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1" r:id="rId2"/>
    <p:sldId id="303" r:id="rId3"/>
    <p:sldId id="434" r:id="rId4"/>
    <p:sldId id="437" r:id="rId5"/>
    <p:sldId id="438" r:id="rId6"/>
    <p:sldId id="445" r:id="rId7"/>
    <p:sldId id="440" r:id="rId8"/>
    <p:sldId id="435" r:id="rId9"/>
    <p:sldId id="413" r:id="rId10"/>
    <p:sldId id="446" r:id="rId11"/>
    <p:sldId id="380" r:id="rId12"/>
    <p:sldId id="442" r:id="rId13"/>
    <p:sldId id="443" r:id="rId14"/>
    <p:sldId id="444" r:id="rId15"/>
    <p:sldId id="447" r:id="rId16"/>
    <p:sldId id="388" r:id="rId17"/>
    <p:sldId id="389" r:id="rId18"/>
    <p:sldId id="448" r:id="rId19"/>
    <p:sldId id="449" r:id="rId20"/>
    <p:sldId id="432" r:id="rId21"/>
    <p:sldId id="417" r:id="rId22"/>
    <p:sldId id="431" r:id="rId23"/>
    <p:sldId id="304" r:id="rId24"/>
  </p:sldIdLst>
  <p:sldSz cx="9144000" cy="5143500" type="screen16x9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B050"/>
    <a:srgbClr val="B1063A"/>
    <a:srgbClr val="92D050"/>
    <a:srgbClr val="FB80A6"/>
    <a:srgbClr val="F6A800"/>
    <a:srgbClr val="0070C0"/>
    <a:srgbClr val="FFFF00"/>
    <a:srgbClr val="FBFCFC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29"/>
    <p:restoredTop sz="86202"/>
  </p:normalViewPr>
  <p:slideViewPr>
    <p:cSldViewPr snapToObjects="1" showGuides="1">
      <p:cViewPr>
        <p:scale>
          <a:sx n="263" d="100"/>
          <a:sy n="263" d="100"/>
        </p:scale>
        <p:origin x="-8544" y="-2768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5/27/24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5/27/24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2058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5632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2785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2904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7040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6597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1591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199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0" dirty="0"/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7 –</a:t>
            </a:r>
            <a:r>
              <a:rPr lang="en-US" sz="800" noProof="0" dirty="0"/>
              <a:t> Bayesian Regression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/23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39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570.png"/><Relationship Id="rId7" Type="http://schemas.openxmlformats.org/officeDocument/2006/relationships/image" Target="../media/image61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image" Target="../media/image560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png"/><Relationship Id="rId11" Type="http://schemas.openxmlformats.org/officeDocument/2006/relationships/image" Target="../media/image65.png"/><Relationship Id="rId5" Type="http://schemas.openxmlformats.org/officeDocument/2006/relationships/image" Target="../media/image591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80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90.png"/><Relationship Id="rId3" Type="http://schemas.openxmlformats.org/officeDocument/2006/relationships/image" Target="../media/image1700.png"/><Relationship Id="rId7" Type="http://schemas.openxmlformats.org/officeDocument/2006/relationships/image" Target="../media/image89.png"/><Relationship Id="rId12" Type="http://schemas.openxmlformats.org/officeDocument/2006/relationships/image" Target="../media/image17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5" Type="http://schemas.openxmlformats.org/officeDocument/2006/relationships/image" Target="../media/image94.png"/><Relationship Id="rId10" Type="http://schemas.openxmlformats.org/officeDocument/2006/relationships/image" Target="../media/image177.png"/><Relationship Id="rId4" Type="http://schemas.openxmlformats.org/officeDocument/2006/relationships/image" Target="../media/image38.png"/><Relationship Id="rId9" Type="http://schemas.openxmlformats.org/officeDocument/2006/relationships/image" Target="../media/image92.png"/><Relationship Id="rId14" Type="http://schemas.openxmlformats.org/officeDocument/2006/relationships/image" Target="../media/image18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440.png"/><Relationship Id="rId7" Type="http://schemas.openxmlformats.org/officeDocument/2006/relationships/image" Target="../media/image95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5" Type="http://schemas.openxmlformats.org/officeDocument/2006/relationships/image" Target="../media/image151.png"/><Relationship Id="rId4" Type="http://schemas.openxmlformats.org/officeDocument/2006/relationships/image" Target="../media/image1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1.png"/><Relationship Id="rId3" Type="http://schemas.openxmlformats.org/officeDocument/2006/relationships/image" Target="../media/image99.png"/><Relationship Id="rId7" Type="http://schemas.openxmlformats.org/officeDocument/2006/relationships/image" Target="../media/image550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0.png"/><Relationship Id="rId5" Type="http://schemas.openxmlformats.org/officeDocument/2006/relationships/image" Target="../media/image530.png"/><Relationship Id="rId10" Type="http://schemas.openxmlformats.org/officeDocument/2006/relationships/image" Target="../media/image102.png"/><Relationship Id="rId4" Type="http://schemas.openxmlformats.org/officeDocument/2006/relationships/image" Target="../media/image101.png"/><Relationship Id="rId9" Type="http://schemas.openxmlformats.org/officeDocument/2006/relationships/image" Target="../media/image57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10.png"/><Relationship Id="rId7" Type="http://schemas.openxmlformats.org/officeDocument/2006/relationships/image" Target="../media/image310.png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11" Type="http://schemas.openxmlformats.org/officeDocument/2006/relationships/image" Target="../media/image7.png"/><Relationship Id="rId5" Type="http://schemas.openxmlformats.org/officeDocument/2006/relationships/image" Target="../media/image100.png"/><Relationship Id="rId10" Type="http://schemas.openxmlformats.org/officeDocument/2006/relationships/image" Target="../media/image6.png"/><Relationship Id="rId4" Type="http://schemas.openxmlformats.org/officeDocument/2006/relationships/image" Target="../media/image93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40.png"/><Relationship Id="rId18" Type="http://schemas.openxmlformats.org/officeDocument/2006/relationships/image" Target="../media/image17.png"/><Relationship Id="rId3" Type="http://schemas.openxmlformats.org/officeDocument/2006/relationships/image" Target="../media/image41.png"/><Relationship Id="rId21" Type="http://schemas.openxmlformats.org/officeDocument/2006/relationships/image" Target="../media/image20.png"/><Relationship Id="rId7" Type="http://schemas.openxmlformats.org/officeDocument/2006/relationships/image" Target="../media/image12.png"/><Relationship Id="rId12" Type="http://schemas.openxmlformats.org/officeDocument/2006/relationships/image" Target="../media/image130.png"/><Relationship Id="rId17" Type="http://schemas.openxmlformats.org/officeDocument/2006/relationships/image" Target="../media/image180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0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3.png"/><Relationship Id="rId5" Type="http://schemas.openxmlformats.org/officeDocument/2006/relationships/image" Target="../media/image10.png"/><Relationship Id="rId15" Type="http://schemas.openxmlformats.org/officeDocument/2006/relationships/image" Target="../media/image160.png"/><Relationship Id="rId23" Type="http://schemas.openxmlformats.org/officeDocument/2006/relationships/image" Target="../media/image22.png"/><Relationship Id="rId10" Type="http://schemas.openxmlformats.org/officeDocument/2006/relationships/image" Target="../media/image15.png"/><Relationship Id="rId19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50.png"/><Relationship Id="rId2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tatistical methodology and probability">
            <a:extLst>
              <a:ext uri="{FF2B5EF4-FFF2-40B4-BE49-F238E27FC236}">
                <a16:creationId xmlns:a16="http://schemas.microsoft.com/office/drawing/2014/main" id="{57ECBEC9-9B2D-29AF-0BE7-057B2B14C40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Probabilistic Machine Learning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Ralf Herbrich</a:t>
            </a:r>
            <a:endParaRPr lang="de-DE" dirty="0"/>
          </a:p>
          <a:p>
            <a:pPr algn="l"/>
            <a:r>
              <a:rPr lang="en-US" dirty="0"/>
              <a:t>Bayesian Regression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Bayesian Linear Regression</a:t>
            </a:r>
          </a:p>
          <a:p>
            <a:pPr marL="342900" indent="-342900"/>
            <a:r>
              <a:rPr lang="en-US" altLang="en-DE" b="1" dirty="0"/>
              <a:t>Bayesian Linear Regression via Message Passing</a:t>
            </a:r>
          </a:p>
          <a:p>
            <a:pPr marL="614125" lvl="1" indent="-342900"/>
            <a:r>
              <a:rPr lang="en-US" altLang="en-DE" dirty="0"/>
              <a:t>Normal Distribution Revisited </a:t>
            </a:r>
          </a:p>
          <a:p>
            <a:pPr marL="614125" lvl="1" indent="-342900"/>
            <a:r>
              <a:rPr lang="en-US" altLang="en-DE" b="1" dirty="0"/>
              <a:t>Posterior and Predictive Distribution</a:t>
            </a:r>
          </a:p>
          <a:p>
            <a:pPr marL="342900" indent="-342900"/>
            <a:r>
              <a:rPr lang="en-US" altLang="en-DE" dirty="0"/>
              <a:t>Fast Bayesian Linear Regression</a:t>
            </a:r>
          </a:p>
          <a:p>
            <a:pPr marL="342900" indent="-342900"/>
            <a:r>
              <a:rPr lang="en-US" altLang="en-DE" dirty="0"/>
              <a:t>Bayesian Linear Regression via Linear Algebra</a:t>
            </a:r>
          </a:p>
          <a:p>
            <a:pPr marL="614125" lvl="1" indent="-342900"/>
            <a:endParaRPr lang="en-US" altLang="en-DE" dirty="0"/>
          </a:p>
          <a:p>
            <a:pPr marL="0" indent="0">
              <a:buNone/>
            </a:pPr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21875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1E1AB2-3963-0AB2-1F1B-AC6DCA30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Multivariate Message Update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/>
              <p:nvPr/>
            </p:nvSpPr>
            <p:spPr bwMode="gray">
              <a:xfrm>
                <a:off x="5904178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04178" y="1886859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1EC1389-B872-7A05-4361-F2E3FE14E4B8}"/>
              </a:ext>
            </a:extLst>
          </p:cNvPr>
          <p:cNvSpPr/>
          <p:nvPr/>
        </p:nvSpPr>
        <p:spPr bwMode="gray">
          <a:xfrm>
            <a:off x="4960661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3E8BCB-E1B0-D2E6-75F3-BF25A0D00AB5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 bwMode="gray">
          <a:xfrm>
            <a:off x="5086660" y="2012859"/>
            <a:ext cx="81751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/>
              <p:nvPr/>
            </p:nvSpPr>
            <p:spPr bwMode="gray">
              <a:xfrm>
                <a:off x="4599925" y="2072538"/>
                <a:ext cx="847469" cy="2236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99925" y="2072538"/>
                <a:ext cx="847469" cy="223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/>
              <p:nvPr/>
            </p:nvSpPr>
            <p:spPr bwMode="gray">
              <a:xfrm>
                <a:off x="3891144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91144" y="1886859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7073B9-289C-7444-3726-42485D7F650B}"/>
              </a:ext>
            </a:extLst>
          </p:cNvPr>
          <p:cNvCxnSpPr>
            <a:cxnSpLocks/>
            <a:stCxn id="9" idx="1"/>
          </p:cNvCxnSpPr>
          <p:nvPr/>
        </p:nvCxnSpPr>
        <p:spPr bwMode="gray">
          <a:xfrm flipH="1" flipV="1">
            <a:off x="4143143" y="2004241"/>
            <a:ext cx="817518" cy="8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C7B1A23-6BB2-342C-5F2E-D4B113AA91E8}"/>
              </a:ext>
            </a:extLst>
          </p:cNvPr>
          <p:cNvSpPr txBox="1"/>
          <p:nvPr/>
        </p:nvSpPr>
        <p:spPr bwMode="gray">
          <a:xfrm>
            <a:off x="3773217" y="1187252"/>
            <a:ext cx="237488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Gaussian Projection Factor</a:t>
            </a:r>
            <a:endParaRPr lang="en-DE" sz="1200" b="1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7730AC3-A68E-E191-533F-61FF0A45E37F}"/>
                  </a:ext>
                </a:extLst>
              </p:cNvPr>
              <p:cNvSpPr txBox="1"/>
              <p:nvPr/>
            </p:nvSpPr>
            <p:spPr bwMode="gray">
              <a:xfrm>
                <a:off x="5138797" y="1599453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7730AC3-A68E-E191-533F-61FF0A45E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38797" y="1599453"/>
                <a:ext cx="741711" cy="2682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032FB3-EFF3-D2F9-A29C-B6D0C75B3191}"/>
                  </a:ext>
                </a:extLst>
              </p:cNvPr>
              <p:cNvSpPr txBox="1"/>
              <p:nvPr/>
            </p:nvSpPr>
            <p:spPr bwMode="gray">
              <a:xfrm>
                <a:off x="4142835" y="1563638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032FB3-EFF3-D2F9-A29C-B6D0C75B3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42835" y="1563638"/>
                <a:ext cx="796824" cy="2682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/>
              <p:nvPr/>
            </p:nvSpPr>
            <p:spPr bwMode="gray">
              <a:xfrm>
                <a:off x="3146777" y="2350608"/>
                <a:ext cx="4017511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nary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46777" y="2350608"/>
                <a:ext cx="4017511" cy="4525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1D15D37-3FD8-D302-9FF6-824AA3B78AE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177971" y="1870596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18BDA43-DF47-EBB4-625E-EAAC96421DEE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193199" y="1884531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9A0409F-D1FD-5A9D-301F-4C22D520FECA}"/>
                  </a:ext>
                </a:extLst>
              </p:cNvPr>
              <p:cNvSpPr/>
              <p:nvPr/>
            </p:nvSpPr>
            <p:spPr bwMode="gray">
              <a:xfrm>
                <a:off x="5897972" y="3666100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9A0409F-D1FD-5A9D-301F-4C22D520F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97972" y="3666100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79E7F860-B205-7E63-A658-4878CAEABA44}"/>
              </a:ext>
            </a:extLst>
          </p:cNvPr>
          <p:cNvSpPr/>
          <p:nvPr/>
        </p:nvSpPr>
        <p:spPr bwMode="gray">
          <a:xfrm>
            <a:off x="4954455" y="372910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BF3746-DE11-64BB-CCD2-793002C926F0}"/>
              </a:ext>
            </a:extLst>
          </p:cNvPr>
          <p:cNvCxnSpPr>
            <a:cxnSpLocks/>
            <a:stCxn id="14" idx="3"/>
            <a:endCxn id="2" idx="2"/>
          </p:cNvCxnSpPr>
          <p:nvPr/>
        </p:nvCxnSpPr>
        <p:spPr bwMode="gray">
          <a:xfrm>
            <a:off x="5080454" y="3792100"/>
            <a:ext cx="81751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DFB741-79A5-4D87-E37C-8A8D34CB8789}"/>
                  </a:ext>
                </a:extLst>
              </p:cNvPr>
              <p:cNvSpPr txBox="1"/>
              <p:nvPr/>
            </p:nvSpPr>
            <p:spPr bwMode="gray">
              <a:xfrm>
                <a:off x="4593719" y="3851779"/>
                <a:ext cx="847469" cy="2236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DFB741-79A5-4D87-E37C-8A8D34CB8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93719" y="3851779"/>
                <a:ext cx="847469" cy="2236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586C274-43F1-DE61-44B1-3192626BC8A3}"/>
                  </a:ext>
                </a:extLst>
              </p:cNvPr>
              <p:cNvSpPr/>
              <p:nvPr/>
            </p:nvSpPr>
            <p:spPr bwMode="gray">
              <a:xfrm>
                <a:off x="3884938" y="3666100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586C274-43F1-DE61-44B1-3192626BC8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84938" y="3666100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9533E4-D8FF-4465-3EA0-915F7070F29E}"/>
              </a:ext>
            </a:extLst>
          </p:cNvPr>
          <p:cNvCxnSpPr>
            <a:cxnSpLocks/>
            <a:stCxn id="14" idx="1"/>
          </p:cNvCxnSpPr>
          <p:nvPr/>
        </p:nvCxnSpPr>
        <p:spPr bwMode="gray">
          <a:xfrm flipH="1" flipV="1">
            <a:off x="4136937" y="3783482"/>
            <a:ext cx="817518" cy="8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668CCD-F424-7525-0AED-256F3C8C4C80}"/>
                  </a:ext>
                </a:extLst>
              </p:cNvPr>
              <p:cNvSpPr txBox="1"/>
              <p:nvPr/>
            </p:nvSpPr>
            <p:spPr bwMode="gray">
              <a:xfrm>
                <a:off x="5132591" y="3378694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668CCD-F424-7525-0AED-256F3C8C4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32591" y="3378694"/>
                <a:ext cx="741711" cy="2682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9E0B15-4242-F0E0-FA39-8080C2B97D92}"/>
                  </a:ext>
                </a:extLst>
              </p:cNvPr>
              <p:cNvSpPr txBox="1"/>
              <p:nvPr/>
            </p:nvSpPr>
            <p:spPr bwMode="gray">
              <a:xfrm>
                <a:off x="4136629" y="3342879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9E0B15-4242-F0E0-FA39-8080C2B97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36629" y="3342879"/>
                <a:ext cx="796824" cy="2682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EA8A37-CA88-EE98-5E65-51D965B0F797}"/>
                  </a:ext>
                </a:extLst>
              </p:cNvPr>
              <p:cNvSpPr txBox="1"/>
              <p:nvPr/>
            </p:nvSpPr>
            <p:spPr bwMode="gray">
              <a:xfrm>
                <a:off x="3140571" y="4129849"/>
                <a:ext cx="4017511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EA8A37-CA88-EE98-5E65-51D965B0F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40571" y="4129849"/>
                <a:ext cx="4017511" cy="4525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2CADF6-5D21-8BAC-5ABE-24762D215B39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171765" y="3649837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C4A48C8-9902-69E0-967D-B936762B7495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186993" y="3663772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BA95517-2A2B-16D0-609E-85F7310A8142}"/>
                  </a:ext>
                </a:extLst>
              </p:cNvPr>
              <p:cNvSpPr/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BA95517-2A2B-16D0-609E-85F7310A8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079C5BB1-EEF8-AD24-9E8E-EDB8D6E7227E}"/>
              </a:ext>
            </a:extLst>
          </p:cNvPr>
          <p:cNvSpPr/>
          <p:nvPr/>
        </p:nvSpPr>
        <p:spPr bwMode="gray">
          <a:xfrm>
            <a:off x="1034599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928D82E-F03E-5F17-D771-008C7C57CEDF}"/>
              </a:ext>
            </a:extLst>
          </p:cNvPr>
          <p:cNvCxnSpPr>
            <a:cxnSpLocks/>
            <a:stCxn id="36" idx="3"/>
            <a:endCxn id="35" idx="2"/>
          </p:cNvCxnSpPr>
          <p:nvPr/>
        </p:nvCxnSpPr>
        <p:spPr bwMode="gray">
          <a:xfrm>
            <a:off x="1160598" y="2012859"/>
            <a:ext cx="9553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883648A-470B-E4F2-81EC-2F0CA0787606}"/>
                  </a:ext>
                </a:extLst>
              </p:cNvPr>
              <p:cNvSpPr txBox="1"/>
              <p:nvPr/>
            </p:nvSpPr>
            <p:spPr bwMode="gray">
              <a:xfrm>
                <a:off x="243306" y="1915893"/>
                <a:ext cx="847469" cy="19393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883648A-470B-E4F2-81EC-2F0CA0787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3306" y="1915893"/>
                <a:ext cx="847469" cy="193930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06A47C5-6F6B-A188-E951-0AEFE07F11B0}"/>
              </a:ext>
            </a:extLst>
          </p:cNvPr>
          <p:cNvSpPr txBox="1"/>
          <p:nvPr/>
        </p:nvSpPr>
        <p:spPr bwMode="gray">
          <a:xfrm>
            <a:off x="971600" y="1189141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Gaussian Factor</a:t>
            </a:r>
            <a:endParaRPr lang="en-DE" sz="1200" b="1" dirty="0" err="1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160961-6825-97D0-6E40-BAA3B22A4BFF}"/>
              </a:ext>
            </a:extLst>
          </p:cNvPr>
          <p:cNvCxnSpPr>
            <a:cxnSpLocks/>
          </p:cNvCxnSpPr>
          <p:nvPr/>
        </p:nvCxnSpPr>
        <p:spPr bwMode="gray">
          <a:xfrm flipH="1">
            <a:off x="1270400" y="1886859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C86FFE-5CB5-CC07-4915-CB2FC8EE6A1B}"/>
                  </a:ext>
                </a:extLst>
              </p:cNvPr>
              <p:cNvSpPr txBox="1"/>
              <p:nvPr/>
            </p:nvSpPr>
            <p:spPr bwMode="gray">
              <a:xfrm>
                <a:off x="1308611" y="1602112"/>
                <a:ext cx="725043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C86FFE-5CB5-CC07-4915-CB2FC8EE6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08611" y="1602112"/>
                <a:ext cx="725043" cy="2682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0FFDC0F-FEE5-0F95-2DA7-EC9E5DC0FDEA}"/>
                  </a:ext>
                </a:extLst>
              </p:cNvPr>
              <p:cNvSpPr txBox="1"/>
              <p:nvPr/>
            </p:nvSpPr>
            <p:spPr bwMode="gray">
              <a:xfrm>
                <a:off x="742690" y="2354941"/>
                <a:ext cx="1731388" cy="44394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0FFDC0F-FEE5-0F95-2DA7-EC9E5DC0F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2690" y="2354941"/>
                <a:ext cx="1731388" cy="44394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B05CC5B-EABB-E49A-F755-C79663F43D43}"/>
                  </a:ext>
                </a:extLst>
              </p:cNvPr>
              <p:cNvSpPr/>
              <p:nvPr/>
            </p:nvSpPr>
            <p:spPr bwMode="gray">
              <a:xfrm>
                <a:off x="8022753" y="202741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B05CC5B-EABB-E49A-F755-C79663F43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22753" y="2027417"/>
                <a:ext cx="216000" cy="216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DE1110-EBA1-0E9C-3909-EB2FE82E0379}"/>
              </a:ext>
            </a:extLst>
          </p:cNvPr>
          <p:cNvCxnSpPr>
            <a:cxnSpLocks/>
            <a:stCxn id="4" idx="4"/>
            <a:endCxn id="29" idx="0"/>
          </p:cNvCxnSpPr>
          <p:nvPr/>
        </p:nvCxnSpPr>
        <p:spPr bwMode="gray">
          <a:xfrm>
            <a:off x="8130753" y="2243417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53F3052-B173-DA64-F96C-C072DE3A9FC9}"/>
              </a:ext>
            </a:extLst>
          </p:cNvPr>
          <p:cNvSpPr/>
          <p:nvPr/>
        </p:nvSpPr>
        <p:spPr bwMode="gray">
          <a:xfrm>
            <a:off x="8067753" y="306042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AB0D2C-CAF7-0B64-3657-C57B3EBB501A}"/>
              </a:ext>
            </a:extLst>
          </p:cNvPr>
          <p:cNvSpPr/>
          <p:nvPr/>
        </p:nvSpPr>
        <p:spPr bwMode="gray">
          <a:xfrm>
            <a:off x="8067753" y="174308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9228D7-CF91-8970-B650-5824D6AA46AD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 bwMode="gray">
          <a:xfrm>
            <a:off x="8130753" y="1869081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261294E-612B-7825-B872-5822A120D773}"/>
                  </a:ext>
                </a:extLst>
              </p:cNvPr>
              <p:cNvSpPr txBox="1"/>
              <p:nvPr/>
            </p:nvSpPr>
            <p:spPr bwMode="gray">
              <a:xfrm>
                <a:off x="7724509" y="1532531"/>
                <a:ext cx="812485" cy="2171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261294E-612B-7825-B872-5822A120D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24509" y="1532531"/>
                <a:ext cx="812485" cy="2171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DBA250A-C3B4-F1C9-5481-44CF3FE053D5}"/>
                  </a:ext>
                </a:extLst>
              </p:cNvPr>
              <p:cNvSpPr txBox="1"/>
              <p:nvPr/>
            </p:nvSpPr>
            <p:spPr bwMode="gray">
              <a:xfrm>
                <a:off x="7612692" y="3167836"/>
                <a:ext cx="106376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DBA250A-C3B4-F1C9-5481-44CF3FE05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12692" y="3167836"/>
                <a:ext cx="1063764" cy="215444"/>
              </a:xfrm>
              <a:prstGeom prst="rect">
                <a:avLst/>
              </a:prstGeom>
              <a:blipFill>
                <a:blip r:embed="rId20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2965AB40-FD87-08F5-6BBC-AE3C4022E362}"/>
                  </a:ext>
                </a:extLst>
              </p:cNvPr>
              <p:cNvSpPr/>
              <p:nvPr/>
            </p:nvSpPr>
            <p:spPr bwMode="gray">
              <a:xfrm>
                <a:off x="7398351" y="2305129"/>
                <a:ext cx="1638137" cy="1130717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DE" sz="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sz="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2965AB40-FD87-08F5-6BBC-AE3C4022E3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98351" y="2305129"/>
                <a:ext cx="1638137" cy="1130717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B7125D4-7329-02EF-5A42-0975D7A77DAB}"/>
              </a:ext>
            </a:extLst>
          </p:cNvPr>
          <p:cNvSpPr txBox="1"/>
          <p:nvPr/>
        </p:nvSpPr>
        <p:spPr bwMode="gray">
          <a:xfrm>
            <a:off x="7455057" y="1275606"/>
            <a:ext cx="1225392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Factor Graph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B0ED26F-8DB7-D477-5224-36537BC983BF}"/>
                  </a:ext>
                </a:extLst>
              </p:cNvPr>
              <p:cNvSpPr/>
              <p:nvPr/>
            </p:nvSpPr>
            <p:spPr bwMode="gray">
              <a:xfrm>
                <a:off x="8022753" y="268608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B0ED26F-8DB7-D477-5224-36537BC98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22753" y="2686088"/>
                <a:ext cx="216000" cy="21600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9FECC0-92B1-6833-95FB-CB15C0DABAC2}"/>
              </a:ext>
            </a:extLst>
          </p:cNvPr>
          <p:cNvCxnSpPr>
            <a:cxnSpLocks/>
            <a:stCxn id="29" idx="2"/>
            <a:endCxn id="27" idx="0"/>
          </p:cNvCxnSpPr>
          <p:nvPr/>
        </p:nvCxnSpPr>
        <p:spPr bwMode="gray">
          <a:xfrm>
            <a:off x="8130753" y="2527752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31D7F50-27A6-4A0B-CD63-0E46C240F6A4}"/>
              </a:ext>
            </a:extLst>
          </p:cNvPr>
          <p:cNvSpPr/>
          <p:nvPr/>
        </p:nvSpPr>
        <p:spPr bwMode="gray">
          <a:xfrm>
            <a:off x="8067753" y="240175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473CE6-B203-71D1-591A-AA49B3B9E4E3}"/>
              </a:ext>
            </a:extLst>
          </p:cNvPr>
          <p:cNvCxnSpPr>
            <a:cxnSpLocks/>
            <a:stCxn id="27" idx="4"/>
            <a:endCxn id="6" idx="0"/>
          </p:cNvCxnSpPr>
          <p:nvPr/>
        </p:nvCxnSpPr>
        <p:spPr bwMode="gray">
          <a:xfrm>
            <a:off x="8130753" y="2902088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D925867-A1E0-962D-B1E2-B6CF84ABADCC}"/>
                  </a:ext>
                </a:extLst>
              </p:cNvPr>
              <p:cNvSpPr txBox="1"/>
              <p:nvPr/>
            </p:nvSpPr>
            <p:spPr bwMode="gray">
              <a:xfrm>
                <a:off x="8146238" y="2355726"/>
                <a:ext cx="953250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D925867-A1E0-962D-B1E2-B6CF84ABA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46238" y="2355726"/>
                <a:ext cx="953250" cy="23128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2126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 animBg="1"/>
      <p:bldP spid="20" grpId="0"/>
      <p:bldP spid="64" grpId="0"/>
      <p:bldP spid="65" grpId="0"/>
      <p:bldP spid="73" grpId="0" animBg="1"/>
      <p:bldP spid="2" grpId="0" animBg="1"/>
      <p:bldP spid="14" grpId="0" animBg="1"/>
      <p:bldP spid="16" grpId="0"/>
      <p:bldP spid="17" grpId="0" animBg="1"/>
      <p:bldP spid="22" grpId="0"/>
      <p:bldP spid="23" grpId="0"/>
      <p:bldP spid="30" grpId="0" animBg="1"/>
      <p:bldP spid="35" grpId="0" animBg="1"/>
      <p:bldP spid="36" grpId="0" animBg="1"/>
      <p:bldP spid="39" grpId="0"/>
      <p:bldP spid="40" grpId="0"/>
      <p:bldP spid="42" grpId="0"/>
      <p:bldP spid="43" grpId="0" animBg="1"/>
      <p:bldP spid="4" grpId="0" animBg="1"/>
      <p:bldP spid="6" grpId="0" animBg="1"/>
      <p:bldP spid="7" grpId="0" animBg="1"/>
      <p:bldP spid="21" grpId="0"/>
      <p:bldP spid="24" grpId="0"/>
      <p:bldP spid="25" grpId="0" animBg="1"/>
      <p:bldP spid="26" grpId="0"/>
      <p:bldP spid="27" grpId="0" animBg="1"/>
      <p:bldP spid="29" grpId="0" animBg="1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Message</a:t>
                </a:r>
                <a:r>
                  <a:rPr lang="en-DE" dirty="0"/>
                  <a:t>: Simple factor tree where each training example is summarized in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DE" dirty="0"/>
                  <a:t>-dimensional message</a:t>
                </a:r>
                <a:endParaRPr lang="en-DE" sz="1200" dirty="0"/>
              </a:p>
              <a:p>
                <a:pPr lvl="1"/>
                <a:r>
                  <a:rPr lang="en-DE" sz="1200" dirty="0"/>
                  <a:t>Prior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Target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Data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b="1" dirty="0"/>
                  <a:t>Posterior</a:t>
                </a:r>
                <a:r>
                  <a:rPr lang="en-US" dirty="0"/>
                  <a:t>: Multiplying prior and data messages we have 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nary>
                            <m:naryPr>
                              <m:chr m:val="∑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nary>
                            <m:naryPr>
                              <m:chr m:val="∑"/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sz="1200" dirty="0"/>
              </a:p>
              <a:p>
                <a:r>
                  <a:rPr lang="en-US" b="1" dirty="0"/>
                  <a:t>Feature Matrix</a:t>
                </a:r>
                <a:r>
                  <a:rPr lang="en-US" dirty="0"/>
                  <a:t>: All feature vectors are stacked on top of each other in a </a:t>
                </a:r>
                <a:r>
                  <a:rPr lang="en-US" i="1" dirty="0"/>
                  <a:t>feature matrix</a:t>
                </a:r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3A3D959-4067-9371-B385-DFF1D3DD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Bayesian Linear Regression by Message Passing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/>
              <p:nvPr/>
            </p:nvSpPr>
            <p:spPr bwMode="gray">
              <a:xfrm>
                <a:off x="7750564" y="17845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50564" y="1784508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38431F-5795-B2BB-5A0B-FDC0C3DF4BB9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 bwMode="gray">
          <a:xfrm>
            <a:off x="7858564" y="2000508"/>
            <a:ext cx="564741" cy="211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541A75D-6B2D-35A1-5450-EF6AAD129825}"/>
                  </a:ext>
                </a:extLst>
              </p:cNvPr>
              <p:cNvSpPr/>
              <p:nvPr/>
            </p:nvSpPr>
            <p:spPr bwMode="gray">
              <a:xfrm>
                <a:off x="8315304" y="26799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541A75D-6B2D-35A1-5450-EF6AAD129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15304" y="2679985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19BB16D-303A-B2A1-BE9A-B6B332199BF1}"/>
              </a:ext>
            </a:extLst>
          </p:cNvPr>
          <p:cNvSpPr/>
          <p:nvPr/>
        </p:nvSpPr>
        <p:spPr bwMode="gray">
          <a:xfrm>
            <a:off x="8360305" y="221171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9A35CE-EF25-8F78-1E52-C2BFE147CC00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 bwMode="gray">
          <a:xfrm flipH="1">
            <a:off x="8423304" y="2337709"/>
            <a:ext cx="1" cy="34227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1E0E16E-63D8-708B-7682-E5CA915B334B}"/>
              </a:ext>
            </a:extLst>
          </p:cNvPr>
          <p:cNvSpPr/>
          <p:nvPr/>
        </p:nvSpPr>
        <p:spPr bwMode="gray">
          <a:xfrm>
            <a:off x="7795564" y="134214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DF0A00-DEB7-8904-E3FB-066BCFF8FEE3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 bwMode="gray">
          <a:xfrm>
            <a:off x="7858564" y="1468140"/>
            <a:ext cx="0" cy="31636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/>
              <p:nvPr/>
            </p:nvSpPr>
            <p:spPr bwMode="gray">
              <a:xfrm>
                <a:off x="7452320" y="1133370"/>
                <a:ext cx="812485" cy="216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52320" y="1133370"/>
                <a:ext cx="812485" cy="216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03DAED8-E819-5A71-96E2-5C989EB7693B}"/>
              </a:ext>
            </a:extLst>
          </p:cNvPr>
          <p:cNvSpPr/>
          <p:nvPr/>
        </p:nvSpPr>
        <p:spPr bwMode="gray">
          <a:xfrm>
            <a:off x="8359711" y="308624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32646B-D3BC-643D-EFD0-54C104C592C5}"/>
              </a:ext>
            </a:extLst>
          </p:cNvPr>
          <p:cNvCxnSpPr>
            <a:cxnSpLocks/>
            <a:stCxn id="16" idx="0"/>
            <a:endCxn id="7" idx="4"/>
          </p:cNvCxnSpPr>
          <p:nvPr/>
        </p:nvCxnSpPr>
        <p:spPr bwMode="gray">
          <a:xfrm flipV="1">
            <a:off x="8422711" y="2895985"/>
            <a:ext cx="593" cy="19025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118E4-BA90-6E36-8D7F-BA8CC99259AD}"/>
                  </a:ext>
                </a:extLst>
              </p:cNvPr>
              <p:cNvSpPr txBox="1"/>
              <p:nvPr/>
            </p:nvSpPr>
            <p:spPr bwMode="gray">
              <a:xfrm>
                <a:off x="8007987" y="3234352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118E4-BA90-6E36-8D7F-BA8CC9925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07987" y="3234352"/>
                <a:ext cx="812485" cy="215444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C6DAA7-BD47-D7D7-615A-D046B59299A3}"/>
                  </a:ext>
                </a:extLst>
              </p:cNvPr>
              <p:cNvSpPr txBox="1"/>
              <p:nvPr/>
            </p:nvSpPr>
            <p:spPr bwMode="gray">
              <a:xfrm>
                <a:off x="8346921" y="2173623"/>
                <a:ext cx="972665" cy="230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C6DAA7-BD47-D7D7-615A-D046B5929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46921" y="2173623"/>
                <a:ext cx="972665" cy="2305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706130-88BC-F5C4-695E-20D2E9CA5EDC}"/>
              </a:ext>
            </a:extLst>
          </p:cNvPr>
          <p:cNvCxnSpPr>
            <a:cxnSpLocks/>
          </p:cNvCxnSpPr>
          <p:nvPr/>
        </p:nvCxnSpPr>
        <p:spPr bwMode="gray">
          <a:xfrm flipV="1">
            <a:off x="8313346" y="285694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CB39FC-931E-EBC4-E9BF-F9E1A97EF467}"/>
              </a:ext>
            </a:extLst>
          </p:cNvPr>
          <p:cNvCxnSpPr>
            <a:cxnSpLocks/>
          </p:cNvCxnSpPr>
          <p:nvPr/>
        </p:nvCxnSpPr>
        <p:spPr bwMode="gray">
          <a:xfrm flipV="1">
            <a:off x="8312835" y="239105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8F3EBE-73ED-DCAF-50BA-143170C9AA6C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8007508" y="1950845"/>
            <a:ext cx="415202" cy="17856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9B71A8-4F4E-50FA-B0D8-198E9C2334E8}"/>
              </a:ext>
            </a:extLst>
          </p:cNvPr>
          <p:cNvCxnSpPr>
            <a:cxnSpLocks/>
          </p:cNvCxnSpPr>
          <p:nvPr/>
        </p:nvCxnSpPr>
        <p:spPr bwMode="gray">
          <a:xfrm>
            <a:off x="7750564" y="1471520"/>
            <a:ext cx="0" cy="3129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Placeholder 53">
                <a:extLst>
                  <a:ext uri="{FF2B5EF4-FFF2-40B4-BE49-F238E27FC236}">
                    <a16:creationId xmlns:a16="http://schemas.microsoft.com/office/drawing/2014/main" id="{4BA47746-A535-CF53-C18B-EA6FAE957249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811248" y="2895985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Text Placeholder 53">
                <a:extLst>
                  <a:ext uri="{FF2B5EF4-FFF2-40B4-BE49-F238E27FC236}">
                    <a16:creationId xmlns:a16="http://schemas.microsoft.com/office/drawing/2014/main" id="{4BA47746-A535-CF53-C18B-EA6FAE957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11248" y="2895985"/>
                <a:ext cx="444398" cy="200688"/>
              </a:xfrm>
              <a:prstGeom prst="rect">
                <a:avLst/>
              </a:prstGeom>
              <a:blipFill>
                <a:blip r:embed="rId8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Placeholder 53">
                <a:extLst>
                  <a:ext uri="{FF2B5EF4-FFF2-40B4-BE49-F238E27FC236}">
                    <a16:creationId xmlns:a16="http://schemas.microsoft.com/office/drawing/2014/main" id="{72C210A9-FB53-515E-79F4-0EDF30E48DB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798898" y="2399633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 Placeholder 53">
                <a:extLst>
                  <a:ext uri="{FF2B5EF4-FFF2-40B4-BE49-F238E27FC236}">
                    <a16:creationId xmlns:a16="http://schemas.microsoft.com/office/drawing/2014/main" id="{72C210A9-FB53-515E-79F4-0EDF30E4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98898" y="2399633"/>
                <a:ext cx="444398" cy="200688"/>
              </a:xfrm>
              <a:prstGeom prst="rect">
                <a:avLst/>
              </a:prstGeom>
              <a:blipFill>
                <a:blip r:embed="rId9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Placeholder 53">
                <a:extLst>
                  <a:ext uri="{FF2B5EF4-FFF2-40B4-BE49-F238E27FC236}">
                    <a16:creationId xmlns:a16="http://schemas.microsoft.com/office/drawing/2014/main" id="{07889B27-4C55-17A3-DBBF-98614B0A1B0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172502" y="1474678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Text Placeholder 53">
                <a:extLst>
                  <a:ext uri="{FF2B5EF4-FFF2-40B4-BE49-F238E27FC236}">
                    <a16:creationId xmlns:a16="http://schemas.microsoft.com/office/drawing/2014/main" id="{07889B27-4C55-17A3-DBBF-98614B0A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72502" y="1474678"/>
                <a:ext cx="515053" cy="2006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Placeholder 53">
                <a:extLst>
                  <a:ext uri="{FF2B5EF4-FFF2-40B4-BE49-F238E27FC236}">
                    <a16:creationId xmlns:a16="http://schemas.microsoft.com/office/drawing/2014/main" id="{621C4106-B2A1-E635-A5A0-9D284118D906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161403" y="1851670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Text Placeholder 53">
                <a:extLst>
                  <a:ext uri="{FF2B5EF4-FFF2-40B4-BE49-F238E27FC236}">
                    <a16:creationId xmlns:a16="http://schemas.microsoft.com/office/drawing/2014/main" id="{621C4106-B2A1-E635-A5A0-9D284118D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61403" y="1851670"/>
                <a:ext cx="515053" cy="2006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BB67B96-C4B1-AE5F-00C0-0C91E879CE93}"/>
              </a:ext>
            </a:extLst>
          </p:cNvPr>
          <p:cNvCxnSpPr>
            <a:cxnSpLocks/>
            <a:stCxn id="4" idx="4"/>
            <a:endCxn id="49" idx="0"/>
          </p:cNvCxnSpPr>
          <p:nvPr/>
        </p:nvCxnSpPr>
        <p:spPr bwMode="gray">
          <a:xfrm flipH="1">
            <a:off x="7280420" y="2000508"/>
            <a:ext cx="578144" cy="211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610B466-C0B1-4A3D-107B-07A4FBE3472F}"/>
                  </a:ext>
                </a:extLst>
              </p:cNvPr>
              <p:cNvSpPr/>
              <p:nvPr/>
            </p:nvSpPr>
            <p:spPr bwMode="gray">
              <a:xfrm>
                <a:off x="7172419" y="26799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610B466-C0B1-4A3D-107B-07A4FBE34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72419" y="2679985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E5F9FA1F-7A78-0792-6EFB-B5C5F150E25B}"/>
              </a:ext>
            </a:extLst>
          </p:cNvPr>
          <p:cNvSpPr/>
          <p:nvPr/>
        </p:nvSpPr>
        <p:spPr bwMode="gray">
          <a:xfrm>
            <a:off x="7217420" y="221171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FC1B4B-CFA8-D99F-6F71-BEED56CB1EBA}"/>
              </a:ext>
            </a:extLst>
          </p:cNvPr>
          <p:cNvCxnSpPr>
            <a:cxnSpLocks/>
            <a:stCxn id="49" idx="2"/>
            <a:endCxn id="46" idx="0"/>
          </p:cNvCxnSpPr>
          <p:nvPr/>
        </p:nvCxnSpPr>
        <p:spPr bwMode="gray">
          <a:xfrm flipH="1">
            <a:off x="7280419" y="2337709"/>
            <a:ext cx="1" cy="34227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B46102-6CFC-19D8-3A6D-BEBACD7D6E34}"/>
              </a:ext>
            </a:extLst>
          </p:cNvPr>
          <p:cNvCxnSpPr>
            <a:cxnSpLocks/>
            <a:stCxn id="69" idx="0"/>
            <a:endCxn id="46" idx="4"/>
          </p:cNvCxnSpPr>
          <p:nvPr/>
        </p:nvCxnSpPr>
        <p:spPr bwMode="gray">
          <a:xfrm flipV="1">
            <a:off x="7279117" y="2895985"/>
            <a:ext cx="1302" cy="19025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801B524-855F-AECC-6EE6-BD3D3943CBD0}"/>
                  </a:ext>
                </a:extLst>
              </p:cNvPr>
              <p:cNvSpPr txBox="1"/>
              <p:nvPr/>
            </p:nvSpPr>
            <p:spPr bwMode="gray">
              <a:xfrm>
                <a:off x="7200127" y="2161402"/>
                <a:ext cx="972665" cy="230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801B524-855F-AECC-6EE6-BD3D3943C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00127" y="2161402"/>
                <a:ext cx="972665" cy="23051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47F3FCD-2508-2233-303E-54B8692EB33E}"/>
              </a:ext>
            </a:extLst>
          </p:cNvPr>
          <p:cNvCxnSpPr>
            <a:cxnSpLocks/>
          </p:cNvCxnSpPr>
          <p:nvPr/>
        </p:nvCxnSpPr>
        <p:spPr bwMode="gray">
          <a:xfrm flipV="1">
            <a:off x="7170461" y="285694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7E5A5D5-585B-5622-EADE-D6713C31BB07}"/>
              </a:ext>
            </a:extLst>
          </p:cNvPr>
          <p:cNvCxnSpPr>
            <a:cxnSpLocks/>
          </p:cNvCxnSpPr>
          <p:nvPr/>
        </p:nvCxnSpPr>
        <p:spPr bwMode="gray">
          <a:xfrm flipV="1">
            <a:off x="7169950" y="239105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38F6DE4-0D8D-41AB-05C1-601984D7F4BB}"/>
              </a:ext>
            </a:extLst>
          </p:cNvPr>
          <p:cNvCxnSpPr>
            <a:cxnSpLocks/>
          </p:cNvCxnSpPr>
          <p:nvPr/>
        </p:nvCxnSpPr>
        <p:spPr bwMode="gray">
          <a:xfrm flipV="1">
            <a:off x="7186651" y="1957630"/>
            <a:ext cx="522127" cy="20464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74C518B5-04F5-6BB9-1DE5-77F38F56A2DA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017406" y="1867006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74C518B5-04F5-6BB9-1DE5-77F38F56A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17406" y="1867006"/>
                <a:ext cx="515053" cy="2006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 Placeholder 53">
                <a:extLst>
                  <a:ext uri="{FF2B5EF4-FFF2-40B4-BE49-F238E27FC236}">
                    <a16:creationId xmlns:a16="http://schemas.microsoft.com/office/drawing/2014/main" id="{DB9B252D-30F3-AF39-E389-20BEA48DFBD3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6620892" y="2895985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7" name="Text Placeholder 53">
                <a:extLst>
                  <a:ext uri="{FF2B5EF4-FFF2-40B4-BE49-F238E27FC236}">
                    <a16:creationId xmlns:a16="http://schemas.microsoft.com/office/drawing/2014/main" id="{DB9B252D-30F3-AF39-E389-20BEA48DF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20892" y="2895985"/>
                <a:ext cx="444398" cy="2006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A06C0DA6-D455-63BB-0CCB-33FDDF57EB36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6608542" y="2399633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A06C0DA6-D455-63BB-0CCB-33FDDF57E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08542" y="2399633"/>
                <a:ext cx="444398" cy="2006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>
            <a:extLst>
              <a:ext uri="{FF2B5EF4-FFF2-40B4-BE49-F238E27FC236}">
                <a16:creationId xmlns:a16="http://schemas.microsoft.com/office/drawing/2014/main" id="{3F1CD76F-ACA9-9185-DC2B-4202EF81CD3D}"/>
              </a:ext>
            </a:extLst>
          </p:cNvPr>
          <p:cNvSpPr/>
          <p:nvPr/>
        </p:nvSpPr>
        <p:spPr bwMode="gray">
          <a:xfrm>
            <a:off x="7216117" y="308624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765A95-35BA-9970-C977-5C0AC9935C16}"/>
                  </a:ext>
                </a:extLst>
              </p:cNvPr>
              <p:cNvSpPr txBox="1"/>
              <p:nvPr/>
            </p:nvSpPr>
            <p:spPr bwMode="gray">
              <a:xfrm>
                <a:off x="6876256" y="3234352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765A95-35BA-9970-C977-5C0AC9935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876256" y="3234352"/>
                <a:ext cx="812485" cy="215444"/>
              </a:xfrm>
              <a:prstGeom prst="rect">
                <a:avLst/>
              </a:prstGeom>
              <a:blipFill>
                <a:blip r:embed="rId17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51822F9-1FE1-8484-F4FB-8DE34147B7EB}"/>
                  </a:ext>
                </a:extLst>
              </p:cNvPr>
              <p:cNvSpPr txBox="1"/>
              <p:nvPr/>
            </p:nvSpPr>
            <p:spPr bwMode="gray">
              <a:xfrm>
                <a:off x="445280" y="4461571"/>
                <a:ext cx="3352021" cy="596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𝜱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51822F9-1FE1-8484-F4FB-8DE34147B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45280" y="4461571"/>
                <a:ext cx="3352021" cy="596445"/>
              </a:xfrm>
              <a:prstGeom prst="rect">
                <a:avLst/>
              </a:prstGeom>
              <a:blipFill>
                <a:blip r:embed="rId18"/>
                <a:stretch>
                  <a:fillRect t="-93750" b="-1458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E772B1F-468D-7345-FB85-FB66385A4477}"/>
                  </a:ext>
                </a:extLst>
              </p:cNvPr>
              <p:cNvSpPr txBox="1"/>
              <p:nvPr/>
            </p:nvSpPr>
            <p:spPr bwMode="gray">
              <a:xfrm>
                <a:off x="4351077" y="4392088"/>
                <a:ext cx="4181363" cy="679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𝜱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𝜱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E772B1F-468D-7345-FB85-FB66385A4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51077" y="4392088"/>
                <a:ext cx="4181363" cy="679289"/>
              </a:xfrm>
              <a:prstGeom prst="rect">
                <a:avLst/>
              </a:prstGeom>
              <a:blipFill>
                <a:blip r:embed="rId19"/>
                <a:stretch>
                  <a:fillRect t="-74545" b="-1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0CD10B8-0637-C904-8B95-D969C48900E1}"/>
                  </a:ext>
                </a:extLst>
              </p:cNvPr>
              <p:cNvSpPr txBox="1"/>
              <p:nvPr/>
            </p:nvSpPr>
            <p:spPr bwMode="gray">
              <a:xfrm>
                <a:off x="2732147" y="3767223"/>
                <a:ext cx="3352021" cy="679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𝜱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0CD10B8-0637-C904-8B95-D969C4890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32147" y="3767223"/>
                <a:ext cx="3352021" cy="679289"/>
              </a:xfrm>
              <a:prstGeom prst="rect">
                <a:avLst/>
              </a:prstGeom>
              <a:blipFill>
                <a:blip r:embed="rId20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687ED9C-980F-A879-D737-A3C3ADEC4F01}"/>
              </a:ext>
            </a:extLst>
          </p:cNvPr>
          <p:cNvCxnSpPr>
            <a:cxnSpLocks/>
            <a:stCxn id="78" idx="3"/>
            <a:endCxn id="79" idx="1"/>
          </p:cNvCxnSpPr>
          <p:nvPr/>
        </p:nvCxnSpPr>
        <p:spPr bwMode="gray">
          <a:xfrm>
            <a:off x="3131840" y="3861895"/>
            <a:ext cx="347196" cy="7989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86808E9-45FF-E82D-04E4-F73EE606D933}"/>
              </a:ext>
            </a:extLst>
          </p:cNvPr>
          <p:cNvSpPr txBox="1"/>
          <p:nvPr/>
        </p:nvSpPr>
        <p:spPr bwMode="gray">
          <a:xfrm>
            <a:off x="2091373" y="3723878"/>
            <a:ext cx="1040467" cy="27603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100" dirty="0">
                <a:solidFill>
                  <a:srgbClr val="C00000"/>
                </a:solidFill>
              </a:rPr>
              <a:t>f</a:t>
            </a:r>
            <a:r>
              <a:rPr lang="en-DE" sz="1100" dirty="0">
                <a:solidFill>
                  <a:srgbClr val="C00000"/>
                </a:solidFill>
              </a:rPr>
              <a:t>eature vector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EC01BD2D-0DAE-F371-C7C8-6B822AB825C4}"/>
              </a:ext>
            </a:extLst>
          </p:cNvPr>
          <p:cNvSpPr/>
          <p:nvPr/>
        </p:nvSpPr>
        <p:spPr bwMode="gray">
          <a:xfrm>
            <a:off x="3479036" y="3797773"/>
            <a:ext cx="1368152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8A2F833-4ACA-8C1E-FCBD-185783AAF448}"/>
              </a:ext>
            </a:extLst>
          </p:cNvPr>
          <p:cNvCxnSpPr>
            <a:cxnSpLocks/>
            <a:stCxn id="90" idx="0"/>
            <a:endCxn id="91" idx="2"/>
          </p:cNvCxnSpPr>
          <p:nvPr/>
        </p:nvCxnSpPr>
        <p:spPr bwMode="gray">
          <a:xfrm flipV="1">
            <a:off x="755576" y="3447179"/>
            <a:ext cx="2896207" cy="11407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E5F8D07-1030-2E11-110C-D55A6E89FB20}"/>
              </a:ext>
            </a:extLst>
          </p:cNvPr>
          <p:cNvCxnSpPr>
            <a:cxnSpLocks/>
            <a:stCxn id="92" idx="0"/>
            <a:endCxn id="94" idx="2"/>
          </p:cNvCxnSpPr>
          <p:nvPr/>
        </p:nvCxnSpPr>
        <p:spPr bwMode="gray">
          <a:xfrm flipV="1">
            <a:off x="4717922" y="3447179"/>
            <a:ext cx="595229" cy="116416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411BB90A-2A6A-2D1C-BF8C-A14085DA920E}"/>
              </a:ext>
            </a:extLst>
          </p:cNvPr>
          <p:cNvSpPr/>
          <p:nvPr/>
        </p:nvSpPr>
        <p:spPr bwMode="gray">
          <a:xfrm>
            <a:off x="539552" y="4587974"/>
            <a:ext cx="432048" cy="33667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2B907BB9-D8BF-2F73-1A42-635B971FE933}"/>
              </a:ext>
            </a:extLst>
          </p:cNvPr>
          <p:cNvSpPr/>
          <p:nvPr/>
        </p:nvSpPr>
        <p:spPr bwMode="gray">
          <a:xfrm>
            <a:off x="3267167" y="2917208"/>
            <a:ext cx="769232" cy="529971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C3399D21-B6C1-86D1-8DF8-6D5D08700468}"/>
              </a:ext>
            </a:extLst>
          </p:cNvPr>
          <p:cNvSpPr/>
          <p:nvPr/>
        </p:nvSpPr>
        <p:spPr bwMode="gray">
          <a:xfrm>
            <a:off x="4488754" y="4611341"/>
            <a:ext cx="458336" cy="33667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CFF6F8B-B827-D895-9542-086943884B7B}"/>
              </a:ext>
            </a:extLst>
          </p:cNvPr>
          <p:cNvSpPr/>
          <p:nvPr/>
        </p:nvSpPr>
        <p:spPr bwMode="gray">
          <a:xfrm>
            <a:off x="4748246" y="2917208"/>
            <a:ext cx="1129809" cy="529971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7675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2" grpId="0" animBg="1"/>
      <p:bldP spid="15" grpId="0"/>
      <p:bldP spid="16" grpId="0" animBg="1"/>
      <p:bldP spid="22" grpId="0"/>
      <p:bldP spid="23" grpId="0"/>
      <p:bldP spid="35" grpId="0"/>
      <p:bldP spid="36" grpId="0"/>
      <p:bldP spid="37" grpId="0"/>
      <p:bldP spid="39" grpId="0"/>
      <p:bldP spid="46" grpId="0" animBg="1"/>
      <p:bldP spid="49" grpId="0" animBg="1"/>
      <p:bldP spid="57" grpId="0"/>
      <p:bldP spid="61" grpId="0"/>
      <p:bldP spid="67" grpId="0"/>
      <p:bldP spid="68" grpId="0"/>
      <p:bldP spid="69" grpId="0" animBg="1"/>
      <p:bldP spid="70" grpId="0"/>
      <p:bldP spid="73" grpId="0"/>
      <p:bldP spid="74" grpId="0"/>
      <p:bldP spid="76" grpId="0"/>
      <p:bldP spid="78" grpId="0"/>
      <p:bldP spid="79" grpId="0" animBg="1"/>
      <p:bldP spid="90" grpId="0" animBg="1"/>
      <p:bldP spid="91" grpId="0" animBg="1"/>
      <p:bldP spid="92" grpId="0" animBg="1"/>
      <p:bldP spid="9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Predicition Tree</a:t>
                </a:r>
                <a:r>
                  <a:rPr lang="en-DE" dirty="0"/>
                  <a:t>: Simple factor chain given posterior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</m:oMath>
                </a14:m>
                <a:endParaRPr lang="en-DE" sz="1200" dirty="0"/>
              </a:p>
              <a:p>
                <a:pPr lvl="1"/>
                <a:r>
                  <a:rPr lang="en-DE" sz="1200"/>
                  <a:t>Posterior </a:t>
                </a:r>
                <a:r>
                  <a:rPr lang="en-DE" sz="1200" dirty="0"/>
                  <a:t>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Projection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Prediction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𝜮𝝓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b="1" dirty="0"/>
                  <a:t>Bayesian Linear Regression in Matrix Notation</a:t>
                </a:r>
              </a:p>
              <a:p>
                <a:pPr marL="0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3A3D959-4067-9371-B385-DFF1D3DD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/>
              <p:nvPr/>
            </p:nvSpPr>
            <p:spPr bwMode="gray">
              <a:xfrm>
                <a:off x="7745470" y="161102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45470" y="1611022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11E0E16E-63D8-708B-7682-E5CA915B334B}"/>
              </a:ext>
            </a:extLst>
          </p:cNvPr>
          <p:cNvSpPr/>
          <p:nvPr/>
        </p:nvSpPr>
        <p:spPr bwMode="gray">
          <a:xfrm>
            <a:off x="7790471" y="12408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DF0A00-DEB7-8904-E3FB-066BCFF8FEE3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 bwMode="gray">
          <a:xfrm flipH="1">
            <a:off x="7853470" y="1366897"/>
            <a:ext cx="1" cy="24412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/>
              <p:nvPr/>
            </p:nvSpPr>
            <p:spPr bwMode="gray">
              <a:xfrm>
                <a:off x="7818606" y="1203598"/>
                <a:ext cx="812485" cy="216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18606" y="1203598"/>
                <a:ext cx="812485" cy="216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9B71A8-4F4E-50FA-B0D8-198E9C2334E8}"/>
              </a:ext>
            </a:extLst>
          </p:cNvPr>
          <p:cNvCxnSpPr>
            <a:cxnSpLocks/>
          </p:cNvCxnSpPr>
          <p:nvPr/>
        </p:nvCxnSpPr>
        <p:spPr bwMode="gray">
          <a:xfrm>
            <a:off x="7750564" y="1370277"/>
            <a:ext cx="0" cy="20384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Placeholder 53">
                <a:extLst>
                  <a:ext uri="{FF2B5EF4-FFF2-40B4-BE49-F238E27FC236}">
                    <a16:creationId xmlns:a16="http://schemas.microsoft.com/office/drawing/2014/main" id="{07889B27-4C55-17A3-DBBF-98614B0A1B0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172502" y="1373435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Text Placeholder 53">
                <a:extLst>
                  <a:ext uri="{FF2B5EF4-FFF2-40B4-BE49-F238E27FC236}">
                    <a16:creationId xmlns:a16="http://schemas.microsoft.com/office/drawing/2014/main" id="{07889B27-4C55-17A3-DBBF-98614B0A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72502" y="1373435"/>
                <a:ext cx="515053" cy="2006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BB67B96-C4B1-AE5F-00C0-0C91E879CE93}"/>
              </a:ext>
            </a:extLst>
          </p:cNvPr>
          <p:cNvCxnSpPr>
            <a:cxnSpLocks/>
            <a:stCxn id="4" idx="4"/>
            <a:endCxn id="49" idx="0"/>
          </p:cNvCxnSpPr>
          <p:nvPr/>
        </p:nvCxnSpPr>
        <p:spPr bwMode="gray">
          <a:xfrm>
            <a:off x="7853470" y="1827022"/>
            <a:ext cx="1" cy="24412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610B466-C0B1-4A3D-107B-07A4FBE3472F}"/>
                  </a:ext>
                </a:extLst>
              </p:cNvPr>
              <p:cNvSpPr/>
              <p:nvPr/>
            </p:nvSpPr>
            <p:spPr bwMode="gray">
              <a:xfrm>
                <a:off x="7745470" y="244127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610B466-C0B1-4A3D-107B-07A4FBE34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45470" y="2441271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E5F9FA1F-7A78-0792-6EFB-B5C5F150E25B}"/>
              </a:ext>
            </a:extLst>
          </p:cNvPr>
          <p:cNvSpPr/>
          <p:nvPr/>
        </p:nvSpPr>
        <p:spPr bwMode="gray">
          <a:xfrm>
            <a:off x="7790471" y="207114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FC1B4B-CFA8-D99F-6F71-BEED56CB1EBA}"/>
              </a:ext>
            </a:extLst>
          </p:cNvPr>
          <p:cNvCxnSpPr>
            <a:cxnSpLocks/>
            <a:stCxn id="49" idx="2"/>
            <a:endCxn id="46" idx="0"/>
          </p:cNvCxnSpPr>
          <p:nvPr/>
        </p:nvCxnSpPr>
        <p:spPr bwMode="gray">
          <a:xfrm flipH="1">
            <a:off x="7853470" y="2197146"/>
            <a:ext cx="1" cy="24412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B46102-6CFC-19D8-3A6D-BEBACD7D6E34}"/>
              </a:ext>
            </a:extLst>
          </p:cNvPr>
          <p:cNvCxnSpPr>
            <a:cxnSpLocks/>
            <a:stCxn id="69" idx="0"/>
            <a:endCxn id="46" idx="4"/>
          </p:cNvCxnSpPr>
          <p:nvPr/>
        </p:nvCxnSpPr>
        <p:spPr bwMode="gray">
          <a:xfrm flipH="1" flipV="1">
            <a:off x="7853470" y="2657271"/>
            <a:ext cx="1" cy="24412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801B524-855F-AECC-6EE6-BD3D3943CBD0}"/>
                  </a:ext>
                </a:extLst>
              </p:cNvPr>
              <p:cNvSpPr txBox="1"/>
              <p:nvPr/>
            </p:nvSpPr>
            <p:spPr bwMode="gray">
              <a:xfrm>
                <a:off x="7883976" y="1978880"/>
                <a:ext cx="937746" cy="276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801B524-855F-AECC-6EE6-BD3D3943C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83976" y="1978880"/>
                <a:ext cx="937746" cy="2765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7E5A5D5-585B-5622-EADE-D6713C31BB07}"/>
              </a:ext>
            </a:extLst>
          </p:cNvPr>
          <p:cNvCxnSpPr>
            <a:cxnSpLocks/>
          </p:cNvCxnSpPr>
          <p:nvPr/>
        </p:nvCxnSpPr>
        <p:spPr bwMode="gray">
          <a:xfrm flipV="1">
            <a:off x="7738987" y="225610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38F6DE4-0D8D-41AB-05C1-601984D7F4BB}"/>
              </a:ext>
            </a:extLst>
          </p:cNvPr>
          <p:cNvCxnSpPr>
            <a:cxnSpLocks/>
          </p:cNvCxnSpPr>
          <p:nvPr/>
        </p:nvCxnSpPr>
        <p:spPr bwMode="gray">
          <a:xfrm>
            <a:off x="7745470" y="1827022"/>
            <a:ext cx="0" cy="1761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74C518B5-04F5-6BB9-1DE5-77F38F56A2DA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194793" y="1803838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74C518B5-04F5-6BB9-1DE5-77F38F56A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94793" y="1803838"/>
                <a:ext cx="515053" cy="2006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A06C0DA6-D455-63BB-0CCB-33FDDF57EB36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223946" y="2254483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A06C0DA6-D455-63BB-0CCB-33FDDF57E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23946" y="2254483"/>
                <a:ext cx="444398" cy="2006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>
            <a:extLst>
              <a:ext uri="{FF2B5EF4-FFF2-40B4-BE49-F238E27FC236}">
                <a16:creationId xmlns:a16="http://schemas.microsoft.com/office/drawing/2014/main" id="{3F1CD76F-ACA9-9185-DC2B-4202EF81CD3D}"/>
              </a:ext>
            </a:extLst>
          </p:cNvPr>
          <p:cNvSpPr/>
          <p:nvPr/>
        </p:nvSpPr>
        <p:spPr bwMode="gray">
          <a:xfrm>
            <a:off x="7790471" y="2901396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765A95-35BA-9970-C977-5C0AC9935C16}"/>
                  </a:ext>
                </a:extLst>
              </p:cNvPr>
              <p:cNvSpPr txBox="1"/>
              <p:nvPr/>
            </p:nvSpPr>
            <p:spPr bwMode="gray">
              <a:xfrm>
                <a:off x="7858562" y="2860589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765A95-35BA-9970-C977-5C0AC9935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58562" y="2860589"/>
                <a:ext cx="812485" cy="215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B0C3F57-11F6-5CA5-2C6D-9340DCF22030}"/>
                  </a:ext>
                </a:extLst>
              </p:cNvPr>
              <p:cNvSpPr/>
              <p:nvPr/>
            </p:nvSpPr>
            <p:spPr bwMode="gray">
              <a:xfrm>
                <a:off x="7745470" y="327152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B0C3F57-11F6-5CA5-2C6D-9340DCF220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45470" y="3271522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3BAD4D-E033-4AA1-C8DA-6F1FF9117567}"/>
              </a:ext>
            </a:extLst>
          </p:cNvPr>
          <p:cNvCxnSpPr>
            <a:cxnSpLocks/>
            <a:stCxn id="69" idx="2"/>
            <a:endCxn id="5" idx="0"/>
          </p:cNvCxnSpPr>
          <p:nvPr/>
        </p:nvCxnSpPr>
        <p:spPr bwMode="gray">
          <a:xfrm flipH="1">
            <a:off x="7853470" y="3027395"/>
            <a:ext cx="1" cy="24412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625F0B-6DFA-7F97-82E4-F89F8B9BAB21}"/>
              </a:ext>
            </a:extLst>
          </p:cNvPr>
          <p:cNvCxnSpPr>
            <a:cxnSpLocks/>
          </p:cNvCxnSpPr>
          <p:nvPr/>
        </p:nvCxnSpPr>
        <p:spPr bwMode="gray">
          <a:xfrm flipV="1">
            <a:off x="7738987" y="265166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53">
                <a:extLst>
                  <a:ext uri="{FF2B5EF4-FFF2-40B4-BE49-F238E27FC236}">
                    <a16:creationId xmlns:a16="http://schemas.microsoft.com/office/drawing/2014/main" id="{D2E47965-25EA-E929-3A18-3817E91CE1F8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223946" y="2650040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 Placeholder 53">
                <a:extLst>
                  <a:ext uri="{FF2B5EF4-FFF2-40B4-BE49-F238E27FC236}">
                    <a16:creationId xmlns:a16="http://schemas.microsoft.com/office/drawing/2014/main" id="{D2E47965-25EA-E929-3A18-3817E91CE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23946" y="2650040"/>
                <a:ext cx="444398" cy="2006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33B7C2-C466-C243-25AA-EAC5AD4F3B00}"/>
              </a:ext>
            </a:extLst>
          </p:cNvPr>
          <p:cNvCxnSpPr>
            <a:cxnSpLocks/>
          </p:cNvCxnSpPr>
          <p:nvPr/>
        </p:nvCxnSpPr>
        <p:spPr bwMode="gray">
          <a:xfrm flipV="1">
            <a:off x="7731402" y="308417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Placeholder 53">
                <a:extLst>
                  <a:ext uri="{FF2B5EF4-FFF2-40B4-BE49-F238E27FC236}">
                    <a16:creationId xmlns:a16="http://schemas.microsoft.com/office/drawing/2014/main" id="{ED0B5703-B050-4155-297E-DE2B2D052225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216361" y="3082553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Text Placeholder 53">
                <a:extLst>
                  <a:ext uri="{FF2B5EF4-FFF2-40B4-BE49-F238E27FC236}">
                    <a16:creationId xmlns:a16="http://schemas.microsoft.com/office/drawing/2014/main" id="{ED0B5703-B050-4155-297E-DE2B2D052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16361" y="3082553"/>
                <a:ext cx="444398" cy="200688"/>
              </a:xfrm>
              <a:prstGeom prst="rect">
                <a:avLst/>
              </a:prstGeom>
              <a:blipFill>
                <a:blip r:embed="rId1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0C17D7-9AE6-02CF-8ADF-94C590099805}"/>
                  </a:ext>
                </a:extLst>
              </p:cNvPr>
              <p:cNvSpPr txBox="1"/>
              <p:nvPr/>
            </p:nvSpPr>
            <p:spPr bwMode="gray">
              <a:xfrm>
                <a:off x="1024992" y="2890373"/>
                <a:ext cx="5995279" cy="695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limLow>
                            <m:limLow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b>
                                    <m:sSubPr>
                                      <m:ctrlP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sz="1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1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𝜮</m:t>
                                          </m:r>
                                        </m:e>
                                        <m:sup>
                                          <m:r>
                                            <a:rPr lang="en-US" sz="1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  <m:r>
                                        <a:rPr lang="en-US" sz="1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1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sz="1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1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𝜱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p>
                                      <m: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d>
                                </m:e>
                              </m:groupChr>
                            </m:e>
                            <m:lim>
                              <m:eqArr>
                                <m:eqArrPr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</m:eqArr>
                            </m:lim>
                          </m:limLow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  <m:sup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𝜱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4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𝜱</m:t>
                              </m:r>
                            </m:e>
                          </m:d>
                        </m:e>
                        <m:sup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400" b="1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0C17D7-9AE6-02CF-8ADF-94C590099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4992" y="2890373"/>
                <a:ext cx="5995279" cy="69519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2C1DCED-19E7-F7C5-BCBD-08FA98CC2A92}"/>
                  </a:ext>
                </a:extLst>
              </p:cNvPr>
              <p:cNvSpPr txBox="1"/>
              <p:nvPr/>
            </p:nvSpPr>
            <p:spPr bwMode="gray">
              <a:xfrm>
                <a:off x="1024992" y="3867894"/>
                <a:ext cx="5995279" cy="5339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144000" bIns="14400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2C1DCED-19E7-F7C5-BCBD-08FA98CC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4992" y="3867894"/>
                <a:ext cx="5995279" cy="53395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1533E09-4D0C-1C77-FF35-C795E8F971D0}"/>
              </a:ext>
            </a:extLst>
          </p:cNvPr>
          <p:cNvCxnSpPr>
            <a:cxnSpLocks/>
            <a:stCxn id="41" idx="0"/>
            <a:endCxn id="42" idx="2"/>
          </p:cNvCxnSpPr>
          <p:nvPr/>
        </p:nvCxnSpPr>
        <p:spPr bwMode="gray">
          <a:xfrm flipV="1">
            <a:off x="3827881" y="4299942"/>
            <a:ext cx="492092" cy="48416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A835D3C-0EAE-84EC-8C0C-9F3A17A31569}"/>
              </a:ext>
            </a:extLst>
          </p:cNvPr>
          <p:cNvSpPr txBox="1"/>
          <p:nvPr/>
        </p:nvSpPr>
        <p:spPr bwMode="gray">
          <a:xfrm>
            <a:off x="3203848" y="4784108"/>
            <a:ext cx="1248065" cy="3041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rgbClr val="C00000"/>
                </a:solidFill>
              </a:rPr>
              <a:t>data uncertainty</a:t>
            </a:r>
            <a:endParaRPr lang="en-DE" sz="1200" dirty="0">
              <a:solidFill>
                <a:srgbClr val="C00000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EDA0D10-4223-2CBC-4D75-9B4DFEF86203}"/>
              </a:ext>
            </a:extLst>
          </p:cNvPr>
          <p:cNvSpPr/>
          <p:nvPr/>
        </p:nvSpPr>
        <p:spPr bwMode="gray">
          <a:xfrm>
            <a:off x="4211961" y="3975671"/>
            <a:ext cx="216024" cy="324271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42DC1C5-25CC-49D1-D825-115812D5D2C8}"/>
              </a:ext>
            </a:extLst>
          </p:cNvPr>
          <p:cNvCxnSpPr>
            <a:cxnSpLocks/>
            <a:stCxn id="52" idx="0"/>
            <a:endCxn id="53" idx="2"/>
          </p:cNvCxnSpPr>
          <p:nvPr/>
        </p:nvCxnSpPr>
        <p:spPr bwMode="gray">
          <a:xfrm flipH="1" flipV="1">
            <a:off x="5196088" y="4299942"/>
            <a:ext cx="336056" cy="48416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276855B-D05A-50A2-B6DA-5ED935275648}"/>
              </a:ext>
            </a:extLst>
          </p:cNvPr>
          <p:cNvSpPr txBox="1"/>
          <p:nvPr/>
        </p:nvSpPr>
        <p:spPr bwMode="gray">
          <a:xfrm>
            <a:off x="4908111" y="4784108"/>
            <a:ext cx="1248065" cy="3041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rgbClr val="C00000"/>
                </a:solidFill>
              </a:rPr>
              <a:t>model uncertainty</a:t>
            </a:r>
            <a:endParaRPr lang="en-DE" sz="1200" dirty="0">
              <a:solidFill>
                <a:srgbClr val="C00000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FD6F6A4-D3F5-F142-1589-1BBCC09C9774}"/>
              </a:ext>
            </a:extLst>
          </p:cNvPr>
          <p:cNvSpPr/>
          <p:nvPr/>
        </p:nvSpPr>
        <p:spPr bwMode="gray">
          <a:xfrm>
            <a:off x="4668048" y="3975671"/>
            <a:ext cx="1056080" cy="324271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C77FA8-AD12-ACF3-DCF1-686738775491}"/>
              </a:ext>
            </a:extLst>
          </p:cNvPr>
          <p:cNvSpPr txBox="1"/>
          <p:nvPr/>
        </p:nvSpPr>
        <p:spPr bwMode="gray">
          <a:xfrm>
            <a:off x="-4746171" y="120468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de-DE" sz="1200" dirty="0" err="1"/>
          </a:p>
        </p:txBody>
      </p:sp>
    </p:spTree>
    <p:extLst>
      <p:ext uri="{BB962C8B-B14F-4D97-AF65-F5344CB8AC3E}">
        <p14:creationId xmlns:p14="http://schemas.microsoft.com/office/powerpoint/2010/main" val="694942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5" grpId="0"/>
      <p:bldP spid="37" grpId="0"/>
      <p:bldP spid="46" grpId="0" animBg="1"/>
      <p:bldP spid="49" grpId="0" animBg="1"/>
      <p:bldP spid="57" grpId="0"/>
      <p:bldP spid="61" grpId="0"/>
      <p:bldP spid="68" grpId="0"/>
      <p:bldP spid="69" grpId="0" animBg="1"/>
      <p:bldP spid="70" grpId="0"/>
      <p:bldP spid="5" grpId="0" animBg="1"/>
      <p:bldP spid="25" grpId="0"/>
      <p:bldP spid="29" grpId="0"/>
      <p:bldP spid="30" grpId="0" animBg="1"/>
      <p:bldP spid="31" grpId="0" animBg="1"/>
      <p:bldP spid="41" grpId="0"/>
      <p:bldP spid="42" grpId="0" animBg="1"/>
      <p:bldP spid="52" grpId="0"/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roup 288">
            <a:extLst>
              <a:ext uri="{FF2B5EF4-FFF2-40B4-BE49-F238E27FC236}">
                <a16:creationId xmlns:a16="http://schemas.microsoft.com/office/drawing/2014/main" id="{7C2ABA0A-ECE1-0325-F890-6FC8B494E201}"/>
              </a:ext>
            </a:extLst>
          </p:cNvPr>
          <p:cNvGrpSpPr/>
          <p:nvPr/>
        </p:nvGrpSpPr>
        <p:grpSpPr>
          <a:xfrm>
            <a:off x="217481" y="2427734"/>
            <a:ext cx="3387187" cy="2191645"/>
            <a:chOff x="217481" y="1935103"/>
            <a:chExt cx="3387187" cy="2191645"/>
          </a:xfrm>
        </p:grpSpPr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A9CE1899-6F56-63AE-506E-40EE8B341E3A}"/>
                </a:ext>
              </a:extLst>
            </p:cNvPr>
            <p:cNvSpPr/>
            <p:nvPr/>
          </p:nvSpPr>
          <p:spPr>
            <a:xfrm>
              <a:off x="700712" y="1935103"/>
              <a:ext cx="2903956" cy="1917745"/>
            </a:xfrm>
            <a:custGeom>
              <a:avLst/>
              <a:gdLst>
                <a:gd name="connsiteX0" fmla="*/ 0 w 2903956"/>
                <a:gd name="connsiteY0" fmla="*/ 1917745 h 1917745"/>
                <a:gd name="connsiteX1" fmla="*/ 2903956 w 2903956"/>
                <a:gd name="connsiteY1" fmla="*/ 1917745 h 1917745"/>
                <a:gd name="connsiteX2" fmla="*/ 2903956 w 2903956"/>
                <a:gd name="connsiteY2" fmla="*/ 0 h 1917745"/>
                <a:gd name="connsiteX3" fmla="*/ 0 w 2903956"/>
                <a:gd name="connsiteY3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3956" h="1917745">
                  <a:moveTo>
                    <a:pt x="0" y="1917745"/>
                  </a:moveTo>
                  <a:lnTo>
                    <a:pt x="2903956" y="1917745"/>
                  </a:lnTo>
                  <a:lnTo>
                    <a:pt x="29039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186DDBA2-2FDF-8456-DADB-3A8F5CE78F71}"/>
                </a:ext>
              </a:extLst>
            </p:cNvPr>
            <p:cNvSpPr/>
            <p:nvPr/>
          </p:nvSpPr>
          <p:spPr>
            <a:xfrm>
              <a:off x="954122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8ED3402D-C8CB-9FED-F136-09AE82B63BEC}"/>
                </a:ext>
              </a:extLst>
            </p:cNvPr>
            <p:cNvSpPr/>
            <p:nvPr/>
          </p:nvSpPr>
          <p:spPr>
            <a:xfrm>
              <a:off x="1296570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D3D0A24C-C233-6433-3A89-D9765DBF6F1C}"/>
                </a:ext>
              </a:extLst>
            </p:cNvPr>
            <p:cNvSpPr/>
            <p:nvPr/>
          </p:nvSpPr>
          <p:spPr>
            <a:xfrm>
              <a:off x="1639021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015A1928-AF4E-AD24-6684-8F88DCC27A9C}"/>
                </a:ext>
              </a:extLst>
            </p:cNvPr>
            <p:cNvSpPr/>
            <p:nvPr/>
          </p:nvSpPr>
          <p:spPr>
            <a:xfrm>
              <a:off x="1981466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B6C22A43-71CF-FE7F-C8FE-C584565A3C91}"/>
                </a:ext>
              </a:extLst>
            </p:cNvPr>
            <p:cNvSpPr/>
            <p:nvPr/>
          </p:nvSpPr>
          <p:spPr>
            <a:xfrm>
              <a:off x="2323911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40334E08-3337-8402-9FC9-B73798ECC334}"/>
                </a:ext>
              </a:extLst>
            </p:cNvPr>
            <p:cNvSpPr/>
            <p:nvPr/>
          </p:nvSpPr>
          <p:spPr>
            <a:xfrm>
              <a:off x="2666356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483BBB93-649E-C270-D723-54C0AAFB9C53}"/>
                </a:ext>
              </a:extLst>
            </p:cNvPr>
            <p:cNvSpPr/>
            <p:nvPr/>
          </p:nvSpPr>
          <p:spPr>
            <a:xfrm>
              <a:off x="3008801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3895A260-E1DB-3499-4715-8FADFEC1875D}"/>
                </a:ext>
              </a:extLst>
            </p:cNvPr>
            <p:cNvSpPr/>
            <p:nvPr/>
          </p:nvSpPr>
          <p:spPr>
            <a:xfrm>
              <a:off x="3351246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9538260B-FC5D-43F6-6023-7416405202A7}"/>
                </a:ext>
              </a:extLst>
            </p:cNvPr>
            <p:cNvSpPr/>
            <p:nvPr/>
          </p:nvSpPr>
          <p:spPr>
            <a:xfrm>
              <a:off x="700712" y="3852848"/>
              <a:ext cx="2903956" cy="1443"/>
            </a:xfrm>
            <a:custGeom>
              <a:avLst/>
              <a:gdLst>
                <a:gd name="connsiteX0" fmla="*/ 0 w 2903956"/>
                <a:gd name="connsiteY0" fmla="*/ 0 h 1443"/>
                <a:gd name="connsiteX1" fmla="*/ 2903956 w 2903956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03956" h="1443">
                  <a:moveTo>
                    <a:pt x="0" y="0"/>
                  </a:moveTo>
                  <a:lnTo>
                    <a:pt x="2903956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E46617D0-6853-BA9F-5722-CE77DA32A752}"/>
                </a:ext>
              </a:extLst>
            </p:cNvPr>
            <p:cNvSpPr/>
            <p:nvPr/>
          </p:nvSpPr>
          <p:spPr>
            <a:xfrm>
              <a:off x="954122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3B1F1A5C-A6CD-EA6B-BDE4-F6B9FBCBE030}"/>
                </a:ext>
              </a:extLst>
            </p:cNvPr>
            <p:cNvSpPr/>
            <p:nvPr/>
          </p:nvSpPr>
          <p:spPr>
            <a:xfrm>
              <a:off x="1296570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4D2174A9-28B1-5BE2-907B-03C97B3D945C}"/>
                </a:ext>
              </a:extLst>
            </p:cNvPr>
            <p:cNvSpPr/>
            <p:nvPr/>
          </p:nvSpPr>
          <p:spPr>
            <a:xfrm>
              <a:off x="1639021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6B2EA65F-1999-CB82-C75E-7E3095884A5E}"/>
                </a:ext>
              </a:extLst>
            </p:cNvPr>
            <p:cNvSpPr/>
            <p:nvPr/>
          </p:nvSpPr>
          <p:spPr>
            <a:xfrm>
              <a:off x="1981466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E96C89A6-A98B-6495-2A56-7056AF84AADF}"/>
                </a:ext>
              </a:extLst>
            </p:cNvPr>
            <p:cNvSpPr/>
            <p:nvPr/>
          </p:nvSpPr>
          <p:spPr>
            <a:xfrm>
              <a:off x="2323911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6462BBDC-97CA-8894-4E58-04A82F320945}"/>
                </a:ext>
              </a:extLst>
            </p:cNvPr>
            <p:cNvSpPr/>
            <p:nvPr/>
          </p:nvSpPr>
          <p:spPr>
            <a:xfrm>
              <a:off x="2666356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26890260-FE95-530E-BE5F-905592D462DF}"/>
                </a:ext>
              </a:extLst>
            </p:cNvPr>
            <p:cNvSpPr/>
            <p:nvPr/>
          </p:nvSpPr>
          <p:spPr>
            <a:xfrm>
              <a:off x="3008801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60F25A01-B00F-19D6-A31C-3AF90D00C6F3}"/>
                </a:ext>
              </a:extLst>
            </p:cNvPr>
            <p:cNvSpPr/>
            <p:nvPr/>
          </p:nvSpPr>
          <p:spPr>
            <a:xfrm>
              <a:off x="3351246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183E6B4C-4EA5-45B2-B0AD-519D2C4361AD}"/>
                </a:ext>
              </a:extLst>
            </p:cNvPr>
            <p:cNvSpPr/>
            <p:nvPr/>
          </p:nvSpPr>
          <p:spPr>
            <a:xfrm>
              <a:off x="819862" y="3947189"/>
              <a:ext cx="75642" cy="9946"/>
            </a:xfrm>
            <a:custGeom>
              <a:avLst/>
              <a:gdLst>
                <a:gd name="connsiteX0" fmla="*/ 0 w 75642"/>
                <a:gd name="connsiteY0" fmla="*/ 0 h 9946"/>
                <a:gd name="connsiteX1" fmla="*/ 75642 w 75642"/>
                <a:gd name="connsiteY1" fmla="*/ 0 h 9946"/>
                <a:gd name="connsiteX2" fmla="*/ 75642 w 75642"/>
                <a:gd name="connsiteY2" fmla="*/ 9947 h 9946"/>
                <a:gd name="connsiteX3" fmla="*/ 0 w 75642"/>
                <a:gd name="connsiteY3" fmla="*/ 9947 h 9946"/>
                <a:gd name="connsiteX4" fmla="*/ 0 w 75642"/>
                <a:gd name="connsiteY4" fmla="*/ 0 h 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42" h="9946">
                  <a:moveTo>
                    <a:pt x="0" y="0"/>
                  </a:moveTo>
                  <a:lnTo>
                    <a:pt x="75642" y="0"/>
                  </a:lnTo>
                  <a:lnTo>
                    <a:pt x="75642" y="9947"/>
                  </a:lnTo>
                  <a:lnTo>
                    <a:pt x="0" y="99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F4C54E30-A727-D7E5-42DC-A603F644AE90}"/>
                </a:ext>
              </a:extLst>
            </p:cNvPr>
            <p:cNvSpPr/>
            <p:nvPr/>
          </p:nvSpPr>
          <p:spPr>
            <a:xfrm>
              <a:off x="916272" y="3900820"/>
              <a:ext cx="60890" cy="90573"/>
            </a:xfrm>
            <a:custGeom>
              <a:avLst/>
              <a:gdLst>
                <a:gd name="connsiteX0" fmla="*/ 30444 w 60890"/>
                <a:gd name="connsiteY0" fmla="*/ 9355 h 90573"/>
                <a:gd name="connsiteX1" fmla="*/ 16580 w 60890"/>
                <a:gd name="connsiteY1" fmla="*/ 18363 h 90573"/>
                <a:gd name="connsiteX2" fmla="*/ 11977 w 60890"/>
                <a:gd name="connsiteY2" fmla="*/ 45316 h 90573"/>
                <a:gd name="connsiteX3" fmla="*/ 16580 w 60890"/>
                <a:gd name="connsiteY3" fmla="*/ 72283 h 90573"/>
                <a:gd name="connsiteX4" fmla="*/ 30444 w 60890"/>
                <a:gd name="connsiteY4" fmla="*/ 81219 h 90573"/>
                <a:gd name="connsiteX5" fmla="*/ 44311 w 60890"/>
                <a:gd name="connsiteY5" fmla="*/ 72283 h 90573"/>
                <a:gd name="connsiteX6" fmla="*/ 48972 w 60890"/>
                <a:gd name="connsiteY6" fmla="*/ 45316 h 90573"/>
                <a:gd name="connsiteX7" fmla="*/ 44311 w 60890"/>
                <a:gd name="connsiteY7" fmla="*/ 18363 h 90573"/>
                <a:gd name="connsiteX8" fmla="*/ 30444 w 60890"/>
                <a:gd name="connsiteY8" fmla="*/ 9355 h 90573"/>
                <a:gd name="connsiteX9" fmla="*/ 30444 w 60890"/>
                <a:gd name="connsiteY9" fmla="*/ 0 h 90573"/>
                <a:gd name="connsiteX10" fmla="*/ 53042 w 60890"/>
                <a:gd name="connsiteY10" fmla="*/ 11636 h 90573"/>
                <a:gd name="connsiteX11" fmla="*/ 60890 w 60890"/>
                <a:gd name="connsiteY11" fmla="*/ 45316 h 90573"/>
                <a:gd name="connsiteX12" fmla="*/ 53042 w 60890"/>
                <a:gd name="connsiteY12" fmla="*/ 78996 h 90573"/>
                <a:gd name="connsiteX13" fmla="*/ 30444 w 60890"/>
                <a:gd name="connsiteY13" fmla="*/ 90574 h 90573"/>
                <a:gd name="connsiteX14" fmla="*/ 7788 w 60890"/>
                <a:gd name="connsiteY14" fmla="*/ 78996 h 90573"/>
                <a:gd name="connsiteX15" fmla="*/ 0 w 60890"/>
                <a:gd name="connsiteY15" fmla="*/ 45316 h 90573"/>
                <a:gd name="connsiteX16" fmla="*/ 7788 w 60890"/>
                <a:gd name="connsiteY16" fmla="*/ 11636 h 90573"/>
                <a:gd name="connsiteX17" fmla="*/ 30444 w 60890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0" h="90573">
                  <a:moveTo>
                    <a:pt x="30444" y="9355"/>
                  </a:moveTo>
                  <a:cubicBezTo>
                    <a:pt x="24308" y="9355"/>
                    <a:pt x="19686" y="12357"/>
                    <a:pt x="16580" y="18363"/>
                  </a:cubicBezTo>
                  <a:cubicBezTo>
                    <a:pt x="13511" y="24325"/>
                    <a:pt x="11977" y="33305"/>
                    <a:pt x="11977" y="45316"/>
                  </a:cubicBezTo>
                  <a:cubicBezTo>
                    <a:pt x="11977" y="57283"/>
                    <a:pt x="13511" y="66277"/>
                    <a:pt x="16580" y="72283"/>
                  </a:cubicBezTo>
                  <a:cubicBezTo>
                    <a:pt x="19686" y="78245"/>
                    <a:pt x="24308" y="81219"/>
                    <a:pt x="30444" y="81219"/>
                  </a:cubicBezTo>
                  <a:cubicBezTo>
                    <a:pt x="36620" y="81219"/>
                    <a:pt x="41242" y="78245"/>
                    <a:pt x="44311" y="72283"/>
                  </a:cubicBezTo>
                  <a:cubicBezTo>
                    <a:pt x="47417" y="66277"/>
                    <a:pt x="48972" y="57283"/>
                    <a:pt x="48972" y="45316"/>
                  </a:cubicBezTo>
                  <a:cubicBezTo>
                    <a:pt x="48972" y="33305"/>
                    <a:pt x="47417" y="24325"/>
                    <a:pt x="44311" y="18363"/>
                  </a:cubicBezTo>
                  <a:cubicBezTo>
                    <a:pt x="41242" y="12357"/>
                    <a:pt x="36620" y="9355"/>
                    <a:pt x="30444" y="9355"/>
                  </a:cubicBezTo>
                  <a:moveTo>
                    <a:pt x="30444" y="0"/>
                  </a:moveTo>
                  <a:cubicBezTo>
                    <a:pt x="40318" y="0"/>
                    <a:pt x="47850" y="3883"/>
                    <a:pt x="53042" y="11636"/>
                  </a:cubicBezTo>
                  <a:cubicBezTo>
                    <a:pt x="58274" y="19359"/>
                    <a:pt x="60890" y="30576"/>
                    <a:pt x="60890" y="45316"/>
                  </a:cubicBezTo>
                  <a:cubicBezTo>
                    <a:pt x="60890" y="60012"/>
                    <a:pt x="58274" y="71243"/>
                    <a:pt x="53042" y="78996"/>
                  </a:cubicBezTo>
                  <a:cubicBezTo>
                    <a:pt x="47850" y="86719"/>
                    <a:pt x="40318" y="90574"/>
                    <a:pt x="30444" y="90574"/>
                  </a:cubicBezTo>
                  <a:cubicBezTo>
                    <a:pt x="20572" y="90574"/>
                    <a:pt x="13020" y="86719"/>
                    <a:pt x="7788" y="78996"/>
                  </a:cubicBezTo>
                  <a:cubicBezTo>
                    <a:pt x="2596" y="71243"/>
                    <a:pt x="0" y="60012"/>
                    <a:pt x="0" y="45316"/>
                  </a:cubicBezTo>
                  <a:cubicBezTo>
                    <a:pt x="0" y="30576"/>
                    <a:pt x="2596" y="19359"/>
                    <a:pt x="7788" y="11636"/>
                  </a:cubicBezTo>
                  <a:cubicBezTo>
                    <a:pt x="13020" y="3883"/>
                    <a:pt x="20572" y="0"/>
                    <a:pt x="3044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41A623BE-DF0C-1FFD-E835-90DBD117DD19}"/>
                </a:ext>
              </a:extLst>
            </p:cNvPr>
            <p:cNvSpPr/>
            <p:nvPr/>
          </p:nvSpPr>
          <p:spPr>
            <a:xfrm>
              <a:off x="998109" y="3974849"/>
              <a:ext cx="12449" cy="14854"/>
            </a:xfrm>
            <a:custGeom>
              <a:avLst/>
              <a:gdLst>
                <a:gd name="connsiteX0" fmla="*/ 0 w 12449"/>
                <a:gd name="connsiteY0" fmla="*/ 0 h 14854"/>
                <a:gd name="connsiteX1" fmla="*/ 12449 w 12449"/>
                <a:gd name="connsiteY1" fmla="*/ 0 h 14854"/>
                <a:gd name="connsiteX2" fmla="*/ 12449 w 12449"/>
                <a:gd name="connsiteY2" fmla="*/ 14855 h 14854"/>
                <a:gd name="connsiteX3" fmla="*/ 0 w 12449"/>
                <a:gd name="connsiteY3" fmla="*/ 14855 h 14854"/>
                <a:gd name="connsiteX4" fmla="*/ 0 w 12449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9" h="14854">
                  <a:moveTo>
                    <a:pt x="0" y="0"/>
                  </a:moveTo>
                  <a:lnTo>
                    <a:pt x="12449" y="0"/>
                  </a:lnTo>
                  <a:lnTo>
                    <a:pt x="12449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C116A2A4-8927-A3F4-3EB0-1DA53F39ABDD}"/>
                </a:ext>
              </a:extLst>
            </p:cNvPr>
            <p:cNvSpPr/>
            <p:nvPr/>
          </p:nvSpPr>
          <p:spPr>
            <a:xfrm>
              <a:off x="1032448" y="3900820"/>
              <a:ext cx="55935" cy="88884"/>
            </a:xfrm>
            <a:custGeom>
              <a:avLst/>
              <a:gdLst>
                <a:gd name="connsiteX0" fmla="*/ 14338 w 55935"/>
                <a:gd name="connsiteY0" fmla="*/ 78938 h 88884"/>
                <a:gd name="connsiteX1" fmla="*/ 55935 w 55935"/>
                <a:gd name="connsiteY1" fmla="*/ 78938 h 88884"/>
                <a:gd name="connsiteX2" fmla="*/ 55935 w 55935"/>
                <a:gd name="connsiteY2" fmla="*/ 88884 h 88884"/>
                <a:gd name="connsiteX3" fmla="*/ 0 w 55935"/>
                <a:gd name="connsiteY3" fmla="*/ 88884 h 88884"/>
                <a:gd name="connsiteX4" fmla="*/ 0 w 55935"/>
                <a:gd name="connsiteY4" fmla="*/ 78938 h 88884"/>
                <a:gd name="connsiteX5" fmla="*/ 18467 w 55935"/>
                <a:gd name="connsiteY5" fmla="*/ 60286 h 88884"/>
                <a:gd name="connsiteX6" fmla="*/ 33219 w 55935"/>
                <a:gd name="connsiteY6" fmla="*/ 45142 h 88884"/>
                <a:gd name="connsiteX7" fmla="*/ 41183 w 55935"/>
                <a:gd name="connsiteY7" fmla="*/ 34387 h 88884"/>
                <a:gd name="connsiteX8" fmla="*/ 43485 w 55935"/>
                <a:gd name="connsiteY8" fmla="*/ 25668 h 88884"/>
                <a:gd name="connsiteX9" fmla="*/ 38528 w 55935"/>
                <a:gd name="connsiteY9" fmla="*/ 14321 h 88884"/>
                <a:gd name="connsiteX10" fmla="*/ 25725 w 55935"/>
                <a:gd name="connsiteY10" fmla="*/ 9932 h 88884"/>
                <a:gd name="connsiteX11" fmla="*/ 13866 w 55935"/>
                <a:gd name="connsiteY11" fmla="*/ 11867 h 88884"/>
                <a:gd name="connsiteX12" fmla="*/ 590 w 55935"/>
                <a:gd name="connsiteY12" fmla="*/ 17713 h 88884"/>
                <a:gd name="connsiteX13" fmla="*/ 590 w 55935"/>
                <a:gd name="connsiteY13" fmla="*/ 5789 h 88884"/>
                <a:gd name="connsiteX14" fmla="*/ 14042 w 55935"/>
                <a:gd name="connsiteY14" fmla="*/ 1458 h 88884"/>
                <a:gd name="connsiteX15" fmla="*/ 25489 w 55935"/>
                <a:gd name="connsiteY15" fmla="*/ 0 h 88884"/>
                <a:gd name="connsiteX16" fmla="*/ 47320 w 55935"/>
                <a:gd name="connsiteY16" fmla="*/ 6785 h 88884"/>
                <a:gd name="connsiteX17" fmla="*/ 55463 w 55935"/>
                <a:gd name="connsiteY17" fmla="*/ 24903 h 88884"/>
                <a:gd name="connsiteX18" fmla="*/ 53398 w 55935"/>
                <a:gd name="connsiteY18" fmla="*/ 35138 h 88884"/>
                <a:gd name="connsiteX19" fmla="*/ 46022 w 55935"/>
                <a:gd name="connsiteY19" fmla="*/ 46485 h 88884"/>
                <a:gd name="connsiteX20" fmla="*/ 36641 w 55935"/>
                <a:gd name="connsiteY20" fmla="*/ 56316 h 88884"/>
                <a:gd name="connsiteX21" fmla="*/ 14338 w 55935"/>
                <a:gd name="connsiteY21" fmla="*/ 78938 h 8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935" h="88884">
                  <a:moveTo>
                    <a:pt x="14338" y="78938"/>
                  </a:moveTo>
                  <a:lnTo>
                    <a:pt x="55935" y="78938"/>
                  </a:lnTo>
                  <a:lnTo>
                    <a:pt x="55935" y="88884"/>
                  </a:lnTo>
                  <a:lnTo>
                    <a:pt x="0" y="88884"/>
                  </a:lnTo>
                  <a:lnTo>
                    <a:pt x="0" y="78938"/>
                  </a:lnTo>
                  <a:cubicBezTo>
                    <a:pt x="4524" y="74304"/>
                    <a:pt x="10679" y="68082"/>
                    <a:pt x="18467" y="60286"/>
                  </a:cubicBezTo>
                  <a:cubicBezTo>
                    <a:pt x="26296" y="52447"/>
                    <a:pt x="31213" y="47409"/>
                    <a:pt x="33219" y="45142"/>
                  </a:cubicBezTo>
                  <a:cubicBezTo>
                    <a:pt x="37034" y="40884"/>
                    <a:pt x="39689" y="37303"/>
                    <a:pt x="41183" y="34387"/>
                  </a:cubicBezTo>
                  <a:cubicBezTo>
                    <a:pt x="42717" y="31428"/>
                    <a:pt x="43485" y="28512"/>
                    <a:pt x="43485" y="25668"/>
                  </a:cubicBezTo>
                  <a:cubicBezTo>
                    <a:pt x="43485" y="21034"/>
                    <a:pt x="41833" y="17251"/>
                    <a:pt x="38528" y="14321"/>
                  </a:cubicBezTo>
                  <a:cubicBezTo>
                    <a:pt x="35264" y="11390"/>
                    <a:pt x="30996" y="9932"/>
                    <a:pt x="25725" y="9932"/>
                  </a:cubicBezTo>
                  <a:cubicBezTo>
                    <a:pt x="21989" y="9932"/>
                    <a:pt x="18036" y="10582"/>
                    <a:pt x="13866" y="11867"/>
                  </a:cubicBezTo>
                  <a:cubicBezTo>
                    <a:pt x="9735" y="13151"/>
                    <a:pt x="5311" y="15100"/>
                    <a:pt x="590" y="17713"/>
                  </a:cubicBezTo>
                  <a:lnTo>
                    <a:pt x="590" y="5789"/>
                  </a:lnTo>
                  <a:cubicBezTo>
                    <a:pt x="5389" y="3869"/>
                    <a:pt x="9872" y="2425"/>
                    <a:pt x="14042" y="1458"/>
                  </a:cubicBezTo>
                  <a:cubicBezTo>
                    <a:pt x="18212" y="491"/>
                    <a:pt x="22027" y="0"/>
                    <a:pt x="25489" y="0"/>
                  </a:cubicBezTo>
                  <a:cubicBezTo>
                    <a:pt x="34614" y="0"/>
                    <a:pt x="41891" y="2266"/>
                    <a:pt x="47320" y="6785"/>
                  </a:cubicBezTo>
                  <a:cubicBezTo>
                    <a:pt x="52748" y="11304"/>
                    <a:pt x="55463" y="17338"/>
                    <a:pt x="55463" y="24903"/>
                  </a:cubicBezTo>
                  <a:cubicBezTo>
                    <a:pt x="55463" y="28497"/>
                    <a:pt x="54774" y="31904"/>
                    <a:pt x="53398" y="35138"/>
                  </a:cubicBezTo>
                  <a:cubicBezTo>
                    <a:pt x="52059" y="38328"/>
                    <a:pt x="49601" y="42111"/>
                    <a:pt x="46022" y="46485"/>
                  </a:cubicBezTo>
                  <a:cubicBezTo>
                    <a:pt x="45039" y="47625"/>
                    <a:pt x="41912" y="50903"/>
                    <a:pt x="36641" y="56316"/>
                  </a:cubicBezTo>
                  <a:cubicBezTo>
                    <a:pt x="31369" y="61701"/>
                    <a:pt x="23935" y="69237"/>
                    <a:pt x="14338" y="7893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EFFC5A4D-4499-93E6-81D4-DC32396D1E3B}"/>
                </a:ext>
              </a:extLst>
            </p:cNvPr>
            <p:cNvSpPr/>
            <p:nvPr/>
          </p:nvSpPr>
          <p:spPr>
            <a:xfrm>
              <a:off x="1208479" y="3900820"/>
              <a:ext cx="60890" cy="90573"/>
            </a:xfrm>
            <a:custGeom>
              <a:avLst/>
              <a:gdLst>
                <a:gd name="connsiteX0" fmla="*/ 30444 w 60890"/>
                <a:gd name="connsiteY0" fmla="*/ 9355 h 90573"/>
                <a:gd name="connsiteX1" fmla="*/ 16580 w 60890"/>
                <a:gd name="connsiteY1" fmla="*/ 18363 h 90573"/>
                <a:gd name="connsiteX2" fmla="*/ 11977 w 60890"/>
                <a:gd name="connsiteY2" fmla="*/ 45316 h 90573"/>
                <a:gd name="connsiteX3" fmla="*/ 16580 w 60890"/>
                <a:gd name="connsiteY3" fmla="*/ 72283 h 90573"/>
                <a:gd name="connsiteX4" fmla="*/ 30444 w 60890"/>
                <a:gd name="connsiteY4" fmla="*/ 81219 h 90573"/>
                <a:gd name="connsiteX5" fmla="*/ 44311 w 60890"/>
                <a:gd name="connsiteY5" fmla="*/ 72283 h 90573"/>
                <a:gd name="connsiteX6" fmla="*/ 48972 w 60890"/>
                <a:gd name="connsiteY6" fmla="*/ 45316 h 90573"/>
                <a:gd name="connsiteX7" fmla="*/ 44311 w 60890"/>
                <a:gd name="connsiteY7" fmla="*/ 18363 h 90573"/>
                <a:gd name="connsiteX8" fmla="*/ 30444 w 60890"/>
                <a:gd name="connsiteY8" fmla="*/ 9355 h 90573"/>
                <a:gd name="connsiteX9" fmla="*/ 30444 w 60890"/>
                <a:gd name="connsiteY9" fmla="*/ 0 h 90573"/>
                <a:gd name="connsiteX10" fmla="*/ 53043 w 60890"/>
                <a:gd name="connsiteY10" fmla="*/ 11636 h 90573"/>
                <a:gd name="connsiteX11" fmla="*/ 60890 w 60890"/>
                <a:gd name="connsiteY11" fmla="*/ 45316 h 90573"/>
                <a:gd name="connsiteX12" fmla="*/ 53043 w 60890"/>
                <a:gd name="connsiteY12" fmla="*/ 78996 h 90573"/>
                <a:gd name="connsiteX13" fmla="*/ 30444 w 60890"/>
                <a:gd name="connsiteY13" fmla="*/ 90574 h 90573"/>
                <a:gd name="connsiteX14" fmla="*/ 7788 w 60890"/>
                <a:gd name="connsiteY14" fmla="*/ 78996 h 90573"/>
                <a:gd name="connsiteX15" fmla="*/ 0 w 60890"/>
                <a:gd name="connsiteY15" fmla="*/ 45316 h 90573"/>
                <a:gd name="connsiteX16" fmla="*/ 7788 w 60890"/>
                <a:gd name="connsiteY16" fmla="*/ 11636 h 90573"/>
                <a:gd name="connsiteX17" fmla="*/ 30444 w 60890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0" h="90573">
                  <a:moveTo>
                    <a:pt x="30444" y="9355"/>
                  </a:moveTo>
                  <a:cubicBezTo>
                    <a:pt x="24308" y="9355"/>
                    <a:pt x="19687" y="12357"/>
                    <a:pt x="16580" y="18363"/>
                  </a:cubicBezTo>
                  <a:cubicBezTo>
                    <a:pt x="13511" y="24325"/>
                    <a:pt x="11977" y="33305"/>
                    <a:pt x="11977" y="45316"/>
                  </a:cubicBezTo>
                  <a:cubicBezTo>
                    <a:pt x="11977" y="57283"/>
                    <a:pt x="13511" y="66277"/>
                    <a:pt x="16580" y="72283"/>
                  </a:cubicBezTo>
                  <a:cubicBezTo>
                    <a:pt x="19687" y="78245"/>
                    <a:pt x="24308" y="81219"/>
                    <a:pt x="30444" y="81219"/>
                  </a:cubicBezTo>
                  <a:cubicBezTo>
                    <a:pt x="36620" y="81219"/>
                    <a:pt x="41242" y="78245"/>
                    <a:pt x="44311" y="72283"/>
                  </a:cubicBezTo>
                  <a:cubicBezTo>
                    <a:pt x="47417" y="66277"/>
                    <a:pt x="48972" y="57283"/>
                    <a:pt x="48972" y="45316"/>
                  </a:cubicBezTo>
                  <a:cubicBezTo>
                    <a:pt x="48972" y="33305"/>
                    <a:pt x="47417" y="24325"/>
                    <a:pt x="44311" y="18363"/>
                  </a:cubicBezTo>
                  <a:cubicBezTo>
                    <a:pt x="41242" y="12357"/>
                    <a:pt x="36620" y="9355"/>
                    <a:pt x="30444" y="9355"/>
                  </a:cubicBezTo>
                  <a:moveTo>
                    <a:pt x="30444" y="0"/>
                  </a:moveTo>
                  <a:cubicBezTo>
                    <a:pt x="40318" y="0"/>
                    <a:pt x="47850" y="3883"/>
                    <a:pt x="53043" y="11636"/>
                  </a:cubicBezTo>
                  <a:cubicBezTo>
                    <a:pt x="58274" y="19359"/>
                    <a:pt x="60890" y="30576"/>
                    <a:pt x="60890" y="45316"/>
                  </a:cubicBezTo>
                  <a:cubicBezTo>
                    <a:pt x="60890" y="60012"/>
                    <a:pt x="58274" y="71243"/>
                    <a:pt x="53043" y="78996"/>
                  </a:cubicBezTo>
                  <a:cubicBezTo>
                    <a:pt x="47850" y="86719"/>
                    <a:pt x="40318" y="90574"/>
                    <a:pt x="30444" y="90574"/>
                  </a:cubicBezTo>
                  <a:cubicBezTo>
                    <a:pt x="20572" y="90574"/>
                    <a:pt x="13020" y="86719"/>
                    <a:pt x="7788" y="78996"/>
                  </a:cubicBezTo>
                  <a:cubicBezTo>
                    <a:pt x="2596" y="71243"/>
                    <a:pt x="0" y="60012"/>
                    <a:pt x="0" y="45316"/>
                  </a:cubicBezTo>
                  <a:cubicBezTo>
                    <a:pt x="0" y="30576"/>
                    <a:pt x="2596" y="19359"/>
                    <a:pt x="7788" y="11636"/>
                  </a:cubicBezTo>
                  <a:cubicBezTo>
                    <a:pt x="13020" y="3883"/>
                    <a:pt x="20572" y="0"/>
                    <a:pt x="3044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E50C5641-EF9A-C1CD-3110-8AD5351659F1}"/>
                </a:ext>
              </a:extLst>
            </p:cNvPr>
            <p:cNvSpPr/>
            <p:nvPr/>
          </p:nvSpPr>
          <p:spPr>
            <a:xfrm>
              <a:off x="1290316" y="3974849"/>
              <a:ext cx="12448" cy="14854"/>
            </a:xfrm>
            <a:custGeom>
              <a:avLst/>
              <a:gdLst>
                <a:gd name="connsiteX0" fmla="*/ 0 w 12448"/>
                <a:gd name="connsiteY0" fmla="*/ 0 h 14854"/>
                <a:gd name="connsiteX1" fmla="*/ 12449 w 12448"/>
                <a:gd name="connsiteY1" fmla="*/ 0 h 14854"/>
                <a:gd name="connsiteX2" fmla="*/ 12449 w 12448"/>
                <a:gd name="connsiteY2" fmla="*/ 14855 h 14854"/>
                <a:gd name="connsiteX3" fmla="*/ 0 w 12448"/>
                <a:gd name="connsiteY3" fmla="*/ 14855 h 14854"/>
                <a:gd name="connsiteX4" fmla="*/ 0 w 12448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8" h="14854">
                  <a:moveTo>
                    <a:pt x="0" y="0"/>
                  </a:moveTo>
                  <a:lnTo>
                    <a:pt x="12449" y="0"/>
                  </a:lnTo>
                  <a:lnTo>
                    <a:pt x="12449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884F1E86-7745-6684-4F17-93CDE5D6364E}"/>
                </a:ext>
              </a:extLst>
            </p:cNvPr>
            <p:cNvSpPr/>
            <p:nvPr/>
          </p:nvSpPr>
          <p:spPr>
            <a:xfrm>
              <a:off x="1323769" y="3900820"/>
              <a:ext cx="60891" cy="90573"/>
            </a:xfrm>
            <a:custGeom>
              <a:avLst/>
              <a:gdLst>
                <a:gd name="connsiteX0" fmla="*/ 30446 w 60891"/>
                <a:gd name="connsiteY0" fmla="*/ 9355 h 90573"/>
                <a:gd name="connsiteX1" fmla="*/ 16580 w 60891"/>
                <a:gd name="connsiteY1" fmla="*/ 18363 h 90573"/>
                <a:gd name="connsiteX2" fmla="*/ 11979 w 60891"/>
                <a:gd name="connsiteY2" fmla="*/ 45316 h 90573"/>
                <a:gd name="connsiteX3" fmla="*/ 16580 w 60891"/>
                <a:gd name="connsiteY3" fmla="*/ 72283 h 90573"/>
                <a:gd name="connsiteX4" fmla="*/ 30446 w 60891"/>
                <a:gd name="connsiteY4" fmla="*/ 81219 h 90573"/>
                <a:gd name="connsiteX5" fmla="*/ 44312 w 60891"/>
                <a:gd name="connsiteY5" fmla="*/ 72283 h 90573"/>
                <a:gd name="connsiteX6" fmla="*/ 48973 w 60891"/>
                <a:gd name="connsiteY6" fmla="*/ 45316 h 90573"/>
                <a:gd name="connsiteX7" fmla="*/ 44312 w 60891"/>
                <a:gd name="connsiteY7" fmla="*/ 18363 h 90573"/>
                <a:gd name="connsiteX8" fmla="*/ 30446 w 60891"/>
                <a:gd name="connsiteY8" fmla="*/ 9355 h 90573"/>
                <a:gd name="connsiteX9" fmla="*/ 30446 w 60891"/>
                <a:gd name="connsiteY9" fmla="*/ 0 h 90573"/>
                <a:gd name="connsiteX10" fmla="*/ 53044 w 60891"/>
                <a:gd name="connsiteY10" fmla="*/ 11636 h 90573"/>
                <a:gd name="connsiteX11" fmla="*/ 60892 w 60891"/>
                <a:gd name="connsiteY11" fmla="*/ 45316 h 90573"/>
                <a:gd name="connsiteX12" fmla="*/ 53044 w 60891"/>
                <a:gd name="connsiteY12" fmla="*/ 78996 h 90573"/>
                <a:gd name="connsiteX13" fmla="*/ 30446 w 60891"/>
                <a:gd name="connsiteY13" fmla="*/ 90574 h 90573"/>
                <a:gd name="connsiteX14" fmla="*/ 7788 w 60891"/>
                <a:gd name="connsiteY14" fmla="*/ 78996 h 90573"/>
                <a:gd name="connsiteX15" fmla="*/ 0 w 60891"/>
                <a:gd name="connsiteY15" fmla="*/ 45316 h 90573"/>
                <a:gd name="connsiteX16" fmla="*/ 7788 w 60891"/>
                <a:gd name="connsiteY16" fmla="*/ 11636 h 90573"/>
                <a:gd name="connsiteX17" fmla="*/ 30446 w 60891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1" h="90573">
                  <a:moveTo>
                    <a:pt x="30446" y="9355"/>
                  </a:moveTo>
                  <a:cubicBezTo>
                    <a:pt x="24309" y="9355"/>
                    <a:pt x="19688" y="12357"/>
                    <a:pt x="16580" y="18363"/>
                  </a:cubicBezTo>
                  <a:cubicBezTo>
                    <a:pt x="13512" y="24325"/>
                    <a:pt x="11979" y="33305"/>
                    <a:pt x="11979" y="45316"/>
                  </a:cubicBezTo>
                  <a:cubicBezTo>
                    <a:pt x="11979" y="57283"/>
                    <a:pt x="13512" y="66277"/>
                    <a:pt x="16580" y="72283"/>
                  </a:cubicBezTo>
                  <a:cubicBezTo>
                    <a:pt x="19688" y="78245"/>
                    <a:pt x="24309" y="81219"/>
                    <a:pt x="30446" y="81219"/>
                  </a:cubicBezTo>
                  <a:cubicBezTo>
                    <a:pt x="36621" y="81219"/>
                    <a:pt x="41243" y="78245"/>
                    <a:pt x="44312" y="72283"/>
                  </a:cubicBezTo>
                  <a:cubicBezTo>
                    <a:pt x="47419" y="66277"/>
                    <a:pt x="48973" y="57283"/>
                    <a:pt x="48973" y="45316"/>
                  </a:cubicBezTo>
                  <a:cubicBezTo>
                    <a:pt x="48973" y="33305"/>
                    <a:pt x="47419" y="24325"/>
                    <a:pt x="44312" y="18363"/>
                  </a:cubicBezTo>
                  <a:cubicBezTo>
                    <a:pt x="41243" y="12357"/>
                    <a:pt x="36621" y="9355"/>
                    <a:pt x="30446" y="9355"/>
                  </a:cubicBezTo>
                  <a:moveTo>
                    <a:pt x="30446" y="0"/>
                  </a:moveTo>
                  <a:cubicBezTo>
                    <a:pt x="40320" y="0"/>
                    <a:pt x="47851" y="3883"/>
                    <a:pt x="53044" y="11636"/>
                  </a:cubicBezTo>
                  <a:cubicBezTo>
                    <a:pt x="58276" y="19359"/>
                    <a:pt x="60892" y="30576"/>
                    <a:pt x="60892" y="45316"/>
                  </a:cubicBezTo>
                  <a:cubicBezTo>
                    <a:pt x="60892" y="60012"/>
                    <a:pt x="58276" y="71243"/>
                    <a:pt x="53044" y="78996"/>
                  </a:cubicBezTo>
                  <a:cubicBezTo>
                    <a:pt x="47851" y="86719"/>
                    <a:pt x="40320" y="90574"/>
                    <a:pt x="30446" y="90574"/>
                  </a:cubicBezTo>
                  <a:cubicBezTo>
                    <a:pt x="20572" y="90574"/>
                    <a:pt x="13020" y="86719"/>
                    <a:pt x="7788" y="78996"/>
                  </a:cubicBezTo>
                  <a:cubicBezTo>
                    <a:pt x="2596" y="71243"/>
                    <a:pt x="0" y="60012"/>
                    <a:pt x="0" y="45316"/>
                  </a:cubicBezTo>
                  <a:cubicBezTo>
                    <a:pt x="0" y="30576"/>
                    <a:pt x="2596" y="19359"/>
                    <a:pt x="7788" y="11636"/>
                  </a:cubicBezTo>
                  <a:cubicBezTo>
                    <a:pt x="13020" y="3883"/>
                    <a:pt x="20572" y="0"/>
                    <a:pt x="30446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9AA4ABD6-E922-2E0D-3D36-8B7A68E0970F}"/>
                </a:ext>
              </a:extLst>
            </p:cNvPr>
            <p:cNvSpPr/>
            <p:nvPr/>
          </p:nvSpPr>
          <p:spPr>
            <a:xfrm>
              <a:off x="1552962" y="3900820"/>
              <a:ext cx="60890" cy="90573"/>
            </a:xfrm>
            <a:custGeom>
              <a:avLst/>
              <a:gdLst>
                <a:gd name="connsiteX0" fmla="*/ 30444 w 60890"/>
                <a:gd name="connsiteY0" fmla="*/ 9355 h 90573"/>
                <a:gd name="connsiteX1" fmla="*/ 16580 w 60890"/>
                <a:gd name="connsiteY1" fmla="*/ 18363 h 90573"/>
                <a:gd name="connsiteX2" fmla="*/ 11977 w 60890"/>
                <a:gd name="connsiteY2" fmla="*/ 45316 h 90573"/>
                <a:gd name="connsiteX3" fmla="*/ 16580 w 60890"/>
                <a:gd name="connsiteY3" fmla="*/ 72283 h 90573"/>
                <a:gd name="connsiteX4" fmla="*/ 30444 w 60890"/>
                <a:gd name="connsiteY4" fmla="*/ 81219 h 90573"/>
                <a:gd name="connsiteX5" fmla="*/ 44311 w 60890"/>
                <a:gd name="connsiteY5" fmla="*/ 72283 h 90573"/>
                <a:gd name="connsiteX6" fmla="*/ 48972 w 60890"/>
                <a:gd name="connsiteY6" fmla="*/ 45316 h 90573"/>
                <a:gd name="connsiteX7" fmla="*/ 44311 w 60890"/>
                <a:gd name="connsiteY7" fmla="*/ 18363 h 90573"/>
                <a:gd name="connsiteX8" fmla="*/ 30444 w 60890"/>
                <a:gd name="connsiteY8" fmla="*/ 9355 h 90573"/>
                <a:gd name="connsiteX9" fmla="*/ 30444 w 60890"/>
                <a:gd name="connsiteY9" fmla="*/ 0 h 90573"/>
                <a:gd name="connsiteX10" fmla="*/ 53042 w 60890"/>
                <a:gd name="connsiteY10" fmla="*/ 11636 h 90573"/>
                <a:gd name="connsiteX11" fmla="*/ 60890 w 60890"/>
                <a:gd name="connsiteY11" fmla="*/ 45316 h 90573"/>
                <a:gd name="connsiteX12" fmla="*/ 53042 w 60890"/>
                <a:gd name="connsiteY12" fmla="*/ 78996 h 90573"/>
                <a:gd name="connsiteX13" fmla="*/ 30444 w 60890"/>
                <a:gd name="connsiteY13" fmla="*/ 90574 h 90573"/>
                <a:gd name="connsiteX14" fmla="*/ 7788 w 60890"/>
                <a:gd name="connsiteY14" fmla="*/ 78996 h 90573"/>
                <a:gd name="connsiteX15" fmla="*/ 0 w 60890"/>
                <a:gd name="connsiteY15" fmla="*/ 45316 h 90573"/>
                <a:gd name="connsiteX16" fmla="*/ 7788 w 60890"/>
                <a:gd name="connsiteY16" fmla="*/ 11636 h 90573"/>
                <a:gd name="connsiteX17" fmla="*/ 30444 w 60890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0" h="90573">
                  <a:moveTo>
                    <a:pt x="30444" y="9355"/>
                  </a:moveTo>
                  <a:cubicBezTo>
                    <a:pt x="24308" y="9355"/>
                    <a:pt x="19686" y="12357"/>
                    <a:pt x="16580" y="18363"/>
                  </a:cubicBezTo>
                  <a:cubicBezTo>
                    <a:pt x="13511" y="24325"/>
                    <a:pt x="11977" y="33305"/>
                    <a:pt x="11977" y="45316"/>
                  </a:cubicBezTo>
                  <a:cubicBezTo>
                    <a:pt x="11977" y="57283"/>
                    <a:pt x="13511" y="66277"/>
                    <a:pt x="16580" y="72283"/>
                  </a:cubicBezTo>
                  <a:cubicBezTo>
                    <a:pt x="19686" y="78245"/>
                    <a:pt x="24308" y="81219"/>
                    <a:pt x="30444" y="81219"/>
                  </a:cubicBezTo>
                  <a:cubicBezTo>
                    <a:pt x="36620" y="81219"/>
                    <a:pt x="41242" y="78245"/>
                    <a:pt x="44311" y="72283"/>
                  </a:cubicBezTo>
                  <a:cubicBezTo>
                    <a:pt x="47417" y="66277"/>
                    <a:pt x="48972" y="57283"/>
                    <a:pt x="48972" y="45316"/>
                  </a:cubicBezTo>
                  <a:cubicBezTo>
                    <a:pt x="48972" y="33305"/>
                    <a:pt x="47417" y="24325"/>
                    <a:pt x="44311" y="18363"/>
                  </a:cubicBezTo>
                  <a:cubicBezTo>
                    <a:pt x="41242" y="12357"/>
                    <a:pt x="36620" y="9355"/>
                    <a:pt x="30444" y="9355"/>
                  </a:cubicBezTo>
                  <a:moveTo>
                    <a:pt x="30444" y="0"/>
                  </a:moveTo>
                  <a:cubicBezTo>
                    <a:pt x="40318" y="0"/>
                    <a:pt x="47850" y="3883"/>
                    <a:pt x="53042" y="11636"/>
                  </a:cubicBezTo>
                  <a:cubicBezTo>
                    <a:pt x="58274" y="19359"/>
                    <a:pt x="60890" y="30576"/>
                    <a:pt x="60890" y="45316"/>
                  </a:cubicBezTo>
                  <a:cubicBezTo>
                    <a:pt x="60890" y="60012"/>
                    <a:pt x="58274" y="71243"/>
                    <a:pt x="53042" y="78996"/>
                  </a:cubicBezTo>
                  <a:cubicBezTo>
                    <a:pt x="47850" y="86719"/>
                    <a:pt x="40318" y="90574"/>
                    <a:pt x="30444" y="90574"/>
                  </a:cubicBezTo>
                  <a:cubicBezTo>
                    <a:pt x="20571" y="90574"/>
                    <a:pt x="13018" y="86719"/>
                    <a:pt x="7788" y="78996"/>
                  </a:cubicBezTo>
                  <a:cubicBezTo>
                    <a:pt x="2596" y="71243"/>
                    <a:pt x="0" y="60012"/>
                    <a:pt x="0" y="45316"/>
                  </a:cubicBezTo>
                  <a:cubicBezTo>
                    <a:pt x="0" y="30576"/>
                    <a:pt x="2596" y="19359"/>
                    <a:pt x="7788" y="11636"/>
                  </a:cubicBezTo>
                  <a:cubicBezTo>
                    <a:pt x="13018" y="3883"/>
                    <a:pt x="20571" y="0"/>
                    <a:pt x="3044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5BE126C1-BAF6-B6EA-6EDF-B0E408E869D1}"/>
                </a:ext>
              </a:extLst>
            </p:cNvPr>
            <p:cNvSpPr/>
            <p:nvPr/>
          </p:nvSpPr>
          <p:spPr>
            <a:xfrm>
              <a:off x="1634797" y="3974849"/>
              <a:ext cx="12453" cy="14854"/>
            </a:xfrm>
            <a:custGeom>
              <a:avLst/>
              <a:gdLst>
                <a:gd name="connsiteX0" fmla="*/ 0 w 12453"/>
                <a:gd name="connsiteY0" fmla="*/ 0 h 14854"/>
                <a:gd name="connsiteX1" fmla="*/ 12453 w 12453"/>
                <a:gd name="connsiteY1" fmla="*/ 0 h 14854"/>
                <a:gd name="connsiteX2" fmla="*/ 12453 w 12453"/>
                <a:gd name="connsiteY2" fmla="*/ 14855 h 14854"/>
                <a:gd name="connsiteX3" fmla="*/ 0 w 12453"/>
                <a:gd name="connsiteY3" fmla="*/ 14855 h 14854"/>
                <a:gd name="connsiteX4" fmla="*/ 0 w 12453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3" h="14854">
                  <a:moveTo>
                    <a:pt x="0" y="0"/>
                  </a:moveTo>
                  <a:lnTo>
                    <a:pt x="12453" y="0"/>
                  </a:lnTo>
                  <a:lnTo>
                    <a:pt x="12453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55F9A070-9BB3-00C7-D7FF-DDCE98761B4D}"/>
                </a:ext>
              </a:extLst>
            </p:cNvPr>
            <p:cNvSpPr/>
            <p:nvPr/>
          </p:nvSpPr>
          <p:spPr>
            <a:xfrm>
              <a:off x="1669142" y="3900820"/>
              <a:ext cx="55930" cy="88884"/>
            </a:xfrm>
            <a:custGeom>
              <a:avLst/>
              <a:gdLst>
                <a:gd name="connsiteX0" fmla="*/ 14332 w 55930"/>
                <a:gd name="connsiteY0" fmla="*/ 78938 h 88884"/>
                <a:gd name="connsiteX1" fmla="*/ 55931 w 55930"/>
                <a:gd name="connsiteY1" fmla="*/ 78938 h 88884"/>
                <a:gd name="connsiteX2" fmla="*/ 55931 w 55930"/>
                <a:gd name="connsiteY2" fmla="*/ 88884 h 88884"/>
                <a:gd name="connsiteX3" fmla="*/ 0 w 55930"/>
                <a:gd name="connsiteY3" fmla="*/ 88884 h 88884"/>
                <a:gd name="connsiteX4" fmla="*/ 0 w 55930"/>
                <a:gd name="connsiteY4" fmla="*/ 78938 h 88884"/>
                <a:gd name="connsiteX5" fmla="*/ 18469 w 55930"/>
                <a:gd name="connsiteY5" fmla="*/ 60286 h 88884"/>
                <a:gd name="connsiteX6" fmla="*/ 33209 w 55930"/>
                <a:gd name="connsiteY6" fmla="*/ 45142 h 88884"/>
                <a:gd name="connsiteX7" fmla="*/ 41176 w 55930"/>
                <a:gd name="connsiteY7" fmla="*/ 34387 h 88884"/>
                <a:gd name="connsiteX8" fmla="*/ 43477 w 55930"/>
                <a:gd name="connsiteY8" fmla="*/ 25668 h 88884"/>
                <a:gd name="connsiteX9" fmla="*/ 38525 w 55930"/>
                <a:gd name="connsiteY9" fmla="*/ 14321 h 88884"/>
                <a:gd name="connsiteX10" fmla="*/ 25722 w 55930"/>
                <a:gd name="connsiteY10" fmla="*/ 9932 h 88884"/>
                <a:gd name="connsiteX11" fmla="*/ 13866 w 55930"/>
                <a:gd name="connsiteY11" fmla="*/ 11867 h 88884"/>
                <a:gd name="connsiteX12" fmla="*/ 583 w 55930"/>
                <a:gd name="connsiteY12" fmla="*/ 17713 h 88884"/>
                <a:gd name="connsiteX13" fmla="*/ 583 w 55930"/>
                <a:gd name="connsiteY13" fmla="*/ 5789 h 88884"/>
                <a:gd name="connsiteX14" fmla="*/ 14041 w 55930"/>
                <a:gd name="connsiteY14" fmla="*/ 1458 h 88884"/>
                <a:gd name="connsiteX15" fmla="*/ 25489 w 55930"/>
                <a:gd name="connsiteY15" fmla="*/ 0 h 88884"/>
                <a:gd name="connsiteX16" fmla="*/ 47323 w 55930"/>
                <a:gd name="connsiteY16" fmla="*/ 6785 h 88884"/>
                <a:gd name="connsiteX17" fmla="*/ 55465 w 55930"/>
                <a:gd name="connsiteY17" fmla="*/ 24903 h 88884"/>
                <a:gd name="connsiteX18" fmla="*/ 53396 w 55930"/>
                <a:gd name="connsiteY18" fmla="*/ 35138 h 88884"/>
                <a:gd name="connsiteX19" fmla="*/ 46012 w 55930"/>
                <a:gd name="connsiteY19" fmla="*/ 46485 h 88884"/>
                <a:gd name="connsiteX20" fmla="*/ 36632 w 55930"/>
                <a:gd name="connsiteY20" fmla="*/ 56316 h 88884"/>
                <a:gd name="connsiteX21" fmla="*/ 14332 w 55930"/>
                <a:gd name="connsiteY21" fmla="*/ 78938 h 8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930" h="88884">
                  <a:moveTo>
                    <a:pt x="14332" y="78938"/>
                  </a:moveTo>
                  <a:lnTo>
                    <a:pt x="55931" y="78938"/>
                  </a:lnTo>
                  <a:lnTo>
                    <a:pt x="55931" y="88884"/>
                  </a:lnTo>
                  <a:lnTo>
                    <a:pt x="0" y="88884"/>
                  </a:lnTo>
                  <a:lnTo>
                    <a:pt x="0" y="78938"/>
                  </a:lnTo>
                  <a:cubicBezTo>
                    <a:pt x="4530" y="74304"/>
                    <a:pt x="10676" y="68082"/>
                    <a:pt x="18469" y="60286"/>
                  </a:cubicBezTo>
                  <a:cubicBezTo>
                    <a:pt x="26290" y="52447"/>
                    <a:pt x="31213" y="47409"/>
                    <a:pt x="33209" y="45142"/>
                  </a:cubicBezTo>
                  <a:cubicBezTo>
                    <a:pt x="37025" y="40884"/>
                    <a:pt x="39676" y="37303"/>
                    <a:pt x="41176" y="34387"/>
                  </a:cubicBezTo>
                  <a:cubicBezTo>
                    <a:pt x="42705" y="31428"/>
                    <a:pt x="43477" y="28512"/>
                    <a:pt x="43477" y="25668"/>
                  </a:cubicBezTo>
                  <a:cubicBezTo>
                    <a:pt x="43477" y="21034"/>
                    <a:pt x="41832" y="17251"/>
                    <a:pt x="38525" y="14321"/>
                  </a:cubicBezTo>
                  <a:cubicBezTo>
                    <a:pt x="35263" y="11390"/>
                    <a:pt x="30995" y="9932"/>
                    <a:pt x="25722" y="9932"/>
                  </a:cubicBezTo>
                  <a:cubicBezTo>
                    <a:pt x="21979" y="9932"/>
                    <a:pt x="18032" y="10582"/>
                    <a:pt x="13866" y="11867"/>
                  </a:cubicBezTo>
                  <a:cubicBezTo>
                    <a:pt x="9730" y="13151"/>
                    <a:pt x="5302" y="15100"/>
                    <a:pt x="583" y="17713"/>
                  </a:cubicBezTo>
                  <a:lnTo>
                    <a:pt x="583" y="5789"/>
                  </a:lnTo>
                  <a:cubicBezTo>
                    <a:pt x="5375" y="3869"/>
                    <a:pt x="9861" y="2425"/>
                    <a:pt x="14041" y="1458"/>
                  </a:cubicBezTo>
                  <a:cubicBezTo>
                    <a:pt x="18207" y="491"/>
                    <a:pt x="22023" y="0"/>
                    <a:pt x="25489" y="0"/>
                  </a:cubicBezTo>
                  <a:cubicBezTo>
                    <a:pt x="34607" y="0"/>
                    <a:pt x="41890" y="2266"/>
                    <a:pt x="47323" y="6785"/>
                  </a:cubicBezTo>
                  <a:cubicBezTo>
                    <a:pt x="52756" y="11304"/>
                    <a:pt x="55465" y="17338"/>
                    <a:pt x="55465" y="24903"/>
                  </a:cubicBezTo>
                  <a:cubicBezTo>
                    <a:pt x="55465" y="28497"/>
                    <a:pt x="54780" y="31904"/>
                    <a:pt x="53396" y="35138"/>
                  </a:cubicBezTo>
                  <a:cubicBezTo>
                    <a:pt x="52056" y="38328"/>
                    <a:pt x="49595" y="42111"/>
                    <a:pt x="46012" y="46485"/>
                  </a:cubicBezTo>
                  <a:cubicBezTo>
                    <a:pt x="45036" y="47625"/>
                    <a:pt x="41904" y="50903"/>
                    <a:pt x="36632" y="56316"/>
                  </a:cubicBezTo>
                  <a:cubicBezTo>
                    <a:pt x="31359" y="61701"/>
                    <a:pt x="23931" y="69237"/>
                    <a:pt x="14332" y="7893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70BCE92B-479F-AECA-8B1C-3FE655EAE249}"/>
                </a:ext>
              </a:extLst>
            </p:cNvPr>
            <p:cNvSpPr/>
            <p:nvPr/>
          </p:nvSpPr>
          <p:spPr>
            <a:xfrm>
              <a:off x="1892749" y="3900820"/>
              <a:ext cx="60897" cy="90573"/>
            </a:xfrm>
            <a:custGeom>
              <a:avLst/>
              <a:gdLst>
                <a:gd name="connsiteX0" fmla="*/ 30456 w 60897"/>
                <a:gd name="connsiteY0" fmla="*/ 9355 h 90573"/>
                <a:gd name="connsiteX1" fmla="*/ 16590 w 60897"/>
                <a:gd name="connsiteY1" fmla="*/ 18363 h 90573"/>
                <a:gd name="connsiteX2" fmla="*/ 11987 w 60897"/>
                <a:gd name="connsiteY2" fmla="*/ 45316 h 90573"/>
                <a:gd name="connsiteX3" fmla="*/ 16590 w 60897"/>
                <a:gd name="connsiteY3" fmla="*/ 72283 h 90573"/>
                <a:gd name="connsiteX4" fmla="*/ 30456 w 60897"/>
                <a:gd name="connsiteY4" fmla="*/ 81219 h 90573"/>
                <a:gd name="connsiteX5" fmla="*/ 44322 w 60897"/>
                <a:gd name="connsiteY5" fmla="*/ 72283 h 90573"/>
                <a:gd name="connsiteX6" fmla="*/ 48983 w 60897"/>
                <a:gd name="connsiteY6" fmla="*/ 45316 h 90573"/>
                <a:gd name="connsiteX7" fmla="*/ 44322 w 60897"/>
                <a:gd name="connsiteY7" fmla="*/ 18363 h 90573"/>
                <a:gd name="connsiteX8" fmla="*/ 30456 w 60897"/>
                <a:gd name="connsiteY8" fmla="*/ 9355 h 90573"/>
                <a:gd name="connsiteX9" fmla="*/ 30456 w 60897"/>
                <a:gd name="connsiteY9" fmla="*/ 0 h 90573"/>
                <a:gd name="connsiteX10" fmla="*/ 53047 w 60897"/>
                <a:gd name="connsiteY10" fmla="*/ 11636 h 90573"/>
                <a:gd name="connsiteX11" fmla="*/ 60897 w 60897"/>
                <a:gd name="connsiteY11" fmla="*/ 45316 h 90573"/>
                <a:gd name="connsiteX12" fmla="*/ 53047 w 60897"/>
                <a:gd name="connsiteY12" fmla="*/ 78996 h 90573"/>
                <a:gd name="connsiteX13" fmla="*/ 30456 w 60897"/>
                <a:gd name="connsiteY13" fmla="*/ 90574 h 90573"/>
                <a:gd name="connsiteX14" fmla="*/ 7792 w 60897"/>
                <a:gd name="connsiteY14" fmla="*/ 78996 h 90573"/>
                <a:gd name="connsiteX15" fmla="*/ 0 w 60897"/>
                <a:gd name="connsiteY15" fmla="*/ 45316 h 90573"/>
                <a:gd name="connsiteX16" fmla="*/ 7792 w 60897"/>
                <a:gd name="connsiteY16" fmla="*/ 11636 h 90573"/>
                <a:gd name="connsiteX17" fmla="*/ 30456 w 60897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7" h="90573">
                  <a:moveTo>
                    <a:pt x="30456" y="9355"/>
                  </a:moveTo>
                  <a:cubicBezTo>
                    <a:pt x="24324" y="9355"/>
                    <a:pt x="19692" y="12357"/>
                    <a:pt x="16590" y="18363"/>
                  </a:cubicBezTo>
                  <a:cubicBezTo>
                    <a:pt x="13516" y="24325"/>
                    <a:pt x="11987" y="33305"/>
                    <a:pt x="11987" y="45316"/>
                  </a:cubicBezTo>
                  <a:cubicBezTo>
                    <a:pt x="11987" y="57283"/>
                    <a:pt x="13516" y="66277"/>
                    <a:pt x="16590" y="72283"/>
                  </a:cubicBezTo>
                  <a:cubicBezTo>
                    <a:pt x="19692" y="78245"/>
                    <a:pt x="24324" y="81219"/>
                    <a:pt x="30456" y="81219"/>
                  </a:cubicBezTo>
                  <a:cubicBezTo>
                    <a:pt x="36632" y="81219"/>
                    <a:pt x="41249" y="78245"/>
                    <a:pt x="44322" y="72283"/>
                  </a:cubicBezTo>
                  <a:cubicBezTo>
                    <a:pt x="47425" y="66277"/>
                    <a:pt x="48983" y="57283"/>
                    <a:pt x="48983" y="45316"/>
                  </a:cubicBezTo>
                  <a:cubicBezTo>
                    <a:pt x="48983" y="33305"/>
                    <a:pt x="47425" y="24325"/>
                    <a:pt x="44322" y="18363"/>
                  </a:cubicBezTo>
                  <a:cubicBezTo>
                    <a:pt x="41249" y="12357"/>
                    <a:pt x="36632" y="9355"/>
                    <a:pt x="30456" y="9355"/>
                  </a:cubicBezTo>
                  <a:moveTo>
                    <a:pt x="30456" y="0"/>
                  </a:moveTo>
                  <a:cubicBezTo>
                    <a:pt x="40317" y="0"/>
                    <a:pt x="47847" y="3883"/>
                    <a:pt x="53047" y="11636"/>
                  </a:cubicBezTo>
                  <a:cubicBezTo>
                    <a:pt x="58276" y="19359"/>
                    <a:pt x="60897" y="30576"/>
                    <a:pt x="60897" y="45316"/>
                  </a:cubicBezTo>
                  <a:cubicBezTo>
                    <a:pt x="60897" y="60012"/>
                    <a:pt x="58276" y="71243"/>
                    <a:pt x="53047" y="78996"/>
                  </a:cubicBezTo>
                  <a:cubicBezTo>
                    <a:pt x="47847" y="86719"/>
                    <a:pt x="40317" y="90574"/>
                    <a:pt x="30456" y="90574"/>
                  </a:cubicBezTo>
                  <a:cubicBezTo>
                    <a:pt x="20581" y="90574"/>
                    <a:pt x="13021" y="86719"/>
                    <a:pt x="7792" y="78996"/>
                  </a:cubicBezTo>
                  <a:cubicBezTo>
                    <a:pt x="2592" y="71243"/>
                    <a:pt x="0" y="60012"/>
                    <a:pt x="0" y="45316"/>
                  </a:cubicBezTo>
                  <a:cubicBezTo>
                    <a:pt x="0" y="30576"/>
                    <a:pt x="2592" y="19359"/>
                    <a:pt x="7792" y="11636"/>
                  </a:cubicBezTo>
                  <a:cubicBezTo>
                    <a:pt x="13021" y="3883"/>
                    <a:pt x="20581" y="0"/>
                    <a:pt x="30456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18E5D3B3-8B9F-01BE-9B01-BC4BEA61F914}"/>
                </a:ext>
              </a:extLst>
            </p:cNvPr>
            <p:cNvSpPr/>
            <p:nvPr/>
          </p:nvSpPr>
          <p:spPr>
            <a:xfrm>
              <a:off x="1974591" y="3974849"/>
              <a:ext cx="12453" cy="14854"/>
            </a:xfrm>
            <a:custGeom>
              <a:avLst/>
              <a:gdLst>
                <a:gd name="connsiteX0" fmla="*/ 0 w 12453"/>
                <a:gd name="connsiteY0" fmla="*/ 0 h 14854"/>
                <a:gd name="connsiteX1" fmla="*/ 12453 w 12453"/>
                <a:gd name="connsiteY1" fmla="*/ 0 h 14854"/>
                <a:gd name="connsiteX2" fmla="*/ 12453 w 12453"/>
                <a:gd name="connsiteY2" fmla="*/ 14855 h 14854"/>
                <a:gd name="connsiteX3" fmla="*/ 0 w 12453"/>
                <a:gd name="connsiteY3" fmla="*/ 14855 h 14854"/>
                <a:gd name="connsiteX4" fmla="*/ 0 w 12453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3" h="14854">
                  <a:moveTo>
                    <a:pt x="0" y="0"/>
                  </a:moveTo>
                  <a:lnTo>
                    <a:pt x="12453" y="0"/>
                  </a:lnTo>
                  <a:lnTo>
                    <a:pt x="12453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4529CF4C-1661-4506-20CD-AEBAE7C8BF55}"/>
                </a:ext>
              </a:extLst>
            </p:cNvPr>
            <p:cNvSpPr/>
            <p:nvPr/>
          </p:nvSpPr>
          <p:spPr>
            <a:xfrm>
              <a:off x="2005979" y="3902393"/>
              <a:ext cx="64189" cy="87310"/>
            </a:xfrm>
            <a:custGeom>
              <a:avLst/>
              <a:gdLst>
                <a:gd name="connsiteX0" fmla="*/ 39763 w 64189"/>
                <a:gd name="connsiteY0" fmla="*/ 10293 h 87310"/>
                <a:gd name="connsiteX1" fmla="*/ 9671 w 64189"/>
                <a:gd name="connsiteY1" fmla="*/ 56908 h 87310"/>
                <a:gd name="connsiteX2" fmla="*/ 39763 w 64189"/>
                <a:gd name="connsiteY2" fmla="*/ 56908 h 87310"/>
                <a:gd name="connsiteX3" fmla="*/ 39763 w 64189"/>
                <a:gd name="connsiteY3" fmla="*/ 10293 h 87310"/>
                <a:gd name="connsiteX4" fmla="*/ 36646 w 64189"/>
                <a:gd name="connsiteY4" fmla="*/ 0 h 87310"/>
                <a:gd name="connsiteX5" fmla="*/ 51634 w 64189"/>
                <a:gd name="connsiteY5" fmla="*/ 0 h 87310"/>
                <a:gd name="connsiteX6" fmla="*/ 51634 w 64189"/>
                <a:gd name="connsiteY6" fmla="*/ 56908 h 87310"/>
                <a:gd name="connsiteX7" fmla="*/ 64189 w 64189"/>
                <a:gd name="connsiteY7" fmla="*/ 56908 h 87310"/>
                <a:gd name="connsiteX8" fmla="*/ 64189 w 64189"/>
                <a:gd name="connsiteY8" fmla="*/ 66725 h 87310"/>
                <a:gd name="connsiteX9" fmla="*/ 51634 w 64189"/>
                <a:gd name="connsiteY9" fmla="*/ 66725 h 87310"/>
                <a:gd name="connsiteX10" fmla="*/ 51634 w 64189"/>
                <a:gd name="connsiteY10" fmla="*/ 87311 h 87310"/>
                <a:gd name="connsiteX11" fmla="*/ 39763 w 64189"/>
                <a:gd name="connsiteY11" fmla="*/ 87311 h 87310"/>
                <a:gd name="connsiteX12" fmla="*/ 39763 w 64189"/>
                <a:gd name="connsiteY12" fmla="*/ 66725 h 87310"/>
                <a:gd name="connsiteX13" fmla="*/ 0 w 64189"/>
                <a:gd name="connsiteY13" fmla="*/ 66725 h 87310"/>
                <a:gd name="connsiteX14" fmla="*/ 0 w 64189"/>
                <a:gd name="connsiteY14" fmla="*/ 55320 h 87310"/>
                <a:gd name="connsiteX15" fmla="*/ 36646 w 64189"/>
                <a:gd name="connsiteY15" fmla="*/ 0 h 8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189" h="87310">
                  <a:moveTo>
                    <a:pt x="39763" y="10293"/>
                  </a:moveTo>
                  <a:lnTo>
                    <a:pt x="9671" y="56908"/>
                  </a:lnTo>
                  <a:lnTo>
                    <a:pt x="39763" y="56908"/>
                  </a:lnTo>
                  <a:lnTo>
                    <a:pt x="39763" y="10293"/>
                  </a:lnTo>
                  <a:moveTo>
                    <a:pt x="36646" y="0"/>
                  </a:moveTo>
                  <a:lnTo>
                    <a:pt x="51634" y="0"/>
                  </a:lnTo>
                  <a:lnTo>
                    <a:pt x="51634" y="56908"/>
                  </a:lnTo>
                  <a:lnTo>
                    <a:pt x="64189" y="56908"/>
                  </a:lnTo>
                  <a:lnTo>
                    <a:pt x="64189" y="66725"/>
                  </a:lnTo>
                  <a:lnTo>
                    <a:pt x="51634" y="66725"/>
                  </a:lnTo>
                  <a:lnTo>
                    <a:pt x="51634" y="87311"/>
                  </a:lnTo>
                  <a:lnTo>
                    <a:pt x="39763" y="87311"/>
                  </a:lnTo>
                  <a:lnTo>
                    <a:pt x="39763" y="66725"/>
                  </a:lnTo>
                  <a:lnTo>
                    <a:pt x="0" y="66725"/>
                  </a:lnTo>
                  <a:lnTo>
                    <a:pt x="0" y="55320"/>
                  </a:lnTo>
                  <a:lnTo>
                    <a:pt x="36646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D89165D5-E781-ABEC-5571-CD075623A1E9}"/>
                </a:ext>
              </a:extLst>
            </p:cNvPr>
            <p:cNvSpPr/>
            <p:nvPr/>
          </p:nvSpPr>
          <p:spPr>
            <a:xfrm>
              <a:off x="2235616" y="3900820"/>
              <a:ext cx="60883" cy="90573"/>
            </a:xfrm>
            <a:custGeom>
              <a:avLst/>
              <a:gdLst>
                <a:gd name="connsiteX0" fmla="*/ 30442 w 60883"/>
                <a:gd name="connsiteY0" fmla="*/ 9355 h 90573"/>
                <a:gd name="connsiteX1" fmla="*/ 16575 w 60883"/>
                <a:gd name="connsiteY1" fmla="*/ 18363 h 90573"/>
                <a:gd name="connsiteX2" fmla="*/ 11973 w 60883"/>
                <a:gd name="connsiteY2" fmla="*/ 45316 h 90573"/>
                <a:gd name="connsiteX3" fmla="*/ 16575 w 60883"/>
                <a:gd name="connsiteY3" fmla="*/ 72283 h 90573"/>
                <a:gd name="connsiteX4" fmla="*/ 30442 w 60883"/>
                <a:gd name="connsiteY4" fmla="*/ 81219 h 90573"/>
                <a:gd name="connsiteX5" fmla="*/ 44308 w 60883"/>
                <a:gd name="connsiteY5" fmla="*/ 72283 h 90573"/>
                <a:gd name="connsiteX6" fmla="*/ 48969 w 60883"/>
                <a:gd name="connsiteY6" fmla="*/ 45316 h 90573"/>
                <a:gd name="connsiteX7" fmla="*/ 44308 w 60883"/>
                <a:gd name="connsiteY7" fmla="*/ 18363 h 90573"/>
                <a:gd name="connsiteX8" fmla="*/ 30442 w 60883"/>
                <a:gd name="connsiteY8" fmla="*/ 9355 h 90573"/>
                <a:gd name="connsiteX9" fmla="*/ 30442 w 60883"/>
                <a:gd name="connsiteY9" fmla="*/ 0 h 90573"/>
                <a:gd name="connsiteX10" fmla="*/ 53047 w 60883"/>
                <a:gd name="connsiteY10" fmla="*/ 11636 h 90573"/>
                <a:gd name="connsiteX11" fmla="*/ 60883 w 60883"/>
                <a:gd name="connsiteY11" fmla="*/ 45316 h 90573"/>
                <a:gd name="connsiteX12" fmla="*/ 53047 w 60883"/>
                <a:gd name="connsiteY12" fmla="*/ 78996 h 90573"/>
                <a:gd name="connsiteX13" fmla="*/ 30442 w 60883"/>
                <a:gd name="connsiteY13" fmla="*/ 90574 h 90573"/>
                <a:gd name="connsiteX14" fmla="*/ 7778 w 60883"/>
                <a:gd name="connsiteY14" fmla="*/ 78996 h 90573"/>
                <a:gd name="connsiteX15" fmla="*/ 0 w 60883"/>
                <a:gd name="connsiteY15" fmla="*/ 45316 h 90573"/>
                <a:gd name="connsiteX16" fmla="*/ 7778 w 60883"/>
                <a:gd name="connsiteY16" fmla="*/ 11636 h 90573"/>
                <a:gd name="connsiteX17" fmla="*/ 30442 w 60883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83" h="90573">
                  <a:moveTo>
                    <a:pt x="30442" y="9355"/>
                  </a:moveTo>
                  <a:cubicBezTo>
                    <a:pt x="24310" y="9355"/>
                    <a:pt x="19678" y="12357"/>
                    <a:pt x="16575" y="18363"/>
                  </a:cubicBezTo>
                  <a:cubicBezTo>
                    <a:pt x="13502" y="24325"/>
                    <a:pt x="11973" y="33305"/>
                    <a:pt x="11973" y="45316"/>
                  </a:cubicBezTo>
                  <a:cubicBezTo>
                    <a:pt x="11973" y="57283"/>
                    <a:pt x="13502" y="66277"/>
                    <a:pt x="16575" y="72283"/>
                  </a:cubicBezTo>
                  <a:cubicBezTo>
                    <a:pt x="19678" y="78245"/>
                    <a:pt x="24310" y="81219"/>
                    <a:pt x="30442" y="81219"/>
                  </a:cubicBezTo>
                  <a:cubicBezTo>
                    <a:pt x="36617" y="81219"/>
                    <a:pt x="41234" y="78245"/>
                    <a:pt x="44308" y="72283"/>
                  </a:cubicBezTo>
                  <a:cubicBezTo>
                    <a:pt x="47410" y="66277"/>
                    <a:pt x="48969" y="57283"/>
                    <a:pt x="48969" y="45316"/>
                  </a:cubicBezTo>
                  <a:cubicBezTo>
                    <a:pt x="48969" y="33305"/>
                    <a:pt x="47410" y="24325"/>
                    <a:pt x="44308" y="18363"/>
                  </a:cubicBezTo>
                  <a:cubicBezTo>
                    <a:pt x="41234" y="12357"/>
                    <a:pt x="36617" y="9355"/>
                    <a:pt x="30442" y="9355"/>
                  </a:cubicBezTo>
                  <a:moveTo>
                    <a:pt x="30442" y="0"/>
                  </a:moveTo>
                  <a:cubicBezTo>
                    <a:pt x="40317" y="0"/>
                    <a:pt x="47847" y="3883"/>
                    <a:pt x="53047" y="11636"/>
                  </a:cubicBezTo>
                  <a:cubicBezTo>
                    <a:pt x="58276" y="19359"/>
                    <a:pt x="60883" y="30576"/>
                    <a:pt x="60883" y="45316"/>
                  </a:cubicBezTo>
                  <a:cubicBezTo>
                    <a:pt x="60883" y="60012"/>
                    <a:pt x="58276" y="71243"/>
                    <a:pt x="53047" y="78996"/>
                  </a:cubicBezTo>
                  <a:cubicBezTo>
                    <a:pt x="47847" y="86719"/>
                    <a:pt x="40317" y="90574"/>
                    <a:pt x="30442" y="90574"/>
                  </a:cubicBezTo>
                  <a:cubicBezTo>
                    <a:pt x="20566" y="90574"/>
                    <a:pt x="13007" y="86719"/>
                    <a:pt x="7778" y="78996"/>
                  </a:cubicBezTo>
                  <a:cubicBezTo>
                    <a:pt x="2593" y="71243"/>
                    <a:pt x="0" y="60012"/>
                    <a:pt x="0" y="45316"/>
                  </a:cubicBezTo>
                  <a:cubicBezTo>
                    <a:pt x="0" y="30576"/>
                    <a:pt x="2593" y="19359"/>
                    <a:pt x="7778" y="11636"/>
                  </a:cubicBezTo>
                  <a:cubicBezTo>
                    <a:pt x="13007" y="3883"/>
                    <a:pt x="20566" y="0"/>
                    <a:pt x="30442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18212451-A25A-1BAB-8677-CCCC3AD02966}"/>
                </a:ext>
              </a:extLst>
            </p:cNvPr>
            <p:cNvSpPr/>
            <p:nvPr/>
          </p:nvSpPr>
          <p:spPr>
            <a:xfrm>
              <a:off x="2317444" y="3974849"/>
              <a:ext cx="12453" cy="14854"/>
            </a:xfrm>
            <a:custGeom>
              <a:avLst/>
              <a:gdLst>
                <a:gd name="connsiteX0" fmla="*/ 0 w 12453"/>
                <a:gd name="connsiteY0" fmla="*/ 0 h 14854"/>
                <a:gd name="connsiteX1" fmla="*/ 12453 w 12453"/>
                <a:gd name="connsiteY1" fmla="*/ 0 h 14854"/>
                <a:gd name="connsiteX2" fmla="*/ 12453 w 12453"/>
                <a:gd name="connsiteY2" fmla="*/ 14855 h 14854"/>
                <a:gd name="connsiteX3" fmla="*/ 0 w 12453"/>
                <a:gd name="connsiteY3" fmla="*/ 14855 h 14854"/>
                <a:gd name="connsiteX4" fmla="*/ 0 w 12453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3" h="14854">
                  <a:moveTo>
                    <a:pt x="0" y="0"/>
                  </a:moveTo>
                  <a:lnTo>
                    <a:pt x="12453" y="0"/>
                  </a:lnTo>
                  <a:lnTo>
                    <a:pt x="12453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CB3B80FE-54D1-5256-DC17-EBF102379FEC}"/>
                </a:ext>
              </a:extLst>
            </p:cNvPr>
            <p:cNvSpPr/>
            <p:nvPr/>
          </p:nvSpPr>
          <p:spPr>
            <a:xfrm>
              <a:off x="2351381" y="3900820"/>
              <a:ext cx="60824" cy="90573"/>
            </a:xfrm>
            <a:custGeom>
              <a:avLst/>
              <a:gdLst>
                <a:gd name="connsiteX0" fmla="*/ 31446 w 60824"/>
                <a:gd name="connsiteY0" fmla="*/ 40523 h 90573"/>
                <a:gd name="connsiteX1" fmla="*/ 18702 w 60824"/>
                <a:gd name="connsiteY1" fmla="*/ 45965 h 90573"/>
                <a:gd name="connsiteX2" fmla="*/ 14041 w 60824"/>
                <a:gd name="connsiteY2" fmla="*/ 60878 h 90573"/>
                <a:gd name="connsiteX3" fmla="*/ 18702 w 60824"/>
                <a:gd name="connsiteY3" fmla="*/ 75791 h 90573"/>
                <a:gd name="connsiteX4" fmla="*/ 31446 w 60824"/>
                <a:gd name="connsiteY4" fmla="*/ 81219 h 90573"/>
                <a:gd name="connsiteX5" fmla="*/ 44133 w 60824"/>
                <a:gd name="connsiteY5" fmla="*/ 75791 h 90573"/>
                <a:gd name="connsiteX6" fmla="*/ 48852 w 60824"/>
                <a:gd name="connsiteY6" fmla="*/ 60878 h 90573"/>
                <a:gd name="connsiteX7" fmla="*/ 44133 w 60824"/>
                <a:gd name="connsiteY7" fmla="*/ 45965 h 90573"/>
                <a:gd name="connsiteX8" fmla="*/ 31446 w 60824"/>
                <a:gd name="connsiteY8" fmla="*/ 40523 h 90573"/>
                <a:gd name="connsiteX9" fmla="*/ 55101 w 60824"/>
                <a:gd name="connsiteY9" fmla="*/ 3508 h 90573"/>
                <a:gd name="connsiteX10" fmla="*/ 55101 w 60824"/>
                <a:gd name="connsiteY10" fmla="*/ 14263 h 90573"/>
                <a:gd name="connsiteX11" fmla="*/ 46012 w 60824"/>
                <a:gd name="connsiteY11" fmla="*/ 11044 h 90573"/>
                <a:gd name="connsiteX12" fmla="*/ 36996 w 60824"/>
                <a:gd name="connsiteY12" fmla="*/ 9932 h 90573"/>
                <a:gd name="connsiteX13" fmla="*/ 18935 w 60824"/>
                <a:gd name="connsiteY13" fmla="*/ 17829 h 90573"/>
                <a:gd name="connsiteX14" fmla="*/ 11856 w 60824"/>
                <a:gd name="connsiteY14" fmla="*/ 41692 h 90573"/>
                <a:gd name="connsiteX15" fmla="*/ 20581 w 60824"/>
                <a:gd name="connsiteY15" fmla="*/ 33911 h 90573"/>
                <a:gd name="connsiteX16" fmla="*/ 32146 w 60824"/>
                <a:gd name="connsiteY16" fmla="*/ 31168 h 90573"/>
                <a:gd name="connsiteX17" fmla="*/ 53090 w 60824"/>
                <a:gd name="connsiteY17" fmla="*/ 39180 h 90573"/>
                <a:gd name="connsiteX18" fmla="*/ 60825 w 60824"/>
                <a:gd name="connsiteY18" fmla="*/ 60878 h 90573"/>
                <a:gd name="connsiteX19" fmla="*/ 52799 w 60824"/>
                <a:gd name="connsiteY19" fmla="*/ 82446 h 90573"/>
                <a:gd name="connsiteX20" fmla="*/ 31446 w 60824"/>
                <a:gd name="connsiteY20" fmla="*/ 90574 h 90573"/>
                <a:gd name="connsiteX21" fmla="*/ 8084 w 60824"/>
                <a:gd name="connsiteY21" fmla="*/ 78996 h 90573"/>
                <a:gd name="connsiteX22" fmla="*/ 0 w 60824"/>
                <a:gd name="connsiteY22" fmla="*/ 45316 h 90573"/>
                <a:gd name="connsiteX23" fmla="*/ 9904 w 60824"/>
                <a:gd name="connsiteY23" fmla="*/ 12329 h 90573"/>
                <a:gd name="connsiteX24" fmla="*/ 36515 w 60824"/>
                <a:gd name="connsiteY24" fmla="*/ 0 h 90573"/>
                <a:gd name="connsiteX25" fmla="*/ 45546 w 60824"/>
                <a:gd name="connsiteY25" fmla="*/ 866 h 90573"/>
                <a:gd name="connsiteX26" fmla="*/ 55101 w 60824"/>
                <a:gd name="connsiteY26" fmla="*/ 3508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824" h="90573">
                  <a:moveTo>
                    <a:pt x="31446" y="40523"/>
                  </a:moveTo>
                  <a:cubicBezTo>
                    <a:pt x="26101" y="40523"/>
                    <a:pt x="21848" y="42342"/>
                    <a:pt x="18702" y="45965"/>
                  </a:cubicBezTo>
                  <a:cubicBezTo>
                    <a:pt x="15599" y="49589"/>
                    <a:pt x="14041" y="54555"/>
                    <a:pt x="14041" y="60878"/>
                  </a:cubicBezTo>
                  <a:cubicBezTo>
                    <a:pt x="14041" y="67158"/>
                    <a:pt x="15599" y="72124"/>
                    <a:pt x="18702" y="75791"/>
                  </a:cubicBezTo>
                  <a:cubicBezTo>
                    <a:pt x="21848" y="79414"/>
                    <a:pt x="26101" y="81219"/>
                    <a:pt x="31446" y="81219"/>
                  </a:cubicBezTo>
                  <a:cubicBezTo>
                    <a:pt x="36792" y="81219"/>
                    <a:pt x="41030" y="79414"/>
                    <a:pt x="44133" y="75791"/>
                  </a:cubicBezTo>
                  <a:cubicBezTo>
                    <a:pt x="47279" y="72124"/>
                    <a:pt x="48852" y="67158"/>
                    <a:pt x="48852" y="60878"/>
                  </a:cubicBezTo>
                  <a:cubicBezTo>
                    <a:pt x="48852" y="54555"/>
                    <a:pt x="47279" y="49589"/>
                    <a:pt x="44133" y="45965"/>
                  </a:cubicBezTo>
                  <a:cubicBezTo>
                    <a:pt x="41030" y="42342"/>
                    <a:pt x="36792" y="40523"/>
                    <a:pt x="31446" y="40523"/>
                  </a:cubicBezTo>
                  <a:moveTo>
                    <a:pt x="55101" y="3508"/>
                  </a:moveTo>
                  <a:lnTo>
                    <a:pt x="55101" y="14263"/>
                  </a:lnTo>
                  <a:cubicBezTo>
                    <a:pt x="52115" y="12863"/>
                    <a:pt x="49085" y="11780"/>
                    <a:pt x="46012" y="11044"/>
                  </a:cubicBezTo>
                  <a:cubicBezTo>
                    <a:pt x="42982" y="10308"/>
                    <a:pt x="39982" y="9932"/>
                    <a:pt x="36996" y="9932"/>
                  </a:cubicBezTo>
                  <a:cubicBezTo>
                    <a:pt x="29116" y="9932"/>
                    <a:pt x="23101" y="12560"/>
                    <a:pt x="18935" y="17829"/>
                  </a:cubicBezTo>
                  <a:cubicBezTo>
                    <a:pt x="14813" y="23098"/>
                    <a:pt x="12453" y="31053"/>
                    <a:pt x="11856" y="41692"/>
                  </a:cubicBezTo>
                  <a:cubicBezTo>
                    <a:pt x="14172" y="38300"/>
                    <a:pt x="17085" y="35701"/>
                    <a:pt x="20581" y="33911"/>
                  </a:cubicBezTo>
                  <a:cubicBezTo>
                    <a:pt x="24091" y="32077"/>
                    <a:pt x="27936" y="31168"/>
                    <a:pt x="32146" y="31168"/>
                  </a:cubicBezTo>
                  <a:cubicBezTo>
                    <a:pt x="41001" y="31168"/>
                    <a:pt x="47978" y="33839"/>
                    <a:pt x="53090" y="39180"/>
                  </a:cubicBezTo>
                  <a:cubicBezTo>
                    <a:pt x="58247" y="44478"/>
                    <a:pt x="60825" y="51711"/>
                    <a:pt x="60825" y="60878"/>
                  </a:cubicBezTo>
                  <a:cubicBezTo>
                    <a:pt x="60825" y="69843"/>
                    <a:pt x="58145" y="77032"/>
                    <a:pt x="52799" y="82446"/>
                  </a:cubicBezTo>
                  <a:cubicBezTo>
                    <a:pt x="47454" y="87859"/>
                    <a:pt x="40331" y="90574"/>
                    <a:pt x="31446" y="90574"/>
                  </a:cubicBezTo>
                  <a:cubicBezTo>
                    <a:pt x="21265" y="90574"/>
                    <a:pt x="13473" y="86719"/>
                    <a:pt x="8084" y="78996"/>
                  </a:cubicBezTo>
                  <a:cubicBezTo>
                    <a:pt x="2695" y="71243"/>
                    <a:pt x="0" y="60012"/>
                    <a:pt x="0" y="45316"/>
                  </a:cubicBezTo>
                  <a:cubicBezTo>
                    <a:pt x="0" y="31514"/>
                    <a:pt x="3306" y="20514"/>
                    <a:pt x="9904" y="12329"/>
                  </a:cubicBezTo>
                  <a:cubicBezTo>
                    <a:pt x="16517" y="4114"/>
                    <a:pt x="25387" y="0"/>
                    <a:pt x="36515" y="0"/>
                  </a:cubicBezTo>
                  <a:cubicBezTo>
                    <a:pt x="39501" y="0"/>
                    <a:pt x="42516" y="289"/>
                    <a:pt x="45546" y="866"/>
                  </a:cubicBezTo>
                  <a:cubicBezTo>
                    <a:pt x="48619" y="1458"/>
                    <a:pt x="51794" y="2339"/>
                    <a:pt x="55101" y="350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2BBB6A67-3BD3-16A6-6BBA-CBFDDE134BB0}"/>
                </a:ext>
              </a:extLst>
            </p:cNvPr>
            <p:cNvSpPr/>
            <p:nvPr/>
          </p:nvSpPr>
          <p:spPr>
            <a:xfrm>
              <a:off x="2578382" y="3900820"/>
              <a:ext cx="60897" cy="90573"/>
            </a:xfrm>
            <a:custGeom>
              <a:avLst/>
              <a:gdLst>
                <a:gd name="connsiteX0" fmla="*/ 30442 w 60897"/>
                <a:gd name="connsiteY0" fmla="*/ 9355 h 90573"/>
                <a:gd name="connsiteX1" fmla="*/ 16575 w 60897"/>
                <a:gd name="connsiteY1" fmla="*/ 18363 h 90573"/>
                <a:gd name="connsiteX2" fmla="*/ 11987 w 60897"/>
                <a:gd name="connsiteY2" fmla="*/ 45316 h 90573"/>
                <a:gd name="connsiteX3" fmla="*/ 16575 w 60897"/>
                <a:gd name="connsiteY3" fmla="*/ 72283 h 90573"/>
                <a:gd name="connsiteX4" fmla="*/ 30442 w 60897"/>
                <a:gd name="connsiteY4" fmla="*/ 81219 h 90573"/>
                <a:gd name="connsiteX5" fmla="*/ 44308 w 60897"/>
                <a:gd name="connsiteY5" fmla="*/ 72283 h 90573"/>
                <a:gd name="connsiteX6" fmla="*/ 48969 w 60897"/>
                <a:gd name="connsiteY6" fmla="*/ 45316 h 90573"/>
                <a:gd name="connsiteX7" fmla="*/ 44308 w 60897"/>
                <a:gd name="connsiteY7" fmla="*/ 18363 h 90573"/>
                <a:gd name="connsiteX8" fmla="*/ 30442 w 60897"/>
                <a:gd name="connsiteY8" fmla="*/ 9355 h 90573"/>
                <a:gd name="connsiteX9" fmla="*/ 30442 w 60897"/>
                <a:gd name="connsiteY9" fmla="*/ 0 h 90573"/>
                <a:gd name="connsiteX10" fmla="*/ 53047 w 60897"/>
                <a:gd name="connsiteY10" fmla="*/ 11636 h 90573"/>
                <a:gd name="connsiteX11" fmla="*/ 60897 w 60897"/>
                <a:gd name="connsiteY11" fmla="*/ 45316 h 90573"/>
                <a:gd name="connsiteX12" fmla="*/ 53047 w 60897"/>
                <a:gd name="connsiteY12" fmla="*/ 78996 h 90573"/>
                <a:gd name="connsiteX13" fmla="*/ 30442 w 60897"/>
                <a:gd name="connsiteY13" fmla="*/ 90574 h 90573"/>
                <a:gd name="connsiteX14" fmla="*/ 7792 w 60897"/>
                <a:gd name="connsiteY14" fmla="*/ 78996 h 90573"/>
                <a:gd name="connsiteX15" fmla="*/ 0 w 60897"/>
                <a:gd name="connsiteY15" fmla="*/ 45316 h 90573"/>
                <a:gd name="connsiteX16" fmla="*/ 7792 w 60897"/>
                <a:gd name="connsiteY16" fmla="*/ 11636 h 90573"/>
                <a:gd name="connsiteX17" fmla="*/ 30442 w 60897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7" h="90573">
                  <a:moveTo>
                    <a:pt x="30442" y="9355"/>
                  </a:moveTo>
                  <a:cubicBezTo>
                    <a:pt x="24309" y="9355"/>
                    <a:pt x="19692" y="12357"/>
                    <a:pt x="16575" y="18363"/>
                  </a:cubicBezTo>
                  <a:cubicBezTo>
                    <a:pt x="13517" y="24325"/>
                    <a:pt x="11987" y="33305"/>
                    <a:pt x="11987" y="45316"/>
                  </a:cubicBezTo>
                  <a:cubicBezTo>
                    <a:pt x="11987" y="57283"/>
                    <a:pt x="13517" y="66277"/>
                    <a:pt x="16575" y="72283"/>
                  </a:cubicBezTo>
                  <a:cubicBezTo>
                    <a:pt x="19692" y="78245"/>
                    <a:pt x="24309" y="81219"/>
                    <a:pt x="30442" y="81219"/>
                  </a:cubicBezTo>
                  <a:cubicBezTo>
                    <a:pt x="36617" y="81219"/>
                    <a:pt x="41234" y="78245"/>
                    <a:pt x="44308" y="72283"/>
                  </a:cubicBezTo>
                  <a:cubicBezTo>
                    <a:pt x="47410" y="66277"/>
                    <a:pt x="48969" y="57283"/>
                    <a:pt x="48969" y="45316"/>
                  </a:cubicBezTo>
                  <a:cubicBezTo>
                    <a:pt x="48969" y="33305"/>
                    <a:pt x="47410" y="24325"/>
                    <a:pt x="44308" y="18363"/>
                  </a:cubicBezTo>
                  <a:cubicBezTo>
                    <a:pt x="41234" y="12357"/>
                    <a:pt x="36617" y="9355"/>
                    <a:pt x="30442" y="9355"/>
                  </a:cubicBezTo>
                  <a:moveTo>
                    <a:pt x="30442" y="0"/>
                  </a:moveTo>
                  <a:cubicBezTo>
                    <a:pt x="40317" y="0"/>
                    <a:pt x="47847" y="3883"/>
                    <a:pt x="53047" y="11636"/>
                  </a:cubicBezTo>
                  <a:cubicBezTo>
                    <a:pt x="58276" y="19359"/>
                    <a:pt x="60897" y="30576"/>
                    <a:pt x="60897" y="45316"/>
                  </a:cubicBezTo>
                  <a:cubicBezTo>
                    <a:pt x="60897" y="60012"/>
                    <a:pt x="58276" y="71243"/>
                    <a:pt x="53047" y="78996"/>
                  </a:cubicBezTo>
                  <a:cubicBezTo>
                    <a:pt x="47847" y="86719"/>
                    <a:pt x="40317" y="90574"/>
                    <a:pt x="30442" y="90574"/>
                  </a:cubicBezTo>
                  <a:cubicBezTo>
                    <a:pt x="20581" y="90574"/>
                    <a:pt x="13021" y="86719"/>
                    <a:pt x="7792" y="78996"/>
                  </a:cubicBezTo>
                  <a:cubicBezTo>
                    <a:pt x="2593" y="71243"/>
                    <a:pt x="0" y="60012"/>
                    <a:pt x="0" y="45316"/>
                  </a:cubicBezTo>
                  <a:cubicBezTo>
                    <a:pt x="0" y="30576"/>
                    <a:pt x="2593" y="19359"/>
                    <a:pt x="7792" y="11636"/>
                  </a:cubicBezTo>
                  <a:cubicBezTo>
                    <a:pt x="13021" y="3883"/>
                    <a:pt x="20581" y="0"/>
                    <a:pt x="30442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FACA6C2D-2E2D-8442-C77C-43AD2772C2C2}"/>
                </a:ext>
              </a:extLst>
            </p:cNvPr>
            <p:cNvSpPr/>
            <p:nvPr/>
          </p:nvSpPr>
          <p:spPr>
            <a:xfrm>
              <a:off x="2660224" y="3974849"/>
              <a:ext cx="12453" cy="14854"/>
            </a:xfrm>
            <a:custGeom>
              <a:avLst/>
              <a:gdLst>
                <a:gd name="connsiteX0" fmla="*/ 0 w 12453"/>
                <a:gd name="connsiteY0" fmla="*/ 0 h 14854"/>
                <a:gd name="connsiteX1" fmla="*/ 12453 w 12453"/>
                <a:gd name="connsiteY1" fmla="*/ 0 h 14854"/>
                <a:gd name="connsiteX2" fmla="*/ 12453 w 12453"/>
                <a:gd name="connsiteY2" fmla="*/ 14855 h 14854"/>
                <a:gd name="connsiteX3" fmla="*/ 0 w 12453"/>
                <a:gd name="connsiteY3" fmla="*/ 14855 h 14854"/>
                <a:gd name="connsiteX4" fmla="*/ 0 w 12453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3" h="14854">
                  <a:moveTo>
                    <a:pt x="0" y="0"/>
                  </a:moveTo>
                  <a:lnTo>
                    <a:pt x="12453" y="0"/>
                  </a:lnTo>
                  <a:lnTo>
                    <a:pt x="12453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104907BA-C0FF-D4F7-26DE-864DA4EBCBF8}"/>
                </a:ext>
              </a:extLst>
            </p:cNvPr>
            <p:cNvSpPr/>
            <p:nvPr/>
          </p:nvSpPr>
          <p:spPr>
            <a:xfrm>
              <a:off x="2693913" y="3900820"/>
              <a:ext cx="60416" cy="90573"/>
            </a:xfrm>
            <a:custGeom>
              <a:avLst/>
              <a:gdLst>
                <a:gd name="connsiteX0" fmla="*/ 30208 w 60416"/>
                <a:gd name="connsiteY0" fmla="*/ 47423 h 90573"/>
                <a:gd name="connsiteX1" fmla="*/ 16808 w 60416"/>
                <a:gd name="connsiteY1" fmla="*/ 51927 h 90573"/>
                <a:gd name="connsiteX2" fmla="*/ 11973 w 60416"/>
                <a:gd name="connsiteY2" fmla="*/ 64328 h 90573"/>
                <a:gd name="connsiteX3" fmla="*/ 16808 w 60416"/>
                <a:gd name="connsiteY3" fmla="*/ 76715 h 90573"/>
                <a:gd name="connsiteX4" fmla="*/ 30208 w 60416"/>
                <a:gd name="connsiteY4" fmla="*/ 81219 h 90573"/>
                <a:gd name="connsiteX5" fmla="*/ 43594 w 60416"/>
                <a:gd name="connsiteY5" fmla="*/ 76715 h 90573"/>
                <a:gd name="connsiteX6" fmla="*/ 48503 w 60416"/>
                <a:gd name="connsiteY6" fmla="*/ 64328 h 90573"/>
                <a:gd name="connsiteX7" fmla="*/ 43594 w 60416"/>
                <a:gd name="connsiteY7" fmla="*/ 51927 h 90573"/>
                <a:gd name="connsiteX8" fmla="*/ 30208 w 60416"/>
                <a:gd name="connsiteY8" fmla="*/ 47423 h 90573"/>
                <a:gd name="connsiteX9" fmla="*/ 18294 w 60416"/>
                <a:gd name="connsiteY9" fmla="*/ 42399 h 90573"/>
                <a:gd name="connsiteX10" fmla="*/ 6307 w 60416"/>
                <a:gd name="connsiteY10" fmla="*/ 35311 h 90573"/>
                <a:gd name="connsiteX11" fmla="*/ 2068 w 60416"/>
                <a:gd name="connsiteY11" fmla="*/ 22622 h 90573"/>
                <a:gd name="connsiteX12" fmla="*/ 9555 w 60416"/>
                <a:gd name="connsiteY12" fmla="*/ 6078 h 90573"/>
                <a:gd name="connsiteX13" fmla="*/ 30208 w 60416"/>
                <a:gd name="connsiteY13" fmla="*/ 0 h 90573"/>
                <a:gd name="connsiteX14" fmla="*/ 50862 w 60416"/>
                <a:gd name="connsiteY14" fmla="*/ 6078 h 90573"/>
                <a:gd name="connsiteX15" fmla="*/ 58349 w 60416"/>
                <a:gd name="connsiteY15" fmla="*/ 22622 h 90573"/>
                <a:gd name="connsiteX16" fmla="*/ 54037 w 60416"/>
                <a:gd name="connsiteY16" fmla="*/ 35311 h 90573"/>
                <a:gd name="connsiteX17" fmla="*/ 42181 w 60416"/>
                <a:gd name="connsiteY17" fmla="*/ 42399 h 90573"/>
                <a:gd name="connsiteX18" fmla="*/ 55581 w 60416"/>
                <a:gd name="connsiteY18" fmla="*/ 50166 h 90573"/>
                <a:gd name="connsiteX19" fmla="*/ 60417 w 60416"/>
                <a:gd name="connsiteY19" fmla="*/ 64328 h 90573"/>
                <a:gd name="connsiteX20" fmla="*/ 52566 w 60416"/>
                <a:gd name="connsiteY20" fmla="*/ 83803 h 90573"/>
                <a:gd name="connsiteX21" fmla="*/ 30208 w 60416"/>
                <a:gd name="connsiteY21" fmla="*/ 90574 h 90573"/>
                <a:gd name="connsiteX22" fmla="*/ 7792 w 60416"/>
                <a:gd name="connsiteY22" fmla="*/ 83803 h 90573"/>
                <a:gd name="connsiteX23" fmla="*/ 0 w 60416"/>
                <a:gd name="connsiteY23" fmla="*/ 64328 h 90573"/>
                <a:gd name="connsiteX24" fmla="*/ 4836 w 60416"/>
                <a:gd name="connsiteY24" fmla="*/ 50166 h 90573"/>
                <a:gd name="connsiteX25" fmla="*/ 18294 w 60416"/>
                <a:gd name="connsiteY25" fmla="*/ 42399 h 90573"/>
                <a:gd name="connsiteX26" fmla="*/ 13925 w 60416"/>
                <a:gd name="connsiteY26" fmla="*/ 23733 h 90573"/>
                <a:gd name="connsiteX27" fmla="*/ 18177 w 60416"/>
                <a:gd name="connsiteY27" fmla="*/ 34315 h 90573"/>
                <a:gd name="connsiteX28" fmla="*/ 30208 w 60416"/>
                <a:gd name="connsiteY28" fmla="*/ 38126 h 90573"/>
                <a:gd name="connsiteX29" fmla="*/ 42181 w 60416"/>
                <a:gd name="connsiteY29" fmla="*/ 34315 h 90573"/>
                <a:gd name="connsiteX30" fmla="*/ 46551 w 60416"/>
                <a:gd name="connsiteY30" fmla="*/ 23733 h 90573"/>
                <a:gd name="connsiteX31" fmla="*/ 42181 w 60416"/>
                <a:gd name="connsiteY31" fmla="*/ 13151 h 90573"/>
                <a:gd name="connsiteX32" fmla="*/ 30208 w 60416"/>
                <a:gd name="connsiteY32" fmla="*/ 9355 h 90573"/>
                <a:gd name="connsiteX33" fmla="*/ 18177 w 60416"/>
                <a:gd name="connsiteY33" fmla="*/ 13151 h 90573"/>
                <a:gd name="connsiteX34" fmla="*/ 13925 w 60416"/>
                <a:gd name="connsiteY34" fmla="*/ 23733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416" h="90573">
                  <a:moveTo>
                    <a:pt x="30208" y="47423"/>
                  </a:moveTo>
                  <a:cubicBezTo>
                    <a:pt x="24543" y="47423"/>
                    <a:pt x="20086" y="48925"/>
                    <a:pt x="16808" y="51927"/>
                  </a:cubicBezTo>
                  <a:cubicBezTo>
                    <a:pt x="13590" y="54930"/>
                    <a:pt x="11973" y="59059"/>
                    <a:pt x="11973" y="64328"/>
                  </a:cubicBezTo>
                  <a:cubicBezTo>
                    <a:pt x="11973" y="69583"/>
                    <a:pt x="13590" y="73712"/>
                    <a:pt x="16808" y="76715"/>
                  </a:cubicBezTo>
                  <a:cubicBezTo>
                    <a:pt x="20086" y="79717"/>
                    <a:pt x="24543" y="81219"/>
                    <a:pt x="30208" y="81219"/>
                  </a:cubicBezTo>
                  <a:cubicBezTo>
                    <a:pt x="35874" y="81219"/>
                    <a:pt x="40331" y="79717"/>
                    <a:pt x="43594" y="76715"/>
                  </a:cubicBezTo>
                  <a:cubicBezTo>
                    <a:pt x="46871" y="73669"/>
                    <a:pt x="48503" y="69540"/>
                    <a:pt x="48503" y="64328"/>
                  </a:cubicBezTo>
                  <a:cubicBezTo>
                    <a:pt x="48503" y="59059"/>
                    <a:pt x="46871" y="54930"/>
                    <a:pt x="43594" y="51927"/>
                  </a:cubicBezTo>
                  <a:cubicBezTo>
                    <a:pt x="40375" y="48925"/>
                    <a:pt x="35904" y="47423"/>
                    <a:pt x="30208" y="47423"/>
                  </a:cubicBezTo>
                  <a:moveTo>
                    <a:pt x="18294" y="42399"/>
                  </a:moveTo>
                  <a:cubicBezTo>
                    <a:pt x="13182" y="41144"/>
                    <a:pt x="9176" y="38790"/>
                    <a:pt x="6307" y="35311"/>
                  </a:cubicBezTo>
                  <a:cubicBezTo>
                    <a:pt x="3481" y="31846"/>
                    <a:pt x="2068" y="27617"/>
                    <a:pt x="2068" y="22622"/>
                  </a:cubicBezTo>
                  <a:cubicBezTo>
                    <a:pt x="2068" y="15649"/>
                    <a:pt x="4559" y="10134"/>
                    <a:pt x="9555" y="6078"/>
                  </a:cubicBezTo>
                  <a:cubicBezTo>
                    <a:pt x="14594" y="2021"/>
                    <a:pt x="21484" y="0"/>
                    <a:pt x="30208" y="0"/>
                  </a:cubicBezTo>
                  <a:cubicBezTo>
                    <a:pt x="38977" y="0"/>
                    <a:pt x="45866" y="2021"/>
                    <a:pt x="50862" y="6078"/>
                  </a:cubicBezTo>
                  <a:cubicBezTo>
                    <a:pt x="55858" y="10134"/>
                    <a:pt x="58349" y="15649"/>
                    <a:pt x="58349" y="22622"/>
                  </a:cubicBezTo>
                  <a:cubicBezTo>
                    <a:pt x="58349" y="27617"/>
                    <a:pt x="56907" y="31846"/>
                    <a:pt x="54037" y="35311"/>
                  </a:cubicBezTo>
                  <a:cubicBezTo>
                    <a:pt x="51212" y="38790"/>
                    <a:pt x="47265" y="41144"/>
                    <a:pt x="42181" y="42399"/>
                  </a:cubicBezTo>
                  <a:cubicBezTo>
                    <a:pt x="47934" y="43713"/>
                    <a:pt x="52391" y="46312"/>
                    <a:pt x="55581" y="50166"/>
                  </a:cubicBezTo>
                  <a:cubicBezTo>
                    <a:pt x="58800" y="54021"/>
                    <a:pt x="60417" y="58741"/>
                    <a:pt x="60417" y="64328"/>
                  </a:cubicBezTo>
                  <a:cubicBezTo>
                    <a:pt x="60417" y="72788"/>
                    <a:pt x="57795" y="79284"/>
                    <a:pt x="52566" y="83803"/>
                  </a:cubicBezTo>
                  <a:cubicBezTo>
                    <a:pt x="47366" y="88321"/>
                    <a:pt x="39924" y="90574"/>
                    <a:pt x="30208" y="90574"/>
                  </a:cubicBezTo>
                  <a:cubicBezTo>
                    <a:pt x="20493" y="90574"/>
                    <a:pt x="13021" y="88321"/>
                    <a:pt x="7792" y="83803"/>
                  </a:cubicBezTo>
                  <a:cubicBezTo>
                    <a:pt x="2593" y="79284"/>
                    <a:pt x="0" y="72788"/>
                    <a:pt x="0" y="64328"/>
                  </a:cubicBezTo>
                  <a:cubicBezTo>
                    <a:pt x="0" y="58741"/>
                    <a:pt x="1617" y="54021"/>
                    <a:pt x="4836" y="50166"/>
                  </a:cubicBezTo>
                  <a:cubicBezTo>
                    <a:pt x="8055" y="46312"/>
                    <a:pt x="12541" y="43713"/>
                    <a:pt x="18294" y="42399"/>
                  </a:cubicBezTo>
                  <a:moveTo>
                    <a:pt x="13925" y="23733"/>
                  </a:moveTo>
                  <a:cubicBezTo>
                    <a:pt x="13925" y="28252"/>
                    <a:pt x="15337" y="31789"/>
                    <a:pt x="18177" y="34315"/>
                  </a:cubicBezTo>
                  <a:cubicBezTo>
                    <a:pt x="21047" y="36856"/>
                    <a:pt x="25052" y="38126"/>
                    <a:pt x="30208" y="38126"/>
                  </a:cubicBezTo>
                  <a:cubicBezTo>
                    <a:pt x="35321" y="38126"/>
                    <a:pt x="39312" y="36856"/>
                    <a:pt x="42181" y="34315"/>
                  </a:cubicBezTo>
                  <a:cubicBezTo>
                    <a:pt x="45094" y="31789"/>
                    <a:pt x="46551" y="28252"/>
                    <a:pt x="46551" y="23733"/>
                  </a:cubicBezTo>
                  <a:cubicBezTo>
                    <a:pt x="46551" y="19215"/>
                    <a:pt x="45094" y="15678"/>
                    <a:pt x="42181" y="13151"/>
                  </a:cubicBezTo>
                  <a:cubicBezTo>
                    <a:pt x="39312" y="10625"/>
                    <a:pt x="35321" y="9355"/>
                    <a:pt x="30208" y="9355"/>
                  </a:cubicBezTo>
                  <a:cubicBezTo>
                    <a:pt x="25052" y="9355"/>
                    <a:pt x="21047" y="10625"/>
                    <a:pt x="18177" y="13151"/>
                  </a:cubicBezTo>
                  <a:cubicBezTo>
                    <a:pt x="15337" y="15678"/>
                    <a:pt x="13925" y="19215"/>
                    <a:pt x="13925" y="23733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08503D38-A86A-5288-7867-02A13EEBB313}"/>
                </a:ext>
              </a:extLst>
            </p:cNvPr>
            <p:cNvSpPr/>
            <p:nvPr/>
          </p:nvSpPr>
          <p:spPr>
            <a:xfrm>
              <a:off x="2923375" y="3902393"/>
              <a:ext cx="52449" cy="87310"/>
            </a:xfrm>
            <a:custGeom>
              <a:avLst/>
              <a:gdLst>
                <a:gd name="connsiteX0" fmla="*/ 1704 w 52449"/>
                <a:gd name="connsiteY0" fmla="*/ 77364 h 87310"/>
                <a:gd name="connsiteX1" fmla="*/ 21178 w 52449"/>
                <a:gd name="connsiteY1" fmla="*/ 77364 h 87310"/>
                <a:gd name="connsiteX2" fmla="*/ 21178 w 52449"/>
                <a:gd name="connsiteY2" fmla="*/ 10755 h 87310"/>
                <a:gd name="connsiteX3" fmla="*/ 0 w 52449"/>
                <a:gd name="connsiteY3" fmla="*/ 14970 h 87310"/>
                <a:gd name="connsiteX4" fmla="*/ 0 w 52449"/>
                <a:gd name="connsiteY4" fmla="*/ 4215 h 87310"/>
                <a:gd name="connsiteX5" fmla="*/ 21061 w 52449"/>
                <a:gd name="connsiteY5" fmla="*/ 0 h 87310"/>
                <a:gd name="connsiteX6" fmla="*/ 32976 w 52449"/>
                <a:gd name="connsiteY6" fmla="*/ 0 h 87310"/>
                <a:gd name="connsiteX7" fmla="*/ 32976 w 52449"/>
                <a:gd name="connsiteY7" fmla="*/ 77364 h 87310"/>
                <a:gd name="connsiteX8" fmla="*/ 52450 w 52449"/>
                <a:gd name="connsiteY8" fmla="*/ 77364 h 87310"/>
                <a:gd name="connsiteX9" fmla="*/ 52450 w 52449"/>
                <a:gd name="connsiteY9" fmla="*/ 87311 h 87310"/>
                <a:gd name="connsiteX10" fmla="*/ 1704 w 52449"/>
                <a:gd name="connsiteY10" fmla="*/ 87311 h 87310"/>
                <a:gd name="connsiteX11" fmla="*/ 1704 w 52449"/>
                <a:gd name="connsiteY11" fmla="*/ 77364 h 8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49" h="87310">
                  <a:moveTo>
                    <a:pt x="1704" y="77364"/>
                  </a:moveTo>
                  <a:lnTo>
                    <a:pt x="21178" y="77364"/>
                  </a:lnTo>
                  <a:lnTo>
                    <a:pt x="21178" y="10755"/>
                  </a:lnTo>
                  <a:lnTo>
                    <a:pt x="0" y="14970"/>
                  </a:lnTo>
                  <a:lnTo>
                    <a:pt x="0" y="4215"/>
                  </a:lnTo>
                  <a:lnTo>
                    <a:pt x="21061" y="0"/>
                  </a:lnTo>
                  <a:lnTo>
                    <a:pt x="32976" y="0"/>
                  </a:lnTo>
                  <a:lnTo>
                    <a:pt x="32976" y="77364"/>
                  </a:lnTo>
                  <a:lnTo>
                    <a:pt x="52450" y="77364"/>
                  </a:lnTo>
                  <a:lnTo>
                    <a:pt x="52450" y="87311"/>
                  </a:lnTo>
                  <a:lnTo>
                    <a:pt x="1704" y="87311"/>
                  </a:lnTo>
                  <a:lnTo>
                    <a:pt x="1704" y="77364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1B3A6D23-54AD-9A53-CC98-503AC5957926}"/>
                </a:ext>
              </a:extLst>
            </p:cNvPr>
            <p:cNvSpPr/>
            <p:nvPr/>
          </p:nvSpPr>
          <p:spPr>
            <a:xfrm>
              <a:off x="2999902" y="3974849"/>
              <a:ext cx="12438" cy="14854"/>
            </a:xfrm>
            <a:custGeom>
              <a:avLst/>
              <a:gdLst>
                <a:gd name="connsiteX0" fmla="*/ 0 w 12438"/>
                <a:gd name="connsiteY0" fmla="*/ 0 h 14854"/>
                <a:gd name="connsiteX1" fmla="*/ 12439 w 12438"/>
                <a:gd name="connsiteY1" fmla="*/ 0 h 14854"/>
                <a:gd name="connsiteX2" fmla="*/ 12439 w 12438"/>
                <a:gd name="connsiteY2" fmla="*/ 14855 h 14854"/>
                <a:gd name="connsiteX3" fmla="*/ 0 w 12438"/>
                <a:gd name="connsiteY3" fmla="*/ 14855 h 14854"/>
                <a:gd name="connsiteX4" fmla="*/ 0 w 12438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8" h="14854">
                  <a:moveTo>
                    <a:pt x="0" y="0"/>
                  </a:moveTo>
                  <a:lnTo>
                    <a:pt x="12439" y="0"/>
                  </a:lnTo>
                  <a:lnTo>
                    <a:pt x="12439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26C86DC3-BF6B-11C8-954F-D59D77E2743C}"/>
                </a:ext>
              </a:extLst>
            </p:cNvPr>
            <p:cNvSpPr/>
            <p:nvPr/>
          </p:nvSpPr>
          <p:spPr>
            <a:xfrm>
              <a:off x="3033344" y="3900820"/>
              <a:ext cx="60897" cy="90573"/>
            </a:xfrm>
            <a:custGeom>
              <a:avLst/>
              <a:gdLst>
                <a:gd name="connsiteX0" fmla="*/ 30456 w 60897"/>
                <a:gd name="connsiteY0" fmla="*/ 9355 h 90573"/>
                <a:gd name="connsiteX1" fmla="*/ 16590 w 60897"/>
                <a:gd name="connsiteY1" fmla="*/ 18363 h 90573"/>
                <a:gd name="connsiteX2" fmla="*/ 11987 w 60897"/>
                <a:gd name="connsiteY2" fmla="*/ 45316 h 90573"/>
                <a:gd name="connsiteX3" fmla="*/ 16590 w 60897"/>
                <a:gd name="connsiteY3" fmla="*/ 72283 h 90573"/>
                <a:gd name="connsiteX4" fmla="*/ 30456 w 60897"/>
                <a:gd name="connsiteY4" fmla="*/ 81219 h 90573"/>
                <a:gd name="connsiteX5" fmla="*/ 44322 w 60897"/>
                <a:gd name="connsiteY5" fmla="*/ 72283 h 90573"/>
                <a:gd name="connsiteX6" fmla="*/ 48983 w 60897"/>
                <a:gd name="connsiteY6" fmla="*/ 45316 h 90573"/>
                <a:gd name="connsiteX7" fmla="*/ 44322 w 60897"/>
                <a:gd name="connsiteY7" fmla="*/ 18363 h 90573"/>
                <a:gd name="connsiteX8" fmla="*/ 30456 w 60897"/>
                <a:gd name="connsiteY8" fmla="*/ 9355 h 90573"/>
                <a:gd name="connsiteX9" fmla="*/ 30456 w 60897"/>
                <a:gd name="connsiteY9" fmla="*/ 0 h 90573"/>
                <a:gd name="connsiteX10" fmla="*/ 53047 w 60897"/>
                <a:gd name="connsiteY10" fmla="*/ 11636 h 90573"/>
                <a:gd name="connsiteX11" fmla="*/ 60897 w 60897"/>
                <a:gd name="connsiteY11" fmla="*/ 45316 h 90573"/>
                <a:gd name="connsiteX12" fmla="*/ 53047 w 60897"/>
                <a:gd name="connsiteY12" fmla="*/ 78996 h 90573"/>
                <a:gd name="connsiteX13" fmla="*/ 30456 w 60897"/>
                <a:gd name="connsiteY13" fmla="*/ 90574 h 90573"/>
                <a:gd name="connsiteX14" fmla="*/ 7792 w 60897"/>
                <a:gd name="connsiteY14" fmla="*/ 78996 h 90573"/>
                <a:gd name="connsiteX15" fmla="*/ 0 w 60897"/>
                <a:gd name="connsiteY15" fmla="*/ 45316 h 90573"/>
                <a:gd name="connsiteX16" fmla="*/ 7792 w 60897"/>
                <a:gd name="connsiteY16" fmla="*/ 11636 h 90573"/>
                <a:gd name="connsiteX17" fmla="*/ 30456 w 60897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7" h="90573">
                  <a:moveTo>
                    <a:pt x="30456" y="9355"/>
                  </a:moveTo>
                  <a:cubicBezTo>
                    <a:pt x="24324" y="9355"/>
                    <a:pt x="19692" y="12357"/>
                    <a:pt x="16590" y="18363"/>
                  </a:cubicBezTo>
                  <a:cubicBezTo>
                    <a:pt x="13517" y="24325"/>
                    <a:pt x="11987" y="33305"/>
                    <a:pt x="11987" y="45316"/>
                  </a:cubicBezTo>
                  <a:cubicBezTo>
                    <a:pt x="11987" y="57283"/>
                    <a:pt x="13517" y="66277"/>
                    <a:pt x="16590" y="72283"/>
                  </a:cubicBezTo>
                  <a:cubicBezTo>
                    <a:pt x="19692" y="78245"/>
                    <a:pt x="24324" y="81219"/>
                    <a:pt x="30456" y="81219"/>
                  </a:cubicBezTo>
                  <a:cubicBezTo>
                    <a:pt x="36632" y="81219"/>
                    <a:pt x="41249" y="78245"/>
                    <a:pt x="44322" y="72283"/>
                  </a:cubicBezTo>
                  <a:cubicBezTo>
                    <a:pt x="47425" y="66277"/>
                    <a:pt x="48983" y="57283"/>
                    <a:pt x="48983" y="45316"/>
                  </a:cubicBezTo>
                  <a:cubicBezTo>
                    <a:pt x="48983" y="33305"/>
                    <a:pt x="47425" y="24325"/>
                    <a:pt x="44322" y="18363"/>
                  </a:cubicBezTo>
                  <a:cubicBezTo>
                    <a:pt x="41249" y="12357"/>
                    <a:pt x="36632" y="9355"/>
                    <a:pt x="30456" y="9355"/>
                  </a:cubicBezTo>
                  <a:moveTo>
                    <a:pt x="30456" y="0"/>
                  </a:moveTo>
                  <a:cubicBezTo>
                    <a:pt x="40317" y="0"/>
                    <a:pt x="47847" y="3883"/>
                    <a:pt x="53047" y="11636"/>
                  </a:cubicBezTo>
                  <a:cubicBezTo>
                    <a:pt x="58276" y="19359"/>
                    <a:pt x="60897" y="30576"/>
                    <a:pt x="60897" y="45316"/>
                  </a:cubicBezTo>
                  <a:cubicBezTo>
                    <a:pt x="60897" y="60012"/>
                    <a:pt x="58276" y="71243"/>
                    <a:pt x="53047" y="78996"/>
                  </a:cubicBezTo>
                  <a:cubicBezTo>
                    <a:pt x="47847" y="86719"/>
                    <a:pt x="40317" y="90574"/>
                    <a:pt x="30456" y="90574"/>
                  </a:cubicBezTo>
                  <a:cubicBezTo>
                    <a:pt x="20581" y="90574"/>
                    <a:pt x="13021" y="86719"/>
                    <a:pt x="7792" y="78996"/>
                  </a:cubicBezTo>
                  <a:cubicBezTo>
                    <a:pt x="2593" y="71243"/>
                    <a:pt x="0" y="60012"/>
                    <a:pt x="0" y="45316"/>
                  </a:cubicBezTo>
                  <a:cubicBezTo>
                    <a:pt x="0" y="30576"/>
                    <a:pt x="2593" y="19359"/>
                    <a:pt x="7792" y="11636"/>
                  </a:cubicBezTo>
                  <a:cubicBezTo>
                    <a:pt x="13021" y="3883"/>
                    <a:pt x="20581" y="0"/>
                    <a:pt x="30456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A8955549-64E2-53F3-0971-EF89122FA584}"/>
                </a:ext>
              </a:extLst>
            </p:cNvPr>
            <p:cNvSpPr/>
            <p:nvPr/>
          </p:nvSpPr>
          <p:spPr>
            <a:xfrm>
              <a:off x="3267845" y="3902393"/>
              <a:ext cx="52464" cy="87310"/>
            </a:xfrm>
            <a:custGeom>
              <a:avLst/>
              <a:gdLst>
                <a:gd name="connsiteX0" fmla="*/ 1719 w 52464"/>
                <a:gd name="connsiteY0" fmla="*/ 77364 h 87310"/>
                <a:gd name="connsiteX1" fmla="*/ 21193 w 52464"/>
                <a:gd name="connsiteY1" fmla="*/ 77364 h 87310"/>
                <a:gd name="connsiteX2" fmla="*/ 21193 w 52464"/>
                <a:gd name="connsiteY2" fmla="*/ 10755 h 87310"/>
                <a:gd name="connsiteX3" fmla="*/ 0 w 52464"/>
                <a:gd name="connsiteY3" fmla="*/ 14970 h 87310"/>
                <a:gd name="connsiteX4" fmla="*/ 0 w 52464"/>
                <a:gd name="connsiteY4" fmla="*/ 4215 h 87310"/>
                <a:gd name="connsiteX5" fmla="*/ 21076 w 52464"/>
                <a:gd name="connsiteY5" fmla="*/ 0 h 87310"/>
                <a:gd name="connsiteX6" fmla="*/ 32990 w 52464"/>
                <a:gd name="connsiteY6" fmla="*/ 0 h 87310"/>
                <a:gd name="connsiteX7" fmla="*/ 32990 w 52464"/>
                <a:gd name="connsiteY7" fmla="*/ 77364 h 87310"/>
                <a:gd name="connsiteX8" fmla="*/ 52464 w 52464"/>
                <a:gd name="connsiteY8" fmla="*/ 77364 h 87310"/>
                <a:gd name="connsiteX9" fmla="*/ 52464 w 52464"/>
                <a:gd name="connsiteY9" fmla="*/ 87311 h 87310"/>
                <a:gd name="connsiteX10" fmla="*/ 1719 w 52464"/>
                <a:gd name="connsiteY10" fmla="*/ 87311 h 87310"/>
                <a:gd name="connsiteX11" fmla="*/ 1719 w 52464"/>
                <a:gd name="connsiteY11" fmla="*/ 77364 h 8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64" h="87310">
                  <a:moveTo>
                    <a:pt x="1719" y="77364"/>
                  </a:moveTo>
                  <a:lnTo>
                    <a:pt x="21193" y="77364"/>
                  </a:lnTo>
                  <a:lnTo>
                    <a:pt x="21193" y="10755"/>
                  </a:lnTo>
                  <a:lnTo>
                    <a:pt x="0" y="14970"/>
                  </a:lnTo>
                  <a:lnTo>
                    <a:pt x="0" y="4215"/>
                  </a:lnTo>
                  <a:lnTo>
                    <a:pt x="21076" y="0"/>
                  </a:lnTo>
                  <a:lnTo>
                    <a:pt x="32990" y="0"/>
                  </a:lnTo>
                  <a:lnTo>
                    <a:pt x="32990" y="77364"/>
                  </a:lnTo>
                  <a:lnTo>
                    <a:pt x="52464" y="77364"/>
                  </a:lnTo>
                  <a:lnTo>
                    <a:pt x="52464" y="87311"/>
                  </a:lnTo>
                  <a:lnTo>
                    <a:pt x="1719" y="87311"/>
                  </a:lnTo>
                  <a:lnTo>
                    <a:pt x="1719" y="77364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631964C9-2DEB-0F90-BF74-A9359A70CB57}"/>
                </a:ext>
              </a:extLst>
            </p:cNvPr>
            <p:cNvSpPr/>
            <p:nvPr/>
          </p:nvSpPr>
          <p:spPr>
            <a:xfrm>
              <a:off x="3344371" y="3974849"/>
              <a:ext cx="12453" cy="14854"/>
            </a:xfrm>
            <a:custGeom>
              <a:avLst/>
              <a:gdLst>
                <a:gd name="connsiteX0" fmla="*/ 0 w 12453"/>
                <a:gd name="connsiteY0" fmla="*/ 0 h 14854"/>
                <a:gd name="connsiteX1" fmla="*/ 12453 w 12453"/>
                <a:gd name="connsiteY1" fmla="*/ 0 h 14854"/>
                <a:gd name="connsiteX2" fmla="*/ 12453 w 12453"/>
                <a:gd name="connsiteY2" fmla="*/ 14855 h 14854"/>
                <a:gd name="connsiteX3" fmla="*/ 0 w 12453"/>
                <a:gd name="connsiteY3" fmla="*/ 14855 h 14854"/>
                <a:gd name="connsiteX4" fmla="*/ 0 w 12453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3" h="14854">
                  <a:moveTo>
                    <a:pt x="0" y="0"/>
                  </a:moveTo>
                  <a:lnTo>
                    <a:pt x="12453" y="0"/>
                  </a:lnTo>
                  <a:lnTo>
                    <a:pt x="12453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D9C5B568-C99D-F661-AD88-2CB0C0546778}"/>
                </a:ext>
              </a:extLst>
            </p:cNvPr>
            <p:cNvSpPr/>
            <p:nvPr/>
          </p:nvSpPr>
          <p:spPr>
            <a:xfrm>
              <a:off x="3378716" y="3900820"/>
              <a:ext cx="55931" cy="88884"/>
            </a:xfrm>
            <a:custGeom>
              <a:avLst/>
              <a:gdLst>
                <a:gd name="connsiteX0" fmla="*/ 14332 w 55931"/>
                <a:gd name="connsiteY0" fmla="*/ 78938 h 88884"/>
                <a:gd name="connsiteX1" fmla="*/ 55931 w 55931"/>
                <a:gd name="connsiteY1" fmla="*/ 78938 h 88884"/>
                <a:gd name="connsiteX2" fmla="*/ 55931 w 55931"/>
                <a:gd name="connsiteY2" fmla="*/ 88884 h 88884"/>
                <a:gd name="connsiteX3" fmla="*/ 0 w 55931"/>
                <a:gd name="connsiteY3" fmla="*/ 88884 h 88884"/>
                <a:gd name="connsiteX4" fmla="*/ 0 w 55931"/>
                <a:gd name="connsiteY4" fmla="*/ 78938 h 88884"/>
                <a:gd name="connsiteX5" fmla="*/ 18469 w 55931"/>
                <a:gd name="connsiteY5" fmla="*/ 60286 h 88884"/>
                <a:gd name="connsiteX6" fmla="*/ 33224 w 55931"/>
                <a:gd name="connsiteY6" fmla="*/ 45142 h 88884"/>
                <a:gd name="connsiteX7" fmla="*/ 41191 w 55931"/>
                <a:gd name="connsiteY7" fmla="*/ 34387 h 88884"/>
                <a:gd name="connsiteX8" fmla="*/ 43492 w 55931"/>
                <a:gd name="connsiteY8" fmla="*/ 25668 h 88884"/>
                <a:gd name="connsiteX9" fmla="*/ 38526 w 55931"/>
                <a:gd name="connsiteY9" fmla="*/ 14321 h 88884"/>
                <a:gd name="connsiteX10" fmla="*/ 25723 w 55931"/>
                <a:gd name="connsiteY10" fmla="*/ 9932 h 88884"/>
                <a:gd name="connsiteX11" fmla="*/ 13866 w 55931"/>
                <a:gd name="connsiteY11" fmla="*/ 11867 h 88884"/>
                <a:gd name="connsiteX12" fmla="*/ 597 w 55931"/>
                <a:gd name="connsiteY12" fmla="*/ 17713 h 88884"/>
                <a:gd name="connsiteX13" fmla="*/ 597 w 55931"/>
                <a:gd name="connsiteY13" fmla="*/ 5789 h 88884"/>
                <a:gd name="connsiteX14" fmla="*/ 14041 w 55931"/>
                <a:gd name="connsiteY14" fmla="*/ 1458 h 88884"/>
                <a:gd name="connsiteX15" fmla="*/ 25489 w 55931"/>
                <a:gd name="connsiteY15" fmla="*/ 0 h 88884"/>
                <a:gd name="connsiteX16" fmla="*/ 47323 w 55931"/>
                <a:gd name="connsiteY16" fmla="*/ 6785 h 88884"/>
                <a:gd name="connsiteX17" fmla="*/ 55465 w 55931"/>
                <a:gd name="connsiteY17" fmla="*/ 24903 h 88884"/>
                <a:gd name="connsiteX18" fmla="*/ 53397 w 55931"/>
                <a:gd name="connsiteY18" fmla="*/ 35138 h 88884"/>
                <a:gd name="connsiteX19" fmla="*/ 46027 w 55931"/>
                <a:gd name="connsiteY19" fmla="*/ 46485 h 88884"/>
                <a:gd name="connsiteX20" fmla="*/ 36647 w 55931"/>
                <a:gd name="connsiteY20" fmla="*/ 56316 h 88884"/>
                <a:gd name="connsiteX21" fmla="*/ 14332 w 55931"/>
                <a:gd name="connsiteY21" fmla="*/ 78938 h 8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931" h="88884">
                  <a:moveTo>
                    <a:pt x="14332" y="78938"/>
                  </a:moveTo>
                  <a:lnTo>
                    <a:pt x="55931" y="78938"/>
                  </a:lnTo>
                  <a:lnTo>
                    <a:pt x="55931" y="88884"/>
                  </a:lnTo>
                  <a:lnTo>
                    <a:pt x="0" y="88884"/>
                  </a:lnTo>
                  <a:lnTo>
                    <a:pt x="0" y="78938"/>
                  </a:lnTo>
                  <a:cubicBezTo>
                    <a:pt x="4530" y="74304"/>
                    <a:pt x="10676" y="68082"/>
                    <a:pt x="18469" y="60286"/>
                  </a:cubicBezTo>
                  <a:cubicBezTo>
                    <a:pt x="26290" y="52447"/>
                    <a:pt x="31214" y="47409"/>
                    <a:pt x="33224" y="45142"/>
                  </a:cubicBezTo>
                  <a:cubicBezTo>
                    <a:pt x="37040" y="40884"/>
                    <a:pt x="39690" y="37303"/>
                    <a:pt x="41191" y="34387"/>
                  </a:cubicBezTo>
                  <a:cubicBezTo>
                    <a:pt x="42720" y="31428"/>
                    <a:pt x="43492" y="28512"/>
                    <a:pt x="43492" y="25668"/>
                  </a:cubicBezTo>
                  <a:cubicBezTo>
                    <a:pt x="43492" y="21034"/>
                    <a:pt x="41832" y="17251"/>
                    <a:pt x="38526" y="14321"/>
                  </a:cubicBezTo>
                  <a:cubicBezTo>
                    <a:pt x="35263" y="11390"/>
                    <a:pt x="30995" y="9932"/>
                    <a:pt x="25723" y="9932"/>
                  </a:cubicBezTo>
                  <a:cubicBezTo>
                    <a:pt x="21979" y="9932"/>
                    <a:pt x="18032" y="10582"/>
                    <a:pt x="13866" y="11867"/>
                  </a:cubicBezTo>
                  <a:cubicBezTo>
                    <a:pt x="9744" y="13151"/>
                    <a:pt x="5317" y="15100"/>
                    <a:pt x="597" y="17713"/>
                  </a:cubicBezTo>
                  <a:lnTo>
                    <a:pt x="597" y="5789"/>
                  </a:lnTo>
                  <a:cubicBezTo>
                    <a:pt x="5389" y="3869"/>
                    <a:pt x="9875" y="2425"/>
                    <a:pt x="14041" y="1458"/>
                  </a:cubicBezTo>
                  <a:cubicBezTo>
                    <a:pt x="18221" y="491"/>
                    <a:pt x="22038" y="0"/>
                    <a:pt x="25489" y="0"/>
                  </a:cubicBezTo>
                  <a:cubicBezTo>
                    <a:pt x="34622" y="0"/>
                    <a:pt x="41890" y="2266"/>
                    <a:pt x="47323" y="6785"/>
                  </a:cubicBezTo>
                  <a:cubicBezTo>
                    <a:pt x="52756" y="11304"/>
                    <a:pt x="55465" y="17338"/>
                    <a:pt x="55465" y="24903"/>
                  </a:cubicBezTo>
                  <a:cubicBezTo>
                    <a:pt x="55465" y="28497"/>
                    <a:pt x="54780" y="31904"/>
                    <a:pt x="53397" y="35138"/>
                  </a:cubicBezTo>
                  <a:cubicBezTo>
                    <a:pt x="52057" y="38328"/>
                    <a:pt x="49595" y="42111"/>
                    <a:pt x="46027" y="46485"/>
                  </a:cubicBezTo>
                  <a:cubicBezTo>
                    <a:pt x="45036" y="47625"/>
                    <a:pt x="41904" y="50903"/>
                    <a:pt x="36647" y="56316"/>
                  </a:cubicBezTo>
                  <a:cubicBezTo>
                    <a:pt x="31374" y="61701"/>
                    <a:pt x="23931" y="69237"/>
                    <a:pt x="14332" y="7893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E8AF94F3-244F-BFAB-C889-497D5D858A22}"/>
                </a:ext>
              </a:extLst>
            </p:cNvPr>
            <p:cNvSpPr/>
            <p:nvPr/>
          </p:nvSpPr>
          <p:spPr>
            <a:xfrm>
              <a:off x="2113122" y="4063994"/>
              <a:ext cx="69593" cy="62754"/>
            </a:xfrm>
            <a:custGeom>
              <a:avLst/>
              <a:gdLst>
                <a:gd name="connsiteX0" fmla="*/ 69593 w 69593"/>
                <a:gd name="connsiteY0" fmla="*/ 9124 h 62754"/>
                <a:gd name="connsiteX1" fmla="*/ 67204 w 69593"/>
                <a:gd name="connsiteY1" fmla="*/ 15071 h 62754"/>
                <a:gd name="connsiteX2" fmla="*/ 62092 w 69593"/>
                <a:gd name="connsiteY2" fmla="*/ 17179 h 62754"/>
                <a:gd name="connsiteX3" fmla="*/ 58130 w 69593"/>
                <a:gd name="connsiteY3" fmla="*/ 15692 h 62754"/>
                <a:gd name="connsiteX4" fmla="*/ 56761 w 69593"/>
                <a:gd name="connsiteY4" fmla="*/ 12300 h 62754"/>
                <a:gd name="connsiteX5" fmla="*/ 58684 w 69593"/>
                <a:gd name="connsiteY5" fmla="*/ 7507 h 62754"/>
                <a:gd name="connsiteX6" fmla="*/ 63461 w 69593"/>
                <a:gd name="connsiteY6" fmla="*/ 4793 h 62754"/>
                <a:gd name="connsiteX7" fmla="*/ 56499 w 69593"/>
                <a:gd name="connsiteY7" fmla="*/ 3046 h 62754"/>
                <a:gd name="connsiteX8" fmla="*/ 51372 w 69593"/>
                <a:gd name="connsiteY8" fmla="*/ 4461 h 62754"/>
                <a:gd name="connsiteX9" fmla="*/ 47629 w 69593"/>
                <a:gd name="connsiteY9" fmla="*/ 7709 h 62754"/>
                <a:gd name="connsiteX10" fmla="*/ 45036 w 69593"/>
                <a:gd name="connsiteY10" fmla="*/ 12170 h 62754"/>
                <a:gd name="connsiteX11" fmla="*/ 43390 w 69593"/>
                <a:gd name="connsiteY11" fmla="*/ 16298 h 62754"/>
                <a:gd name="connsiteX12" fmla="*/ 42647 w 69593"/>
                <a:gd name="connsiteY12" fmla="*/ 19402 h 62754"/>
                <a:gd name="connsiteX13" fmla="*/ 37870 w 69593"/>
                <a:gd name="connsiteY13" fmla="*/ 38343 h 62754"/>
                <a:gd name="connsiteX14" fmla="*/ 35554 w 69593"/>
                <a:gd name="connsiteY14" fmla="*/ 50513 h 62754"/>
                <a:gd name="connsiteX15" fmla="*/ 37462 w 69593"/>
                <a:gd name="connsiteY15" fmla="*/ 57081 h 62754"/>
                <a:gd name="connsiteX16" fmla="*/ 43186 w 69593"/>
                <a:gd name="connsiteY16" fmla="*/ 59651 h 62754"/>
                <a:gd name="connsiteX17" fmla="*/ 46390 w 69593"/>
                <a:gd name="connsiteY17" fmla="*/ 59232 h 62754"/>
                <a:gd name="connsiteX18" fmla="*/ 50279 w 69593"/>
                <a:gd name="connsiteY18" fmla="*/ 57543 h 62754"/>
                <a:gd name="connsiteX19" fmla="*/ 54518 w 69593"/>
                <a:gd name="connsiteY19" fmla="*/ 54367 h 62754"/>
                <a:gd name="connsiteX20" fmla="*/ 58538 w 69593"/>
                <a:gd name="connsiteY20" fmla="*/ 49098 h 62754"/>
                <a:gd name="connsiteX21" fmla="*/ 61815 w 69593"/>
                <a:gd name="connsiteY21" fmla="*/ 41519 h 62754"/>
                <a:gd name="connsiteX22" fmla="*/ 63592 w 69593"/>
                <a:gd name="connsiteY22" fmla="*/ 40032 h 62754"/>
                <a:gd name="connsiteX23" fmla="*/ 65296 w 69593"/>
                <a:gd name="connsiteY23" fmla="*/ 41389 h 62754"/>
                <a:gd name="connsiteX24" fmla="*/ 64335 w 69593"/>
                <a:gd name="connsiteY24" fmla="*/ 44969 h 62754"/>
                <a:gd name="connsiteX25" fmla="*/ 61480 w 69593"/>
                <a:gd name="connsiteY25" fmla="*/ 50440 h 62754"/>
                <a:gd name="connsiteX26" fmla="*/ 57038 w 69593"/>
                <a:gd name="connsiteY26" fmla="*/ 56258 h 62754"/>
                <a:gd name="connsiteX27" fmla="*/ 50760 w 69593"/>
                <a:gd name="connsiteY27" fmla="*/ 60863 h 62754"/>
                <a:gd name="connsiteX28" fmla="*/ 42924 w 69593"/>
                <a:gd name="connsiteY28" fmla="*/ 62755 h 62754"/>
                <a:gd name="connsiteX29" fmla="*/ 33165 w 69593"/>
                <a:gd name="connsiteY29" fmla="*/ 59651 h 62754"/>
                <a:gd name="connsiteX30" fmla="*/ 27834 w 69593"/>
                <a:gd name="connsiteY30" fmla="*/ 52202 h 62754"/>
                <a:gd name="connsiteX31" fmla="*/ 27019 w 69593"/>
                <a:gd name="connsiteY31" fmla="*/ 53631 h 62754"/>
                <a:gd name="connsiteX32" fmla="*/ 25111 w 69593"/>
                <a:gd name="connsiteY32" fmla="*/ 56258 h 62754"/>
                <a:gd name="connsiteX33" fmla="*/ 22168 w 69593"/>
                <a:gd name="connsiteY33" fmla="*/ 59377 h 62754"/>
                <a:gd name="connsiteX34" fmla="*/ 18149 w 69593"/>
                <a:gd name="connsiteY34" fmla="*/ 61672 h 62754"/>
                <a:gd name="connsiteX35" fmla="*/ 13167 w 69593"/>
                <a:gd name="connsiteY35" fmla="*/ 62755 h 62754"/>
                <a:gd name="connsiteX36" fmla="*/ 6962 w 69593"/>
                <a:gd name="connsiteY36" fmla="*/ 61802 h 62754"/>
                <a:gd name="connsiteX37" fmla="*/ 2054 w 69593"/>
                <a:gd name="connsiteY37" fmla="*/ 58698 h 62754"/>
                <a:gd name="connsiteX38" fmla="*/ 0 w 69593"/>
                <a:gd name="connsiteY38" fmla="*/ 53559 h 62754"/>
                <a:gd name="connsiteX39" fmla="*/ 2258 w 69593"/>
                <a:gd name="connsiteY39" fmla="*/ 47943 h 62754"/>
                <a:gd name="connsiteX40" fmla="*/ 7705 w 69593"/>
                <a:gd name="connsiteY40" fmla="*/ 45575 h 62754"/>
                <a:gd name="connsiteX41" fmla="*/ 11259 w 69593"/>
                <a:gd name="connsiteY41" fmla="*/ 46730 h 62754"/>
                <a:gd name="connsiteX42" fmla="*/ 12890 w 69593"/>
                <a:gd name="connsiteY42" fmla="*/ 50383 h 62754"/>
                <a:gd name="connsiteX43" fmla="*/ 10982 w 69593"/>
                <a:gd name="connsiteY43" fmla="*/ 55248 h 62754"/>
                <a:gd name="connsiteX44" fmla="*/ 6350 w 69593"/>
                <a:gd name="connsiteY44" fmla="*/ 57890 h 62754"/>
                <a:gd name="connsiteX45" fmla="*/ 13298 w 69593"/>
                <a:gd name="connsiteY45" fmla="*/ 59651 h 62754"/>
                <a:gd name="connsiteX46" fmla="*/ 21353 w 69593"/>
                <a:gd name="connsiteY46" fmla="*/ 55724 h 62754"/>
                <a:gd name="connsiteX47" fmla="*/ 26611 w 69593"/>
                <a:gd name="connsiteY47" fmla="*/ 45243 h 62754"/>
                <a:gd name="connsiteX48" fmla="*/ 32481 w 69593"/>
                <a:gd name="connsiteY48" fmla="*/ 22448 h 62754"/>
                <a:gd name="connsiteX49" fmla="*/ 34112 w 69593"/>
                <a:gd name="connsiteY49" fmla="*/ 12300 h 62754"/>
                <a:gd name="connsiteX50" fmla="*/ 33369 w 69593"/>
                <a:gd name="connsiteY50" fmla="*/ 7507 h 62754"/>
                <a:gd name="connsiteX51" fmla="*/ 31315 w 69593"/>
                <a:gd name="connsiteY51" fmla="*/ 4663 h 62754"/>
                <a:gd name="connsiteX52" fmla="*/ 28927 w 69593"/>
                <a:gd name="connsiteY52" fmla="*/ 3378 h 62754"/>
                <a:gd name="connsiteX53" fmla="*/ 26611 w 69593"/>
                <a:gd name="connsiteY53" fmla="*/ 3046 h 62754"/>
                <a:gd name="connsiteX54" fmla="*/ 22241 w 69593"/>
                <a:gd name="connsiteY54" fmla="*/ 3854 h 62754"/>
                <a:gd name="connsiteX55" fmla="*/ 17260 w 69593"/>
                <a:gd name="connsiteY55" fmla="*/ 6554 h 62754"/>
                <a:gd name="connsiteX56" fmla="*/ 12075 w 69593"/>
                <a:gd name="connsiteY56" fmla="*/ 12170 h 62754"/>
                <a:gd name="connsiteX57" fmla="*/ 7851 w 69593"/>
                <a:gd name="connsiteY57" fmla="*/ 21164 h 62754"/>
                <a:gd name="connsiteX58" fmla="*/ 6001 w 69593"/>
                <a:gd name="connsiteY58" fmla="*/ 22723 h 62754"/>
                <a:gd name="connsiteX59" fmla="*/ 4370 w 69593"/>
                <a:gd name="connsiteY59" fmla="*/ 21294 h 62754"/>
                <a:gd name="connsiteX60" fmla="*/ 5258 w 69593"/>
                <a:gd name="connsiteY60" fmla="*/ 17785 h 62754"/>
                <a:gd name="connsiteX61" fmla="*/ 8113 w 69593"/>
                <a:gd name="connsiteY61" fmla="*/ 12300 h 62754"/>
                <a:gd name="connsiteX62" fmla="*/ 12628 w 69593"/>
                <a:gd name="connsiteY62" fmla="*/ 6554 h 62754"/>
                <a:gd name="connsiteX63" fmla="*/ 18964 w 69593"/>
                <a:gd name="connsiteY63" fmla="*/ 1891 h 62754"/>
                <a:gd name="connsiteX64" fmla="*/ 26888 w 69593"/>
                <a:gd name="connsiteY64" fmla="*/ 0 h 62754"/>
                <a:gd name="connsiteX65" fmla="*/ 30500 w 69593"/>
                <a:gd name="connsiteY65" fmla="*/ 404 h 62754"/>
                <a:gd name="connsiteX66" fmla="*/ 34520 w 69593"/>
                <a:gd name="connsiteY66" fmla="*/ 1761 h 62754"/>
                <a:gd name="connsiteX67" fmla="*/ 38758 w 69593"/>
                <a:gd name="connsiteY67" fmla="*/ 4995 h 62754"/>
                <a:gd name="connsiteX68" fmla="*/ 41963 w 69593"/>
                <a:gd name="connsiteY68" fmla="*/ 10481 h 62754"/>
                <a:gd name="connsiteX69" fmla="*/ 43871 w 69593"/>
                <a:gd name="connsiteY69" fmla="*/ 7435 h 62754"/>
                <a:gd name="connsiteX70" fmla="*/ 46813 w 69593"/>
                <a:gd name="connsiteY70" fmla="*/ 4129 h 62754"/>
                <a:gd name="connsiteX71" fmla="*/ 51168 w 69593"/>
                <a:gd name="connsiteY71" fmla="*/ 1140 h 62754"/>
                <a:gd name="connsiteX72" fmla="*/ 56630 w 69593"/>
                <a:gd name="connsiteY72" fmla="*/ 0 h 62754"/>
                <a:gd name="connsiteX73" fmla="*/ 62165 w 69593"/>
                <a:gd name="connsiteY73" fmla="*/ 736 h 62754"/>
                <a:gd name="connsiteX74" fmla="*/ 67204 w 69593"/>
                <a:gd name="connsiteY74" fmla="*/ 3652 h 62754"/>
                <a:gd name="connsiteX75" fmla="*/ 69593 w 69593"/>
                <a:gd name="connsiteY75" fmla="*/ 9124 h 6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9593" h="62754">
                  <a:moveTo>
                    <a:pt x="69593" y="9124"/>
                  </a:moveTo>
                  <a:cubicBezTo>
                    <a:pt x="69593" y="11650"/>
                    <a:pt x="68792" y="13642"/>
                    <a:pt x="67204" y="15071"/>
                  </a:cubicBezTo>
                  <a:cubicBezTo>
                    <a:pt x="65617" y="16472"/>
                    <a:pt x="63913" y="17179"/>
                    <a:pt x="62092" y="17179"/>
                  </a:cubicBezTo>
                  <a:cubicBezTo>
                    <a:pt x="60359" y="17179"/>
                    <a:pt x="59048" y="16688"/>
                    <a:pt x="58130" y="15692"/>
                  </a:cubicBezTo>
                  <a:cubicBezTo>
                    <a:pt x="57213" y="14696"/>
                    <a:pt x="56761" y="13570"/>
                    <a:pt x="56761" y="12300"/>
                  </a:cubicBezTo>
                  <a:cubicBezTo>
                    <a:pt x="56761" y="10582"/>
                    <a:pt x="57402" y="8994"/>
                    <a:pt x="58684" y="7507"/>
                  </a:cubicBezTo>
                  <a:cubicBezTo>
                    <a:pt x="59951" y="6020"/>
                    <a:pt x="61553" y="5110"/>
                    <a:pt x="63461" y="4793"/>
                  </a:cubicBezTo>
                  <a:cubicBezTo>
                    <a:pt x="61597" y="3624"/>
                    <a:pt x="59281" y="3046"/>
                    <a:pt x="56499" y="3046"/>
                  </a:cubicBezTo>
                  <a:cubicBezTo>
                    <a:pt x="54678" y="3046"/>
                    <a:pt x="52959" y="3522"/>
                    <a:pt x="51372" y="4461"/>
                  </a:cubicBezTo>
                  <a:cubicBezTo>
                    <a:pt x="49828" y="5399"/>
                    <a:pt x="48575" y="6482"/>
                    <a:pt x="47629" y="7709"/>
                  </a:cubicBezTo>
                  <a:cubicBezTo>
                    <a:pt x="46711" y="8922"/>
                    <a:pt x="45852" y="10409"/>
                    <a:pt x="45036" y="12170"/>
                  </a:cubicBezTo>
                  <a:cubicBezTo>
                    <a:pt x="44264" y="13888"/>
                    <a:pt x="43711" y="15259"/>
                    <a:pt x="43390" y="16298"/>
                  </a:cubicBezTo>
                  <a:cubicBezTo>
                    <a:pt x="43113" y="17295"/>
                    <a:pt x="42866" y="18320"/>
                    <a:pt x="42647" y="19402"/>
                  </a:cubicBezTo>
                  <a:lnTo>
                    <a:pt x="37870" y="38343"/>
                  </a:lnTo>
                  <a:cubicBezTo>
                    <a:pt x="36326" y="44334"/>
                    <a:pt x="35554" y="48390"/>
                    <a:pt x="35554" y="50513"/>
                  </a:cubicBezTo>
                  <a:cubicBezTo>
                    <a:pt x="35554" y="53126"/>
                    <a:pt x="36195" y="55320"/>
                    <a:pt x="37462" y="57081"/>
                  </a:cubicBezTo>
                  <a:cubicBezTo>
                    <a:pt x="38729" y="58799"/>
                    <a:pt x="40637" y="59651"/>
                    <a:pt x="43186" y="59651"/>
                  </a:cubicBezTo>
                  <a:cubicBezTo>
                    <a:pt x="44191" y="59651"/>
                    <a:pt x="45255" y="59507"/>
                    <a:pt x="46390" y="59232"/>
                  </a:cubicBezTo>
                  <a:cubicBezTo>
                    <a:pt x="47541" y="58929"/>
                    <a:pt x="48838" y="58366"/>
                    <a:pt x="50279" y="57543"/>
                  </a:cubicBezTo>
                  <a:cubicBezTo>
                    <a:pt x="51780" y="56691"/>
                    <a:pt x="53193" y="55623"/>
                    <a:pt x="54518" y="54367"/>
                  </a:cubicBezTo>
                  <a:cubicBezTo>
                    <a:pt x="55873" y="53054"/>
                    <a:pt x="57213" y="51307"/>
                    <a:pt x="58538" y="49098"/>
                  </a:cubicBezTo>
                  <a:cubicBezTo>
                    <a:pt x="59863" y="46889"/>
                    <a:pt x="60956" y="44363"/>
                    <a:pt x="61815" y="41519"/>
                  </a:cubicBezTo>
                  <a:cubicBezTo>
                    <a:pt x="62092" y="40523"/>
                    <a:pt x="62675" y="40032"/>
                    <a:pt x="63592" y="40032"/>
                  </a:cubicBezTo>
                  <a:cubicBezTo>
                    <a:pt x="64728" y="40032"/>
                    <a:pt x="65296" y="40479"/>
                    <a:pt x="65296" y="41389"/>
                  </a:cubicBezTo>
                  <a:cubicBezTo>
                    <a:pt x="65296" y="42154"/>
                    <a:pt x="64976" y="43338"/>
                    <a:pt x="64335" y="44969"/>
                  </a:cubicBezTo>
                  <a:cubicBezTo>
                    <a:pt x="63752" y="46543"/>
                    <a:pt x="62806" y="48376"/>
                    <a:pt x="61480" y="50440"/>
                  </a:cubicBezTo>
                  <a:cubicBezTo>
                    <a:pt x="60213" y="52476"/>
                    <a:pt x="58727" y="54410"/>
                    <a:pt x="57038" y="56258"/>
                  </a:cubicBezTo>
                  <a:cubicBezTo>
                    <a:pt x="55363" y="58063"/>
                    <a:pt x="53265" y="59607"/>
                    <a:pt x="50760" y="60863"/>
                  </a:cubicBezTo>
                  <a:cubicBezTo>
                    <a:pt x="48269" y="62119"/>
                    <a:pt x="45648" y="62755"/>
                    <a:pt x="42924" y="62755"/>
                  </a:cubicBezTo>
                  <a:cubicBezTo>
                    <a:pt x="39006" y="62755"/>
                    <a:pt x="35758" y="61715"/>
                    <a:pt x="33165" y="59651"/>
                  </a:cubicBezTo>
                  <a:cubicBezTo>
                    <a:pt x="30573" y="57572"/>
                    <a:pt x="28796" y="55089"/>
                    <a:pt x="27834" y="52202"/>
                  </a:cubicBezTo>
                  <a:cubicBezTo>
                    <a:pt x="27616" y="52606"/>
                    <a:pt x="27339" y="53082"/>
                    <a:pt x="27019" y="53631"/>
                  </a:cubicBezTo>
                  <a:cubicBezTo>
                    <a:pt x="26698" y="54165"/>
                    <a:pt x="26057" y="55046"/>
                    <a:pt x="25111" y="56258"/>
                  </a:cubicBezTo>
                  <a:cubicBezTo>
                    <a:pt x="24193" y="57428"/>
                    <a:pt x="23217" y="58467"/>
                    <a:pt x="22168" y="59377"/>
                  </a:cubicBezTo>
                  <a:cubicBezTo>
                    <a:pt x="21134" y="60228"/>
                    <a:pt x="19794" y="60994"/>
                    <a:pt x="18149" y="61672"/>
                  </a:cubicBezTo>
                  <a:cubicBezTo>
                    <a:pt x="16561" y="62394"/>
                    <a:pt x="14900" y="62755"/>
                    <a:pt x="13167" y="62755"/>
                  </a:cubicBezTo>
                  <a:cubicBezTo>
                    <a:pt x="10982" y="62755"/>
                    <a:pt x="8914" y="62437"/>
                    <a:pt x="6962" y="61802"/>
                  </a:cubicBezTo>
                  <a:cubicBezTo>
                    <a:pt x="5054" y="61181"/>
                    <a:pt x="3408" y="60142"/>
                    <a:pt x="2054" y="58698"/>
                  </a:cubicBezTo>
                  <a:cubicBezTo>
                    <a:pt x="685" y="57254"/>
                    <a:pt x="0" y="55537"/>
                    <a:pt x="0" y="53559"/>
                  </a:cubicBezTo>
                  <a:cubicBezTo>
                    <a:pt x="0" y="51350"/>
                    <a:pt x="757" y="49473"/>
                    <a:pt x="2258" y="47943"/>
                  </a:cubicBezTo>
                  <a:cubicBezTo>
                    <a:pt x="3802" y="46369"/>
                    <a:pt x="5622" y="45575"/>
                    <a:pt x="7705" y="45575"/>
                  </a:cubicBezTo>
                  <a:cubicBezTo>
                    <a:pt x="9031" y="45575"/>
                    <a:pt x="10210" y="45965"/>
                    <a:pt x="11259" y="46730"/>
                  </a:cubicBezTo>
                  <a:cubicBezTo>
                    <a:pt x="12351" y="47495"/>
                    <a:pt x="12890" y="48708"/>
                    <a:pt x="12890" y="50383"/>
                  </a:cubicBezTo>
                  <a:cubicBezTo>
                    <a:pt x="12890" y="52231"/>
                    <a:pt x="12249" y="53847"/>
                    <a:pt x="10982" y="55248"/>
                  </a:cubicBezTo>
                  <a:cubicBezTo>
                    <a:pt x="9715" y="56648"/>
                    <a:pt x="8171" y="57529"/>
                    <a:pt x="6350" y="57890"/>
                  </a:cubicBezTo>
                  <a:cubicBezTo>
                    <a:pt x="8215" y="59059"/>
                    <a:pt x="10531" y="59651"/>
                    <a:pt x="13298" y="59651"/>
                  </a:cubicBezTo>
                  <a:cubicBezTo>
                    <a:pt x="16313" y="59651"/>
                    <a:pt x="18993" y="58337"/>
                    <a:pt x="21353" y="55724"/>
                  </a:cubicBezTo>
                  <a:cubicBezTo>
                    <a:pt x="23727" y="53111"/>
                    <a:pt x="25475" y="49618"/>
                    <a:pt x="26611" y="45243"/>
                  </a:cubicBezTo>
                  <a:cubicBezTo>
                    <a:pt x="29422" y="34734"/>
                    <a:pt x="31388" y="27140"/>
                    <a:pt x="32481" y="22448"/>
                  </a:cubicBezTo>
                  <a:cubicBezTo>
                    <a:pt x="33573" y="17713"/>
                    <a:pt x="34112" y="14335"/>
                    <a:pt x="34112" y="12300"/>
                  </a:cubicBezTo>
                  <a:cubicBezTo>
                    <a:pt x="34112" y="10409"/>
                    <a:pt x="33864" y="8821"/>
                    <a:pt x="33369" y="7507"/>
                  </a:cubicBezTo>
                  <a:cubicBezTo>
                    <a:pt x="32859" y="6193"/>
                    <a:pt x="32175" y="5255"/>
                    <a:pt x="31315" y="4663"/>
                  </a:cubicBezTo>
                  <a:cubicBezTo>
                    <a:pt x="30500" y="4028"/>
                    <a:pt x="29699" y="3595"/>
                    <a:pt x="28927" y="3378"/>
                  </a:cubicBezTo>
                  <a:cubicBezTo>
                    <a:pt x="28198" y="3161"/>
                    <a:pt x="27427" y="3046"/>
                    <a:pt x="26611" y="3046"/>
                  </a:cubicBezTo>
                  <a:cubicBezTo>
                    <a:pt x="25242" y="3046"/>
                    <a:pt x="23785" y="3320"/>
                    <a:pt x="22241" y="3854"/>
                  </a:cubicBezTo>
                  <a:cubicBezTo>
                    <a:pt x="20741" y="4389"/>
                    <a:pt x="19081" y="5298"/>
                    <a:pt x="17260" y="6554"/>
                  </a:cubicBezTo>
                  <a:cubicBezTo>
                    <a:pt x="15483" y="7781"/>
                    <a:pt x="13750" y="9643"/>
                    <a:pt x="12075" y="12170"/>
                  </a:cubicBezTo>
                  <a:cubicBezTo>
                    <a:pt x="10400" y="14696"/>
                    <a:pt x="8987" y="17685"/>
                    <a:pt x="7851" y="21164"/>
                  </a:cubicBezTo>
                  <a:cubicBezTo>
                    <a:pt x="7618" y="22203"/>
                    <a:pt x="7006" y="22723"/>
                    <a:pt x="6001" y="22723"/>
                  </a:cubicBezTo>
                  <a:cubicBezTo>
                    <a:pt x="4909" y="22679"/>
                    <a:pt x="4370" y="22203"/>
                    <a:pt x="4370" y="21294"/>
                  </a:cubicBezTo>
                  <a:cubicBezTo>
                    <a:pt x="4370" y="20528"/>
                    <a:pt x="4661" y="19359"/>
                    <a:pt x="5258" y="17785"/>
                  </a:cubicBezTo>
                  <a:cubicBezTo>
                    <a:pt x="5884" y="16154"/>
                    <a:pt x="6846" y="14335"/>
                    <a:pt x="8113" y="12300"/>
                  </a:cubicBezTo>
                  <a:cubicBezTo>
                    <a:pt x="9438" y="10279"/>
                    <a:pt x="10939" y="8359"/>
                    <a:pt x="12628" y="6554"/>
                  </a:cubicBezTo>
                  <a:cubicBezTo>
                    <a:pt x="14361" y="4706"/>
                    <a:pt x="16473" y="3147"/>
                    <a:pt x="18964" y="1891"/>
                  </a:cubicBezTo>
                  <a:cubicBezTo>
                    <a:pt x="21513" y="635"/>
                    <a:pt x="24164" y="0"/>
                    <a:pt x="26888" y="0"/>
                  </a:cubicBezTo>
                  <a:cubicBezTo>
                    <a:pt x="28111" y="0"/>
                    <a:pt x="29320" y="130"/>
                    <a:pt x="30500" y="404"/>
                  </a:cubicBezTo>
                  <a:cubicBezTo>
                    <a:pt x="31723" y="621"/>
                    <a:pt x="33063" y="1083"/>
                    <a:pt x="34520" y="1761"/>
                  </a:cubicBezTo>
                  <a:cubicBezTo>
                    <a:pt x="36020" y="2440"/>
                    <a:pt x="37433" y="3508"/>
                    <a:pt x="38758" y="4995"/>
                  </a:cubicBezTo>
                  <a:cubicBezTo>
                    <a:pt x="40084" y="6482"/>
                    <a:pt x="41147" y="8315"/>
                    <a:pt x="41963" y="10481"/>
                  </a:cubicBezTo>
                  <a:cubicBezTo>
                    <a:pt x="42502" y="9441"/>
                    <a:pt x="43142" y="8431"/>
                    <a:pt x="43871" y="7435"/>
                  </a:cubicBezTo>
                  <a:cubicBezTo>
                    <a:pt x="44643" y="6439"/>
                    <a:pt x="45633" y="5341"/>
                    <a:pt x="46813" y="4129"/>
                  </a:cubicBezTo>
                  <a:cubicBezTo>
                    <a:pt x="48036" y="2858"/>
                    <a:pt x="49493" y="1862"/>
                    <a:pt x="51168" y="1140"/>
                  </a:cubicBezTo>
                  <a:cubicBezTo>
                    <a:pt x="52901" y="375"/>
                    <a:pt x="54722" y="0"/>
                    <a:pt x="56630" y="0"/>
                  </a:cubicBezTo>
                  <a:cubicBezTo>
                    <a:pt x="58494" y="0"/>
                    <a:pt x="60344" y="245"/>
                    <a:pt x="62165" y="736"/>
                  </a:cubicBezTo>
                  <a:cubicBezTo>
                    <a:pt x="63985" y="1184"/>
                    <a:pt x="65661" y="2165"/>
                    <a:pt x="67204" y="3652"/>
                  </a:cubicBezTo>
                  <a:cubicBezTo>
                    <a:pt x="68792" y="5096"/>
                    <a:pt x="69593" y="6915"/>
                    <a:pt x="69593" y="9124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B9986FB5-1B13-55D3-6DDC-11A21F93C946}"/>
                </a:ext>
              </a:extLst>
            </p:cNvPr>
            <p:cNvSpPr/>
            <p:nvPr/>
          </p:nvSpPr>
          <p:spPr>
            <a:xfrm>
              <a:off x="700712" y="3639594"/>
              <a:ext cx="2903956" cy="1443"/>
            </a:xfrm>
            <a:custGeom>
              <a:avLst/>
              <a:gdLst>
                <a:gd name="connsiteX0" fmla="*/ 0 w 2903956"/>
                <a:gd name="connsiteY0" fmla="*/ 0 h 1443"/>
                <a:gd name="connsiteX1" fmla="*/ 2903956 w 2903956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03956" h="1443">
                  <a:moveTo>
                    <a:pt x="0" y="0"/>
                  </a:moveTo>
                  <a:lnTo>
                    <a:pt x="2903956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089201DD-97EF-D03F-EB95-9B24657694F7}"/>
                </a:ext>
              </a:extLst>
            </p:cNvPr>
            <p:cNvSpPr/>
            <p:nvPr/>
          </p:nvSpPr>
          <p:spPr>
            <a:xfrm>
              <a:off x="700712" y="3351156"/>
              <a:ext cx="2903956" cy="1443"/>
            </a:xfrm>
            <a:custGeom>
              <a:avLst/>
              <a:gdLst>
                <a:gd name="connsiteX0" fmla="*/ 0 w 2903956"/>
                <a:gd name="connsiteY0" fmla="*/ 0 h 1443"/>
                <a:gd name="connsiteX1" fmla="*/ 2903956 w 2903956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03956" h="1443">
                  <a:moveTo>
                    <a:pt x="0" y="0"/>
                  </a:moveTo>
                  <a:lnTo>
                    <a:pt x="2903956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D93FA79C-B53A-8A80-D5F7-CAA039ADFBB8}"/>
                </a:ext>
              </a:extLst>
            </p:cNvPr>
            <p:cNvSpPr/>
            <p:nvPr/>
          </p:nvSpPr>
          <p:spPr>
            <a:xfrm>
              <a:off x="700712" y="3062739"/>
              <a:ext cx="2903956" cy="1443"/>
            </a:xfrm>
            <a:custGeom>
              <a:avLst/>
              <a:gdLst>
                <a:gd name="connsiteX0" fmla="*/ 0 w 2903956"/>
                <a:gd name="connsiteY0" fmla="*/ 0 h 1443"/>
                <a:gd name="connsiteX1" fmla="*/ 2903956 w 2903956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03956" h="1443">
                  <a:moveTo>
                    <a:pt x="0" y="0"/>
                  </a:moveTo>
                  <a:lnTo>
                    <a:pt x="2903956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0D24CDC8-9B00-5752-0879-DB379D787B4C}"/>
                </a:ext>
              </a:extLst>
            </p:cNvPr>
            <p:cNvSpPr/>
            <p:nvPr/>
          </p:nvSpPr>
          <p:spPr>
            <a:xfrm>
              <a:off x="700712" y="2774314"/>
              <a:ext cx="2903956" cy="1443"/>
            </a:xfrm>
            <a:custGeom>
              <a:avLst/>
              <a:gdLst>
                <a:gd name="connsiteX0" fmla="*/ 0 w 2903956"/>
                <a:gd name="connsiteY0" fmla="*/ 0 h 1443"/>
                <a:gd name="connsiteX1" fmla="*/ 2903956 w 2903956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03956" h="1443">
                  <a:moveTo>
                    <a:pt x="0" y="0"/>
                  </a:moveTo>
                  <a:lnTo>
                    <a:pt x="2903956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B5C017EE-C985-B79B-E1AE-D21AF095D377}"/>
                </a:ext>
              </a:extLst>
            </p:cNvPr>
            <p:cNvSpPr/>
            <p:nvPr/>
          </p:nvSpPr>
          <p:spPr>
            <a:xfrm>
              <a:off x="700712" y="2485889"/>
              <a:ext cx="2903956" cy="1443"/>
            </a:xfrm>
            <a:custGeom>
              <a:avLst/>
              <a:gdLst>
                <a:gd name="connsiteX0" fmla="*/ 0 w 2903956"/>
                <a:gd name="connsiteY0" fmla="*/ 0 h 1443"/>
                <a:gd name="connsiteX1" fmla="*/ 2903956 w 2903956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03956" h="1443">
                  <a:moveTo>
                    <a:pt x="0" y="0"/>
                  </a:moveTo>
                  <a:lnTo>
                    <a:pt x="2903956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B367F8A7-3BE8-41D7-38E8-B10AD0304570}"/>
                </a:ext>
              </a:extLst>
            </p:cNvPr>
            <p:cNvSpPr/>
            <p:nvPr/>
          </p:nvSpPr>
          <p:spPr>
            <a:xfrm>
              <a:off x="700712" y="2197464"/>
              <a:ext cx="2903956" cy="1443"/>
            </a:xfrm>
            <a:custGeom>
              <a:avLst/>
              <a:gdLst>
                <a:gd name="connsiteX0" fmla="*/ 0 w 2903956"/>
                <a:gd name="connsiteY0" fmla="*/ 0 h 1443"/>
                <a:gd name="connsiteX1" fmla="*/ 2903956 w 2903956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03956" h="1443">
                  <a:moveTo>
                    <a:pt x="0" y="0"/>
                  </a:moveTo>
                  <a:lnTo>
                    <a:pt x="2903956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66D7A030-3545-72F2-8B72-5EB9826EA7D6}"/>
                </a:ext>
              </a:extLst>
            </p:cNvPr>
            <p:cNvSpPr/>
            <p:nvPr/>
          </p:nvSpPr>
          <p:spPr>
            <a:xfrm>
              <a:off x="700712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EA35F1B1-066A-93E3-BE7C-549B0FB18373}"/>
                </a:ext>
              </a:extLst>
            </p:cNvPr>
            <p:cNvSpPr/>
            <p:nvPr/>
          </p:nvSpPr>
          <p:spPr>
            <a:xfrm>
              <a:off x="700712" y="3639594"/>
              <a:ext cx="27525" cy="1443"/>
            </a:xfrm>
            <a:custGeom>
              <a:avLst/>
              <a:gdLst>
                <a:gd name="connsiteX0" fmla="*/ 0 w 27525"/>
                <a:gd name="connsiteY0" fmla="*/ 0 h 1443"/>
                <a:gd name="connsiteX1" fmla="*/ 27526 w 27525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25" h="1443">
                  <a:moveTo>
                    <a:pt x="0" y="0"/>
                  </a:moveTo>
                  <a:lnTo>
                    <a:pt x="27526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8FA5EB02-181A-C2E6-4786-CC66A4C566D3}"/>
                </a:ext>
              </a:extLst>
            </p:cNvPr>
            <p:cNvSpPr/>
            <p:nvPr/>
          </p:nvSpPr>
          <p:spPr>
            <a:xfrm>
              <a:off x="700712" y="3351156"/>
              <a:ext cx="27525" cy="1443"/>
            </a:xfrm>
            <a:custGeom>
              <a:avLst/>
              <a:gdLst>
                <a:gd name="connsiteX0" fmla="*/ 0 w 27525"/>
                <a:gd name="connsiteY0" fmla="*/ 0 h 1443"/>
                <a:gd name="connsiteX1" fmla="*/ 27526 w 27525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25" h="1443">
                  <a:moveTo>
                    <a:pt x="0" y="0"/>
                  </a:moveTo>
                  <a:lnTo>
                    <a:pt x="27526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3986A563-4C71-0C98-B1C5-DCCA72D73B2E}"/>
                </a:ext>
              </a:extLst>
            </p:cNvPr>
            <p:cNvSpPr/>
            <p:nvPr/>
          </p:nvSpPr>
          <p:spPr>
            <a:xfrm>
              <a:off x="700712" y="3062739"/>
              <a:ext cx="27525" cy="1443"/>
            </a:xfrm>
            <a:custGeom>
              <a:avLst/>
              <a:gdLst>
                <a:gd name="connsiteX0" fmla="*/ 0 w 27525"/>
                <a:gd name="connsiteY0" fmla="*/ 0 h 1443"/>
                <a:gd name="connsiteX1" fmla="*/ 27526 w 27525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25" h="1443">
                  <a:moveTo>
                    <a:pt x="0" y="0"/>
                  </a:moveTo>
                  <a:lnTo>
                    <a:pt x="27526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9736ABF2-B54F-2640-C1EB-C63D8A5C4024}"/>
                </a:ext>
              </a:extLst>
            </p:cNvPr>
            <p:cNvSpPr/>
            <p:nvPr/>
          </p:nvSpPr>
          <p:spPr>
            <a:xfrm>
              <a:off x="700712" y="2774314"/>
              <a:ext cx="27525" cy="1443"/>
            </a:xfrm>
            <a:custGeom>
              <a:avLst/>
              <a:gdLst>
                <a:gd name="connsiteX0" fmla="*/ 0 w 27525"/>
                <a:gd name="connsiteY0" fmla="*/ 0 h 1443"/>
                <a:gd name="connsiteX1" fmla="*/ 27526 w 27525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25" h="1443">
                  <a:moveTo>
                    <a:pt x="0" y="0"/>
                  </a:moveTo>
                  <a:lnTo>
                    <a:pt x="27526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AA79B4D6-19B2-7666-E4ED-5B40FECA325C}"/>
                </a:ext>
              </a:extLst>
            </p:cNvPr>
            <p:cNvSpPr/>
            <p:nvPr/>
          </p:nvSpPr>
          <p:spPr>
            <a:xfrm>
              <a:off x="700712" y="2485889"/>
              <a:ext cx="27525" cy="1443"/>
            </a:xfrm>
            <a:custGeom>
              <a:avLst/>
              <a:gdLst>
                <a:gd name="connsiteX0" fmla="*/ 0 w 27525"/>
                <a:gd name="connsiteY0" fmla="*/ 0 h 1443"/>
                <a:gd name="connsiteX1" fmla="*/ 27526 w 27525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25" h="1443">
                  <a:moveTo>
                    <a:pt x="0" y="0"/>
                  </a:moveTo>
                  <a:lnTo>
                    <a:pt x="27526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2EE3E999-1508-8C4B-8BD2-F4A9F8EC08DC}"/>
                </a:ext>
              </a:extLst>
            </p:cNvPr>
            <p:cNvSpPr/>
            <p:nvPr/>
          </p:nvSpPr>
          <p:spPr>
            <a:xfrm>
              <a:off x="700712" y="2197464"/>
              <a:ext cx="27525" cy="1443"/>
            </a:xfrm>
            <a:custGeom>
              <a:avLst/>
              <a:gdLst>
                <a:gd name="connsiteX0" fmla="*/ 0 w 27525"/>
                <a:gd name="connsiteY0" fmla="*/ 0 h 1443"/>
                <a:gd name="connsiteX1" fmla="*/ 27526 w 27525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25" h="1443">
                  <a:moveTo>
                    <a:pt x="0" y="0"/>
                  </a:moveTo>
                  <a:lnTo>
                    <a:pt x="27526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1911337E-6377-D193-7FEB-187F8857BDC7}"/>
                </a:ext>
              </a:extLst>
            </p:cNvPr>
            <p:cNvSpPr/>
            <p:nvPr/>
          </p:nvSpPr>
          <p:spPr>
            <a:xfrm>
              <a:off x="378221" y="3640735"/>
              <a:ext cx="75642" cy="9932"/>
            </a:xfrm>
            <a:custGeom>
              <a:avLst/>
              <a:gdLst>
                <a:gd name="connsiteX0" fmla="*/ 0 w 75642"/>
                <a:gd name="connsiteY0" fmla="*/ 0 h 9932"/>
                <a:gd name="connsiteX1" fmla="*/ 75642 w 75642"/>
                <a:gd name="connsiteY1" fmla="*/ 0 h 9932"/>
                <a:gd name="connsiteX2" fmla="*/ 75642 w 75642"/>
                <a:gd name="connsiteY2" fmla="*/ 9932 h 9932"/>
                <a:gd name="connsiteX3" fmla="*/ 0 w 75642"/>
                <a:gd name="connsiteY3" fmla="*/ 9932 h 9932"/>
                <a:gd name="connsiteX4" fmla="*/ 0 w 75642"/>
                <a:gd name="connsiteY4" fmla="*/ 0 h 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42" h="9932">
                  <a:moveTo>
                    <a:pt x="0" y="0"/>
                  </a:moveTo>
                  <a:lnTo>
                    <a:pt x="75642" y="0"/>
                  </a:lnTo>
                  <a:lnTo>
                    <a:pt x="75642" y="9932"/>
                  </a:lnTo>
                  <a:lnTo>
                    <a:pt x="0" y="9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39544C38-C00B-73A2-2AE7-7CB5E2E8A142}"/>
                </a:ext>
              </a:extLst>
            </p:cNvPr>
            <p:cNvSpPr/>
            <p:nvPr/>
          </p:nvSpPr>
          <p:spPr>
            <a:xfrm>
              <a:off x="479942" y="3595939"/>
              <a:ext cx="52452" cy="87311"/>
            </a:xfrm>
            <a:custGeom>
              <a:avLst/>
              <a:gdLst>
                <a:gd name="connsiteX0" fmla="*/ 1710 w 52452"/>
                <a:gd name="connsiteY0" fmla="*/ 77364 h 87311"/>
                <a:gd name="connsiteX1" fmla="*/ 21181 w 52452"/>
                <a:gd name="connsiteY1" fmla="*/ 77364 h 87311"/>
                <a:gd name="connsiteX2" fmla="*/ 21181 w 52452"/>
                <a:gd name="connsiteY2" fmla="*/ 10755 h 87311"/>
                <a:gd name="connsiteX3" fmla="*/ 0 w 52452"/>
                <a:gd name="connsiteY3" fmla="*/ 14970 h 87311"/>
                <a:gd name="connsiteX4" fmla="*/ 0 w 52452"/>
                <a:gd name="connsiteY4" fmla="*/ 4201 h 87311"/>
                <a:gd name="connsiteX5" fmla="*/ 21063 w 52452"/>
                <a:gd name="connsiteY5" fmla="*/ 0 h 87311"/>
                <a:gd name="connsiteX6" fmla="*/ 32982 w 52452"/>
                <a:gd name="connsiteY6" fmla="*/ 0 h 87311"/>
                <a:gd name="connsiteX7" fmla="*/ 32982 w 52452"/>
                <a:gd name="connsiteY7" fmla="*/ 77364 h 87311"/>
                <a:gd name="connsiteX8" fmla="*/ 52453 w 52452"/>
                <a:gd name="connsiteY8" fmla="*/ 77364 h 87311"/>
                <a:gd name="connsiteX9" fmla="*/ 52453 w 52452"/>
                <a:gd name="connsiteY9" fmla="*/ 87311 h 87311"/>
                <a:gd name="connsiteX10" fmla="*/ 1710 w 52452"/>
                <a:gd name="connsiteY10" fmla="*/ 87311 h 87311"/>
                <a:gd name="connsiteX11" fmla="*/ 1710 w 52452"/>
                <a:gd name="connsiteY11" fmla="*/ 77364 h 8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52" h="87311">
                  <a:moveTo>
                    <a:pt x="1710" y="77364"/>
                  </a:moveTo>
                  <a:lnTo>
                    <a:pt x="21181" y="77364"/>
                  </a:lnTo>
                  <a:lnTo>
                    <a:pt x="21181" y="10755"/>
                  </a:lnTo>
                  <a:lnTo>
                    <a:pt x="0" y="14970"/>
                  </a:lnTo>
                  <a:lnTo>
                    <a:pt x="0" y="4201"/>
                  </a:lnTo>
                  <a:lnTo>
                    <a:pt x="21063" y="0"/>
                  </a:lnTo>
                  <a:lnTo>
                    <a:pt x="32982" y="0"/>
                  </a:lnTo>
                  <a:lnTo>
                    <a:pt x="32982" y="77364"/>
                  </a:lnTo>
                  <a:lnTo>
                    <a:pt x="52453" y="77364"/>
                  </a:lnTo>
                  <a:lnTo>
                    <a:pt x="52453" y="87311"/>
                  </a:lnTo>
                  <a:lnTo>
                    <a:pt x="1710" y="87311"/>
                  </a:lnTo>
                  <a:lnTo>
                    <a:pt x="1710" y="77364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D72A8121-DA4E-986A-CAC5-2EA0E08D7255}"/>
                </a:ext>
              </a:extLst>
            </p:cNvPr>
            <p:cNvSpPr/>
            <p:nvPr/>
          </p:nvSpPr>
          <p:spPr>
            <a:xfrm>
              <a:off x="556469" y="3668395"/>
              <a:ext cx="12448" cy="14855"/>
            </a:xfrm>
            <a:custGeom>
              <a:avLst/>
              <a:gdLst>
                <a:gd name="connsiteX0" fmla="*/ 0 w 12448"/>
                <a:gd name="connsiteY0" fmla="*/ 0 h 14855"/>
                <a:gd name="connsiteX1" fmla="*/ 12449 w 12448"/>
                <a:gd name="connsiteY1" fmla="*/ 0 h 14855"/>
                <a:gd name="connsiteX2" fmla="*/ 12449 w 12448"/>
                <a:gd name="connsiteY2" fmla="*/ 14855 h 14855"/>
                <a:gd name="connsiteX3" fmla="*/ 0 w 12448"/>
                <a:gd name="connsiteY3" fmla="*/ 14855 h 14855"/>
                <a:gd name="connsiteX4" fmla="*/ 0 w 12448"/>
                <a:gd name="connsiteY4" fmla="*/ 0 h 1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8" h="14855">
                  <a:moveTo>
                    <a:pt x="0" y="0"/>
                  </a:moveTo>
                  <a:lnTo>
                    <a:pt x="12449" y="0"/>
                  </a:lnTo>
                  <a:lnTo>
                    <a:pt x="12449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681B09AD-EDE9-3450-0598-527CC10E123E}"/>
                </a:ext>
              </a:extLst>
            </p:cNvPr>
            <p:cNvSpPr/>
            <p:nvPr/>
          </p:nvSpPr>
          <p:spPr>
            <a:xfrm>
              <a:off x="591280" y="3595939"/>
              <a:ext cx="56996" cy="89000"/>
            </a:xfrm>
            <a:custGeom>
              <a:avLst/>
              <a:gdLst>
                <a:gd name="connsiteX0" fmla="*/ 3717 w 56996"/>
                <a:gd name="connsiteY0" fmla="*/ 0 h 89000"/>
                <a:gd name="connsiteX1" fmla="*/ 50507 w 56996"/>
                <a:gd name="connsiteY1" fmla="*/ 0 h 89000"/>
                <a:gd name="connsiteX2" fmla="*/ 50507 w 56996"/>
                <a:gd name="connsiteY2" fmla="*/ 9932 h 89000"/>
                <a:gd name="connsiteX3" fmla="*/ 14632 w 56996"/>
                <a:gd name="connsiteY3" fmla="*/ 9932 h 89000"/>
                <a:gd name="connsiteX4" fmla="*/ 14632 w 56996"/>
                <a:gd name="connsiteY4" fmla="*/ 31341 h 89000"/>
                <a:gd name="connsiteX5" fmla="*/ 19825 w 56996"/>
                <a:gd name="connsiteY5" fmla="*/ 30057 h 89000"/>
                <a:gd name="connsiteX6" fmla="*/ 25017 w 56996"/>
                <a:gd name="connsiteY6" fmla="*/ 29580 h 89000"/>
                <a:gd name="connsiteX7" fmla="*/ 48383 w 56996"/>
                <a:gd name="connsiteY7" fmla="*/ 37592 h 89000"/>
                <a:gd name="connsiteX8" fmla="*/ 56997 w 56996"/>
                <a:gd name="connsiteY8" fmla="*/ 59290 h 89000"/>
                <a:gd name="connsiteX9" fmla="*/ 48147 w 56996"/>
                <a:gd name="connsiteY9" fmla="*/ 81219 h 89000"/>
                <a:gd name="connsiteX10" fmla="*/ 23188 w 56996"/>
                <a:gd name="connsiteY10" fmla="*/ 89000 h 89000"/>
                <a:gd name="connsiteX11" fmla="*/ 11861 w 56996"/>
                <a:gd name="connsiteY11" fmla="*/ 88062 h 89000"/>
                <a:gd name="connsiteX12" fmla="*/ 0 w 56996"/>
                <a:gd name="connsiteY12" fmla="*/ 85261 h 89000"/>
                <a:gd name="connsiteX13" fmla="*/ 0 w 56996"/>
                <a:gd name="connsiteY13" fmla="*/ 73380 h 89000"/>
                <a:gd name="connsiteX14" fmla="*/ 10975 w 56996"/>
                <a:gd name="connsiteY14" fmla="*/ 77653 h 89000"/>
                <a:gd name="connsiteX15" fmla="*/ 22952 w 56996"/>
                <a:gd name="connsiteY15" fmla="*/ 79053 h 89000"/>
                <a:gd name="connsiteX16" fmla="*/ 39120 w 56996"/>
                <a:gd name="connsiteY16" fmla="*/ 73741 h 89000"/>
                <a:gd name="connsiteX17" fmla="*/ 45078 w 56996"/>
                <a:gd name="connsiteY17" fmla="*/ 59290 h 89000"/>
                <a:gd name="connsiteX18" fmla="*/ 39120 w 56996"/>
                <a:gd name="connsiteY18" fmla="*/ 44854 h 89000"/>
                <a:gd name="connsiteX19" fmla="*/ 22952 w 56996"/>
                <a:gd name="connsiteY19" fmla="*/ 39527 h 89000"/>
                <a:gd name="connsiteX20" fmla="*/ 13394 w 56996"/>
                <a:gd name="connsiteY20" fmla="*/ 40581 h 89000"/>
                <a:gd name="connsiteX21" fmla="*/ 3717 w 56996"/>
                <a:gd name="connsiteY21" fmla="*/ 43858 h 89000"/>
                <a:gd name="connsiteX22" fmla="*/ 3717 w 56996"/>
                <a:gd name="connsiteY22" fmla="*/ 0 h 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996" h="89000">
                  <a:moveTo>
                    <a:pt x="3717" y="0"/>
                  </a:moveTo>
                  <a:lnTo>
                    <a:pt x="50507" y="0"/>
                  </a:lnTo>
                  <a:lnTo>
                    <a:pt x="50507" y="9932"/>
                  </a:lnTo>
                  <a:lnTo>
                    <a:pt x="14632" y="9932"/>
                  </a:lnTo>
                  <a:lnTo>
                    <a:pt x="14632" y="31341"/>
                  </a:lnTo>
                  <a:cubicBezTo>
                    <a:pt x="16364" y="30749"/>
                    <a:pt x="18094" y="30331"/>
                    <a:pt x="19825" y="30057"/>
                  </a:cubicBezTo>
                  <a:cubicBezTo>
                    <a:pt x="21557" y="29739"/>
                    <a:pt x="23287" y="29580"/>
                    <a:pt x="25017" y="29580"/>
                  </a:cubicBezTo>
                  <a:cubicBezTo>
                    <a:pt x="34850" y="29580"/>
                    <a:pt x="42640" y="32251"/>
                    <a:pt x="48383" y="37592"/>
                  </a:cubicBezTo>
                  <a:cubicBezTo>
                    <a:pt x="54126" y="42934"/>
                    <a:pt x="56997" y="50166"/>
                    <a:pt x="56997" y="59290"/>
                  </a:cubicBezTo>
                  <a:cubicBezTo>
                    <a:pt x="56997" y="68688"/>
                    <a:pt x="54047" y="75993"/>
                    <a:pt x="48147" y="81219"/>
                  </a:cubicBezTo>
                  <a:cubicBezTo>
                    <a:pt x="42247" y="86402"/>
                    <a:pt x="33927" y="89000"/>
                    <a:pt x="23188" y="89000"/>
                  </a:cubicBezTo>
                  <a:cubicBezTo>
                    <a:pt x="19490" y="89000"/>
                    <a:pt x="15715" y="88682"/>
                    <a:pt x="11861" y="88062"/>
                  </a:cubicBezTo>
                  <a:cubicBezTo>
                    <a:pt x="8044" y="87441"/>
                    <a:pt x="4091" y="86503"/>
                    <a:pt x="0" y="85261"/>
                  </a:cubicBezTo>
                  <a:lnTo>
                    <a:pt x="0" y="73380"/>
                  </a:lnTo>
                  <a:cubicBezTo>
                    <a:pt x="3541" y="75300"/>
                    <a:pt x="7198" y="76715"/>
                    <a:pt x="10975" y="77653"/>
                  </a:cubicBezTo>
                  <a:cubicBezTo>
                    <a:pt x="14752" y="78591"/>
                    <a:pt x="18744" y="79053"/>
                    <a:pt x="22952" y="79053"/>
                  </a:cubicBezTo>
                  <a:cubicBezTo>
                    <a:pt x="29757" y="79053"/>
                    <a:pt x="35146" y="77278"/>
                    <a:pt x="39120" y="73741"/>
                  </a:cubicBezTo>
                  <a:cubicBezTo>
                    <a:pt x="43091" y="70189"/>
                    <a:pt x="45078" y="65368"/>
                    <a:pt x="45078" y="59290"/>
                  </a:cubicBezTo>
                  <a:cubicBezTo>
                    <a:pt x="45078" y="53212"/>
                    <a:pt x="43091" y="48391"/>
                    <a:pt x="39120" y="44854"/>
                  </a:cubicBezTo>
                  <a:cubicBezTo>
                    <a:pt x="35146" y="41303"/>
                    <a:pt x="29757" y="39527"/>
                    <a:pt x="22952" y="39527"/>
                  </a:cubicBezTo>
                  <a:cubicBezTo>
                    <a:pt x="19767" y="39527"/>
                    <a:pt x="16580" y="39873"/>
                    <a:pt x="13394" y="40581"/>
                  </a:cubicBezTo>
                  <a:cubicBezTo>
                    <a:pt x="10247" y="41288"/>
                    <a:pt x="7022" y="42371"/>
                    <a:pt x="3717" y="43858"/>
                  </a:cubicBezTo>
                  <a:lnTo>
                    <a:pt x="3717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2408EC6A-E723-C6BB-A10A-4517A5CECAFE}"/>
                </a:ext>
              </a:extLst>
            </p:cNvPr>
            <p:cNvSpPr/>
            <p:nvPr/>
          </p:nvSpPr>
          <p:spPr>
            <a:xfrm>
              <a:off x="375684" y="3352297"/>
              <a:ext cx="75642" cy="9946"/>
            </a:xfrm>
            <a:custGeom>
              <a:avLst/>
              <a:gdLst>
                <a:gd name="connsiteX0" fmla="*/ 0 w 75642"/>
                <a:gd name="connsiteY0" fmla="*/ 0 h 9946"/>
                <a:gd name="connsiteX1" fmla="*/ 75642 w 75642"/>
                <a:gd name="connsiteY1" fmla="*/ 0 h 9946"/>
                <a:gd name="connsiteX2" fmla="*/ 75642 w 75642"/>
                <a:gd name="connsiteY2" fmla="*/ 9946 h 9946"/>
                <a:gd name="connsiteX3" fmla="*/ 0 w 75642"/>
                <a:gd name="connsiteY3" fmla="*/ 9946 h 9946"/>
                <a:gd name="connsiteX4" fmla="*/ 0 w 75642"/>
                <a:gd name="connsiteY4" fmla="*/ 0 h 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42" h="9946">
                  <a:moveTo>
                    <a:pt x="0" y="0"/>
                  </a:moveTo>
                  <a:lnTo>
                    <a:pt x="75642" y="0"/>
                  </a:lnTo>
                  <a:lnTo>
                    <a:pt x="75642" y="9946"/>
                  </a:lnTo>
                  <a:lnTo>
                    <a:pt x="0" y="9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E6BAFEDB-9EDA-9132-A0B4-679DC67BA46F}"/>
                </a:ext>
              </a:extLst>
            </p:cNvPr>
            <p:cNvSpPr/>
            <p:nvPr/>
          </p:nvSpPr>
          <p:spPr>
            <a:xfrm>
              <a:off x="477405" y="3307508"/>
              <a:ext cx="52452" cy="87303"/>
            </a:xfrm>
            <a:custGeom>
              <a:avLst/>
              <a:gdLst>
                <a:gd name="connsiteX0" fmla="*/ 1711 w 52452"/>
                <a:gd name="connsiteY0" fmla="*/ 77371 h 87303"/>
                <a:gd name="connsiteX1" fmla="*/ 21181 w 52452"/>
                <a:gd name="connsiteY1" fmla="*/ 77371 h 87303"/>
                <a:gd name="connsiteX2" fmla="*/ 21181 w 52452"/>
                <a:gd name="connsiteY2" fmla="*/ 10762 h 87303"/>
                <a:gd name="connsiteX3" fmla="*/ 0 w 52452"/>
                <a:gd name="connsiteY3" fmla="*/ 14978 h 87303"/>
                <a:gd name="connsiteX4" fmla="*/ 0 w 52452"/>
                <a:gd name="connsiteY4" fmla="*/ 4208 h 87303"/>
                <a:gd name="connsiteX5" fmla="*/ 21063 w 52452"/>
                <a:gd name="connsiteY5" fmla="*/ 0 h 87303"/>
                <a:gd name="connsiteX6" fmla="*/ 32982 w 52452"/>
                <a:gd name="connsiteY6" fmla="*/ 0 h 87303"/>
                <a:gd name="connsiteX7" fmla="*/ 32982 w 52452"/>
                <a:gd name="connsiteY7" fmla="*/ 77371 h 87303"/>
                <a:gd name="connsiteX8" fmla="*/ 52453 w 52452"/>
                <a:gd name="connsiteY8" fmla="*/ 77371 h 87303"/>
                <a:gd name="connsiteX9" fmla="*/ 52453 w 52452"/>
                <a:gd name="connsiteY9" fmla="*/ 87304 h 87303"/>
                <a:gd name="connsiteX10" fmla="*/ 1711 w 52452"/>
                <a:gd name="connsiteY10" fmla="*/ 87304 h 87303"/>
                <a:gd name="connsiteX11" fmla="*/ 1711 w 52452"/>
                <a:gd name="connsiteY11" fmla="*/ 77371 h 8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52" h="87303">
                  <a:moveTo>
                    <a:pt x="1711" y="77371"/>
                  </a:moveTo>
                  <a:lnTo>
                    <a:pt x="21181" y="77371"/>
                  </a:lnTo>
                  <a:lnTo>
                    <a:pt x="21181" y="10762"/>
                  </a:lnTo>
                  <a:lnTo>
                    <a:pt x="0" y="14978"/>
                  </a:lnTo>
                  <a:lnTo>
                    <a:pt x="0" y="4208"/>
                  </a:lnTo>
                  <a:lnTo>
                    <a:pt x="21063" y="0"/>
                  </a:lnTo>
                  <a:lnTo>
                    <a:pt x="32982" y="0"/>
                  </a:lnTo>
                  <a:lnTo>
                    <a:pt x="32982" y="77371"/>
                  </a:lnTo>
                  <a:lnTo>
                    <a:pt x="52453" y="77371"/>
                  </a:lnTo>
                  <a:lnTo>
                    <a:pt x="52453" y="87304"/>
                  </a:lnTo>
                  <a:lnTo>
                    <a:pt x="1711" y="87304"/>
                  </a:lnTo>
                  <a:lnTo>
                    <a:pt x="1711" y="77371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DDA3C33D-5EBF-BBC5-AAB9-D1E0A14DF432}"/>
                </a:ext>
              </a:extLst>
            </p:cNvPr>
            <p:cNvSpPr/>
            <p:nvPr/>
          </p:nvSpPr>
          <p:spPr>
            <a:xfrm>
              <a:off x="553931" y="3379971"/>
              <a:ext cx="12448" cy="14840"/>
            </a:xfrm>
            <a:custGeom>
              <a:avLst/>
              <a:gdLst>
                <a:gd name="connsiteX0" fmla="*/ 0 w 12448"/>
                <a:gd name="connsiteY0" fmla="*/ 0 h 14840"/>
                <a:gd name="connsiteX1" fmla="*/ 12449 w 12448"/>
                <a:gd name="connsiteY1" fmla="*/ 0 h 14840"/>
                <a:gd name="connsiteX2" fmla="*/ 12449 w 12448"/>
                <a:gd name="connsiteY2" fmla="*/ 14841 h 14840"/>
                <a:gd name="connsiteX3" fmla="*/ 0 w 12448"/>
                <a:gd name="connsiteY3" fmla="*/ 14841 h 14840"/>
                <a:gd name="connsiteX4" fmla="*/ 0 w 12448"/>
                <a:gd name="connsiteY4" fmla="*/ 0 h 1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8" h="14840">
                  <a:moveTo>
                    <a:pt x="0" y="0"/>
                  </a:moveTo>
                  <a:lnTo>
                    <a:pt x="12449" y="0"/>
                  </a:lnTo>
                  <a:lnTo>
                    <a:pt x="12449" y="14841"/>
                  </a:lnTo>
                  <a:lnTo>
                    <a:pt x="0" y="14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B6775721-8E9F-B5A5-D899-50859D44FEF4}"/>
                </a:ext>
              </a:extLst>
            </p:cNvPr>
            <p:cNvSpPr/>
            <p:nvPr/>
          </p:nvSpPr>
          <p:spPr>
            <a:xfrm>
              <a:off x="587386" y="3305929"/>
              <a:ext cx="60890" cy="90586"/>
            </a:xfrm>
            <a:custGeom>
              <a:avLst/>
              <a:gdLst>
                <a:gd name="connsiteX0" fmla="*/ 30444 w 60890"/>
                <a:gd name="connsiteY0" fmla="*/ 9353 h 90586"/>
                <a:gd name="connsiteX1" fmla="*/ 16580 w 60890"/>
                <a:gd name="connsiteY1" fmla="*/ 18362 h 90586"/>
                <a:gd name="connsiteX2" fmla="*/ 11977 w 60890"/>
                <a:gd name="connsiteY2" fmla="*/ 45329 h 90586"/>
                <a:gd name="connsiteX3" fmla="*/ 16580 w 60890"/>
                <a:gd name="connsiteY3" fmla="*/ 72281 h 90586"/>
                <a:gd name="connsiteX4" fmla="*/ 30444 w 60890"/>
                <a:gd name="connsiteY4" fmla="*/ 81232 h 90586"/>
                <a:gd name="connsiteX5" fmla="*/ 44311 w 60890"/>
                <a:gd name="connsiteY5" fmla="*/ 72281 h 90586"/>
                <a:gd name="connsiteX6" fmla="*/ 48972 w 60890"/>
                <a:gd name="connsiteY6" fmla="*/ 45329 h 90586"/>
                <a:gd name="connsiteX7" fmla="*/ 44311 w 60890"/>
                <a:gd name="connsiteY7" fmla="*/ 18362 h 90586"/>
                <a:gd name="connsiteX8" fmla="*/ 30444 w 60890"/>
                <a:gd name="connsiteY8" fmla="*/ 9353 h 90586"/>
                <a:gd name="connsiteX9" fmla="*/ 30444 w 60890"/>
                <a:gd name="connsiteY9" fmla="*/ 0 h 90586"/>
                <a:gd name="connsiteX10" fmla="*/ 53042 w 60890"/>
                <a:gd name="connsiteY10" fmla="*/ 11634 h 90586"/>
                <a:gd name="connsiteX11" fmla="*/ 60890 w 60890"/>
                <a:gd name="connsiteY11" fmla="*/ 45329 h 90586"/>
                <a:gd name="connsiteX12" fmla="*/ 53042 w 60890"/>
                <a:gd name="connsiteY12" fmla="*/ 79009 h 90586"/>
                <a:gd name="connsiteX13" fmla="*/ 30444 w 60890"/>
                <a:gd name="connsiteY13" fmla="*/ 90587 h 90586"/>
                <a:gd name="connsiteX14" fmla="*/ 7788 w 60890"/>
                <a:gd name="connsiteY14" fmla="*/ 79009 h 90586"/>
                <a:gd name="connsiteX15" fmla="*/ 0 w 60890"/>
                <a:gd name="connsiteY15" fmla="*/ 45329 h 90586"/>
                <a:gd name="connsiteX16" fmla="*/ 7788 w 60890"/>
                <a:gd name="connsiteY16" fmla="*/ 11634 h 90586"/>
                <a:gd name="connsiteX17" fmla="*/ 30444 w 60890"/>
                <a:gd name="connsiteY17" fmla="*/ 0 h 9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0" h="90586">
                  <a:moveTo>
                    <a:pt x="30444" y="9353"/>
                  </a:moveTo>
                  <a:cubicBezTo>
                    <a:pt x="24308" y="9353"/>
                    <a:pt x="19686" y="12356"/>
                    <a:pt x="16580" y="18362"/>
                  </a:cubicBezTo>
                  <a:cubicBezTo>
                    <a:pt x="13511" y="24324"/>
                    <a:pt x="11977" y="33318"/>
                    <a:pt x="11977" y="45329"/>
                  </a:cubicBezTo>
                  <a:cubicBezTo>
                    <a:pt x="11977" y="57296"/>
                    <a:pt x="13511" y="66276"/>
                    <a:pt x="16580" y="72281"/>
                  </a:cubicBezTo>
                  <a:cubicBezTo>
                    <a:pt x="19686" y="78244"/>
                    <a:pt x="24308" y="81232"/>
                    <a:pt x="30444" y="81232"/>
                  </a:cubicBezTo>
                  <a:cubicBezTo>
                    <a:pt x="36620" y="81232"/>
                    <a:pt x="41242" y="78244"/>
                    <a:pt x="44311" y="72281"/>
                  </a:cubicBezTo>
                  <a:cubicBezTo>
                    <a:pt x="47417" y="66276"/>
                    <a:pt x="48972" y="57296"/>
                    <a:pt x="48972" y="45329"/>
                  </a:cubicBezTo>
                  <a:cubicBezTo>
                    <a:pt x="48972" y="33318"/>
                    <a:pt x="47417" y="24324"/>
                    <a:pt x="44311" y="18362"/>
                  </a:cubicBezTo>
                  <a:cubicBezTo>
                    <a:pt x="41242" y="12356"/>
                    <a:pt x="36620" y="9353"/>
                    <a:pt x="30444" y="9353"/>
                  </a:cubicBezTo>
                  <a:moveTo>
                    <a:pt x="30444" y="0"/>
                  </a:moveTo>
                  <a:cubicBezTo>
                    <a:pt x="40318" y="0"/>
                    <a:pt x="47850" y="3878"/>
                    <a:pt x="53042" y="11634"/>
                  </a:cubicBezTo>
                  <a:cubicBezTo>
                    <a:pt x="58274" y="19358"/>
                    <a:pt x="60890" y="30589"/>
                    <a:pt x="60890" y="45329"/>
                  </a:cubicBezTo>
                  <a:cubicBezTo>
                    <a:pt x="60890" y="60025"/>
                    <a:pt x="58274" y="71256"/>
                    <a:pt x="53042" y="79009"/>
                  </a:cubicBezTo>
                  <a:cubicBezTo>
                    <a:pt x="47850" y="86732"/>
                    <a:pt x="40318" y="90587"/>
                    <a:pt x="30444" y="90587"/>
                  </a:cubicBezTo>
                  <a:cubicBezTo>
                    <a:pt x="20571" y="90587"/>
                    <a:pt x="13018" y="86732"/>
                    <a:pt x="7788" y="79009"/>
                  </a:cubicBezTo>
                  <a:cubicBezTo>
                    <a:pt x="2596" y="71256"/>
                    <a:pt x="0" y="60025"/>
                    <a:pt x="0" y="45329"/>
                  </a:cubicBezTo>
                  <a:cubicBezTo>
                    <a:pt x="0" y="30589"/>
                    <a:pt x="2596" y="19358"/>
                    <a:pt x="7788" y="11634"/>
                  </a:cubicBezTo>
                  <a:cubicBezTo>
                    <a:pt x="13018" y="3878"/>
                    <a:pt x="20571" y="0"/>
                    <a:pt x="3044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34A696A4-23C8-7A5F-62A6-04BDE44A77C5}"/>
                </a:ext>
              </a:extLst>
            </p:cNvPr>
            <p:cNvSpPr/>
            <p:nvPr/>
          </p:nvSpPr>
          <p:spPr>
            <a:xfrm>
              <a:off x="378221" y="3063879"/>
              <a:ext cx="75642" cy="9940"/>
            </a:xfrm>
            <a:custGeom>
              <a:avLst/>
              <a:gdLst>
                <a:gd name="connsiteX0" fmla="*/ 0 w 75642"/>
                <a:gd name="connsiteY0" fmla="*/ 0 h 9940"/>
                <a:gd name="connsiteX1" fmla="*/ 75642 w 75642"/>
                <a:gd name="connsiteY1" fmla="*/ 0 h 9940"/>
                <a:gd name="connsiteX2" fmla="*/ 75642 w 75642"/>
                <a:gd name="connsiteY2" fmla="*/ 9941 h 9940"/>
                <a:gd name="connsiteX3" fmla="*/ 0 w 75642"/>
                <a:gd name="connsiteY3" fmla="*/ 9941 h 9940"/>
                <a:gd name="connsiteX4" fmla="*/ 0 w 75642"/>
                <a:gd name="connsiteY4" fmla="*/ 0 h 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42" h="9940">
                  <a:moveTo>
                    <a:pt x="0" y="0"/>
                  </a:moveTo>
                  <a:lnTo>
                    <a:pt x="75642" y="0"/>
                  </a:lnTo>
                  <a:lnTo>
                    <a:pt x="75642" y="9941"/>
                  </a:lnTo>
                  <a:lnTo>
                    <a:pt x="0" y="9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47A930B3-033C-657F-731D-F34ADCD7C4FF}"/>
                </a:ext>
              </a:extLst>
            </p:cNvPr>
            <p:cNvSpPr/>
            <p:nvPr/>
          </p:nvSpPr>
          <p:spPr>
            <a:xfrm>
              <a:off x="474632" y="3017504"/>
              <a:ext cx="60890" cy="90586"/>
            </a:xfrm>
            <a:custGeom>
              <a:avLst/>
              <a:gdLst>
                <a:gd name="connsiteX0" fmla="*/ 30444 w 60890"/>
                <a:gd name="connsiteY0" fmla="*/ 9358 h 90586"/>
                <a:gd name="connsiteX1" fmla="*/ 16580 w 60890"/>
                <a:gd name="connsiteY1" fmla="*/ 18363 h 90586"/>
                <a:gd name="connsiteX2" fmla="*/ 11977 w 60890"/>
                <a:gd name="connsiteY2" fmla="*/ 45323 h 90586"/>
                <a:gd name="connsiteX3" fmla="*/ 16580 w 60890"/>
                <a:gd name="connsiteY3" fmla="*/ 72281 h 90586"/>
                <a:gd name="connsiteX4" fmla="*/ 30444 w 60890"/>
                <a:gd name="connsiteY4" fmla="*/ 81229 h 90586"/>
                <a:gd name="connsiteX5" fmla="*/ 44311 w 60890"/>
                <a:gd name="connsiteY5" fmla="*/ 72281 h 90586"/>
                <a:gd name="connsiteX6" fmla="*/ 48971 w 60890"/>
                <a:gd name="connsiteY6" fmla="*/ 45323 h 90586"/>
                <a:gd name="connsiteX7" fmla="*/ 44311 w 60890"/>
                <a:gd name="connsiteY7" fmla="*/ 18363 h 90586"/>
                <a:gd name="connsiteX8" fmla="*/ 30444 w 60890"/>
                <a:gd name="connsiteY8" fmla="*/ 9358 h 90586"/>
                <a:gd name="connsiteX9" fmla="*/ 30444 w 60890"/>
                <a:gd name="connsiteY9" fmla="*/ 0 h 90586"/>
                <a:gd name="connsiteX10" fmla="*/ 53042 w 60890"/>
                <a:gd name="connsiteY10" fmla="*/ 11637 h 90586"/>
                <a:gd name="connsiteX11" fmla="*/ 60890 w 60890"/>
                <a:gd name="connsiteY11" fmla="*/ 45323 h 90586"/>
                <a:gd name="connsiteX12" fmla="*/ 53042 w 60890"/>
                <a:gd name="connsiteY12" fmla="*/ 79007 h 90586"/>
                <a:gd name="connsiteX13" fmla="*/ 30444 w 60890"/>
                <a:gd name="connsiteY13" fmla="*/ 90586 h 90586"/>
                <a:gd name="connsiteX14" fmla="*/ 7788 w 60890"/>
                <a:gd name="connsiteY14" fmla="*/ 79007 h 90586"/>
                <a:gd name="connsiteX15" fmla="*/ 0 w 60890"/>
                <a:gd name="connsiteY15" fmla="*/ 45323 h 90586"/>
                <a:gd name="connsiteX16" fmla="*/ 7788 w 60890"/>
                <a:gd name="connsiteY16" fmla="*/ 11637 h 90586"/>
                <a:gd name="connsiteX17" fmla="*/ 30444 w 60890"/>
                <a:gd name="connsiteY17" fmla="*/ 0 h 9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0" h="90586">
                  <a:moveTo>
                    <a:pt x="30444" y="9358"/>
                  </a:moveTo>
                  <a:cubicBezTo>
                    <a:pt x="24308" y="9358"/>
                    <a:pt x="19686" y="12359"/>
                    <a:pt x="16580" y="18363"/>
                  </a:cubicBezTo>
                  <a:cubicBezTo>
                    <a:pt x="13511" y="24328"/>
                    <a:pt x="11977" y="33315"/>
                    <a:pt x="11977" y="45323"/>
                  </a:cubicBezTo>
                  <a:cubicBezTo>
                    <a:pt x="11977" y="57292"/>
                    <a:pt x="13511" y="66277"/>
                    <a:pt x="16580" y="72281"/>
                  </a:cubicBezTo>
                  <a:cubicBezTo>
                    <a:pt x="19686" y="78246"/>
                    <a:pt x="24308" y="81229"/>
                    <a:pt x="30444" y="81229"/>
                  </a:cubicBezTo>
                  <a:cubicBezTo>
                    <a:pt x="36620" y="81229"/>
                    <a:pt x="41242" y="78246"/>
                    <a:pt x="44311" y="72281"/>
                  </a:cubicBezTo>
                  <a:cubicBezTo>
                    <a:pt x="47417" y="66277"/>
                    <a:pt x="48971" y="57292"/>
                    <a:pt x="48971" y="45323"/>
                  </a:cubicBezTo>
                  <a:cubicBezTo>
                    <a:pt x="48971" y="33315"/>
                    <a:pt x="47417" y="24328"/>
                    <a:pt x="44311" y="18363"/>
                  </a:cubicBezTo>
                  <a:cubicBezTo>
                    <a:pt x="41242" y="12359"/>
                    <a:pt x="36620" y="9358"/>
                    <a:pt x="30444" y="9358"/>
                  </a:cubicBezTo>
                  <a:moveTo>
                    <a:pt x="30444" y="0"/>
                  </a:moveTo>
                  <a:cubicBezTo>
                    <a:pt x="40318" y="0"/>
                    <a:pt x="47850" y="3879"/>
                    <a:pt x="53042" y="11637"/>
                  </a:cubicBezTo>
                  <a:cubicBezTo>
                    <a:pt x="58274" y="19356"/>
                    <a:pt x="60890" y="30585"/>
                    <a:pt x="60890" y="45323"/>
                  </a:cubicBezTo>
                  <a:cubicBezTo>
                    <a:pt x="60890" y="60020"/>
                    <a:pt x="58274" y="71249"/>
                    <a:pt x="53042" y="79007"/>
                  </a:cubicBezTo>
                  <a:cubicBezTo>
                    <a:pt x="47850" y="86726"/>
                    <a:pt x="40318" y="90586"/>
                    <a:pt x="30444" y="90586"/>
                  </a:cubicBezTo>
                  <a:cubicBezTo>
                    <a:pt x="20572" y="90586"/>
                    <a:pt x="13020" y="86726"/>
                    <a:pt x="7788" y="79007"/>
                  </a:cubicBezTo>
                  <a:cubicBezTo>
                    <a:pt x="2596" y="71249"/>
                    <a:pt x="0" y="60020"/>
                    <a:pt x="0" y="45323"/>
                  </a:cubicBezTo>
                  <a:cubicBezTo>
                    <a:pt x="0" y="30585"/>
                    <a:pt x="2596" y="19356"/>
                    <a:pt x="7788" y="11637"/>
                  </a:cubicBezTo>
                  <a:cubicBezTo>
                    <a:pt x="13020" y="3879"/>
                    <a:pt x="20572" y="0"/>
                    <a:pt x="3044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7443CBF2-476F-FAF6-8493-0328D51B2A8A}"/>
                </a:ext>
              </a:extLst>
            </p:cNvPr>
            <p:cNvSpPr/>
            <p:nvPr/>
          </p:nvSpPr>
          <p:spPr>
            <a:xfrm>
              <a:off x="556469" y="3091541"/>
              <a:ext cx="12448" cy="14853"/>
            </a:xfrm>
            <a:custGeom>
              <a:avLst/>
              <a:gdLst>
                <a:gd name="connsiteX0" fmla="*/ 0 w 12448"/>
                <a:gd name="connsiteY0" fmla="*/ 0 h 14853"/>
                <a:gd name="connsiteX1" fmla="*/ 12449 w 12448"/>
                <a:gd name="connsiteY1" fmla="*/ 0 h 14853"/>
                <a:gd name="connsiteX2" fmla="*/ 12449 w 12448"/>
                <a:gd name="connsiteY2" fmla="*/ 14854 h 14853"/>
                <a:gd name="connsiteX3" fmla="*/ 0 w 12448"/>
                <a:gd name="connsiteY3" fmla="*/ 14854 h 14853"/>
                <a:gd name="connsiteX4" fmla="*/ 0 w 12448"/>
                <a:gd name="connsiteY4" fmla="*/ 0 h 1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8" h="14853">
                  <a:moveTo>
                    <a:pt x="0" y="0"/>
                  </a:moveTo>
                  <a:lnTo>
                    <a:pt x="12449" y="0"/>
                  </a:lnTo>
                  <a:lnTo>
                    <a:pt x="12449" y="14854"/>
                  </a:lnTo>
                  <a:lnTo>
                    <a:pt x="0" y="148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B0F40908-01B3-A28A-7768-1FC09A258B3E}"/>
                </a:ext>
              </a:extLst>
            </p:cNvPr>
            <p:cNvSpPr/>
            <p:nvPr/>
          </p:nvSpPr>
          <p:spPr>
            <a:xfrm>
              <a:off x="591280" y="3019083"/>
              <a:ext cx="56996" cy="89007"/>
            </a:xfrm>
            <a:custGeom>
              <a:avLst/>
              <a:gdLst>
                <a:gd name="connsiteX0" fmla="*/ 3717 w 56996"/>
                <a:gd name="connsiteY0" fmla="*/ 0 h 89007"/>
                <a:gd name="connsiteX1" fmla="*/ 50507 w 56996"/>
                <a:gd name="connsiteY1" fmla="*/ 0 h 89007"/>
                <a:gd name="connsiteX2" fmla="*/ 50507 w 56996"/>
                <a:gd name="connsiteY2" fmla="*/ 9941 h 89007"/>
                <a:gd name="connsiteX3" fmla="*/ 14632 w 56996"/>
                <a:gd name="connsiteY3" fmla="*/ 9941 h 89007"/>
                <a:gd name="connsiteX4" fmla="*/ 14632 w 56996"/>
                <a:gd name="connsiteY4" fmla="*/ 31346 h 89007"/>
                <a:gd name="connsiteX5" fmla="*/ 19825 w 56996"/>
                <a:gd name="connsiteY5" fmla="*/ 30059 h 89007"/>
                <a:gd name="connsiteX6" fmla="*/ 25017 w 56996"/>
                <a:gd name="connsiteY6" fmla="*/ 29590 h 89007"/>
                <a:gd name="connsiteX7" fmla="*/ 48383 w 56996"/>
                <a:gd name="connsiteY7" fmla="*/ 37602 h 89007"/>
                <a:gd name="connsiteX8" fmla="*/ 56997 w 56996"/>
                <a:gd name="connsiteY8" fmla="*/ 59299 h 89007"/>
                <a:gd name="connsiteX9" fmla="*/ 48147 w 56996"/>
                <a:gd name="connsiteY9" fmla="*/ 81229 h 89007"/>
                <a:gd name="connsiteX10" fmla="*/ 23188 w 56996"/>
                <a:gd name="connsiteY10" fmla="*/ 89007 h 89007"/>
                <a:gd name="connsiteX11" fmla="*/ 11861 w 56996"/>
                <a:gd name="connsiteY11" fmla="*/ 88070 h 89007"/>
                <a:gd name="connsiteX12" fmla="*/ 0 w 56996"/>
                <a:gd name="connsiteY12" fmla="*/ 85264 h 89007"/>
                <a:gd name="connsiteX13" fmla="*/ 0 w 56996"/>
                <a:gd name="connsiteY13" fmla="*/ 73393 h 89007"/>
                <a:gd name="connsiteX14" fmla="*/ 10975 w 56996"/>
                <a:gd name="connsiteY14" fmla="*/ 77662 h 89007"/>
                <a:gd name="connsiteX15" fmla="*/ 22952 w 56996"/>
                <a:gd name="connsiteY15" fmla="*/ 79065 h 89007"/>
                <a:gd name="connsiteX16" fmla="*/ 39120 w 56996"/>
                <a:gd name="connsiteY16" fmla="*/ 73744 h 89007"/>
                <a:gd name="connsiteX17" fmla="*/ 45078 w 56996"/>
                <a:gd name="connsiteY17" fmla="*/ 59299 h 89007"/>
                <a:gd name="connsiteX18" fmla="*/ 39120 w 56996"/>
                <a:gd name="connsiteY18" fmla="*/ 44854 h 89007"/>
                <a:gd name="connsiteX19" fmla="*/ 22952 w 56996"/>
                <a:gd name="connsiteY19" fmla="*/ 39532 h 89007"/>
                <a:gd name="connsiteX20" fmla="*/ 13394 w 56996"/>
                <a:gd name="connsiteY20" fmla="*/ 40585 h 89007"/>
                <a:gd name="connsiteX21" fmla="*/ 3717 w 56996"/>
                <a:gd name="connsiteY21" fmla="*/ 43860 h 89007"/>
                <a:gd name="connsiteX22" fmla="*/ 3717 w 56996"/>
                <a:gd name="connsiteY22" fmla="*/ 0 h 89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996" h="89007">
                  <a:moveTo>
                    <a:pt x="3717" y="0"/>
                  </a:moveTo>
                  <a:lnTo>
                    <a:pt x="50507" y="0"/>
                  </a:lnTo>
                  <a:lnTo>
                    <a:pt x="50507" y="9941"/>
                  </a:lnTo>
                  <a:lnTo>
                    <a:pt x="14632" y="9941"/>
                  </a:lnTo>
                  <a:lnTo>
                    <a:pt x="14632" y="31346"/>
                  </a:lnTo>
                  <a:cubicBezTo>
                    <a:pt x="16364" y="30761"/>
                    <a:pt x="18094" y="30332"/>
                    <a:pt x="19825" y="30059"/>
                  </a:cubicBezTo>
                  <a:cubicBezTo>
                    <a:pt x="21557" y="29746"/>
                    <a:pt x="23287" y="29590"/>
                    <a:pt x="25017" y="29590"/>
                  </a:cubicBezTo>
                  <a:cubicBezTo>
                    <a:pt x="34850" y="29590"/>
                    <a:pt x="42640" y="32261"/>
                    <a:pt x="48383" y="37602"/>
                  </a:cubicBezTo>
                  <a:cubicBezTo>
                    <a:pt x="54126" y="42944"/>
                    <a:pt x="56997" y="50176"/>
                    <a:pt x="56997" y="59299"/>
                  </a:cubicBezTo>
                  <a:cubicBezTo>
                    <a:pt x="56997" y="68695"/>
                    <a:pt x="54047" y="76004"/>
                    <a:pt x="48147" y="81229"/>
                  </a:cubicBezTo>
                  <a:cubicBezTo>
                    <a:pt x="42247" y="86414"/>
                    <a:pt x="33927" y="89007"/>
                    <a:pt x="23188" y="89007"/>
                  </a:cubicBezTo>
                  <a:cubicBezTo>
                    <a:pt x="19490" y="89007"/>
                    <a:pt x="15715" y="88695"/>
                    <a:pt x="11861" y="88070"/>
                  </a:cubicBezTo>
                  <a:cubicBezTo>
                    <a:pt x="8044" y="87447"/>
                    <a:pt x="4091" y="86511"/>
                    <a:pt x="0" y="85264"/>
                  </a:cubicBezTo>
                  <a:lnTo>
                    <a:pt x="0" y="73393"/>
                  </a:lnTo>
                  <a:cubicBezTo>
                    <a:pt x="3541" y="75303"/>
                    <a:pt x="7198" y="76726"/>
                    <a:pt x="10975" y="77662"/>
                  </a:cubicBezTo>
                  <a:cubicBezTo>
                    <a:pt x="14752" y="78597"/>
                    <a:pt x="18744" y="79065"/>
                    <a:pt x="22952" y="79065"/>
                  </a:cubicBezTo>
                  <a:cubicBezTo>
                    <a:pt x="29757" y="79065"/>
                    <a:pt x="35146" y="77291"/>
                    <a:pt x="39120" y="73744"/>
                  </a:cubicBezTo>
                  <a:cubicBezTo>
                    <a:pt x="43091" y="70195"/>
                    <a:pt x="45078" y="65381"/>
                    <a:pt x="45078" y="59299"/>
                  </a:cubicBezTo>
                  <a:cubicBezTo>
                    <a:pt x="45078" y="53217"/>
                    <a:pt x="43091" y="48402"/>
                    <a:pt x="39120" y="44854"/>
                  </a:cubicBezTo>
                  <a:cubicBezTo>
                    <a:pt x="35146" y="41307"/>
                    <a:pt x="29757" y="39532"/>
                    <a:pt x="22952" y="39532"/>
                  </a:cubicBezTo>
                  <a:cubicBezTo>
                    <a:pt x="19767" y="39532"/>
                    <a:pt x="16580" y="39883"/>
                    <a:pt x="13394" y="40585"/>
                  </a:cubicBezTo>
                  <a:cubicBezTo>
                    <a:pt x="10247" y="41286"/>
                    <a:pt x="7022" y="42378"/>
                    <a:pt x="3717" y="43860"/>
                  </a:cubicBezTo>
                  <a:lnTo>
                    <a:pt x="3717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349F61B6-D3C9-E77C-99B6-C312F9EA357B}"/>
                </a:ext>
              </a:extLst>
            </p:cNvPr>
            <p:cNvSpPr/>
            <p:nvPr/>
          </p:nvSpPr>
          <p:spPr>
            <a:xfrm>
              <a:off x="472095" y="2729079"/>
              <a:ext cx="60890" cy="90586"/>
            </a:xfrm>
            <a:custGeom>
              <a:avLst/>
              <a:gdLst>
                <a:gd name="connsiteX0" fmla="*/ 30446 w 60890"/>
                <a:gd name="connsiteY0" fmla="*/ 9358 h 90586"/>
                <a:gd name="connsiteX1" fmla="*/ 16580 w 60890"/>
                <a:gd name="connsiteY1" fmla="*/ 18363 h 90586"/>
                <a:gd name="connsiteX2" fmla="*/ 11977 w 60890"/>
                <a:gd name="connsiteY2" fmla="*/ 45323 h 90586"/>
                <a:gd name="connsiteX3" fmla="*/ 16580 w 60890"/>
                <a:gd name="connsiteY3" fmla="*/ 72281 h 90586"/>
                <a:gd name="connsiteX4" fmla="*/ 30446 w 60890"/>
                <a:gd name="connsiteY4" fmla="*/ 81229 h 90586"/>
                <a:gd name="connsiteX5" fmla="*/ 44311 w 60890"/>
                <a:gd name="connsiteY5" fmla="*/ 72281 h 90586"/>
                <a:gd name="connsiteX6" fmla="*/ 48971 w 60890"/>
                <a:gd name="connsiteY6" fmla="*/ 45323 h 90586"/>
                <a:gd name="connsiteX7" fmla="*/ 44311 w 60890"/>
                <a:gd name="connsiteY7" fmla="*/ 18363 h 90586"/>
                <a:gd name="connsiteX8" fmla="*/ 30446 w 60890"/>
                <a:gd name="connsiteY8" fmla="*/ 9358 h 90586"/>
                <a:gd name="connsiteX9" fmla="*/ 30446 w 60890"/>
                <a:gd name="connsiteY9" fmla="*/ 0 h 90586"/>
                <a:gd name="connsiteX10" fmla="*/ 53044 w 60890"/>
                <a:gd name="connsiteY10" fmla="*/ 11637 h 90586"/>
                <a:gd name="connsiteX11" fmla="*/ 60890 w 60890"/>
                <a:gd name="connsiteY11" fmla="*/ 45323 h 90586"/>
                <a:gd name="connsiteX12" fmla="*/ 53044 w 60890"/>
                <a:gd name="connsiteY12" fmla="*/ 79007 h 90586"/>
                <a:gd name="connsiteX13" fmla="*/ 30446 w 60890"/>
                <a:gd name="connsiteY13" fmla="*/ 90587 h 90586"/>
                <a:gd name="connsiteX14" fmla="*/ 7788 w 60890"/>
                <a:gd name="connsiteY14" fmla="*/ 79007 h 90586"/>
                <a:gd name="connsiteX15" fmla="*/ 0 w 60890"/>
                <a:gd name="connsiteY15" fmla="*/ 45323 h 90586"/>
                <a:gd name="connsiteX16" fmla="*/ 7788 w 60890"/>
                <a:gd name="connsiteY16" fmla="*/ 11637 h 90586"/>
                <a:gd name="connsiteX17" fmla="*/ 30446 w 60890"/>
                <a:gd name="connsiteY17" fmla="*/ 0 h 9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0" h="90586">
                  <a:moveTo>
                    <a:pt x="30446" y="9358"/>
                  </a:moveTo>
                  <a:cubicBezTo>
                    <a:pt x="24310" y="9358"/>
                    <a:pt x="19686" y="12359"/>
                    <a:pt x="16580" y="18363"/>
                  </a:cubicBezTo>
                  <a:cubicBezTo>
                    <a:pt x="13511" y="24328"/>
                    <a:pt x="11977" y="33315"/>
                    <a:pt x="11977" y="45323"/>
                  </a:cubicBezTo>
                  <a:cubicBezTo>
                    <a:pt x="11977" y="57292"/>
                    <a:pt x="13511" y="66277"/>
                    <a:pt x="16580" y="72281"/>
                  </a:cubicBezTo>
                  <a:cubicBezTo>
                    <a:pt x="19686" y="78246"/>
                    <a:pt x="24310" y="81229"/>
                    <a:pt x="30446" y="81229"/>
                  </a:cubicBezTo>
                  <a:cubicBezTo>
                    <a:pt x="36622" y="81229"/>
                    <a:pt x="41243" y="78246"/>
                    <a:pt x="44311" y="72281"/>
                  </a:cubicBezTo>
                  <a:cubicBezTo>
                    <a:pt x="47417" y="66277"/>
                    <a:pt x="48971" y="57292"/>
                    <a:pt x="48971" y="45323"/>
                  </a:cubicBezTo>
                  <a:cubicBezTo>
                    <a:pt x="48971" y="33315"/>
                    <a:pt x="47417" y="24328"/>
                    <a:pt x="44311" y="18363"/>
                  </a:cubicBezTo>
                  <a:cubicBezTo>
                    <a:pt x="41243" y="12359"/>
                    <a:pt x="36622" y="9358"/>
                    <a:pt x="30446" y="9358"/>
                  </a:cubicBezTo>
                  <a:moveTo>
                    <a:pt x="30446" y="0"/>
                  </a:moveTo>
                  <a:cubicBezTo>
                    <a:pt x="40318" y="0"/>
                    <a:pt x="47851" y="3879"/>
                    <a:pt x="53044" y="11637"/>
                  </a:cubicBezTo>
                  <a:cubicBezTo>
                    <a:pt x="58274" y="19356"/>
                    <a:pt x="60890" y="30585"/>
                    <a:pt x="60890" y="45323"/>
                  </a:cubicBezTo>
                  <a:cubicBezTo>
                    <a:pt x="60890" y="60020"/>
                    <a:pt x="58274" y="71249"/>
                    <a:pt x="53044" y="79007"/>
                  </a:cubicBezTo>
                  <a:cubicBezTo>
                    <a:pt x="47851" y="86726"/>
                    <a:pt x="40318" y="90587"/>
                    <a:pt x="30446" y="90587"/>
                  </a:cubicBezTo>
                  <a:cubicBezTo>
                    <a:pt x="20572" y="90587"/>
                    <a:pt x="13020" y="86726"/>
                    <a:pt x="7788" y="79007"/>
                  </a:cubicBezTo>
                  <a:cubicBezTo>
                    <a:pt x="2596" y="71249"/>
                    <a:pt x="0" y="60020"/>
                    <a:pt x="0" y="45323"/>
                  </a:cubicBezTo>
                  <a:cubicBezTo>
                    <a:pt x="0" y="30585"/>
                    <a:pt x="2596" y="19356"/>
                    <a:pt x="7788" y="11637"/>
                  </a:cubicBezTo>
                  <a:cubicBezTo>
                    <a:pt x="13020" y="3879"/>
                    <a:pt x="20572" y="0"/>
                    <a:pt x="30446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4A27E04F-6B06-CD8E-FA81-46AF1C3DFC58}"/>
                </a:ext>
              </a:extLst>
            </p:cNvPr>
            <p:cNvSpPr/>
            <p:nvPr/>
          </p:nvSpPr>
          <p:spPr>
            <a:xfrm>
              <a:off x="553931" y="2803116"/>
              <a:ext cx="12448" cy="14853"/>
            </a:xfrm>
            <a:custGeom>
              <a:avLst/>
              <a:gdLst>
                <a:gd name="connsiteX0" fmla="*/ 0 w 12448"/>
                <a:gd name="connsiteY0" fmla="*/ 0 h 14853"/>
                <a:gd name="connsiteX1" fmla="*/ 12449 w 12448"/>
                <a:gd name="connsiteY1" fmla="*/ 0 h 14853"/>
                <a:gd name="connsiteX2" fmla="*/ 12449 w 12448"/>
                <a:gd name="connsiteY2" fmla="*/ 14854 h 14853"/>
                <a:gd name="connsiteX3" fmla="*/ 0 w 12448"/>
                <a:gd name="connsiteY3" fmla="*/ 14854 h 14853"/>
                <a:gd name="connsiteX4" fmla="*/ 0 w 12448"/>
                <a:gd name="connsiteY4" fmla="*/ 0 h 1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8" h="14853">
                  <a:moveTo>
                    <a:pt x="0" y="0"/>
                  </a:moveTo>
                  <a:lnTo>
                    <a:pt x="12449" y="0"/>
                  </a:lnTo>
                  <a:lnTo>
                    <a:pt x="12449" y="14854"/>
                  </a:lnTo>
                  <a:lnTo>
                    <a:pt x="0" y="148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B074D19D-2AE8-A2BE-EF60-AE443D210095}"/>
                </a:ext>
              </a:extLst>
            </p:cNvPr>
            <p:cNvSpPr/>
            <p:nvPr/>
          </p:nvSpPr>
          <p:spPr>
            <a:xfrm>
              <a:off x="587386" y="2729079"/>
              <a:ext cx="60890" cy="90586"/>
            </a:xfrm>
            <a:custGeom>
              <a:avLst/>
              <a:gdLst>
                <a:gd name="connsiteX0" fmla="*/ 30444 w 60890"/>
                <a:gd name="connsiteY0" fmla="*/ 9358 h 90586"/>
                <a:gd name="connsiteX1" fmla="*/ 16580 w 60890"/>
                <a:gd name="connsiteY1" fmla="*/ 18363 h 90586"/>
                <a:gd name="connsiteX2" fmla="*/ 11977 w 60890"/>
                <a:gd name="connsiteY2" fmla="*/ 45323 h 90586"/>
                <a:gd name="connsiteX3" fmla="*/ 16580 w 60890"/>
                <a:gd name="connsiteY3" fmla="*/ 72281 h 90586"/>
                <a:gd name="connsiteX4" fmla="*/ 30444 w 60890"/>
                <a:gd name="connsiteY4" fmla="*/ 81229 h 90586"/>
                <a:gd name="connsiteX5" fmla="*/ 44311 w 60890"/>
                <a:gd name="connsiteY5" fmla="*/ 72281 h 90586"/>
                <a:gd name="connsiteX6" fmla="*/ 48972 w 60890"/>
                <a:gd name="connsiteY6" fmla="*/ 45323 h 90586"/>
                <a:gd name="connsiteX7" fmla="*/ 44311 w 60890"/>
                <a:gd name="connsiteY7" fmla="*/ 18363 h 90586"/>
                <a:gd name="connsiteX8" fmla="*/ 30444 w 60890"/>
                <a:gd name="connsiteY8" fmla="*/ 9358 h 90586"/>
                <a:gd name="connsiteX9" fmla="*/ 30444 w 60890"/>
                <a:gd name="connsiteY9" fmla="*/ 0 h 90586"/>
                <a:gd name="connsiteX10" fmla="*/ 53042 w 60890"/>
                <a:gd name="connsiteY10" fmla="*/ 11637 h 90586"/>
                <a:gd name="connsiteX11" fmla="*/ 60890 w 60890"/>
                <a:gd name="connsiteY11" fmla="*/ 45323 h 90586"/>
                <a:gd name="connsiteX12" fmla="*/ 53042 w 60890"/>
                <a:gd name="connsiteY12" fmla="*/ 79007 h 90586"/>
                <a:gd name="connsiteX13" fmla="*/ 30444 w 60890"/>
                <a:gd name="connsiteY13" fmla="*/ 90587 h 90586"/>
                <a:gd name="connsiteX14" fmla="*/ 7788 w 60890"/>
                <a:gd name="connsiteY14" fmla="*/ 79007 h 90586"/>
                <a:gd name="connsiteX15" fmla="*/ 0 w 60890"/>
                <a:gd name="connsiteY15" fmla="*/ 45323 h 90586"/>
                <a:gd name="connsiteX16" fmla="*/ 7788 w 60890"/>
                <a:gd name="connsiteY16" fmla="*/ 11637 h 90586"/>
                <a:gd name="connsiteX17" fmla="*/ 30444 w 60890"/>
                <a:gd name="connsiteY17" fmla="*/ 0 h 9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0" h="90586">
                  <a:moveTo>
                    <a:pt x="30444" y="9358"/>
                  </a:moveTo>
                  <a:cubicBezTo>
                    <a:pt x="24308" y="9358"/>
                    <a:pt x="19686" y="12359"/>
                    <a:pt x="16580" y="18363"/>
                  </a:cubicBezTo>
                  <a:cubicBezTo>
                    <a:pt x="13511" y="24328"/>
                    <a:pt x="11977" y="33315"/>
                    <a:pt x="11977" y="45323"/>
                  </a:cubicBezTo>
                  <a:cubicBezTo>
                    <a:pt x="11977" y="57292"/>
                    <a:pt x="13511" y="66277"/>
                    <a:pt x="16580" y="72281"/>
                  </a:cubicBezTo>
                  <a:cubicBezTo>
                    <a:pt x="19686" y="78246"/>
                    <a:pt x="24308" y="81229"/>
                    <a:pt x="30444" y="81229"/>
                  </a:cubicBezTo>
                  <a:cubicBezTo>
                    <a:pt x="36620" y="81229"/>
                    <a:pt x="41242" y="78246"/>
                    <a:pt x="44311" y="72281"/>
                  </a:cubicBezTo>
                  <a:cubicBezTo>
                    <a:pt x="47417" y="66277"/>
                    <a:pt x="48972" y="57292"/>
                    <a:pt x="48972" y="45323"/>
                  </a:cubicBezTo>
                  <a:cubicBezTo>
                    <a:pt x="48972" y="33315"/>
                    <a:pt x="47417" y="24328"/>
                    <a:pt x="44311" y="18363"/>
                  </a:cubicBezTo>
                  <a:cubicBezTo>
                    <a:pt x="41242" y="12359"/>
                    <a:pt x="36620" y="9358"/>
                    <a:pt x="30444" y="9358"/>
                  </a:cubicBezTo>
                  <a:moveTo>
                    <a:pt x="30444" y="0"/>
                  </a:moveTo>
                  <a:cubicBezTo>
                    <a:pt x="40318" y="0"/>
                    <a:pt x="47850" y="3879"/>
                    <a:pt x="53042" y="11637"/>
                  </a:cubicBezTo>
                  <a:cubicBezTo>
                    <a:pt x="58274" y="19356"/>
                    <a:pt x="60890" y="30585"/>
                    <a:pt x="60890" y="45323"/>
                  </a:cubicBezTo>
                  <a:cubicBezTo>
                    <a:pt x="60890" y="60020"/>
                    <a:pt x="58274" y="71249"/>
                    <a:pt x="53042" y="79007"/>
                  </a:cubicBezTo>
                  <a:cubicBezTo>
                    <a:pt x="47850" y="86726"/>
                    <a:pt x="40318" y="90587"/>
                    <a:pt x="30444" y="90587"/>
                  </a:cubicBezTo>
                  <a:cubicBezTo>
                    <a:pt x="20571" y="90587"/>
                    <a:pt x="13018" y="86726"/>
                    <a:pt x="7788" y="79007"/>
                  </a:cubicBezTo>
                  <a:cubicBezTo>
                    <a:pt x="2596" y="71249"/>
                    <a:pt x="0" y="60020"/>
                    <a:pt x="0" y="45323"/>
                  </a:cubicBezTo>
                  <a:cubicBezTo>
                    <a:pt x="0" y="30585"/>
                    <a:pt x="2596" y="19356"/>
                    <a:pt x="7788" y="11637"/>
                  </a:cubicBezTo>
                  <a:cubicBezTo>
                    <a:pt x="13018" y="3879"/>
                    <a:pt x="20571" y="0"/>
                    <a:pt x="3044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6CCB9A78-7106-DF26-89F3-9FE11FB5DA12}"/>
                </a:ext>
              </a:extLst>
            </p:cNvPr>
            <p:cNvSpPr/>
            <p:nvPr/>
          </p:nvSpPr>
          <p:spPr>
            <a:xfrm>
              <a:off x="474632" y="2440654"/>
              <a:ext cx="60890" cy="90586"/>
            </a:xfrm>
            <a:custGeom>
              <a:avLst/>
              <a:gdLst>
                <a:gd name="connsiteX0" fmla="*/ 30444 w 60890"/>
                <a:gd name="connsiteY0" fmla="*/ 9358 h 90586"/>
                <a:gd name="connsiteX1" fmla="*/ 16580 w 60890"/>
                <a:gd name="connsiteY1" fmla="*/ 18363 h 90586"/>
                <a:gd name="connsiteX2" fmla="*/ 11977 w 60890"/>
                <a:gd name="connsiteY2" fmla="*/ 45323 h 90586"/>
                <a:gd name="connsiteX3" fmla="*/ 16580 w 60890"/>
                <a:gd name="connsiteY3" fmla="*/ 72281 h 90586"/>
                <a:gd name="connsiteX4" fmla="*/ 30444 w 60890"/>
                <a:gd name="connsiteY4" fmla="*/ 81229 h 90586"/>
                <a:gd name="connsiteX5" fmla="*/ 44311 w 60890"/>
                <a:gd name="connsiteY5" fmla="*/ 72281 h 90586"/>
                <a:gd name="connsiteX6" fmla="*/ 48971 w 60890"/>
                <a:gd name="connsiteY6" fmla="*/ 45323 h 90586"/>
                <a:gd name="connsiteX7" fmla="*/ 44311 w 60890"/>
                <a:gd name="connsiteY7" fmla="*/ 18363 h 90586"/>
                <a:gd name="connsiteX8" fmla="*/ 30444 w 60890"/>
                <a:gd name="connsiteY8" fmla="*/ 9358 h 90586"/>
                <a:gd name="connsiteX9" fmla="*/ 30444 w 60890"/>
                <a:gd name="connsiteY9" fmla="*/ 0 h 90586"/>
                <a:gd name="connsiteX10" fmla="*/ 53042 w 60890"/>
                <a:gd name="connsiteY10" fmla="*/ 11639 h 90586"/>
                <a:gd name="connsiteX11" fmla="*/ 60890 w 60890"/>
                <a:gd name="connsiteY11" fmla="*/ 45323 h 90586"/>
                <a:gd name="connsiteX12" fmla="*/ 53042 w 60890"/>
                <a:gd name="connsiteY12" fmla="*/ 79007 h 90586"/>
                <a:gd name="connsiteX13" fmla="*/ 30444 w 60890"/>
                <a:gd name="connsiteY13" fmla="*/ 90587 h 90586"/>
                <a:gd name="connsiteX14" fmla="*/ 7788 w 60890"/>
                <a:gd name="connsiteY14" fmla="*/ 79007 h 90586"/>
                <a:gd name="connsiteX15" fmla="*/ 0 w 60890"/>
                <a:gd name="connsiteY15" fmla="*/ 45323 h 90586"/>
                <a:gd name="connsiteX16" fmla="*/ 7788 w 60890"/>
                <a:gd name="connsiteY16" fmla="*/ 11639 h 90586"/>
                <a:gd name="connsiteX17" fmla="*/ 30444 w 60890"/>
                <a:gd name="connsiteY17" fmla="*/ 0 h 9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0" h="90586">
                  <a:moveTo>
                    <a:pt x="30444" y="9358"/>
                  </a:moveTo>
                  <a:cubicBezTo>
                    <a:pt x="24308" y="9358"/>
                    <a:pt x="19686" y="12359"/>
                    <a:pt x="16580" y="18363"/>
                  </a:cubicBezTo>
                  <a:cubicBezTo>
                    <a:pt x="13511" y="24328"/>
                    <a:pt x="11977" y="33315"/>
                    <a:pt x="11977" y="45323"/>
                  </a:cubicBezTo>
                  <a:cubicBezTo>
                    <a:pt x="11977" y="57292"/>
                    <a:pt x="13511" y="66277"/>
                    <a:pt x="16580" y="72281"/>
                  </a:cubicBezTo>
                  <a:cubicBezTo>
                    <a:pt x="19686" y="78246"/>
                    <a:pt x="24308" y="81229"/>
                    <a:pt x="30444" y="81229"/>
                  </a:cubicBezTo>
                  <a:cubicBezTo>
                    <a:pt x="36620" y="81229"/>
                    <a:pt x="41242" y="78246"/>
                    <a:pt x="44311" y="72281"/>
                  </a:cubicBezTo>
                  <a:cubicBezTo>
                    <a:pt x="47417" y="66277"/>
                    <a:pt x="48971" y="57292"/>
                    <a:pt x="48971" y="45323"/>
                  </a:cubicBezTo>
                  <a:cubicBezTo>
                    <a:pt x="48971" y="33315"/>
                    <a:pt x="47417" y="24328"/>
                    <a:pt x="44311" y="18363"/>
                  </a:cubicBezTo>
                  <a:cubicBezTo>
                    <a:pt x="41242" y="12359"/>
                    <a:pt x="36620" y="9358"/>
                    <a:pt x="30444" y="9358"/>
                  </a:cubicBezTo>
                  <a:moveTo>
                    <a:pt x="30444" y="0"/>
                  </a:moveTo>
                  <a:cubicBezTo>
                    <a:pt x="40318" y="0"/>
                    <a:pt x="47850" y="3879"/>
                    <a:pt x="53042" y="11639"/>
                  </a:cubicBezTo>
                  <a:cubicBezTo>
                    <a:pt x="58274" y="19358"/>
                    <a:pt x="60890" y="30585"/>
                    <a:pt x="60890" y="45323"/>
                  </a:cubicBezTo>
                  <a:cubicBezTo>
                    <a:pt x="60890" y="60021"/>
                    <a:pt x="58274" y="71249"/>
                    <a:pt x="53042" y="79007"/>
                  </a:cubicBezTo>
                  <a:cubicBezTo>
                    <a:pt x="47850" y="86726"/>
                    <a:pt x="40318" y="90587"/>
                    <a:pt x="30444" y="90587"/>
                  </a:cubicBezTo>
                  <a:cubicBezTo>
                    <a:pt x="20572" y="90587"/>
                    <a:pt x="13020" y="86726"/>
                    <a:pt x="7788" y="79007"/>
                  </a:cubicBezTo>
                  <a:cubicBezTo>
                    <a:pt x="2596" y="71249"/>
                    <a:pt x="0" y="60021"/>
                    <a:pt x="0" y="45323"/>
                  </a:cubicBezTo>
                  <a:cubicBezTo>
                    <a:pt x="0" y="30585"/>
                    <a:pt x="2596" y="19358"/>
                    <a:pt x="7788" y="11639"/>
                  </a:cubicBezTo>
                  <a:cubicBezTo>
                    <a:pt x="13020" y="3879"/>
                    <a:pt x="20572" y="0"/>
                    <a:pt x="3044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F27C5484-9F6E-B349-03A3-F9ED7C035EF0}"/>
                </a:ext>
              </a:extLst>
            </p:cNvPr>
            <p:cNvSpPr/>
            <p:nvPr/>
          </p:nvSpPr>
          <p:spPr>
            <a:xfrm>
              <a:off x="556469" y="2514691"/>
              <a:ext cx="12448" cy="14853"/>
            </a:xfrm>
            <a:custGeom>
              <a:avLst/>
              <a:gdLst>
                <a:gd name="connsiteX0" fmla="*/ 0 w 12448"/>
                <a:gd name="connsiteY0" fmla="*/ 0 h 14853"/>
                <a:gd name="connsiteX1" fmla="*/ 12449 w 12448"/>
                <a:gd name="connsiteY1" fmla="*/ 0 h 14853"/>
                <a:gd name="connsiteX2" fmla="*/ 12449 w 12448"/>
                <a:gd name="connsiteY2" fmla="*/ 14854 h 14853"/>
                <a:gd name="connsiteX3" fmla="*/ 0 w 12448"/>
                <a:gd name="connsiteY3" fmla="*/ 14854 h 14853"/>
                <a:gd name="connsiteX4" fmla="*/ 0 w 12448"/>
                <a:gd name="connsiteY4" fmla="*/ 0 h 1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8" h="14853">
                  <a:moveTo>
                    <a:pt x="0" y="0"/>
                  </a:moveTo>
                  <a:lnTo>
                    <a:pt x="12449" y="0"/>
                  </a:lnTo>
                  <a:lnTo>
                    <a:pt x="12449" y="14854"/>
                  </a:lnTo>
                  <a:lnTo>
                    <a:pt x="0" y="148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251E77DE-6EBF-B2B5-0082-E65302477C78}"/>
                </a:ext>
              </a:extLst>
            </p:cNvPr>
            <p:cNvSpPr/>
            <p:nvPr/>
          </p:nvSpPr>
          <p:spPr>
            <a:xfrm>
              <a:off x="591280" y="2442234"/>
              <a:ext cx="56996" cy="89007"/>
            </a:xfrm>
            <a:custGeom>
              <a:avLst/>
              <a:gdLst>
                <a:gd name="connsiteX0" fmla="*/ 3717 w 56996"/>
                <a:gd name="connsiteY0" fmla="*/ 0 h 89007"/>
                <a:gd name="connsiteX1" fmla="*/ 50507 w 56996"/>
                <a:gd name="connsiteY1" fmla="*/ 0 h 89007"/>
                <a:gd name="connsiteX2" fmla="*/ 50507 w 56996"/>
                <a:gd name="connsiteY2" fmla="*/ 9942 h 89007"/>
                <a:gd name="connsiteX3" fmla="*/ 14632 w 56996"/>
                <a:gd name="connsiteY3" fmla="*/ 9942 h 89007"/>
                <a:gd name="connsiteX4" fmla="*/ 14632 w 56996"/>
                <a:gd name="connsiteY4" fmla="*/ 31346 h 89007"/>
                <a:gd name="connsiteX5" fmla="*/ 19825 w 56996"/>
                <a:gd name="connsiteY5" fmla="*/ 30059 h 89007"/>
                <a:gd name="connsiteX6" fmla="*/ 25017 w 56996"/>
                <a:gd name="connsiteY6" fmla="*/ 29592 h 89007"/>
                <a:gd name="connsiteX7" fmla="*/ 48383 w 56996"/>
                <a:gd name="connsiteY7" fmla="*/ 37602 h 89007"/>
                <a:gd name="connsiteX8" fmla="*/ 56997 w 56996"/>
                <a:gd name="connsiteY8" fmla="*/ 59299 h 89007"/>
                <a:gd name="connsiteX9" fmla="*/ 48147 w 56996"/>
                <a:gd name="connsiteY9" fmla="*/ 81229 h 89007"/>
                <a:gd name="connsiteX10" fmla="*/ 23188 w 56996"/>
                <a:gd name="connsiteY10" fmla="*/ 89007 h 89007"/>
                <a:gd name="connsiteX11" fmla="*/ 11861 w 56996"/>
                <a:gd name="connsiteY11" fmla="*/ 88072 h 89007"/>
                <a:gd name="connsiteX12" fmla="*/ 0 w 56996"/>
                <a:gd name="connsiteY12" fmla="*/ 85264 h 89007"/>
                <a:gd name="connsiteX13" fmla="*/ 0 w 56996"/>
                <a:gd name="connsiteY13" fmla="*/ 73393 h 89007"/>
                <a:gd name="connsiteX14" fmla="*/ 10975 w 56996"/>
                <a:gd name="connsiteY14" fmla="*/ 77662 h 89007"/>
                <a:gd name="connsiteX15" fmla="*/ 22952 w 56996"/>
                <a:gd name="connsiteY15" fmla="*/ 79065 h 89007"/>
                <a:gd name="connsiteX16" fmla="*/ 39120 w 56996"/>
                <a:gd name="connsiteY16" fmla="*/ 73744 h 89007"/>
                <a:gd name="connsiteX17" fmla="*/ 45078 w 56996"/>
                <a:gd name="connsiteY17" fmla="*/ 59299 h 89007"/>
                <a:gd name="connsiteX18" fmla="*/ 39120 w 56996"/>
                <a:gd name="connsiteY18" fmla="*/ 44854 h 89007"/>
                <a:gd name="connsiteX19" fmla="*/ 22952 w 56996"/>
                <a:gd name="connsiteY19" fmla="*/ 39532 h 89007"/>
                <a:gd name="connsiteX20" fmla="*/ 13394 w 56996"/>
                <a:gd name="connsiteY20" fmla="*/ 40585 h 89007"/>
                <a:gd name="connsiteX21" fmla="*/ 3717 w 56996"/>
                <a:gd name="connsiteY21" fmla="*/ 43860 h 89007"/>
                <a:gd name="connsiteX22" fmla="*/ 3717 w 56996"/>
                <a:gd name="connsiteY22" fmla="*/ 0 h 89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996" h="89007">
                  <a:moveTo>
                    <a:pt x="3717" y="0"/>
                  </a:moveTo>
                  <a:lnTo>
                    <a:pt x="50507" y="0"/>
                  </a:lnTo>
                  <a:lnTo>
                    <a:pt x="50507" y="9942"/>
                  </a:lnTo>
                  <a:lnTo>
                    <a:pt x="14632" y="9942"/>
                  </a:lnTo>
                  <a:lnTo>
                    <a:pt x="14632" y="31346"/>
                  </a:lnTo>
                  <a:cubicBezTo>
                    <a:pt x="16364" y="30761"/>
                    <a:pt x="18094" y="30332"/>
                    <a:pt x="19825" y="30059"/>
                  </a:cubicBezTo>
                  <a:cubicBezTo>
                    <a:pt x="21557" y="29747"/>
                    <a:pt x="23287" y="29592"/>
                    <a:pt x="25017" y="29592"/>
                  </a:cubicBezTo>
                  <a:cubicBezTo>
                    <a:pt x="34850" y="29592"/>
                    <a:pt x="42640" y="32262"/>
                    <a:pt x="48383" y="37602"/>
                  </a:cubicBezTo>
                  <a:cubicBezTo>
                    <a:pt x="54126" y="42944"/>
                    <a:pt x="56997" y="50176"/>
                    <a:pt x="56997" y="59299"/>
                  </a:cubicBezTo>
                  <a:cubicBezTo>
                    <a:pt x="56997" y="68695"/>
                    <a:pt x="54047" y="76004"/>
                    <a:pt x="48147" y="81229"/>
                  </a:cubicBezTo>
                  <a:cubicBezTo>
                    <a:pt x="42247" y="86414"/>
                    <a:pt x="33927" y="89007"/>
                    <a:pt x="23188" y="89007"/>
                  </a:cubicBezTo>
                  <a:cubicBezTo>
                    <a:pt x="19490" y="89007"/>
                    <a:pt x="15715" y="88695"/>
                    <a:pt x="11861" y="88072"/>
                  </a:cubicBezTo>
                  <a:cubicBezTo>
                    <a:pt x="8044" y="87447"/>
                    <a:pt x="4091" y="86511"/>
                    <a:pt x="0" y="85264"/>
                  </a:cubicBezTo>
                  <a:lnTo>
                    <a:pt x="0" y="73393"/>
                  </a:lnTo>
                  <a:cubicBezTo>
                    <a:pt x="3541" y="75303"/>
                    <a:pt x="7198" y="76726"/>
                    <a:pt x="10975" y="77662"/>
                  </a:cubicBezTo>
                  <a:cubicBezTo>
                    <a:pt x="14752" y="78597"/>
                    <a:pt x="18744" y="79065"/>
                    <a:pt x="22952" y="79065"/>
                  </a:cubicBezTo>
                  <a:cubicBezTo>
                    <a:pt x="29757" y="79065"/>
                    <a:pt x="35146" y="77291"/>
                    <a:pt x="39120" y="73744"/>
                  </a:cubicBezTo>
                  <a:cubicBezTo>
                    <a:pt x="43091" y="70197"/>
                    <a:pt x="45078" y="65381"/>
                    <a:pt x="45078" y="59299"/>
                  </a:cubicBezTo>
                  <a:cubicBezTo>
                    <a:pt x="45078" y="53217"/>
                    <a:pt x="43091" y="48402"/>
                    <a:pt x="39120" y="44854"/>
                  </a:cubicBezTo>
                  <a:cubicBezTo>
                    <a:pt x="35146" y="41307"/>
                    <a:pt x="29757" y="39532"/>
                    <a:pt x="22952" y="39532"/>
                  </a:cubicBezTo>
                  <a:cubicBezTo>
                    <a:pt x="19767" y="39532"/>
                    <a:pt x="16580" y="39883"/>
                    <a:pt x="13394" y="40585"/>
                  </a:cubicBezTo>
                  <a:cubicBezTo>
                    <a:pt x="10247" y="41286"/>
                    <a:pt x="7022" y="42378"/>
                    <a:pt x="3717" y="43860"/>
                  </a:cubicBezTo>
                  <a:lnTo>
                    <a:pt x="3717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B43FD766-BD5D-CA9F-DCD4-B06E97B7F82B}"/>
                </a:ext>
              </a:extLst>
            </p:cNvPr>
            <p:cNvSpPr/>
            <p:nvPr/>
          </p:nvSpPr>
          <p:spPr>
            <a:xfrm>
              <a:off x="477405" y="2153809"/>
              <a:ext cx="52452" cy="87310"/>
            </a:xfrm>
            <a:custGeom>
              <a:avLst/>
              <a:gdLst>
                <a:gd name="connsiteX0" fmla="*/ 1711 w 52452"/>
                <a:gd name="connsiteY0" fmla="*/ 77369 h 87310"/>
                <a:gd name="connsiteX1" fmla="*/ 21181 w 52452"/>
                <a:gd name="connsiteY1" fmla="*/ 77369 h 87310"/>
                <a:gd name="connsiteX2" fmla="*/ 21181 w 52452"/>
                <a:gd name="connsiteY2" fmla="*/ 10761 h 87310"/>
                <a:gd name="connsiteX3" fmla="*/ 0 w 52452"/>
                <a:gd name="connsiteY3" fmla="*/ 14970 h 87310"/>
                <a:gd name="connsiteX4" fmla="*/ 0 w 52452"/>
                <a:gd name="connsiteY4" fmla="*/ 4211 h 87310"/>
                <a:gd name="connsiteX5" fmla="*/ 21063 w 52452"/>
                <a:gd name="connsiteY5" fmla="*/ 0 h 87310"/>
                <a:gd name="connsiteX6" fmla="*/ 32982 w 52452"/>
                <a:gd name="connsiteY6" fmla="*/ 0 h 87310"/>
                <a:gd name="connsiteX7" fmla="*/ 32982 w 52452"/>
                <a:gd name="connsiteY7" fmla="*/ 77369 h 87310"/>
                <a:gd name="connsiteX8" fmla="*/ 52453 w 52452"/>
                <a:gd name="connsiteY8" fmla="*/ 77369 h 87310"/>
                <a:gd name="connsiteX9" fmla="*/ 52453 w 52452"/>
                <a:gd name="connsiteY9" fmla="*/ 87311 h 87310"/>
                <a:gd name="connsiteX10" fmla="*/ 1711 w 52452"/>
                <a:gd name="connsiteY10" fmla="*/ 87311 h 87310"/>
                <a:gd name="connsiteX11" fmla="*/ 1711 w 52452"/>
                <a:gd name="connsiteY11" fmla="*/ 77369 h 8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52" h="87310">
                  <a:moveTo>
                    <a:pt x="1711" y="77369"/>
                  </a:moveTo>
                  <a:lnTo>
                    <a:pt x="21181" y="77369"/>
                  </a:lnTo>
                  <a:lnTo>
                    <a:pt x="21181" y="10761"/>
                  </a:lnTo>
                  <a:lnTo>
                    <a:pt x="0" y="14970"/>
                  </a:lnTo>
                  <a:lnTo>
                    <a:pt x="0" y="4211"/>
                  </a:lnTo>
                  <a:lnTo>
                    <a:pt x="21063" y="0"/>
                  </a:lnTo>
                  <a:lnTo>
                    <a:pt x="32982" y="0"/>
                  </a:lnTo>
                  <a:lnTo>
                    <a:pt x="32982" y="77369"/>
                  </a:lnTo>
                  <a:lnTo>
                    <a:pt x="52453" y="77369"/>
                  </a:lnTo>
                  <a:lnTo>
                    <a:pt x="52453" y="87311"/>
                  </a:lnTo>
                  <a:lnTo>
                    <a:pt x="1711" y="87311"/>
                  </a:lnTo>
                  <a:lnTo>
                    <a:pt x="1711" y="77369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50848383-AB1A-F9F5-399B-F5F80382DF66}"/>
                </a:ext>
              </a:extLst>
            </p:cNvPr>
            <p:cNvSpPr/>
            <p:nvPr/>
          </p:nvSpPr>
          <p:spPr>
            <a:xfrm>
              <a:off x="553931" y="2226266"/>
              <a:ext cx="12448" cy="14853"/>
            </a:xfrm>
            <a:custGeom>
              <a:avLst/>
              <a:gdLst>
                <a:gd name="connsiteX0" fmla="*/ 0 w 12448"/>
                <a:gd name="connsiteY0" fmla="*/ 0 h 14853"/>
                <a:gd name="connsiteX1" fmla="*/ 12449 w 12448"/>
                <a:gd name="connsiteY1" fmla="*/ 0 h 14853"/>
                <a:gd name="connsiteX2" fmla="*/ 12449 w 12448"/>
                <a:gd name="connsiteY2" fmla="*/ 14854 h 14853"/>
                <a:gd name="connsiteX3" fmla="*/ 0 w 12448"/>
                <a:gd name="connsiteY3" fmla="*/ 14854 h 14853"/>
                <a:gd name="connsiteX4" fmla="*/ 0 w 12448"/>
                <a:gd name="connsiteY4" fmla="*/ 0 h 1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8" h="14853">
                  <a:moveTo>
                    <a:pt x="0" y="0"/>
                  </a:moveTo>
                  <a:lnTo>
                    <a:pt x="12449" y="0"/>
                  </a:lnTo>
                  <a:lnTo>
                    <a:pt x="12449" y="14854"/>
                  </a:lnTo>
                  <a:lnTo>
                    <a:pt x="0" y="148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625C1F0D-9CA4-840D-2CD3-E265B654F04B}"/>
                </a:ext>
              </a:extLst>
            </p:cNvPr>
            <p:cNvSpPr/>
            <p:nvPr/>
          </p:nvSpPr>
          <p:spPr>
            <a:xfrm>
              <a:off x="587386" y="2152229"/>
              <a:ext cx="60890" cy="90586"/>
            </a:xfrm>
            <a:custGeom>
              <a:avLst/>
              <a:gdLst>
                <a:gd name="connsiteX0" fmla="*/ 30444 w 60890"/>
                <a:gd name="connsiteY0" fmla="*/ 9358 h 90586"/>
                <a:gd name="connsiteX1" fmla="*/ 16580 w 60890"/>
                <a:gd name="connsiteY1" fmla="*/ 18363 h 90586"/>
                <a:gd name="connsiteX2" fmla="*/ 11977 w 60890"/>
                <a:gd name="connsiteY2" fmla="*/ 45323 h 90586"/>
                <a:gd name="connsiteX3" fmla="*/ 16580 w 60890"/>
                <a:gd name="connsiteY3" fmla="*/ 72281 h 90586"/>
                <a:gd name="connsiteX4" fmla="*/ 30444 w 60890"/>
                <a:gd name="connsiteY4" fmla="*/ 81229 h 90586"/>
                <a:gd name="connsiteX5" fmla="*/ 44311 w 60890"/>
                <a:gd name="connsiteY5" fmla="*/ 72281 h 90586"/>
                <a:gd name="connsiteX6" fmla="*/ 48972 w 60890"/>
                <a:gd name="connsiteY6" fmla="*/ 45323 h 90586"/>
                <a:gd name="connsiteX7" fmla="*/ 44311 w 60890"/>
                <a:gd name="connsiteY7" fmla="*/ 18363 h 90586"/>
                <a:gd name="connsiteX8" fmla="*/ 30444 w 60890"/>
                <a:gd name="connsiteY8" fmla="*/ 9358 h 90586"/>
                <a:gd name="connsiteX9" fmla="*/ 30444 w 60890"/>
                <a:gd name="connsiteY9" fmla="*/ 0 h 90586"/>
                <a:gd name="connsiteX10" fmla="*/ 53042 w 60890"/>
                <a:gd name="connsiteY10" fmla="*/ 11639 h 90586"/>
                <a:gd name="connsiteX11" fmla="*/ 60890 w 60890"/>
                <a:gd name="connsiteY11" fmla="*/ 45323 h 90586"/>
                <a:gd name="connsiteX12" fmla="*/ 53042 w 60890"/>
                <a:gd name="connsiteY12" fmla="*/ 79007 h 90586"/>
                <a:gd name="connsiteX13" fmla="*/ 30444 w 60890"/>
                <a:gd name="connsiteY13" fmla="*/ 90587 h 90586"/>
                <a:gd name="connsiteX14" fmla="*/ 7788 w 60890"/>
                <a:gd name="connsiteY14" fmla="*/ 79007 h 90586"/>
                <a:gd name="connsiteX15" fmla="*/ 0 w 60890"/>
                <a:gd name="connsiteY15" fmla="*/ 45323 h 90586"/>
                <a:gd name="connsiteX16" fmla="*/ 7788 w 60890"/>
                <a:gd name="connsiteY16" fmla="*/ 11639 h 90586"/>
                <a:gd name="connsiteX17" fmla="*/ 30444 w 60890"/>
                <a:gd name="connsiteY17" fmla="*/ 0 h 9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0" h="90586">
                  <a:moveTo>
                    <a:pt x="30444" y="9358"/>
                  </a:moveTo>
                  <a:cubicBezTo>
                    <a:pt x="24308" y="9358"/>
                    <a:pt x="19686" y="12359"/>
                    <a:pt x="16580" y="18363"/>
                  </a:cubicBezTo>
                  <a:cubicBezTo>
                    <a:pt x="13511" y="24328"/>
                    <a:pt x="11977" y="33315"/>
                    <a:pt x="11977" y="45323"/>
                  </a:cubicBezTo>
                  <a:cubicBezTo>
                    <a:pt x="11977" y="57292"/>
                    <a:pt x="13511" y="66277"/>
                    <a:pt x="16580" y="72281"/>
                  </a:cubicBezTo>
                  <a:cubicBezTo>
                    <a:pt x="19686" y="78246"/>
                    <a:pt x="24308" y="81229"/>
                    <a:pt x="30444" y="81229"/>
                  </a:cubicBezTo>
                  <a:cubicBezTo>
                    <a:pt x="36620" y="81229"/>
                    <a:pt x="41242" y="78246"/>
                    <a:pt x="44311" y="72281"/>
                  </a:cubicBezTo>
                  <a:cubicBezTo>
                    <a:pt x="47417" y="66277"/>
                    <a:pt x="48972" y="57292"/>
                    <a:pt x="48972" y="45323"/>
                  </a:cubicBezTo>
                  <a:cubicBezTo>
                    <a:pt x="48972" y="33315"/>
                    <a:pt x="47417" y="24328"/>
                    <a:pt x="44311" y="18363"/>
                  </a:cubicBezTo>
                  <a:cubicBezTo>
                    <a:pt x="41242" y="12359"/>
                    <a:pt x="36620" y="9358"/>
                    <a:pt x="30444" y="9358"/>
                  </a:cubicBezTo>
                  <a:moveTo>
                    <a:pt x="30444" y="0"/>
                  </a:moveTo>
                  <a:cubicBezTo>
                    <a:pt x="40318" y="0"/>
                    <a:pt x="47850" y="3879"/>
                    <a:pt x="53042" y="11639"/>
                  </a:cubicBezTo>
                  <a:cubicBezTo>
                    <a:pt x="58274" y="19358"/>
                    <a:pt x="60890" y="30585"/>
                    <a:pt x="60890" y="45323"/>
                  </a:cubicBezTo>
                  <a:cubicBezTo>
                    <a:pt x="60890" y="60020"/>
                    <a:pt x="58274" y="71249"/>
                    <a:pt x="53042" y="79007"/>
                  </a:cubicBezTo>
                  <a:cubicBezTo>
                    <a:pt x="47850" y="86726"/>
                    <a:pt x="40318" y="90587"/>
                    <a:pt x="30444" y="90587"/>
                  </a:cubicBezTo>
                  <a:cubicBezTo>
                    <a:pt x="20571" y="90587"/>
                    <a:pt x="13018" y="86726"/>
                    <a:pt x="7788" y="79007"/>
                  </a:cubicBezTo>
                  <a:cubicBezTo>
                    <a:pt x="2596" y="71249"/>
                    <a:pt x="0" y="60020"/>
                    <a:pt x="0" y="45323"/>
                  </a:cubicBezTo>
                  <a:cubicBezTo>
                    <a:pt x="0" y="30585"/>
                    <a:pt x="2596" y="19358"/>
                    <a:pt x="7788" y="11639"/>
                  </a:cubicBezTo>
                  <a:cubicBezTo>
                    <a:pt x="13018" y="3879"/>
                    <a:pt x="20571" y="0"/>
                    <a:pt x="3044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06B81905-BC3C-99A1-5823-FEE4C570FD37}"/>
                </a:ext>
              </a:extLst>
            </p:cNvPr>
            <p:cNvSpPr/>
            <p:nvPr/>
          </p:nvSpPr>
          <p:spPr>
            <a:xfrm>
              <a:off x="217481" y="2863656"/>
              <a:ext cx="90406" cy="63908"/>
            </a:xfrm>
            <a:custGeom>
              <a:avLst/>
              <a:gdLst>
                <a:gd name="connsiteX0" fmla="*/ 5322 w 90406"/>
                <a:gd name="connsiteY0" fmla="*/ 0 h 63908"/>
                <a:gd name="connsiteX1" fmla="*/ 8529 w 90406"/>
                <a:gd name="connsiteY1" fmla="*/ 609 h 63908"/>
                <a:gd name="connsiteX2" fmla="*/ 61886 w 90406"/>
                <a:gd name="connsiteY2" fmla="*/ 13865 h 63908"/>
                <a:gd name="connsiteX3" fmla="*/ 82082 w 90406"/>
                <a:gd name="connsiteY3" fmla="*/ 26239 h 63908"/>
                <a:gd name="connsiteX4" fmla="*/ 90406 w 90406"/>
                <a:gd name="connsiteY4" fmla="*/ 46325 h 63908"/>
                <a:gd name="connsiteX5" fmla="*/ 86926 w 90406"/>
                <a:gd name="connsiteY5" fmla="*/ 56875 h 63908"/>
                <a:gd name="connsiteX6" fmla="*/ 78261 w 90406"/>
                <a:gd name="connsiteY6" fmla="*/ 60999 h 63908"/>
                <a:gd name="connsiteX7" fmla="*/ 71370 w 90406"/>
                <a:gd name="connsiteY7" fmla="*/ 58565 h 63908"/>
                <a:gd name="connsiteX8" fmla="*/ 69186 w 90406"/>
                <a:gd name="connsiteY8" fmla="*/ 53222 h 63908"/>
                <a:gd name="connsiteX9" fmla="*/ 69459 w 90406"/>
                <a:gd name="connsiteY9" fmla="*/ 51262 h 63908"/>
                <a:gd name="connsiteX10" fmla="*/ 70892 w 90406"/>
                <a:gd name="connsiteY10" fmla="*/ 49166 h 63908"/>
                <a:gd name="connsiteX11" fmla="*/ 74031 w 90406"/>
                <a:gd name="connsiteY11" fmla="*/ 48083 h 63908"/>
                <a:gd name="connsiteX12" fmla="*/ 79762 w 90406"/>
                <a:gd name="connsiteY12" fmla="*/ 50856 h 63908"/>
                <a:gd name="connsiteX13" fmla="*/ 81195 w 90406"/>
                <a:gd name="connsiteY13" fmla="*/ 53494 h 63908"/>
                <a:gd name="connsiteX14" fmla="*/ 81468 w 90406"/>
                <a:gd name="connsiteY14" fmla="*/ 56807 h 63908"/>
                <a:gd name="connsiteX15" fmla="*/ 84675 w 90406"/>
                <a:gd name="connsiteY15" fmla="*/ 54507 h 63908"/>
                <a:gd name="connsiteX16" fmla="*/ 86449 w 90406"/>
                <a:gd name="connsiteY16" fmla="*/ 51330 h 63908"/>
                <a:gd name="connsiteX17" fmla="*/ 87131 w 90406"/>
                <a:gd name="connsiteY17" fmla="*/ 48557 h 63908"/>
                <a:gd name="connsiteX18" fmla="*/ 87336 w 90406"/>
                <a:gd name="connsiteY18" fmla="*/ 46325 h 63908"/>
                <a:gd name="connsiteX19" fmla="*/ 78534 w 90406"/>
                <a:gd name="connsiteY19" fmla="*/ 31041 h 63908"/>
                <a:gd name="connsiteX20" fmla="*/ 73212 w 90406"/>
                <a:gd name="connsiteY20" fmla="*/ 27660 h 63908"/>
                <a:gd name="connsiteX21" fmla="*/ 67412 w 90406"/>
                <a:gd name="connsiteY21" fmla="*/ 25090 h 63908"/>
                <a:gd name="connsiteX22" fmla="*/ 62568 w 90406"/>
                <a:gd name="connsiteY22" fmla="*/ 23534 h 63908"/>
                <a:gd name="connsiteX23" fmla="*/ 56973 w 90406"/>
                <a:gd name="connsiteY23" fmla="*/ 22047 h 63908"/>
                <a:gd name="connsiteX24" fmla="*/ 63318 w 90406"/>
                <a:gd name="connsiteY24" fmla="*/ 36046 h 63908"/>
                <a:gd name="connsiteX25" fmla="*/ 62431 w 90406"/>
                <a:gd name="connsiteY25" fmla="*/ 42200 h 63908"/>
                <a:gd name="connsiteX26" fmla="*/ 59702 w 90406"/>
                <a:gd name="connsiteY26" fmla="*/ 47542 h 63908"/>
                <a:gd name="connsiteX27" fmla="*/ 54448 w 90406"/>
                <a:gd name="connsiteY27" fmla="*/ 51532 h 63908"/>
                <a:gd name="connsiteX28" fmla="*/ 46670 w 90406"/>
                <a:gd name="connsiteY28" fmla="*/ 52952 h 63908"/>
                <a:gd name="connsiteX29" fmla="*/ 35548 w 90406"/>
                <a:gd name="connsiteY29" fmla="*/ 51126 h 63908"/>
                <a:gd name="connsiteX30" fmla="*/ 17331 w 90406"/>
                <a:gd name="connsiteY30" fmla="*/ 44904 h 63908"/>
                <a:gd name="connsiteX31" fmla="*/ 7506 w 90406"/>
                <a:gd name="connsiteY31" fmla="*/ 42538 h 63908"/>
                <a:gd name="connsiteX32" fmla="*/ 4981 w 90406"/>
                <a:gd name="connsiteY32" fmla="*/ 42876 h 63908"/>
                <a:gd name="connsiteX33" fmla="*/ 3616 w 90406"/>
                <a:gd name="connsiteY33" fmla="*/ 43891 h 63908"/>
                <a:gd name="connsiteX34" fmla="*/ 3139 w 90406"/>
                <a:gd name="connsiteY34" fmla="*/ 44972 h 63908"/>
                <a:gd name="connsiteX35" fmla="*/ 3071 w 90406"/>
                <a:gd name="connsiteY35" fmla="*/ 45987 h 63908"/>
                <a:gd name="connsiteX36" fmla="*/ 7164 w 90406"/>
                <a:gd name="connsiteY36" fmla="*/ 53696 h 63908"/>
                <a:gd name="connsiteX37" fmla="*/ 20401 w 90406"/>
                <a:gd name="connsiteY37" fmla="*/ 59986 h 63908"/>
                <a:gd name="connsiteX38" fmla="*/ 22516 w 90406"/>
                <a:gd name="connsiteY38" fmla="*/ 60865 h 63908"/>
                <a:gd name="connsiteX39" fmla="*/ 22926 w 90406"/>
                <a:gd name="connsiteY39" fmla="*/ 62218 h 63908"/>
                <a:gd name="connsiteX40" fmla="*/ 21493 w 90406"/>
                <a:gd name="connsiteY40" fmla="*/ 63908 h 63908"/>
                <a:gd name="connsiteX41" fmla="*/ 18832 w 90406"/>
                <a:gd name="connsiteY41" fmla="*/ 63299 h 63908"/>
                <a:gd name="connsiteX42" fmla="*/ 13442 w 90406"/>
                <a:gd name="connsiteY42" fmla="*/ 61271 h 63908"/>
                <a:gd name="connsiteX43" fmla="*/ 7233 w 90406"/>
                <a:gd name="connsiteY43" fmla="*/ 57754 h 63908"/>
                <a:gd name="connsiteX44" fmla="*/ 2115 w 90406"/>
                <a:gd name="connsiteY44" fmla="*/ 52547 h 63908"/>
                <a:gd name="connsiteX45" fmla="*/ 0 w 90406"/>
                <a:gd name="connsiteY45" fmla="*/ 45581 h 63908"/>
                <a:gd name="connsiteX46" fmla="*/ 3343 w 90406"/>
                <a:gd name="connsiteY46" fmla="*/ 37399 h 63908"/>
                <a:gd name="connsiteX47" fmla="*/ 11463 w 90406"/>
                <a:gd name="connsiteY47" fmla="*/ 34220 h 63908"/>
                <a:gd name="connsiteX48" fmla="*/ 15216 w 90406"/>
                <a:gd name="connsiteY48" fmla="*/ 34761 h 63908"/>
                <a:gd name="connsiteX49" fmla="*/ 21493 w 90406"/>
                <a:gd name="connsiteY49" fmla="*/ 36992 h 63908"/>
                <a:gd name="connsiteX50" fmla="*/ 48922 w 90406"/>
                <a:gd name="connsiteY50" fmla="*/ 44093 h 63908"/>
                <a:gd name="connsiteX51" fmla="*/ 52947 w 90406"/>
                <a:gd name="connsiteY51" fmla="*/ 43755 h 63908"/>
                <a:gd name="connsiteX52" fmla="*/ 56495 w 90406"/>
                <a:gd name="connsiteY52" fmla="*/ 42470 h 63908"/>
                <a:gd name="connsiteX53" fmla="*/ 59225 w 90406"/>
                <a:gd name="connsiteY53" fmla="*/ 39833 h 63908"/>
                <a:gd name="connsiteX54" fmla="*/ 60180 w 90406"/>
                <a:gd name="connsiteY54" fmla="*/ 35505 h 63908"/>
                <a:gd name="connsiteX55" fmla="*/ 58679 w 90406"/>
                <a:gd name="connsiteY55" fmla="*/ 29350 h 63908"/>
                <a:gd name="connsiteX56" fmla="*/ 54994 w 90406"/>
                <a:gd name="connsiteY56" fmla="*/ 24413 h 63908"/>
                <a:gd name="connsiteX57" fmla="*/ 51105 w 90406"/>
                <a:gd name="connsiteY57" fmla="*/ 21302 h 63908"/>
                <a:gd name="connsiteX58" fmla="*/ 48308 w 90406"/>
                <a:gd name="connsiteY58" fmla="*/ 19815 h 63908"/>
                <a:gd name="connsiteX59" fmla="*/ 23199 w 90406"/>
                <a:gd name="connsiteY59" fmla="*/ 13593 h 63908"/>
                <a:gd name="connsiteX60" fmla="*/ 12009 w 90406"/>
                <a:gd name="connsiteY60" fmla="*/ 10820 h 63908"/>
                <a:gd name="connsiteX61" fmla="*/ 4435 w 90406"/>
                <a:gd name="connsiteY61" fmla="*/ 8927 h 63908"/>
                <a:gd name="connsiteX62" fmla="*/ 2252 w 90406"/>
                <a:gd name="connsiteY62" fmla="*/ 6696 h 63908"/>
                <a:gd name="connsiteX63" fmla="*/ 1501 w 90406"/>
                <a:gd name="connsiteY63" fmla="*/ 4058 h 63908"/>
                <a:gd name="connsiteX64" fmla="*/ 2525 w 90406"/>
                <a:gd name="connsiteY64" fmla="*/ 1218 h 63908"/>
                <a:gd name="connsiteX65" fmla="*/ 5322 w 90406"/>
                <a:gd name="connsiteY65" fmla="*/ 0 h 63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90406" h="63908">
                  <a:moveTo>
                    <a:pt x="5322" y="0"/>
                  </a:moveTo>
                  <a:cubicBezTo>
                    <a:pt x="5959" y="0"/>
                    <a:pt x="7028" y="204"/>
                    <a:pt x="8529" y="609"/>
                  </a:cubicBezTo>
                  <a:lnTo>
                    <a:pt x="61886" y="13865"/>
                  </a:lnTo>
                  <a:cubicBezTo>
                    <a:pt x="69800" y="15803"/>
                    <a:pt x="76533" y="19928"/>
                    <a:pt x="82082" y="26239"/>
                  </a:cubicBezTo>
                  <a:cubicBezTo>
                    <a:pt x="87631" y="32506"/>
                    <a:pt x="90406" y="39202"/>
                    <a:pt x="90406" y="46325"/>
                  </a:cubicBezTo>
                  <a:cubicBezTo>
                    <a:pt x="90406" y="50608"/>
                    <a:pt x="89246" y="54125"/>
                    <a:pt x="86926" y="56875"/>
                  </a:cubicBezTo>
                  <a:cubicBezTo>
                    <a:pt x="84652" y="59625"/>
                    <a:pt x="81764" y="60999"/>
                    <a:pt x="78261" y="60999"/>
                  </a:cubicBezTo>
                  <a:cubicBezTo>
                    <a:pt x="75168" y="60999"/>
                    <a:pt x="72871" y="60188"/>
                    <a:pt x="71370" y="58565"/>
                  </a:cubicBezTo>
                  <a:cubicBezTo>
                    <a:pt x="69914" y="56943"/>
                    <a:pt x="69186" y="55161"/>
                    <a:pt x="69186" y="53222"/>
                  </a:cubicBezTo>
                  <a:cubicBezTo>
                    <a:pt x="69186" y="52592"/>
                    <a:pt x="69277" y="51938"/>
                    <a:pt x="69459" y="51262"/>
                  </a:cubicBezTo>
                  <a:cubicBezTo>
                    <a:pt x="69641" y="50585"/>
                    <a:pt x="70119" y="49886"/>
                    <a:pt x="70892" y="49166"/>
                  </a:cubicBezTo>
                  <a:cubicBezTo>
                    <a:pt x="71665" y="48444"/>
                    <a:pt x="72711" y="48083"/>
                    <a:pt x="74031" y="48083"/>
                  </a:cubicBezTo>
                  <a:cubicBezTo>
                    <a:pt x="76169" y="48083"/>
                    <a:pt x="78079" y="49007"/>
                    <a:pt x="79762" y="50856"/>
                  </a:cubicBezTo>
                  <a:cubicBezTo>
                    <a:pt x="80535" y="51759"/>
                    <a:pt x="81013" y="52638"/>
                    <a:pt x="81195" y="53494"/>
                  </a:cubicBezTo>
                  <a:cubicBezTo>
                    <a:pt x="81377" y="54305"/>
                    <a:pt x="81468" y="55409"/>
                    <a:pt x="81468" y="56807"/>
                  </a:cubicBezTo>
                  <a:cubicBezTo>
                    <a:pt x="82742" y="56266"/>
                    <a:pt x="83811" y="55499"/>
                    <a:pt x="84675" y="54507"/>
                  </a:cubicBezTo>
                  <a:cubicBezTo>
                    <a:pt x="85539" y="53515"/>
                    <a:pt x="86130" y="52457"/>
                    <a:pt x="86449" y="51330"/>
                  </a:cubicBezTo>
                  <a:cubicBezTo>
                    <a:pt x="86813" y="50202"/>
                    <a:pt x="87040" y="49277"/>
                    <a:pt x="87131" y="48557"/>
                  </a:cubicBezTo>
                  <a:cubicBezTo>
                    <a:pt x="87268" y="47790"/>
                    <a:pt x="87336" y="47047"/>
                    <a:pt x="87336" y="46325"/>
                  </a:cubicBezTo>
                  <a:cubicBezTo>
                    <a:pt x="87336" y="40555"/>
                    <a:pt x="84402" y="35460"/>
                    <a:pt x="78534" y="31041"/>
                  </a:cubicBezTo>
                  <a:cubicBezTo>
                    <a:pt x="76760" y="29734"/>
                    <a:pt x="74986" y="28607"/>
                    <a:pt x="73212" y="27660"/>
                  </a:cubicBezTo>
                  <a:cubicBezTo>
                    <a:pt x="71484" y="26668"/>
                    <a:pt x="69550" y="25811"/>
                    <a:pt x="67412" y="25090"/>
                  </a:cubicBezTo>
                  <a:cubicBezTo>
                    <a:pt x="65320" y="24369"/>
                    <a:pt x="63705" y="23850"/>
                    <a:pt x="62568" y="23534"/>
                  </a:cubicBezTo>
                  <a:cubicBezTo>
                    <a:pt x="61431" y="23175"/>
                    <a:pt x="59566" y="22678"/>
                    <a:pt x="56973" y="22047"/>
                  </a:cubicBezTo>
                  <a:cubicBezTo>
                    <a:pt x="61203" y="26239"/>
                    <a:pt x="63318" y="30905"/>
                    <a:pt x="63318" y="36046"/>
                  </a:cubicBezTo>
                  <a:cubicBezTo>
                    <a:pt x="63318" y="38210"/>
                    <a:pt x="63023" y="40261"/>
                    <a:pt x="62431" y="42200"/>
                  </a:cubicBezTo>
                  <a:cubicBezTo>
                    <a:pt x="61840" y="44093"/>
                    <a:pt x="60930" y="45874"/>
                    <a:pt x="59702" y="47542"/>
                  </a:cubicBezTo>
                  <a:cubicBezTo>
                    <a:pt x="58429" y="49211"/>
                    <a:pt x="56677" y="50540"/>
                    <a:pt x="54448" y="51532"/>
                  </a:cubicBezTo>
                  <a:cubicBezTo>
                    <a:pt x="52220" y="52479"/>
                    <a:pt x="49627" y="52952"/>
                    <a:pt x="46670" y="52952"/>
                  </a:cubicBezTo>
                  <a:cubicBezTo>
                    <a:pt x="43531" y="52952"/>
                    <a:pt x="39824" y="52343"/>
                    <a:pt x="35548" y="51126"/>
                  </a:cubicBezTo>
                  <a:cubicBezTo>
                    <a:pt x="31273" y="49909"/>
                    <a:pt x="25200" y="47835"/>
                    <a:pt x="17331" y="44904"/>
                  </a:cubicBezTo>
                  <a:cubicBezTo>
                    <a:pt x="12918" y="43326"/>
                    <a:pt x="9643" y="42538"/>
                    <a:pt x="7506" y="42538"/>
                  </a:cubicBezTo>
                  <a:cubicBezTo>
                    <a:pt x="6459" y="42538"/>
                    <a:pt x="5618" y="42651"/>
                    <a:pt x="4981" y="42876"/>
                  </a:cubicBezTo>
                  <a:cubicBezTo>
                    <a:pt x="4299" y="43101"/>
                    <a:pt x="3844" y="43439"/>
                    <a:pt x="3616" y="43891"/>
                  </a:cubicBezTo>
                  <a:cubicBezTo>
                    <a:pt x="3343" y="44341"/>
                    <a:pt x="3184" y="44702"/>
                    <a:pt x="3139" y="44972"/>
                  </a:cubicBezTo>
                  <a:cubicBezTo>
                    <a:pt x="3093" y="45197"/>
                    <a:pt x="3071" y="45535"/>
                    <a:pt x="3071" y="45987"/>
                  </a:cubicBezTo>
                  <a:cubicBezTo>
                    <a:pt x="3071" y="48648"/>
                    <a:pt x="4435" y="51217"/>
                    <a:pt x="7164" y="53696"/>
                  </a:cubicBezTo>
                  <a:cubicBezTo>
                    <a:pt x="9893" y="56176"/>
                    <a:pt x="14306" y="58272"/>
                    <a:pt x="20401" y="59986"/>
                  </a:cubicBezTo>
                  <a:cubicBezTo>
                    <a:pt x="21538" y="60345"/>
                    <a:pt x="22243" y="60638"/>
                    <a:pt x="22516" y="60865"/>
                  </a:cubicBezTo>
                  <a:cubicBezTo>
                    <a:pt x="22789" y="61090"/>
                    <a:pt x="22926" y="61541"/>
                    <a:pt x="22926" y="62218"/>
                  </a:cubicBezTo>
                  <a:cubicBezTo>
                    <a:pt x="22880" y="63345"/>
                    <a:pt x="22403" y="63908"/>
                    <a:pt x="21493" y="63908"/>
                  </a:cubicBezTo>
                  <a:cubicBezTo>
                    <a:pt x="21129" y="63908"/>
                    <a:pt x="20242" y="63705"/>
                    <a:pt x="18832" y="63299"/>
                  </a:cubicBezTo>
                  <a:cubicBezTo>
                    <a:pt x="17376" y="62893"/>
                    <a:pt x="15579" y="62218"/>
                    <a:pt x="13442" y="61271"/>
                  </a:cubicBezTo>
                  <a:cubicBezTo>
                    <a:pt x="11258" y="60279"/>
                    <a:pt x="9189" y="59107"/>
                    <a:pt x="7233" y="57754"/>
                  </a:cubicBezTo>
                  <a:cubicBezTo>
                    <a:pt x="5231" y="56401"/>
                    <a:pt x="3525" y="54665"/>
                    <a:pt x="2115" y="52547"/>
                  </a:cubicBezTo>
                  <a:cubicBezTo>
                    <a:pt x="705" y="50383"/>
                    <a:pt x="0" y="48060"/>
                    <a:pt x="0" y="45581"/>
                  </a:cubicBezTo>
                  <a:cubicBezTo>
                    <a:pt x="0" y="42199"/>
                    <a:pt x="1114" y="39472"/>
                    <a:pt x="3343" y="37399"/>
                  </a:cubicBezTo>
                  <a:cubicBezTo>
                    <a:pt x="5527" y="35279"/>
                    <a:pt x="8233" y="34220"/>
                    <a:pt x="11463" y="34220"/>
                  </a:cubicBezTo>
                  <a:cubicBezTo>
                    <a:pt x="12782" y="34220"/>
                    <a:pt x="14033" y="34400"/>
                    <a:pt x="15216" y="34761"/>
                  </a:cubicBezTo>
                  <a:cubicBezTo>
                    <a:pt x="16353" y="35076"/>
                    <a:pt x="18445" y="35819"/>
                    <a:pt x="21493" y="36992"/>
                  </a:cubicBezTo>
                  <a:cubicBezTo>
                    <a:pt x="33774" y="41725"/>
                    <a:pt x="42917" y="44093"/>
                    <a:pt x="48922" y="44093"/>
                  </a:cubicBezTo>
                  <a:cubicBezTo>
                    <a:pt x="50377" y="44093"/>
                    <a:pt x="51719" y="43980"/>
                    <a:pt x="52947" y="43755"/>
                  </a:cubicBezTo>
                  <a:cubicBezTo>
                    <a:pt x="54130" y="43485"/>
                    <a:pt x="55313" y="43056"/>
                    <a:pt x="56495" y="42470"/>
                  </a:cubicBezTo>
                  <a:cubicBezTo>
                    <a:pt x="57632" y="41884"/>
                    <a:pt x="58542" y="41005"/>
                    <a:pt x="59225" y="39833"/>
                  </a:cubicBezTo>
                  <a:cubicBezTo>
                    <a:pt x="59861" y="38616"/>
                    <a:pt x="60180" y="37172"/>
                    <a:pt x="60180" y="35505"/>
                  </a:cubicBezTo>
                  <a:cubicBezTo>
                    <a:pt x="60180" y="33385"/>
                    <a:pt x="59679" y="31334"/>
                    <a:pt x="58679" y="29350"/>
                  </a:cubicBezTo>
                  <a:cubicBezTo>
                    <a:pt x="57632" y="27322"/>
                    <a:pt x="56404" y="25676"/>
                    <a:pt x="54994" y="24413"/>
                  </a:cubicBezTo>
                  <a:cubicBezTo>
                    <a:pt x="53584" y="23107"/>
                    <a:pt x="52288" y="22069"/>
                    <a:pt x="51105" y="21302"/>
                  </a:cubicBezTo>
                  <a:cubicBezTo>
                    <a:pt x="49877" y="20491"/>
                    <a:pt x="48944" y="19996"/>
                    <a:pt x="48308" y="19815"/>
                  </a:cubicBezTo>
                  <a:lnTo>
                    <a:pt x="23199" y="13593"/>
                  </a:lnTo>
                  <a:lnTo>
                    <a:pt x="12009" y="10820"/>
                  </a:lnTo>
                  <a:cubicBezTo>
                    <a:pt x="7960" y="9964"/>
                    <a:pt x="5436" y="9333"/>
                    <a:pt x="4435" y="8927"/>
                  </a:cubicBezTo>
                  <a:cubicBezTo>
                    <a:pt x="3480" y="8386"/>
                    <a:pt x="2752" y="7643"/>
                    <a:pt x="2252" y="6696"/>
                  </a:cubicBezTo>
                  <a:cubicBezTo>
                    <a:pt x="1751" y="5749"/>
                    <a:pt x="1501" y="4869"/>
                    <a:pt x="1501" y="4058"/>
                  </a:cubicBezTo>
                  <a:cubicBezTo>
                    <a:pt x="1501" y="2931"/>
                    <a:pt x="1842" y="1985"/>
                    <a:pt x="2525" y="1218"/>
                  </a:cubicBezTo>
                  <a:cubicBezTo>
                    <a:pt x="3207" y="406"/>
                    <a:pt x="4139" y="0"/>
                    <a:pt x="5322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9" name="Freeform 188">
            <a:extLst>
              <a:ext uri="{FF2B5EF4-FFF2-40B4-BE49-F238E27FC236}">
                <a16:creationId xmlns:a16="http://schemas.microsoft.com/office/drawing/2014/main" id="{F07D571D-4155-F539-96C4-A6A1D7F3569C}"/>
              </a:ext>
            </a:extLst>
          </p:cNvPr>
          <p:cNvSpPr/>
          <p:nvPr/>
        </p:nvSpPr>
        <p:spPr>
          <a:xfrm>
            <a:off x="1275596" y="3376125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0" name="Freeform 189">
            <a:extLst>
              <a:ext uri="{FF2B5EF4-FFF2-40B4-BE49-F238E27FC236}">
                <a16:creationId xmlns:a16="http://schemas.microsoft.com/office/drawing/2014/main" id="{420AFE13-88DA-355C-6E41-DCA854AB6DEA}"/>
              </a:ext>
            </a:extLst>
          </p:cNvPr>
          <p:cNvSpPr/>
          <p:nvPr/>
        </p:nvSpPr>
        <p:spPr>
          <a:xfrm>
            <a:off x="1446818" y="2985631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1" name="Freeform 190">
            <a:extLst>
              <a:ext uri="{FF2B5EF4-FFF2-40B4-BE49-F238E27FC236}">
                <a16:creationId xmlns:a16="http://schemas.microsoft.com/office/drawing/2014/main" id="{817B1979-0008-7B0C-2D25-6DB46491CEA3}"/>
              </a:ext>
            </a:extLst>
          </p:cNvPr>
          <p:cNvSpPr/>
          <p:nvPr/>
        </p:nvSpPr>
        <p:spPr>
          <a:xfrm>
            <a:off x="1618047" y="2910790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2" name="Freeform 191">
            <a:extLst>
              <a:ext uri="{FF2B5EF4-FFF2-40B4-BE49-F238E27FC236}">
                <a16:creationId xmlns:a16="http://schemas.microsoft.com/office/drawing/2014/main" id="{4678D63E-3566-B57D-1FED-FD411AB8C9F8}"/>
              </a:ext>
            </a:extLst>
          </p:cNvPr>
          <p:cNvSpPr/>
          <p:nvPr/>
        </p:nvSpPr>
        <p:spPr>
          <a:xfrm>
            <a:off x="1789262" y="2626001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3" name="Freeform 192">
            <a:extLst>
              <a:ext uri="{FF2B5EF4-FFF2-40B4-BE49-F238E27FC236}">
                <a16:creationId xmlns:a16="http://schemas.microsoft.com/office/drawing/2014/main" id="{C0441CBD-4165-64A1-C6C0-92969380BFCC}"/>
              </a:ext>
            </a:extLst>
          </p:cNvPr>
          <p:cNvSpPr/>
          <p:nvPr/>
        </p:nvSpPr>
        <p:spPr>
          <a:xfrm>
            <a:off x="1960492" y="2570304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4" name="Freeform 193">
            <a:extLst>
              <a:ext uri="{FF2B5EF4-FFF2-40B4-BE49-F238E27FC236}">
                <a16:creationId xmlns:a16="http://schemas.microsoft.com/office/drawing/2014/main" id="{86655633-B093-E51D-1B91-45B31BEF6116}"/>
              </a:ext>
            </a:extLst>
          </p:cNvPr>
          <p:cNvSpPr/>
          <p:nvPr/>
        </p:nvSpPr>
        <p:spPr>
          <a:xfrm>
            <a:off x="2131707" y="2697703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128B0D89-63B4-38CB-7120-1736464E09BE}"/>
              </a:ext>
            </a:extLst>
          </p:cNvPr>
          <p:cNvSpPr/>
          <p:nvPr/>
        </p:nvSpPr>
        <p:spPr>
          <a:xfrm>
            <a:off x="2302937" y="2658683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4E125078-0042-8057-C7C0-27561D87B6D8}"/>
              </a:ext>
            </a:extLst>
          </p:cNvPr>
          <p:cNvSpPr/>
          <p:nvPr/>
        </p:nvSpPr>
        <p:spPr>
          <a:xfrm>
            <a:off x="2474167" y="2772317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7" name="Freeform 196">
            <a:extLst>
              <a:ext uri="{FF2B5EF4-FFF2-40B4-BE49-F238E27FC236}">
                <a16:creationId xmlns:a16="http://schemas.microsoft.com/office/drawing/2014/main" id="{48F11155-65D6-EE36-334E-8BF0109318D6}"/>
              </a:ext>
            </a:extLst>
          </p:cNvPr>
          <p:cNvSpPr/>
          <p:nvPr/>
        </p:nvSpPr>
        <p:spPr>
          <a:xfrm>
            <a:off x="2645382" y="2983410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7C4BEFAB-7350-4EE8-FDF2-CF05B75F71F4}"/>
              </a:ext>
            </a:extLst>
          </p:cNvPr>
          <p:cNvSpPr/>
          <p:nvPr/>
        </p:nvSpPr>
        <p:spPr>
          <a:xfrm>
            <a:off x="2816612" y="2981824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9" name="Freeform 198">
            <a:extLst>
              <a:ext uri="{FF2B5EF4-FFF2-40B4-BE49-F238E27FC236}">
                <a16:creationId xmlns:a16="http://schemas.microsoft.com/office/drawing/2014/main" id="{598531B1-9320-91EC-FA9E-F13455E967CD}"/>
              </a:ext>
            </a:extLst>
          </p:cNvPr>
          <p:cNvSpPr/>
          <p:nvPr/>
        </p:nvSpPr>
        <p:spPr>
          <a:xfrm>
            <a:off x="2987827" y="3177177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0" name="Freeform 199">
            <a:extLst>
              <a:ext uri="{FF2B5EF4-FFF2-40B4-BE49-F238E27FC236}">
                <a16:creationId xmlns:a16="http://schemas.microsoft.com/office/drawing/2014/main" id="{BE0DD8A1-B6A3-4106-FD48-C72E39B14DD6}"/>
              </a:ext>
            </a:extLst>
          </p:cNvPr>
          <p:cNvSpPr/>
          <p:nvPr/>
        </p:nvSpPr>
        <p:spPr>
          <a:xfrm>
            <a:off x="782899" y="2539910"/>
            <a:ext cx="2739576" cy="1122852"/>
          </a:xfrm>
          <a:custGeom>
            <a:avLst/>
            <a:gdLst>
              <a:gd name="connsiteX0" fmla="*/ 0 w 2739576"/>
              <a:gd name="connsiteY0" fmla="*/ 888104 h 1122852"/>
              <a:gd name="connsiteX1" fmla="*/ 27673 w 2739576"/>
              <a:gd name="connsiteY1" fmla="*/ 910569 h 1122852"/>
              <a:gd name="connsiteX2" fmla="*/ 55344 w 2739576"/>
              <a:gd name="connsiteY2" fmla="*/ 935471 h 1122852"/>
              <a:gd name="connsiteX3" fmla="*/ 83016 w 2739576"/>
              <a:gd name="connsiteY3" fmla="*/ 962297 h 1122852"/>
              <a:gd name="connsiteX4" fmla="*/ 110689 w 2739576"/>
              <a:gd name="connsiteY4" fmla="*/ 990303 h 1122852"/>
              <a:gd name="connsiteX5" fmla="*/ 138362 w 2739576"/>
              <a:gd name="connsiteY5" fmla="*/ 1018529 h 1122852"/>
              <a:gd name="connsiteX6" fmla="*/ 166034 w 2739576"/>
              <a:gd name="connsiteY6" fmla="*/ 1045834 h 1122852"/>
              <a:gd name="connsiteX7" fmla="*/ 193707 w 2739576"/>
              <a:gd name="connsiteY7" fmla="*/ 1070938 h 1122852"/>
              <a:gd name="connsiteX8" fmla="*/ 221380 w 2739576"/>
              <a:gd name="connsiteY8" fmla="*/ 1092487 h 1122852"/>
              <a:gd name="connsiteX9" fmla="*/ 249052 w 2739576"/>
              <a:gd name="connsiteY9" fmla="*/ 1109129 h 1122852"/>
              <a:gd name="connsiteX10" fmla="*/ 276725 w 2739576"/>
              <a:gd name="connsiteY10" fmla="*/ 1119608 h 1122852"/>
              <a:gd name="connsiteX11" fmla="*/ 304396 w 2739576"/>
              <a:gd name="connsiteY11" fmla="*/ 1122852 h 1122852"/>
              <a:gd name="connsiteX12" fmla="*/ 332069 w 2739576"/>
              <a:gd name="connsiteY12" fmla="*/ 1118074 h 1122852"/>
              <a:gd name="connsiteX13" fmla="*/ 359741 w 2739576"/>
              <a:gd name="connsiteY13" fmla="*/ 1104857 h 1122852"/>
              <a:gd name="connsiteX14" fmla="*/ 387414 w 2739576"/>
              <a:gd name="connsiteY14" fmla="*/ 1083222 h 1122852"/>
              <a:gd name="connsiteX15" fmla="*/ 415087 w 2739576"/>
              <a:gd name="connsiteY15" fmla="*/ 1053666 h 1122852"/>
              <a:gd name="connsiteX16" fmla="*/ 442759 w 2739576"/>
              <a:gd name="connsiteY16" fmla="*/ 1017172 h 1122852"/>
              <a:gd name="connsiteX17" fmla="*/ 470432 w 2739576"/>
              <a:gd name="connsiteY17" fmla="*/ 975150 h 1122852"/>
              <a:gd name="connsiteX18" fmla="*/ 498105 w 2739576"/>
              <a:gd name="connsiteY18" fmla="*/ 929306 h 1122852"/>
              <a:gd name="connsiteX19" fmla="*/ 525777 w 2739576"/>
              <a:gd name="connsiteY19" fmla="*/ 881410 h 1122852"/>
              <a:gd name="connsiteX20" fmla="*/ 553450 w 2739576"/>
              <a:gd name="connsiteY20" fmla="*/ 832988 h 1122852"/>
              <a:gd name="connsiteX21" fmla="*/ 581121 w 2739576"/>
              <a:gd name="connsiteY21" fmla="*/ 785084 h 1122852"/>
              <a:gd name="connsiteX22" fmla="*/ 608794 w 2739576"/>
              <a:gd name="connsiteY22" fmla="*/ 738251 h 1122852"/>
              <a:gd name="connsiteX23" fmla="*/ 636466 w 2739576"/>
              <a:gd name="connsiteY23" fmla="*/ 692730 h 1122852"/>
              <a:gd name="connsiteX24" fmla="*/ 664139 w 2739576"/>
              <a:gd name="connsiteY24" fmla="*/ 648663 h 1122852"/>
              <a:gd name="connsiteX25" fmla="*/ 691812 w 2739576"/>
              <a:gd name="connsiteY25" fmla="*/ 606186 h 1122852"/>
              <a:gd name="connsiteX26" fmla="*/ 719484 w 2739576"/>
              <a:gd name="connsiteY26" fmla="*/ 565441 h 1122852"/>
              <a:gd name="connsiteX27" fmla="*/ 747157 w 2739576"/>
              <a:gd name="connsiteY27" fmla="*/ 526541 h 1122852"/>
              <a:gd name="connsiteX28" fmla="*/ 774830 w 2739576"/>
              <a:gd name="connsiteY28" fmla="*/ 489520 h 1122852"/>
              <a:gd name="connsiteX29" fmla="*/ 802502 w 2739576"/>
              <a:gd name="connsiteY29" fmla="*/ 454294 h 1122852"/>
              <a:gd name="connsiteX30" fmla="*/ 830173 w 2739576"/>
              <a:gd name="connsiteY30" fmla="*/ 420657 h 1122852"/>
              <a:gd name="connsiteX31" fmla="*/ 857840 w 2739576"/>
              <a:gd name="connsiteY31" fmla="*/ 388314 h 1122852"/>
              <a:gd name="connsiteX32" fmla="*/ 885514 w 2739576"/>
              <a:gd name="connsiteY32" fmla="*/ 356970 h 1122852"/>
              <a:gd name="connsiteX33" fmla="*/ 913188 w 2739576"/>
              <a:gd name="connsiteY33" fmla="*/ 326430 h 1122852"/>
              <a:gd name="connsiteX34" fmla="*/ 940862 w 2739576"/>
              <a:gd name="connsiteY34" fmla="*/ 296708 h 1122852"/>
              <a:gd name="connsiteX35" fmla="*/ 968537 w 2739576"/>
              <a:gd name="connsiteY35" fmla="*/ 268073 h 1122852"/>
              <a:gd name="connsiteX36" fmla="*/ 996211 w 2739576"/>
              <a:gd name="connsiteY36" fmla="*/ 241035 h 1122852"/>
              <a:gd name="connsiteX37" fmla="*/ 1023885 w 2739576"/>
              <a:gd name="connsiteY37" fmla="*/ 216284 h 1122852"/>
              <a:gd name="connsiteX38" fmla="*/ 1051559 w 2739576"/>
              <a:gd name="connsiteY38" fmla="*/ 194574 h 1122852"/>
              <a:gd name="connsiteX39" fmla="*/ 1079233 w 2739576"/>
              <a:gd name="connsiteY39" fmla="*/ 176611 h 1122852"/>
              <a:gd name="connsiteX40" fmla="*/ 1106892 w 2739576"/>
              <a:gd name="connsiteY40" fmla="*/ 162927 h 1122852"/>
              <a:gd name="connsiteX41" fmla="*/ 1134567 w 2739576"/>
              <a:gd name="connsiteY41" fmla="*/ 153808 h 1122852"/>
              <a:gd name="connsiteX42" fmla="*/ 1162241 w 2739576"/>
              <a:gd name="connsiteY42" fmla="*/ 149249 h 1122852"/>
              <a:gd name="connsiteX43" fmla="*/ 1189915 w 2739576"/>
              <a:gd name="connsiteY43" fmla="*/ 148954 h 1122852"/>
              <a:gd name="connsiteX44" fmla="*/ 1217589 w 2739576"/>
              <a:gd name="connsiteY44" fmla="*/ 152377 h 1122852"/>
              <a:gd name="connsiteX45" fmla="*/ 1245263 w 2739576"/>
              <a:gd name="connsiteY45" fmla="*/ 158781 h 1122852"/>
              <a:gd name="connsiteX46" fmla="*/ 1272937 w 2739576"/>
              <a:gd name="connsiteY46" fmla="*/ 167307 h 1122852"/>
              <a:gd name="connsiteX47" fmla="*/ 1300611 w 2739576"/>
              <a:gd name="connsiteY47" fmla="*/ 177075 h 1122852"/>
              <a:gd name="connsiteX48" fmla="*/ 1328285 w 2739576"/>
              <a:gd name="connsiteY48" fmla="*/ 187258 h 1122852"/>
              <a:gd name="connsiteX49" fmla="*/ 1355945 w 2739576"/>
              <a:gd name="connsiteY49" fmla="*/ 197169 h 1122852"/>
              <a:gd name="connsiteX50" fmla="*/ 1383619 w 2739576"/>
              <a:gd name="connsiteY50" fmla="*/ 206321 h 1122852"/>
              <a:gd name="connsiteX51" fmla="*/ 1411293 w 2739576"/>
              <a:gd name="connsiteY51" fmla="*/ 214475 h 1122852"/>
              <a:gd name="connsiteX52" fmla="*/ 1438967 w 2739576"/>
              <a:gd name="connsiteY52" fmla="*/ 221653 h 1122852"/>
              <a:gd name="connsiteX53" fmla="*/ 1466641 w 2739576"/>
              <a:gd name="connsiteY53" fmla="*/ 228126 h 1122852"/>
              <a:gd name="connsiteX54" fmla="*/ 1494315 w 2739576"/>
              <a:gd name="connsiteY54" fmla="*/ 234378 h 1122852"/>
              <a:gd name="connsiteX55" fmla="*/ 1521989 w 2739576"/>
              <a:gd name="connsiteY55" fmla="*/ 241039 h 1122852"/>
              <a:gd name="connsiteX56" fmla="*/ 1549663 w 2739576"/>
              <a:gd name="connsiteY56" fmla="*/ 248812 h 1122852"/>
              <a:gd name="connsiteX57" fmla="*/ 1577337 w 2739576"/>
              <a:gd name="connsiteY57" fmla="*/ 258376 h 1122852"/>
              <a:gd name="connsiteX58" fmla="*/ 1604997 w 2739576"/>
              <a:gd name="connsiteY58" fmla="*/ 270300 h 1122852"/>
              <a:gd name="connsiteX59" fmla="*/ 1632671 w 2739576"/>
              <a:gd name="connsiteY59" fmla="*/ 284962 h 1122852"/>
              <a:gd name="connsiteX60" fmla="*/ 1660345 w 2739576"/>
              <a:gd name="connsiteY60" fmla="*/ 302474 h 1122852"/>
              <a:gd name="connsiteX61" fmla="*/ 1688019 w 2739576"/>
              <a:gd name="connsiteY61" fmla="*/ 322661 h 1122852"/>
              <a:gd name="connsiteX62" fmla="*/ 1715693 w 2739576"/>
              <a:gd name="connsiteY62" fmla="*/ 345070 h 1122852"/>
              <a:gd name="connsiteX63" fmla="*/ 1743367 w 2739576"/>
              <a:gd name="connsiteY63" fmla="*/ 369022 h 1122852"/>
              <a:gd name="connsiteX64" fmla="*/ 1771042 w 2739576"/>
              <a:gd name="connsiteY64" fmla="*/ 393715 h 1122852"/>
              <a:gd name="connsiteX65" fmla="*/ 1798716 w 2739576"/>
              <a:gd name="connsiteY65" fmla="*/ 418345 h 1122852"/>
              <a:gd name="connsiteX66" fmla="*/ 1826390 w 2739576"/>
              <a:gd name="connsiteY66" fmla="*/ 442212 h 1122852"/>
              <a:gd name="connsiteX67" fmla="*/ 1854049 w 2739576"/>
              <a:gd name="connsiteY67" fmla="*/ 464821 h 1122852"/>
              <a:gd name="connsiteX68" fmla="*/ 1881723 w 2739576"/>
              <a:gd name="connsiteY68" fmla="*/ 485911 h 1122852"/>
              <a:gd name="connsiteX69" fmla="*/ 1909397 w 2739576"/>
              <a:gd name="connsiteY69" fmla="*/ 505446 h 1122852"/>
              <a:gd name="connsiteX70" fmla="*/ 1937072 w 2739576"/>
              <a:gd name="connsiteY70" fmla="*/ 523560 h 1122852"/>
              <a:gd name="connsiteX71" fmla="*/ 1964746 w 2739576"/>
              <a:gd name="connsiteY71" fmla="*/ 540476 h 1122852"/>
              <a:gd name="connsiteX72" fmla="*/ 1992420 w 2739576"/>
              <a:gd name="connsiteY72" fmla="*/ 556469 h 1122852"/>
              <a:gd name="connsiteX73" fmla="*/ 2020094 w 2739576"/>
              <a:gd name="connsiteY73" fmla="*/ 571840 h 1122852"/>
              <a:gd name="connsiteX74" fmla="*/ 2047768 w 2739576"/>
              <a:gd name="connsiteY74" fmla="*/ 586944 h 1122852"/>
              <a:gd name="connsiteX75" fmla="*/ 2075442 w 2739576"/>
              <a:gd name="connsiteY75" fmla="*/ 602212 h 1122852"/>
              <a:gd name="connsiteX76" fmla="*/ 2103102 w 2739576"/>
              <a:gd name="connsiteY76" fmla="*/ 618188 h 1122852"/>
              <a:gd name="connsiteX77" fmla="*/ 2130776 w 2739576"/>
              <a:gd name="connsiteY77" fmla="*/ 635531 h 1122852"/>
              <a:gd name="connsiteX78" fmla="*/ 2158450 w 2739576"/>
              <a:gd name="connsiteY78" fmla="*/ 654961 h 1122852"/>
              <a:gd name="connsiteX79" fmla="*/ 2186124 w 2739576"/>
              <a:gd name="connsiteY79" fmla="*/ 677106 h 1122852"/>
              <a:gd name="connsiteX80" fmla="*/ 2213798 w 2739576"/>
              <a:gd name="connsiteY80" fmla="*/ 702245 h 1122852"/>
              <a:gd name="connsiteX81" fmla="*/ 2241472 w 2739576"/>
              <a:gd name="connsiteY81" fmla="*/ 730074 h 1122852"/>
              <a:gd name="connsiteX82" fmla="*/ 2269146 w 2739576"/>
              <a:gd name="connsiteY82" fmla="*/ 759670 h 1122852"/>
              <a:gd name="connsiteX83" fmla="*/ 2296820 w 2739576"/>
              <a:gd name="connsiteY83" fmla="*/ 789696 h 1122852"/>
              <a:gd name="connsiteX84" fmla="*/ 2324494 w 2739576"/>
              <a:gd name="connsiteY84" fmla="*/ 818687 h 1122852"/>
              <a:gd name="connsiteX85" fmla="*/ 2352154 w 2739576"/>
              <a:gd name="connsiteY85" fmla="*/ 845273 h 1122852"/>
              <a:gd name="connsiteX86" fmla="*/ 2379828 w 2739576"/>
              <a:gd name="connsiteY86" fmla="*/ 868321 h 1122852"/>
              <a:gd name="connsiteX87" fmla="*/ 2407502 w 2739576"/>
              <a:gd name="connsiteY87" fmla="*/ 887009 h 1122852"/>
              <a:gd name="connsiteX88" fmla="*/ 2435176 w 2739576"/>
              <a:gd name="connsiteY88" fmla="*/ 900846 h 1122852"/>
              <a:gd name="connsiteX89" fmla="*/ 2462850 w 2739576"/>
              <a:gd name="connsiteY89" fmla="*/ 909674 h 1122852"/>
              <a:gd name="connsiteX90" fmla="*/ 2490525 w 2739576"/>
              <a:gd name="connsiteY90" fmla="*/ 913635 h 1122852"/>
              <a:gd name="connsiteX91" fmla="*/ 2518199 w 2739576"/>
              <a:gd name="connsiteY91" fmla="*/ 913130 h 1122852"/>
              <a:gd name="connsiteX92" fmla="*/ 2545873 w 2739576"/>
              <a:gd name="connsiteY92" fmla="*/ 908756 h 1122852"/>
              <a:gd name="connsiteX93" fmla="*/ 2573547 w 2739576"/>
              <a:gd name="connsiteY93" fmla="*/ 901244 h 1122852"/>
              <a:gd name="connsiteX94" fmla="*/ 2601206 w 2739576"/>
              <a:gd name="connsiteY94" fmla="*/ 891400 h 1122852"/>
              <a:gd name="connsiteX95" fmla="*/ 2628880 w 2739576"/>
              <a:gd name="connsiteY95" fmla="*/ 880042 h 1122852"/>
              <a:gd name="connsiteX96" fmla="*/ 2656554 w 2739576"/>
              <a:gd name="connsiteY96" fmla="*/ 867941 h 1122852"/>
              <a:gd name="connsiteX97" fmla="*/ 2684229 w 2739576"/>
              <a:gd name="connsiteY97" fmla="*/ 855787 h 1122852"/>
              <a:gd name="connsiteX98" fmla="*/ 2711903 w 2739576"/>
              <a:gd name="connsiteY98" fmla="*/ 844150 h 1122852"/>
              <a:gd name="connsiteX99" fmla="*/ 2739577 w 2739576"/>
              <a:gd name="connsiteY99" fmla="*/ 833454 h 1122852"/>
              <a:gd name="connsiteX100" fmla="*/ 2739577 w 2739576"/>
              <a:gd name="connsiteY100" fmla="*/ 686800 h 1122852"/>
              <a:gd name="connsiteX101" fmla="*/ 2711903 w 2739576"/>
              <a:gd name="connsiteY101" fmla="*/ 686974 h 1122852"/>
              <a:gd name="connsiteX102" fmla="*/ 2684229 w 2739576"/>
              <a:gd name="connsiteY102" fmla="*/ 686419 h 1122852"/>
              <a:gd name="connsiteX103" fmla="*/ 2656554 w 2739576"/>
              <a:gd name="connsiteY103" fmla="*/ 685073 h 1122852"/>
              <a:gd name="connsiteX104" fmla="*/ 2628880 w 2739576"/>
              <a:gd name="connsiteY104" fmla="*/ 682909 h 1122852"/>
              <a:gd name="connsiteX105" fmla="*/ 2601206 w 2739576"/>
              <a:gd name="connsiteY105" fmla="*/ 679914 h 1122852"/>
              <a:gd name="connsiteX106" fmla="*/ 2573547 w 2739576"/>
              <a:gd name="connsiteY106" fmla="*/ 676092 h 1122852"/>
              <a:gd name="connsiteX107" fmla="*/ 2545873 w 2739576"/>
              <a:gd name="connsiteY107" fmla="*/ 671454 h 1122852"/>
              <a:gd name="connsiteX108" fmla="*/ 2518199 w 2739576"/>
              <a:gd name="connsiteY108" fmla="*/ 666012 h 1122852"/>
              <a:gd name="connsiteX109" fmla="*/ 2490525 w 2739576"/>
              <a:gd name="connsiteY109" fmla="*/ 659775 h 1122852"/>
              <a:gd name="connsiteX110" fmla="*/ 2462850 w 2739576"/>
              <a:gd name="connsiteY110" fmla="*/ 652755 h 1122852"/>
              <a:gd name="connsiteX111" fmla="*/ 2435176 w 2739576"/>
              <a:gd name="connsiteY111" fmla="*/ 644949 h 1122852"/>
              <a:gd name="connsiteX112" fmla="*/ 2407502 w 2739576"/>
              <a:gd name="connsiteY112" fmla="*/ 636346 h 1122852"/>
              <a:gd name="connsiteX113" fmla="*/ 2379828 w 2739576"/>
              <a:gd name="connsiteY113" fmla="*/ 626911 h 1122852"/>
              <a:gd name="connsiteX114" fmla="*/ 2352154 w 2739576"/>
              <a:gd name="connsiteY114" fmla="*/ 616576 h 1122852"/>
              <a:gd name="connsiteX115" fmla="*/ 2324494 w 2739576"/>
              <a:gd name="connsiteY115" fmla="*/ 605224 h 1122852"/>
              <a:gd name="connsiteX116" fmla="*/ 2296820 w 2739576"/>
              <a:gd name="connsiteY116" fmla="*/ 592687 h 1122852"/>
              <a:gd name="connsiteX117" fmla="*/ 2269146 w 2739576"/>
              <a:gd name="connsiteY117" fmla="*/ 578740 h 1122852"/>
              <a:gd name="connsiteX118" fmla="*/ 2241472 w 2739576"/>
              <a:gd name="connsiteY118" fmla="*/ 563166 h 1122852"/>
              <a:gd name="connsiteX119" fmla="*/ 2213798 w 2739576"/>
              <a:gd name="connsiteY119" fmla="*/ 545874 h 1122852"/>
              <a:gd name="connsiteX120" fmla="*/ 2186124 w 2739576"/>
              <a:gd name="connsiteY120" fmla="*/ 527069 h 1122852"/>
              <a:gd name="connsiteX121" fmla="*/ 2158450 w 2739576"/>
              <a:gd name="connsiteY121" fmla="*/ 507355 h 1122852"/>
              <a:gd name="connsiteX122" fmla="*/ 2130776 w 2739576"/>
              <a:gd name="connsiteY122" fmla="*/ 487602 h 1122852"/>
              <a:gd name="connsiteX123" fmla="*/ 2103102 w 2739576"/>
              <a:gd name="connsiteY123" fmla="*/ 468663 h 1122852"/>
              <a:gd name="connsiteX124" fmla="*/ 2075442 w 2739576"/>
              <a:gd name="connsiteY124" fmla="*/ 451081 h 1122852"/>
              <a:gd name="connsiteX125" fmla="*/ 2047768 w 2739576"/>
              <a:gd name="connsiteY125" fmla="*/ 434964 h 1122852"/>
              <a:gd name="connsiteX126" fmla="*/ 2020094 w 2739576"/>
              <a:gd name="connsiteY126" fmla="*/ 419993 h 1122852"/>
              <a:gd name="connsiteX127" fmla="*/ 1992420 w 2739576"/>
              <a:gd name="connsiteY127" fmla="*/ 405530 h 1122852"/>
              <a:gd name="connsiteX128" fmla="*/ 1964746 w 2739576"/>
              <a:gd name="connsiteY128" fmla="*/ 390771 h 1122852"/>
              <a:gd name="connsiteX129" fmla="*/ 1937072 w 2739576"/>
              <a:gd name="connsiteY129" fmla="*/ 374936 h 1122852"/>
              <a:gd name="connsiteX130" fmla="*/ 1909397 w 2739576"/>
              <a:gd name="connsiteY130" fmla="*/ 357423 h 1122852"/>
              <a:gd name="connsiteX131" fmla="*/ 1881723 w 2739576"/>
              <a:gd name="connsiteY131" fmla="*/ 337917 h 1122852"/>
              <a:gd name="connsiteX132" fmla="*/ 1854049 w 2739576"/>
              <a:gd name="connsiteY132" fmla="*/ 316431 h 1122852"/>
              <a:gd name="connsiteX133" fmla="*/ 1826390 w 2739576"/>
              <a:gd name="connsiteY133" fmla="*/ 293271 h 1122852"/>
              <a:gd name="connsiteX134" fmla="*/ 1798716 w 2739576"/>
              <a:gd name="connsiteY134" fmla="*/ 268962 h 1122852"/>
              <a:gd name="connsiteX135" fmla="*/ 1771042 w 2739576"/>
              <a:gd name="connsiteY135" fmla="*/ 244165 h 1122852"/>
              <a:gd name="connsiteX136" fmla="*/ 1743367 w 2739576"/>
              <a:gd name="connsiteY136" fmla="*/ 219600 h 1122852"/>
              <a:gd name="connsiteX137" fmla="*/ 1715693 w 2739576"/>
              <a:gd name="connsiteY137" fmla="*/ 195973 h 1122852"/>
              <a:gd name="connsiteX138" fmla="*/ 1688019 w 2739576"/>
              <a:gd name="connsiteY138" fmla="*/ 173927 h 1122852"/>
              <a:gd name="connsiteX139" fmla="*/ 1660345 w 2739576"/>
              <a:gd name="connsiteY139" fmla="*/ 153997 h 1122852"/>
              <a:gd name="connsiteX140" fmla="*/ 1632671 w 2739576"/>
              <a:gd name="connsiteY140" fmla="*/ 136555 h 1122852"/>
              <a:gd name="connsiteX141" fmla="*/ 1604997 w 2739576"/>
              <a:gd name="connsiteY141" fmla="*/ 121783 h 1122852"/>
              <a:gd name="connsiteX142" fmla="*/ 1577337 w 2739576"/>
              <a:gd name="connsiteY142" fmla="*/ 109643 h 1122852"/>
              <a:gd name="connsiteX143" fmla="*/ 1549663 w 2739576"/>
              <a:gd name="connsiteY143" fmla="*/ 99858 h 1122852"/>
              <a:gd name="connsiteX144" fmla="*/ 1521989 w 2739576"/>
              <a:gd name="connsiteY144" fmla="*/ 91945 h 1122852"/>
              <a:gd name="connsiteX145" fmla="*/ 1494315 w 2739576"/>
              <a:gd name="connsiteY145" fmla="*/ 85268 h 1122852"/>
              <a:gd name="connsiteX146" fmla="*/ 1466641 w 2739576"/>
              <a:gd name="connsiteY146" fmla="*/ 79120 h 1122852"/>
              <a:gd name="connsiteX147" fmla="*/ 1438967 w 2739576"/>
              <a:gd name="connsiteY147" fmla="*/ 72815 h 1122852"/>
              <a:gd name="connsiteX148" fmla="*/ 1411293 w 2739576"/>
              <a:gd name="connsiteY148" fmla="*/ 65805 h 1122852"/>
              <a:gd name="connsiteX149" fmla="*/ 1383619 w 2739576"/>
              <a:gd name="connsiteY149" fmla="*/ 57754 h 1122852"/>
              <a:gd name="connsiteX150" fmla="*/ 1355945 w 2739576"/>
              <a:gd name="connsiteY150" fmla="*/ 48601 h 1122852"/>
              <a:gd name="connsiteX151" fmla="*/ 1328285 w 2739576"/>
              <a:gd name="connsiteY151" fmla="*/ 38588 h 1122852"/>
              <a:gd name="connsiteX152" fmla="*/ 1300611 w 2739576"/>
              <a:gd name="connsiteY152" fmla="*/ 28237 h 1122852"/>
              <a:gd name="connsiteX153" fmla="*/ 1272937 w 2739576"/>
              <a:gd name="connsiteY153" fmla="*/ 18301 h 1122852"/>
              <a:gd name="connsiteX154" fmla="*/ 1245263 w 2739576"/>
              <a:gd name="connsiteY154" fmla="*/ 9671 h 1122852"/>
              <a:gd name="connsiteX155" fmla="*/ 1217589 w 2739576"/>
              <a:gd name="connsiteY155" fmla="*/ 3283 h 1122852"/>
              <a:gd name="connsiteX156" fmla="*/ 1189915 w 2739576"/>
              <a:gd name="connsiteY156" fmla="*/ 0 h 1122852"/>
              <a:gd name="connsiteX157" fmla="*/ 1162241 w 2739576"/>
              <a:gd name="connsiteY157" fmla="*/ 515 h 1122852"/>
              <a:gd name="connsiteX158" fmla="*/ 1134567 w 2739576"/>
              <a:gd name="connsiteY158" fmla="*/ 5292 h 1122852"/>
              <a:gd name="connsiteX159" fmla="*/ 1106892 w 2739576"/>
              <a:gd name="connsiteY159" fmla="*/ 14522 h 1122852"/>
              <a:gd name="connsiteX160" fmla="*/ 1079233 w 2739576"/>
              <a:gd name="connsiteY160" fmla="*/ 28135 h 1122852"/>
              <a:gd name="connsiteX161" fmla="*/ 1051559 w 2739576"/>
              <a:gd name="connsiteY161" fmla="*/ 45841 h 1122852"/>
              <a:gd name="connsiteX162" fmla="*/ 1023885 w 2739576"/>
              <a:gd name="connsiteY162" fmla="*/ 67187 h 1122852"/>
              <a:gd name="connsiteX163" fmla="*/ 996211 w 2739576"/>
              <a:gd name="connsiteY163" fmla="*/ 91613 h 1122852"/>
              <a:gd name="connsiteX164" fmla="*/ 968537 w 2739576"/>
              <a:gd name="connsiteY164" fmla="*/ 118522 h 1122852"/>
              <a:gd name="connsiteX165" fmla="*/ 940862 w 2739576"/>
              <a:gd name="connsiteY165" fmla="*/ 147326 h 1122852"/>
              <a:gd name="connsiteX166" fmla="*/ 913188 w 2739576"/>
              <a:gd name="connsiteY166" fmla="*/ 177487 h 1122852"/>
              <a:gd name="connsiteX167" fmla="*/ 885514 w 2739576"/>
              <a:gd name="connsiteY167" fmla="*/ 208579 h 1122852"/>
              <a:gd name="connsiteX168" fmla="*/ 857840 w 2739576"/>
              <a:gd name="connsiteY168" fmla="*/ 240322 h 1122852"/>
              <a:gd name="connsiteX169" fmla="*/ 830173 w 2739576"/>
              <a:gd name="connsiteY169" fmla="*/ 272634 h 1122852"/>
              <a:gd name="connsiteX170" fmla="*/ 802502 w 2739576"/>
              <a:gd name="connsiteY170" fmla="*/ 305672 h 1122852"/>
              <a:gd name="connsiteX171" fmla="*/ 774830 w 2739576"/>
              <a:gd name="connsiteY171" fmla="*/ 339815 h 1122852"/>
              <a:gd name="connsiteX172" fmla="*/ 747157 w 2739576"/>
              <a:gd name="connsiteY172" fmla="*/ 375602 h 1122852"/>
              <a:gd name="connsiteX173" fmla="*/ 719484 w 2739576"/>
              <a:gd name="connsiteY173" fmla="*/ 413594 h 1122852"/>
              <a:gd name="connsiteX174" fmla="*/ 691812 w 2739576"/>
              <a:gd name="connsiteY174" fmla="*/ 454206 h 1122852"/>
              <a:gd name="connsiteX175" fmla="*/ 664139 w 2739576"/>
              <a:gd name="connsiteY175" fmla="*/ 497532 h 1122852"/>
              <a:gd name="connsiteX176" fmla="*/ 636466 w 2739576"/>
              <a:gd name="connsiteY176" fmla="*/ 543205 h 1122852"/>
              <a:gd name="connsiteX177" fmla="*/ 608794 w 2739576"/>
              <a:gd name="connsiteY177" fmla="*/ 590320 h 1122852"/>
              <a:gd name="connsiteX178" fmla="*/ 581121 w 2739576"/>
              <a:gd name="connsiteY178" fmla="*/ 637477 h 1122852"/>
              <a:gd name="connsiteX179" fmla="*/ 553450 w 2739576"/>
              <a:gd name="connsiteY179" fmla="*/ 682951 h 1122852"/>
              <a:gd name="connsiteX180" fmla="*/ 525777 w 2739576"/>
              <a:gd name="connsiteY180" fmla="*/ 725039 h 1122852"/>
              <a:gd name="connsiteX181" fmla="*/ 498105 w 2739576"/>
              <a:gd name="connsiteY181" fmla="*/ 762397 h 1122852"/>
              <a:gd name="connsiteX182" fmla="*/ 470432 w 2739576"/>
              <a:gd name="connsiteY182" fmla="*/ 794219 h 1122852"/>
              <a:gd name="connsiteX183" fmla="*/ 442759 w 2739576"/>
              <a:gd name="connsiteY183" fmla="*/ 820163 h 1122852"/>
              <a:gd name="connsiteX184" fmla="*/ 415087 w 2739576"/>
              <a:gd name="connsiteY184" fmla="*/ 840205 h 1122852"/>
              <a:gd name="connsiteX185" fmla="*/ 387414 w 2739576"/>
              <a:gd name="connsiteY185" fmla="*/ 854525 h 1122852"/>
              <a:gd name="connsiteX186" fmla="*/ 359741 w 2739576"/>
              <a:gd name="connsiteY186" fmla="*/ 863447 h 1122852"/>
              <a:gd name="connsiteX187" fmla="*/ 332069 w 2739576"/>
              <a:gd name="connsiteY187" fmla="*/ 867411 h 1122852"/>
              <a:gd name="connsiteX188" fmla="*/ 304396 w 2739576"/>
              <a:gd name="connsiteY188" fmla="*/ 866955 h 1122852"/>
              <a:gd name="connsiteX189" fmla="*/ 276725 w 2739576"/>
              <a:gd name="connsiteY189" fmla="*/ 862689 h 1122852"/>
              <a:gd name="connsiteX190" fmla="*/ 249052 w 2739576"/>
              <a:gd name="connsiteY190" fmla="*/ 855269 h 1122852"/>
              <a:gd name="connsiteX191" fmla="*/ 221380 w 2739576"/>
              <a:gd name="connsiteY191" fmla="*/ 845367 h 1122852"/>
              <a:gd name="connsiteX192" fmla="*/ 193707 w 2739576"/>
              <a:gd name="connsiteY192" fmla="*/ 833636 h 1122852"/>
              <a:gd name="connsiteX193" fmla="*/ 166034 w 2739576"/>
              <a:gd name="connsiteY193" fmla="*/ 820682 h 1122852"/>
              <a:gd name="connsiteX194" fmla="*/ 138362 w 2739576"/>
              <a:gd name="connsiteY194" fmla="*/ 807043 h 1122852"/>
              <a:gd name="connsiteX195" fmla="*/ 110689 w 2739576"/>
              <a:gd name="connsiteY195" fmla="*/ 793171 h 1122852"/>
              <a:gd name="connsiteX196" fmla="*/ 83016 w 2739576"/>
              <a:gd name="connsiteY196" fmla="*/ 779431 h 1122852"/>
              <a:gd name="connsiteX197" fmla="*/ 55344 w 2739576"/>
              <a:gd name="connsiteY197" fmla="*/ 766103 h 1122852"/>
              <a:gd name="connsiteX198" fmla="*/ 27673 w 2739576"/>
              <a:gd name="connsiteY198" fmla="*/ 753393 h 1122852"/>
              <a:gd name="connsiteX199" fmla="*/ 0 w 2739576"/>
              <a:gd name="connsiteY199" fmla="*/ 741450 h 112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2739576" h="1122852">
                <a:moveTo>
                  <a:pt x="0" y="888104"/>
                </a:moveTo>
                <a:lnTo>
                  <a:pt x="27673" y="910569"/>
                </a:lnTo>
                <a:lnTo>
                  <a:pt x="55344" y="935471"/>
                </a:lnTo>
                <a:lnTo>
                  <a:pt x="83016" y="962297"/>
                </a:lnTo>
                <a:lnTo>
                  <a:pt x="110689" y="990303"/>
                </a:lnTo>
                <a:lnTo>
                  <a:pt x="138362" y="1018529"/>
                </a:lnTo>
                <a:lnTo>
                  <a:pt x="166034" y="1045834"/>
                </a:lnTo>
                <a:lnTo>
                  <a:pt x="193707" y="1070938"/>
                </a:lnTo>
                <a:lnTo>
                  <a:pt x="221380" y="1092487"/>
                </a:lnTo>
                <a:lnTo>
                  <a:pt x="249052" y="1109129"/>
                </a:lnTo>
                <a:lnTo>
                  <a:pt x="276725" y="1119608"/>
                </a:lnTo>
                <a:lnTo>
                  <a:pt x="304396" y="1122852"/>
                </a:lnTo>
                <a:lnTo>
                  <a:pt x="332069" y="1118074"/>
                </a:lnTo>
                <a:lnTo>
                  <a:pt x="359741" y="1104857"/>
                </a:lnTo>
                <a:lnTo>
                  <a:pt x="387414" y="1083222"/>
                </a:lnTo>
                <a:lnTo>
                  <a:pt x="415087" y="1053666"/>
                </a:lnTo>
                <a:lnTo>
                  <a:pt x="442759" y="1017172"/>
                </a:lnTo>
                <a:lnTo>
                  <a:pt x="470432" y="975150"/>
                </a:lnTo>
                <a:lnTo>
                  <a:pt x="498105" y="929306"/>
                </a:lnTo>
                <a:lnTo>
                  <a:pt x="525777" y="881410"/>
                </a:lnTo>
                <a:lnTo>
                  <a:pt x="553450" y="832988"/>
                </a:lnTo>
                <a:lnTo>
                  <a:pt x="581121" y="785084"/>
                </a:lnTo>
                <a:lnTo>
                  <a:pt x="608794" y="738251"/>
                </a:lnTo>
                <a:lnTo>
                  <a:pt x="636466" y="692730"/>
                </a:lnTo>
                <a:lnTo>
                  <a:pt x="664139" y="648663"/>
                </a:lnTo>
                <a:lnTo>
                  <a:pt x="691812" y="606186"/>
                </a:lnTo>
                <a:lnTo>
                  <a:pt x="719484" y="565441"/>
                </a:lnTo>
                <a:lnTo>
                  <a:pt x="747157" y="526541"/>
                </a:lnTo>
                <a:lnTo>
                  <a:pt x="774830" y="489520"/>
                </a:lnTo>
                <a:lnTo>
                  <a:pt x="802502" y="454294"/>
                </a:lnTo>
                <a:lnTo>
                  <a:pt x="830173" y="420657"/>
                </a:lnTo>
                <a:lnTo>
                  <a:pt x="857840" y="388314"/>
                </a:lnTo>
                <a:lnTo>
                  <a:pt x="885514" y="356970"/>
                </a:lnTo>
                <a:lnTo>
                  <a:pt x="913188" y="326430"/>
                </a:lnTo>
                <a:lnTo>
                  <a:pt x="940862" y="296708"/>
                </a:lnTo>
                <a:lnTo>
                  <a:pt x="968537" y="268073"/>
                </a:lnTo>
                <a:lnTo>
                  <a:pt x="996211" y="241035"/>
                </a:lnTo>
                <a:lnTo>
                  <a:pt x="1023885" y="216284"/>
                </a:lnTo>
                <a:lnTo>
                  <a:pt x="1051559" y="194574"/>
                </a:lnTo>
                <a:lnTo>
                  <a:pt x="1079233" y="176611"/>
                </a:lnTo>
                <a:lnTo>
                  <a:pt x="1106892" y="162927"/>
                </a:lnTo>
                <a:lnTo>
                  <a:pt x="1134567" y="153808"/>
                </a:lnTo>
                <a:lnTo>
                  <a:pt x="1162241" y="149249"/>
                </a:lnTo>
                <a:lnTo>
                  <a:pt x="1189915" y="148954"/>
                </a:lnTo>
                <a:lnTo>
                  <a:pt x="1217589" y="152377"/>
                </a:lnTo>
                <a:lnTo>
                  <a:pt x="1245263" y="158781"/>
                </a:lnTo>
                <a:lnTo>
                  <a:pt x="1272937" y="167307"/>
                </a:lnTo>
                <a:lnTo>
                  <a:pt x="1300611" y="177075"/>
                </a:lnTo>
                <a:lnTo>
                  <a:pt x="1328285" y="187258"/>
                </a:lnTo>
                <a:lnTo>
                  <a:pt x="1355945" y="197169"/>
                </a:lnTo>
                <a:lnTo>
                  <a:pt x="1383619" y="206321"/>
                </a:lnTo>
                <a:lnTo>
                  <a:pt x="1411293" y="214475"/>
                </a:lnTo>
                <a:lnTo>
                  <a:pt x="1438967" y="221653"/>
                </a:lnTo>
                <a:lnTo>
                  <a:pt x="1466641" y="228126"/>
                </a:lnTo>
                <a:lnTo>
                  <a:pt x="1494315" y="234378"/>
                </a:lnTo>
                <a:lnTo>
                  <a:pt x="1521989" y="241039"/>
                </a:lnTo>
                <a:lnTo>
                  <a:pt x="1549663" y="248812"/>
                </a:lnTo>
                <a:lnTo>
                  <a:pt x="1577337" y="258376"/>
                </a:lnTo>
                <a:lnTo>
                  <a:pt x="1604997" y="270300"/>
                </a:lnTo>
                <a:lnTo>
                  <a:pt x="1632671" y="284962"/>
                </a:lnTo>
                <a:lnTo>
                  <a:pt x="1660345" y="302474"/>
                </a:lnTo>
                <a:lnTo>
                  <a:pt x="1688019" y="322661"/>
                </a:lnTo>
                <a:lnTo>
                  <a:pt x="1715693" y="345070"/>
                </a:lnTo>
                <a:lnTo>
                  <a:pt x="1743367" y="369022"/>
                </a:lnTo>
                <a:lnTo>
                  <a:pt x="1771042" y="393715"/>
                </a:lnTo>
                <a:lnTo>
                  <a:pt x="1798716" y="418345"/>
                </a:lnTo>
                <a:lnTo>
                  <a:pt x="1826390" y="442212"/>
                </a:lnTo>
                <a:lnTo>
                  <a:pt x="1854049" y="464821"/>
                </a:lnTo>
                <a:lnTo>
                  <a:pt x="1881723" y="485911"/>
                </a:lnTo>
                <a:lnTo>
                  <a:pt x="1909397" y="505446"/>
                </a:lnTo>
                <a:lnTo>
                  <a:pt x="1937072" y="523560"/>
                </a:lnTo>
                <a:lnTo>
                  <a:pt x="1964746" y="540476"/>
                </a:lnTo>
                <a:lnTo>
                  <a:pt x="1992420" y="556469"/>
                </a:lnTo>
                <a:lnTo>
                  <a:pt x="2020094" y="571840"/>
                </a:lnTo>
                <a:lnTo>
                  <a:pt x="2047768" y="586944"/>
                </a:lnTo>
                <a:lnTo>
                  <a:pt x="2075442" y="602212"/>
                </a:lnTo>
                <a:lnTo>
                  <a:pt x="2103102" y="618188"/>
                </a:lnTo>
                <a:lnTo>
                  <a:pt x="2130776" y="635531"/>
                </a:lnTo>
                <a:lnTo>
                  <a:pt x="2158450" y="654961"/>
                </a:lnTo>
                <a:lnTo>
                  <a:pt x="2186124" y="677106"/>
                </a:lnTo>
                <a:lnTo>
                  <a:pt x="2213798" y="702245"/>
                </a:lnTo>
                <a:lnTo>
                  <a:pt x="2241472" y="730074"/>
                </a:lnTo>
                <a:lnTo>
                  <a:pt x="2269146" y="759670"/>
                </a:lnTo>
                <a:lnTo>
                  <a:pt x="2296820" y="789696"/>
                </a:lnTo>
                <a:lnTo>
                  <a:pt x="2324494" y="818687"/>
                </a:lnTo>
                <a:lnTo>
                  <a:pt x="2352154" y="845273"/>
                </a:lnTo>
                <a:lnTo>
                  <a:pt x="2379828" y="868321"/>
                </a:lnTo>
                <a:lnTo>
                  <a:pt x="2407502" y="887009"/>
                </a:lnTo>
                <a:lnTo>
                  <a:pt x="2435176" y="900846"/>
                </a:lnTo>
                <a:lnTo>
                  <a:pt x="2462850" y="909674"/>
                </a:lnTo>
                <a:lnTo>
                  <a:pt x="2490525" y="913635"/>
                </a:lnTo>
                <a:lnTo>
                  <a:pt x="2518199" y="913130"/>
                </a:lnTo>
                <a:lnTo>
                  <a:pt x="2545873" y="908756"/>
                </a:lnTo>
                <a:lnTo>
                  <a:pt x="2573547" y="901244"/>
                </a:lnTo>
                <a:lnTo>
                  <a:pt x="2601206" y="891400"/>
                </a:lnTo>
                <a:lnTo>
                  <a:pt x="2628880" y="880042"/>
                </a:lnTo>
                <a:lnTo>
                  <a:pt x="2656554" y="867941"/>
                </a:lnTo>
                <a:lnTo>
                  <a:pt x="2684229" y="855787"/>
                </a:lnTo>
                <a:lnTo>
                  <a:pt x="2711903" y="844150"/>
                </a:lnTo>
                <a:lnTo>
                  <a:pt x="2739577" y="833454"/>
                </a:lnTo>
                <a:lnTo>
                  <a:pt x="2739577" y="686800"/>
                </a:lnTo>
                <a:lnTo>
                  <a:pt x="2711903" y="686974"/>
                </a:lnTo>
                <a:lnTo>
                  <a:pt x="2684229" y="686419"/>
                </a:lnTo>
                <a:lnTo>
                  <a:pt x="2656554" y="685073"/>
                </a:lnTo>
                <a:lnTo>
                  <a:pt x="2628880" y="682909"/>
                </a:lnTo>
                <a:lnTo>
                  <a:pt x="2601206" y="679914"/>
                </a:lnTo>
                <a:lnTo>
                  <a:pt x="2573547" y="676092"/>
                </a:lnTo>
                <a:lnTo>
                  <a:pt x="2545873" y="671454"/>
                </a:lnTo>
                <a:lnTo>
                  <a:pt x="2518199" y="666012"/>
                </a:lnTo>
                <a:lnTo>
                  <a:pt x="2490525" y="659775"/>
                </a:lnTo>
                <a:lnTo>
                  <a:pt x="2462850" y="652755"/>
                </a:lnTo>
                <a:lnTo>
                  <a:pt x="2435176" y="644949"/>
                </a:lnTo>
                <a:lnTo>
                  <a:pt x="2407502" y="636346"/>
                </a:lnTo>
                <a:lnTo>
                  <a:pt x="2379828" y="626911"/>
                </a:lnTo>
                <a:lnTo>
                  <a:pt x="2352154" y="616576"/>
                </a:lnTo>
                <a:lnTo>
                  <a:pt x="2324494" y="605224"/>
                </a:lnTo>
                <a:lnTo>
                  <a:pt x="2296820" y="592687"/>
                </a:lnTo>
                <a:lnTo>
                  <a:pt x="2269146" y="578740"/>
                </a:lnTo>
                <a:lnTo>
                  <a:pt x="2241472" y="563166"/>
                </a:lnTo>
                <a:lnTo>
                  <a:pt x="2213798" y="545874"/>
                </a:lnTo>
                <a:lnTo>
                  <a:pt x="2186124" y="527069"/>
                </a:lnTo>
                <a:lnTo>
                  <a:pt x="2158450" y="507355"/>
                </a:lnTo>
                <a:lnTo>
                  <a:pt x="2130776" y="487602"/>
                </a:lnTo>
                <a:lnTo>
                  <a:pt x="2103102" y="468663"/>
                </a:lnTo>
                <a:lnTo>
                  <a:pt x="2075442" y="451081"/>
                </a:lnTo>
                <a:lnTo>
                  <a:pt x="2047768" y="434964"/>
                </a:lnTo>
                <a:lnTo>
                  <a:pt x="2020094" y="419993"/>
                </a:lnTo>
                <a:lnTo>
                  <a:pt x="1992420" y="405530"/>
                </a:lnTo>
                <a:lnTo>
                  <a:pt x="1964746" y="390771"/>
                </a:lnTo>
                <a:lnTo>
                  <a:pt x="1937072" y="374936"/>
                </a:lnTo>
                <a:lnTo>
                  <a:pt x="1909397" y="357423"/>
                </a:lnTo>
                <a:lnTo>
                  <a:pt x="1881723" y="337917"/>
                </a:lnTo>
                <a:lnTo>
                  <a:pt x="1854049" y="316431"/>
                </a:lnTo>
                <a:lnTo>
                  <a:pt x="1826390" y="293271"/>
                </a:lnTo>
                <a:lnTo>
                  <a:pt x="1798716" y="268962"/>
                </a:lnTo>
                <a:lnTo>
                  <a:pt x="1771042" y="244165"/>
                </a:lnTo>
                <a:lnTo>
                  <a:pt x="1743367" y="219600"/>
                </a:lnTo>
                <a:lnTo>
                  <a:pt x="1715693" y="195973"/>
                </a:lnTo>
                <a:lnTo>
                  <a:pt x="1688019" y="173927"/>
                </a:lnTo>
                <a:lnTo>
                  <a:pt x="1660345" y="153997"/>
                </a:lnTo>
                <a:lnTo>
                  <a:pt x="1632671" y="136555"/>
                </a:lnTo>
                <a:lnTo>
                  <a:pt x="1604997" y="121783"/>
                </a:lnTo>
                <a:lnTo>
                  <a:pt x="1577337" y="109643"/>
                </a:lnTo>
                <a:lnTo>
                  <a:pt x="1549663" y="99858"/>
                </a:lnTo>
                <a:lnTo>
                  <a:pt x="1521989" y="91945"/>
                </a:lnTo>
                <a:lnTo>
                  <a:pt x="1494315" y="85268"/>
                </a:lnTo>
                <a:lnTo>
                  <a:pt x="1466641" y="79120"/>
                </a:lnTo>
                <a:lnTo>
                  <a:pt x="1438967" y="72815"/>
                </a:lnTo>
                <a:lnTo>
                  <a:pt x="1411293" y="65805"/>
                </a:lnTo>
                <a:lnTo>
                  <a:pt x="1383619" y="57754"/>
                </a:lnTo>
                <a:lnTo>
                  <a:pt x="1355945" y="48601"/>
                </a:lnTo>
                <a:lnTo>
                  <a:pt x="1328285" y="38588"/>
                </a:lnTo>
                <a:lnTo>
                  <a:pt x="1300611" y="28237"/>
                </a:lnTo>
                <a:lnTo>
                  <a:pt x="1272937" y="18301"/>
                </a:lnTo>
                <a:lnTo>
                  <a:pt x="1245263" y="9671"/>
                </a:lnTo>
                <a:lnTo>
                  <a:pt x="1217589" y="3283"/>
                </a:lnTo>
                <a:lnTo>
                  <a:pt x="1189915" y="0"/>
                </a:lnTo>
                <a:lnTo>
                  <a:pt x="1162241" y="515"/>
                </a:lnTo>
                <a:lnTo>
                  <a:pt x="1134567" y="5292"/>
                </a:lnTo>
                <a:lnTo>
                  <a:pt x="1106892" y="14522"/>
                </a:lnTo>
                <a:lnTo>
                  <a:pt x="1079233" y="28135"/>
                </a:lnTo>
                <a:lnTo>
                  <a:pt x="1051559" y="45841"/>
                </a:lnTo>
                <a:lnTo>
                  <a:pt x="1023885" y="67187"/>
                </a:lnTo>
                <a:lnTo>
                  <a:pt x="996211" y="91613"/>
                </a:lnTo>
                <a:lnTo>
                  <a:pt x="968537" y="118522"/>
                </a:lnTo>
                <a:lnTo>
                  <a:pt x="940862" y="147326"/>
                </a:lnTo>
                <a:lnTo>
                  <a:pt x="913188" y="177487"/>
                </a:lnTo>
                <a:lnTo>
                  <a:pt x="885514" y="208579"/>
                </a:lnTo>
                <a:lnTo>
                  <a:pt x="857840" y="240322"/>
                </a:lnTo>
                <a:lnTo>
                  <a:pt x="830173" y="272634"/>
                </a:lnTo>
                <a:lnTo>
                  <a:pt x="802502" y="305672"/>
                </a:lnTo>
                <a:lnTo>
                  <a:pt x="774830" y="339815"/>
                </a:lnTo>
                <a:lnTo>
                  <a:pt x="747157" y="375602"/>
                </a:lnTo>
                <a:lnTo>
                  <a:pt x="719484" y="413594"/>
                </a:lnTo>
                <a:lnTo>
                  <a:pt x="691812" y="454206"/>
                </a:lnTo>
                <a:lnTo>
                  <a:pt x="664139" y="497532"/>
                </a:lnTo>
                <a:lnTo>
                  <a:pt x="636466" y="543205"/>
                </a:lnTo>
                <a:lnTo>
                  <a:pt x="608794" y="590320"/>
                </a:lnTo>
                <a:lnTo>
                  <a:pt x="581121" y="637477"/>
                </a:lnTo>
                <a:lnTo>
                  <a:pt x="553450" y="682951"/>
                </a:lnTo>
                <a:lnTo>
                  <a:pt x="525777" y="725039"/>
                </a:lnTo>
                <a:lnTo>
                  <a:pt x="498105" y="762397"/>
                </a:lnTo>
                <a:lnTo>
                  <a:pt x="470432" y="794219"/>
                </a:lnTo>
                <a:lnTo>
                  <a:pt x="442759" y="820163"/>
                </a:lnTo>
                <a:lnTo>
                  <a:pt x="415087" y="840205"/>
                </a:lnTo>
                <a:lnTo>
                  <a:pt x="387414" y="854525"/>
                </a:lnTo>
                <a:lnTo>
                  <a:pt x="359741" y="863447"/>
                </a:lnTo>
                <a:lnTo>
                  <a:pt x="332069" y="867411"/>
                </a:lnTo>
                <a:lnTo>
                  <a:pt x="304396" y="866955"/>
                </a:lnTo>
                <a:lnTo>
                  <a:pt x="276725" y="862689"/>
                </a:lnTo>
                <a:lnTo>
                  <a:pt x="249052" y="855269"/>
                </a:lnTo>
                <a:lnTo>
                  <a:pt x="221380" y="845367"/>
                </a:lnTo>
                <a:lnTo>
                  <a:pt x="193707" y="833636"/>
                </a:lnTo>
                <a:lnTo>
                  <a:pt x="166034" y="820682"/>
                </a:lnTo>
                <a:lnTo>
                  <a:pt x="138362" y="807043"/>
                </a:lnTo>
                <a:lnTo>
                  <a:pt x="110689" y="793171"/>
                </a:lnTo>
                <a:lnTo>
                  <a:pt x="83016" y="779431"/>
                </a:lnTo>
                <a:lnTo>
                  <a:pt x="55344" y="766103"/>
                </a:lnTo>
                <a:lnTo>
                  <a:pt x="27673" y="753393"/>
                </a:lnTo>
                <a:lnTo>
                  <a:pt x="0" y="741450"/>
                </a:lnTo>
                <a:close/>
              </a:path>
            </a:pathLst>
          </a:custGeom>
          <a:solidFill>
            <a:srgbClr val="0000FF">
              <a:alpha val="20000"/>
            </a:srgbClr>
          </a:solidFill>
          <a:ln w="14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1" name="Freeform 200">
            <a:extLst>
              <a:ext uri="{FF2B5EF4-FFF2-40B4-BE49-F238E27FC236}">
                <a16:creationId xmlns:a16="http://schemas.microsoft.com/office/drawing/2014/main" id="{A6591397-3DC4-719C-CF84-37F6C555EEBA}"/>
              </a:ext>
            </a:extLst>
          </p:cNvPr>
          <p:cNvSpPr/>
          <p:nvPr/>
        </p:nvSpPr>
        <p:spPr>
          <a:xfrm>
            <a:off x="782899" y="2614387"/>
            <a:ext cx="2739576" cy="920425"/>
          </a:xfrm>
          <a:custGeom>
            <a:avLst/>
            <a:gdLst>
              <a:gd name="connsiteX0" fmla="*/ 0 w 2739576"/>
              <a:gd name="connsiteY0" fmla="*/ 740301 h 920425"/>
              <a:gd name="connsiteX1" fmla="*/ 27673 w 2739576"/>
              <a:gd name="connsiteY1" fmla="*/ 757503 h 920425"/>
              <a:gd name="connsiteX2" fmla="*/ 55344 w 2739576"/>
              <a:gd name="connsiteY2" fmla="*/ 776311 h 920425"/>
              <a:gd name="connsiteX3" fmla="*/ 83016 w 2739576"/>
              <a:gd name="connsiteY3" fmla="*/ 796387 h 920425"/>
              <a:gd name="connsiteX4" fmla="*/ 110689 w 2739576"/>
              <a:gd name="connsiteY4" fmla="*/ 817260 h 920425"/>
              <a:gd name="connsiteX5" fmla="*/ 138362 w 2739576"/>
              <a:gd name="connsiteY5" fmla="*/ 838309 h 920425"/>
              <a:gd name="connsiteX6" fmla="*/ 166034 w 2739576"/>
              <a:gd name="connsiteY6" fmla="*/ 858781 h 920425"/>
              <a:gd name="connsiteX7" fmla="*/ 193707 w 2739576"/>
              <a:gd name="connsiteY7" fmla="*/ 877810 h 920425"/>
              <a:gd name="connsiteX8" fmla="*/ 221380 w 2739576"/>
              <a:gd name="connsiteY8" fmla="*/ 894451 h 920425"/>
              <a:gd name="connsiteX9" fmla="*/ 249052 w 2739576"/>
              <a:gd name="connsiteY9" fmla="*/ 907722 h 920425"/>
              <a:gd name="connsiteX10" fmla="*/ 276725 w 2739576"/>
              <a:gd name="connsiteY10" fmla="*/ 916671 h 920425"/>
              <a:gd name="connsiteX11" fmla="*/ 304396 w 2739576"/>
              <a:gd name="connsiteY11" fmla="*/ 920426 h 920425"/>
              <a:gd name="connsiteX12" fmla="*/ 332069 w 2739576"/>
              <a:gd name="connsiteY12" fmla="*/ 918266 h 920425"/>
              <a:gd name="connsiteX13" fmla="*/ 359741 w 2739576"/>
              <a:gd name="connsiteY13" fmla="*/ 909675 h 920425"/>
              <a:gd name="connsiteX14" fmla="*/ 387414 w 2739576"/>
              <a:gd name="connsiteY14" fmla="*/ 894397 h 920425"/>
              <a:gd name="connsiteX15" fmla="*/ 415087 w 2739576"/>
              <a:gd name="connsiteY15" fmla="*/ 872458 h 920425"/>
              <a:gd name="connsiteX16" fmla="*/ 442759 w 2739576"/>
              <a:gd name="connsiteY16" fmla="*/ 844191 h 920425"/>
              <a:gd name="connsiteX17" fmla="*/ 470432 w 2739576"/>
              <a:gd name="connsiteY17" fmla="*/ 810207 h 920425"/>
              <a:gd name="connsiteX18" fmla="*/ 498105 w 2739576"/>
              <a:gd name="connsiteY18" fmla="*/ 771375 h 920425"/>
              <a:gd name="connsiteX19" fmla="*/ 525777 w 2739576"/>
              <a:gd name="connsiteY19" fmla="*/ 728747 h 920425"/>
              <a:gd name="connsiteX20" fmla="*/ 553450 w 2739576"/>
              <a:gd name="connsiteY20" fmla="*/ 683493 h 920425"/>
              <a:gd name="connsiteX21" fmla="*/ 581121 w 2739576"/>
              <a:gd name="connsiteY21" fmla="*/ 636804 h 920425"/>
              <a:gd name="connsiteX22" fmla="*/ 608794 w 2739576"/>
              <a:gd name="connsiteY22" fmla="*/ 589809 h 920425"/>
              <a:gd name="connsiteX23" fmla="*/ 636466 w 2739576"/>
              <a:gd name="connsiteY23" fmla="*/ 543490 h 920425"/>
              <a:gd name="connsiteX24" fmla="*/ 664139 w 2739576"/>
              <a:gd name="connsiteY24" fmla="*/ 498621 h 920425"/>
              <a:gd name="connsiteX25" fmla="*/ 691812 w 2739576"/>
              <a:gd name="connsiteY25" fmla="*/ 455719 h 920425"/>
              <a:gd name="connsiteX26" fmla="*/ 719484 w 2739576"/>
              <a:gd name="connsiteY26" fmla="*/ 415040 h 920425"/>
              <a:gd name="connsiteX27" fmla="*/ 747157 w 2739576"/>
              <a:gd name="connsiteY27" fmla="*/ 376595 h 920425"/>
              <a:gd name="connsiteX28" fmla="*/ 774830 w 2739576"/>
              <a:gd name="connsiteY28" fmla="*/ 340191 h 920425"/>
              <a:gd name="connsiteX29" fmla="*/ 802502 w 2739576"/>
              <a:gd name="connsiteY29" fmla="*/ 305506 h 920425"/>
              <a:gd name="connsiteX30" fmla="*/ 830173 w 2739576"/>
              <a:gd name="connsiteY30" fmla="*/ 272168 h 920425"/>
              <a:gd name="connsiteX31" fmla="*/ 857840 w 2739576"/>
              <a:gd name="connsiteY31" fmla="*/ 239841 h 920425"/>
              <a:gd name="connsiteX32" fmla="*/ 885514 w 2739576"/>
              <a:gd name="connsiteY32" fmla="*/ 208298 h 920425"/>
              <a:gd name="connsiteX33" fmla="*/ 913188 w 2739576"/>
              <a:gd name="connsiteY33" fmla="*/ 177482 h 920425"/>
              <a:gd name="connsiteX34" fmla="*/ 940862 w 2739576"/>
              <a:gd name="connsiteY34" fmla="*/ 147539 h 920425"/>
              <a:gd name="connsiteX35" fmla="*/ 968537 w 2739576"/>
              <a:gd name="connsiteY35" fmla="*/ 118821 h 920425"/>
              <a:gd name="connsiteX36" fmla="*/ 996211 w 2739576"/>
              <a:gd name="connsiteY36" fmla="*/ 91847 h 920425"/>
              <a:gd name="connsiteX37" fmla="*/ 1023885 w 2739576"/>
              <a:gd name="connsiteY37" fmla="*/ 67257 h 920425"/>
              <a:gd name="connsiteX38" fmla="*/ 1051559 w 2739576"/>
              <a:gd name="connsiteY38" fmla="*/ 45731 h 920425"/>
              <a:gd name="connsiteX39" fmla="*/ 1079233 w 2739576"/>
              <a:gd name="connsiteY39" fmla="*/ 27895 h 920425"/>
              <a:gd name="connsiteX40" fmla="*/ 1106892 w 2739576"/>
              <a:gd name="connsiteY40" fmla="*/ 14247 h 920425"/>
              <a:gd name="connsiteX41" fmla="*/ 1134567 w 2739576"/>
              <a:gd name="connsiteY41" fmla="*/ 5073 h 920425"/>
              <a:gd name="connsiteX42" fmla="*/ 1162241 w 2739576"/>
              <a:gd name="connsiteY42" fmla="*/ 404 h 920425"/>
              <a:gd name="connsiteX43" fmla="*/ 1189915 w 2739576"/>
              <a:gd name="connsiteY43" fmla="*/ 0 h 920425"/>
              <a:gd name="connsiteX44" fmla="*/ 1217589 w 2739576"/>
              <a:gd name="connsiteY44" fmla="*/ 3354 h 920425"/>
              <a:gd name="connsiteX45" fmla="*/ 1245263 w 2739576"/>
              <a:gd name="connsiteY45" fmla="*/ 9749 h 920425"/>
              <a:gd name="connsiteX46" fmla="*/ 1272937 w 2739576"/>
              <a:gd name="connsiteY46" fmla="*/ 18327 h 920425"/>
              <a:gd name="connsiteX47" fmla="*/ 1300611 w 2739576"/>
              <a:gd name="connsiteY47" fmla="*/ 28180 h 920425"/>
              <a:gd name="connsiteX48" fmla="*/ 1328285 w 2739576"/>
              <a:gd name="connsiteY48" fmla="*/ 38447 h 920425"/>
              <a:gd name="connsiteX49" fmla="*/ 1355945 w 2739576"/>
              <a:gd name="connsiteY49" fmla="*/ 48408 h 920425"/>
              <a:gd name="connsiteX50" fmla="*/ 1383619 w 2739576"/>
              <a:gd name="connsiteY50" fmla="*/ 57561 h 920425"/>
              <a:gd name="connsiteX51" fmla="*/ 1411293 w 2739576"/>
              <a:gd name="connsiteY51" fmla="*/ 65664 h 920425"/>
              <a:gd name="connsiteX52" fmla="*/ 1438967 w 2739576"/>
              <a:gd name="connsiteY52" fmla="*/ 72758 h 920425"/>
              <a:gd name="connsiteX53" fmla="*/ 1466641 w 2739576"/>
              <a:gd name="connsiteY53" fmla="*/ 79146 h 920425"/>
              <a:gd name="connsiteX54" fmla="*/ 1494315 w 2739576"/>
              <a:gd name="connsiteY54" fmla="*/ 85346 h 920425"/>
              <a:gd name="connsiteX55" fmla="*/ 1521989 w 2739576"/>
              <a:gd name="connsiteY55" fmla="*/ 92014 h 920425"/>
              <a:gd name="connsiteX56" fmla="*/ 1549663 w 2739576"/>
              <a:gd name="connsiteY56" fmla="*/ 99858 h 920425"/>
              <a:gd name="connsiteX57" fmla="*/ 1577337 w 2739576"/>
              <a:gd name="connsiteY57" fmla="*/ 109531 h 920425"/>
              <a:gd name="connsiteX58" fmla="*/ 1604997 w 2739576"/>
              <a:gd name="connsiteY58" fmla="*/ 121565 h 920425"/>
              <a:gd name="connsiteX59" fmla="*/ 1632671 w 2739576"/>
              <a:gd name="connsiteY59" fmla="*/ 136282 h 920425"/>
              <a:gd name="connsiteX60" fmla="*/ 1660345 w 2739576"/>
              <a:gd name="connsiteY60" fmla="*/ 153758 h 920425"/>
              <a:gd name="connsiteX61" fmla="*/ 1688019 w 2739576"/>
              <a:gd name="connsiteY61" fmla="*/ 173818 h 920425"/>
              <a:gd name="connsiteX62" fmla="*/ 1715693 w 2739576"/>
              <a:gd name="connsiteY62" fmla="*/ 196044 h 920425"/>
              <a:gd name="connsiteX63" fmla="*/ 1743367 w 2739576"/>
              <a:gd name="connsiteY63" fmla="*/ 219834 h 920425"/>
              <a:gd name="connsiteX64" fmla="*/ 1771042 w 2739576"/>
              <a:gd name="connsiteY64" fmla="*/ 244463 h 920425"/>
              <a:gd name="connsiteX65" fmla="*/ 1798716 w 2739576"/>
              <a:gd name="connsiteY65" fmla="*/ 269176 h 920425"/>
              <a:gd name="connsiteX66" fmla="*/ 1826390 w 2739576"/>
              <a:gd name="connsiteY66" fmla="*/ 293264 h 920425"/>
              <a:gd name="connsiteX67" fmla="*/ 1854049 w 2739576"/>
              <a:gd name="connsiteY67" fmla="*/ 316148 h 920425"/>
              <a:gd name="connsiteX68" fmla="*/ 1881723 w 2739576"/>
              <a:gd name="connsiteY68" fmla="*/ 337438 h 920425"/>
              <a:gd name="connsiteX69" fmla="*/ 1909397 w 2739576"/>
              <a:gd name="connsiteY69" fmla="*/ 356957 h 920425"/>
              <a:gd name="connsiteX70" fmla="*/ 1937072 w 2739576"/>
              <a:gd name="connsiteY70" fmla="*/ 374770 h 920425"/>
              <a:gd name="connsiteX71" fmla="*/ 1964746 w 2739576"/>
              <a:gd name="connsiteY71" fmla="*/ 391147 h 920425"/>
              <a:gd name="connsiteX72" fmla="*/ 1992420 w 2739576"/>
              <a:gd name="connsiteY72" fmla="*/ 406521 h 920425"/>
              <a:gd name="connsiteX73" fmla="*/ 2020094 w 2739576"/>
              <a:gd name="connsiteY73" fmla="*/ 421440 h 920425"/>
              <a:gd name="connsiteX74" fmla="*/ 2047768 w 2739576"/>
              <a:gd name="connsiteY74" fmla="*/ 436477 h 920425"/>
              <a:gd name="connsiteX75" fmla="*/ 2075442 w 2739576"/>
              <a:gd name="connsiteY75" fmla="*/ 452169 h 920425"/>
              <a:gd name="connsiteX76" fmla="*/ 2103102 w 2739576"/>
              <a:gd name="connsiteY76" fmla="*/ 468948 h 920425"/>
              <a:gd name="connsiteX77" fmla="*/ 2130776 w 2739576"/>
              <a:gd name="connsiteY77" fmla="*/ 487089 h 920425"/>
              <a:gd name="connsiteX78" fmla="*/ 2158450 w 2739576"/>
              <a:gd name="connsiteY78" fmla="*/ 506681 h 920425"/>
              <a:gd name="connsiteX79" fmla="*/ 2186124 w 2739576"/>
              <a:gd name="connsiteY79" fmla="*/ 527610 h 920425"/>
              <a:gd name="connsiteX80" fmla="*/ 2213798 w 2739576"/>
              <a:gd name="connsiteY80" fmla="*/ 549583 h 920425"/>
              <a:gd name="connsiteX81" fmla="*/ 2241472 w 2739576"/>
              <a:gd name="connsiteY81" fmla="*/ 572142 h 920425"/>
              <a:gd name="connsiteX82" fmla="*/ 2269146 w 2739576"/>
              <a:gd name="connsiteY82" fmla="*/ 594728 h 920425"/>
              <a:gd name="connsiteX83" fmla="*/ 2296820 w 2739576"/>
              <a:gd name="connsiteY83" fmla="*/ 616714 h 920425"/>
              <a:gd name="connsiteX84" fmla="*/ 2324494 w 2739576"/>
              <a:gd name="connsiteY84" fmla="*/ 637480 h 920425"/>
              <a:gd name="connsiteX85" fmla="*/ 2352154 w 2739576"/>
              <a:gd name="connsiteY85" fmla="*/ 656447 h 920425"/>
              <a:gd name="connsiteX86" fmla="*/ 2379828 w 2739576"/>
              <a:gd name="connsiteY86" fmla="*/ 673139 h 920425"/>
              <a:gd name="connsiteX87" fmla="*/ 2407502 w 2739576"/>
              <a:gd name="connsiteY87" fmla="*/ 687201 h 920425"/>
              <a:gd name="connsiteX88" fmla="*/ 2435176 w 2739576"/>
              <a:gd name="connsiteY88" fmla="*/ 698421 h 920425"/>
              <a:gd name="connsiteX89" fmla="*/ 2462850 w 2739576"/>
              <a:gd name="connsiteY89" fmla="*/ 706736 h 920425"/>
              <a:gd name="connsiteX90" fmla="*/ 2490525 w 2739576"/>
              <a:gd name="connsiteY90" fmla="*/ 712228 h 920425"/>
              <a:gd name="connsiteX91" fmla="*/ 2518199 w 2739576"/>
              <a:gd name="connsiteY91" fmla="*/ 715094 h 920425"/>
              <a:gd name="connsiteX92" fmla="*/ 2545873 w 2739576"/>
              <a:gd name="connsiteY92" fmla="*/ 715628 h 920425"/>
              <a:gd name="connsiteX93" fmla="*/ 2573547 w 2739576"/>
              <a:gd name="connsiteY93" fmla="*/ 714191 h 920425"/>
              <a:gd name="connsiteX94" fmla="*/ 2601206 w 2739576"/>
              <a:gd name="connsiteY94" fmla="*/ 711180 h 920425"/>
              <a:gd name="connsiteX95" fmla="*/ 2628880 w 2739576"/>
              <a:gd name="connsiteY95" fmla="*/ 706998 h 920425"/>
              <a:gd name="connsiteX96" fmla="*/ 2656554 w 2739576"/>
              <a:gd name="connsiteY96" fmla="*/ 702030 h 920425"/>
              <a:gd name="connsiteX97" fmla="*/ 2684229 w 2739576"/>
              <a:gd name="connsiteY97" fmla="*/ 696625 h 920425"/>
              <a:gd name="connsiteX98" fmla="*/ 2711903 w 2739576"/>
              <a:gd name="connsiteY98" fmla="*/ 691085 h 920425"/>
              <a:gd name="connsiteX99" fmla="*/ 2739577 w 2739576"/>
              <a:gd name="connsiteY99" fmla="*/ 685651 h 92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2739576" h="920425">
                <a:moveTo>
                  <a:pt x="0" y="740301"/>
                </a:moveTo>
                <a:lnTo>
                  <a:pt x="27673" y="757503"/>
                </a:lnTo>
                <a:lnTo>
                  <a:pt x="55344" y="776311"/>
                </a:lnTo>
                <a:lnTo>
                  <a:pt x="83016" y="796387"/>
                </a:lnTo>
                <a:lnTo>
                  <a:pt x="110689" y="817260"/>
                </a:lnTo>
                <a:lnTo>
                  <a:pt x="138362" y="838309"/>
                </a:lnTo>
                <a:lnTo>
                  <a:pt x="166034" y="858781"/>
                </a:lnTo>
                <a:lnTo>
                  <a:pt x="193707" y="877810"/>
                </a:lnTo>
                <a:lnTo>
                  <a:pt x="221380" y="894451"/>
                </a:lnTo>
                <a:lnTo>
                  <a:pt x="249052" y="907722"/>
                </a:lnTo>
                <a:lnTo>
                  <a:pt x="276725" y="916671"/>
                </a:lnTo>
                <a:lnTo>
                  <a:pt x="304396" y="920426"/>
                </a:lnTo>
                <a:lnTo>
                  <a:pt x="332069" y="918266"/>
                </a:lnTo>
                <a:lnTo>
                  <a:pt x="359741" y="909675"/>
                </a:lnTo>
                <a:lnTo>
                  <a:pt x="387414" y="894397"/>
                </a:lnTo>
                <a:lnTo>
                  <a:pt x="415087" y="872458"/>
                </a:lnTo>
                <a:lnTo>
                  <a:pt x="442759" y="844191"/>
                </a:lnTo>
                <a:lnTo>
                  <a:pt x="470432" y="810207"/>
                </a:lnTo>
                <a:lnTo>
                  <a:pt x="498105" y="771375"/>
                </a:lnTo>
                <a:lnTo>
                  <a:pt x="525777" y="728747"/>
                </a:lnTo>
                <a:lnTo>
                  <a:pt x="553450" y="683493"/>
                </a:lnTo>
                <a:lnTo>
                  <a:pt x="581121" y="636804"/>
                </a:lnTo>
                <a:lnTo>
                  <a:pt x="608794" y="589809"/>
                </a:lnTo>
                <a:lnTo>
                  <a:pt x="636466" y="543490"/>
                </a:lnTo>
                <a:lnTo>
                  <a:pt x="664139" y="498621"/>
                </a:lnTo>
                <a:lnTo>
                  <a:pt x="691812" y="455719"/>
                </a:lnTo>
                <a:lnTo>
                  <a:pt x="719484" y="415040"/>
                </a:lnTo>
                <a:lnTo>
                  <a:pt x="747157" y="376595"/>
                </a:lnTo>
                <a:lnTo>
                  <a:pt x="774830" y="340191"/>
                </a:lnTo>
                <a:lnTo>
                  <a:pt x="802502" y="305506"/>
                </a:lnTo>
                <a:lnTo>
                  <a:pt x="830173" y="272168"/>
                </a:lnTo>
                <a:lnTo>
                  <a:pt x="857840" y="239841"/>
                </a:lnTo>
                <a:lnTo>
                  <a:pt x="885514" y="208298"/>
                </a:lnTo>
                <a:lnTo>
                  <a:pt x="913188" y="177482"/>
                </a:lnTo>
                <a:lnTo>
                  <a:pt x="940862" y="147539"/>
                </a:lnTo>
                <a:lnTo>
                  <a:pt x="968537" y="118821"/>
                </a:lnTo>
                <a:lnTo>
                  <a:pt x="996211" y="91847"/>
                </a:lnTo>
                <a:lnTo>
                  <a:pt x="1023885" y="67257"/>
                </a:lnTo>
                <a:lnTo>
                  <a:pt x="1051559" y="45731"/>
                </a:lnTo>
                <a:lnTo>
                  <a:pt x="1079233" y="27895"/>
                </a:lnTo>
                <a:lnTo>
                  <a:pt x="1106892" y="14247"/>
                </a:lnTo>
                <a:lnTo>
                  <a:pt x="1134567" y="5073"/>
                </a:lnTo>
                <a:lnTo>
                  <a:pt x="1162241" y="404"/>
                </a:lnTo>
                <a:lnTo>
                  <a:pt x="1189915" y="0"/>
                </a:lnTo>
                <a:lnTo>
                  <a:pt x="1217589" y="3354"/>
                </a:lnTo>
                <a:lnTo>
                  <a:pt x="1245263" y="9749"/>
                </a:lnTo>
                <a:lnTo>
                  <a:pt x="1272937" y="18327"/>
                </a:lnTo>
                <a:lnTo>
                  <a:pt x="1300611" y="28180"/>
                </a:lnTo>
                <a:lnTo>
                  <a:pt x="1328285" y="38447"/>
                </a:lnTo>
                <a:lnTo>
                  <a:pt x="1355945" y="48408"/>
                </a:lnTo>
                <a:lnTo>
                  <a:pt x="1383619" y="57561"/>
                </a:lnTo>
                <a:lnTo>
                  <a:pt x="1411293" y="65664"/>
                </a:lnTo>
                <a:lnTo>
                  <a:pt x="1438967" y="72758"/>
                </a:lnTo>
                <a:lnTo>
                  <a:pt x="1466641" y="79146"/>
                </a:lnTo>
                <a:lnTo>
                  <a:pt x="1494315" y="85346"/>
                </a:lnTo>
                <a:lnTo>
                  <a:pt x="1521989" y="92014"/>
                </a:lnTo>
                <a:lnTo>
                  <a:pt x="1549663" y="99858"/>
                </a:lnTo>
                <a:lnTo>
                  <a:pt x="1577337" y="109531"/>
                </a:lnTo>
                <a:lnTo>
                  <a:pt x="1604997" y="121565"/>
                </a:lnTo>
                <a:lnTo>
                  <a:pt x="1632671" y="136282"/>
                </a:lnTo>
                <a:lnTo>
                  <a:pt x="1660345" y="153758"/>
                </a:lnTo>
                <a:lnTo>
                  <a:pt x="1688019" y="173818"/>
                </a:lnTo>
                <a:lnTo>
                  <a:pt x="1715693" y="196044"/>
                </a:lnTo>
                <a:lnTo>
                  <a:pt x="1743367" y="219834"/>
                </a:lnTo>
                <a:lnTo>
                  <a:pt x="1771042" y="244463"/>
                </a:lnTo>
                <a:lnTo>
                  <a:pt x="1798716" y="269176"/>
                </a:lnTo>
                <a:lnTo>
                  <a:pt x="1826390" y="293264"/>
                </a:lnTo>
                <a:lnTo>
                  <a:pt x="1854049" y="316148"/>
                </a:lnTo>
                <a:lnTo>
                  <a:pt x="1881723" y="337438"/>
                </a:lnTo>
                <a:lnTo>
                  <a:pt x="1909397" y="356957"/>
                </a:lnTo>
                <a:lnTo>
                  <a:pt x="1937072" y="374770"/>
                </a:lnTo>
                <a:lnTo>
                  <a:pt x="1964746" y="391147"/>
                </a:lnTo>
                <a:lnTo>
                  <a:pt x="1992420" y="406521"/>
                </a:lnTo>
                <a:lnTo>
                  <a:pt x="2020094" y="421440"/>
                </a:lnTo>
                <a:lnTo>
                  <a:pt x="2047768" y="436477"/>
                </a:lnTo>
                <a:lnTo>
                  <a:pt x="2075442" y="452169"/>
                </a:lnTo>
                <a:lnTo>
                  <a:pt x="2103102" y="468948"/>
                </a:lnTo>
                <a:lnTo>
                  <a:pt x="2130776" y="487089"/>
                </a:lnTo>
                <a:lnTo>
                  <a:pt x="2158450" y="506681"/>
                </a:lnTo>
                <a:lnTo>
                  <a:pt x="2186124" y="527610"/>
                </a:lnTo>
                <a:lnTo>
                  <a:pt x="2213798" y="549583"/>
                </a:lnTo>
                <a:lnTo>
                  <a:pt x="2241472" y="572142"/>
                </a:lnTo>
                <a:lnTo>
                  <a:pt x="2269146" y="594728"/>
                </a:lnTo>
                <a:lnTo>
                  <a:pt x="2296820" y="616714"/>
                </a:lnTo>
                <a:lnTo>
                  <a:pt x="2324494" y="637480"/>
                </a:lnTo>
                <a:lnTo>
                  <a:pt x="2352154" y="656447"/>
                </a:lnTo>
                <a:lnTo>
                  <a:pt x="2379828" y="673139"/>
                </a:lnTo>
                <a:lnTo>
                  <a:pt x="2407502" y="687201"/>
                </a:lnTo>
                <a:lnTo>
                  <a:pt x="2435176" y="698421"/>
                </a:lnTo>
                <a:lnTo>
                  <a:pt x="2462850" y="706736"/>
                </a:lnTo>
                <a:lnTo>
                  <a:pt x="2490525" y="712228"/>
                </a:lnTo>
                <a:lnTo>
                  <a:pt x="2518199" y="715094"/>
                </a:lnTo>
                <a:lnTo>
                  <a:pt x="2545873" y="715628"/>
                </a:lnTo>
                <a:lnTo>
                  <a:pt x="2573547" y="714191"/>
                </a:lnTo>
                <a:lnTo>
                  <a:pt x="2601206" y="711180"/>
                </a:lnTo>
                <a:lnTo>
                  <a:pt x="2628880" y="706998"/>
                </a:lnTo>
                <a:lnTo>
                  <a:pt x="2656554" y="702030"/>
                </a:lnTo>
                <a:lnTo>
                  <a:pt x="2684229" y="696625"/>
                </a:lnTo>
                <a:lnTo>
                  <a:pt x="2711903" y="691085"/>
                </a:lnTo>
                <a:lnTo>
                  <a:pt x="2739577" y="685651"/>
                </a:lnTo>
              </a:path>
            </a:pathLst>
          </a:custGeom>
          <a:noFill/>
          <a:ln w="17478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2" name="Freeform 201">
            <a:extLst>
              <a:ext uri="{FF2B5EF4-FFF2-40B4-BE49-F238E27FC236}">
                <a16:creationId xmlns:a16="http://schemas.microsoft.com/office/drawing/2014/main" id="{5321AE4A-3784-64FE-BFE5-F62010883189}"/>
              </a:ext>
            </a:extLst>
          </p:cNvPr>
          <p:cNvSpPr/>
          <p:nvPr/>
        </p:nvSpPr>
        <p:spPr>
          <a:xfrm>
            <a:off x="782899" y="2482009"/>
            <a:ext cx="2739576" cy="1809188"/>
          </a:xfrm>
          <a:custGeom>
            <a:avLst/>
            <a:gdLst>
              <a:gd name="connsiteX0" fmla="*/ 0 w 2739576"/>
              <a:gd name="connsiteY0" fmla="*/ 1260585 h 1809188"/>
              <a:gd name="connsiteX1" fmla="*/ 27673 w 2739576"/>
              <a:gd name="connsiteY1" fmla="*/ 1337626 h 1809188"/>
              <a:gd name="connsiteX2" fmla="*/ 55344 w 2739576"/>
              <a:gd name="connsiteY2" fmla="*/ 1418094 h 1809188"/>
              <a:gd name="connsiteX3" fmla="*/ 83016 w 2739576"/>
              <a:gd name="connsiteY3" fmla="*/ 1499414 h 1809188"/>
              <a:gd name="connsiteX4" fmla="*/ 110689 w 2739576"/>
              <a:gd name="connsiteY4" fmla="*/ 1578424 h 1809188"/>
              <a:gd name="connsiteX5" fmla="*/ 138362 w 2739576"/>
              <a:gd name="connsiteY5" fmla="*/ 1651559 h 1809188"/>
              <a:gd name="connsiteX6" fmla="*/ 166034 w 2739576"/>
              <a:gd name="connsiteY6" fmla="*/ 1714948 h 1809188"/>
              <a:gd name="connsiteX7" fmla="*/ 193707 w 2739576"/>
              <a:gd name="connsiteY7" fmla="*/ 1764710 h 1809188"/>
              <a:gd name="connsiteX8" fmla="*/ 221380 w 2739576"/>
              <a:gd name="connsiteY8" fmla="*/ 1797178 h 1809188"/>
              <a:gd name="connsiteX9" fmla="*/ 249052 w 2739576"/>
              <a:gd name="connsiteY9" fmla="*/ 1809189 h 1809188"/>
              <a:gd name="connsiteX10" fmla="*/ 276725 w 2739576"/>
              <a:gd name="connsiteY10" fmla="*/ 1798463 h 1809188"/>
              <a:gd name="connsiteX11" fmla="*/ 304396 w 2739576"/>
              <a:gd name="connsiteY11" fmla="*/ 1763815 h 1809188"/>
              <a:gd name="connsiteX12" fmla="*/ 332069 w 2739576"/>
              <a:gd name="connsiteY12" fmla="*/ 1705406 h 1809188"/>
              <a:gd name="connsiteX13" fmla="*/ 359741 w 2739576"/>
              <a:gd name="connsiteY13" fmla="*/ 1624909 h 1809188"/>
              <a:gd name="connsiteX14" fmla="*/ 387414 w 2739576"/>
              <a:gd name="connsiteY14" fmla="*/ 1525515 h 1809188"/>
              <a:gd name="connsiteX15" fmla="*/ 415087 w 2739576"/>
              <a:gd name="connsiteY15" fmla="*/ 1411944 h 1809188"/>
              <a:gd name="connsiteX16" fmla="*/ 442759 w 2739576"/>
              <a:gd name="connsiteY16" fmla="*/ 1290295 h 1809188"/>
              <a:gd name="connsiteX17" fmla="*/ 470432 w 2739576"/>
              <a:gd name="connsiteY17" fmla="*/ 1167882 h 1809188"/>
              <a:gd name="connsiteX18" fmla="*/ 498105 w 2739576"/>
              <a:gd name="connsiteY18" fmla="*/ 1052646 h 1809188"/>
              <a:gd name="connsiteX19" fmla="*/ 525777 w 2739576"/>
              <a:gd name="connsiteY19" fmla="*/ 950895 h 1809188"/>
              <a:gd name="connsiteX20" fmla="*/ 553450 w 2739576"/>
              <a:gd name="connsiteY20" fmla="*/ 864158 h 1809188"/>
              <a:gd name="connsiteX21" fmla="*/ 581121 w 2739576"/>
              <a:gd name="connsiteY21" fmla="*/ 790376 h 1809188"/>
              <a:gd name="connsiteX22" fmla="*/ 608794 w 2739576"/>
              <a:gd name="connsiteY22" fmla="*/ 727853 h 1809188"/>
              <a:gd name="connsiteX23" fmla="*/ 636466 w 2739576"/>
              <a:gd name="connsiteY23" fmla="*/ 676223 h 1809188"/>
              <a:gd name="connsiteX24" fmla="*/ 664139 w 2739576"/>
              <a:gd name="connsiteY24" fmla="*/ 635618 h 1809188"/>
              <a:gd name="connsiteX25" fmla="*/ 691812 w 2739576"/>
              <a:gd name="connsiteY25" fmla="*/ 605817 h 1809188"/>
              <a:gd name="connsiteX26" fmla="*/ 719484 w 2739576"/>
              <a:gd name="connsiteY26" fmla="*/ 585668 h 1809188"/>
              <a:gd name="connsiteX27" fmla="*/ 747157 w 2739576"/>
              <a:gd name="connsiteY27" fmla="*/ 572730 h 1809188"/>
              <a:gd name="connsiteX28" fmla="*/ 774830 w 2739576"/>
              <a:gd name="connsiteY28" fmla="*/ 563343 h 1809188"/>
              <a:gd name="connsiteX29" fmla="*/ 802502 w 2739576"/>
              <a:gd name="connsiteY29" fmla="*/ 553280 h 1809188"/>
              <a:gd name="connsiteX30" fmla="*/ 830173 w 2739576"/>
              <a:gd name="connsiteY30" fmla="*/ 538672 h 1809188"/>
              <a:gd name="connsiteX31" fmla="*/ 857840 w 2739576"/>
              <a:gd name="connsiteY31" fmla="*/ 516799 h 1809188"/>
              <a:gd name="connsiteX32" fmla="*/ 885514 w 2739576"/>
              <a:gd name="connsiteY32" fmla="*/ 486477 h 1809188"/>
              <a:gd name="connsiteX33" fmla="*/ 913188 w 2739576"/>
              <a:gd name="connsiteY33" fmla="*/ 448087 h 1809188"/>
              <a:gd name="connsiteX34" fmla="*/ 940862 w 2739576"/>
              <a:gd name="connsiteY34" fmla="*/ 403311 h 1809188"/>
              <a:gd name="connsiteX35" fmla="*/ 968537 w 2739576"/>
              <a:gd name="connsiteY35" fmla="*/ 354731 h 1809188"/>
              <a:gd name="connsiteX36" fmla="*/ 996211 w 2739576"/>
              <a:gd name="connsiteY36" fmla="*/ 305434 h 1809188"/>
              <a:gd name="connsiteX37" fmla="*/ 1023885 w 2739576"/>
              <a:gd name="connsiteY37" fmla="*/ 258699 h 1809188"/>
              <a:gd name="connsiteX38" fmla="*/ 1051559 w 2739576"/>
              <a:gd name="connsiteY38" fmla="*/ 217749 h 1809188"/>
              <a:gd name="connsiteX39" fmla="*/ 1079233 w 2739576"/>
              <a:gd name="connsiteY39" fmla="*/ 185481 h 1809188"/>
              <a:gd name="connsiteX40" fmla="*/ 1106892 w 2739576"/>
              <a:gd name="connsiteY40" fmla="*/ 164147 h 1809188"/>
              <a:gd name="connsiteX41" fmla="*/ 1134567 w 2739576"/>
              <a:gd name="connsiteY41" fmla="*/ 155013 h 1809188"/>
              <a:gd name="connsiteX42" fmla="*/ 1162241 w 2739576"/>
              <a:gd name="connsiteY42" fmla="*/ 158106 h 1809188"/>
              <a:gd name="connsiteX43" fmla="*/ 1189915 w 2739576"/>
              <a:gd name="connsiteY43" fmla="*/ 172112 h 1809188"/>
              <a:gd name="connsiteX44" fmla="*/ 1217589 w 2739576"/>
              <a:gd name="connsiteY44" fmla="*/ 194528 h 1809188"/>
              <a:gd name="connsiteX45" fmla="*/ 1245263 w 2739576"/>
              <a:gd name="connsiteY45" fmla="*/ 222022 h 1809188"/>
              <a:gd name="connsiteX46" fmla="*/ 1272937 w 2739576"/>
              <a:gd name="connsiteY46" fmla="*/ 250931 h 1809188"/>
              <a:gd name="connsiteX47" fmla="*/ 1300611 w 2739576"/>
              <a:gd name="connsiteY47" fmla="*/ 277777 h 1809188"/>
              <a:gd name="connsiteX48" fmla="*/ 1328285 w 2739576"/>
              <a:gd name="connsiteY48" fmla="*/ 299694 h 1809188"/>
              <a:gd name="connsiteX49" fmla="*/ 1355945 w 2739576"/>
              <a:gd name="connsiteY49" fmla="*/ 314708 h 1809188"/>
              <a:gd name="connsiteX50" fmla="*/ 1383619 w 2739576"/>
              <a:gd name="connsiteY50" fmla="*/ 321880 h 1809188"/>
              <a:gd name="connsiteX51" fmla="*/ 1411293 w 2739576"/>
              <a:gd name="connsiteY51" fmla="*/ 321333 h 1809188"/>
              <a:gd name="connsiteX52" fmla="*/ 1438967 w 2739576"/>
              <a:gd name="connsiteY52" fmla="*/ 314207 h 1809188"/>
              <a:gd name="connsiteX53" fmla="*/ 1466641 w 2739576"/>
              <a:gd name="connsiteY53" fmla="*/ 302551 h 1809188"/>
              <a:gd name="connsiteX54" fmla="*/ 1494315 w 2739576"/>
              <a:gd name="connsiteY54" fmla="*/ 289118 h 1809188"/>
              <a:gd name="connsiteX55" fmla="*/ 1521989 w 2739576"/>
              <a:gd name="connsiteY55" fmla="*/ 277061 h 1809188"/>
              <a:gd name="connsiteX56" fmla="*/ 1549663 w 2739576"/>
              <a:gd name="connsiteY56" fmla="*/ 269519 h 1809188"/>
              <a:gd name="connsiteX57" fmla="*/ 1577337 w 2739576"/>
              <a:gd name="connsiteY57" fmla="*/ 269161 h 1809188"/>
              <a:gd name="connsiteX58" fmla="*/ 1604997 w 2739576"/>
              <a:gd name="connsiteY58" fmla="*/ 277764 h 1809188"/>
              <a:gd name="connsiteX59" fmla="*/ 1632671 w 2739576"/>
              <a:gd name="connsiteY59" fmla="*/ 295949 h 1809188"/>
              <a:gd name="connsiteX60" fmla="*/ 1660345 w 2739576"/>
              <a:gd name="connsiteY60" fmla="*/ 323142 h 1809188"/>
              <a:gd name="connsiteX61" fmla="*/ 1688019 w 2739576"/>
              <a:gd name="connsiteY61" fmla="*/ 357738 h 1809188"/>
              <a:gd name="connsiteX62" fmla="*/ 1715693 w 2739576"/>
              <a:gd name="connsiteY62" fmla="*/ 397430 h 1809188"/>
              <a:gd name="connsiteX63" fmla="*/ 1743367 w 2739576"/>
              <a:gd name="connsiteY63" fmla="*/ 439535 h 1809188"/>
              <a:gd name="connsiteX64" fmla="*/ 1771042 w 2739576"/>
              <a:gd name="connsiteY64" fmla="*/ 481296 h 1809188"/>
              <a:gd name="connsiteX65" fmla="*/ 1798716 w 2739576"/>
              <a:gd name="connsiteY65" fmla="*/ 520081 h 1809188"/>
              <a:gd name="connsiteX66" fmla="*/ 1826390 w 2739576"/>
              <a:gd name="connsiteY66" fmla="*/ 553521 h 1809188"/>
              <a:gd name="connsiteX67" fmla="*/ 1854049 w 2739576"/>
              <a:gd name="connsiteY67" fmla="*/ 579716 h 1809188"/>
              <a:gd name="connsiteX68" fmla="*/ 1881723 w 2739576"/>
              <a:gd name="connsiteY68" fmla="*/ 597514 h 1809188"/>
              <a:gd name="connsiteX69" fmla="*/ 1909397 w 2739576"/>
              <a:gd name="connsiteY69" fmla="*/ 606834 h 1809188"/>
              <a:gd name="connsiteX70" fmla="*/ 1937072 w 2739576"/>
              <a:gd name="connsiteY70" fmla="*/ 608870 h 1809188"/>
              <a:gd name="connsiteX71" fmla="*/ 1964746 w 2739576"/>
              <a:gd name="connsiteY71" fmla="*/ 606058 h 1809188"/>
              <a:gd name="connsiteX72" fmla="*/ 1992420 w 2739576"/>
              <a:gd name="connsiteY72" fmla="*/ 601717 h 1809188"/>
              <a:gd name="connsiteX73" fmla="*/ 2020094 w 2739576"/>
              <a:gd name="connsiteY73" fmla="*/ 599364 h 1809188"/>
              <a:gd name="connsiteX74" fmla="*/ 2047768 w 2739576"/>
              <a:gd name="connsiteY74" fmla="*/ 601876 h 1809188"/>
              <a:gd name="connsiteX75" fmla="*/ 2075442 w 2739576"/>
              <a:gd name="connsiteY75" fmla="*/ 610981 h 1809188"/>
              <a:gd name="connsiteX76" fmla="*/ 2103102 w 2739576"/>
              <a:gd name="connsiteY76" fmla="*/ 627311 h 1809188"/>
              <a:gd name="connsiteX77" fmla="*/ 2130776 w 2739576"/>
              <a:gd name="connsiteY77" fmla="*/ 650864 h 1809188"/>
              <a:gd name="connsiteX78" fmla="*/ 2158450 w 2739576"/>
              <a:gd name="connsiteY78" fmla="*/ 681659 h 1809188"/>
              <a:gd name="connsiteX79" fmla="*/ 2186124 w 2739576"/>
              <a:gd name="connsiteY79" fmla="*/ 720616 h 1809188"/>
              <a:gd name="connsiteX80" fmla="*/ 2213798 w 2739576"/>
              <a:gd name="connsiteY80" fmla="*/ 770372 h 1809188"/>
              <a:gd name="connsiteX81" fmla="*/ 2241472 w 2739576"/>
              <a:gd name="connsiteY81" fmla="*/ 834246 h 1809188"/>
              <a:gd name="connsiteX82" fmla="*/ 2269146 w 2739576"/>
              <a:gd name="connsiteY82" fmla="*/ 912202 h 1809188"/>
              <a:gd name="connsiteX83" fmla="*/ 2296820 w 2739576"/>
              <a:gd name="connsiteY83" fmla="*/ 999517 h 1809188"/>
              <a:gd name="connsiteX84" fmla="*/ 2324494 w 2739576"/>
              <a:gd name="connsiteY84" fmla="*/ 1089816 h 1809188"/>
              <a:gd name="connsiteX85" fmla="*/ 2352154 w 2739576"/>
              <a:gd name="connsiteY85" fmla="*/ 1177176 h 1809188"/>
              <a:gd name="connsiteX86" fmla="*/ 2379828 w 2739576"/>
              <a:gd name="connsiteY86" fmla="*/ 1256624 h 1809188"/>
              <a:gd name="connsiteX87" fmla="*/ 2407502 w 2739576"/>
              <a:gd name="connsiteY87" fmla="*/ 1324229 h 1809188"/>
              <a:gd name="connsiteX88" fmla="*/ 2435176 w 2739576"/>
              <a:gd name="connsiteY88" fmla="*/ 1377182 h 1809188"/>
              <a:gd name="connsiteX89" fmla="*/ 2462850 w 2739576"/>
              <a:gd name="connsiteY89" fmla="*/ 1413778 h 1809188"/>
              <a:gd name="connsiteX90" fmla="*/ 2490525 w 2739576"/>
              <a:gd name="connsiteY90" fmla="*/ 1433440 h 1809188"/>
              <a:gd name="connsiteX91" fmla="*/ 2518199 w 2739576"/>
              <a:gd name="connsiteY91" fmla="*/ 1436645 h 1809188"/>
              <a:gd name="connsiteX92" fmla="*/ 2545873 w 2739576"/>
              <a:gd name="connsiteY92" fmla="*/ 1424692 h 1809188"/>
              <a:gd name="connsiteX93" fmla="*/ 2573547 w 2739576"/>
              <a:gd name="connsiteY93" fmla="*/ 1399587 h 1809188"/>
              <a:gd name="connsiteX94" fmla="*/ 2601206 w 2739576"/>
              <a:gd name="connsiteY94" fmla="*/ 1363756 h 1809188"/>
              <a:gd name="connsiteX95" fmla="*/ 2628880 w 2739576"/>
              <a:gd name="connsiteY95" fmla="*/ 1319921 h 1809188"/>
              <a:gd name="connsiteX96" fmla="*/ 2656554 w 2739576"/>
              <a:gd name="connsiteY96" fmla="*/ 1270783 h 1809188"/>
              <a:gd name="connsiteX97" fmla="*/ 2684229 w 2739576"/>
              <a:gd name="connsiteY97" fmla="*/ 1218929 h 1809188"/>
              <a:gd name="connsiteX98" fmla="*/ 2711903 w 2739576"/>
              <a:gd name="connsiteY98" fmla="*/ 1166678 h 1809188"/>
              <a:gd name="connsiteX99" fmla="*/ 2739577 w 2739576"/>
              <a:gd name="connsiteY99" fmla="*/ 1115988 h 1809188"/>
              <a:gd name="connsiteX100" fmla="*/ 2739577 w 2739576"/>
              <a:gd name="connsiteY100" fmla="*/ 729943 h 1809188"/>
              <a:gd name="connsiteX101" fmla="*/ 2711903 w 2739576"/>
              <a:gd name="connsiteY101" fmla="*/ 727717 h 1809188"/>
              <a:gd name="connsiteX102" fmla="*/ 2684229 w 2739576"/>
              <a:gd name="connsiteY102" fmla="*/ 726344 h 1809188"/>
              <a:gd name="connsiteX103" fmla="*/ 2656554 w 2739576"/>
              <a:gd name="connsiteY103" fmla="*/ 726154 h 1809188"/>
              <a:gd name="connsiteX104" fmla="*/ 2628880 w 2739576"/>
              <a:gd name="connsiteY104" fmla="*/ 727392 h 1809188"/>
              <a:gd name="connsiteX105" fmla="*/ 2601206 w 2739576"/>
              <a:gd name="connsiteY105" fmla="*/ 730186 h 1809188"/>
              <a:gd name="connsiteX106" fmla="*/ 2573547 w 2739576"/>
              <a:gd name="connsiteY106" fmla="*/ 734501 h 1809188"/>
              <a:gd name="connsiteX107" fmla="*/ 2545873 w 2739576"/>
              <a:gd name="connsiteY107" fmla="*/ 740108 h 1809188"/>
              <a:gd name="connsiteX108" fmla="*/ 2518199 w 2739576"/>
              <a:gd name="connsiteY108" fmla="*/ 746571 h 1809188"/>
              <a:gd name="connsiteX109" fmla="*/ 2490525 w 2739576"/>
              <a:gd name="connsiteY109" fmla="*/ 753233 h 1809188"/>
              <a:gd name="connsiteX110" fmla="*/ 2462850 w 2739576"/>
              <a:gd name="connsiteY110" fmla="*/ 759247 h 1809188"/>
              <a:gd name="connsiteX111" fmla="*/ 2435176 w 2739576"/>
              <a:gd name="connsiteY111" fmla="*/ 763614 h 1809188"/>
              <a:gd name="connsiteX112" fmla="*/ 2407502 w 2739576"/>
              <a:gd name="connsiteY112" fmla="*/ 765244 h 1809188"/>
              <a:gd name="connsiteX113" fmla="*/ 2379828 w 2739576"/>
              <a:gd name="connsiteY113" fmla="*/ 763034 h 1809188"/>
              <a:gd name="connsiteX114" fmla="*/ 2352154 w 2739576"/>
              <a:gd name="connsiteY114" fmla="*/ 755926 h 1809188"/>
              <a:gd name="connsiteX115" fmla="*/ 2324494 w 2739576"/>
              <a:gd name="connsiteY115" fmla="*/ 742927 h 1809188"/>
              <a:gd name="connsiteX116" fmla="*/ 2296820 w 2739576"/>
              <a:gd name="connsiteY116" fmla="*/ 723057 h 1809188"/>
              <a:gd name="connsiteX117" fmla="*/ 2269146 w 2739576"/>
              <a:gd name="connsiteY117" fmla="*/ 695198 h 1809188"/>
              <a:gd name="connsiteX118" fmla="*/ 2241472 w 2739576"/>
              <a:gd name="connsiteY118" fmla="*/ 658259 h 1809188"/>
              <a:gd name="connsiteX119" fmla="*/ 2213798 w 2739576"/>
              <a:gd name="connsiteY119" fmla="*/ 612873 h 1809188"/>
              <a:gd name="connsiteX120" fmla="*/ 2186124 w 2739576"/>
              <a:gd name="connsiteY120" fmla="*/ 563959 h 1809188"/>
              <a:gd name="connsiteX121" fmla="*/ 2158450 w 2739576"/>
              <a:gd name="connsiteY121" fmla="*/ 518932 h 1809188"/>
              <a:gd name="connsiteX122" fmla="*/ 2130776 w 2739576"/>
              <a:gd name="connsiteY122" fmla="*/ 483265 h 1809188"/>
              <a:gd name="connsiteX123" fmla="*/ 2103102 w 2739576"/>
              <a:gd name="connsiteY123" fmla="*/ 459133 h 1809188"/>
              <a:gd name="connsiteX124" fmla="*/ 2075442 w 2739576"/>
              <a:gd name="connsiteY124" fmla="*/ 446073 h 1809188"/>
              <a:gd name="connsiteX125" fmla="*/ 2047768 w 2739576"/>
              <a:gd name="connsiteY125" fmla="*/ 441857 h 1809188"/>
              <a:gd name="connsiteX126" fmla="*/ 2020094 w 2739576"/>
              <a:gd name="connsiteY126" fmla="*/ 443340 h 1809188"/>
              <a:gd name="connsiteX127" fmla="*/ 1992420 w 2739576"/>
              <a:gd name="connsiteY127" fmla="*/ 447281 h 1809188"/>
              <a:gd name="connsiteX128" fmla="*/ 1964746 w 2739576"/>
              <a:gd name="connsiteY128" fmla="*/ 450902 h 1809188"/>
              <a:gd name="connsiteX129" fmla="*/ 1937072 w 2739576"/>
              <a:gd name="connsiteY129" fmla="*/ 451972 h 1809188"/>
              <a:gd name="connsiteX130" fmla="*/ 1909397 w 2739576"/>
              <a:gd name="connsiteY130" fmla="*/ 448612 h 1809188"/>
              <a:gd name="connsiteX131" fmla="*/ 1881723 w 2739576"/>
              <a:gd name="connsiteY131" fmla="*/ 439187 h 1809188"/>
              <a:gd name="connsiteX132" fmla="*/ 1854049 w 2739576"/>
              <a:gd name="connsiteY132" fmla="*/ 422429 h 1809188"/>
              <a:gd name="connsiteX133" fmla="*/ 1826390 w 2739576"/>
              <a:gd name="connsiteY133" fmla="*/ 397711 h 1809188"/>
              <a:gd name="connsiteX134" fmla="*/ 1798716 w 2739576"/>
              <a:gd name="connsiteY134" fmla="*/ 365349 h 1809188"/>
              <a:gd name="connsiteX135" fmla="*/ 1771042 w 2739576"/>
              <a:gd name="connsiteY135" fmla="*/ 326774 h 1809188"/>
              <a:gd name="connsiteX136" fmla="*/ 1743367 w 2739576"/>
              <a:gd name="connsiteY136" fmla="*/ 284458 h 1809188"/>
              <a:gd name="connsiteX137" fmla="*/ 1715693 w 2739576"/>
              <a:gd name="connsiteY137" fmla="*/ 241561 h 1809188"/>
              <a:gd name="connsiteX138" fmla="*/ 1688019 w 2739576"/>
              <a:gd name="connsiteY138" fmla="*/ 201394 h 1809188"/>
              <a:gd name="connsiteX139" fmla="*/ 1660345 w 2739576"/>
              <a:gd name="connsiteY139" fmla="*/ 166909 h 1809188"/>
              <a:gd name="connsiteX140" fmla="*/ 1632671 w 2739576"/>
              <a:gd name="connsiteY140" fmla="*/ 140290 h 1809188"/>
              <a:gd name="connsiteX141" fmla="*/ 1604997 w 2739576"/>
              <a:gd name="connsiteY141" fmla="*/ 122751 h 1809188"/>
              <a:gd name="connsiteX142" fmla="*/ 1577337 w 2739576"/>
              <a:gd name="connsiteY142" fmla="*/ 114482 h 1809188"/>
              <a:gd name="connsiteX143" fmla="*/ 1549663 w 2739576"/>
              <a:gd name="connsiteY143" fmla="*/ 114711 h 1809188"/>
              <a:gd name="connsiteX144" fmla="*/ 1521989 w 2739576"/>
              <a:gd name="connsiteY144" fmla="*/ 121813 h 1809188"/>
              <a:gd name="connsiteX145" fmla="*/ 1494315 w 2739576"/>
              <a:gd name="connsiteY145" fmla="*/ 133448 h 1809188"/>
              <a:gd name="connsiteX146" fmla="*/ 1466641 w 2739576"/>
              <a:gd name="connsiteY146" fmla="*/ 146759 h 1809188"/>
              <a:gd name="connsiteX147" fmla="*/ 1438967 w 2739576"/>
              <a:gd name="connsiteY147" fmla="*/ 158658 h 1809188"/>
              <a:gd name="connsiteX148" fmla="*/ 1411293 w 2739576"/>
              <a:gd name="connsiteY148" fmla="*/ 166216 h 1809188"/>
              <a:gd name="connsiteX149" fmla="*/ 1383619 w 2739576"/>
              <a:gd name="connsiteY149" fmla="*/ 167089 h 1809188"/>
              <a:gd name="connsiteX150" fmla="*/ 1355945 w 2739576"/>
              <a:gd name="connsiteY150" fmla="*/ 159917 h 1809188"/>
              <a:gd name="connsiteX151" fmla="*/ 1328285 w 2739576"/>
              <a:gd name="connsiteY151" fmla="*/ 144577 h 1809188"/>
              <a:gd name="connsiteX152" fmla="*/ 1300611 w 2739576"/>
              <a:gd name="connsiteY152" fmla="*/ 122228 h 1809188"/>
              <a:gd name="connsiteX153" fmla="*/ 1272937 w 2739576"/>
              <a:gd name="connsiteY153" fmla="*/ 95139 h 1809188"/>
              <a:gd name="connsiteX154" fmla="*/ 1245263 w 2739576"/>
              <a:gd name="connsiteY154" fmla="*/ 66353 h 1809188"/>
              <a:gd name="connsiteX155" fmla="*/ 1217589 w 2739576"/>
              <a:gd name="connsiteY155" fmla="*/ 39280 h 1809188"/>
              <a:gd name="connsiteX156" fmla="*/ 1189915 w 2739576"/>
              <a:gd name="connsiteY156" fmla="*/ 17303 h 1809188"/>
              <a:gd name="connsiteX157" fmla="*/ 1162241 w 2739576"/>
              <a:gd name="connsiteY157" fmla="*/ 3426 h 1809188"/>
              <a:gd name="connsiteX158" fmla="*/ 1134567 w 2739576"/>
              <a:gd name="connsiteY158" fmla="*/ 0 h 1809188"/>
              <a:gd name="connsiteX159" fmla="*/ 1106892 w 2739576"/>
              <a:gd name="connsiteY159" fmla="*/ 8487 h 1809188"/>
              <a:gd name="connsiteX160" fmla="*/ 1079233 w 2739576"/>
              <a:gd name="connsiteY160" fmla="*/ 29248 h 1809188"/>
              <a:gd name="connsiteX161" fmla="*/ 1051559 w 2739576"/>
              <a:gd name="connsiteY161" fmla="*/ 61405 h 1809188"/>
              <a:gd name="connsiteX162" fmla="*/ 1023885 w 2739576"/>
              <a:gd name="connsiteY162" fmla="*/ 102830 h 1809188"/>
              <a:gd name="connsiteX163" fmla="*/ 996211 w 2739576"/>
              <a:gd name="connsiteY163" fmla="*/ 150359 h 1809188"/>
              <a:gd name="connsiteX164" fmla="*/ 968537 w 2739576"/>
              <a:gd name="connsiteY164" fmla="*/ 200209 h 1809188"/>
              <a:gd name="connsiteX165" fmla="*/ 940862 w 2739576"/>
              <a:gd name="connsiteY165" fmla="*/ 248579 h 1809188"/>
              <a:gd name="connsiteX166" fmla="*/ 913188 w 2739576"/>
              <a:gd name="connsiteY166" fmla="*/ 292277 h 1809188"/>
              <a:gd name="connsiteX167" fmla="*/ 885514 w 2739576"/>
              <a:gd name="connsiteY167" fmla="*/ 329191 h 1809188"/>
              <a:gd name="connsiteX168" fmla="*/ 857840 w 2739576"/>
              <a:gd name="connsiteY168" fmla="*/ 358472 h 1809188"/>
              <a:gd name="connsiteX169" fmla="*/ 830173 w 2739576"/>
              <a:gd name="connsiteY169" fmla="*/ 380450 h 1809188"/>
              <a:gd name="connsiteX170" fmla="*/ 802502 w 2739576"/>
              <a:gd name="connsiteY170" fmla="*/ 396382 h 1809188"/>
              <a:gd name="connsiteX171" fmla="*/ 774830 w 2739576"/>
              <a:gd name="connsiteY171" fmla="*/ 408189 h 1809188"/>
              <a:gd name="connsiteX172" fmla="*/ 747157 w 2739576"/>
              <a:gd name="connsiteY172" fmla="*/ 418294 h 1809188"/>
              <a:gd name="connsiteX173" fmla="*/ 719484 w 2739576"/>
              <a:gd name="connsiteY173" fmla="*/ 429644 h 1809188"/>
              <a:gd name="connsiteX174" fmla="*/ 691812 w 2739576"/>
              <a:gd name="connsiteY174" fmla="*/ 445799 h 1809188"/>
              <a:gd name="connsiteX175" fmla="*/ 664139 w 2739576"/>
              <a:gd name="connsiteY175" fmla="*/ 470710 h 1809188"/>
              <a:gd name="connsiteX176" fmla="*/ 636466 w 2739576"/>
              <a:gd name="connsiteY176" fmla="*/ 508045 h 1809188"/>
              <a:gd name="connsiteX177" fmla="*/ 608794 w 2739576"/>
              <a:gd name="connsiteY177" fmla="*/ 560254 h 1809188"/>
              <a:gd name="connsiteX178" fmla="*/ 581121 w 2739576"/>
              <a:gd name="connsiteY178" fmla="*/ 627647 h 1809188"/>
              <a:gd name="connsiteX179" fmla="*/ 553450 w 2739576"/>
              <a:gd name="connsiteY179" fmla="*/ 707499 h 1809188"/>
              <a:gd name="connsiteX180" fmla="*/ 525777 w 2739576"/>
              <a:gd name="connsiteY180" fmla="*/ 793395 h 1809188"/>
              <a:gd name="connsiteX181" fmla="*/ 498105 w 2739576"/>
              <a:gd name="connsiteY181" fmla="*/ 876658 h 1809188"/>
              <a:gd name="connsiteX182" fmla="*/ 470432 w 2739576"/>
              <a:gd name="connsiteY182" fmla="*/ 950878 h 1809188"/>
              <a:gd name="connsiteX183" fmla="*/ 442759 w 2739576"/>
              <a:gd name="connsiteY183" fmla="*/ 1013835 h 1809188"/>
              <a:gd name="connsiteX184" fmla="*/ 415087 w 2739576"/>
              <a:gd name="connsiteY184" fmla="*/ 1065059 h 1809188"/>
              <a:gd name="connsiteX185" fmla="*/ 387414 w 2739576"/>
              <a:gd name="connsiteY185" fmla="*/ 1104270 h 1809188"/>
              <a:gd name="connsiteX186" fmla="*/ 359741 w 2739576"/>
              <a:gd name="connsiteY186" fmla="*/ 1131321 h 1809188"/>
              <a:gd name="connsiteX187" fmla="*/ 332069 w 2739576"/>
              <a:gd name="connsiteY187" fmla="*/ 1146423 h 1809188"/>
              <a:gd name="connsiteX188" fmla="*/ 304396 w 2739576"/>
              <a:gd name="connsiteY188" fmla="*/ 1150254 h 1809188"/>
              <a:gd name="connsiteX189" fmla="*/ 276725 w 2739576"/>
              <a:gd name="connsiteY189" fmla="*/ 1143942 h 1809188"/>
              <a:gd name="connsiteX190" fmla="*/ 249052 w 2739576"/>
              <a:gd name="connsiteY190" fmla="*/ 1128981 h 1809188"/>
              <a:gd name="connsiteX191" fmla="*/ 221380 w 2739576"/>
              <a:gd name="connsiteY191" fmla="*/ 1107099 h 1809188"/>
              <a:gd name="connsiteX192" fmla="*/ 193707 w 2739576"/>
              <a:gd name="connsiteY192" fmla="*/ 1080130 h 1809188"/>
              <a:gd name="connsiteX193" fmla="*/ 166034 w 2739576"/>
              <a:gd name="connsiteY193" fmla="*/ 1049868 h 1809188"/>
              <a:gd name="connsiteX194" fmla="*/ 138362 w 2739576"/>
              <a:gd name="connsiteY194" fmla="*/ 1017977 h 1809188"/>
              <a:gd name="connsiteX195" fmla="*/ 110689 w 2739576"/>
              <a:gd name="connsiteY195" fmla="*/ 985892 h 1809188"/>
              <a:gd name="connsiteX196" fmla="*/ 83016 w 2739576"/>
              <a:gd name="connsiteY196" fmla="*/ 954780 h 1809188"/>
              <a:gd name="connsiteX197" fmla="*/ 55344 w 2739576"/>
              <a:gd name="connsiteY197" fmla="*/ 925511 h 1809188"/>
              <a:gd name="connsiteX198" fmla="*/ 27673 w 2739576"/>
              <a:gd name="connsiteY198" fmla="*/ 898662 h 1809188"/>
              <a:gd name="connsiteX199" fmla="*/ 0 w 2739576"/>
              <a:gd name="connsiteY199" fmla="*/ 874542 h 180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2739576" h="1809188">
                <a:moveTo>
                  <a:pt x="0" y="1260585"/>
                </a:moveTo>
                <a:lnTo>
                  <a:pt x="27673" y="1337626"/>
                </a:lnTo>
                <a:lnTo>
                  <a:pt x="55344" y="1418094"/>
                </a:lnTo>
                <a:lnTo>
                  <a:pt x="83016" y="1499414"/>
                </a:lnTo>
                <a:lnTo>
                  <a:pt x="110689" y="1578424"/>
                </a:lnTo>
                <a:lnTo>
                  <a:pt x="138362" y="1651559"/>
                </a:lnTo>
                <a:lnTo>
                  <a:pt x="166034" y="1714948"/>
                </a:lnTo>
                <a:lnTo>
                  <a:pt x="193707" y="1764710"/>
                </a:lnTo>
                <a:lnTo>
                  <a:pt x="221380" y="1797178"/>
                </a:lnTo>
                <a:lnTo>
                  <a:pt x="249052" y="1809189"/>
                </a:lnTo>
                <a:lnTo>
                  <a:pt x="276725" y="1798463"/>
                </a:lnTo>
                <a:lnTo>
                  <a:pt x="304396" y="1763815"/>
                </a:lnTo>
                <a:lnTo>
                  <a:pt x="332069" y="1705406"/>
                </a:lnTo>
                <a:lnTo>
                  <a:pt x="359741" y="1624909"/>
                </a:lnTo>
                <a:lnTo>
                  <a:pt x="387414" y="1525515"/>
                </a:lnTo>
                <a:lnTo>
                  <a:pt x="415087" y="1411944"/>
                </a:lnTo>
                <a:lnTo>
                  <a:pt x="442759" y="1290295"/>
                </a:lnTo>
                <a:lnTo>
                  <a:pt x="470432" y="1167882"/>
                </a:lnTo>
                <a:lnTo>
                  <a:pt x="498105" y="1052646"/>
                </a:lnTo>
                <a:lnTo>
                  <a:pt x="525777" y="950895"/>
                </a:lnTo>
                <a:lnTo>
                  <a:pt x="553450" y="864158"/>
                </a:lnTo>
                <a:lnTo>
                  <a:pt x="581121" y="790376"/>
                </a:lnTo>
                <a:lnTo>
                  <a:pt x="608794" y="727853"/>
                </a:lnTo>
                <a:lnTo>
                  <a:pt x="636466" y="676223"/>
                </a:lnTo>
                <a:lnTo>
                  <a:pt x="664139" y="635618"/>
                </a:lnTo>
                <a:lnTo>
                  <a:pt x="691812" y="605817"/>
                </a:lnTo>
                <a:lnTo>
                  <a:pt x="719484" y="585668"/>
                </a:lnTo>
                <a:lnTo>
                  <a:pt x="747157" y="572730"/>
                </a:lnTo>
                <a:lnTo>
                  <a:pt x="774830" y="563343"/>
                </a:lnTo>
                <a:lnTo>
                  <a:pt x="802502" y="553280"/>
                </a:lnTo>
                <a:lnTo>
                  <a:pt x="830173" y="538672"/>
                </a:lnTo>
                <a:lnTo>
                  <a:pt x="857840" y="516799"/>
                </a:lnTo>
                <a:lnTo>
                  <a:pt x="885514" y="486477"/>
                </a:lnTo>
                <a:lnTo>
                  <a:pt x="913188" y="448087"/>
                </a:lnTo>
                <a:lnTo>
                  <a:pt x="940862" y="403311"/>
                </a:lnTo>
                <a:lnTo>
                  <a:pt x="968537" y="354731"/>
                </a:lnTo>
                <a:lnTo>
                  <a:pt x="996211" y="305434"/>
                </a:lnTo>
                <a:lnTo>
                  <a:pt x="1023885" y="258699"/>
                </a:lnTo>
                <a:lnTo>
                  <a:pt x="1051559" y="217749"/>
                </a:lnTo>
                <a:lnTo>
                  <a:pt x="1079233" y="185481"/>
                </a:lnTo>
                <a:lnTo>
                  <a:pt x="1106892" y="164147"/>
                </a:lnTo>
                <a:lnTo>
                  <a:pt x="1134567" y="155013"/>
                </a:lnTo>
                <a:lnTo>
                  <a:pt x="1162241" y="158106"/>
                </a:lnTo>
                <a:lnTo>
                  <a:pt x="1189915" y="172112"/>
                </a:lnTo>
                <a:lnTo>
                  <a:pt x="1217589" y="194528"/>
                </a:lnTo>
                <a:lnTo>
                  <a:pt x="1245263" y="222022"/>
                </a:lnTo>
                <a:lnTo>
                  <a:pt x="1272937" y="250931"/>
                </a:lnTo>
                <a:lnTo>
                  <a:pt x="1300611" y="277777"/>
                </a:lnTo>
                <a:lnTo>
                  <a:pt x="1328285" y="299694"/>
                </a:lnTo>
                <a:lnTo>
                  <a:pt x="1355945" y="314708"/>
                </a:lnTo>
                <a:lnTo>
                  <a:pt x="1383619" y="321880"/>
                </a:lnTo>
                <a:lnTo>
                  <a:pt x="1411293" y="321333"/>
                </a:lnTo>
                <a:lnTo>
                  <a:pt x="1438967" y="314207"/>
                </a:lnTo>
                <a:lnTo>
                  <a:pt x="1466641" y="302551"/>
                </a:lnTo>
                <a:lnTo>
                  <a:pt x="1494315" y="289118"/>
                </a:lnTo>
                <a:lnTo>
                  <a:pt x="1521989" y="277061"/>
                </a:lnTo>
                <a:lnTo>
                  <a:pt x="1549663" y="269519"/>
                </a:lnTo>
                <a:lnTo>
                  <a:pt x="1577337" y="269161"/>
                </a:lnTo>
                <a:lnTo>
                  <a:pt x="1604997" y="277764"/>
                </a:lnTo>
                <a:lnTo>
                  <a:pt x="1632671" y="295949"/>
                </a:lnTo>
                <a:lnTo>
                  <a:pt x="1660345" y="323142"/>
                </a:lnTo>
                <a:lnTo>
                  <a:pt x="1688019" y="357738"/>
                </a:lnTo>
                <a:lnTo>
                  <a:pt x="1715693" y="397430"/>
                </a:lnTo>
                <a:lnTo>
                  <a:pt x="1743367" y="439535"/>
                </a:lnTo>
                <a:lnTo>
                  <a:pt x="1771042" y="481296"/>
                </a:lnTo>
                <a:lnTo>
                  <a:pt x="1798716" y="520081"/>
                </a:lnTo>
                <a:lnTo>
                  <a:pt x="1826390" y="553521"/>
                </a:lnTo>
                <a:lnTo>
                  <a:pt x="1854049" y="579716"/>
                </a:lnTo>
                <a:lnTo>
                  <a:pt x="1881723" y="597514"/>
                </a:lnTo>
                <a:lnTo>
                  <a:pt x="1909397" y="606834"/>
                </a:lnTo>
                <a:lnTo>
                  <a:pt x="1937072" y="608870"/>
                </a:lnTo>
                <a:lnTo>
                  <a:pt x="1964746" y="606058"/>
                </a:lnTo>
                <a:lnTo>
                  <a:pt x="1992420" y="601717"/>
                </a:lnTo>
                <a:lnTo>
                  <a:pt x="2020094" y="599364"/>
                </a:lnTo>
                <a:lnTo>
                  <a:pt x="2047768" y="601876"/>
                </a:lnTo>
                <a:lnTo>
                  <a:pt x="2075442" y="610981"/>
                </a:lnTo>
                <a:lnTo>
                  <a:pt x="2103102" y="627311"/>
                </a:lnTo>
                <a:lnTo>
                  <a:pt x="2130776" y="650864"/>
                </a:lnTo>
                <a:lnTo>
                  <a:pt x="2158450" y="681659"/>
                </a:lnTo>
                <a:lnTo>
                  <a:pt x="2186124" y="720616"/>
                </a:lnTo>
                <a:lnTo>
                  <a:pt x="2213798" y="770372"/>
                </a:lnTo>
                <a:lnTo>
                  <a:pt x="2241472" y="834246"/>
                </a:lnTo>
                <a:lnTo>
                  <a:pt x="2269146" y="912202"/>
                </a:lnTo>
                <a:lnTo>
                  <a:pt x="2296820" y="999517"/>
                </a:lnTo>
                <a:lnTo>
                  <a:pt x="2324494" y="1089816"/>
                </a:lnTo>
                <a:lnTo>
                  <a:pt x="2352154" y="1177176"/>
                </a:lnTo>
                <a:lnTo>
                  <a:pt x="2379828" y="1256624"/>
                </a:lnTo>
                <a:lnTo>
                  <a:pt x="2407502" y="1324229"/>
                </a:lnTo>
                <a:lnTo>
                  <a:pt x="2435176" y="1377182"/>
                </a:lnTo>
                <a:lnTo>
                  <a:pt x="2462850" y="1413778"/>
                </a:lnTo>
                <a:lnTo>
                  <a:pt x="2490525" y="1433440"/>
                </a:lnTo>
                <a:lnTo>
                  <a:pt x="2518199" y="1436645"/>
                </a:lnTo>
                <a:lnTo>
                  <a:pt x="2545873" y="1424692"/>
                </a:lnTo>
                <a:lnTo>
                  <a:pt x="2573547" y="1399587"/>
                </a:lnTo>
                <a:lnTo>
                  <a:pt x="2601206" y="1363756"/>
                </a:lnTo>
                <a:lnTo>
                  <a:pt x="2628880" y="1319921"/>
                </a:lnTo>
                <a:lnTo>
                  <a:pt x="2656554" y="1270783"/>
                </a:lnTo>
                <a:lnTo>
                  <a:pt x="2684229" y="1218929"/>
                </a:lnTo>
                <a:lnTo>
                  <a:pt x="2711903" y="1166678"/>
                </a:lnTo>
                <a:lnTo>
                  <a:pt x="2739577" y="1115988"/>
                </a:lnTo>
                <a:lnTo>
                  <a:pt x="2739577" y="729943"/>
                </a:lnTo>
                <a:lnTo>
                  <a:pt x="2711903" y="727717"/>
                </a:lnTo>
                <a:lnTo>
                  <a:pt x="2684229" y="726344"/>
                </a:lnTo>
                <a:lnTo>
                  <a:pt x="2656554" y="726154"/>
                </a:lnTo>
                <a:lnTo>
                  <a:pt x="2628880" y="727392"/>
                </a:lnTo>
                <a:lnTo>
                  <a:pt x="2601206" y="730186"/>
                </a:lnTo>
                <a:lnTo>
                  <a:pt x="2573547" y="734501"/>
                </a:lnTo>
                <a:lnTo>
                  <a:pt x="2545873" y="740108"/>
                </a:lnTo>
                <a:lnTo>
                  <a:pt x="2518199" y="746571"/>
                </a:lnTo>
                <a:lnTo>
                  <a:pt x="2490525" y="753233"/>
                </a:lnTo>
                <a:lnTo>
                  <a:pt x="2462850" y="759247"/>
                </a:lnTo>
                <a:lnTo>
                  <a:pt x="2435176" y="763614"/>
                </a:lnTo>
                <a:lnTo>
                  <a:pt x="2407502" y="765244"/>
                </a:lnTo>
                <a:lnTo>
                  <a:pt x="2379828" y="763034"/>
                </a:lnTo>
                <a:lnTo>
                  <a:pt x="2352154" y="755926"/>
                </a:lnTo>
                <a:lnTo>
                  <a:pt x="2324494" y="742927"/>
                </a:lnTo>
                <a:lnTo>
                  <a:pt x="2296820" y="723057"/>
                </a:lnTo>
                <a:lnTo>
                  <a:pt x="2269146" y="695198"/>
                </a:lnTo>
                <a:lnTo>
                  <a:pt x="2241472" y="658259"/>
                </a:lnTo>
                <a:lnTo>
                  <a:pt x="2213798" y="612873"/>
                </a:lnTo>
                <a:lnTo>
                  <a:pt x="2186124" y="563959"/>
                </a:lnTo>
                <a:lnTo>
                  <a:pt x="2158450" y="518932"/>
                </a:lnTo>
                <a:lnTo>
                  <a:pt x="2130776" y="483265"/>
                </a:lnTo>
                <a:lnTo>
                  <a:pt x="2103102" y="459133"/>
                </a:lnTo>
                <a:lnTo>
                  <a:pt x="2075442" y="446073"/>
                </a:lnTo>
                <a:lnTo>
                  <a:pt x="2047768" y="441857"/>
                </a:lnTo>
                <a:lnTo>
                  <a:pt x="2020094" y="443340"/>
                </a:lnTo>
                <a:lnTo>
                  <a:pt x="1992420" y="447281"/>
                </a:lnTo>
                <a:lnTo>
                  <a:pt x="1964746" y="450902"/>
                </a:lnTo>
                <a:lnTo>
                  <a:pt x="1937072" y="451972"/>
                </a:lnTo>
                <a:lnTo>
                  <a:pt x="1909397" y="448612"/>
                </a:lnTo>
                <a:lnTo>
                  <a:pt x="1881723" y="439187"/>
                </a:lnTo>
                <a:lnTo>
                  <a:pt x="1854049" y="422429"/>
                </a:lnTo>
                <a:lnTo>
                  <a:pt x="1826390" y="397711"/>
                </a:lnTo>
                <a:lnTo>
                  <a:pt x="1798716" y="365349"/>
                </a:lnTo>
                <a:lnTo>
                  <a:pt x="1771042" y="326774"/>
                </a:lnTo>
                <a:lnTo>
                  <a:pt x="1743367" y="284458"/>
                </a:lnTo>
                <a:lnTo>
                  <a:pt x="1715693" y="241561"/>
                </a:lnTo>
                <a:lnTo>
                  <a:pt x="1688019" y="201394"/>
                </a:lnTo>
                <a:lnTo>
                  <a:pt x="1660345" y="166909"/>
                </a:lnTo>
                <a:lnTo>
                  <a:pt x="1632671" y="140290"/>
                </a:lnTo>
                <a:lnTo>
                  <a:pt x="1604997" y="122751"/>
                </a:lnTo>
                <a:lnTo>
                  <a:pt x="1577337" y="114482"/>
                </a:lnTo>
                <a:lnTo>
                  <a:pt x="1549663" y="114711"/>
                </a:lnTo>
                <a:lnTo>
                  <a:pt x="1521989" y="121813"/>
                </a:lnTo>
                <a:lnTo>
                  <a:pt x="1494315" y="133448"/>
                </a:lnTo>
                <a:lnTo>
                  <a:pt x="1466641" y="146759"/>
                </a:lnTo>
                <a:lnTo>
                  <a:pt x="1438967" y="158658"/>
                </a:lnTo>
                <a:lnTo>
                  <a:pt x="1411293" y="166216"/>
                </a:lnTo>
                <a:lnTo>
                  <a:pt x="1383619" y="167089"/>
                </a:lnTo>
                <a:lnTo>
                  <a:pt x="1355945" y="159917"/>
                </a:lnTo>
                <a:lnTo>
                  <a:pt x="1328285" y="144577"/>
                </a:lnTo>
                <a:lnTo>
                  <a:pt x="1300611" y="122228"/>
                </a:lnTo>
                <a:lnTo>
                  <a:pt x="1272937" y="95139"/>
                </a:lnTo>
                <a:lnTo>
                  <a:pt x="1245263" y="66353"/>
                </a:lnTo>
                <a:lnTo>
                  <a:pt x="1217589" y="39280"/>
                </a:lnTo>
                <a:lnTo>
                  <a:pt x="1189915" y="17303"/>
                </a:lnTo>
                <a:lnTo>
                  <a:pt x="1162241" y="3426"/>
                </a:lnTo>
                <a:lnTo>
                  <a:pt x="1134567" y="0"/>
                </a:lnTo>
                <a:lnTo>
                  <a:pt x="1106892" y="8487"/>
                </a:lnTo>
                <a:lnTo>
                  <a:pt x="1079233" y="29248"/>
                </a:lnTo>
                <a:lnTo>
                  <a:pt x="1051559" y="61405"/>
                </a:lnTo>
                <a:lnTo>
                  <a:pt x="1023885" y="102830"/>
                </a:lnTo>
                <a:lnTo>
                  <a:pt x="996211" y="150359"/>
                </a:lnTo>
                <a:lnTo>
                  <a:pt x="968537" y="200209"/>
                </a:lnTo>
                <a:lnTo>
                  <a:pt x="940862" y="248579"/>
                </a:lnTo>
                <a:lnTo>
                  <a:pt x="913188" y="292277"/>
                </a:lnTo>
                <a:lnTo>
                  <a:pt x="885514" y="329191"/>
                </a:lnTo>
                <a:lnTo>
                  <a:pt x="857840" y="358472"/>
                </a:lnTo>
                <a:lnTo>
                  <a:pt x="830173" y="380450"/>
                </a:lnTo>
                <a:lnTo>
                  <a:pt x="802502" y="396382"/>
                </a:lnTo>
                <a:lnTo>
                  <a:pt x="774830" y="408189"/>
                </a:lnTo>
                <a:lnTo>
                  <a:pt x="747157" y="418294"/>
                </a:lnTo>
                <a:lnTo>
                  <a:pt x="719484" y="429644"/>
                </a:lnTo>
                <a:lnTo>
                  <a:pt x="691812" y="445799"/>
                </a:lnTo>
                <a:lnTo>
                  <a:pt x="664139" y="470710"/>
                </a:lnTo>
                <a:lnTo>
                  <a:pt x="636466" y="508045"/>
                </a:lnTo>
                <a:lnTo>
                  <a:pt x="608794" y="560254"/>
                </a:lnTo>
                <a:lnTo>
                  <a:pt x="581121" y="627647"/>
                </a:lnTo>
                <a:lnTo>
                  <a:pt x="553450" y="707499"/>
                </a:lnTo>
                <a:lnTo>
                  <a:pt x="525777" y="793395"/>
                </a:lnTo>
                <a:lnTo>
                  <a:pt x="498105" y="876658"/>
                </a:lnTo>
                <a:lnTo>
                  <a:pt x="470432" y="950878"/>
                </a:lnTo>
                <a:lnTo>
                  <a:pt x="442759" y="1013835"/>
                </a:lnTo>
                <a:lnTo>
                  <a:pt x="415087" y="1065059"/>
                </a:lnTo>
                <a:lnTo>
                  <a:pt x="387414" y="1104270"/>
                </a:lnTo>
                <a:lnTo>
                  <a:pt x="359741" y="1131321"/>
                </a:lnTo>
                <a:lnTo>
                  <a:pt x="332069" y="1146423"/>
                </a:lnTo>
                <a:lnTo>
                  <a:pt x="304396" y="1150254"/>
                </a:lnTo>
                <a:lnTo>
                  <a:pt x="276725" y="1143942"/>
                </a:lnTo>
                <a:lnTo>
                  <a:pt x="249052" y="1128981"/>
                </a:lnTo>
                <a:lnTo>
                  <a:pt x="221380" y="1107099"/>
                </a:lnTo>
                <a:lnTo>
                  <a:pt x="193707" y="1080130"/>
                </a:lnTo>
                <a:lnTo>
                  <a:pt x="166034" y="1049868"/>
                </a:lnTo>
                <a:lnTo>
                  <a:pt x="138362" y="1017977"/>
                </a:lnTo>
                <a:lnTo>
                  <a:pt x="110689" y="985892"/>
                </a:lnTo>
                <a:lnTo>
                  <a:pt x="83016" y="954780"/>
                </a:lnTo>
                <a:lnTo>
                  <a:pt x="55344" y="925511"/>
                </a:lnTo>
                <a:lnTo>
                  <a:pt x="27673" y="898662"/>
                </a:lnTo>
                <a:lnTo>
                  <a:pt x="0" y="874542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 w="14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3" name="Freeform 202">
            <a:extLst>
              <a:ext uri="{FF2B5EF4-FFF2-40B4-BE49-F238E27FC236}">
                <a16:creationId xmlns:a16="http://schemas.microsoft.com/office/drawing/2014/main" id="{B0536A08-D887-6A70-D26F-C5B81C7A8D51}"/>
              </a:ext>
            </a:extLst>
          </p:cNvPr>
          <p:cNvSpPr/>
          <p:nvPr/>
        </p:nvSpPr>
        <p:spPr>
          <a:xfrm>
            <a:off x="782899" y="2559516"/>
            <a:ext cx="2739576" cy="1393699"/>
          </a:xfrm>
          <a:custGeom>
            <a:avLst/>
            <a:gdLst>
              <a:gd name="connsiteX0" fmla="*/ 0 w 2739576"/>
              <a:gd name="connsiteY0" fmla="*/ 990058 h 1393699"/>
              <a:gd name="connsiteX1" fmla="*/ 27673 w 2739576"/>
              <a:gd name="connsiteY1" fmla="*/ 1040636 h 1393699"/>
              <a:gd name="connsiteX2" fmla="*/ 55344 w 2739576"/>
              <a:gd name="connsiteY2" fmla="*/ 1094297 h 1393699"/>
              <a:gd name="connsiteX3" fmla="*/ 83016 w 2739576"/>
              <a:gd name="connsiteY3" fmla="*/ 1149588 h 1393699"/>
              <a:gd name="connsiteX4" fmla="*/ 110689 w 2739576"/>
              <a:gd name="connsiteY4" fmla="*/ 1204651 h 1393699"/>
              <a:gd name="connsiteX5" fmla="*/ 138362 w 2739576"/>
              <a:gd name="connsiteY5" fmla="*/ 1257262 h 1393699"/>
              <a:gd name="connsiteX6" fmla="*/ 166034 w 2739576"/>
              <a:gd name="connsiteY6" fmla="*/ 1304902 h 1393699"/>
              <a:gd name="connsiteX7" fmla="*/ 193707 w 2739576"/>
              <a:gd name="connsiteY7" fmla="*/ 1344919 h 1393699"/>
              <a:gd name="connsiteX8" fmla="*/ 221380 w 2739576"/>
              <a:gd name="connsiteY8" fmla="*/ 1374629 h 1393699"/>
              <a:gd name="connsiteX9" fmla="*/ 249052 w 2739576"/>
              <a:gd name="connsiteY9" fmla="*/ 1391577 h 1393699"/>
              <a:gd name="connsiteX10" fmla="*/ 276725 w 2739576"/>
              <a:gd name="connsiteY10" fmla="*/ 1393699 h 1393699"/>
              <a:gd name="connsiteX11" fmla="*/ 304396 w 2739576"/>
              <a:gd name="connsiteY11" fmla="*/ 1379523 h 1393699"/>
              <a:gd name="connsiteX12" fmla="*/ 332069 w 2739576"/>
              <a:gd name="connsiteY12" fmla="*/ 1348413 h 1393699"/>
              <a:gd name="connsiteX13" fmla="*/ 359741 w 2739576"/>
              <a:gd name="connsiteY13" fmla="*/ 1300614 h 1393699"/>
              <a:gd name="connsiteX14" fmla="*/ 387414 w 2739576"/>
              <a:gd name="connsiteY14" fmla="*/ 1237390 h 1393699"/>
              <a:gd name="connsiteX15" fmla="*/ 415087 w 2739576"/>
              <a:gd name="connsiteY15" fmla="*/ 1160999 h 1393699"/>
              <a:gd name="connsiteX16" fmla="*/ 442759 w 2739576"/>
              <a:gd name="connsiteY16" fmla="*/ 1074560 h 1393699"/>
              <a:gd name="connsiteX17" fmla="*/ 470432 w 2739576"/>
              <a:gd name="connsiteY17" fmla="*/ 981874 h 1393699"/>
              <a:gd name="connsiteX18" fmla="*/ 498105 w 2739576"/>
              <a:gd name="connsiteY18" fmla="*/ 887146 h 1393699"/>
              <a:gd name="connsiteX19" fmla="*/ 525777 w 2739576"/>
              <a:gd name="connsiteY19" fmla="*/ 794639 h 1393699"/>
              <a:gd name="connsiteX20" fmla="*/ 553450 w 2739576"/>
              <a:gd name="connsiteY20" fmla="*/ 708322 h 1393699"/>
              <a:gd name="connsiteX21" fmla="*/ 581121 w 2739576"/>
              <a:gd name="connsiteY21" fmla="*/ 631506 h 1393699"/>
              <a:gd name="connsiteX22" fmla="*/ 608794 w 2739576"/>
              <a:gd name="connsiteY22" fmla="*/ 566547 h 1393699"/>
              <a:gd name="connsiteX23" fmla="*/ 636466 w 2739576"/>
              <a:gd name="connsiteY23" fmla="*/ 514628 h 1393699"/>
              <a:gd name="connsiteX24" fmla="*/ 664139 w 2739576"/>
              <a:gd name="connsiteY24" fmla="*/ 475658 h 1393699"/>
              <a:gd name="connsiteX25" fmla="*/ 691812 w 2739576"/>
              <a:gd name="connsiteY25" fmla="*/ 448302 h 1393699"/>
              <a:gd name="connsiteX26" fmla="*/ 719484 w 2739576"/>
              <a:gd name="connsiteY26" fmla="*/ 430151 h 1393699"/>
              <a:gd name="connsiteX27" fmla="*/ 747157 w 2739576"/>
              <a:gd name="connsiteY27" fmla="*/ 418005 h 1393699"/>
              <a:gd name="connsiteX28" fmla="*/ 774830 w 2739576"/>
              <a:gd name="connsiteY28" fmla="*/ 408261 h 1393699"/>
              <a:gd name="connsiteX29" fmla="*/ 802502 w 2739576"/>
              <a:gd name="connsiteY29" fmla="*/ 397324 h 1393699"/>
              <a:gd name="connsiteX30" fmla="*/ 830173 w 2739576"/>
              <a:gd name="connsiteY30" fmla="*/ 382055 h 1393699"/>
              <a:gd name="connsiteX31" fmla="*/ 857840 w 2739576"/>
              <a:gd name="connsiteY31" fmla="*/ 360129 h 1393699"/>
              <a:gd name="connsiteX32" fmla="*/ 885514 w 2739576"/>
              <a:gd name="connsiteY32" fmla="*/ 330328 h 1393699"/>
              <a:gd name="connsiteX33" fmla="*/ 913188 w 2739576"/>
              <a:gd name="connsiteY33" fmla="*/ 292676 h 1393699"/>
              <a:gd name="connsiteX34" fmla="*/ 940862 w 2739576"/>
              <a:gd name="connsiteY34" fmla="*/ 248439 h 1393699"/>
              <a:gd name="connsiteX35" fmla="*/ 968537 w 2739576"/>
              <a:gd name="connsiteY35" fmla="*/ 199963 h 1393699"/>
              <a:gd name="connsiteX36" fmla="*/ 996211 w 2739576"/>
              <a:gd name="connsiteY36" fmla="*/ 150390 h 1393699"/>
              <a:gd name="connsiteX37" fmla="*/ 1023885 w 2739576"/>
              <a:gd name="connsiteY37" fmla="*/ 103259 h 1393699"/>
              <a:gd name="connsiteX38" fmla="*/ 1051559 w 2739576"/>
              <a:gd name="connsiteY38" fmla="*/ 62070 h 1393699"/>
              <a:gd name="connsiteX39" fmla="*/ 1079233 w 2739576"/>
              <a:gd name="connsiteY39" fmla="*/ 29859 h 1393699"/>
              <a:gd name="connsiteX40" fmla="*/ 1106892 w 2739576"/>
              <a:gd name="connsiteY40" fmla="*/ 8810 h 1393699"/>
              <a:gd name="connsiteX41" fmla="*/ 1134567 w 2739576"/>
              <a:gd name="connsiteY41" fmla="*/ 0 h 1393699"/>
              <a:gd name="connsiteX42" fmla="*/ 1162241 w 2739576"/>
              <a:gd name="connsiteY42" fmla="*/ 3260 h 1393699"/>
              <a:gd name="connsiteX43" fmla="*/ 1189915 w 2739576"/>
              <a:gd name="connsiteY43" fmla="*/ 17202 h 1393699"/>
              <a:gd name="connsiteX44" fmla="*/ 1217589 w 2739576"/>
              <a:gd name="connsiteY44" fmla="*/ 39398 h 1393699"/>
              <a:gd name="connsiteX45" fmla="*/ 1245263 w 2739576"/>
              <a:gd name="connsiteY45" fmla="*/ 66681 h 1393699"/>
              <a:gd name="connsiteX46" fmla="*/ 1272937 w 2739576"/>
              <a:gd name="connsiteY46" fmla="*/ 95528 h 1393699"/>
              <a:gd name="connsiteX47" fmla="*/ 1300611 w 2739576"/>
              <a:gd name="connsiteY47" fmla="*/ 122497 h 1393699"/>
              <a:gd name="connsiteX48" fmla="*/ 1328285 w 2739576"/>
              <a:gd name="connsiteY48" fmla="*/ 144629 h 1393699"/>
              <a:gd name="connsiteX49" fmla="*/ 1355945 w 2739576"/>
              <a:gd name="connsiteY49" fmla="*/ 159806 h 1393699"/>
              <a:gd name="connsiteX50" fmla="*/ 1383619 w 2739576"/>
              <a:gd name="connsiteY50" fmla="*/ 166978 h 1393699"/>
              <a:gd name="connsiteX51" fmla="*/ 1411293 w 2739576"/>
              <a:gd name="connsiteY51" fmla="*/ 166268 h 1393699"/>
              <a:gd name="connsiteX52" fmla="*/ 1438967 w 2739576"/>
              <a:gd name="connsiteY52" fmla="*/ 158927 h 1393699"/>
              <a:gd name="connsiteX53" fmla="*/ 1466641 w 2739576"/>
              <a:gd name="connsiteY53" fmla="*/ 147148 h 1393699"/>
              <a:gd name="connsiteX54" fmla="*/ 1494315 w 2739576"/>
              <a:gd name="connsiteY54" fmla="*/ 133777 h 1393699"/>
              <a:gd name="connsiteX55" fmla="*/ 1521989 w 2739576"/>
              <a:gd name="connsiteY55" fmla="*/ 121931 h 1393699"/>
              <a:gd name="connsiteX56" fmla="*/ 1549663 w 2739576"/>
              <a:gd name="connsiteY56" fmla="*/ 114609 h 1393699"/>
              <a:gd name="connsiteX57" fmla="*/ 1577337 w 2739576"/>
              <a:gd name="connsiteY57" fmla="*/ 114316 h 1393699"/>
              <a:gd name="connsiteX58" fmla="*/ 1604997 w 2739576"/>
              <a:gd name="connsiteY58" fmla="*/ 122751 h 1393699"/>
              <a:gd name="connsiteX59" fmla="*/ 1632671 w 2739576"/>
              <a:gd name="connsiteY59" fmla="*/ 140614 h 1393699"/>
              <a:gd name="connsiteX60" fmla="*/ 1660345 w 2739576"/>
              <a:gd name="connsiteY60" fmla="*/ 167519 h 1393699"/>
              <a:gd name="connsiteX61" fmla="*/ 1688019 w 2739576"/>
              <a:gd name="connsiteY61" fmla="*/ 202061 h 1393699"/>
              <a:gd name="connsiteX62" fmla="*/ 1715693 w 2739576"/>
              <a:gd name="connsiteY62" fmla="*/ 241989 h 1393699"/>
              <a:gd name="connsiteX63" fmla="*/ 1743367 w 2739576"/>
              <a:gd name="connsiteY63" fmla="*/ 284491 h 1393699"/>
              <a:gd name="connsiteX64" fmla="*/ 1771042 w 2739576"/>
              <a:gd name="connsiteY64" fmla="*/ 326530 h 1393699"/>
              <a:gd name="connsiteX65" fmla="*/ 1798716 w 2739576"/>
              <a:gd name="connsiteY65" fmla="*/ 365209 h 1393699"/>
              <a:gd name="connsiteX66" fmla="*/ 1826390 w 2739576"/>
              <a:gd name="connsiteY66" fmla="*/ 398111 h 1393699"/>
              <a:gd name="connsiteX67" fmla="*/ 1854049 w 2739576"/>
              <a:gd name="connsiteY67" fmla="*/ 423566 h 1393699"/>
              <a:gd name="connsiteX68" fmla="*/ 1881723 w 2739576"/>
              <a:gd name="connsiteY68" fmla="*/ 440844 h 1393699"/>
              <a:gd name="connsiteX69" fmla="*/ 1909397 w 2739576"/>
              <a:gd name="connsiteY69" fmla="*/ 450217 h 1393699"/>
              <a:gd name="connsiteX70" fmla="*/ 1937072 w 2739576"/>
              <a:gd name="connsiteY70" fmla="*/ 452915 h 1393699"/>
              <a:gd name="connsiteX71" fmla="*/ 1964746 w 2739576"/>
              <a:gd name="connsiteY71" fmla="*/ 450974 h 1393699"/>
              <a:gd name="connsiteX72" fmla="*/ 1992420 w 2739576"/>
              <a:gd name="connsiteY72" fmla="*/ 446994 h 1393699"/>
              <a:gd name="connsiteX73" fmla="*/ 2020094 w 2739576"/>
              <a:gd name="connsiteY73" fmla="*/ 443846 h 1393699"/>
              <a:gd name="connsiteX74" fmla="*/ 2047768 w 2739576"/>
              <a:gd name="connsiteY74" fmla="*/ 444360 h 1393699"/>
              <a:gd name="connsiteX75" fmla="*/ 2075442 w 2739576"/>
              <a:gd name="connsiteY75" fmla="*/ 451021 h 1393699"/>
              <a:gd name="connsiteX76" fmla="*/ 2103102 w 2739576"/>
              <a:gd name="connsiteY76" fmla="*/ 465716 h 1393699"/>
              <a:gd name="connsiteX77" fmla="*/ 2130776 w 2739576"/>
              <a:gd name="connsiteY77" fmla="*/ 489558 h 1393699"/>
              <a:gd name="connsiteX78" fmla="*/ 2158450 w 2739576"/>
              <a:gd name="connsiteY78" fmla="*/ 522789 h 1393699"/>
              <a:gd name="connsiteX79" fmla="*/ 2186124 w 2739576"/>
              <a:gd name="connsiteY79" fmla="*/ 564781 h 1393699"/>
              <a:gd name="connsiteX80" fmla="*/ 2213798 w 2739576"/>
              <a:gd name="connsiteY80" fmla="*/ 614117 h 1393699"/>
              <a:gd name="connsiteX81" fmla="*/ 2241472 w 2739576"/>
              <a:gd name="connsiteY81" fmla="*/ 668747 h 1393699"/>
              <a:gd name="connsiteX82" fmla="*/ 2269146 w 2739576"/>
              <a:gd name="connsiteY82" fmla="*/ 726194 h 1393699"/>
              <a:gd name="connsiteX83" fmla="*/ 2296820 w 2739576"/>
              <a:gd name="connsiteY83" fmla="*/ 783780 h 1393699"/>
              <a:gd name="connsiteX84" fmla="*/ 2324494 w 2739576"/>
              <a:gd name="connsiteY84" fmla="*/ 838866 h 1393699"/>
              <a:gd name="connsiteX85" fmla="*/ 2352154 w 2739576"/>
              <a:gd name="connsiteY85" fmla="*/ 889044 h 1393699"/>
              <a:gd name="connsiteX86" fmla="*/ 2379828 w 2739576"/>
              <a:gd name="connsiteY86" fmla="*/ 932323 h 1393699"/>
              <a:gd name="connsiteX87" fmla="*/ 2407502 w 2739576"/>
              <a:gd name="connsiteY87" fmla="*/ 967231 h 1393699"/>
              <a:gd name="connsiteX88" fmla="*/ 2435176 w 2739576"/>
              <a:gd name="connsiteY88" fmla="*/ 992889 h 1393699"/>
              <a:gd name="connsiteX89" fmla="*/ 2462850 w 2739576"/>
              <a:gd name="connsiteY89" fmla="*/ 1009004 h 1393699"/>
              <a:gd name="connsiteX90" fmla="*/ 2490525 w 2739576"/>
              <a:gd name="connsiteY90" fmla="*/ 1015834 h 1393699"/>
              <a:gd name="connsiteX91" fmla="*/ 2518199 w 2739576"/>
              <a:gd name="connsiteY91" fmla="*/ 1014103 h 1393699"/>
              <a:gd name="connsiteX92" fmla="*/ 2545873 w 2739576"/>
              <a:gd name="connsiteY92" fmla="*/ 1004896 h 1393699"/>
              <a:gd name="connsiteX93" fmla="*/ 2573547 w 2739576"/>
              <a:gd name="connsiteY93" fmla="*/ 989535 h 1393699"/>
              <a:gd name="connsiteX94" fmla="*/ 2601206 w 2739576"/>
              <a:gd name="connsiteY94" fmla="*/ 969467 h 1393699"/>
              <a:gd name="connsiteX95" fmla="*/ 2628880 w 2739576"/>
              <a:gd name="connsiteY95" fmla="*/ 946151 h 1393699"/>
              <a:gd name="connsiteX96" fmla="*/ 2656554 w 2739576"/>
              <a:gd name="connsiteY96" fmla="*/ 920963 h 1393699"/>
              <a:gd name="connsiteX97" fmla="*/ 2684229 w 2739576"/>
              <a:gd name="connsiteY97" fmla="*/ 895131 h 1393699"/>
              <a:gd name="connsiteX98" fmla="*/ 2711903 w 2739576"/>
              <a:gd name="connsiteY98" fmla="*/ 869691 h 1393699"/>
              <a:gd name="connsiteX99" fmla="*/ 2739577 w 2739576"/>
              <a:gd name="connsiteY99" fmla="*/ 845459 h 13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2739576" h="1393699">
                <a:moveTo>
                  <a:pt x="0" y="990058"/>
                </a:moveTo>
                <a:lnTo>
                  <a:pt x="27673" y="1040636"/>
                </a:lnTo>
                <a:lnTo>
                  <a:pt x="55344" y="1094297"/>
                </a:lnTo>
                <a:lnTo>
                  <a:pt x="83016" y="1149588"/>
                </a:lnTo>
                <a:lnTo>
                  <a:pt x="110689" y="1204651"/>
                </a:lnTo>
                <a:lnTo>
                  <a:pt x="138362" y="1257262"/>
                </a:lnTo>
                <a:lnTo>
                  <a:pt x="166034" y="1304902"/>
                </a:lnTo>
                <a:lnTo>
                  <a:pt x="193707" y="1344919"/>
                </a:lnTo>
                <a:lnTo>
                  <a:pt x="221380" y="1374629"/>
                </a:lnTo>
                <a:lnTo>
                  <a:pt x="249052" y="1391577"/>
                </a:lnTo>
                <a:lnTo>
                  <a:pt x="276725" y="1393699"/>
                </a:lnTo>
                <a:lnTo>
                  <a:pt x="304396" y="1379523"/>
                </a:lnTo>
                <a:lnTo>
                  <a:pt x="332069" y="1348413"/>
                </a:lnTo>
                <a:lnTo>
                  <a:pt x="359741" y="1300614"/>
                </a:lnTo>
                <a:lnTo>
                  <a:pt x="387414" y="1237390"/>
                </a:lnTo>
                <a:lnTo>
                  <a:pt x="415087" y="1160999"/>
                </a:lnTo>
                <a:lnTo>
                  <a:pt x="442759" y="1074560"/>
                </a:lnTo>
                <a:lnTo>
                  <a:pt x="470432" y="981874"/>
                </a:lnTo>
                <a:lnTo>
                  <a:pt x="498105" y="887146"/>
                </a:lnTo>
                <a:lnTo>
                  <a:pt x="525777" y="794639"/>
                </a:lnTo>
                <a:lnTo>
                  <a:pt x="553450" y="708322"/>
                </a:lnTo>
                <a:lnTo>
                  <a:pt x="581121" y="631506"/>
                </a:lnTo>
                <a:lnTo>
                  <a:pt x="608794" y="566547"/>
                </a:lnTo>
                <a:lnTo>
                  <a:pt x="636466" y="514628"/>
                </a:lnTo>
                <a:lnTo>
                  <a:pt x="664139" y="475658"/>
                </a:lnTo>
                <a:lnTo>
                  <a:pt x="691812" y="448302"/>
                </a:lnTo>
                <a:lnTo>
                  <a:pt x="719484" y="430151"/>
                </a:lnTo>
                <a:lnTo>
                  <a:pt x="747157" y="418005"/>
                </a:lnTo>
                <a:lnTo>
                  <a:pt x="774830" y="408261"/>
                </a:lnTo>
                <a:lnTo>
                  <a:pt x="802502" y="397324"/>
                </a:lnTo>
                <a:lnTo>
                  <a:pt x="830173" y="382055"/>
                </a:lnTo>
                <a:lnTo>
                  <a:pt x="857840" y="360129"/>
                </a:lnTo>
                <a:lnTo>
                  <a:pt x="885514" y="330328"/>
                </a:lnTo>
                <a:lnTo>
                  <a:pt x="913188" y="292676"/>
                </a:lnTo>
                <a:lnTo>
                  <a:pt x="940862" y="248439"/>
                </a:lnTo>
                <a:lnTo>
                  <a:pt x="968537" y="199963"/>
                </a:lnTo>
                <a:lnTo>
                  <a:pt x="996211" y="150390"/>
                </a:lnTo>
                <a:lnTo>
                  <a:pt x="1023885" y="103259"/>
                </a:lnTo>
                <a:lnTo>
                  <a:pt x="1051559" y="62070"/>
                </a:lnTo>
                <a:lnTo>
                  <a:pt x="1079233" y="29859"/>
                </a:lnTo>
                <a:lnTo>
                  <a:pt x="1106892" y="8810"/>
                </a:lnTo>
                <a:lnTo>
                  <a:pt x="1134567" y="0"/>
                </a:lnTo>
                <a:lnTo>
                  <a:pt x="1162241" y="3260"/>
                </a:lnTo>
                <a:lnTo>
                  <a:pt x="1189915" y="17202"/>
                </a:lnTo>
                <a:lnTo>
                  <a:pt x="1217589" y="39398"/>
                </a:lnTo>
                <a:lnTo>
                  <a:pt x="1245263" y="66681"/>
                </a:lnTo>
                <a:lnTo>
                  <a:pt x="1272937" y="95528"/>
                </a:lnTo>
                <a:lnTo>
                  <a:pt x="1300611" y="122497"/>
                </a:lnTo>
                <a:lnTo>
                  <a:pt x="1328285" y="144629"/>
                </a:lnTo>
                <a:lnTo>
                  <a:pt x="1355945" y="159806"/>
                </a:lnTo>
                <a:lnTo>
                  <a:pt x="1383619" y="166978"/>
                </a:lnTo>
                <a:lnTo>
                  <a:pt x="1411293" y="166268"/>
                </a:lnTo>
                <a:lnTo>
                  <a:pt x="1438967" y="158927"/>
                </a:lnTo>
                <a:lnTo>
                  <a:pt x="1466641" y="147148"/>
                </a:lnTo>
                <a:lnTo>
                  <a:pt x="1494315" y="133777"/>
                </a:lnTo>
                <a:lnTo>
                  <a:pt x="1521989" y="121931"/>
                </a:lnTo>
                <a:lnTo>
                  <a:pt x="1549663" y="114609"/>
                </a:lnTo>
                <a:lnTo>
                  <a:pt x="1577337" y="114316"/>
                </a:lnTo>
                <a:lnTo>
                  <a:pt x="1604997" y="122751"/>
                </a:lnTo>
                <a:lnTo>
                  <a:pt x="1632671" y="140614"/>
                </a:lnTo>
                <a:lnTo>
                  <a:pt x="1660345" y="167519"/>
                </a:lnTo>
                <a:lnTo>
                  <a:pt x="1688019" y="202061"/>
                </a:lnTo>
                <a:lnTo>
                  <a:pt x="1715693" y="241989"/>
                </a:lnTo>
                <a:lnTo>
                  <a:pt x="1743367" y="284491"/>
                </a:lnTo>
                <a:lnTo>
                  <a:pt x="1771042" y="326530"/>
                </a:lnTo>
                <a:lnTo>
                  <a:pt x="1798716" y="365209"/>
                </a:lnTo>
                <a:lnTo>
                  <a:pt x="1826390" y="398111"/>
                </a:lnTo>
                <a:lnTo>
                  <a:pt x="1854049" y="423566"/>
                </a:lnTo>
                <a:lnTo>
                  <a:pt x="1881723" y="440844"/>
                </a:lnTo>
                <a:lnTo>
                  <a:pt x="1909397" y="450217"/>
                </a:lnTo>
                <a:lnTo>
                  <a:pt x="1937072" y="452915"/>
                </a:lnTo>
                <a:lnTo>
                  <a:pt x="1964746" y="450974"/>
                </a:lnTo>
                <a:lnTo>
                  <a:pt x="1992420" y="446994"/>
                </a:lnTo>
                <a:lnTo>
                  <a:pt x="2020094" y="443846"/>
                </a:lnTo>
                <a:lnTo>
                  <a:pt x="2047768" y="444360"/>
                </a:lnTo>
                <a:lnTo>
                  <a:pt x="2075442" y="451021"/>
                </a:lnTo>
                <a:lnTo>
                  <a:pt x="2103102" y="465716"/>
                </a:lnTo>
                <a:lnTo>
                  <a:pt x="2130776" y="489558"/>
                </a:lnTo>
                <a:lnTo>
                  <a:pt x="2158450" y="522789"/>
                </a:lnTo>
                <a:lnTo>
                  <a:pt x="2186124" y="564781"/>
                </a:lnTo>
                <a:lnTo>
                  <a:pt x="2213798" y="614117"/>
                </a:lnTo>
                <a:lnTo>
                  <a:pt x="2241472" y="668747"/>
                </a:lnTo>
                <a:lnTo>
                  <a:pt x="2269146" y="726194"/>
                </a:lnTo>
                <a:lnTo>
                  <a:pt x="2296820" y="783780"/>
                </a:lnTo>
                <a:lnTo>
                  <a:pt x="2324494" y="838866"/>
                </a:lnTo>
                <a:lnTo>
                  <a:pt x="2352154" y="889044"/>
                </a:lnTo>
                <a:lnTo>
                  <a:pt x="2379828" y="932323"/>
                </a:lnTo>
                <a:lnTo>
                  <a:pt x="2407502" y="967231"/>
                </a:lnTo>
                <a:lnTo>
                  <a:pt x="2435176" y="992889"/>
                </a:lnTo>
                <a:lnTo>
                  <a:pt x="2462850" y="1009004"/>
                </a:lnTo>
                <a:lnTo>
                  <a:pt x="2490525" y="1015834"/>
                </a:lnTo>
                <a:lnTo>
                  <a:pt x="2518199" y="1014103"/>
                </a:lnTo>
                <a:lnTo>
                  <a:pt x="2545873" y="1004896"/>
                </a:lnTo>
                <a:lnTo>
                  <a:pt x="2573547" y="989535"/>
                </a:lnTo>
                <a:lnTo>
                  <a:pt x="2601206" y="969467"/>
                </a:lnTo>
                <a:lnTo>
                  <a:pt x="2628880" y="946151"/>
                </a:lnTo>
                <a:lnTo>
                  <a:pt x="2656554" y="920963"/>
                </a:lnTo>
                <a:lnTo>
                  <a:pt x="2684229" y="895131"/>
                </a:lnTo>
                <a:lnTo>
                  <a:pt x="2711903" y="869691"/>
                </a:lnTo>
                <a:lnTo>
                  <a:pt x="2739577" y="845459"/>
                </a:lnTo>
              </a:path>
            </a:pathLst>
          </a:custGeom>
          <a:noFill/>
          <a:ln w="17478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6749B79C-1DCC-1C21-F918-2BA0D345CAB3}"/>
              </a:ext>
            </a:extLst>
          </p:cNvPr>
          <p:cNvGrpSpPr/>
          <p:nvPr/>
        </p:nvGrpSpPr>
        <p:grpSpPr>
          <a:xfrm>
            <a:off x="3778244" y="2427734"/>
            <a:ext cx="3387186" cy="2191645"/>
            <a:chOff x="3778244" y="1935103"/>
            <a:chExt cx="3387186" cy="2191645"/>
          </a:xfrm>
        </p:grpSpPr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42195116-144E-0250-177A-AEAA82AD1A32}"/>
                </a:ext>
              </a:extLst>
            </p:cNvPr>
            <p:cNvSpPr/>
            <p:nvPr/>
          </p:nvSpPr>
          <p:spPr>
            <a:xfrm>
              <a:off x="4144531" y="1935103"/>
              <a:ext cx="3020899" cy="1917745"/>
            </a:xfrm>
            <a:custGeom>
              <a:avLst/>
              <a:gdLst>
                <a:gd name="connsiteX0" fmla="*/ 0 w 3020899"/>
                <a:gd name="connsiteY0" fmla="*/ 1917745 h 1917745"/>
                <a:gd name="connsiteX1" fmla="*/ 3020900 w 3020899"/>
                <a:gd name="connsiteY1" fmla="*/ 1917745 h 1917745"/>
                <a:gd name="connsiteX2" fmla="*/ 3020900 w 3020899"/>
                <a:gd name="connsiteY2" fmla="*/ 0 h 1917745"/>
                <a:gd name="connsiteX3" fmla="*/ 0 w 3020899"/>
                <a:gd name="connsiteY3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899" h="1917745">
                  <a:moveTo>
                    <a:pt x="0" y="1917745"/>
                  </a:moveTo>
                  <a:lnTo>
                    <a:pt x="3020900" y="1917745"/>
                  </a:lnTo>
                  <a:lnTo>
                    <a:pt x="30209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B49484E4-13E4-4081-482C-5D9D555D92E6}"/>
                </a:ext>
              </a:extLst>
            </p:cNvPr>
            <p:cNvSpPr/>
            <p:nvPr/>
          </p:nvSpPr>
          <p:spPr>
            <a:xfrm>
              <a:off x="4408147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7BC3CBA2-985A-66B8-C07E-549160A573F6}"/>
                </a:ext>
              </a:extLst>
            </p:cNvPr>
            <p:cNvSpPr/>
            <p:nvPr/>
          </p:nvSpPr>
          <p:spPr>
            <a:xfrm>
              <a:off x="4764384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60F4EFB0-B60D-139A-4B8E-4FC91D913282}"/>
                </a:ext>
              </a:extLst>
            </p:cNvPr>
            <p:cNvSpPr/>
            <p:nvPr/>
          </p:nvSpPr>
          <p:spPr>
            <a:xfrm>
              <a:off x="5120621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AB359022-41F2-4678-DE2F-08124449FECB}"/>
                </a:ext>
              </a:extLst>
            </p:cNvPr>
            <p:cNvSpPr/>
            <p:nvPr/>
          </p:nvSpPr>
          <p:spPr>
            <a:xfrm>
              <a:off x="5476860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1E715026-DEFD-0324-A624-FED83EA33D67}"/>
                </a:ext>
              </a:extLst>
            </p:cNvPr>
            <p:cNvSpPr/>
            <p:nvPr/>
          </p:nvSpPr>
          <p:spPr>
            <a:xfrm>
              <a:off x="5833098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46B5DB9A-BE76-133F-4C59-6EA68342B795}"/>
                </a:ext>
              </a:extLst>
            </p:cNvPr>
            <p:cNvSpPr/>
            <p:nvPr/>
          </p:nvSpPr>
          <p:spPr>
            <a:xfrm>
              <a:off x="6189337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47BF7AB0-2CD8-90EE-4FDA-97D691098206}"/>
                </a:ext>
              </a:extLst>
            </p:cNvPr>
            <p:cNvSpPr/>
            <p:nvPr/>
          </p:nvSpPr>
          <p:spPr>
            <a:xfrm>
              <a:off x="6545575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E9332E33-7776-BA11-2C0E-872E0A752126}"/>
                </a:ext>
              </a:extLst>
            </p:cNvPr>
            <p:cNvSpPr/>
            <p:nvPr/>
          </p:nvSpPr>
          <p:spPr>
            <a:xfrm>
              <a:off x="6901813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E4302A71-C24A-8F43-0235-628E6387AEDA}"/>
                </a:ext>
              </a:extLst>
            </p:cNvPr>
            <p:cNvSpPr/>
            <p:nvPr/>
          </p:nvSpPr>
          <p:spPr>
            <a:xfrm>
              <a:off x="4144531" y="3852848"/>
              <a:ext cx="3020899" cy="1443"/>
            </a:xfrm>
            <a:custGeom>
              <a:avLst/>
              <a:gdLst>
                <a:gd name="connsiteX0" fmla="*/ 0 w 3020899"/>
                <a:gd name="connsiteY0" fmla="*/ 0 h 1443"/>
                <a:gd name="connsiteX1" fmla="*/ 3020900 w 3020899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0899" h="1443">
                  <a:moveTo>
                    <a:pt x="0" y="0"/>
                  </a:moveTo>
                  <a:lnTo>
                    <a:pt x="302090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4B4A7C45-C4C2-2F98-4B40-AE85F3159A61}"/>
                </a:ext>
              </a:extLst>
            </p:cNvPr>
            <p:cNvSpPr/>
            <p:nvPr/>
          </p:nvSpPr>
          <p:spPr>
            <a:xfrm>
              <a:off x="4408147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08BEBD87-ED7E-C70E-BA95-BFC9822FE646}"/>
                </a:ext>
              </a:extLst>
            </p:cNvPr>
            <p:cNvSpPr/>
            <p:nvPr/>
          </p:nvSpPr>
          <p:spPr>
            <a:xfrm>
              <a:off x="4764384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C395F59B-A49E-60F4-F6AE-30B80E5D30D7}"/>
                </a:ext>
              </a:extLst>
            </p:cNvPr>
            <p:cNvSpPr/>
            <p:nvPr/>
          </p:nvSpPr>
          <p:spPr>
            <a:xfrm>
              <a:off x="5120621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B31B4995-A434-2607-2E12-D606082D7AE5}"/>
                </a:ext>
              </a:extLst>
            </p:cNvPr>
            <p:cNvSpPr/>
            <p:nvPr/>
          </p:nvSpPr>
          <p:spPr>
            <a:xfrm>
              <a:off x="5476860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EC227B5D-2AE2-EE9B-9B9F-8388E26377A7}"/>
                </a:ext>
              </a:extLst>
            </p:cNvPr>
            <p:cNvSpPr/>
            <p:nvPr/>
          </p:nvSpPr>
          <p:spPr>
            <a:xfrm>
              <a:off x="5833098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334F636D-0151-7EFC-03AA-5859C3FC8AB5}"/>
                </a:ext>
              </a:extLst>
            </p:cNvPr>
            <p:cNvSpPr/>
            <p:nvPr/>
          </p:nvSpPr>
          <p:spPr>
            <a:xfrm>
              <a:off x="6189337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B4A01AC0-21E4-F252-AB69-FFF7E8136743}"/>
                </a:ext>
              </a:extLst>
            </p:cNvPr>
            <p:cNvSpPr/>
            <p:nvPr/>
          </p:nvSpPr>
          <p:spPr>
            <a:xfrm>
              <a:off x="6545575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F8EEA8D2-878C-1870-C54F-CEFE3489FF38}"/>
                </a:ext>
              </a:extLst>
            </p:cNvPr>
            <p:cNvSpPr/>
            <p:nvPr/>
          </p:nvSpPr>
          <p:spPr>
            <a:xfrm>
              <a:off x="6901813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41B827A6-1E57-583B-1214-0B7F04C05B96}"/>
                </a:ext>
              </a:extLst>
            </p:cNvPr>
            <p:cNvSpPr/>
            <p:nvPr/>
          </p:nvSpPr>
          <p:spPr>
            <a:xfrm>
              <a:off x="4273886" y="3947189"/>
              <a:ext cx="75642" cy="9946"/>
            </a:xfrm>
            <a:custGeom>
              <a:avLst/>
              <a:gdLst>
                <a:gd name="connsiteX0" fmla="*/ 0 w 75642"/>
                <a:gd name="connsiteY0" fmla="*/ 0 h 9946"/>
                <a:gd name="connsiteX1" fmla="*/ 75642 w 75642"/>
                <a:gd name="connsiteY1" fmla="*/ 0 h 9946"/>
                <a:gd name="connsiteX2" fmla="*/ 75642 w 75642"/>
                <a:gd name="connsiteY2" fmla="*/ 9947 h 9946"/>
                <a:gd name="connsiteX3" fmla="*/ 0 w 75642"/>
                <a:gd name="connsiteY3" fmla="*/ 9947 h 9946"/>
                <a:gd name="connsiteX4" fmla="*/ 0 w 75642"/>
                <a:gd name="connsiteY4" fmla="*/ 0 h 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42" h="9946">
                  <a:moveTo>
                    <a:pt x="0" y="0"/>
                  </a:moveTo>
                  <a:lnTo>
                    <a:pt x="75642" y="0"/>
                  </a:lnTo>
                  <a:lnTo>
                    <a:pt x="75642" y="9947"/>
                  </a:lnTo>
                  <a:lnTo>
                    <a:pt x="0" y="99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A2F3A2F2-AF45-135E-2DF1-73D6C0479FE0}"/>
                </a:ext>
              </a:extLst>
            </p:cNvPr>
            <p:cNvSpPr/>
            <p:nvPr/>
          </p:nvSpPr>
          <p:spPr>
            <a:xfrm>
              <a:off x="4370297" y="3900820"/>
              <a:ext cx="60891" cy="90573"/>
            </a:xfrm>
            <a:custGeom>
              <a:avLst/>
              <a:gdLst>
                <a:gd name="connsiteX0" fmla="*/ 30446 w 60891"/>
                <a:gd name="connsiteY0" fmla="*/ 9355 h 90573"/>
                <a:gd name="connsiteX1" fmla="*/ 16580 w 60891"/>
                <a:gd name="connsiteY1" fmla="*/ 18363 h 90573"/>
                <a:gd name="connsiteX2" fmla="*/ 11979 w 60891"/>
                <a:gd name="connsiteY2" fmla="*/ 45316 h 90573"/>
                <a:gd name="connsiteX3" fmla="*/ 16580 w 60891"/>
                <a:gd name="connsiteY3" fmla="*/ 72283 h 90573"/>
                <a:gd name="connsiteX4" fmla="*/ 30446 w 60891"/>
                <a:gd name="connsiteY4" fmla="*/ 81219 h 90573"/>
                <a:gd name="connsiteX5" fmla="*/ 44311 w 60891"/>
                <a:gd name="connsiteY5" fmla="*/ 72283 h 90573"/>
                <a:gd name="connsiteX6" fmla="*/ 48973 w 60891"/>
                <a:gd name="connsiteY6" fmla="*/ 45316 h 90573"/>
                <a:gd name="connsiteX7" fmla="*/ 44311 w 60891"/>
                <a:gd name="connsiteY7" fmla="*/ 18363 h 90573"/>
                <a:gd name="connsiteX8" fmla="*/ 30446 w 60891"/>
                <a:gd name="connsiteY8" fmla="*/ 9355 h 90573"/>
                <a:gd name="connsiteX9" fmla="*/ 30446 w 60891"/>
                <a:gd name="connsiteY9" fmla="*/ 0 h 90573"/>
                <a:gd name="connsiteX10" fmla="*/ 53044 w 60891"/>
                <a:gd name="connsiteY10" fmla="*/ 11636 h 90573"/>
                <a:gd name="connsiteX11" fmla="*/ 60892 w 60891"/>
                <a:gd name="connsiteY11" fmla="*/ 45316 h 90573"/>
                <a:gd name="connsiteX12" fmla="*/ 53044 w 60891"/>
                <a:gd name="connsiteY12" fmla="*/ 78996 h 90573"/>
                <a:gd name="connsiteX13" fmla="*/ 30446 w 60891"/>
                <a:gd name="connsiteY13" fmla="*/ 90574 h 90573"/>
                <a:gd name="connsiteX14" fmla="*/ 7788 w 60891"/>
                <a:gd name="connsiteY14" fmla="*/ 78996 h 90573"/>
                <a:gd name="connsiteX15" fmla="*/ 0 w 60891"/>
                <a:gd name="connsiteY15" fmla="*/ 45316 h 90573"/>
                <a:gd name="connsiteX16" fmla="*/ 7788 w 60891"/>
                <a:gd name="connsiteY16" fmla="*/ 11636 h 90573"/>
                <a:gd name="connsiteX17" fmla="*/ 30446 w 60891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1" h="90573">
                  <a:moveTo>
                    <a:pt x="30446" y="9355"/>
                  </a:moveTo>
                  <a:cubicBezTo>
                    <a:pt x="24310" y="9355"/>
                    <a:pt x="19686" y="12357"/>
                    <a:pt x="16580" y="18363"/>
                  </a:cubicBezTo>
                  <a:cubicBezTo>
                    <a:pt x="13512" y="24325"/>
                    <a:pt x="11979" y="33305"/>
                    <a:pt x="11979" y="45316"/>
                  </a:cubicBezTo>
                  <a:cubicBezTo>
                    <a:pt x="11979" y="57283"/>
                    <a:pt x="13512" y="66277"/>
                    <a:pt x="16580" y="72283"/>
                  </a:cubicBezTo>
                  <a:cubicBezTo>
                    <a:pt x="19686" y="78245"/>
                    <a:pt x="24310" y="81219"/>
                    <a:pt x="30446" y="81219"/>
                  </a:cubicBezTo>
                  <a:cubicBezTo>
                    <a:pt x="36622" y="81219"/>
                    <a:pt x="41243" y="78245"/>
                    <a:pt x="44311" y="72283"/>
                  </a:cubicBezTo>
                  <a:cubicBezTo>
                    <a:pt x="47419" y="66277"/>
                    <a:pt x="48973" y="57283"/>
                    <a:pt x="48973" y="45316"/>
                  </a:cubicBezTo>
                  <a:cubicBezTo>
                    <a:pt x="48973" y="33305"/>
                    <a:pt x="47419" y="24325"/>
                    <a:pt x="44311" y="18363"/>
                  </a:cubicBezTo>
                  <a:cubicBezTo>
                    <a:pt x="41243" y="12357"/>
                    <a:pt x="36622" y="9355"/>
                    <a:pt x="30446" y="9355"/>
                  </a:cubicBezTo>
                  <a:moveTo>
                    <a:pt x="30446" y="0"/>
                  </a:moveTo>
                  <a:cubicBezTo>
                    <a:pt x="40320" y="0"/>
                    <a:pt x="47851" y="3883"/>
                    <a:pt x="53044" y="11636"/>
                  </a:cubicBezTo>
                  <a:cubicBezTo>
                    <a:pt x="58276" y="19359"/>
                    <a:pt x="60892" y="30576"/>
                    <a:pt x="60892" y="45316"/>
                  </a:cubicBezTo>
                  <a:cubicBezTo>
                    <a:pt x="60892" y="60012"/>
                    <a:pt x="58276" y="71243"/>
                    <a:pt x="53044" y="78996"/>
                  </a:cubicBezTo>
                  <a:cubicBezTo>
                    <a:pt x="47851" y="86719"/>
                    <a:pt x="40320" y="90574"/>
                    <a:pt x="30446" y="90574"/>
                  </a:cubicBezTo>
                  <a:cubicBezTo>
                    <a:pt x="20572" y="90574"/>
                    <a:pt x="13020" y="86719"/>
                    <a:pt x="7788" y="78996"/>
                  </a:cubicBezTo>
                  <a:cubicBezTo>
                    <a:pt x="2596" y="71243"/>
                    <a:pt x="0" y="60012"/>
                    <a:pt x="0" y="45316"/>
                  </a:cubicBezTo>
                  <a:cubicBezTo>
                    <a:pt x="0" y="30576"/>
                    <a:pt x="2596" y="19359"/>
                    <a:pt x="7788" y="11636"/>
                  </a:cubicBezTo>
                  <a:cubicBezTo>
                    <a:pt x="13020" y="3883"/>
                    <a:pt x="20572" y="0"/>
                    <a:pt x="30446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23DC0927-6239-D0E7-AF7B-5E910B768FC1}"/>
                </a:ext>
              </a:extLst>
            </p:cNvPr>
            <p:cNvSpPr/>
            <p:nvPr/>
          </p:nvSpPr>
          <p:spPr>
            <a:xfrm>
              <a:off x="4452133" y="3974849"/>
              <a:ext cx="12450" cy="14854"/>
            </a:xfrm>
            <a:custGeom>
              <a:avLst/>
              <a:gdLst>
                <a:gd name="connsiteX0" fmla="*/ 0 w 12450"/>
                <a:gd name="connsiteY0" fmla="*/ 0 h 14854"/>
                <a:gd name="connsiteX1" fmla="*/ 12450 w 12450"/>
                <a:gd name="connsiteY1" fmla="*/ 0 h 14854"/>
                <a:gd name="connsiteX2" fmla="*/ 12450 w 12450"/>
                <a:gd name="connsiteY2" fmla="*/ 14855 h 14854"/>
                <a:gd name="connsiteX3" fmla="*/ 0 w 12450"/>
                <a:gd name="connsiteY3" fmla="*/ 14855 h 14854"/>
                <a:gd name="connsiteX4" fmla="*/ 0 w 12450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0" h="14854">
                  <a:moveTo>
                    <a:pt x="0" y="0"/>
                  </a:moveTo>
                  <a:lnTo>
                    <a:pt x="12450" y="0"/>
                  </a:lnTo>
                  <a:lnTo>
                    <a:pt x="12450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9840962C-8987-9F60-693D-5EF5BCC3DA8C}"/>
                </a:ext>
              </a:extLst>
            </p:cNvPr>
            <p:cNvSpPr/>
            <p:nvPr/>
          </p:nvSpPr>
          <p:spPr>
            <a:xfrm>
              <a:off x="4486472" y="3900820"/>
              <a:ext cx="55935" cy="88884"/>
            </a:xfrm>
            <a:custGeom>
              <a:avLst/>
              <a:gdLst>
                <a:gd name="connsiteX0" fmla="*/ 14338 w 55935"/>
                <a:gd name="connsiteY0" fmla="*/ 78938 h 88884"/>
                <a:gd name="connsiteX1" fmla="*/ 55935 w 55935"/>
                <a:gd name="connsiteY1" fmla="*/ 78938 h 88884"/>
                <a:gd name="connsiteX2" fmla="*/ 55935 w 55935"/>
                <a:gd name="connsiteY2" fmla="*/ 88884 h 88884"/>
                <a:gd name="connsiteX3" fmla="*/ 0 w 55935"/>
                <a:gd name="connsiteY3" fmla="*/ 88884 h 88884"/>
                <a:gd name="connsiteX4" fmla="*/ 0 w 55935"/>
                <a:gd name="connsiteY4" fmla="*/ 78938 h 88884"/>
                <a:gd name="connsiteX5" fmla="*/ 18469 w 55935"/>
                <a:gd name="connsiteY5" fmla="*/ 60286 h 88884"/>
                <a:gd name="connsiteX6" fmla="*/ 33219 w 55935"/>
                <a:gd name="connsiteY6" fmla="*/ 45142 h 88884"/>
                <a:gd name="connsiteX7" fmla="*/ 41185 w 55935"/>
                <a:gd name="connsiteY7" fmla="*/ 34387 h 88884"/>
                <a:gd name="connsiteX8" fmla="*/ 43486 w 55935"/>
                <a:gd name="connsiteY8" fmla="*/ 25668 h 88884"/>
                <a:gd name="connsiteX9" fmla="*/ 38530 w 55935"/>
                <a:gd name="connsiteY9" fmla="*/ 14321 h 88884"/>
                <a:gd name="connsiteX10" fmla="*/ 25725 w 55935"/>
                <a:gd name="connsiteY10" fmla="*/ 9932 h 88884"/>
                <a:gd name="connsiteX11" fmla="*/ 13866 w 55935"/>
                <a:gd name="connsiteY11" fmla="*/ 11867 h 88884"/>
                <a:gd name="connsiteX12" fmla="*/ 591 w 55935"/>
                <a:gd name="connsiteY12" fmla="*/ 17713 h 88884"/>
                <a:gd name="connsiteX13" fmla="*/ 591 w 55935"/>
                <a:gd name="connsiteY13" fmla="*/ 5789 h 88884"/>
                <a:gd name="connsiteX14" fmla="*/ 14044 w 55935"/>
                <a:gd name="connsiteY14" fmla="*/ 1458 h 88884"/>
                <a:gd name="connsiteX15" fmla="*/ 25489 w 55935"/>
                <a:gd name="connsiteY15" fmla="*/ 0 h 88884"/>
                <a:gd name="connsiteX16" fmla="*/ 47321 w 55935"/>
                <a:gd name="connsiteY16" fmla="*/ 6785 h 88884"/>
                <a:gd name="connsiteX17" fmla="*/ 55463 w 55935"/>
                <a:gd name="connsiteY17" fmla="*/ 24903 h 88884"/>
                <a:gd name="connsiteX18" fmla="*/ 53398 w 55935"/>
                <a:gd name="connsiteY18" fmla="*/ 35138 h 88884"/>
                <a:gd name="connsiteX19" fmla="*/ 46024 w 55935"/>
                <a:gd name="connsiteY19" fmla="*/ 46485 h 88884"/>
                <a:gd name="connsiteX20" fmla="*/ 36642 w 55935"/>
                <a:gd name="connsiteY20" fmla="*/ 56316 h 88884"/>
                <a:gd name="connsiteX21" fmla="*/ 14338 w 55935"/>
                <a:gd name="connsiteY21" fmla="*/ 78938 h 8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935" h="88884">
                  <a:moveTo>
                    <a:pt x="14338" y="78938"/>
                  </a:moveTo>
                  <a:lnTo>
                    <a:pt x="55935" y="78938"/>
                  </a:lnTo>
                  <a:lnTo>
                    <a:pt x="55935" y="88884"/>
                  </a:lnTo>
                  <a:lnTo>
                    <a:pt x="0" y="88884"/>
                  </a:lnTo>
                  <a:lnTo>
                    <a:pt x="0" y="78938"/>
                  </a:lnTo>
                  <a:cubicBezTo>
                    <a:pt x="4524" y="74304"/>
                    <a:pt x="10681" y="68082"/>
                    <a:pt x="18469" y="60286"/>
                  </a:cubicBezTo>
                  <a:cubicBezTo>
                    <a:pt x="26296" y="52447"/>
                    <a:pt x="31213" y="47409"/>
                    <a:pt x="33219" y="45142"/>
                  </a:cubicBezTo>
                  <a:cubicBezTo>
                    <a:pt x="37034" y="40884"/>
                    <a:pt x="39689" y="37303"/>
                    <a:pt x="41185" y="34387"/>
                  </a:cubicBezTo>
                  <a:cubicBezTo>
                    <a:pt x="42719" y="31428"/>
                    <a:pt x="43486" y="28512"/>
                    <a:pt x="43486" y="25668"/>
                  </a:cubicBezTo>
                  <a:cubicBezTo>
                    <a:pt x="43486" y="21034"/>
                    <a:pt x="41834" y="17251"/>
                    <a:pt x="38530" y="14321"/>
                  </a:cubicBezTo>
                  <a:cubicBezTo>
                    <a:pt x="35266" y="11390"/>
                    <a:pt x="30996" y="9932"/>
                    <a:pt x="25725" y="9932"/>
                  </a:cubicBezTo>
                  <a:cubicBezTo>
                    <a:pt x="21989" y="9932"/>
                    <a:pt x="18036" y="10582"/>
                    <a:pt x="13866" y="11867"/>
                  </a:cubicBezTo>
                  <a:cubicBezTo>
                    <a:pt x="9737" y="13151"/>
                    <a:pt x="5312" y="15100"/>
                    <a:pt x="591" y="17713"/>
                  </a:cubicBezTo>
                  <a:lnTo>
                    <a:pt x="591" y="5789"/>
                  </a:lnTo>
                  <a:cubicBezTo>
                    <a:pt x="5391" y="3869"/>
                    <a:pt x="9874" y="2425"/>
                    <a:pt x="14044" y="1458"/>
                  </a:cubicBezTo>
                  <a:cubicBezTo>
                    <a:pt x="18214" y="491"/>
                    <a:pt x="22029" y="0"/>
                    <a:pt x="25489" y="0"/>
                  </a:cubicBezTo>
                  <a:cubicBezTo>
                    <a:pt x="34614" y="0"/>
                    <a:pt x="41893" y="2266"/>
                    <a:pt x="47321" y="6785"/>
                  </a:cubicBezTo>
                  <a:cubicBezTo>
                    <a:pt x="52750" y="11304"/>
                    <a:pt x="55463" y="17338"/>
                    <a:pt x="55463" y="24903"/>
                  </a:cubicBezTo>
                  <a:cubicBezTo>
                    <a:pt x="55463" y="28497"/>
                    <a:pt x="54774" y="31904"/>
                    <a:pt x="53398" y="35138"/>
                  </a:cubicBezTo>
                  <a:cubicBezTo>
                    <a:pt x="52061" y="38328"/>
                    <a:pt x="49602" y="42111"/>
                    <a:pt x="46024" y="46485"/>
                  </a:cubicBezTo>
                  <a:cubicBezTo>
                    <a:pt x="45040" y="47625"/>
                    <a:pt x="41913" y="50903"/>
                    <a:pt x="36642" y="56316"/>
                  </a:cubicBezTo>
                  <a:cubicBezTo>
                    <a:pt x="31371" y="61701"/>
                    <a:pt x="23935" y="69237"/>
                    <a:pt x="14338" y="7893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ECA6849A-37F0-4628-0307-DCE33D2A9239}"/>
                </a:ext>
              </a:extLst>
            </p:cNvPr>
            <p:cNvSpPr/>
            <p:nvPr/>
          </p:nvSpPr>
          <p:spPr>
            <a:xfrm>
              <a:off x="4676293" y="3900820"/>
              <a:ext cx="60890" cy="90573"/>
            </a:xfrm>
            <a:custGeom>
              <a:avLst/>
              <a:gdLst>
                <a:gd name="connsiteX0" fmla="*/ 30446 w 60890"/>
                <a:gd name="connsiteY0" fmla="*/ 9355 h 90573"/>
                <a:gd name="connsiteX1" fmla="*/ 16580 w 60890"/>
                <a:gd name="connsiteY1" fmla="*/ 18363 h 90573"/>
                <a:gd name="connsiteX2" fmla="*/ 11977 w 60890"/>
                <a:gd name="connsiteY2" fmla="*/ 45316 h 90573"/>
                <a:gd name="connsiteX3" fmla="*/ 16580 w 60890"/>
                <a:gd name="connsiteY3" fmla="*/ 72283 h 90573"/>
                <a:gd name="connsiteX4" fmla="*/ 30446 w 60890"/>
                <a:gd name="connsiteY4" fmla="*/ 81219 h 90573"/>
                <a:gd name="connsiteX5" fmla="*/ 44311 w 60890"/>
                <a:gd name="connsiteY5" fmla="*/ 72283 h 90573"/>
                <a:gd name="connsiteX6" fmla="*/ 48973 w 60890"/>
                <a:gd name="connsiteY6" fmla="*/ 45316 h 90573"/>
                <a:gd name="connsiteX7" fmla="*/ 44311 w 60890"/>
                <a:gd name="connsiteY7" fmla="*/ 18363 h 90573"/>
                <a:gd name="connsiteX8" fmla="*/ 30446 w 60890"/>
                <a:gd name="connsiteY8" fmla="*/ 9355 h 90573"/>
                <a:gd name="connsiteX9" fmla="*/ 30446 w 60890"/>
                <a:gd name="connsiteY9" fmla="*/ 0 h 90573"/>
                <a:gd name="connsiteX10" fmla="*/ 53044 w 60890"/>
                <a:gd name="connsiteY10" fmla="*/ 11636 h 90573"/>
                <a:gd name="connsiteX11" fmla="*/ 60890 w 60890"/>
                <a:gd name="connsiteY11" fmla="*/ 45316 h 90573"/>
                <a:gd name="connsiteX12" fmla="*/ 53044 w 60890"/>
                <a:gd name="connsiteY12" fmla="*/ 78996 h 90573"/>
                <a:gd name="connsiteX13" fmla="*/ 30446 w 60890"/>
                <a:gd name="connsiteY13" fmla="*/ 90574 h 90573"/>
                <a:gd name="connsiteX14" fmla="*/ 7788 w 60890"/>
                <a:gd name="connsiteY14" fmla="*/ 78996 h 90573"/>
                <a:gd name="connsiteX15" fmla="*/ 0 w 60890"/>
                <a:gd name="connsiteY15" fmla="*/ 45316 h 90573"/>
                <a:gd name="connsiteX16" fmla="*/ 7788 w 60890"/>
                <a:gd name="connsiteY16" fmla="*/ 11636 h 90573"/>
                <a:gd name="connsiteX17" fmla="*/ 30446 w 60890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0" h="90573">
                  <a:moveTo>
                    <a:pt x="30446" y="9355"/>
                  </a:moveTo>
                  <a:cubicBezTo>
                    <a:pt x="24310" y="9355"/>
                    <a:pt x="19687" y="12357"/>
                    <a:pt x="16580" y="18363"/>
                  </a:cubicBezTo>
                  <a:cubicBezTo>
                    <a:pt x="13511" y="24325"/>
                    <a:pt x="11977" y="33305"/>
                    <a:pt x="11977" y="45316"/>
                  </a:cubicBezTo>
                  <a:cubicBezTo>
                    <a:pt x="11977" y="57283"/>
                    <a:pt x="13511" y="66277"/>
                    <a:pt x="16580" y="72283"/>
                  </a:cubicBezTo>
                  <a:cubicBezTo>
                    <a:pt x="19687" y="78245"/>
                    <a:pt x="24310" y="81219"/>
                    <a:pt x="30446" y="81219"/>
                  </a:cubicBezTo>
                  <a:cubicBezTo>
                    <a:pt x="36622" y="81219"/>
                    <a:pt x="41243" y="78245"/>
                    <a:pt x="44311" y="72283"/>
                  </a:cubicBezTo>
                  <a:cubicBezTo>
                    <a:pt x="47419" y="66277"/>
                    <a:pt x="48973" y="57283"/>
                    <a:pt x="48973" y="45316"/>
                  </a:cubicBezTo>
                  <a:cubicBezTo>
                    <a:pt x="48973" y="33305"/>
                    <a:pt x="47419" y="24325"/>
                    <a:pt x="44311" y="18363"/>
                  </a:cubicBezTo>
                  <a:cubicBezTo>
                    <a:pt x="41243" y="12357"/>
                    <a:pt x="36622" y="9355"/>
                    <a:pt x="30446" y="9355"/>
                  </a:cubicBezTo>
                  <a:moveTo>
                    <a:pt x="30446" y="0"/>
                  </a:moveTo>
                  <a:cubicBezTo>
                    <a:pt x="40320" y="0"/>
                    <a:pt x="47851" y="3883"/>
                    <a:pt x="53044" y="11636"/>
                  </a:cubicBezTo>
                  <a:cubicBezTo>
                    <a:pt x="58274" y="19359"/>
                    <a:pt x="60890" y="30576"/>
                    <a:pt x="60890" y="45316"/>
                  </a:cubicBezTo>
                  <a:cubicBezTo>
                    <a:pt x="60890" y="60012"/>
                    <a:pt x="58274" y="71243"/>
                    <a:pt x="53044" y="78996"/>
                  </a:cubicBezTo>
                  <a:cubicBezTo>
                    <a:pt x="47851" y="86719"/>
                    <a:pt x="40320" y="90574"/>
                    <a:pt x="30446" y="90574"/>
                  </a:cubicBezTo>
                  <a:cubicBezTo>
                    <a:pt x="20572" y="90574"/>
                    <a:pt x="13020" y="86719"/>
                    <a:pt x="7788" y="78996"/>
                  </a:cubicBezTo>
                  <a:cubicBezTo>
                    <a:pt x="2596" y="71243"/>
                    <a:pt x="0" y="60012"/>
                    <a:pt x="0" y="45316"/>
                  </a:cubicBezTo>
                  <a:cubicBezTo>
                    <a:pt x="0" y="30576"/>
                    <a:pt x="2596" y="19359"/>
                    <a:pt x="7788" y="11636"/>
                  </a:cubicBezTo>
                  <a:cubicBezTo>
                    <a:pt x="13020" y="3883"/>
                    <a:pt x="20572" y="0"/>
                    <a:pt x="30446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E4BAE347-F1BF-FF8C-3CD1-22EEB55CE1C3}"/>
                </a:ext>
              </a:extLst>
            </p:cNvPr>
            <p:cNvSpPr/>
            <p:nvPr/>
          </p:nvSpPr>
          <p:spPr>
            <a:xfrm>
              <a:off x="4758130" y="3974849"/>
              <a:ext cx="12450" cy="14854"/>
            </a:xfrm>
            <a:custGeom>
              <a:avLst/>
              <a:gdLst>
                <a:gd name="connsiteX0" fmla="*/ 0 w 12450"/>
                <a:gd name="connsiteY0" fmla="*/ 0 h 14854"/>
                <a:gd name="connsiteX1" fmla="*/ 12450 w 12450"/>
                <a:gd name="connsiteY1" fmla="*/ 0 h 14854"/>
                <a:gd name="connsiteX2" fmla="*/ 12450 w 12450"/>
                <a:gd name="connsiteY2" fmla="*/ 14855 h 14854"/>
                <a:gd name="connsiteX3" fmla="*/ 0 w 12450"/>
                <a:gd name="connsiteY3" fmla="*/ 14855 h 14854"/>
                <a:gd name="connsiteX4" fmla="*/ 0 w 12450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0" h="14854">
                  <a:moveTo>
                    <a:pt x="0" y="0"/>
                  </a:moveTo>
                  <a:lnTo>
                    <a:pt x="12450" y="0"/>
                  </a:lnTo>
                  <a:lnTo>
                    <a:pt x="12450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13DDB37E-58F9-1234-1C60-60C6FCDA6D71}"/>
                </a:ext>
              </a:extLst>
            </p:cNvPr>
            <p:cNvSpPr/>
            <p:nvPr/>
          </p:nvSpPr>
          <p:spPr>
            <a:xfrm>
              <a:off x="4791585" y="3900820"/>
              <a:ext cx="60890" cy="90573"/>
            </a:xfrm>
            <a:custGeom>
              <a:avLst/>
              <a:gdLst>
                <a:gd name="connsiteX0" fmla="*/ 30444 w 60890"/>
                <a:gd name="connsiteY0" fmla="*/ 9355 h 90573"/>
                <a:gd name="connsiteX1" fmla="*/ 16580 w 60890"/>
                <a:gd name="connsiteY1" fmla="*/ 18363 h 90573"/>
                <a:gd name="connsiteX2" fmla="*/ 11977 w 60890"/>
                <a:gd name="connsiteY2" fmla="*/ 45316 h 90573"/>
                <a:gd name="connsiteX3" fmla="*/ 16580 w 60890"/>
                <a:gd name="connsiteY3" fmla="*/ 72283 h 90573"/>
                <a:gd name="connsiteX4" fmla="*/ 30444 w 60890"/>
                <a:gd name="connsiteY4" fmla="*/ 81219 h 90573"/>
                <a:gd name="connsiteX5" fmla="*/ 44311 w 60890"/>
                <a:gd name="connsiteY5" fmla="*/ 72283 h 90573"/>
                <a:gd name="connsiteX6" fmla="*/ 48972 w 60890"/>
                <a:gd name="connsiteY6" fmla="*/ 45316 h 90573"/>
                <a:gd name="connsiteX7" fmla="*/ 44311 w 60890"/>
                <a:gd name="connsiteY7" fmla="*/ 18363 h 90573"/>
                <a:gd name="connsiteX8" fmla="*/ 30444 w 60890"/>
                <a:gd name="connsiteY8" fmla="*/ 9355 h 90573"/>
                <a:gd name="connsiteX9" fmla="*/ 30444 w 60890"/>
                <a:gd name="connsiteY9" fmla="*/ 0 h 90573"/>
                <a:gd name="connsiteX10" fmla="*/ 53042 w 60890"/>
                <a:gd name="connsiteY10" fmla="*/ 11636 h 90573"/>
                <a:gd name="connsiteX11" fmla="*/ 60890 w 60890"/>
                <a:gd name="connsiteY11" fmla="*/ 45316 h 90573"/>
                <a:gd name="connsiteX12" fmla="*/ 53042 w 60890"/>
                <a:gd name="connsiteY12" fmla="*/ 78996 h 90573"/>
                <a:gd name="connsiteX13" fmla="*/ 30444 w 60890"/>
                <a:gd name="connsiteY13" fmla="*/ 90574 h 90573"/>
                <a:gd name="connsiteX14" fmla="*/ 7788 w 60890"/>
                <a:gd name="connsiteY14" fmla="*/ 78996 h 90573"/>
                <a:gd name="connsiteX15" fmla="*/ 0 w 60890"/>
                <a:gd name="connsiteY15" fmla="*/ 45316 h 90573"/>
                <a:gd name="connsiteX16" fmla="*/ 7788 w 60890"/>
                <a:gd name="connsiteY16" fmla="*/ 11636 h 90573"/>
                <a:gd name="connsiteX17" fmla="*/ 30444 w 60890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0" h="90573">
                  <a:moveTo>
                    <a:pt x="30444" y="9355"/>
                  </a:moveTo>
                  <a:cubicBezTo>
                    <a:pt x="24308" y="9355"/>
                    <a:pt x="19686" y="12357"/>
                    <a:pt x="16580" y="18363"/>
                  </a:cubicBezTo>
                  <a:cubicBezTo>
                    <a:pt x="13511" y="24325"/>
                    <a:pt x="11977" y="33305"/>
                    <a:pt x="11977" y="45316"/>
                  </a:cubicBezTo>
                  <a:cubicBezTo>
                    <a:pt x="11977" y="57283"/>
                    <a:pt x="13511" y="66277"/>
                    <a:pt x="16580" y="72283"/>
                  </a:cubicBezTo>
                  <a:cubicBezTo>
                    <a:pt x="19686" y="78245"/>
                    <a:pt x="24308" y="81219"/>
                    <a:pt x="30444" y="81219"/>
                  </a:cubicBezTo>
                  <a:cubicBezTo>
                    <a:pt x="36620" y="81219"/>
                    <a:pt x="41242" y="78245"/>
                    <a:pt x="44311" y="72283"/>
                  </a:cubicBezTo>
                  <a:cubicBezTo>
                    <a:pt x="47417" y="66277"/>
                    <a:pt x="48972" y="57283"/>
                    <a:pt x="48972" y="45316"/>
                  </a:cubicBezTo>
                  <a:cubicBezTo>
                    <a:pt x="48972" y="33305"/>
                    <a:pt x="47417" y="24325"/>
                    <a:pt x="44311" y="18363"/>
                  </a:cubicBezTo>
                  <a:cubicBezTo>
                    <a:pt x="41242" y="12357"/>
                    <a:pt x="36620" y="9355"/>
                    <a:pt x="30444" y="9355"/>
                  </a:cubicBezTo>
                  <a:moveTo>
                    <a:pt x="30444" y="0"/>
                  </a:moveTo>
                  <a:cubicBezTo>
                    <a:pt x="40318" y="0"/>
                    <a:pt x="47850" y="3883"/>
                    <a:pt x="53042" y="11636"/>
                  </a:cubicBezTo>
                  <a:cubicBezTo>
                    <a:pt x="58274" y="19359"/>
                    <a:pt x="60890" y="30576"/>
                    <a:pt x="60890" y="45316"/>
                  </a:cubicBezTo>
                  <a:cubicBezTo>
                    <a:pt x="60890" y="60012"/>
                    <a:pt x="58274" y="71243"/>
                    <a:pt x="53042" y="78996"/>
                  </a:cubicBezTo>
                  <a:cubicBezTo>
                    <a:pt x="47850" y="86719"/>
                    <a:pt x="40318" y="90574"/>
                    <a:pt x="30444" y="90574"/>
                  </a:cubicBezTo>
                  <a:cubicBezTo>
                    <a:pt x="20572" y="90574"/>
                    <a:pt x="13020" y="86719"/>
                    <a:pt x="7788" y="78996"/>
                  </a:cubicBezTo>
                  <a:cubicBezTo>
                    <a:pt x="2596" y="71243"/>
                    <a:pt x="0" y="60012"/>
                    <a:pt x="0" y="45316"/>
                  </a:cubicBezTo>
                  <a:cubicBezTo>
                    <a:pt x="0" y="30576"/>
                    <a:pt x="2596" y="19359"/>
                    <a:pt x="7788" y="11636"/>
                  </a:cubicBezTo>
                  <a:cubicBezTo>
                    <a:pt x="13020" y="3883"/>
                    <a:pt x="20572" y="0"/>
                    <a:pt x="3044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3DF3846B-1C8B-FA65-450C-ED7C1429710C}"/>
                </a:ext>
              </a:extLst>
            </p:cNvPr>
            <p:cNvSpPr/>
            <p:nvPr/>
          </p:nvSpPr>
          <p:spPr>
            <a:xfrm>
              <a:off x="5034567" y="3900820"/>
              <a:ext cx="60890" cy="90573"/>
            </a:xfrm>
            <a:custGeom>
              <a:avLst/>
              <a:gdLst>
                <a:gd name="connsiteX0" fmla="*/ 30446 w 60890"/>
                <a:gd name="connsiteY0" fmla="*/ 9355 h 90573"/>
                <a:gd name="connsiteX1" fmla="*/ 16580 w 60890"/>
                <a:gd name="connsiteY1" fmla="*/ 18363 h 90573"/>
                <a:gd name="connsiteX2" fmla="*/ 11977 w 60890"/>
                <a:gd name="connsiteY2" fmla="*/ 45316 h 90573"/>
                <a:gd name="connsiteX3" fmla="*/ 16580 w 60890"/>
                <a:gd name="connsiteY3" fmla="*/ 72283 h 90573"/>
                <a:gd name="connsiteX4" fmla="*/ 30446 w 60890"/>
                <a:gd name="connsiteY4" fmla="*/ 81219 h 90573"/>
                <a:gd name="connsiteX5" fmla="*/ 44311 w 60890"/>
                <a:gd name="connsiteY5" fmla="*/ 72283 h 90573"/>
                <a:gd name="connsiteX6" fmla="*/ 48971 w 60890"/>
                <a:gd name="connsiteY6" fmla="*/ 45316 h 90573"/>
                <a:gd name="connsiteX7" fmla="*/ 44311 w 60890"/>
                <a:gd name="connsiteY7" fmla="*/ 18363 h 90573"/>
                <a:gd name="connsiteX8" fmla="*/ 30446 w 60890"/>
                <a:gd name="connsiteY8" fmla="*/ 9355 h 90573"/>
                <a:gd name="connsiteX9" fmla="*/ 30446 w 60890"/>
                <a:gd name="connsiteY9" fmla="*/ 0 h 90573"/>
                <a:gd name="connsiteX10" fmla="*/ 53044 w 60890"/>
                <a:gd name="connsiteY10" fmla="*/ 11636 h 90573"/>
                <a:gd name="connsiteX11" fmla="*/ 60890 w 60890"/>
                <a:gd name="connsiteY11" fmla="*/ 45316 h 90573"/>
                <a:gd name="connsiteX12" fmla="*/ 53044 w 60890"/>
                <a:gd name="connsiteY12" fmla="*/ 78996 h 90573"/>
                <a:gd name="connsiteX13" fmla="*/ 30446 w 60890"/>
                <a:gd name="connsiteY13" fmla="*/ 90574 h 90573"/>
                <a:gd name="connsiteX14" fmla="*/ 7788 w 60890"/>
                <a:gd name="connsiteY14" fmla="*/ 78996 h 90573"/>
                <a:gd name="connsiteX15" fmla="*/ 0 w 60890"/>
                <a:gd name="connsiteY15" fmla="*/ 45316 h 90573"/>
                <a:gd name="connsiteX16" fmla="*/ 7788 w 60890"/>
                <a:gd name="connsiteY16" fmla="*/ 11636 h 90573"/>
                <a:gd name="connsiteX17" fmla="*/ 30446 w 60890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0" h="90573">
                  <a:moveTo>
                    <a:pt x="30446" y="9355"/>
                  </a:moveTo>
                  <a:cubicBezTo>
                    <a:pt x="24310" y="9355"/>
                    <a:pt x="19686" y="12357"/>
                    <a:pt x="16580" y="18363"/>
                  </a:cubicBezTo>
                  <a:cubicBezTo>
                    <a:pt x="13511" y="24325"/>
                    <a:pt x="11977" y="33305"/>
                    <a:pt x="11977" y="45316"/>
                  </a:cubicBezTo>
                  <a:cubicBezTo>
                    <a:pt x="11977" y="57283"/>
                    <a:pt x="13511" y="66277"/>
                    <a:pt x="16580" y="72283"/>
                  </a:cubicBezTo>
                  <a:cubicBezTo>
                    <a:pt x="19686" y="78245"/>
                    <a:pt x="24310" y="81219"/>
                    <a:pt x="30446" y="81219"/>
                  </a:cubicBezTo>
                  <a:cubicBezTo>
                    <a:pt x="36622" y="81219"/>
                    <a:pt x="41243" y="78245"/>
                    <a:pt x="44311" y="72283"/>
                  </a:cubicBezTo>
                  <a:cubicBezTo>
                    <a:pt x="47417" y="66277"/>
                    <a:pt x="48971" y="57283"/>
                    <a:pt x="48971" y="45316"/>
                  </a:cubicBezTo>
                  <a:cubicBezTo>
                    <a:pt x="48971" y="33305"/>
                    <a:pt x="47417" y="24325"/>
                    <a:pt x="44311" y="18363"/>
                  </a:cubicBezTo>
                  <a:cubicBezTo>
                    <a:pt x="41243" y="12357"/>
                    <a:pt x="36622" y="9355"/>
                    <a:pt x="30446" y="9355"/>
                  </a:cubicBezTo>
                  <a:moveTo>
                    <a:pt x="30446" y="0"/>
                  </a:moveTo>
                  <a:cubicBezTo>
                    <a:pt x="40318" y="0"/>
                    <a:pt x="47851" y="3883"/>
                    <a:pt x="53044" y="11636"/>
                  </a:cubicBezTo>
                  <a:cubicBezTo>
                    <a:pt x="58274" y="19359"/>
                    <a:pt x="60890" y="30576"/>
                    <a:pt x="60890" y="45316"/>
                  </a:cubicBezTo>
                  <a:cubicBezTo>
                    <a:pt x="60890" y="60012"/>
                    <a:pt x="58274" y="71243"/>
                    <a:pt x="53044" y="78996"/>
                  </a:cubicBezTo>
                  <a:cubicBezTo>
                    <a:pt x="47851" y="86719"/>
                    <a:pt x="40318" y="90574"/>
                    <a:pt x="30446" y="90574"/>
                  </a:cubicBezTo>
                  <a:cubicBezTo>
                    <a:pt x="20572" y="90574"/>
                    <a:pt x="13020" y="86719"/>
                    <a:pt x="7788" y="78996"/>
                  </a:cubicBezTo>
                  <a:cubicBezTo>
                    <a:pt x="2596" y="71243"/>
                    <a:pt x="0" y="60012"/>
                    <a:pt x="0" y="45316"/>
                  </a:cubicBezTo>
                  <a:cubicBezTo>
                    <a:pt x="0" y="30576"/>
                    <a:pt x="2596" y="19359"/>
                    <a:pt x="7788" y="11636"/>
                  </a:cubicBezTo>
                  <a:cubicBezTo>
                    <a:pt x="13020" y="3883"/>
                    <a:pt x="20572" y="0"/>
                    <a:pt x="30446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2123D98F-4472-CF46-87B9-A92E04C08192}"/>
                </a:ext>
              </a:extLst>
            </p:cNvPr>
            <p:cNvSpPr/>
            <p:nvPr/>
          </p:nvSpPr>
          <p:spPr>
            <a:xfrm>
              <a:off x="5116403" y="3974849"/>
              <a:ext cx="12448" cy="14854"/>
            </a:xfrm>
            <a:custGeom>
              <a:avLst/>
              <a:gdLst>
                <a:gd name="connsiteX0" fmla="*/ 0 w 12448"/>
                <a:gd name="connsiteY0" fmla="*/ 0 h 14854"/>
                <a:gd name="connsiteX1" fmla="*/ 12449 w 12448"/>
                <a:gd name="connsiteY1" fmla="*/ 0 h 14854"/>
                <a:gd name="connsiteX2" fmla="*/ 12449 w 12448"/>
                <a:gd name="connsiteY2" fmla="*/ 14855 h 14854"/>
                <a:gd name="connsiteX3" fmla="*/ 0 w 12448"/>
                <a:gd name="connsiteY3" fmla="*/ 14855 h 14854"/>
                <a:gd name="connsiteX4" fmla="*/ 0 w 12448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8" h="14854">
                  <a:moveTo>
                    <a:pt x="0" y="0"/>
                  </a:moveTo>
                  <a:lnTo>
                    <a:pt x="12449" y="0"/>
                  </a:lnTo>
                  <a:lnTo>
                    <a:pt x="12449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46CCC166-F5B0-A474-B23A-C2C75C8D1DCA}"/>
                </a:ext>
              </a:extLst>
            </p:cNvPr>
            <p:cNvSpPr/>
            <p:nvPr/>
          </p:nvSpPr>
          <p:spPr>
            <a:xfrm>
              <a:off x="5150742" y="3900820"/>
              <a:ext cx="55930" cy="88884"/>
            </a:xfrm>
            <a:custGeom>
              <a:avLst/>
              <a:gdLst>
                <a:gd name="connsiteX0" fmla="*/ 14338 w 55930"/>
                <a:gd name="connsiteY0" fmla="*/ 78938 h 88884"/>
                <a:gd name="connsiteX1" fmla="*/ 55931 w 55930"/>
                <a:gd name="connsiteY1" fmla="*/ 78938 h 88884"/>
                <a:gd name="connsiteX2" fmla="*/ 55931 w 55930"/>
                <a:gd name="connsiteY2" fmla="*/ 88884 h 88884"/>
                <a:gd name="connsiteX3" fmla="*/ 0 w 55930"/>
                <a:gd name="connsiteY3" fmla="*/ 88884 h 88884"/>
                <a:gd name="connsiteX4" fmla="*/ 0 w 55930"/>
                <a:gd name="connsiteY4" fmla="*/ 78938 h 88884"/>
                <a:gd name="connsiteX5" fmla="*/ 18469 w 55930"/>
                <a:gd name="connsiteY5" fmla="*/ 60286 h 88884"/>
                <a:gd name="connsiteX6" fmla="*/ 33219 w 55930"/>
                <a:gd name="connsiteY6" fmla="*/ 45142 h 88884"/>
                <a:gd name="connsiteX7" fmla="*/ 41185 w 55930"/>
                <a:gd name="connsiteY7" fmla="*/ 34387 h 88884"/>
                <a:gd name="connsiteX8" fmla="*/ 43485 w 55930"/>
                <a:gd name="connsiteY8" fmla="*/ 25668 h 88884"/>
                <a:gd name="connsiteX9" fmla="*/ 38530 w 55930"/>
                <a:gd name="connsiteY9" fmla="*/ 14321 h 88884"/>
                <a:gd name="connsiteX10" fmla="*/ 25725 w 55930"/>
                <a:gd name="connsiteY10" fmla="*/ 9932 h 88884"/>
                <a:gd name="connsiteX11" fmla="*/ 13866 w 55930"/>
                <a:gd name="connsiteY11" fmla="*/ 11867 h 88884"/>
                <a:gd name="connsiteX12" fmla="*/ 590 w 55930"/>
                <a:gd name="connsiteY12" fmla="*/ 17713 h 88884"/>
                <a:gd name="connsiteX13" fmla="*/ 590 w 55930"/>
                <a:gd name="connsiteY13" fmla="*/ 5789 h 88884"/>
                <a:gd name="connsiteX14" fmla="*/ 14042 w 55930"/>
                <a:gd name="connsiteY14" fmla="*/ 1458 h 88884"/>
                <a:gd name="connsiteX15" fmla="*/ 25489 w 55930"/>
                <a:gd name="connsiteY15" fmla="*/ 0 h 88884"/>
                <a:gd name="connsiteX16" fmla="*/ 47323 w 55930"/>
                <a:gd name="connsiteY16" fmla="*/ 6785 h 88884"/>
                <a:gd name="connsiteX17" fmla="*/ 55465 w 55930"/>
                <a:gd name="connsiteY17" fmla="*/ 24903 h 88884"/>
                <a:gd name="connsiteX18" fmla="*/ 53396 w 55930"/>
                <a:gd name="connsiteY18" fmla="*/ 35138 h 88884"/>
                <a:gd name="connsiteX19" fmla="*/ 46026 w 55930"/>
                <a:gd name="connsiteY19" fmla="*/ 46485 h 88884"/>
                <a:gd name="connsiteX20" fmla="*/ 36641 w 55930"/>
                <a:gd name="connsiteY20" fmla="*/ 56316 h 88884"/>
                <a:gd name="connsiteX21" fmla="*/ 14338 w 55930"/>
                <a:gd name="connsiteY21" fmla="*/ 78938 h 8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930" h="88884">
                  <a:moveTo>
                    <a:pt x="14338" y="78938"/>
                  </a:moveTo>
                  <a:lnTo>
                    <a:pt x="55931" y="78938"/>
                  </a:lnTo>
                  <a:lnTo>
                    <a:pt x="55931" y="88884"/>
                  </a:lnTo>
                  <a:lnTo>
                    <a:pt x="0" y="88884"/>
                  </a:lnTo>
                  <a:lnTo>
                    <a:pt x="0" y="78938"/>
                  </a:lnTo>
                  <a:cubicBezTo>
                    <a:pt x="4524" y="74304"/>
                    <a:pt x="10681" y="68082"/>
                    <a:pt x="18469" y="60286"/>
                  </a:cubicBezTo>
                  <a:cubicBezTo>
                    <a:pt x="26296" y="52447"/>
                    <a:pt x="31213" y="47409"/>
                    <a:pt x="33219" y="45142"/>
                  </a:cubicBezTo>
                  <a:cubicBezTo>
                    <a:pt x="37034" y="40884"/>
                    <a:pt x="39689" y="37303"/>
                    <a:pt x="41185" y="34387"/>
                  </a:cubicBezTo>
                  <a:cubicBezTo>
                    <a:pt x="42719" y="31428"/>
                    <a:pt x="43485" y="28512"/>
                    <a:pt x="43485" y="25668"/>
                  </a:cubicBezTo>
                  <a:cubicBezTo>
                    <a:pt x="43485" y="21034"/>
                    <a:pt x="41833" y="17251"/>
                    <a:pt x="38530" y="14321"/>
                  </a:cubicBezTo>
                  <a:cubicBezTo>
                    <a:pt x="35264" y="11390"/>
                    <a:pt x="30996" y="9932"/>
                    <a:pt x="25725" y="9932"/>
                  </a:cubicBezTo>
                  <a:cubicBezTo>
                    <a:pt x="21989" y="9932"/>
                    <a:pt x="18036" y="10582"/>
                    <a:pt x="13866" y="11867"/>
                  </a:cubicBezTo>
                  <a:cubicBezTo>
                    <a:pt x="9735" y="13151"/>
                    <a:pt x="5311" y="15100"/>
                    <a:pt x="590" y="17713"/>
                  </a:cubicBezTo>
                  <a:lnTo>
                    <a:pt x="590" y="5789"/>
                  </a:lnTo>
                  <a:cubicBezTo>
                    <a:pt x="5389" y="3869"/>
                    <a:pt x="9872" y="2425"/>
                    <a:pt x="14042" y="1458"/>
                  </a:cubicBezTo>
                  <a:cubicBezTo>
                    <a:pt x="18213" y="491"/>
                    <a:pt x="22027" y="0"/>
                    <a:pt x="25489" y="0"/>
                  </a:cubicBezTo>
                  <a:cubicBezTo>
                    <a:pt x="34614" y="0"/>
                    <a:pt x="41893" y="2266"/>
                    <a:pt x="47323" y="6785"/>
                  </a:cubicBezTo>
                  <a:cubicBezTo>
                    <a:pt x="52756" y="11304"/>
                    <a:pt x="55465" y="17338"/>
                    <a:pt x="55465" y="24903"/>
                  </a:cubicBezTo>
                  <a:cubicBezTo>
                    <a:pt x="55465" y="28497"/>
                    <a:pt x="54780" y="31904"/>
                    <a:pt x="53396" y="35138"/>
                  </a:cubicBezTo>
                  <a:cubicBezTo>
                    <a:pt x="52056" y="38328"/>
                    <a:pt x="49595" y="42111"/>
                    <a:pt x="46026" y="46485"/>
                  </a:cubicBezTo>
                  <a:cubicBezTo>
                    <a:pt x="45036" y="47625"/>
                    <a:pt x="41907" y="50903"/>
                    <a:pt x="36641" y="56316"/>
                  </a:cubicBezTo>
                  <a:cubicBezTo>
                    <a:pt x="31369" y="61701"/>
                    <a:pt x="23935" y="69237"/>
                    <a:pt x="14338" y="7893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D3A2BDF2-B081-224B-50E1-7D93F82CBCAF}"/>
                </a:ext>
              </a:extLst>
            </p:cNvPr>
            <p:cNvSpPr/>
            <p:nvPr/>
          </p:nvSpPr>
          <p:spPr>
            <a:xfrm>
              <a:off x="5388142" y="3900820"/>
              <a:ext cx="60897" cy="90573"/>
            </a:xfrm>
            <a:custGeom>
              <a:avLst/>
              <a:gdLst>
                <a:gd name="connsiteX0" fmla="*/ 30456 w 60897"/>
                <a:gd name="connsiteY0" fmla="*/ 9355 h 90573"/>
                <a:gd name="connsiteX1" fmla="*/ 16590 w 60897"/>
                <a:gd name="connsiteY1" fmla="*/ 18363 h 90573"/>
                <a:gd name="connsiteX2" fmla="*/ 11987 w 60897"/>
                <a:gd name="connsiteY2" fmla="*/ 45316 h 90573"/>
                <a:gd name="connsiteX3" fmla="*/ 16590 w 60897"/>
                <a:gd name="connsiteY3" fmla="*/ 72283 h 90573"/>
                <a:gd name="connsiteX4" fmla="*/ 30456 w 60897"/>
                <a:gd name="connsiteY4" fmla="*/ 81219 h 90573"/>
                <a:gd name="connsiteX5" fmla="*/ 44322 w 60897"/>
                <a:gd name="connsiteY5" fmla="*/ 72283 h 90573"/>
                <a:gd name="connsiteX6" fmla="*/ 48983 w 60897"/>
                <a:gd name="connsiteY6" fmla="*/ 45316 h 90573"/>
                <a:gd name="connsiteX7" fmla="*/ 44322 w 60897"/>
                <a:gd name="connsiteY7" fmla="*/ 18363 h 90573"/>
                <a:gd name="connsiteX8" fmla="*/ 30456 w 60897"/>
                <a:gd name="connsiteY8" fmla="*/ 9355 h 90573"/>
                <a:gd name="connsiteX9" fmla="*/ 30456 w 60897"/>
                <a:gd name="connsiteY9" fmla="*/ 0 h 90573"/>
                <a:gd name="connsiteX10" fmla="*/ 53047 w 60897"/>
                <a:gd name="connsiteY10" fmla="*/ 11636 h 90573"/>
                <a:gd name="connsiteX11" fmla="*/ 60897 w 60897"/>
                <a:gd name="connsiteY11" fmla="*/ 45316 h 90573"/>
                <a:gd name="connsiteX12" fmla="*/ 53047 w 60897"/>
                <a:gd name="connsiteY12" fmla="*/ 78996 h 90573"/>
                <a:gd name="connsiteX13" fmla="*/ 30456 w 60897"/>
                <a:gd name="connsiteY13" fmla="*/ 90574 h 90573"/>
                <a:gd name="connsiteX14" fmla="*/ 7792 w 60897"/>
                <a:gd name="connsiteY14" fmla="*/ 78996 h 90573"/>
                <a:gd name="connsiteX15" fmla="*/ 0 w 60897"/>
                <a:gd name="connsiteY15" fmla="*/ 45316 h 90573"/>
                <a:gd name="connsiteX16" fmla="*/ 7792 w 60897"/>
                <a:gd name="connsiteY16" fmla="*/ 11636 h 90573"/>
                <a:gd name="connsiteX17" fmla="*/ 30456 w 60897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7" h="90573">
                  <a:moveTo>
                    <a:pt x="30456" y="9355"/>
                  </a:moveTo>
                  <a:cubicBezTo>
                    <a:pt x="24324" y="9355"/>
                    <a:pt x="19692" y="12357"/>
                    <a:pt x="16590" y="18363"/>
                  </a:cubicBezTo>
                  <a:cubicBezTo>
                    <a:pt x="13516" y="24325"/>
                    <a:pt x="11987" y="33305"/>
                    <a:pt x="11987" y="45316"/>
                  </a:cubicBezTo>
                  <a:cubicBezTo>
                    <a:pt x="11987" y="57283"/>
                    <a:pt x="13516" y="66277"/>
                    <a:pt x="16590" y="72283"/>
                  </a:cubicBezTo>
                  <a:cubicBezTo>
                    <a:pt x="19692" y="78245"/>
                    <a:pt x="24324" y="81219"/>
                    <a:pt x="30456" y="81219"/>
                  </a:cubicBezTo>
                  <a:cubicBezTo>
                    <a:pt x="36632" y="81219"/>
                    <a:pt x="41249" y="78245"/>
                    <a:pt x="44322" y="72283"/>
                  </a:cubicBezTo>
                  <a:cubicBezTo>
                    <a:pt x="47425" y="66277"/>
                    <a:pt x="48983" y="57283"/>
                    <a:pt x="48983" y="45316"/>
                  </a:cubicBezTo>
                  <a:cubicBezTo>
                    <a:pt x="48983" y="33305"/>
                    <a:pt x="47425" y="24325"/>
                    <a:pt x="44322" y="18363"/>
                  </a:cubicBezTo>
                  <a:cubicBezTo>
                    <a:pt x="41249" y="12357"/>
                    <a:pt x="36632" y="9355"/>
                    <a:pt x="30456" y="9355"/>
                  </a:cubicBezTo>
                  <a:moveTo>
                    <a:pt x="30456" y="0"/>
                  </a:moveTo>
                  <a:cubicBezTo>
                    <a:pt x="40317" y="0"/>
                    <a:pt x="47847" y="3883"/>
                    <a:pt x="53047" y="11636"/>
                  </a:cubicBezTo>
                  <a:cubicBezTo>
                    <a:pt x="58276" y="19359"/>
                    <a:pt x="60897" y="30576"/>
                    <a:pt x="60897" y="45316"/>
                  </a:cubicBezTo>
                  <a:cubicBezTo>
                    <a:pt x="60897" y="60012"/>
                    <a:pt x="58276" y="71243"/>
                    <a:pt x="53047" y="78996"/>
                  </a:cubicBezTo>
                  <a:cubicBezTo>
                    <a:pt x="47847" y="86719"/>
                    <a:pt x="40317" y="90574"/>
                    <a:pt x="30456" y="90574"/>
                  </a:cubicBezTo>
                  <a:cubicBezTo>
                    <a:pt x="20581" y="90574"/>
                    <a:pt x="13021" y="86719"/>
                    <a:pt x="7792" y="78996"/>
                  </a:cubicBezTo>
                  <a:cubicBezTo>
                    <a:pt x="2592" y="71243"/>
                    <a:pt x="0" y="60012"/>
                    <a:pt x="0" y="45316"/>
                  </a:cubicBezTo>
                  <a:cubicBezTo>
                    <a:pt x="0" y="30576"/>
                    <a:pt x="2592" y="19359"/>
                    <a:pt x="7792" y="11636"/>
                  </a:cubicBezTo>
                  <a:cubicBezTo>
                    <a:pt x="13021" y="3883"/>
                    <a:pt x="20581" y="0"/>
                    <a:pt x="30456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48D4437E-5EF7-82B5-7D79-B8813B3A4737}"/>
                </a:ext>
              </a:extLst>
            </p:cNvPr>
            <p:cNvSpPr/>
            <p:nvPr/>
          </p:nvSpPr>
          <p:spPr>
            <a:xfrm>
              <a:off x="5469985" y="3974849"/>
              <a:ext cx="12453" cy="14854"/>
            </a:xfrm>
            <a:custGeom>
              <a:avLst/>
              <a:gdLst>
                <a:gd name="connsiteX0" fmla="*/ 0 w 12453"/>
                <a:gd name="connsiteY0" fmla="*/ 0 h 14854"/>
                <a:gd name="connsiteX1" fmla="*/ 12453 w 12453"/>
                <a:gd name="connsiteY1" fmla="*/ 0 h 14854"/>
                <a:gd name="connsiteX2" fmla="*/ 12453 w 12453"/>
                <a:gd name="connsiteY2" fmla="*/ 14855 h 14854"/>
                <a:gd name="connsiteX3" fmla="*/ 0 w 12453"/>
                <a:gd name="connsiteY3" fmla="*/ 14855 h 14854"/>
                <a:gd name="connsiteX4" fmla="*/ 0 w 12453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3" h="14854">
                  <a:moveTo>
                    <a:pt x="0" y="0"/>
                  </a:moveTo>
                  <a:lnTo>
                    <a:pt x="12453" y="0"/>
                  </a:lnTo>
                  <a:lnTo>
                    <a:pt x="12453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E3C8782E-32D0-DD78-C757-81DE9C9939C4}"/>
                </a:ext>
              </a:extLst>
            </p:cNvPr>
            <p:cNvSpPr/>
            <p:nvPr/>
          </p:nvSpPr>
          <p:spPr>
            <a:xfrm>
              <a:off x="5501373" y="3902393"/>
              <a:ext cx="64203" cy="87310"/>
            </a:xfrm>
            <a:custGeom>
              <a:avLst/>
              <a:gdLst>
                <a:gd name="connsiteX0" fmla="*/ 39763 w 64203"/>
                <a:gd name="connsiteY0" fmla="*/ 10293 h 87310"/>
                <a:gd name="connsiteX1" fmla="*/ 9671 w 64203"/>
                <a:gd name="connsiteY1" fmla="*/ 56908 h 87310"/>
                <a:gd name="connsiteX2" fmla="*/ 39763 w 64203"/>
                <a:gd name="connsiteY2" fmla="*/ 56908 h 87310"/>
                <a:gd name="connsiteX3" fmla="*/ 39763 w 64203"/>
                <a:gd name="connsiteY3" fmla="*/ 10293 h 87310"/>
                <a:gd name="connsiteX4" fmla="*/ 36646 w 64203"/>
                <a:gd name="connsiteY4" fmla="*/ 0 h 87310"/>
                <a:gd name="connsiteX5" fmla="*/ 51634 w 64203"/>
                <a:gd name="connsiteY5" fmla="*/ 0 h 87310"/>
                <a:gd name="connsiteX6" fmla="*/ 51634 w 64203"/>
                <a:gd name="connsiteY6" fmla="*/ 56908 h 87310"/>
                <a:gd name="connsiteX7" fmla="*/ 64204 w 64203"/>
                <a:gd name="connsiteY7" fmla="*/ 56908 h 87310"/>
                <a:gd name="connsiteX8" fmla="*/ 64204 w 64203"/>
                <a:gd name="connsiteY8" fmla="*/ 66725 h 87310"/>
                <a:gd name="connsiteX9" fmla="*/ 51634 w 64203"/>
                <a:gd name="connsiteY9" fmla="*/ 66725 h 87310"/>
                <a:gd name="connsiteX10" fmla="*/ 51634 w 64203"/>
                <a:gd name="connsiteY10" fmla="*/ 87311 h 87310"/>
                <a:gd name="connsiteX11" fmla="*/ 39763 w 64203"/>
                <a:gd name="connsiteY11" fmla="*/ 87311 h 87310"/>
                <a:gd name="connsiteX12" fmla="*/ 39763 w 64203"/>
                <a:gd name="connsiteY12" fmla="*/ 66725 h 87310"/>
                <a:gd name="connsiteX13" fmla="*/ 0 w 64203"/>
                <a:gd name="connsiteY13" fmla="*/ 66725 h 87310"/>
                <a:gd name="connsiteX14" fmla="*/ 0 w 64203"/>
                <a:gd name="connsiteY14" fmla="*/ 55320 h 87310"/>
                <a:gd name="connsiteX15" fmla="*/ 36646 w 64203"/>
                <a:gd name="connsiteY15" fmla="*/ 0 h 8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203" h="87310">
                  <a:moveTo>
                    <a:pt x="39763" y="10293"/>
                  </a:moveTo>
                  <a:lnTo>
                    <a:pt x="9671" y="56908"/>
                  </a:lnTo>
                  <a:lnTo>
                    <a:pt x="39763" y="56908"/>
                  </a:lnTo>
                  <a:lnTo>
                    <a:pt x="39763" y="10293"/>
                  </a:lnTo>
                  <a:moveTo>
                    <a:pt x="36646" y="0"/>
                  </a:moveTo>
                  <a:lnTo>
                    <a:pt x="51634" y="0"/>
                  </a:lnTo>
                  <a:lnTo>
                    <a:pt x="51634" y="56908"/>
                  </a:lnTo>
                  <a:lnTo>
                    <a:pt x="64204" y="56908"/>
                  </a:lnTo>
                  <a:lnTo>
                    <a:pt x="64204" y="66725"/>
                  </a:lnTo>
                  <a:lnTo>
                    <a:pt x="51634" y="66725"/>
                  </a:lnTo>
                  <a:lnTo>
                    <a:pt x="51634" y="87311"/>
                  </a:lnTo>
                  <a:lnTo>
                    <a:pt x="39763" y="87311"/>
                  </a:lnTo>
                  <a:lnTo>
                    <a:pt x="39763" y="66725"/>
                  </a:lnTo>
                  <a:lnTo>
                    <a:pt x="0" y="66725"/>
                  </a:lnTo>
                  <a:lnTo>
                    <a:pt x="0" y="55320"/>
                  </a:lnTo>
                  <a:lnTo>
                    <a:pt x="36646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43021A42-1CA9-9023-6DB0-15E20BAB7073}"/>
                </a:ext>
              </a:extLst>
            </p:cNvPr>
            <p:cNvSpPr/>
            <p:nvPr/>
          </p:nvSpPr>
          <p:spPr>
            <a:xfrm>
              <a:off x="5744803" y="3900820"/>
              <a:ext cx="60882" cy="90573"/>
            </a:xfrm>
            <a:custGeom>
              <a:avLst/>
              <a:gdLst>
                <a:gd name="connsiteX0" fmla="*/ 30442 w 60882"/>
                <a:gd name="connsiteY0" fmla="*/ 9355 h 90573"/>
                <a:gd name="connsiteX1" fmla="*/ 16575 w 60882"/>
                <a:gd name="connsiteY1" fmla="*/ 18363 h 90573"/>
                <a:gd name="connsiteX2" fmla="*/ 11973 w 60882"/>
                <a:gd name="connsiteY2" fmla="*/ 45316 h 90573"/>
                <a:gd name="connsiteX3" fmla="*/ 16575 w 60882"/>
                <a:gd name="connsiteY3" fmla="*/ 72283 h 90573"/>
                <a:gd name="connsiteX4" fmla="*/ 30442 w 60882"/>
                <a:gd name="connsiteY4" fmla="*/ 81219 h 90573"/>
                <a:gd name="connsiteX5" fmla="*/ 44308 w 60882"/>
                <a:gd name="connsiteY5" fmla="*/ 72283 h 90573"/>
                <a:gd name="connsiteX6" fmla="*/ 48969 w 60882"/>
                <a:gd name="connsiteY6" fmla="*/ 45316 h 90573"/>
                <a:gd name="connsiteX7" fmla="*/ 44308 w 60882"/>
                <a:gd name="connsiteY7" fmla="*/ 18363 h 90573"/>
                <a:gd name="connsiteX8" fmla="*/ 30442 w 60882"/>
                <a:gd name="connsiteY8" fmla="*/ 9355 h 90573"/>
                <a:gd name="connsiteX9" fmla="*/ 30442 w 60882"/>
                <a:gd name="connsiteY9" fmla="*/ 0 h 90573"/>
                <a:gd name="connsiteX10" fmla="*/ 53032 w 60882"/>
                <a:gd name="connsiteY10" fmla="*/ 11636 h 90573"/>
                <a:gd name="connsiteX11" fmla="*/ 60883 w 60882"/>
                <a:gd name="connsiteY11" fmla="*/ 45316 h 90573"/>
                <a:gd name="connsiteX12" fmla="*/ 53032 w 60882"/>
                <a:gd name="connsiteY12" fmla="*/ 78996 h 90573"/>
                <a:gd name="connsiteX13" fmla="*/ 30442 w 60882"/>
                <a:gd name="connsiteY13" fmla="*/ 90574 h 90573"/>
                <a:gd name="connsiteX14" fmla="*/ 7778 w 60882"/>
                <a:gd name="connsiteY14" fmla="*/ 78996 h 90573"/>
                <a:gd name="connsiteX15" fmla="*/ 0 w 60882"/>
                <a:gd name="connsiteY15" fmla="*/ 45316 h 90573"/>
                <a:gd name="connsiteX16" fmla="*/ 7778 w 60882"/>
                <a:gd name="connsiteY16" fmla="*/ 11636 h 90573"/>
                <a:gd name="connsiteX17" fmla="*/ 30442 w 60882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82" h="90573">
                  <a:moveTo>
                    <a:pt x="30442" y="9355"/>
                  </a:moveTo>
                  <a:cubicBezTo>
                    <a:pt x="24309" y="9355"/>
                    <a:pt x="19678" y="12357"/>
                    <a:pt x="16575" y="18363"/>
                  </a:cubicBezTo>
                  <a:cubicBezTo>
                    <a:pt x="13502" y="24325"/>
                    <a:pt x="11973" y="33305"/>
                    <a:pt x="11973" y="45316"/>
                  </a:cubicBezTo>
                  <a:cubicBezTo>
                    <a:pt x="11973" y="57283"/>
                    <a:pt x="13502" y="66277"/>
                    <a:pt x="16575" y="72283"/>
                  </a:cubicBezTo>
                  <a:cubicBezTo>
                    <a:pt x="19678" y="78245"/>
                    <a:pt x="24309" y="81219"/>
                    <a:pt x="30442" y="81219"/>
                  </a:cubicBezTo>
                  <a:cubicBezTo>
                    <a:pt x="36617" y="81219"/>
                    <a:pt x="41234" y="78245"/>
                    <a:pt x="44308" y="72283"/>
                  </a:cubicBezTo>
                  <a:cubicBezTo>
                    <a:pt x="47410" y="66277"/>
                    <a:pt x="48969" y="57283"/>
                    <a:pt x="48969" y="45316"/>
                  </a:cubicBezTo>
                  <a:cubicBezTo>
                    <a:pt x="48969" y="33305"/>
                    <a:pt x="47410" y="24325"/>
                    <a:pt x="44308" y="18363"/>
                  </a:cubicBezTo>
                  <a:cubicBezTo>
                    <a:pt x="41234" y="12357"/>
                    <a:pt x="36617" y="9355"/>
                    <a:pt x="30442" y="9355"/>
                  </a:cubicBezTo>
                  <a:moveTo>
                    <a:pt x="30442" y="0"/>
                  </a:moveTo>
                  <a:cubicBezTo>
                    <a:pt x="40317" y="0"/>
                    <a:pt x="47847" y="3883"/>
                    <a:pt x="53032" y="11636"/>
                  </a:cubicBezTo>
                  <a:cubicBezTo>
                    <a:pt x="58261" y="19359"/>
                    <a:pt x="60883" y="30576"/>
                    <a:pt x="60883" y="45316"/>
                  </a:cubicBezTo>
                  <a:cubicBezTo>
                    <a:pt x="60883" y="60012"/>
                    <a:pt x="58261" y="71243"/>
                    <a:pt x="53032" y="78996"/>
                  </a:cubicBezTo>
                  <a:cubicBezTo>
                    <a:pt x="47847" y="86719"/>
                    <a:pt x="40317" y="90574"/>
                    <a:pt x="30442" y="90574"/>
                  </a:cubicBezTo>
                  <a:cubicBezTo>
                    <a:pt x="20566" y="90574"/>
                    <a:pt x="13007" y="86719"/>
                    <a:pt x="7778" y="78996"/>
                  </a:cubicBezTo>
                  <a:cubicBezTo>
                    <a:pt x="2592" y="71243"/>
                    <a:pt x="0" y="60012"/>
                    <a:pt x="0" y="45316"/>
                  </a:cubicBezTo>
                  <a:cubicBezTo>
                    <a:pt x="0" y="30576"/>
                    <a:pt x="2592" y="19359"/>
                    <a:pt x="7778" y="11636"/>
                  </a:cubicBezTo>
                  <a:cubicBezTo>
                    <a:pt x="13007" y="3883"/>
                    <a:pt x="20566" y="0"/>
                    <a:pt x="30442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274D4AD3-F542-37D0-3DBA-8F371B46F987}"/>
                </a:ext>
              </a:extLst>
            </p:cNvPr>
            <p:cNvSpPr/>
            <p:nvPr/>
          </p:nvSpPr>
          <p:spPr>
            <a:xfrm>
              <a:off x="5826631" y="3974849"/>
              <a:ext cx="12453" cy="14854"/>
            </a:xfrm>
            <a:custGeom>
              <a:avLst/>
              <a:gdLst>
                <a:gd name="connsiteX0" fmla="*/ 0 w 12453"/>
                <a:gd name="connsiteY0" fmla="*/ 0 h 14854"/>
                <a:gd name="connsiteX1" fmla="*/ 12453 w 12453"/>
                <a:gd name="connsiteY1" fmla="*/ 0 h 14854"/>
                <a:gd name="connsiteX2" fmla="*/ 12453 w 12453"/>
                <a:gd name="connsiteY2" fmla="*/ 14855 h 14854"/>
                <a:gd name="connsiteX3" fmla="*/ 0 w 12453"/>
                <a:gd name="connsiteY3" fmla="*/ 14855 h 14854"/>
                <a:gd name="connsiteX4" fmla="*/ 0 w 12453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3" h="14854">
                  <a:moveTo>
                    <a:pt x="0" y="0"/>
                  </a:moveTo>
                  <a:lnTo>
                    <a:pt x="12453" y="0"/>
                  </a:lnTo>
                  <a:lnTo>
                    <a:pt x="12453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C0A816B6-F3E8-56B4-A271-9DABBD01F896}"/>
                </a:ext>
              </a:extLst>
            </p:cNvPr>
            <p:cNvSpPr/>
            <p:nvPr/>
          </p:nvSpPr>
          <p:spPr>
            <a:xfrm>
              <a:off x="5860568" y="3900820"/>
              <a:ext cx="60824" cy="90573"/>
            </a:xfrm>
            <a:custGeom>
              <a:avLst/>
              <a:gdLst>
                <a:gd name="connsiteX0" fmla="*/ 31446 w 60824"/>
                <a:gd name="connsiteY0" fmla="*/ 40523 h 90573"/>
                <a:gd name="connsiteX1" fmla="*/ 18702 w 60824"/>
                <a:gd name="connsiteY1" fmla="*/ 45965 h 90573"/>
                <a:gd name="connsiteX2" fmla="*/ 14041 w 60824"/>
                <a:gd name="connsiteY2" fmla="*/ 60878 h 90573"/>
                <a:gd name="connsiteX3" fmla="*/ 18702 w 60824"/>
                <a:gd name="connsiteY3" fmla="*/ 75791 h 90573"/>
                <a:gd name="connsiteX4" fmla="*/ 31446 w 60824"/>
                <a:gd name="connsiteY4" fmla="*/ 81219 h 90573"/>
                <a:gd name="connsiteX5" fmla="*/ 44133 w 60824"/>
                <a:gd name="connsiteY5" fmla="*/ 75791 h 90573"/>
                <a:gd name="connsiteX6" fmla="*/ 48852 w 60824"/>
                <a:gd name="connsiteY6" fmla="*/ 60878 h 90573"/>
                <a:gd name="connsiteX7" fmla="*/ 44133 w 60824"/>
                <a:gd name="connsiteY7" fmla="*/ 45965 h 90573"/>
                <a:gd name="connsiteX8" fmla="*/ 31446 w 60824"/>
                <a:gd name="connsiteY8" fmla="*/ 40523 h 90573"/>
                <a:gd name="connsiteX9" fmla="*/ 55101 w 60824"/>
                <a:gd name="connsiteY9" fmla="*/ 3508 h 90573"/>
                <a:gd name="connsiteX10" fmla="*/ 55101 w 60824"/>
                <a:gd name="connsiteY10" fmla="*/ 14263 h 90573"/>
                <a:gd name="connsiteX11" fmla="*/ 46012 w 60824"/>
                <a:gd name="connsiteY11" fmla="*/ 11044 h 90573"/>
                <a:gd name="connsiteX12" fmla="*/ 36996 w 60824"/>
                <a:gd name="connsiteY12" fmla="*/ 9932 h 90573"/>
                <a:gd name="connsiteX13" fmla="*/ 18935 w 60824"/>
                <a:gd name="connsiteY13" fmla="*/ 17829 h 90573"/>
                <a:gd name="connsiteX14" fmla="*/ 11856 w 60824"/>
                <a:gd name="connsiteY14" fmla="*/ 41692 h 90573"/>
                <a:gd name="connsiteX15" fmla="*/ 20581 w 60824"/>
                <a:gd name="connsiteY15" fmla="*/ 33911 h 90573"/>
                <a:gd name="connsiteX16" fmla="*/ 32146 w 60824"/>
                <a:gd name="connsiteY16" fmla="*/ 31168 h 90573"/>
                <a:gd name="connsiteX17" fmla="*/ 53090 w 60824"/>
                <a:gd name="connsiteY17" fmla="*/ 39180 h 90573"/>
                <a:gd name="connsiteX18" fmla="*/ 60825 w 60824"/>
                <a:gd name="connsiteY18" fmla="*/ 60878 h 90573"/>
                <a:gd name="connsiteX19" fmla="*/ 52799 w 60824"/>
                <a:gd name="connsiteY19" fmla="*/ 82446 h 90573"/>
                <a:gd name="connsiteX20" fmla="*/ 31446 w 60824"/>
                <a:gd name="connsiteY20" fmla="*/ 90574 h 90573"/>
                <a:gd name="connsiteX21" fmla="*/ 8084 w 60824"/>
                <a:gd name="connsiteY21" fmla="*/ 78996 h 90573"/>
                <a:gd name="connsiteX22" fmla="*/ 0 w 60824"/>
                <a:gd name="connsiteY22" fmla="*/ 45316 h 90573"/>
                <a:gd name="connsiteX23" fmla="*/ 9904 w 60824"/>
                <a:gd name="connsiteY23" fmla="*/ 12329 h 90573"/>
                <a:gd name="connsiteX24" fmla="*/ 36515 w 60824"/>
                <a:gd name="connsiteY24" fmla="*/ 0 h 90573"/>
                <a:gd name="connsiteX25" fmla="*/ 45546 w 60824"/>
                <a:gd name="connsiteY25" fmla="*/ 866 h 90573"/>
                <a:gd name="connsiteX26" fmla="*/ 55101 w 60824"/>
                <a:gd name="connsiteY26" fmla="*/ 3508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824" h="90573">
                  <a:moveTo>
                    <a:pt x="31446" y="40523"/>
                  </a:moveTo>
                  <a:cubicBezTo>
                    <a:pt x="26101" y="40523"/>
                    <a:pt x="21848" y="42342"/>
                    <a:pt x="18702" y="45965"/>
                  </a:cubicBezTo>
                  <a:cubicBezTo>
                    <a:pt x="15599" y="49589"/>
                    <a:pt x="14041" y="54555"/>
                    <a:pt x="14041" y="60878"/>
                  </a:cubicBezTo>
                  <a:cubicBezTo>
                    <a:pt x="14041" y="67158"/>
                    <a:pt x="15599" y="72124"/>
                    <a:pt x="18702" y="75791"/>
                  </a:cubicBezTo>
                  <a:cubicBezTo>
                    <a:pt x="21848" y="79414"/>
                    <a:pt x="26101" y="81219"/>
                    <a:pt x="31446" y="81219"/>
                  </a:cubicBezTo>
                  <a:cubicBezTo>
                    <a:pt x="36792" y="81219"/>
                    <a:pt x="41031" y="79414"/>
                    <a:pt x="44133" y="75791"/>
                  </a:cubicBezTo>
                  <a:cubicBezTo>
                    <a:pt x="47279" y="72124"/>
                    <a:pt x="48852" y="67158"/>
                    <a:pt x="48852" y="60878"/>
                  </a:cubicBezTo>
                  <a:cubicBezTo>
                    <a:pt x="48852" y="54555"/>
                    <a:pt x="47279" y="49589"/>
                    <a:pt x="44133" y="45965"/>
                  </a:cubicBezTo>
                  <a:cubicBezTo>
                    <a:pt x="41031" y="42342"/>
                    <a:pt x="36792" y="40523"/>
                    <a:pt x="31446" y="40523"/>
                  </a:cubicBezTo>
                  <a:moveTo>
                    <a:pt x="55101" y="3508"/>
                  </a:moveTo>
                  <a:lnTo>
                    <a:pt x="55101" y="14263"/>
                  </a:lnTo>
                  <a:cubicBezTo>
                    <a:pt x="52115" y="12863"/>
                    <a:pt x="49085" y="11780"/>
                    <a:pt x="46012" y="11044"/>
                  </a:cubicBezTo>
                  <a:cubicBezTo>
                    <a:pt x="42982" y="10308"/>
                    <a:pt x="39982" y="9932"/>
                    <a:pt x="36996" y="9932"/>
                  </a:cubicBezTo>
                  <a:cubicBezTo>
                    <a:pt x="29116" y="9932"/>
                    <a:pt x="23101" y="12560"/>
                    <a:pt x="18935" y="17829"/>
                  </a:cubicBezTo>
                  <a:cubicBezTo>
                    <a:pt x="14813" y="23098"/>
                    <a:pt x="12453" y="31053"/>
                    <a:pt x="11856" y="41692"/>
                  </a:cubicBezTo>
                  <a:cubicBezTo>
                    <a:pt x="14172" y="38300"/>
                    <a:pt x="17085" y="35701"/>
                    <a:pt x="20581" y="33911"/>
                  </a:cubicBezTo>
                  <a:cubicBezTo>
                    <a:pt x="24091" y="32077"/>
                    <a:pt x="27936" y="31168"/>
                    <a:pt x="32146" y="31168"/>
                  </a:cubicBezTo>
                  <a:cubicBezTo>
                    <a:pt x="41001" y="31168"/>
                    <a:pt x="47978" y="33839"/>
                    <a:pt x="53090" y="39180"/>
                  </a:cubicBezTo>
                  <a:cubicBezTo>
                    <a:pt x="58247" y="44478"/>
                    <a:pt x="60825" y="51711"/>
                    <a:pt x="60825" y="60878"/>
                  </a:cubicBezTo>
                  <a:cubicBezTo>
                    <a:pt x="60825" y="69843"/>
                    <a:pt x="58145" y="77032"/>
                    <a:pt x="52799" y="82446"/>
                  </a:cubicBezTo>
                  <a:cubicBezTo>
                    <a:pt x="47454" y="87859"/>
                    <a:pt x="40331" y="90574"/>
                    <a:pt x="31446" y="90574"/>
                  </a:cubicBezTo>
                  <a:cubicBezTo>
                    <a:pt x="21265" y="90574"/>
                    <a:pt x="13473" y="86719"/>
                    <a:pt x="8084" y="78996"/>
                  </a:cubicBezTo>
                  <a:cubicBezTo>
                    <a:pt x="2695" y="71243"/>
                    <a:pt x="0" y="60012"/>
                    <a:pt x="0" y="45316"/>
                  </a:cubicBezTo>
                  <a:cubicBezTo>
                    <a:pt x="0" y="31514"/>
                    <a:pt x="3306" y="20514"/>
                    <a:pt x="9904" y="12329"/>
                  </a:cubicBezTo>
                  <a:cubicBezTo>
                    <a:pt x="16517" y="4114"/>
                    <a:pt x="25387" y="0"/>
                    <a:pt x="36515" y="0"/>
                  </a:cubicBezTo>
                  <a:cubicBezTo>
                    <a:pt x="39501" y="0"/>
                    <a:pt x="42516" y="289"/>
                    <a:pt x="45546" y="866"/>
                  </a:cubicBezTo>
                  <a:cubicBezTo>
                    <a:pt x="48619" y="1458"/>
                    <a:pt x="51794" y="2339"/>
                    <a:pt x="55101" y="350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B888BFAB-B52D-5E7E-FACD-504D1AA9DC83}"/>
                </a:ext>
              </a:extLst>
            </p:cNvPr>
            <p:cNvSpPr/>
            <p:nvPr/>
          </p:nvSpPr>
          <p:spPr>
            <a:xfrm>
              <a:off x="6101362" y="3900820"/>
              <a:ext cx="60883" cy="90573"/>
            </a:xfrm>
            <a:custGeom>
              <a:avLst/>
              <a:gdLst>
                <a:gd name="connsiteX0" fmla="*/ 30442 w 60883"/>
                <a:gd name="connsiteY0" fmla="*/ 9355 h 90573"/>
                <a:gd name="connsiteX1" fmla="*/ 16575 w 60883"/>
                <a:gd name="connsiteY1" fmla="*/ 18363 h 90573"/>
                <a:gd name="connsiteX2" fmla="*/ 11973 w 60883"/>
                <a:gd name="connsiteY2" fmla="*/ 45316 h 90573"/>
                <a:gd name="connsiteX3" fmla="*/ 16575 w 60883"/>
                <a:gd name="connsiteY3" fmla="*/ 72283 h 90573"/>
                <a:gd name="connsiteX4" fmla="*/ 30442 w 60883"/>
                <a:gd name="connsiteY4" fmla="*/ 81219 h 90573"/>
                <a:gd name="connsiteX5" fmla="*/ 44308 w 60883"/>
                <a:gd name="connsiteY5" fmla="*/ 72283 h 90573"/>
                <a:gd name="connsiteX6" fmla="*/ 48969 w 60883"/>
                <a:gd name="connsiteY6" fmla="*/ 45316 h 90573"/>
                <a:gd name="connsiteX7" fmla="*/ 44308 w 60883"/>
                <a:gd name="connsiteY7" fmla="*/ 18363 h 90573"/>
                <a:gd name="connsiteX8" fmla="*/ 30442 w 60883"/>
                <a:gd name="connsiteY8" fmla="*/ 9355 h 90573"/>
                <a:gd name="connsiteX9" fmla="*/ 30442 w 60883"/>
                <a:gd name="connsiteY9" fmla="*/ 0 h 90573"/>
                <a:gd name="connsiteX10" fmla="*/ 53047 w 60883"/>
                <a:gd name="connsiteY10" fmla="*/ 11636 h 90573"/>
                <a:gd name="connsiteX11" fmla="*/ 60883 w 60883"/>
                <a:gd name="connsiteY11" fmla="*/ 45316 h 90573"/>
                <a:gd name="connsiteX12" fmla="*/ 53047 w 60883"/>
                <a:gd name="connsiteY12" fmla="*/ 78996 h 90573"/>
                <a:gd name="connsiteX13" fmla="*/ 30442 w 60883"/>
                <a:gd name="connsiteY13" fmla="*/ 90574 h 90573"/>
                <a:gd name="connsiteX14" fmla="*/ 7793 w 60883"/>
                <a:gd name="connsiteY14" fmla="*/ 78996 h 90573"/>
                <a:gd name="connsiteX15" fmla="*/ 0 w 60883"/>
                <a:gd name="connsiteY15" fmla="*/ 45316 h 90573"/>
                <a:gd name="connsiteX16" fmla="*/ 7793 w 60883"/>
                <a:gd name="connsiteY16" fmla="*/ 11636 h 90573"/>
                <a:gd name="connsiteX17" fmla="*/ 30442 w 60883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83" h="90573">
                  <a:moveTo>
                    <a:pt x="30442" y="9355"/>
                  </a:moveTo>
                  <a:cubicBezTo>
                    <a:pt x="24310" y="9355"/>
                    <a:pt x="19678" y="12357"/>
                    <a:pt x="16575" y="18363"/>
                  </a:cubicBezTo>
                  <a:cubicBezTo>
                    <a:pt x="13502" y="24325"/>
                    <a:pt x="11973" y="33305"/>
                    <a:pt x="11973" y="45316"/>
                  </a:cubicBezTo>
                  <a:cubicBezTo>
                    <a:pt x="11973" y="57283"/>
                    <a:pt x="13502" y="66277"/>
                    <a:pt x="16575" y="72283"/>
                  </a:cubicBezTo>
                  <a:cubicBezTo>
                    <a:pt x="19678" y="78245"/>
                    <a:pt x="24310" y="81219"/>
                    <a:pt x="30442" y="81219"/>
                  </a:cubicBezTo>
                  <a:cubicBezTo>
                    <a:pt x="36617" y="81219"/>
                    <a:pt x="41234" y="78245"/>
                    <a:pt x="44308" y="72283"/>
                  </a:cubicBezTo>
                  <a:cubicBezTo>
                    <a:pt x="47410" y="66277"/>
                    <a:pt x="48969" y="57283"/>
                    <a:pt x="48969" y="45316"/>
                  </a:cubicBezTo>
                  <a:cubicBezTo>
                    <a:pt x="48969" y="33305"/>
                    <a:pt x="47410" y="24325"/>
                    <a:pt x="44308" y="18363"/>
                  </a:cubicBezTo>
                  <a:cubicBezTo>
                    <a:pt x="41234" y="12357"/>
                    <a:pt x="36617" y="9355"/>
                    <a:pt x="30442" y="9355"/>
                  </a:cubicBezTo>
                  <a:moveTo>
                    <a:pt x="30442" y="0"/>
                  </a:moveTo>
                  <a:cubicBezTo>
                    <a:pt x="40317" y="0"/>
                    <a:pt x="47847" y="3883"/>
                    <a:pt x="53047" y="11636"/>
                  </a:cubicBezTo>
                  <a:cubicBezTo>
                    <a:pt x="58276" y="19359"/>
                    <a:pt x="60883" y="30576"/>
                    <a:pt x="60883" y="45316"/>
                  </a:cubicBezTo>
                  <a:cubicBezTo>
                    <a:pt x="60883" y="60012"/>
                    <a:pt x="58276" y="71243"/>
                    <a:pt x="53047" y="78996"/>
                  </a:cubicBezTo>
                  <a:cubicBezTo>
                    <a:pt x="47847" y="86719"/>
                    <a:pt x="40317" y="90574"/>
                    <a:pt x="30442" y="90574"/>
                  </a:cubicBezTo>
                  <a:cubicBezTo>
                    <a:pt x="20566" y="90574"/>
                    <a:pt x="13021" y="86719"/>
                    <a:pt x="7793" y="78996"/>
                  </a:cubicBezTo>
                  <a:cubicBezTo>
                    <a:pt x="2593" y="71243"/>
                    <a:pt x="0" y="60012"/>
                    <a:pt x="0" y="45316"/>
                  </a:cubicBezTo>
                  <a:cubicBezTo>
                    <a:pt x="0" y="30576"/>
                    <a:pt x="2593" y="19359"/>
                    <a:pt x="7793" y="11636"/>
                  </a:cubicBezTo>
                  <a:cubicBezTo>
                    <a:pt x="13021" y="3883"/>
                    <a:pt x="20566" y="0"/>
                    <a:pt x="30442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B0987713-1C86-687D-0865-D1E7D6E969E1}"/>
                </a:ext>
              </a:extLst>
            </p:cNvPr>
            <p:cNvSpPr/>
            <p:nvPr/>
          </p:nvSpPr>
          <p:spPr>
            <a:xfrm>
              <a:off x="6183205" y="3974849"/>
              <a:ext cx="12438" cy="14854"/>
            </a:xfrm>
            <a:custGeom>
              <a:avLst/>
              <a:gdLst>
                <a:gd name="connsiteX0" fmla="*/ 0 w 12438"/>
                <a:gd name="connsiteY0" fmla="*/ 0 h 14854"/>
                <a:gd name="connsiteX1" fmla="*/ 12439 w 12438"/>
                <a:gd name="connsiteY1" fmla="*/ 0 h 14854"/>
                <a:gd name="connsiteX2" fmla="*/ 12439 w 12438"/>
                <a:gd name="connsiteY2" fmla="*/ 14855 h 14854"/>
                <a:gd name="connsiteX3" fmla="*/ 0 w 12438"/>
                <a:gd name="connsiteY3" fmla="*/ 14855 h 14854"/>
                <a:gd name="connsiteX4" fmla="*/ 0 w 12438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8" h="14854">
                  <a:moveTo>
                    <a:pt x="0" y="0"/>
                  </a:moveTo>
                  <a:lnTo>
                    <a:pt x="12439" y="0"/>
                  </a:lnTo>
                  <a:lnTo>
                    <a:pt x="12439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2FC21F66-9D09-7F29-9E52-D6FB21FD43E9}"/>
                </a:ext>
              </a:extLst>
            </p:cNvPr>
            <p:cNvSpPr/>
            <p:nvPr/>
          </p:nvSpPr>
          <p:spPr>
            <a:xfrm>
              <a:off x="6216894" y="3900820"/>
              <a:ext cx="60416" cy="90573"/>
            </a:xfrm>
            <a:custGeom>
              <a:avLst/>
              <a:gdLst>
                <a:gd name="connsiteX0" fmla="*/ 30208 w 60416"/>
                <a:gd name="connsiteY0" fmla="*/ 47423 h 90573"/>
                <a:gd name="connsiteX1" fmla="*/ 16808 w 60416"/>
                <a:gd name="connsiteY1" fmla="*/ 51927 h 90573"/>
                <a:gd name="connsiteX2" fmla="*/ 11973 w 60416"/>
                <a:gd name="connsiteY2" fmla="*/ 64328 h 90573"/>
                <a:gd name="connsiteX3" fmla="*/ 16808 w 60416"/>
                <a:gd name="connsiteY3" fmla="*/ 76715 h 90573"/>
                <a:gd name="connsiteX4" fmla="*/ 30208 w 60416"/>
                <a:gd name="connsiteY4" fmla="*/ 81219 h 90573"/>
                <a:gd name="connsiteX5" fmla="*/ 43594 w 60416"/>
                <a:gd name="connsiteY5" fmla="*/ 76715 h 90573"/>
                <a:gd name="connsiteX6" fmla="*/ 48488 w 60416"/>
                <a:gd name="connsiteY6" fmla="*/ 64328 h 90573"/>
                <a:gd name="connsiteX7" fmla="*/ 43594 w 60416"/>
                <a:gd name="connsiteY7" fmla="*/ 51927 h 90573"/>
                <a:gd name="connsiteX8" fmla="*/ 30208 w 60416"/>
                <a:gd name="connsiteY8" fmla="*/ 47423 h 90573"/>
                <a:gd name="connsiteX9" fmla="*/ 18279 w 60416"/>
                <a:gd name="connsiteY9" fmla="*/ 42399 h 90573"/>
                <a:gd name="connsiteX10" fmla="*/ 6307 w 60416"/>
                <a:gd name="connsiteY10" fmla="*/ 35311 h 90573"/>
                <a:gd name="connsiteX11" fmla="*/ 2054 w 60416"/>
                <a:gd name="connsiteY11" fmla="*/ 22622 h 90573"/>
                <a:gd name="connsiteX12" fmla="*/ 9555 w 60416"/>
                <a:gd name="connsiteY12" fmla="*/ 6078 h 90573"/>
                <a:gd name="connsiteX13" fmla="*/ 30208 w 60416"/>
                <a:gd name="connsiteY13" fmla="*/ 0 h 90573"/>
                <a:gd name="connsiteX14" fmla="*/ 50862 w 60416"/>
                <a:gd name="connsiteY14" fmla="*/ 6078 h 90573"/>
                <a:gd name="connsiteX15" fmla="*/ 58349 w 60416"/>
                <a:gd name="connsiteY15" fmla="*/ 22622 h 90573"/>
                <a:gd name="connsiteX16" fmla="*/ 54037 w 60416"/>
                <a:gd name="connsiteY16" fmla="*/ 35311 h 90573"/>
                <a:gd name="connsiteX17" fmla="*/ 42181 w 60416"/>
                <a:gd name="connsiteY17" fmla="*/ 42399 h 90573"/>
                <a:gd name="connsiteX18" fmla="*/ 55581 w 60416"/>
                <a:gd name="connsiteY18" fmla="*/ 50166 h 90573"/>
                <a:gd name="connsiteX19" fmla="*/ 60417 w 60416"/>
                <a:gd name="connsiteY19" fmla="*/ 64328 h 90573"/>
                <a:gd name="connsiteX20" fmla="*/ 52566 w 60416"/>
                <a:gd name="connsiteY20" fmla="*/ 83803 h 90573"/>
                <a:gd name="connsiteX21" fmla="*/ 30208 w 60416"/>
                <a:gd name="connsiteY21" fmla="*/ 90574 h 90573"/>
                <a:gd name="connsiteX22" fmla="*/ 7778 w 60416"/>
                <a:gd name="connsiteY22" fmla="*/ 83803 h 90573"/>
                <a:gd name="connsiteX23" fmla="*/ 0 w 60416"/>
                <a:gd name="connsiteY23" fmla="*/ 64328 h 90573"/>
                <a:gd name="connsiteX24" fmla="*/ 4836 w 60416"/>
                <a:gd name="connsiteY24" fmla="*/ 50166 h 90573"/>
                <a:gd name="connsiteX25" fmla="*/ 18279 w 60416"/>
                <a:gd name="connsiteY25" fmla="*/ 42399 h 90573"/>
                <a:gd name="connsiteX26" fmla="*/ 13924 w 60416"/>
                <a:gd name="connsiteY26" fmla="*/ 23733 h 90573"/>
                <a:gd name="connsiteX27" fmla="*/ 18163 w 60416"/>
                <a:gd name="connsiteY27" fmla="*/ 34315 h 90573"/>
                <a:gd name="connsiteX28" fmla="*/ 30208 w 60416"/>
                <a:gd name="connsiteY28" fmla="*/ 38126 h 90573"/>
                <a:gd name="connsiteX29" fmla="*/ 42181 w 60416"/>
                <a:gd name="connsiteY29" fmla="*/ 34315 h 90573"/>
                <a:gd name="connsiteX30" fmla="*/ 46551 w 60416"/>
                <a:gd name="connsiteY30" fmla="*/ 23733 h 90573"/>
                <a:gd name="connsiteX31" fmla="*/ 42181 w 60416"/>
                <a:gd name="connsiteY31" fmla="*/ 13151 h 90573"/>
                <a:gd name="connsiteX32" fmla="*/ 30208 w 60416"/>
                <a:gd name="connsiteY32" fmla="*/ 9355 h 90573"/>
                <a:gd name="connsiteX33" fmla="*/ 18163 w 60416"/>
                <a:gd name="connsiteY33" fmla="*/ 13151 h 90573"/>
                <a:gd name="connsiteX34" fmla="*/ 13924 w 60416"/>
                <a:gd name="connsiteY34" fmla="*/ 23733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416" h="90573">
                  <a:moveTo>
                    <a:pt x="30208" y="47423"/>
                  </a:moveTo>
                  <a:cubicBezTo>
                    <a:pt x="24543" y="47423"/>
                    <a:pt x="20071" y="48925"/>
                    <a:pt x="16808" y="51927"/>
                  </a:cubicBezTo>
                  <a:cubicBezTo>
                    <a:pt x="13589" y="54930"/>
                    <a:pt x="11973" y="59059"/>
                    <a:pt x="11973" y="64328"/>
                  </a:cubicBezTo>
                  <a:cubicBezTo>
                    <a:pt x="11973" y="69583"/>
                    <a:pt x="13589" y="73712"/>
                    <a:pt x="16808" y="76715"/>
                  </a:cubicBezTo>
                  <a:cubicBezTo>
                    <a:pt x="20071" y="79717"/>
                    <a:pt x="24543" y="81219"/>
                    <a:pt x="30208" y="81219"/>
                  </a:cubicBezTo>
                  <a:cubicBezTo>
                    <a:pt x="35874" y="81219"/>
                    <a:pt x="40331" y="79717"/>
                    <a:pt x="43594" y="76715"/>
                  </a:cubicBezTo>
                  <a:cubicBezTo>
                    <a:pt x="46856" y="73669"/>
                    <a:pt x="48488" y="69540"/>
                    <a:pt x="48488" y="64328"/>
                  </a:cubicBezTo>
                  <a:cubicBezTo>
                    <a:pt x="48488" y="59059"/>
                    <a:pt x="46856" y="54930"/>
                    <a:pt x="43594" y="51927"/>
                  </a:cubicBezTo>
                  <a:cubicBezTo>
                    <a:pt x="40375" y="48925"/>
                    <a:pt x="35904" y="47423"/>
                    <a:pt x="30208" y="47423"/>
                  </a:cubicBezTo>
                  <a:moveTo>
                    <a:pt x="18279" y="42399"/>
                  </a:moveTo>
                  <a:cubicBezTo>
                    <a:pt x="13167" y="41144"/>
                    <a:pt x="9176" y="38790"/>
                    <a:pt x="6307" y="35311"/>
                  </a:cubicBezTo>
                  <a:cubicBezTo>
                    <a:pt x="3467" y="31846"/>
                    <a:pt x="2054" y="27617"/>
                    <a:pt x="2054" y="22622"/>
                  </a:cubicBezTo>
                  <a:cubicBezTo>
                    <a:pt x="2054" y="15649"/>
                    <a:pt x="4559" y="10134"/>
                    <a:pt x="9555" y="6078"/>
                  </a:cubicBezTo>
                  <a:cubicBezTo>
                    <a:pt x="14580" y="2021"/>
                    <a:pt x="21469" y="0"/>
                    <a:pt x="30208" y="0"/>
                  </a:cubicBezTo>
                  <a:cubicBezTo>
                    <a:pt x="38977" y="0"/>
                    <a:pt x="45866" y="2021"/>
                    <a:pt x="50862" y="6078"/>
                  </a:cubicBezTo>
                  <a:cubicBezTo>
                    <a:pt x="55858" y="10134"/>
                    <a:pt x="58349" y="15649"/>
                    <a:pt x="58349" y="22622"/>
                  </a:cubicBezTo>
                  <a:cubicBezTo>
                    <a:pt x="58349" y="27617"/>
                    <a:pt x="56907" y="31846"/>
                    <a:pt x="54037" y="35311"/>
                  </a:cubicBezTo>
                  <a:cubicBezTo>
                    <a:pt x="51212" y="38790"/>
                    <a:pt x="47264" y="41144"/>
                    <a:pt x="42181" y="42399"/>
                  </a:cubicBezTo>
                  <a:cubicBezTo>
                    <a:pt x="47920" y="43713"/>
                    <a:pt x="52391" y="46312"/>
                    <a:pt x="55581" y="50166"/>
                  </a:cubicBezTo>
                  <a:cubicBezTo>
                    <a:pt x="58800" y="54021"/>
                    <a:pt x="60417" y="58741"/>
                    <a:pt x="60417" y="64328"/>
                  </a:cubicBezTo>
                  <a:cubicBezTo>
                    <a:pt x="60417" y="72788"/>
                    <a:pt x="57795" y="79284"/>
                    <a:pt x="52566" y="83803"/>
                  </a:cubicBezTo>
                  <a:cubicBezTo>
                    <a:pt x="47366" y="88321"/>
                    <a:pt x="39923" y="90574"/>
                    <a:pt x="30208" y="90574"/>
                  </a:cubicBezTo>
                  <a:cubicBezTo>
                    <a:pt x="20493" y="90574"/>
                    <a:pt x="13007" y="88321"/>
                    <a:pt x="7778" y="83803"/>
                  </a:cubicBezTo>
                  <a:cubicBezTo>
                    <a:pt x="2593" y="79284"/>
                    <a:pt x="0" y="72788"/>
                    <a:pt x="0" y="64328"/>
                  </a:cubicBezTo>
                  <a:cubicBezTo>
                    <a:pt x="0" y="58741"/>
                    <a:pt x="1617" y="54021"/>
                    <a:pt x="4836" y="50166"/>
                  </a:cubicBezTo>
                  <a:cubicBezTo>
                    <a:pt x="8055" y="46312"/>
                    <a:pt x="12541" y="43713"/>
                    <a:pt x="18279" y="42399"/>
                  </a:cubicBezTo>
                  <a:moveTo>
                    <a:pt x="13924" y="23733"/>
                  </a:moveTo>
                  <a:cubicBezTo>
                    <a:pt x="13924" y="28252"/>
                    <a:pt x="15337" y="31789"/>
                    <a:pt x="18163" y="34315"/>
                  </a:cubicBezTo>
                  <a:cubicBezTo>
                    <a:pt x="21032" y="36856"/>
                    <a:pt x="25052" y="38126"/>
                    <a:pt x="30208" y="38126"/>
                  </a:cubicBezTo>
                  <a:cubicBezTo>
                    <a:pt x="35321" y="38126"/>
                    <a:pt x="39312" y="36856"/>
                    <a:pt x="42181" y="34315"/>
                  </a:cubicBezTo>
                  <a:cubicBezTo>
                    <a:pt x="45094" y="31789"/>
                    <a:pt x="46551" y="28252"/>
                    <a:pt x="46551" y="23733"/>
                  </a:cubicBezTo>
                  <a:cubicBezTo>
                    <a:pt x="46551" y="19215"/>
                    <a:pt x="45094" y="15678"/>
                    <a:pt x="42181" y="13151"/>
                  </a:cubicBezTo>
                  <a:cubicBezTo>
                    <a:pt x="39312" y="10625"/>
                    <a:pt x="35321" y="9355"/>
                    <a:pt x="30208" y="9355"/>
                  </a:cubicBezTo>
                  <a:cubicBezTo>
                    <a:pt x="25052" y="9355"/>
                    <a:pt x="21032" y="10625"/>
                    <a:pt x="18163" y="13151"/>
                  </a:cubicBezTo>
                  <a:cubicBezTo>
                    <a:pt x="15337" y="15678"/>
                    <a:pt x="13924" y="19215"/>
                    <a:pt x="13924" y="23733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537181C8-2979-76C9-5E9D-1B383F4D2441}"/>
                </a:ext>
              </a:extLst>
            </p:cNvPr>
            <p:cNvSpPr/>
            <p:nvPr/>
          </p:nvSpPr>
          <p:spPr>
            <a:xfrm>
              <a:off x="6460135" y="3902393"/>
              <a:ext cx="52449" cy="87310"/>
            </a:xfrm>
            <a:custGeom>
              <a:avLst/>
              <a:gdLst>
                <a:gd name="connsiteX0" fmla="*/ 1719 w 52449"/>
                <a:gd name="connsiteY0" fmla="*/ 77364 h 87310"/>
                <a:gd name="connsiteX1" fmla="*/ 21178 w 52449"/>
                <a:gd name="connsiteY1" fmla="*/ 77364 h 87310"/>
                <a:gd name="connsiteX2" fmla="*/ 21178 w 52449"/>
                <a:gd name="connsiteY2" fmla="*/ 10755 h 87310"/>
                <a:gd name="connsiteX3" fmla="*/ 0 w 52449"/>
                <a:gd name="connsiteY3" fmla="*/ 14970 h 87310"/>
                <a:gd name="connsiteX4" fmla="*/ 0 w 52449"/>
                <a:gd name="connsiteY4" fmla="*/ 4215 h 87310"/>
                <a:gd name="connsiteX5" fmla="*/ 21061 w 52449"/>
                <a:gd name="connsiteY5" fmla="*/ 0 h 87310"/>
                <a:gd name="connsiteX6" fmla="*/ 32990 w 52449"/>
                <a:gd name="connsiteY6" fmla="*/ 0 h 87310"/>
                <a:gd name="connsiteX7" fmla="*/ 32990 w 52449"/>
                <a:gd name="connsiteY7" fmla="*/ 77364 h 87310"/>
                <a:gd name="connsiteX8" fmla="*/ 52450 w 52449"/>
                <a:gd name="connsiteY8" fmla="*/ 77364 h 87310"/>
                <a:gd name="connsiteX9" fmla="*/ 52450 w 52449"/>
                <a:gd name="connsiteY9" fmla="*/ 87311 h 87310"/>
                <a:gd name="connsiteX10" fmla="*/ 1719 w 52449"/>
                <a:gd name="connsiteY10" fmla="*/ 87311 h 87310"/>
                <a:gd name="connsiteX11" fmla="*/ 1719 w 52449"/>
                <a:gd name="connsiteY11" fmla="*/ 77364 h 8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49" h="87310">
                  <a:moveTo>
                    <a:pt x="1719" y="77364"/>
                  </a:moveTo>
                  <a:lnTo>
                    <a:pt x="21178" y="77364"/>
                  </a:lnTo>
                  <a:lnTo>
                    <a:pt x="21178" y="10755"/>
                  </a:lnTo>
                  <a:lnTo>
                    <a:pt x="0" y="14970"/>
                  </a:lnTo>
                  <a:lnTo>
                    <a:pt x="0" y="4215"/>
                  </a:lnTo>
                  <a:lnTo>
                    <a:pt x="21061" y="0"/>
                  </a:lnTo>
                  <a:lnTo>
                    <a:pt x="32990" y="0"/>
                  </a:lnTo>
                  <a:lnTo>
                    <a:pt x="32990" y="77364"/>
                  </a:lnTo>
                  <a:lnTo>
                    <a:pt x="52450" y="77364"/>
                  </a:lnTo>
                  <a:lnTo>
                    <a:pt x="52450" y="87311"/>
                  </a:lnTo>
                  <a:lnTo>
                    <a:pt x="1719" y="87311"/>
                  </a:lnTo>
                  <a:lnTo>
                    <a:pt x="1719" y="77364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5B81D460-F528-7F49-FC48-A68F0A6491BE}"/>
                </a:ext>
              </a:extLst>
            </p:cNvPr>
            <p:cNvSpPr/>
            <p:nvPr/>
          </p:nvSpPr>
          <p:spPr>
            <a:xfrm>
              <a:off x="6536661" y="3974849"/>
              <a:ext cx="12453" cy="14854"/>
            </a:xfrm>
            <a:custGeom>
              <a:avLst/>
              <a:gdLst>
                <a:gd name="connsiteX0" fmla="*/ 0 w 12453"/>
                <a:gd name="connsiteY0" fmla="*/ 0 h 14854"/>
                <a:gd name="connsiteX1" fmla="*/ 12453 w 12453"/>
                <a:gd name="connsiteY1" fmla="*/ 0 h 14854"/>
                <a:gd name="connsiteX2" fmla="*/ 12453 w 12453"/>
                <a:gd name="connsiteY2" fmla="*/ 14855 h 14854"/>
                <a:gd name="connsiteX3" fmla="*/ 0 w 12453"/>
                <a:gd name="connsiteY3" fmla="*/ 14855 h 14854"/>
                <a:gd name="connsiteX4" fmla="*/ 0 w 12453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3" h="14854">
                  <a:moveTo>
                    <a:pt x="0" y="0"/>
                  </a:moveTo>
                  <a:lnTo>
                    <a:pt x="12453" y="0"/>
                  </a:lnTo>
                  <a:lnTo>
                    <a:pt x="12453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C9565809-F9F5-3EA4-41D6-22CA101F8155}"/>
                </a:ext>
              </a:extLst>
            </p:cNvPr>
            <p:cNvSpPr/>
            <p:nvPr/>
          </p:nvSpPr>
          <p:spPr>
            <a:xfrm>
              <a:off x="6570118" y="3900820"/>
              <a:ext cx="60882" cy="90573"/>
            </a:xfrm>
            <a:custGeom>
              <a:avLst/>
              <a:gdLst>
                <a:gd name="connsiteX0" fmla="*/ 30441 w 60882"/>
                <a:gd name="connsiteY0" fmla="*/ 9355 h 90573"/>
                <a:gd name="connsiteX1" fmla="*/ 16575 w 60882"/>
                <a:gd name="connsiteY1" fmla="*/ 18363 h 90573"/>
                <a:gd name="connsiteX2" fmla="*/ 11973 w 60882"/>
                <a:gd name="connsiteY2" fmla="*/ 45316 h 90573"/>
                <a:gd name="connsiteX3" fmla="*/ 16575 w 60882"/>
                <a:gd name="connsiteY3" fmla="*/ 72283 h 90573"/>
                <a:gd name="connsiteX4" fmla="*/ 30441 w 60882"/>
                <a:gd name="connsiteY4" fmla="*/ 81219 h 90573"/>
                <a:gd name="connsiteX5" fmla="*/ 44308 w 60882"/>
                <a:gd name="connsiteY5" fmla="*/ 72283 h 90573"/>
                <a:gd name="connsiteX6" fmla="*/ 48969 w 60882"/>
                <a:gd name="connsiteY6" fmla="*/ 45316 h 90573"/>
                <a:gd name="connsiteX7" fmla="*/ 44308 w 60882"/>
                <a:gd name="connsiteY7" fmla="*/ 18363 h 90573"/>
                <a:gd name="connsiteX8" fmla="*/ 30441 w 60882"/>
                <a:gd name="connsiteY8" fmla="*/ 9355 h 90573"/>
                <a:gd name="connsiteX9" fmla="*/ 30441 w 60882"/>
                <a:gd name="connsiteY9" fmla="*/ 0 h 90573"/>
                <a:gd name="connsiteX10" fmla="*/ 53047 w 60882"/>
                <a:gd name="connsiteY10" fmla="*/ 11636 h 90573"/>
                <a:gd name="connsiteX11" fmla="*/ 60883 w 60882"/>
                <a:gd name="connsiteY11" fmla="*/ 45316 h 90573"/>
                <a:gd name="connsiteX12" fmla="*/ 53047 w 60882"/>
                <a:gd name="connsiteY12" fmla="*/ 78996 h 90573"/>
                <a:gd name="connsiteX13" fmla="*/ 30441 w 60882"/>
                <a:gd name="connsiteY13" fmla="*/ 90574 h 90573"/>
                <a:gd name="connsiteX14" fmla="*/ 7792 w 60882"/>
                <a:gd name="connsiteY14" fmla="*/ 78996 h 90573"/>
                <a:gd name="connsiteX15" fmla="*/ 0 w 60882"/>
                <a:gd name="connsiteY15" fmla="*/ 45316 h 90573"/>
                <a:gd name="connsiteX16" fmla="*/ 7792 w 60882"/>
                <a:gd name="connsiteY16" fmla="*/ 11636 h 90573"/>
                <a:gd name="connsiteX17" fmla="*/ 30441 w 60882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82" h="90573">
                  <a:moveTo>
                    <a:pt x="30441" y="9355"/>
                  </a:moveTo>
                  <a:cubicBezTo>
                    <a:pt x="24309" y="9355"/>
                    <a:pt x="19678" y="12357"/>
                    <a:pt x="16575" y="18363"/>
                  </a:cubicBezTo>
                  <a:cubicBezTo>
                    <a:pt x="13502" y="24325"/>
                    <a:pt x="11973" y="33305"/>
                    <a:pt x="11973" y="45316"/>
                  </a:cubicBezTo>
                  <a:cubicBezTo>
                    <a:pt x="11973" y="57283"/>
                    <a:pt x="13502" y="66277"/>
                    <a:pt x="16575" y="72283"/>
                  </a:cubicBezTo>
                  <a:cubicBezTo>
                    <a:pt x="19678" y="78245"/>
                    <a:pt x="24309" y="81219"/>
                    <a:pt x="30441" y="81219"/>
                  </a:cubicBezTo>
                  <a:cubicBezTo>
                    <a:pt x="36617" y="81219"/>
                    <a:pt x="41234" y="78245"/>
                    <a:pt x="44308" y="72283"/>
                  </a:cubicBezTo>
                  <a:cubicBezTo>
                    <a:pt x="47410" y="66277"/>
                    <a:pt x="48969" y="57283"/>
                    <a:pt x="48969" y="45316"/>
                  </a:cubicBezTo>
                  <a:cubicBezTo>
                    <a:pt x="48969" y="33305"/>
                    <a:pt x="47410" y="24325"/>
                    <a:pt x="44308" y="18363"/>
                  </a:cubicBezTo>
                  <a:cubicBezTo>
                    <a:pt x="41234" y="12357"/>
                    <a:pt x="36617" y="9355"/>
                    <a:pt x="30441" y="9355"/>
                  </a:cubicBezTo>
                  <a:moveTo>
                    <a:pt x="30441" y="0"/>
                  </a:moveTo>
                  <a:cubicBezTo>
                    <a:pt x="40317" y="0"/>
                    <a:pt x="47847" y="3883"/>
                    <a:pt x="53047" y="11636"/>
                  </a:cubicBezTo>
                  <a:cubicBezTo>
                    <a:pt x="58276" y="19359"/>
                    <a:pt x="60883" y="30576"/>
                    <a:pt x="60883" y="45316"/>
                  </a:cubicBezTo>
                  <a:cubicBezTo>
                    <a:pt x="60883" y="60012"/>
                    <a:pt x="58276" y="71243"/>
                    <a:pt x="53047" y="78996"/>
                  </a:cubicBezTo>
                  <a:cubicBezTo>
                    <a:pt x="47847" y="86719"/>
                    <a:pt x="40317" y="90574"/>
                    <a:pt x="30441" y="90574"/>
                  </a:cubicBezTo>
                  <a:cubicBezTo>
                    <a:pt x="20566" y="90574"/>
                    <a:pt x="13021" y="86719"/>
                    <a:pt x="7792" y="78996"/>
                  </a:cubicBezTo>
                  <a:cubicBezTo>
                    <a:pt x="2592" y="71243"/>
                    <a:pt x="0" y="60012"/>
                    <a:pt x="0" y="45316"/>
                  </a:cubicBezTo>
                  <a:cubicBezTo>
                    <a:pt x="0" y="30576"/>
                    <a:pt x="2592" y="19359"/>
                    <a:pt x="7792" y="11636"/>
                  </a:cubicBezTo>
                  <a:cubicBezTo>
                    <a:pt x="13021" y="3883"/>
                    <a:pt x="20566" y="0"/>
                    <a:pt x="30441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EECFDEDA-8CE5-BA98-7901-9F782EE5E199}"/>
                </a:ext>
              </a:extLst>
            </p:cNvPr>
            <p:cNvSpPr/>
            <p:nvPr/>
          </p:nvSpPr>
          <p:spPr>
            <a:xfrm>
              <a:off x="6818412" y="3902393"/>
              <a:ext cx="52449" cy="87310"/>
            </a:xfrm>
            <a:custGeom>
              <a:avLst/>
              <a:gdLst>
                <a:gd name="connsiteX0" fmla="*/ 1704 w 52449"/>
                <a:gd name="connsiteY0" fmla="*/ 77364 h 87310"/>
                <a:gd name="connsiteX1" fmla="*/ 21178 w 52449"/>
                <a:gd name="connsiteY1" fmla="*/ 77364 h 87310"/>
                <a:gd name="connsiteX2" fmla="*/ 21178 w 52449"/>
                <a:gd name="connsiteY2" fmla="*/ 10755 h 87310"/>
                <a:gd name="connsiteX3" fmla="*/ 0 w 52449"/>
                <a:gd name="connsiteY3" fmla="*/ 14970 h 87310"/>
                <a:gd name="connsiteX4" fmla="*/ 0 w 52449"/>
                <a:gd name="connsiteY4" fmla="*/ 4215 h 87310"/>
                <a:gd name="connsiteX5" fmla="*/ 21061 w 52449"/>
                <a:gd name="connsiteY5" fmla="*/ 0 h 87310"/>
                <a:gd name="connsiteX6" fmla="*/ 32976 w 52449"/>
                <a:gd name="connsiteY6" fmla="*/ 0 h 87310"/>
                <a:gd name="connsiteX7" fmla="*/ 32976 w 52449"/>
                <a:gd name="connsiteY7" fmla="*/ 77364 h 87310"/>
                <a:gd name="connsiteX8" fmla="*/ 52450 w 52449"/>
                <a:gd name="connsiteY8" fmla="*/ 77364 h 87310"/>
                <a:gd name="connsiteX9" fmla="*/ 52450 w 52449"/>
                <a:gd name="connsiteY9" fmla="*/ 87311 h 87310"/>
                <a:gd name="connsiteX10" fmla="*/ 1704 w 52449"/>
                <a:gd name="connsiteY10" fmla="*/ 87311 h 87310"/>
                <a:gd name="connsiteX11" fmla="*/ 1704 w 52449"/>
                <a:gd name="connsiteY11" fmla="*/ 77364 h 8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49" h="87310">
                  <a:moveTo>
                    <a:pt x="1704" y="77364"/>
                  </a:moveTo>
                  <a:lnTo>
                    <a:pt x="21178" y="77364"/>
                  </a:lnTo>
                  <a:lnTo>
                    <a:pt x="21178" y="10755"/>
                  </a:lnTo>
                  <a:lnTo>
                    <a:pt x="0" y="14970"/>
                  </a:lnTo>
                  <a:lnTo>
                    <a:pt x="0" y="4215"/>
                  </a:lnTo>
                  <a:lnTo>
                    <a:pt x="21061" y="0"/>
                  </a:lnTo>
                  <a:lnTo>
                    <a:pt x="32976" y="0"/>
                  </a:lnTo>
                  <a:lnTo>
                    <a:pt x="32976" y="77364"/>
                  </a:lnTo>
                  <a:lnTo>
                    <a:pt x="52450" y="77364"/>
                  </a:lnTo>
                  <a:lnTo>
                    <a:pt x="52450" y="87311"/>
                  </a:lnTo>
                  <a:lnTo>
                    <a:pt x="1704" y="87311"/>
                  </a:lnTo>
                  <a:lnTo>
                    <a:pt x="1704" y="77364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84D92348-7BAA-D74D-A1C5-F1BB8AFFB34B}"/>
                </a:ext>
              </a:extLst>
            </p:cNvPr>
            <p:cNvSpPr/>
            <p:nvPr/>
          </p:nvSpPr>
          <p:spPr>
            <a:xfrm>
              <a:off x="6894939" y="3974849"/>
              <a:ext cx="12453" cy="14854"/>
            </a:xfrm>
            <a:custGeom>
              <a:avLst/>
              <a:gdLst>
                <a:gd name="connsiteX0" fmla="*/ 0 w 12453"/>
                <a:gd name="connsiteY0" fmla="*/ 0 h 14854"/>
                <a:gd name="connsiteX1" fmla="*/ 12453 w 12453"/>
                <a:gd name="connsiteY1" fmla="*/ 0 h 14854"/>
                <a:gd name="connsiteX2" fmla="*/ 12453 w 12453"/>
                <a:gd name="connsiteY2" fmla="*/ 14855 h 14854"/>
                <a:gd name="connsiteX3" fmla="*/ 0 w 12453"/>
                <a:gd name="connsiteY3" fmla="*/ 14855 h 14854"/>
                <a:gd name="connsiteX4" fmla="*/ 0 w 12453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3" h="14854">
                  <a:moveTo>
                    <a:pt x="0" y="0"/>
                  </a:moveTo>
                  <a:lnTo>
                    <a:pt x="12453" y="0"/>
                  </a:lnTo>
                  <a:lnTo>
                    <a:pt x="12453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CD0C7234-DED5-5956-C01D-BD54563826E6}"/>
                </a:ext>
              </a:extLst>
            </p:cNvPr>
            <p:cNvSpPr/>
            <p:nvPr/>
          </p:nvSpPr>
          <p:spPr>
            <a:xfrm>
              <a:off x="6929269" y="3900820"/>
              <a:ext cx="55945" cy="88884"/>
            </a:xfrm>
            <a:custGeom>
              <a:avLst/>
              <a:gdLst>
                <a:gd name="connsiteX0" fmla="*/ 14347 w 55945"/>
                <a:gd name="connsiteY0" fmla="*/ 78938 h 88884"/>
                <a:gd name="connsiteX1" fmla="*/ 55945 w 55945"/>
                <a:gd name="connsiteY1" fmla="*/ 78938 h 88884"/>
                <a:gd name="connsiteX2" fmla="*/ 55945 w 55945"/>
                <a:gd name="connsiteY2" fmla="*/ 88884 h 88884"/>
                <a:gd name="connsiteX3" fmla="*/ 0 w 55945"/>
                <a:gd name="connsiteY3" fmla="*/ 88884 h 88884"/>
                <a:gd name="connsiteX4" fmla="*/ 0 w 55945"/>
                <a:gd name="connsiteY4" fmla="*/ 78938 h 88884"/>
                <a:gd name="connsiteX5" fmla="*/ 18469 w 55945"/>
                <a:gd name="connsiteY5" fmla="*/ 60286 h 88884"/>
                <a:gd name="connsiteX6" fmla="*/ 33223 w 55945"/>
                <a:gd name="connsiteY6" fmla="*/ 45142 h 88884"/>
                <a:gd name="connsiteX7" fmla="*/ 41190 w 55945"/>
                <a:gd name="connsiteY7" fmla="*/ 34387 h 88884"/>
                <a:gd name="connsiteX8" fmla="*/ 43492 w 55945"/>
                <a:gd name="connsiteY8" fmla="*/ 25668 h 88884"/>
                <a:gd name="connsiteX9" fmla="*/ 38540 w 55945"/>
                <a:gd name="connsiteY9" fmla="*/ 14321 h 88884"/>
                <a:gd name="connsiteX10" fmla="*/ 25737 w 55945"/>
                <a:gd name="connsiteY10" fmla="*/ 9932 h 88884"/>
                <a:gd name="connsiteX11" fmla="*/ 13866 w 55945"/>
                <a:gd name="connsiteY11" fmla="*/ 11867 h 88884"/>
                <a:gd name="connsiteX12" fmla="*/ 597 w 55945"/>
                <a:gd name="connsiteY12" fmla="*/ 17713 h 88884"/>
                <a:gd name="connsiteX13" fmla="*/ 597 w 55945"/>
                <a:gd name="connsiteY13" fmla="*/ 5789 h 88884"/>
                <a:gd name="connsiteX14" fmla="*/ 14055 w 55945"/>
                <a:gd name="connsiteY14" fmla="*/ 1458 h 88884"/>
                <a:gd name="connsiteX15" fmla="*/ 25489 w 55945"/>
                <a:gd name="connsiteY15" fmla="*/ 0 h 88884"/>
                <a:gd name="connsiteX16" fmla="*/ 47323 w 55945"/>
                <a:gd name="connsiteY16" fmla="*/ 6785 h 88884"/>
                <a:gd name="connsiteX17" fmla="*/ 55464 w 55945"/>
                <a:gd name="connsiteY17" fmla="*/ 24903 h 88884"/>
                <a:gd name="connsiteX18" fmla="*/ 53396 w 55945"/>
                <a:gd name="connsiteY18" fmla="*/ 35138 h 88884"/>
                <a:gd name="connsiteX19" fmla="*/ 46026 w 55945"/>
                <a:gd name="connsiteY19" fmla="*/ 46485 h 88884"/>
                <a:gd name="connsiteX20" fmla="*/ 36646 w 55945"/>
                <a:gd name="connsiteY20" fmla="*/ 56316 h 88884"/>
                <a:gd name="connsiteX21" fmla="*/ 14347 w 55945"/>
                <a:gd name="connsiteY21" fmla="*/ 78938 h 8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945" h="88884">
                  <a:moveTo>
                    <a:pt x="14347" y="78938"/>
                  </a:moveTo>
                  <a:lnTo>
                    <a:pt x="55945" y="78938"/>
                  </a:lnTo>
                  <a:lnTo>
                    <a:pt x="55945" y="88884"/>
                  </a:lnTo>
                  <a:lnTo>
                    <a:pt x="0" y="88884"/>
                  </a:lnTo>
                  <a:lnTo>
                    <a:pt x="0" y="78938"/>
                  </a:lnTo>
                  <a:cubicBezTo>
                    <a:pt x="4530" y="74304"/>
                    <a:pt x="10676" y="68082"/>
                    <a:pt x="18469" y="60286"/>
                  </a:cubicBezTo>
                  <a:cubicBezTo>
                    <a:pt x="26290" y="52447"/>
                    <a:pt x="31213" y="47409"/>
                    <a:pt x="33223" y="45142"/>
                  </a:cubicBezTo>
                  <a:cubicBezTo>
                    <a:pt x="37039" y="40884"/>
                    <a:pt x="39690" y="37303"/>
                    <a:pt x="41190" y="34387"/>
                  </a:cubicBezTo>
                  <a:cubicBezTo>
                    <a:pt x="42720" y="31428"/>
                    <a:pt x="43492" y="28512"/>
                    <a:pt x="43492" y="25668"/>
                  </a:cubicBezTo>
                  <a:cubicBezTo>
                    <a:pt x="43492" y="21034"/>
                    <a:pt x="41846" y="17251"/>
                    <a:pt x="38540" y="14321"/>
                  </a:cubicBezTo>
                  <a:cubicBezTo>
                    <a:pt x="35263" y="11390"/>
                    <a:pt x="30995" y="9932"/>
                    <a:pt x="25737" y="9932"/>
                  </a:cubicBezTo>
                  <a:cubicBezTo>
                    <a:pt x="21993" y="9932"/>
                    <a:pt x="18046" y="10582"/>
                    <a:pt x="13866" y="11867"/>
                  </a:cubicBezTo>
                  <a:cubicBezTo>
                    <a:pt x="9744" y="13151"/>
                    <a:pt x="5316" y="15100"/>
                    <a:pt x="597" y="17713"/>
                  </a:cubicBezTo>
                  <a:lnTo>
                    <a:pt x="597" y="5789"/>
                  </a:lnTo>
                  <a:cubicBezTo>
                    <a:pt x="5389" y="3869"/>
                    <a:pt x="9875" y="2425"/>
                    <a:pt x="14055" y="1458"/>
                  </a:cubicBezTo>
                  <a:cubicBezTo>
                    <a:pt x="18221" y="491"/>
                    <a:pt x="22037" y="0"/>
                    <a:pt x="25489" y="0"/>
                  </a:cubicBezTo>
                  <a:cubicBezTo>
                    <a:pt x="34621" y="0"/>
                    <a:pt x="41889" y="2266"/>
                    <a:pt x="47323" y="6785"/>
                  </a:cubicBezTo>
                  <a:cubicBezTo>
                    <a:pt x="52756" y="11304"/>
                    <a:pt x="55464" y="17338"/>
                    <a:pt x="55464" y="24903"/>
                  </a:cubicBezTo>
                  <a:cubicBezTo>
                    <a:pt x="55464" y="28497"/>
                    <a:pt x="54780" y="31904"/>
                    <a:pt x="53396" y="35138"/>
                  </a:cubicBezTo>
                  <a:cubicBezTo>
                    <a:pt x="52071" y="38328"/>
                    <a:pt x="49609" y="42111"/>
                    <a:pt x="46026" y="46485"/>
                  </a:cubicBezTo>
                  <a:cubicBezTo>
                    <a:pt x="45050" y="47625"/>
                    <a:pt x="41919" y="50903"/>
                    <a:pt x="36646" y="56316"/>
                  </a:cubicBezTo>
                  <a:cubicBezTo>
                    <a:pt x="31373" y="61701"/>
                    <a:pt x="23945" y="69237"/>
                    <a:pt x="14347" y="7893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18483622-AD68-1964-C167-A31D1D653716}"/>
                </a:ext>
              </a:extLst>
            </p:cNvPr>
            <p:cNvSpPr/>
            <p:nvPr/>
          </p:nvSpPr>
          <p:spPr>
            <a:xfrm>
              <a:off x="5615419" y="4063994"/>
              <a:ext cx="69593" cy="62754"/>
            </a:xfrm>
            <a:custGeom>
              <a:avLst/>
              <a:gdLst>
                <a:gd name="connsiteX0" fmla="*/ 69593 w 69593"/>
                <a:gd name="connsiteY0" fmla="*/ 9124 h 62754"/>
                <a:gd name="connsiteX1" fmla="*/ 67204 w 69593"/>
                <a:gd name="connsiteY1" fmla="*/ 15071 h 62754"/>
                <a:gd name="connsiteX2" fmla="*/ 62077 w 69593"/>
                <a:gd name="connsiteY2" fmla="*/ 17179 h 62754"/>
                <a:gd name="connsiteX3" fmla="*/ 58130 w 69593"/>
                <a:gd name="connsiteY3" fmla="*/ 15692 h 62754"/>
                <a:gd name="connsiteX4" fmla="*/ 56761 w 69593"/>
                <a:gd name="connsiteY4" fmla="*/ 12300 h 62754"/>
                <a:gd name="connsiteX5" fmla="*/ 58669 w 69593"/>
                <a:gd name="connsiteY5" fmla="*/ 7507 h 62754"/>
                <a:gd name="connsiteX6" fmla="*/ 63447 w 69593"/>
                <a:gd name="connsiteY6" fmla="*/ 4793 h 62754"/>
                <a:gd name="connsiteX7" fmla="*/ 56484 w 69593"/>
                <a:gd name="connsiteY7" fmla="*/ 3046 h 62754"/>
                <a:gd name="connsiteX8" fmla="*/ 51372 w 69593"/>
                <a:gd name="connsiteY8" fmla="*/ 4461 h 62754"/>
                <a:gd name="connsiteX9" fmla="*/ 47614 w 69593"/>
                <a:gd name="connsiteY9" fmla="*/ 7709 h 62754"/>
                <a:gd name="connsiteX10" fmla="*/ 45021 w 69593"/>
                <a:gd name="connsiteY10" fmla="*/ 12170 h 62754"/>
                <a:gd name="connsiteX11" fmla="*/ 43390 w 69593"/>
                <a:gd name="connsiteY11" fmla="*/ 16298 h 62754"/>
                <a:gd name="connsiteX12" fmla="*/ 42633 w 69593"/>
                <a:gd name="connsiteY12" fmla="*/ 19402 h 62754"/>
                <a:gd name="connsiteX13" fmla="*/ 37855 w 69593"/>
                <a:gd name="connsiteY13" fmla="*/ 38343 h 62754"/>
                <a:gd name="connsiteX14" fmla="*/ 35539 w 69593"/>
                <a:gd name="connsiteY14" fmla="*/ 50513 h 62754"/>
                <a:gd name="connsiteX15" fmla="*/ 37448 w 69593"/>
                <a:gd name="connsiteY15" fmla="*/ 57081 h 62754"/>
                <a:gd name="connsiteX16" fmla="*/ 43186 w 69593"/>
                <a:gd name="connsiteY16" fmla="*/ 59651 h 62754"/>
                <a:gd name="connsiteX17" fmla="*/ 46391 w 69593"/>
                <a:gd name="connsiteY17" fmla="*/ 59232 h 62754"/>
                <a:gd name="connsiteX18" fmla="*/ 50279 w 69593"/>
                <a:gd name="connsiteY18" fmla="*/ 57543 h 62754"/>
                <a:gd name="connsiteX19" fmla="*/ 54503 w 69593"/>
                <a:gd name="connsiteY19" fmla="*/ 54367 h 62754"/>
                <a:gd name="connsiteX20" fmla="*/ 58538 w 69593"/>
                <a:gd name="connsiteY20" fmla="*/ 49098 h 62754"/>
                <a:gd name="connsiteX21" fmla="*/ 61815 w 69593"/>
                <a:gd name="connsiteY21" fmla="*/ 41519 h 62754"/>
                <a:gd name="connsiteX22" fmla="*/ 63592 w 69593"/>
                <a:gd name="connsiteY22" fmla="*/ 40032 h 62754"/>
                <a:gd name="connsiteX23" fmla="*/ 65296 w 69593"/>
                <a:gd name="connsiteY23" fmla="*/ 41389 h 62754"/>
                <a:gd name="connsiteX24" fmla="*/ 64335 w 69593"/>
                <a:gd name="connsiteY24" fmla="*/ 44969 h 62754"/>
                <a:gd name="connsiteX25" fmla="*/ 61466 w 69593"/>
                <a:gd name="connsiteY25" fmla="*/ 50440 h 62754"/>
                <a:gd name="connsiteX26" fmla="*/ 57038 w 69593"/>
                <a:gd name="connsiteY26" fmla="*/ 56258 h 62754"/>
                <a:gd name="connsiteX27" fmla="*/ 50760 w 69593"/>
                <a:gd name="connsiteY27" fmla="*/ 60863 h 62754"/>
                <a:gd name="connsiteX28" fmla="*/ 42910 w 69593"/>
                <a:gd name="connsiteY28" fmla="*/ 62755 h 62754"/>
                <a:gd name="connsiteX29" fmla="*/ 33151 w 69593"/>
                <a:gd name="connsiteY29" fmla="*/ 59651 h 62754"/>
                <a:gd name="connsiteX30" fmla="*/ 27834 w 69593"/>
                <a:gd name="connsiteY30" fmla="*/ 52202 h 62754"/>
                <a:gd name="connsiteX31" fmla="*/ 27019 w 69593"/>
                <a:gd name="connsiteY31" fmla="*/ 53631 h 62754"/>
                <a:gd name="connsiteX32" fmla="*/ 25096 w 69593"/>
                <a:gd name="connsiteY32" fmla="*/ 56258 h 62754"/>
                <a:gd name="connsiteX33" fmla="*/ 22169 w 69593"/>
                <a:gd name="connsiteY33" fmla="*/ 59377 h 62754"/>
                <a:gd name="connsiteX34" fmla="*/ 18149 w 69593"/>
                <a:gd name="connsiteY34" fmla="*/ 61672 h 62754"/>
                <a:gd name="connsiteX35" fmla="*/ 13167 w 69593"/>
                <a:gd name="connsiteY35" fmla="*/ 62755 h 62754"/>
                <a:gd name="connsiteX36" fmla="*/ 6948 w 69593"/>
                <a:gd name="connsiteY36" fmla="*/ 61802 h 62754"/>
                <a:gd name="connsiteX37" fmla="*/ 2039 w 69593"/>
                <a:gd name="connsiteY37" fmla="*/ 58698 h 62754"/>
                <a:gd name="connsiteX38" fmla="*/ 0 w 69593"/>
                <a:gd name="connsiteY38" fmla="*/ 53559 h 62754"/>
                <a:gd name="connsiteX39" fmla="*/ 2243 w 69593"/>
                <a:gd name="connsiteY39" fmla="*/ 47943 h 62754"/>
                <a:gd name="connsiteX40" fmla="*/ 7705 w 69593"/>
                <a:gd name="connsiteY40" fmla="*/ 45575 h 62754"/>
                <a:gd name="connsiteX41" fmla="*/ 11245 w 69593"/>
                <a:gd name="connsiteY41" fmla="*/ 46730 h 62754"/>
                <a:gd name="connsiteX42" fmla="*/ 12890 w 69593"/>
                <a:gd name="connsiteY42" fmla="*/ 50383 h 62754"/>
                <a:gd name="connsiteX43" fmla="*/ 10982 w 69593"/>
                <a:gd name="connsiteY43" fmla="*/ 55248 h 62754"/>
                <a:gd name="connsiteX44" fmla="*/ 6336 w 69593"/>
                <a:gd name="connsiteY44" fmla="*/ 57890 h 62754"/>
                <a:gd name="connsiteX45" fmla="*/ 13298 w 69593"/>
                <a:gd name="connsiteY45" fmla="*/ 59651 h 62754"/>
                <a:gd name="connsiteX46" fmla="*/ 21353 w 69593"/>
                <a:gd name="connsiteY46" fmla="*/ 55724 h 62754"/>
                <a:gd name="connsiteX47" fmla="*/ 26611 w 69593"/>
                <a:gd name="connsiteY47" fmla="*/ 45243 h 62754"/>
                <a:gd name="connsiteX48" fmla="*/ 32466 w 69593"/>
                <a:gd name="connsiteY48" fmla="*/ 22448 h 62754"/>
                <a:gd name="connsiteX49" fmla="*/ 34112 w 69593"/>
                <a:gd name="connsiteY49" fmla="*/ 12300 h 62754"/>
                <a:gd name="connsiteX50" fmla="*/ 33355 w 69593"/>
                <a:gd name="connsiteY50" fmla="*/ 7507 h 62754"/>
                <a:gd name="connsiteX51" fmla="*/ 31315 w 69593"/>
                <a:gd name="connsiteY51" fmla="*/ 4663 h 62754"/>
                <a:gd name="connsiteX52" fmla="*/ 28927 w 69593"/>
                <a:gd name="connsiteY52" fmla="*/ 3378 h 62754"/>
                <a:gd name="connsiteX53" fmla="*/ 26611 w 69593"/>
                <a:gd name="connsiteY53" fmla="*/ 3046 h 62754"/>
                <a:gd name="connsiteX54" fmla="*/ 22241 w 69593"/>
                <a:gd name="connsiteY54" fmla="*/ 3854 h 62754"/>
                <a:gd name="connsiteX55" fmla="*/ 17260 w 69593"/>
                <a:gd name="connsiteY55" fmla="*/ 6554 h 62754"/>
                <a:gd name="connsiteX56" fmla="*/ 12075 w 69593"/>
                <a:gd name="connsiteY56" fmla="*/ 12170 h 62754"/>
                <a:gd name="connsiteX57" fmla="*/ 7836 w 69593"/>
                <a:gd name="connsiteY57" fmla="*/ 21164 h 62754"/>
                <a:gd name="connsiteX58" fmla="*/ 6001 w 69593"/>
                <a:gd name="connsiteY58" fmla="*/ 22723 h 62754"/>
                <a:gd name="connsiteX59" fmla="*/ 4355 w 69593"/>
                <a:gd name="connsiteY59" fmla="*/ 21294 h 62754"/>
                <a:gd name="connsiteX60" fmla="*/ 5244 w 69593"/>
                <a:gd name="connsiteY60" fmla="*/ 17785 h 62754"/>
                <a:gd name="connsiteX61" fmla="*/ 8113 w 69593"/>
                <a:gd name="connsiteY61" fmla="*/ 12300 h 62754"/>
                <a:gd name="connsiteX62" fmla="*/ 12614 w 69593"/>
                <a:gd name="connsiteY62" fmla="*/ 6554 h 62754"/>
                <a:gd name="connsiteX63" fmla="*/ 18964 w 69593"/>
                <a:gd name="connsiteY63" fmla="*/ 1891 h 62754"/>
                <a:gd name="connsiteX64" fmla="*/ 26873 w 69593"/>
                <a:gd name="connsiteY64" fmla="*/ 0 h 62754"/>
                <a:gd name="connsiteX65" fmla="*/ 30500 w 69593"/>
                <a:gd name="connsiteY65" fmla="*/ 404 h 62754"/>
                <a:gd name="connsiteX66" fmla="*/ 34520 w 69593"/>
                <a:gd name="connsiteY66" fmla="*/ 1761 h 62754"/>
                <a:gd name="connsiteX67" fmla="*/ 38744 w 69593"/>
                <a:gd name="connsiteY67" fmla="*/ 4995 h 62754"/>
                <a:gd name="connsiteX68" fmla="*/ 41963 w 69593"/>
                <a:gd name="connsiteY68" fmla="*/ 10481 h 62754"/>
                <a:gd name="connsiteX69" fmla="*/ 43871 w 69593"/>
                <a:gd name="connsiteY69" fmla="*/ 7435 h 62754"/>
                <a:gd name="connsiteX70" fmla="*/ 46798 w 69593"/>
                <a:gd name="connsiteY70" fmla="*/ 4129 h 62754"/>
                <a:gd name="connsiteX71" fmla="*/ 51168 w 69593"/>
                <a:gd name="connsiteY71" fmla="*/ 1140 h 62754"/>
                <a:gd name="connsiteX72" fmla="*/ 56630 w 69593"/>
                <a:gd name="connsiteY72" fmla="*/ 0 h 62754"/>
                <a:gd name="connsiteX73" fmla="*/ 62150 w 69593"/>
                <a:gd name="connsiteY73" fmla="*/ 736 h 62754"/>
                <a:gd name="connsiteX74" fmla="*/ 67204 w 69593"/>
                <a:gd name="connsiteY74" fmla="*/ 3652 h 62754"/>
                <a:gd name="connsiteX75" fmla="*/ 69593 w 69593"/>
                <a:gd name="connsiteY75" fmla="*/ 9124 h 6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9593" h="62754">
                  <a:moveTo>
                    <a:pt x="69593" y="9124"/>
                  </a:moveTo>
                  <a:cubicBezTo>
                    <a:pt x="69593" y="11650"/>
                    <a:pt x="68792" y="13642"/>
                    <a:pt x="67204" y="15071"/>
                  </a:cubicBezTo>
                  <a:cubicBezTo>
                    <a:pt x="65617" y="16472"/>
                    <a:pt x="63898" y="17179"/>
                    <a:pt x="62077" y="17179"/>
                  </a:cubicBezTo>
                  <a:cubicBezTo>
                    <a:pt x="60344" y="17179"/>
                    <a:pt x="59033" y="16688"/>
                    <a:pt x="58130" y="15692"/>
                  </a:cubicBezTo>
                  <a:cubicBezTo>
                    <a:pt x="57213" y="14696"/>
                    <a:pt x="56761" y="13570"/>
                    <a:pt x="56761" y="12300"/>
                  </a:cubicBezTo>
                  <a:cubicBezTo>
                    <a:pt x="56761" y="10582"/>
                    <a:pt x="57402" y="8994"/>
                    <a:pt x="58669" y="7507"/>
                  </a:cubicBezTo>
                  <a:cubicBezTo>
                    <a:pt x="59936" y="6020"/>
                    <a:pt x="61538" y="5110"/>
                    <a:pt x="63447" y="4793"/>
                  </a:cubicBezTo>
                  <a:cubicBezTo>
                    <a:pt x="61582" y="3624"/>
                    <a:pt x="59266" y="3046"/>
                    <a:pt x="56484" y="3046"/>
                  </a:cubicBezTo>
                  <a:cubicBezTo>
                    <a:pt x="54664" y="3046"/>
                    <a:pt x="52959" y="3522"/>
                    <a:pt x="51372" y="4461"/>
                  </a:cubicBezTo>
                  <a:cubicBezTo>
                    <a:pt x="49828" y="5399"/>
                    <a:pt x="48575" y="6482"/>
                    <a:pt x="47614" y="7709"/>
                  </a:cubicBezTo>
                  <a:cubicBezTo>
                    <a:pt x="46711" y="8922"/>
                    <a:pt x="45852" y="10409"/>
                    <a:pt x="45021" y="12170"/>
                  </a:cubicBezTo>
                  <a:cubicBezTo>
                    <a:pt x="44249" y="13888"/>
                    <a:pt x="43711" y="15259"/>
                    <a:pt x="43390" y="16298"/>
                  </a:cubicBezTo>
                  <a:cubicBezTo>
                    <a:pt x="43113" y="17295"/>
                    <a:pt x="42866" y="18320"/>
                    <a:pt x="42633" y="19402"/>
                  </a:cubicBezTo>
                  <a:lnTo>
                    <a:pt x="37855" y="38343"/>
                  </a:lnTo>
                  <a:cubicBezTo>
                    <a:pt x="36311" y="44334"/>
                    <a:pt x="35539" y="48390"/>
                    <a:pt x="35539" y="50513"/>
                  </a:cubicBezTo>
                  <a:cubicBezTo>
                    <a:pt x="35539" y="53126"/>
                    <a:pt x="36180" y="55320"/>
                    <a:pt x="37448" y="57081"/>
                  </a:cubicBezTo>
                  <a:cubicBezTo>
                    <a:pt x="38729" y="58799"/>
                    <a:pt x="40637" y="59651"/>
                    <a:pt x="43186" y="59651"/>
                  </a:cubicBezTo>
                  <a:cubicBezTo>
                    <a:pt x="44191" y="59651"/>
                    <a:pt x="45255" y="59507"/>
                    <a:pt x="46391" y="59232"/>
                  </a:cubicBezTo>
                  <a:cubicBezTo>
                    <a:pt x="47527" y="58929"/>
                    <a:pt x="48823" y="58366"/>
                    <a:pt x="50279" y="57543"/>
                  </a:cubicBezTo>
                  <a:cubicBezTo>
                    <a:pt x="51780" y="56691"/>
                    <a:pt x="53193" y="55623"/>
                    <a:pt x="54503" y="54367"/>
                  </a:cubicBezTo>
                  <a:cubicBezTo>
                    <a:pt x="55873" y="53054"/>
                    <a:pt x="57213" y="51307"/>
                    <a:pt x="58538" y="49098"/>
                  </a:cubicBezTo>
                  <a:cubicBezTo>
                    <a:pt x="59864" y="46889"/>
                    <a:pt x="60956" y="44363"/>
                    <a:pt x="61815" y="41519"/>
                  </a:cubicBezTo>
                  <a:cubicBezTo>
                    <a:pt x="62092" y="40523"/>
                    <a:pt x="62675" y="40032"/>
                    <a:pt x="63592" y="40032"/>
                  </a:cubicBezTo>
                  <a:cubicBezTo>
                    <a:pt x="64728" y="40032"/>
                    <a:pt x="65296" y="40479"/>
                    <a:pt x="65296" y="41389"/>
                  </a:cubicBezTo>
                  <a:cubicBezTo>
                    <a:pt x="65296" y="42154"/>
                    <a:pt x="64976" y="43338"/>
                    <a:pt x="64335" y="44969"/>
                  </a:cubicBezTo>
                  <a:cubicBezTo>
                    <a:pt x="63738" y="46543"/>
                    <a:pt x="62791" y="48376"/>
                    <a:pt x="61466" y="50440"/>
                  </a:cubicBezTo>
                  <a:cubicBezTo>
                    <a:pt x="60199" y="52476"/>
                    <a:pt x="58713" y="54410"/>
                    <a:pt x="57038" y="56258"/>
                  </a:cubicBezTo>
                  <a:cubicBezTo>
                    <a:pt x="55348" y="58063"/>
                    <a:pt x="53251" y="59607"/>
                    <a:pt x="50760" y="60863"/>
                  </a:cubicBezTo>
                  <a:cubicBezTo>
                    <a:pt x="48255" y="62119"/>
                    <a:pt x="45633" y="62755"/>
                    <a:pt x="42910" y="62755"/>
                  </a:cubicBezTo>
                  <a:cubicBezTo>
                    <a:pt x="38991" y="62755"/>
                    <a:pt x="35743" y="61715"/>
                    <a:pt x="33151" y="59651"/>
                  </a:cubicBezTo>
                  <a:cubicBezTo>
                    <a:pt x="30558" y="57572"/>
                    <a:pt x="28781" y="55089"/>
                    <a:pt x="27834" y="52202"/>
                  </a:cubicBezTo>
                  <a:cubicBezTo>
                    <a:pt x="27601" y="52606"/>
                    <a:pt x="27325" y="53082"/>
                    <a:pt x="27019" y="53631"/>
                  </a:cubicBezTo>
                  <a:cubicBezTo>
                    <a:pt x="26698" y="54165"/>
                    <a:pt x="26057" y="55046"/>
                    <a:pt x="25096" y="56258"/>
                  </a:cubicBezTo>
                  <a:cubicBezTo>
                    <a:pt x="24193" y="57428"/>
                    <a:pt x="23217" y="58467"/>
                    <a:pt x="22169" y="59377"/>
                  </a:cubicBezTo>
                  <a:cubicBezTo>
                    <a:pt x="21120" y="60228"/>
                    <a:pt x="19780" y="60994"/>
                    <a:pt x="18149" y="61672"/>
                  </a:cubicBezTo>
                  <a:cubicBezTo>
                    <a:pt x="16561" y="62394"/>
                    <a:pt x="14900" y="62755"/>
                    <a:pt x="13167" y="62755"/>
                  </a:cubicBezTo>
                  <a:cubicBezTo>
                    <a:pt x="10982" y="62755"/>
                    <a:pt x="8914" y="62437"/>
                    <a:pt x="6948" y="61802"/>
                  </a:cubicBezTo>
                  <a:cubicBezTo>
                    <a:pt x="5040" y="61181"/>
                    <a:pt x="3408" y="60142"/>
                    <a:pt x="2039" y="58698"/>
                  </a:cubicBezTo>
                  <a:cubicBezTo>
                    <a:pt x="685" y="57254"/>
                    <a:pt x="0" y="55537"/>
                    <a:pt x="0" y="53559"/>
                  </a:cubicBezTo>
                  <a:cubicBezTo>
                    <a:pt x="0" y="51350"/>
                    <a:pt x="743" y="49473"/>
                    <a:pt x="2243" y="47943"/>
                  </a:cubicBezTo>
                  <a:cubicBezTo>
                    <a:pt x="3787" y="46369"/>
                    <a:pt x="5608" y="45575"/>
                    <a:pt x="7705" y="45575"/>
                  </a:cubicBezTo>
                  <a:cubicBezTo>
                    <a:pt x="9031" y="45575"/>
                    <a:pt x="10210" y="45965"/>
                    <a:pt x="11245" y="46730"/>
                  </a:cubicBezTo>
                  <a:cubicBezTo>
                    <a:pt x="12337" y="47495"/>
                    <a:pt x="12890" y="48708"/>
                    <a:pt x="12890" y="50383"/>
                  </a:cubicBezTo>
                  <a:cubicBezTo>
                    <a:pt x="12890" y="52231"/>
                    <a:pt x="12249" y="53847"/>
                    <a:pt x="10982" y="55248"/>
                  </a:cubicBezTo>
                  <a:cubicBezTo>
                    <a:pt x="9715" y="56648"/>
                    <a:pt x="8157" y="57529"/>
                    <a:pt x="6336" y="57890"/>
                  </a:cubicBezTo>
                  <a:cubicBezTo>
                    <a:pt x="8200" y="59059"/>
                    <a:pt x="10516" y="59651"/>
                    <a:pt x="13298" y="59651"/>
                  </a:cubicBezTo>
                  <a:cubicBezTo>
                    <a:pt x="16299" y="59651"/>
                    <a:pt x="18979" y="58337"/>
                    <a:pt x="21353" y="55724"/>
                  </a:cubicBezTo>
                  <a:cubicBezTo>
                    <a:pt x="23712" y="53111"/>
                    <a:pt x="25460" y="49618"/>
                    <a:pt x="26611" y="45243"/>
                  </a:cubicBezTo>
                  <a:cubicBezTo>
                    <a:pt x="29422" y="34734"/>
                    <a:pt x="31374" y="27140"/>
                    <a:pt x="32466" y="22448"/>
                  </a:cubicBezTo>
                  <a:cubicBezTo>
                    <a:pt x="33559" y="17713"/>
                    <a:pt x="34112" y="14335"/>
                    <a:pt x="34112" y="12300"/>
                  </a:cubicBezTo>
                  <a:cubicBezTo>
                    <a:pt x="34112" y="10409"/>
                    <a:pt x="33864" y="8821"/>
                    <a:pt x="33355" y="7507"/>
                  </a:cubicBezTo>
                  <a:cubicBezTo>
                    <a:pt x="32859" y="6193"/>
                    <a:pt x="32175" y="5255"/>
                    <a:pt x="31315" y="4663"/>
                  </a:cubicBezTo>
                  <a:cubicBezTo>
                    <a:pt x="30485" y="4028"/>
                    <a:pt x="29699" y="3595"/>
                    <a:pt x="28927" y="3378"/>
                  </a:cubicBezTo>
                  <a:cubicBezTo>
                    <a:pt x="28198" y="3161"/>
                    <a:pt x="27427" y="3046"/>
                    <a:pt x="26611" y="3046"/>
                  </a:cubicBezTo>
                  <a:cubicBezTo>
                    <a:pt x="25242" y="3046"/>
                    <a:pt x="23785" y="3320"/>
                    <a:pt x="22241" y="3854"/>
                  </a:cubicBezTo>
                  <a:cubicBezTo>
                    <a:pt x="20741" y="4389"/>
                    <a:pt x="19081" y="5298"/>
                    <a:pt x="17260" y="6554"/>
                  </a:cubicBezTo>
                  <a:cubicBezTo>
                    <a:pt x="15483" y="7781"/>
                    <a:pt x="13750" y="9643"/>
                    <a:pt x="12075" y="12170"/>
                  </a:cubicBezTo>
                  <a:cubicBezTo>
                    <a:pt x="10385" y="14696"/>
                    <a:pt x="8972" y="17685"/>
                    <a:pt x="7836" y="21164"/>
                  </a:cubicBezTo>
                  <a:cubicBezTo>
                    <a:pt x="7618" y="22203"/>
                    <a:pt x="7006" y="22723"/>
                    <a:pt x="6001" y="22723"/>
                  </a:cubicBezTo>
                  <a:cubicBezTo>
                    <a:pt x="4909" y="22679"/>
                    <a:pt x="4355" y="22203"/>
                    <a:pt x="4355" y="21294"/>
                  </a:cubicBezTo>
                  <a:cubicBezTo>
                    <a:pt x="4355" y="20528"/>
                    <a:pt x="4646" y="19359"/>
                    <a:pt x="5244" y="17785"/>
                  </a:cubicBezTo>
                  <a:cubicBezTo>
                    <a:pt x="5884" y="16154"/>
                    <a:pt x="6846" y="14335"/>
                    <a:pt x="8113" y="12300"/>
                  </a:cubicBezTo>
                  <a:cubicBezTo>
                    <a:pt x="9438" y="10279"/>
                    <a:pt x="10939" y="8359"/>
                    <a:pt x="12614" y="6554"/>
                  </a:cubicBezTo>
                  <a:cubicBezTo>
                    <a:pt x="14347" y="4706"/>
                    <a:pt x="16459" y="3147"/>
                    <a:pt x="18964" y="1891"/>
                  </a:cubicBezTo>
                  <a:cubicBezTo>
                    <a:pt x="21513" y="635"/>
                    <a:pt x="24149" y="0"/>
                    <a:pt x="26873" y="0"/>
                  </a:cubicBezTo>
                  <a:cubicBezTo>
                    <a:pt x="28111" y="0"/>
                    <a:pt x="29320" y="130"/>
                    <a:pt x="30500" y="404"/>
                  </a:cubicBezTo>
                  <a:cubicBezTo>
                    <a:pt x="31723" y="621"/>
                    <a:pt x="33063" y="1083"/>
                    <a:pt x="34520" y="1761"/>
                  </a:cubicBezTo>
                  <a:cubicBezTo>
                    <a:pt x="36020" y="2440"/>
                    <a:pt x="37418" y="3508"/>
                    <a:pt x="38744" y="4995"/>
                  </a:cubicBezTo>
                  <a:cubicBezTo>
                    <a:pt x="40069" y="6482"/>
                    <a:pt x="41132" y="8315"/>
                    <a:pt x="41963" y="10481"/>
                  </a:cubicBezTo>
                  <a:cubicBezTo>
                    <a:pt x="42502" y="9441"/>
                    <a:pt x="43142" y="8431"/>
                    <a:pt x="43871" y="7435"/>
                  </a:cubicBezTo>
                  <a:cubicBezTo>
                    <a:pt x="44643" y="6439"/>
                    <a:pt x="45619" y="5341"/>
                    <a:pt x="46798" y="4129"/>
                  </a:cubicBezTo>
                  <a:cubicBezTo>
                    <a:pt x="48037" y="2858"/>
                    <a:pt x="49493" y="1862"/>
                    <a:pt x="51168" y="1140"/>
                  </a:cubicBezTo>
                  <a:cubicBezTo>
                    <a:pt x="52901" y="375"/>
                    <a:pt x="54722" y="0"/>
                    <a:pt x="56630" y="0"/>
                  </a:cubicBezTo>
                  <a:cubicBezTo>
                    <a:pt x="58494" y="0"/>
                    <a:pt x="60330" y="245"/>
                    <a:pt x="62150" y="736"/>
                  </a:cubicBezTo>
                  <a:cubicBezTo>
                    <a:pt x="63971" y="1184"/>
                    <a:pt x="65661" y="2165"/>
                    <a:pt x="67204" y="3652"/>
                  </a:cubicBezTo>
                  <a:cubicBezTo>
                    <a:pt x="68792" y="5096"/>
                    <a:pt x="69593" y="6915"/>
                    <a:pt x="69593" y="9124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93A2C15F-C15D-6016-E68A-AEA3C9F1F1E4}"/>
                </a:ext>
              </a:extLst>
            </p:cNvPr>
            <p:cNvSpPr/>
            <p:nvPr/>
          </p:nvSpPr>
          <p:spPr>
            <a:xfrm>
              <a:off x="4144531" y="3651519"/>
              <a:ext cx="3020899" cy="1443"/>
            </a:xfrm>
            <a:custGeom>
              <a:avLst/>
              <a:gdLst>
                <a:gd name="connsiteX0" fmla="*/ 0 w 3020899"/>
                <a:gd name="connsiteY0" fmla="*/ 0 h 1443"/>
                <a:gd name="connsiteX1" fmla="*/ 3020900 w 3020899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0899" h="1443">
                  <a:moveTo>
                    <a:pt x="0" y="0"/>
                  </a:moveTo>
                  <a:lnTo>
                    <a:pt x="302090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BED12A50-C8EF-8BE0-3148-B1E626B274E5}"/>
                </a:ext>
              </a:extLst>
            </p:cNvPr>
            <p:cNvSpPr/>
            <p:nvPr/>
          </p:nvSpPr>
          <p:spPr>
            <a:xfrm>
              <a:off x="4144531" y="3334309"/>
              <a:ext cx="3020899" cy="1443"/>
            </a:xfrm>
            <a:custGeom>
              <a:avLst/>
              <a:gdLst>
                <a:gd name="connsiteX0" fmla="*/ 0 w 3020899"/>
                <a:gd name="connsiteY0" fmla="*/ 0 h 1443"/>
                <a:gd name="connsiteX1" fmla="*/ 3020900 w 3020899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0899" h="1443">
                  <a:moveTo>
                    <a:pt x="0" y="0"/>
                  </a:moveTo>
                  <a:lnTo>
                    <a:pt x="302090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D3756AE4-E375-215E-AD6F-F6830DFFD190}"/>
                </a:ext>
              </a:extLst>
            </p:cNvPr>
            <p:cNvSpPr/>
            <p:nvPr/>
          </p:nvSpPr>
          <p:spPr>
            <a:xfrm>
              <a:off x="4144531" y="3017103"/>
              <a:ext cx="3020899" cy="1443"/>
            </a:xfrm>
            <a:custGeom>
              <a:avLst/>
              <a:gdLst>
                <a:gd name="connsiteX0" fmla="*/ 0 w 3020899"/>
                <a:gd name="connsiteY0" fmla="*/ 0 h 1443"/>
                <a:gd name="connsiteX1" fmla="*/ 3020900 w 3020899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0899" h="1443">
                  <a:moveTo>
                    <a:pt x="0" y="0"/>
                  </a:moveTo>
                  <a:lnTo>
                    <a:pt x="302090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2F3BF3DE-6722-7A6D-000C-EC870770FE0B}"/>
                </a:ext>
              </a:extLst>
            </p:cNvPr>
            <p:cNvSpPr/>
            <p:nvPr/>
          </p:nvSpPr>
          <p:spPr>
            <a:xfrm>
              <a:off x="4144531" y="2699897"/>
              <a:ext cx="3020899" cy="1443"/>
            </a:xfrm>
            <a:custGeom>
              <a:avLst/>
              <a:gdLst>
                <a:gd name="connsiteX0" fmla="*/ 0 w 3020899"/>
                <a:gd name="connsiteY0" fmla="*/ 0 h 1443"/>
                <a:gd name="connsiteX1" fmla="*/ 3020900 w 3020899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0899" h="1443">
                  <a:moveTo>
                    <a:pt x="0" y="0"/>
                  </a:moveTo>
                  <a:lnTo>
                    <a:pt x="302090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089BA1E2-EE05-EBE5-8A2B-E9BF20F3274A}"/>
                </a:ext>
              </a:extLst>
            </p:cNvPr>
            <p:cNvSpPr/>
            <p:nvPr/>
          </p:nvSpPr>
          <p:spPr>
            <a:xfrm>
              <a:off x="4144531" y="2382692"/>
              <a:ext cx="3020899" cy="1443"/>
            </a:xfrm>
            <a:custGeom>
              <a:avLst/>
              <a:gdLst>
                <a:gd name="connsiteX0" fmla="*/ 0 w 3020899"/>
                <a:gd name="connsiteY0" fmla="*/ 0 h 1443"/>
                <a:gd name="connsiteX1" fmla="*/ 3020900 w 3020899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0899" h="1443">
                  <a:moveTo>
                    <a:pt x="0" y="0"/>
                  </a:moveTo>
                  <a:lnTo>
                    <a:pt x="302090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51AB32F2-53EB-161F-9BFC-6EADC3522FDE}"/>
                </a:ext>
              </a:extLst>
            </p:cNvPr>
            <p:cNvSpPr/>
            <p:nvPr/>
          </p:nvSpPr>
          <p:spPr>
            <a:xfrm>
              <a:off x="4144531" y="2065487"/>
              <a:ext cx="3020899" cy="1443"/>
            </a:xfrm>
            <a:custGeom>
              <a:avLst/>
              <a:gdLst>
                <a:gd name="connsiteX0" fmla="*/ 0 w 3020899"/>
                <a:gd name="connsiteY0" fmla="*/ 0 h 1443"/>
                <a:gd name="connsiteX1" fmla="*/ 3020900 w 3020899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0899" h="1443">
                  <a:moveTo>
                    <a:pt x="0" y="0"/>
                  </a:moveTo>
                  <a:lnTo>
                    <a:pt x="302090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92D3273B-4710-250E-0668-C60AA498089B}"/>
                </a:ext>
              </a:extLst>
            </p:cNvPr>
            <p:cNvSpPr/>
            <p:nvPr/>
          </p:nvSpPr>
          <p:spPr>
            <a:xfrm>
              <a:off x="4144531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9193B65B-5657-BA24-EA2F-CE5648B45F21}"/>
                </a:ext>
              </a:extLst>
            </p:cNvPr>
            <p:cNvSpPr/>
            <p:nvPr/>
          </p:nvSpPr>
          <p:spPr>
            <a:xfrm>
              <a:off x="4144531" y="3651519"/>
              <a:ext cx="27525" cy="1443"/>
            </a:xfrm>
            <a:custGeom>
              <a:avLst/>
              <a:gdLst>
                <a:gd name="connsiteX0" fmla="*/ 0 w 27525"/>
                <a:gd name="connsiteY0" fmla="*/ 0 h 1443"/>
                <a:gd name="connsiteX1" fmla="*/ 27526 w 27525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25" h="1443">
                  <a:moveTo>
                    <a:pt x="0" y="0"/>
                  </a:moveTo>
                  <a:lnTo>
                    <a:pt x="27526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0BFA0A8A-457D-8E1E-0E37-89AB43A98B00}"/>
                </a:ext>
              </a:extLst>
            </p:cNvPr>
            <p:cNvSpPr/>
            <p:nvPr/>
          </p:nvSpPr>
          <p:spPr>
            <a:xfrm>
              <a:off x="4144531" y="3334309"/>
              <a:ext cx="27525" cy="1443"/>
            </a:xfrm>
            <a:custGeom>
              <a:avLst/>
              <a:gdLst>
                <a:gd name="connsiteX0" fmla="*/ 0 w 27525"/>
                <a:gd name="connsiteY0" fmla="*/ 0 h 1443"/>
                <a:gd name="connsiteX1" fmla="*/ 27526 w 27525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25" h="1443">
                  <a:moveTo>
                    <a:pt x="0" y="0"/>
                  </a:moveTo>
                  <a:lnTo>
                    <a:pt x="27526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45F41A16-22E5-8074-EE51-D7FFF607DB2C}"/>
                </a:ext>
              </a:extLst>
            </p:cNvPr>
            <p:cNvSpPr/>
            <p:nvPr/>
          </p:nvSpPr>
          <p:spPr>
            <a:xfrm>
              <a:off x="4144531" y="3017103"/>
              <a:ext cx="27525" cy="1443"/>
            </a:xfrm>
            <a:custGeom>
              <a:avLst/>
              <a:gdLst>
                <a:gd name="connsiteX0" fmla="*/ 0 w 27525"/>
                <a:gd name="connsiteY0" fmla="*/ 0 h 1443"/>
                <a:gd name="connsiteX1" fmla="*/ 27526 w 27525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25" h="1443">
                  <a:moveTo>
                    <a:pt x="0" y="0"/>
                  </a:moveTo>
                  <a:lnTo>
                    <a:pt x="27526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AF8DE208-FD03-5A96-E3D9-D1B9FFE12172}"/>
                </a:ext>
              </a:extLst>
            </p:cNvPr>
            <p:cNvSpPr/>
            <p:nvPr/>
          </p:nvSpPr>
          <p:spPr>
            <a:xfrm>
              <a:off x="4144531" y="2699897"/>
              <a:ext cx="27525" cy="1443"/>
            </a:xfrm>
            <a:custGeom>
              <a:avLst/>
              <a:gdLst>
                <a:gd name="connsiteX0" fmla="*/ 0 w 27525"/>
                <a:gd name="connsiteY0" fmla="*/ 0 h 1443"/>
                <a:gd name="connsiteX1" fmla="*/ 27526 w 27525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25" h="1443">
                  <a:moveTo>
                    <a:pt x="0" y="0"/>
                  </a:moveTo>
                  <a:lnTo>
                    <a:pt x="27526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AE7141ED-87B8-5B9C-F68C-45BD56E53827}"/>
                </a:ext>
              </a:extLst>
            </p:cNvPr>
            <p:cNvSpPr/>
            <p:nvPr/>
          </p:nvSpPr>
          <p:spPr>
            <a:xfrm>
              <a:off x="4144531" y="2382692"/>
              <a:ext cx="27525" cy="1443"/>
            </a:xfrm>
            <a:custGeom>
              <a:avLst/>
              <a:gdLst>
                <a:gd name="connsiteX0" fmla="*/ 0 w 27525"/>
                <a:gd name="connsiteY0" fmla="*/ 0 h 1443"/>
                <a:gd name="connsiteX1" fmla="*/ 27526 w 27525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25" h="1443">
                  <a:moveTo>
                    <a:pt x="0" y="0"/>
                  </a:moveTo>
                  <a:lnTo>
                    <a:pt x="27526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9E6E175C-CF17-FC20-DE96-11D06629D037}"/>
                </a:ext>
              </a:extLst>
            </p:cNvPr>
            <p:cNvSpPr/>
            <p:nvPr/>
          </p:nvSpPr>
          <p:spPr>
            <a:xfrm>
              <a:off x="4144531" y="2065487"/>
              <a:ext cx="27525" cy="1443"/>
            </a:xfrm>
            <a:custGeom>
              <a:avLst/>
              <a:gdLst>
                <a:gd name="connsiteX0" fmla="*/ 0 w 27525"/>
                <a:gd name="connsiteY0" fmla="*/ 0 h 1443"/>
                <a:gd name="connsiteX1" fmla="*/ 27526 w 27525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25" h="1443">
                  <a:moveTo>
                    <a:pt x="0" y="0"/>
                  </a:moveTo>
                  <a:lnTo>
                    <a:pt x="27526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5DF95785-B101-00FB-0A56-0F1ECFC61989}"/>
                </a:ext>
              </a:extLst>
            </p:cNvPr>
            <p:cNvSpPr/>
            <p:nvPr/>
          </p:nvSpPr>
          <p:spPr>
            <a:xfrm>
              <a:off x="3936447" y="3652659"/>
              <a:ext cx="75642" cy="9932"/>
            </a:xfrm>
            <a:custGeom>
              <a:avLst/>
              <a:gdLst>
                <a:gd name="connsiteX0" fmla="*/ 0 w 75642"/>
                <a:gd name="connsiteY0" fmla="*/ 0 h 9932"/>
                <a:gd name="connsiteX1" fmla="*/ 75642 w 75642"/>
                <a:gd name="connsiteY1" fmla="*/ 0 h 9932"/>
                <a:gd name="connsiteX2" fmla="*/ 75642 w 75642"/>
                <a:gd name="connsiteY2" fmla="*/ 9932 h 9932"/>
                <a:gd name="connsiteX3" fmla="*/ 0 w 75642"/>
                <a:gd name="connsiteY3" fmla="*/ 9932 h 9932"/>
                <a:gd name="connsiteX4" fmla="*/ 0 w 75642"/>
                <a:gd name="connsiteY4" fmla="*/ 0 h 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42" h="9932">
                  <a:moveTo>
                    <a:pt x="0" y="0"/>
                  </a:moveTo>
                  <a:lnTo>
                    <a:pt x="75642" y="0"/>
                  </a:lnTo>
                  <a:lnTo>
                    <a:pt x="75642" y="9932"/>
                  </a:lnTo>
                  <a:lnTo>
                    <a:pt x="0" y="9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48A71D98-F78A-F598-485F-EB8AB1DDED2D}"/>
                </a:ext>
              </a:extLst>
            </p:cNvPr>
            <p:cNvSpPr/>
            <p:nvPr/>
          </p:nvSpPr>
          <p:spPr>
            <a:xfrm>
              <a:off x="4034097" y="3606275"/>
              <a:ext cx="57999" cy="90587"/>
            </a:xfrm>
            <a:custGeom>
              <a:avLst/>
              <a:gdLst>
                <a:gd name="connsiteX0" fmla="*/ 39826 w 57999"/>
                <a:gd name="connsiteY0" fmla="*/ 41822 h 90587"/>
                <a:gd name="connsiteX1" fmla="*/ 53160 w 57999"/>
                <a:gd name="connsiteY1" fmla="*/ 49358 h 90587"/>
                <a:gd name="connsiteX2" fmla="*/ 57999 w 57999"/>
                <a:gd name="connsiteY2" fmla="*/ 63520 h 90587"/>
                <a:gd name="connsiteX3" fmla="*/ 49031 w 57999"/>
                <a:gd name="connsiteY3" fmla="*/ 83514 h 90587"/>
                <a:gd name="connsiteX4" fmla="*/ 23542 w 57999"/>
                <a:gd name="connsiteY4" fmla="*/ 90588 h 90587"/>
                <a:gd name="connsiteX5" fmla="*/ 12095 w 57999"/>
                <a:gd name="connsiteY5" fmla="*/ 89476 h 90587"/>
                <a:gd name="connsiteX6" fmla="*/ 0 w 57999"/>
                <a:gd name="connsiteY6" fmla="*/ 86257 h 90587"/>
                <a:gd name="connsiteX7" fmla="*/ 0 w 57999"/>
                <a:gd name="connsiteY7" fmla="*/ 74852 h 90587"/>
                <a:gd name="connsiteX8" fmla="*/ 10856 w 57999"/>
                <a:gd name="connsiteY8" fmla="*/ 79183 h 90587"/>
                <a:gd name="connsiteX9" fmla="*/ 23188 w 57999"/>
                <a:gd name="connsiteY9" fmla="*/ 80656 h 90587"/>
                <a:gd name="connsiteX10" fmla="*/ 40240 w 57999"/>
                <a:gd name="connsiteY10" fmla="*/ 76267 h 90587"/>
                <a:gd name="connsiteX11" fmla="*/ 46140 w 57999"/>
                <a:gd name="connsiteY11" fmla="*/ 63520 h 90587"/>
                <a:gd name="connsiteX12" fmla="*/ 40652 w 57999"/>
                <a:gd name="connsiteY12" fmla="*/ 51466 h 90587"/>
                <a:gd name="connsiteX13" fmla="*/ 25489 w 57999"/>
                <a:gd name="connsiteY13" fmla="*/ 47077 h 90587"/>
                <a:gd name="connsiteX14" fmla="*/ 15222 w 57999"/>
                <a:gd name="connsiteY14" fmla="*/ 47077 h 90587"/>
                <a:gd name="connsiteX15" fmla="*/ 15222 w 57999"/>
                <a:gd name="connsiteY15" fmla="*/ 37376 h 90587"/>
                <a:gd name="connsiteX16" fmla="*/ 25961 w 57999"/>
                <a:gd name="connsiteY16" fmla="*/ 37376 h 90587"/>
                <a:gd name="connsiteX17" fmla="*/ 39414 w 57999"/>
                <a:gd name="connsiteY17" fmla="*/ 33925 h 90587"/>
                <a:gd name="connsiteX18" fmla="*/ 44075 w 57999"/>
                <a:gd name="connsiteY18" fmla="*/ 23863 h 90587"/>
                <a:gd name="connsiteX19" fmla="*/ 39236 w 57999"/>
                <a:gd name="connsiteY19" fmla="*/ 13570 h 90587"/>
                <a:gd name="connsiteX20" fmla="*/ 25489 w 57999"/>
                <a:gd name="connsiteY20" fmla="*/ 9947 h 90587"/>
                <a:gd name="connsiteX21" fmla="*/ 14986 w 57999"/>
                <a:gd name="connsiteY21" fmla="*/ 11000 h 90587"/>
                <a:gd name="connsiteX22" fmla="*/ 2655 w 57999"/>
                <a:gd name="connsiteY22" fmla="*/ 14278 h 90587"/>
                <a:gd name="connsiteX23" fmla="*/ 2655 w 57999"/>
                <a:gd name="connsiteY23" fmla="*/ 3753 h 90587"/>
                <a:gd name="connsiteX24" fmla="*/ 15340 w 57999"/>
                <a:gd name="connsiteY24" fmla="*/ 938 h 90587"/>
                <a:gd name="connsiteX25" fmla="*/ 26551 w 57999"/>
                <a:gd name="connsiteY25" fmla="*/ 0 h 90587"/>
                <a:gd name="connsiteX26" fmla="*/ 48028 w 57999"/>
                <a:gd name="connsiteY26" fmla="*/ 6150 h 90587"/>
                <a:gd name="connsiteX27" fmla="*/ 55934 w 57999"/>
                <a:gd name="connsiteY27" fmla="*/ 22636 h 90587"/>
                <a:gd name="connsiteX28" fmla="*/ 51745 w 57999"/>
                <a:gd name="connsiteY28" fmla="*/ 34922 h 90587"/>
                <a:gd name="connsiteX29" fmla="*/ 39826 w 57999"/>
                <a:gd name="connsiteY29" fmla="*/ 41822 h 9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7999" h="90587">
                  <a:moveTo>
                    <a:pt x="39826" y="41822"/>
                  </a:moveTo>
                  <a:cubicBezTo>
                    <a:pt x="45530" y="43020"/>
                    <a:pt x="49975" y="45532"/>
                    <a:pt x="53160" y="49358"/>
                  </a:cubicBezTo>
                  <a:cubicBezTo>
                    <a:pt x="56387" y="53183"/>
                    <a:pt x="57999" y="57904"/>
                    <a:pt x="57999" y="63520"/>
                  </a:cubicBezTo>
                  <a:cubicBezTo>
                    <a:pt x="57999" y="72138"/>
                    <a:pt x="55010" y="78793"/>
                    <a:pt x="49031" y="83514"/>
                  </a:cubicBezTo>
                  <a:cubicBezTo>
                    <a:pt x="43052" y="88235"/>
                    <a:pt x="34555" y="90588"/>
                    <a:pt x="23542" y="90588"/>
                  </a:cubicBezTo>
                  <a:cubicBezTo>
                    <a:pt x="19844" y="90588"/>
                    <a:pt x="16029" y="90213"/>
                    <a:pt x="12095" y="89476"/>
                  </a:cubicBezTo>
                  <a:cubicBezTo>
                    <a:pt x="8202" y="88769"/>
                    <a:pt x="4170" y="87701"/>
                    <a:pt x="0" y="86257"/>
                  </a:cubicBezTo>
                  <a:lnTo>
                    <a:pt x="0" y="74852"/>
                  </a:lnTo>
                  <a:cubicBezTo>
                    <a:pt x="3303" y="76772"/>
                    <a:pt x="6921" y="78216"/>
                    <a:pt x="10856" y="79183"/>
                  </a:cubicBezTo>
                  <a:cubicBezTo>
                    <a:pt x="14790" y="80165"/>
                    <a:pt x="18900" y="80656"/>
                    <a:pt x="23188" y="80656"/>
                  </a:cubicBezTo>
                  <a:cubicBezTo>
                    <a:pt x="30661" y="80656"/>
                    <a:pt x="36345" y="79198"/>
                    <a:pt x="40240" y="76267"/>
                  </a:cubicBezTo>
                  <a:cubicBezTo>
                    <a:pt x="44174" y="73337"/>
                    <a:pt x="46140" y="69092"/>
                    <a:pt x="46140" y="63520"/>
                  </a:cubicBezTo>
                  <a:cubicBezTo>
                    <a:pt x="46140" y="58366"/>
                    <a:pt x="44311" y="54353"/>
                    <a:pt x="40652" y="51466"/>
                  </a:cubicBezTo>
                  <a:cubicBezTo>
                    <a:pt x="37034" y="48535"/>
                    <a:pt x="31980" y="47077"/>
                    <a:pt x="25489" y="47077"/>
                  </a:cubicBezTo>
                  <a:lnTo>
                    <a:pt x="15222" y="47077"/>
                  </a:lnTo>
                  <a:lnTo>
                    <a:pt x="15222" y="37376"/>
                  </a:lnTo>
                  <a:lnTo>
                    <a:pt x="25961" y="37376"/>
                  </a:lnTo>
                  <a:cubicBezTo>
                    <a:pt x="31821" y="37376"/>
                    <a:pt x="36305" y="36221"/>
                    <a:pt x="39414" y="33925"/>
                  </a:cubicBezTo>
                  <a:cubicBezTo>
                    <a:pt x="42521" y="31587"/>
                    <a:pt x="44075" y="28238"/>
                    <a:pt x="44075" y="23863"/>
                  </a:cubicBezTo>
                  <a:cubicBezTo>
                    <a:pt x="44075" y="19374"/>
                    <a:pt x="42462" y="15952"/>
                    <a:pt x="39236" y="13570"/>
                  </a:cubicBezTo>
                  <a:cubicBezTo>
                    <a:pt x="36051" y="11159"/>
                    <a:pt x="31468" y="9947"/>
                    <a:pt x="25489" y="9947"/>
                  </a:cubicBezTo>
                  <a:cubicBezTo>
                    <a:pt x="22224" y="9947"/>
                    <a:pt x="18722" y="10293"/>
                    <a:pt x="14986" y="11000"/>
                  </a:cubicBezTo>
                  <a:cubicBezTo>
                    <a:pt x="11250" y="11708"/>
                    <a:pt x="7140" y="12791"/>
                    <a:pt x="2655" y="14278"/>
                  </a:cubicBezTo>
                  <a:lnTo>
                    <a:pt x="2655" y="3753"/>
                  </a:lnTo>
                  <a:cubicBezTo>
                    <a:pt x="7178" y="2497"/>
                    <a:pt x="11406" y="1559"/>
                    <a:pt x="15340" y="938"/>
                  </a:cubicBezTo>
                  <a:cubicBezTo>
                    <a:pt x="19312" y="318"/>
                    <a:pt x="23050" y="0"/>
                    <a:pt x="26551" y="0"/>
                  </a:cubicBezTo>
                  <a:cubicBezTo>
                    <a:pt x="35598" y="0"/>
                    <a:pt x="42756" y="2050"/>
                    <a:pt x="48028" y="6150"/>
                  </a:cubicBezTo>
                  <a:cubicBezTo>
                    <a:pt x="53299" y="10207"/>
                    <a:pt x="55934" y="15692"/>
                    <a:pt x="55934" y="22636"/>
                  </a:cubicBezTo>
                  <a:cubicBezTo>
                    <a:pt x="55934" y="27472"/>
                    <a:pt x="54537" y="31558"/>
                    <a:pt x="51745" y="34922"/>
                  </a:cubicBezTo>
                  <a:cubicBezTo>
                    <a:pt x="48953" y="38227"/>
                    <a:pt x="44979" y="40537"/>
                    <a:pt x="39826" y="41822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E4B7771F-CFE1-D8AE-F975-697ABBF3E529}"/>
                </a:ext>
              </a:extLst>
            </p:cNvPr>
            <p:cNvSpPr/>
            <p:nvPr/>
          </p:nvSpPr>
          <p:spPr>
            <a:xfrm>
              <a:off x="3938866" y="3335450"/>
              <a:ext cx="75642" cy="9946"/>
            </a:xfrm>
            <a:custGeom>
              <a:avLst/>
              <a:gdLst>
                <a:gd name="connsiteX0" fmla="*/ 0 w 75642"/>
                <a:gd name="connsiteY0" fmla="*/ 0 h 9946"/>
                <a:gd name="connsiteX1" fmla="*/ 75642 w 75642"/>
                <a:gd name="connsiteY1" fmla="*/ 0 h 9946"/>
                <a:gd name="connsiteX2" fmla="*/ 75642 w 75642"/>
                <a:gd name="connsiteY2" fmla="*/ 9947 h 9946"/>
                <a:gd name="connsiteX3" fmla="*/ 0 w 75642"/>
                <a:gd name="connsiteY3" fmla="*/ 9947 h 9946"/>
                <a:gd name="connsiteX4" fmla="*/ 0 w 75642"/>
                <a:gd name="connsiteY4" fmla="*/ 0 h 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42" h="9946">
                  <a:moveTo>
                    <a:pt x="0" y="0"/>
                  </a:moveTo>
                  <a:lnTo>
                    <a:pt x="75642" y="0"/>
                  </a:lnTo>
                  <a:lnTo>
                    <a:pt x="75642" y="9947"/>
                  </a:lnTo>
                  <a:lnTo>
                    <a:pt x="0" y="99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49B8B5F2-20E0-C326-7A64-E90D943D007E}"/>
                </a:ext>
              </a:extLst>
            </p:cNvPr>
            <p:cNvSpPr/>
            <p:nvPr/>
          </p:nvSpPr>
          <p:spPr>
            <a:xfrm>
              <a:off x="4036161" y="3289074"/>
              <a:ext cx="55935" cy="88890"/>
            </a:xfrm>
            <a:custGeom>
              <a:avLst/>
              <a:gdLst>
                <a:gd name="connsiteX0" fmla="*/ 14338 w 55935"/>
                <a:gd name="connsiteY0" fmla="*/ 78944 h 88890"/>
                <a:gd name="connsiteX1" fmla="*/ 55935 w 55935"/>
                <a:gd name="connsiteY1" fmla="*/ 78944 h 88890"/>
                <a:gd name="connsiteX2" fmla="*/ 55935 w 55935"/>
                <a:gd name="connsiteY2" fmla="*/ 88890 h 88890"/>
                <a:gd name="connsiteX3" fmla="*/ 0 w 55935"/>
                <a:gd name="connsiteY3" fmla="*/ 88890 h 88890"/>
                <a:gd name="connsiteX4" fmla="*/ 0 w 55935"/>
                <a:gd name="connsiteY4" fmla="*/ 78944 h 88890"/>
                <a:gd name="connsiteX5" fmla="*/ 18469 w 55935"/>
                <a:gd name="connsiteY5" fmla="*/ 60292 h 88890"/>
                <a:gd name="connsiteX6" fmla="*/ 33219 w 55935"/>
                <a:gd name="connsiteY6" fmla="*/ 45148 h 88890"/>
                <a:gd name="connsiteX7" fmla="*/ 41185 w 55935"/>
                <a:gd name="connsiteY7" fmla="*/ 34393 h 88890"/>
                <a:gd name="connsiteX8" fmla="*/ 43486 w 55935"/>
                <a:gd name="connsiteY8" fmla="*/ 25674 h 88890"/>
                <a:gd name="connsiteX9" fmla="*/ 38530 w 55935"/>
                <a:gd name="connsiteY9" fmla="*/ 14328 h 88890"/>
                <a:gd name="connsiteX10" fmla="*/ 25725 w 55935"/>
                <a:gd name="connsiteY10" fmla="*/ 9941 h 88890"/>
                <a:gd name="connsiteX11" fmla="*/ 13866 w 55935"/>
                <a:gd name="connsiteY11" fmla="*/ 11871 h 88890"/>
                <a:gd name="connsiteX12" fmla="*/ 591 w 55935"/>
                <a:gd name="connsiteY12" fmla="*/ 17719 h 88890"/>
                <a:gd name="connsiteX13" fmla="*/ 591 w 55935"/>
                <a:gd name="connsiteY13" fmla="*/ 5789 h 88890"/>
                <a:gd name="connsiteX14" fmla="*/ 14044 w 55935"/>
                <a:gd name="connsiteY14" fmla="*/ 1462 h 88890"/>
                <a:gd name="connsiteX15" fmla="*/ 25489 w 55935"/>
                <a:gd name="connsiteY15" fmla="*/ 0 h 88890"/>
                <a:gd name="connsiteX16" fmla="*/ 47321 w 55935"/>
                <a:gd name="connsiteY16" fmla="*/ 6784 h 88890"/>
                <a:gd name="connsiteX17" fmla="*/ 55463 w 55935"/>
                <a:gd name="connsiteY17" fmla="*/ 24908 h 88890"/>
                <a:gd name="connsiteX18" fmla="*/ 53398 w 55935"/>
                <a:gd name="connsiteY18" fmla="*/ 35144 h 88890"/>
                <a:gd name="connsiteX19" fmla="*/ 46022 w 55935"/>
                <a:gd name="connsiteY19" fmla="*/ 46491 h 88890"/>
                <a:gd name="connsiteX20" fmla="*/ 36642 w 55935"/>
                <a:gd name="connsiteY20" fmla="*/ 56322 h 88890"/>
                <a:gd name="connsiteX21" fmla="*/ 14338 w 55935"/>
                <a:gd name="connsiteY21" fmla="*/ 78944 h 88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935" h="88890">
                  <a:moveTo>
                    <a:pt x="14338" y="78944"/>
                  </a:moveTo>
                  <a:lnTo>
                    <a:pt x="55935" y="78944"/>
                  </a:lnTo>
                  <a:lnTo>
                    <a:pt x="55935" y="88890"/>
                  </a:lnTo>
                  <a:lnTo>
                    <a:pt x="0" y="88890"/>
                  </a:lnTo>
                  <a:lnTo>
                    <a:pt x="0" y="78944"/>
                  </a:lnTo>
                  <a:cubicBezTo>
                    <a:pt x="4524" y="74310"/>
                    <a:pt x="10681" y="68088"/>
                    <a:pt x="18469" y="60292"/>
                  </a:cubicBezTo>
                  <a:cubicBezTo>
                    <a:pt x="26296" y="52453"/>
                    <a:pt x="31213" y="47415"/>
                    <a:pt x="33219" y="45148"/>
                  </a:cubicBezTo>
                  <a:cubicBezTo>
                    <a:pt x="37034" y="40890"/>
                    <a:pt x="39689" y="37309"/>
                    <a:pt x="41185" y="34393"/>
                  </a:cubicBezTo>
                  <a:cubicBezTo>
                    <a:pt x="42719" y="31434"/>
                    <a:pt x="43486" y="28518"/>
                    <a:pt x="43486" y="25674"/>
                  </a:cubicBezTo>
                  <a:cubicBezTo>
                    <a:pt x="43486" y="21034"/>
                    <a:pt x="41834" y="17251"/>
                    <a:pt x="38530" y="14328"/>
                  </a:cubicBezTo>
                  <a:cubicBezTo>
                    <a:pt x="35266" y="11403"/>
                    <a:pt x="30996" y="9941"/>
                    <a:pt x="25725" y="9941"/>
                  </a:cubicBezTo>
                  <a:cubicBezTo>
                    <a:pt x="21989" y="9941"/>
                    <a:pt x="18036" y="10585"/>
                    <a:pt x="13866" y="11871"/>
                  </a:cubicBezTo>
                  <a:cubicBezTo>
                    <a:pt x="9737" y="13157"/>
                    <a:pt x="5312" y="15108"/>
                    <a:pt x="591" y="17719"/>
                  </a:cubicBezTo>
                  <a:lnTo>
                    <a:pt x="591" y="5789"/>
                  </a:lnTo>
                  <a:cubicBezTo>
                    <a:pt x="5391" y="3879"/>
                    <a:pt x="9874" y="2437"/>
                    <a:pt x="14044" y="1462"/>
                  </a:cubicBezTo>
                  <a:cubicBezTo>
                    <a:pt x="18214" y="488"/>
                    <a:pt x="22029" y="0"/>
                    <a:pt x="25489" y="0"/>
                  </a:cubicBezTo>
                  <a:cubicBezTo>
                    <a:pt x="34614" y="0"/>
                    <a:pt x="41893" y="2261"/>
                    <a:pt x="47321" y="6784"/>
                  </a:cubicBezTo>
                  <a:cubicBezTo>
                    <a:pt x="52750" y="11307"/>
                    <a:pt x="55463" y="17348"/>
                    <a:pt x="55463" y="24908"/>
                  </a:cubicBezTo>
                  <a:cubicBezTo>
                    <a:pt x="55463" y="28503"/>
                    <a:pt x="54774" y="31910"/>
                    <a:pt x="53398" y="35144"/>
                  </a:cubicBezTo>
                  <a:cubicBezTo>
                    <a:pt x="52061" y="38334"/>
                    <a:pt x="49602" y="42117"/>
                    <a:pt x="46022" y="46491"/>
                  </a:cubicBezTo>
                  <a:cubicBezTo>
                    <a:pt x="45039" y="47631"/>
                    <a:pt x="41913" y="50908"/>
                    <a:pt x="36642" y="56322"/>
                  </a:cubicBezTo>
                  <a:cubicBezTo>
                    <a:pt x="31371" y="61707"/>
                    <a:pt x="23935" y="69242"/>
                    <a:pt x="14338" y="78944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BA49D59D-3784-16F0-A4F5-BBCD32B3E07B}"/>
                </a:ext>
              </a:extLst>
            </p:cNvPr>
            <p:cNvSpPr/>
            <p:nvPr/>
          </p:nvSpPr>
          <p:spPr>
            <a:xfrm>
              <a:off x="3937922" y="3018243"/>
              <a:ext cx="75640" cy="9942"/>
            </a:xfrm>
            <a:custGeom>
              <a:avLst/>
              <a:gdLst>
                <a:gd name="connsiteX0" fmla="*/ 0 w 75640"/>
                <a:gd name="connsiteY0" fmla="*/ 0 h 9942"/>
                <a:gd name="connsiteX1" fmla="*/ 75641 w 75640"/>
                <a:gd name="connsiteY1" fmla="*/ 0 h 9942"/>
                <a:gd name="connsiteX2" fmla="*/ 75641 w 75640"/>
                <a:gd name="connsiteY2" fmla="*/ 9942 h 9942"/>
                <a:gd name="connsiteX3" fmla="*/ 0 w 75640"/>
                <a:gd name="connsiteY3" fmla="*/ 9942 h 9942"/>
                <a:gd name="connsiteX4" fmla="*/ 0 w 75640"/>
                <a:gd name="connsiteY4" fmla="*/ 0 h 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40" h="9942">
                  <a:moveTo>
                    <a:pt x="0" y="0"/>
                  </a:moveTo>
                  <a:lnTo>
                    <a:pt x="75641" y="0"/>
                  </a:lnTo>
                  <a:lnTo>
                    <a:pt x="75641" y="9942"/>
                  </a:lnTo>
                  <a:lnTo>
                    <a:pt x="0" y="99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FD056E8E-5199-D136-6BE6-277238DE4961}"/>
                </a:ext>
              </a:extLst>
            </p:cNvPr>
            <p:cNvSpPr/>
            <p:nvPr/>
          </p:nvSpPr>
          <p:spPr>
            <a:xfrm>
              <a:off x="4039642" y="2973447"/>
              <a:ext cx="52454" cy="87310"/>
            </a:xfrm>
            <a:custGeom>
              <a:avLst/>
              <a:gdLst>
                <a:gd name="connsiteX0" fmla="*/ 1711 w 52454"/>
                <a:gd name="connsiteY0" fmla="*/ 77370 h 87310"/>
                <a:gd name="connsiteX1" fmla="*/ 21182 w 52454"/>
                <a:gd name="connsiteY1" fmla="*/ 77370 h 87310"/>
                <a:gd name="connsiteX2" fmla="*/ 21182 w 52454"/>
                <a:gd name="connsiteY2" fmla="*/ 10761 h 87310"/>
                <a:gd name="connsiteX3" fmla="*/ 0 w 52454"/>
                <a:gd name="connsiteY3" fmla="*/ 14972 h 87310"/>
                <a:gd name="connsiteX4" fmla="*/ 0 w 52454"/>
                <a:gd name="connsiteY4" fmla="*/ 4211 h 87310"/>
                <a:gd name="connsiteX5" fmla="*/ 21064 w 52454"/>
                <a:gd name="connsiteY5" fmla="*/ 0 h 87310"/>
                <a:gd name="connsiteX6" fmla="*/ 32983 w 52454"/>
                <a:gd name="connsiteY6" fmla="*/ 0 h 87310"/>
                <a:gd name="connsiteX7" fmla="*/ 32983 w 52454"/>
                <a:gd name="connsiteY7" fmla="*/ 77370 h 87310"/>
                <a:gd name="connsiteX8" fmla="*/ 52454 w 52454"/>
                <a:gd name="connsiteY8" fmla="*/ 77370 h 87310"/>
                <a:gd name="connsiteX9" fmla="*/ 52454 w 52454"/>
                <a:gd name="connsiteY9" fmla="*/ 87311 h 87310"/>
                <a:gd name="connsiteX10" fmla="*/ 1711 w 52454"/>
                <a:gd name="connsiteY10" fmla="*/ 87311 h 87310"/>
                <a:gd name="connsiteX11" fmla="*/ 1711 w 52454"/>
                <a:gd name="connsiteY11" fmla="*/ 77370 h 8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54" h="87310">
                  <a:moveTo>
                    <a:pt x="1711" y="77370"/>
                  </a:moveTo>
                  <a:lnTo>
                    <a:pt x="21182" y="77370"/>
                  </a:lnTo>
                  <a:lnTo>
                    <a:pt x="21182" y="10761"/>
                  </a:lnTo>
                  <a:lnTo>
                    <a:pt x="0" y="14972"/>
                  </a:lnTo>
                  <a:lnTo>
                    <a:pt x="0" y="4211"/>
                  </a:lnTo>
                  <a:lnTo>
                    <a:pt x="21064" y="0"/>
                  </a:lnTo>
                  <a:lnTo>
                    <a:pt x="32983" y="0"/>
                  </a:lnTo>
                  <a:lnTo>
                    <a:pt x="32983" y="77370"/>
                  </a:lnTo>
                  <a:lnTo>
                    <a:pt x="52454" y="77370"/>
                  </a:lnTo>
                  <a:lnTo>
                    <a:pt x="52454" y="87311"/>
                  </a:lnTo>
                  <a:lnTo>
                    <a:pt x="1711" y="87311"/>
                  </a:lnTo>
                  <a:lnTo>
                    <a:pt x="1711" y="7737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7AE49539-0350-4FAC-D50A-E2CE16DA9849}"/>
                </a:ext>
              </a:extLst>
            </p:cNvPr>
            <p:cNvSpPr/>
            <p:nvPr/>
          </p:nvSpPr>
          <p:spPr>
            <a:xfrm>
              <a:off x="4031206" y="2654663"/>
              <a:ext cx="60890" cy="90586"/>
            </a:xfrm>
            <a:custGeom>
              <a:avLst/>
              <a:gdLst>
                <a:gd name="connsiteX0" fmla="*/ 30444 w 60890"/>
                <a:gd name="connsiteY0" fmla="*/ 9358 h 90586"/>
                <a:gd name="connsiteX1" fmla="*/ 16580 w 60890"/>
                <a:gd name="connsiteY1" fmla="*/ 18363 h 90586"/>
                <a:gd name="connsiteX2" fmla="*/ 11977 w 60890"/>
                <a:gd name="connsiteY2" fmla="*/ 45323 h 90586"/>
                <a:gd name="connsiteX3" fmla="*/ 16580 w 60890"/>
                <a:gd name="connsiteY3" fmla="*/ 72283 h 90586"/>
                <a:gd name="connsiteX4" fmla="*/ 30444 w 60890"/>
                <a:gd name="connsiteY4" fmla="*/ 81229 h 90586"/>
                <a:gd name="connsiteX5" fmla="*/ 44311 w 60890"/>
                <a:gd name="connsiteY5" fmla="*/ 72283 h 90586"/>
                <a:gd name="connsiteX6" fmla="*/ 48971 w 60890"/>
                <a:gd name="connsiteY6" fmla="*/ 45323 h 90586"/>
                <a:gd name="connsiteX7" fmla="*/ 44311 w 60890"/>
                <a:gd name="connsiteY7" fmla="*/ 18363 h 90586"/>
                <a:gd name="connsiteX8" fmla="*/ 30444 w 60890"/>
                <a:gd name="connsiteY8" fmla="*/ 9358 h 90586"/>
                <a:gd name="connsiteX9" fmla="*/ 30444 w 60890"/>
                <a:gd name="connsiteY9" fmla="*/ 0 h 90586"/>
                <a:gd name="connsiteX10" fmla="*/ 53043 w 60890"/>
                <a:gd name="connsiteY10" fmla="*/ 11638 h 90586"/>
                <a:gd name="connsiteX11" fmla="*/ 60890 w 60890"/>
                <a:gd name="connsiteY11" fmla="*/ 45323 h 90586"/>
                <a:gd name="connsiteX12" fmla="*/ 53043 w 60890"/>
                <a:gd name="connsiteY12" fmla="*/ 79007 h 90586"/>
                <a:gd name="connsiteX13" fmla="*/ 30444 w 60890"/>
                <a:gd name="connsiteY13" fmla="*/ 90586 h 90586"/>
                <a:gd name="connsiteX14" fmla="*/ 7788 w 60890"/>
                <a:gd name="connsiteY14" fmla="*/ 79007 h 90586"/>
                <a:gd name="connsiteX15" fmla="*/ 0 w 60890"/>
                <a:gd name="connsiteY15" fmla="*/ 45323 h 90586"/>
                <a:gd name="connsiteX16" fmla="*/ 7788 w 60890"/>
                <a:gd name="connsiteY16" fmla="*/ 11638 h 90586"/>
                <a:gd name="connsiteX17" fmla="*/ 30444 w 60890"/>
                <a:gd name="connsiteY17" fmla="*/ 0 h 9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0" h="90586">
                  <a:moveTo>
                    <a:pt x="30444" y="9358"/>
                  </a:moveTo>
                  <a:cubicBezTo>
                    <a:pt x="24308" y="9358"/>
                    <a:pt x="19686" y="12359"/>
                    <a:pt x="16580" y="18363"/>
                  </a:cubicBezTo>
                  <a:cubicBezTo>
                    <a:pt x="13511" y="24328"/>
                    <a:pt x="11977" y="33315"/>
                    <a:pt x="11977" y="45323"/>
                  </a:cubicBezTo>
                  <a:cubicBezTo>
                    <a:pt x="11977" y="57292"/>
                    <a:pt x="13511" y="66279"/>
                    <a:pt x="16580" y="72283"/>
                  </a:cubicBezTo>
                  <a:cubicBezTo>
                    <a:pt x="19686" y="78246"/>
                    <a:pt x="24308" y="81229"/>
                    <a:pt x="30444" y="81229"/>
                  </a:cubicBezTo>
                  <a:cubicBezTo>
                    <a:pt x="36620" y="81229"/>
                    <a:pt x="41242" y="78246"/>
                    <a:pt x="44311" y="72283"/>
                  </a:cubicBezTo>
                  <a:cubicBezTo>
                    <a:pt x="47417" y="66279"/>
                    <a:pt x="48971" y="57292"/>
                    <a:pt x="48971" y="45323"/>
                  </a:cubicBezTo>
                  <a:cubicBezTo>
                    <a:pt x="48971" y="33315"/>
                    <a:pt x="47417" y="24328"/>
                    <a:pt x="44311" y="18363"/>
                  </a:cubicBezTo>
                  <a:cubicBezTo>
                    <a:pt x="41242" y="12359"/>
                    <a:pt x="36620" y="9358"/>
                    <a:pt x="30444" y="9358"/>
                  </a:cubicBezTo>
                  <a:moveTo>
                    <a:pt x="30444" y="0"/>
                  </a:moveTo>
                  <a:cubicBezTo>
                    <a:pt x="40318" y="0"/>
                    <a:pt x="47850" y="3879"/>
                    <a:pt x="53043" y="11638"/>
                  </a:cubicBezTo>
                  <a:cubicBezTo>
                    <a:pt x="58274" y="19358"/>
                    <a:pt x="60890" y="30585"/>
                    <a:pt x="60890" y="45323"/>
                  </a:cubicBezTo>
                  <a:cubicBezTo>
                    <a:pt x="60890" y="60020"/>
                    <a:pt x="58274" y="71249"/>
                    <a:pt x="53043" y="79007"/>
                  </a:cubicBezTo>
                  <a:cubicBezTo>
                    <a:pt x="47850" y="86726"/>
                    <a:pt x="40318" y="90586"/>
                    <a:pt x="30444" y="90586"/>
                  </a:cubicBezTo>
                  <a:cubicBezTo>
                    <a:pt x="20572" y="90586"/>
                    <a:pt x="13020" y="86726"/>
                    <a:pt x="7788" y="79007"/>
                  </a:cubicBezTo>
                  <a:cubicBezTo>
                    <a:pt x="2596" y="71249"/>
                    <a:pt x="0" y="60020"/>
                    <a:pt x="0" y="45323"/>
                  </a:cubicBezTo>
                  <a:cubicBezTo>
                    <a:pt x="0" y="30585"/>
                    <a:pt x="2596" y="19358"/>
                    <a:pt x="7788" y="11638"/>
                  </a:cubicBezTo>
                  <a:cubicBezTo>
                    <a:pt x="13020" y="3879"/>
                    <a:pt x="20572" y="0"/>
                    <a:pt x="3044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71D340BC-8C53-1100-8AD6-954F81C800B9}"/>
                </a:ext>
              </a:extLst>
            </p:cNvPr>
            <p:cNvSpPr/>
            <p:nvPr/>
          </p:nvSpPr>
          <p:spPr>
            <a:xfrm>
              <a:off x="4039642" y="2339037"/>
              <a:ext cx="52454" cy="87310"/>
            </a:xfrm>
            <a:custGeom>
              <a:avLst/>
              <a:gdLst>
                <a:gd name="connsiteX0" fmla="*/ 1711 w 52454"/>
                <a:gd name="connsiteY0" fmla="*/ 77369 h 87310"/>
                <a:gd name="connsiteX1" fmla="*/ 21182 w 52454"/>
                <a:gd name="connsiteY1" fmla="*/ 77369 h 87310"/>
                <a:gd name="connsiteX2" fmla="*/ 21182 w 52454"/>
                <a:gd name="connsiteY2" fmla="*/ 10761 h 87310"/>
                <a:gd name="connsiteX3" fmla="*/ 0 w 52454"/>
                <a:gd name="connsiteY3" fmla="*/ 14970 h 87310"/>
                <a:gd name="connsiteX4" fmla="*/ 0 w 52454"/>
                <a:gd name="connsiteY4" fmla="*/ 4211 h 87310"/>
                <a:gd name="connsiteX5" fmla="*/ 21064 w 52454"/>
                <a:gd name="connsiteY5" fmla="*/ 0 h 87310"/>
                <a:gd name="connsiteX6" fmla="*/ 32983 w 52454"/>
                <a:gd name="connsiteY6" fmla="*/ 0 h 87310"/>
                <a:gd name="connsiteX7" fmla="*/ 32983 w 52454"/>
                <a:gd name="connsiteY7" fmla="*/ 77369 h 87310"/>
                <a:gd name="connsiteX8" fmla="*/ 52454 w 52454"/>
                <a:gd name="connsiteY8" fmla="*/ 77369 h 87310"/>
                <a:gd name="connsiteX9" fmla="*/ 52454 w 52454"/>
                <a:gd name="connsiteY9" fmla="*/ 87311 h 87310"/>
                <a:gd name="connsiteX10" fmla="*/ 1711 w 52454"/>
                <a:gd name="connsiteY10" fmla="*/ 87311 h 87310"/>
                <a:gd name="connsiteX11" fmla="*/ 1711 w 52454"/>
                <a:gd name="connsiteY11" fmla="*/ 77369 h 8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54" h="87310">
                  <a:moveTo>
                    <a:pt x="1711" y="77369"/>
                  </a:moveTo>
                  <a:lnTo>
                    <a:pt x="21182" y="77369"/>
                  </a:lnTo>
                  <a:lnTo>
                    <a:pt x="21182" y="10761"/>
                  </a:lnTo>
                  <a:lnTo>
                    <a:pt x="0" y="14970"/>
                  </a:lnTo>
                  <a:lnTo>
                    <a:pt x="0" y="4211"/>
                  </a:lnTo>
                  <a:lnTo>
                    <a:pt x="21064" y="0"/>
                  </a:lnTo>
                  <a:lnTo>
                    <a:pt x="32983" y="0"/>
                  </a:lnTo>
                  <a:lnTo>
                    <a:pt x="32983" y="77369"/>
                  </a:lnTo>
                  <a:lnTo>
                    <a:pt x="52454" y="77369"/>
                  </a:lnTo>
                  <a:lnTo>
                    <a:pt x="52454" y="87311"/>
                  </a:lnTo>
                  <a:lnTo>
                    <a:pt x="1711" y="87311"/>
                  </a:lnTo>
                  <a:lnTo>
                    <a:pt x="1711" y="77369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7553BC8E-B036-283C-E711-5D9EFA01751D}"/>
                </a:ext>
              </a:extLst>
            </p:cNvPr>
            <p:cNvSpPr/>
            <p:nvPr/>
          </p:nvSpPr>
          <p:spPr>
            <a:xfrm>
              <a:off x="4036161" y="2020252"/>
              <a:ext cx="55935" cy="88890"/>
            </a:xfrm>
            <a:custGeom>
              <a:avLst/>
              <a:gdLst>
                <a:gd name="connsiteX0" fmla="*/ 14338 w 55935"/>
                <a:gd name="connsiteY0" fmla="*/ 78948 h 88890"/>
                <a:gd name="connsiteX1" fmla="*/ 55935 w 55935"/>
                <a:gd name="connsiteY1" fmla="*/ 78948 h 88890"/>
                <a:gd name="connsiteX2" fmla="*/ 55935 w 55935"/>
                <a:gd name="connsiteY2" fmla="*/ 88890 h 88890"/>
                <a:gd name="connsiteX3" fmla="*/ 0 w 55935"/>
                <a:gd name="connsiteY3" fmla="*/ 88890 h 88890"/>
                <a:gd name="connsiteX4" fmla="*/ 0 w 55935"/>
                <a:gd name="connsiteY4" fmla="*/ 78948 h 88890"/>
                <a:gd name="connsiteX5" fmla="*/ 18469 w 55935"/>
                <a:gd name="connsiteY5" fmla="*/ 60293 h 88890"/>
                <a:gd name="connsiteX6" fmla="*/ 33219 w 55935"/>
                <a:gd name="connsiteY6" fmla="*/ 45147 h 88890"/>
                <a:gd name="connsiteX7" fmla="*/ 41185 w 55935"/>
                <a:gd name="connsiteY7" fmla="*/ 34386 h 88890"/>
                <a:gd name="connsiteX8" fmla="*/ 43486 w 55935"/>
                <a:gd name="connsiteY8" fmla="*/ 25672 h 88890"/>
                <a:gd name="connsiteX9" fmla="*/ 38530 w 55935"/>
                <a:gd name="connsiteY9" fmla="*/ 14328 h 88890"/>
                <a:gd name="connsiteX10" fmla="*/ 25725 w 55935"/>
                <a:gd name="connsiteY10" fmla="*/ 9941 h 88890"/>
                <a:gd name="connsiteX11" fmla="*/ 13866 w 55935"/>
                <a:gd name="connsiteY11" fmla="*/ 11871 h 88890"/>
                <a:gd name="connsiteX12" fmla="*/ 591 w 55935"/>
                <a:gd name="connsiteY12" fmla="*/ 17719 h 88890"/>
                <a:gd name="connsiteX13" fmla="*/ 591 w 55935"/>
                <a:gd name="connsiteY13" fmla="*/ 5789 h 88890"/>
                <a:gd name="connsiteX14" fmla="*/ 14044 w 55935"/>
                <a:gd name="connsiteY14" fmla="*/ 1462 h 88890"/>
                <a:gd name="connsiteX15" fmla="*/ 25489 w 55935"/>
                <a:gd name="connsiteY15" fmla="*/ 0 h 88890"/>
                <a:gd name="connsiteX16" fmla="*/ 47321 w 55935"/>
                <a:gd name="connsiteY16" fmla="*/ 6784 h 88890"/>
                <a:gd name="connsiteX17" fmla="*/ 55463 w 55935"/>
                <a:gd name="connsiteY17" fmla="*/ 24913 h 88890"/>
                <a:gd name="connsiteX18" fmla="*/ 53398 w 55935"/>
                <a:gd name="connsiteY18" fmla="*/ 35147 h 88890"/>
                <a:gd name="connsiteX19" fmla="*/ 46022 w 55935"/>
                <a:gd name="connsiteY19" fmla="*/ 46492 h 88890"/>
                <a:gd name="connsiteX20" fmla="*/ 36642 w 55935"/>
                <a:gd name="connsiteY20" fmla="*/ 56316 h 88890"/>
                <a:gd name="connsiteX21" fmla="*/ 14338 w 55935"/>
                <a:gd name="connsiteY21" fmla="*/ 78948 h 88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935" h="88890">
                  <a:moveTo>
                    <a:pt x="14338" y="78948"/>
                  </a:moveTo>
                  <a:lnTo>
                    <a:pt x="55935" y="78948"/>
                  </a:lnTo>
                  <a:lnTo>
                    <a:pt x="55935" y="88890"/>
                  </a:lnTo>
                  <a:lnTo>
                    <a:pt x="0" y="88890"/>
                  </a:lnTo>
                  <a:lnTo>
                    <a:pt x="0" y="78948"/>
                  </a:lnTo>
                  <a:cubicBezTo>
                    <a:pt x="4524" y="74310"/>
                    <a:pt x="10681" y="68090"/>
                    <a:pt x="18469" y="60293"/>
                  </a:cubicBezTo>
                  <a:cubicBezTo>
                    <a:pt x="26296" y="52456"/>
                    <a:pt x="31213" y="47407"/>
                    <a:pt x="33219" y="45147"/>
                  </a:cubicBezTo>
                  <a:cubicBezTo>
                    <a:pt x="37034" y="40897"/>
                    <a:pt x="39689" y="37309"/>
                    <a:pt x="41185" y="34386"/>
                  </a:cubicBezTo>
                  <a:cubicBezTo>
                    <a:pt x="42719" y="31424"/>
                    <a:pt x="43486" y="28519"/>
                    <a:pt x="43486" y="25672"/>
                  </a:cubicBezTo>
                  <a:cubicBezTo>
                    <a:pt x="43486" y="21034"/>
                    <a:pt x="41834" y="17251"/>
                    <a:pt x="38530" y="14328"/>
                  </a:cubicBezTo>
                  <a:cubicBezTo>
                    <a:pt x="35266" y="11403"/>
                    <a:pt x="30996" y="9941"/>
                    <a:pt x="25725" y="9941"/>
                  </a:cubicBezTo>
                  <a:cubicBezTo>
                    <a:pt x="21989" y="9941"/>
                    <a:pt x="18036" y="10585"/>
                    <a:pt x="13866" y="11871"/>
                  </a:cubicBezTo>
                  <a:cubicBezTo>
                    <a:pt x="9737" y="13157"/>
                    <a:pt x="5312" y="15108"/>
                    <a:pt x="591" y="17719"/>
                  </a:cubicBezTo>
                  <a:lnTo>
                    <a:pt x="591" y="5789"/>
                  </a:lnTo>
                  <a:cubicBezTo>
                    <a:pt x="5391" y="3879"/>
                    <a:pt x="9874" y="2437"/>
                    <a:pt x="14044" y="1462"/>
                  </a:cubicBezTo>
                  <a:cubicBezTo>
                    <a:pt x="18214" y="488"/>
                    <a:pt x="22029" y="0"/>
                    <a:pt x="25489" y="0"/>
                  </a:cubicBezTo>
                  <a:cubicBezTo>
                    <a:pt x="34614" y="0"/>
                    <a:pt x="41893" y="2261"/>
                    <a:pt x="47321" y="6784"/>
                  </a:cubicBezTo>
                  <a:cubicBezTo>
                    <a:pt x="52750" y="11307"/>
                    <a:pt x="55463" y="17350"/>
                    <a:pt x="55463" y="24913"/>
                  </a:cubicBezTo>
                  <a:cubicBezTo>
                    <a:pt x="55463" y="28500"/>
                    <a:pt x="54774" y="31912"/>
                    <a:pt x="53398" y="35147"/>
                  </a:cubicBezTo>
                  <a:cubicBezTo>
                    <a:pt x="52061" y="38344"/>
                    <a:pt x="49602" y="42125"/>
                    <a:pt x="46022" y="46492"/>
                  </a:cubicBezTo>
                  <a:cubicBezTo>
                    <a:pt x="45039" y="47623"/>
                    <a:pt x="41913" y="50897"/>
                    <a:pt x="36642" y="56316"/>
                  </a:cubicBezTo>
                  <a:cubicBezTo>
                    <a:pt x="31371" y="61697"/>
                    <a:pt x="23935" y="69240"/>
                    <a:pt x="14338" y="7894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5EA27C11-D423-218F-405F-A760FADF137F}"/>
                </a:ext>
              </a:extLst>
            </p:cNvPr>
            <p:cNvSpPr/>
            <p:nvPr/>
          </p:nvSpPr>
          <p:spPr>
            <a:xfrm>
              <a:off x="3778244" y="2863656"/>
              <a:ext cx="90406" cy="63908"/>
            </a:xfrm>
            <a:custGeom>
              <a:avLst/>
              <a:gdLst>
                <a:gd name="connsiteX0" fmla="*/ 5322 w 90406"/>
                <a:gd name="connsiteY0" fmla="*/ 0 h 63908"/>
                <a:gd name="connsiteX1" fmla="*/ 8529 w 90406"/>
                <a:gd name="connsiteY1" fmla="*/ 609 h 63908"/>
                <a:gd name="connsiteX2" fmla="*/ 61886 w 90406"/>
                <a:gd name="connsiteY2" fmla="*/ 13865 h 63908"/>
                <a:gd name="connsiteX3" fmla="*/ 82082 w 90406"/>
                <a:gd name="connsiteY3" fmla="*/ 26239 h 63908"/>
                <a:gd name="connsiteX4" fmla="*/ 90406 w 90406"/>
                <a:gd name="connsiteY4" fmla="*/ 46325 h 63908"/>
                <a:gd name="connsiteX5" fmla="*/ 86926 w 90406"/>
                <a:gd name="connsiteY5" fmla="*/ 56875 h 63908"/>
                <a:gd name="connsiteX6" fmla="*/ 78261 w 90406"/>
                <a:gd name="connsiteY6" fmla="*/ 60999 h 63908"/>
                <a:gd name="connsiteX7" fmla="*/ 71370 w 90406"/>
                <a:gd name="connsiteY7" fmla="*/ 58565 h 63908"/>
                <a:gd name="connsiteX8" fmla="*/ 69186 w 90406"/>
                <a:gd name="connsiteY8" fmla="*/ 53222 h 63908"/>
                <a:gd name="connsiteX9" fmla="*/ 69459 w 90406"/>
                <a:gd name="connsiteY9" fmla="*/ 51262 h 63908"/>
                <a:gd name="connsiteX10" fmla="*/ 70892 w 90406"/>
                <a:gd name="connsiteY10" fmla="*/ 49166 h 63908"/>
                <a:gd name="connsiteX11" fmla="*/ 74031 w 90406"/>
                <a:gd name="connsiteY11" fmla="*/ 48083 h 63908"/>
                <a:gd name="connsiteX12" fmla="*/ 79762 w 90406"/>
                <a:gd name="connsiteY12" fmla="*/ 50856 h 63908"/>
                <a:gd name="connsiteX13" fmla="*/ 81195 w 90406"/>
                <a:gd name="connsiteY13" fmla="*/ 53494 h 63908"/>
                <a:gd name="connsiteX14" fmla="*/ 81468 w 90406"/>
                <a:gd name="connsiteY14" fmla="*/ 56807 h 63908"/>
                <a:gd name="connsiteX15" fmla="*/ 84675 w 90406"/>
                <a:gd name="connsiteY15" fmla="*/ 54507 h 63908"/>
                <a:gd name="connsiteX16" fmla="*/ 86449 w 90406"/>
                <a:gd name="connsiteY16" fmla="*/ 51330 h 63908"/>
                <a:gd name="connsiteX17" fmla="*/ 87131 w 90406"/>
                <a:gd name="connsiteY17" fmla="*/ 48557 h 63908"/>
                <a:gd name="connsiteX18" fmla="*/ 87336 w 90406"/>
                <a:gd name="connsiteY18" fmla="*/ 46325 h 63908"/>
                <a:gd name="connsiteX19" fmla="*/ 78534 w 90406"/>
                <a:gd name="connsiteY19" fmla="*/ 31041 h 63908"/>
                <a:gd name="connsiteX20" fmla="*/ 73212 w 90406"/>
                <a:gd name="connsiteY20" fmla="*/ 27660 h 63908"/>
                <a:gd name="connsiteX21" fmla="*/ 67412 w 90406"/>
                <a:gd name="connsiteY21" fmla="*/ 25090 h 63908"/>
                <a:gd name="connsiteX22" fmla="*/ 62568 w 90406"/>
                <a:gd name="connsiteY22" fmla="*/ 23534 h 63908"/>
                <a:gd name="connsiteX23" fmla="*/ 56973 w 90406"/>
                <a:gd name="connsiteY23" fmla="*/ 22047 h 63908"/>
                <a:gd name="connsiteX24" fmla="*/ 63318 w 90406"/>
                <a:gd name="connsiteY24" fmla="*/ 36046 h 63908"/>
                <a:gd name="connsiteX25" fmla="*/ 62431 w 90406"/>
                <a:gd name="connsiteY25" fmla="*/ 42200 h 63908"/>
                <a:gd name="connsiteX26" fmla="*/ 59702 w 90406"/>
                <a:gd name="connsiteY26" fmla="*/ 47542 h 63908"/>
                <a:gd name="connsiteX27" fmla="*/ 54448 w 90406"/>
                <a:gd name="connsiteY27" fmla="*/ 51532 h 63908"/>
                <a:gd name="connsiteX28" fmla="*/ 46670 w 90406"/>
                <a:gd name="connsiteY28" fmla="*/ 52952 h 63908"/>
                <a:gd name="connsiteX29" fmla="*/ 35548 w 90406"/>
                <a:gd name="connsiteY29" fmla="*/ 51126 h 63908"/>
                <a:gd name="connsiteX30" fmla="*/ 17331 w 90406"/>
                <a:gd name="connsiteY30" fmla="*/ 44904 h 63908"/>
                <a:gd name="connsiteX31" fmla="*/ 7506 w 90406"/>
                <a:gd name="connsiteY31" fmla="*/ 42538 h 63908"/>
                <a:gd name="connsiteX32" fmla="*/ 4981 w 90406"/>
                <a:gd name="connsiteY32" fmla="*/ 42876 h 63908"/>
                <a:gd name="connsiteX33" fmla="*/ 3616 w 90406"/>
                <a:gd name="connsiteY33" fmla="*/ 43891 h 63908"/>
                <a:gd name="connsiteX34" fmla="*/ 3139 w 90406"/>
                <a:gd name="connsiteY34" fmla="*/ 44972 h 63908"/>
                <a:gd name="connsiteX35" fmla="*/ 3071 w 90406"/>
                <a:gd name="connsiteY35" fmla="*/ 45987 h 63908"/>
                <a:gd name="connsiteX36" fmla="*/ 7164 w 90406"/>
                <a:gd name="connsiteY36" fmla="*/ 53696 h 63908"/>
                <a:gd name="connsiteX37" fmla="*/ 20401 w 90406"/>
                <a:gd name="connsiteY37" fmla="*/ 59986 h 63908"/>
                <a:gd name="connsiteX38" fmla="*/ 22516 w 90406"/>
                <a:gd name="connsiteY38" fmla="*/ 60865 h 63908"/>
                <a:gd name="connsiteX39" fmla="*/ 22926 w 90406"/>
                <a:gd name="connsiteY39" fmla="*/ 62218 h 63908"/>
                <a:gd name="connsiteX40" fmla="*/ 21493 w 90406"/>
                <a:gd name="connsiteY40" fmla="*/ 63908 h 63908"/>
                <a:gd name="connsiteX41" fmla="*/ 18832 w 90406"/>
                <a:gd name="connsiteY41" fmla="*/ 63299 h 63908"/>
                <a:gd name="connsiteX42" fmla="*/ 13442 w 90406"/>
                <a:gd name="connsiteY42" fmla="*/ 61271 h 63908"/>
                <a:gd name="connsiteX43" fmla="*/ 7233 w 90406"/>
                <a:gd name="connsiteY43" fmla="*/ 57754 h 63908"/>
                <a:gd name="connsiteX44" fmla="*/ 2115 w 90406"/>
                <a:gd name="connsiteY44" fmla="*/ 52547 h 63908"/>
                <a:gd name="connsiteX45" fmla="*/ 0 w 90406"/>
                <a:gd name="connsiteY45" fmla="*/ 45581 h 63908"/>
                <a:gd name="connsiteX46" fmla="*/ 3343 w 90406"/>
                <a:gd name="connsiteY46" fmla="*/ 37399 h 63908"/>
                <a:gd name="connsiteX47" fmla="*/ 11463 w 90406"/>
                <a:gd name="connsiteY47" fmla="*/ 34220 h 63908"/>
                <a:gd name="connsiteX48" fmla="*/ 15216 w 90406"/>
                <a:gd name="connsiteY48" fmla="*/ 34761 h 63908"/>
                <a:gd name="connsiteX49" fmla="*/ 21493 w 90406"/>
                <a:gd name="connsiteY49" fmla="*/ 36992 h 63908"/>
                <a:gd name="connsiteX50" fmla="*/ 48922 w 90406"/>
                <a:gd name="connsiteY50" fmla="*/ 44093 h 63908"/>
                <a:gd name="connsiteX51" fmla="*/ 52947 w 90406"/>
                <a:gd name="connsiteY51" fmla="*/ 43755 h 63908"/>
                <a:gd name="connsiteX52" fmla="*/ 56495 w 90406"/>
                <a:gd name="connsiteY52" fmla="*/ 42470 h 63908"/>
                <a:gd name="connsiteX53" fmla="*/ 59225 w 90406"/>
                <a:gd name="connsiteY53" fmla="*/ 39833 h 63908"/>
                <a:gd name="connsiteX54" fmla="*/ 60180 w 90406"/>
                <a:gd name="connsiteY54" fmla="*/ 35505 h 63908"/>
                <a:gd name="connsiteX55" fmla="*/ 58679 w 90406"/>
                <a:gd name="connsiteY55" fmla="*/ 29350 h 63908"/>
                <a:gd name="connsiteX56" fmla="*/ 54994 w 90406"/>
                <a:gd name="connsiteY56" fmla="*/ 24413 h 63908"/>
                <a:gd name="connsiteX57" fmla="*/ 51105 w 90406"/>
                <a:gd name="connsiteY57" fmla="*/ 21302 h 63908"/>
                <a:gd name="connsiteX58" fmla="*/ 48308 w 90406"/>
                <a:gd name="connsiteY58" fmla="*/ 19815 h 63908"/>
                <a:gd name="connsiteX59" fmla="*/ 23199 w 90406"/>
                <a:gd name="connsiteY59" fmla="*/ 13593 h 63908"/>
                <a:gd name="connsiteX60" fmla="*/ 12009 w 90406"/>
                <a:gd name="connsiteY60" fmla="*/ 10820 h 63908"/>
                <a:gd name="connsiteX61" fmla="*/ 4435 w 90406"/>
                <a:gd name="connsiteY61" fmla="*/ 8927 h 63908"/>
                <a:gd name="connsiteX62" fmla="*/ 2252 w 90406"/>
                <a:gd name="connsiteY62" fmla="*/ 6696 h 63908"/>
                <a:gd name="connsiteX63" fmla="*/ 1501 w 90406"/>
                <a:gd name="connsiteY63" fmla="*/ 4058 h 63908"/>
                <a:gd name="connsiteX64" fmla="*/ 2525 w 90406"/>
                <a:gd name="connsiteY64" fmla="*/ 1218 h 63908"/>
                <a:gd name="connsiteX65" fmla="*/ 5322 w 90406"/>
                <a:gd name="connsiteY65" fmla="*/ 0 h 63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90406" h="63908">
                  <a:moveTo>
                    <a:pt x="5322" y="0"/>
                  </a:moveTo>
                  <a:cubicBezTo>
                    <a:pt x="5959" y="0"/>
                    <a:pt x="7028" y="204"/>
                    <a:pt x="8529" y="609"/>
                  </a:cubicBezTo>
                  <a:lnTo>
                    <a:pt x="61886" y="13865"/>
                  </a:lnTo>
                  <a:cubicBezTo>
                    <a:pt x="69800" y="15803"/>
                    <a:pt x="76533" y="19928"/>
                    <a:pt x="82082" y="26239"/>
                  </a:cubicBezTo>
                  <a:cubicBezTo>
                    <a:pt x="87631" y="32506"/>
                    <a:pt x="90406" y="39202"/>
                    <a:pt x="90406" y="46325"/>
                  </a:cubicBezTo>
                  <a:cubicBezTo>
                    <a:pt x="90406" y="50608"/>
                    <a:pt x="89246" y="54125"/>
                    <a:pt x="86926" y="56875"/>
                  </a:cubicBezTo>
                  <a:cubicBezTo>
                    <a:pt x="84652" y="59625"/>
                    <a:pt x="81764" y="60999"/>
                    <a:pt x="78261" y="60999"/>
                  </a:cubicBezTo>
                  <a:cubicBezTo>
                    <a:pt x="75168" y="60999"/>
                    <a:pt x="72871" y="60188"/>
                    <a:pt x="71370" y="58565"/>
                  </a:cubicBezTo>
                  <a:cubicBezTo>
                    <a:pt x="69914" y="56943"/>
                    <a:pt x="69186" y="55161"/>
                    <a:pt x="69186" y="53222"/>
                  </a:cubicBezTo>
                  <a:cubicBezTo>
                    <a:pt x="69186" y="52592"/>
                    <a:pt x="69277" y="51938"/>
                    <a:pt x="69459" y="51262"/>
                  </a:cubicBezTo>
                  <a:cubicBezTo>
                    <a:pt x="69641" y="50585"/>
                    <a:pt x="70119" y="49886"/>
                    <a:pt x="70892" y="49166"/>
                  </a:cubicBezTo>
                  <a:cubicBezTo>
                    <a:pt x="71665" y="48444"/>
                    <a:pt x="72711" y="48083"/>
                    <a:pt x="74031" y="48083"/>
                  </a:cubicBezTo>
                  <a:cubicBezTo>
                    <a:pt x="76169" y="48083"/>
                    <a:pt x="78079" y="49007"/>
                    <a:pt x="79762" y="50856"/>
                  </a:cubicBezTo>
                  <a:cubicBezTo>
                    <a:pt x="80535" y="51759"/>
                    <a:pt x="81013" y="52638"/>
                    <a:pt x="81195" y="53494"/>
                  </a:cubicBezTo>
                  <a:cubicBezTo>
                    <a:pt x="81377" y="54305"/>
                    <a:pt x="81468" y="55409"/>
                    <a:pt x="81468" y="56807"/>
                  </a:cubicBezTo>
                  <a:cubicBezTo>
                    <a:pt x="82742" y="56266"/>
                    <a:pt x="83811" y="55499"/>
                    <a:pt x="84675" y="54507"/>
                  </a:cubicBezTo>
                  <a:cubicBezTo>
                    <a:pt x="85539" y="53515"/>
                    <a:pt x="86130" y="52457"/>
                    <a:pt x="86449" y="51330"/>
                  </a:cubicBezTo>
                  <a:cubicBezTo>
                    <a:pt x="86813" y="50202"/>
                    <a:pt x="87040" y="49277"/>
                    <a:pt x="87131" y="48557"/>
                  </a:cubicBezTo>
                  <a:cubicBezTo>
                    <a:pt x="87268" y="47790"/>
                    <a:pt x="87336" y="47047"/>
                    <a:pt x="87336" y="46325"/>
                  </a:cubicBezTo>
                  <a:cubicBezTo>
                    <a:pt x="87336" y="40555"/>
                    <a:pt x="84402" y="35460"/>
                    <a:pt x="78534" y="31041"/>
                  </a:cubicBezTo>
                  <a:cubicBezTo>
                    <a:pt x="76760" y="29734"/>
                    <a:pt x="74986" y="28607"/>
                    <a:pt x="73212" y="27660"/>
                  </a:cubicBezTo>
                  <a:cubicBezTo>
                    <a:pt x="71484" y="26668"/>
                    <a:pt x="69550" y="25811"/>
                    <a:pt x="67412" y="25090"/>
                  </a:cubicBezTo>
                  <a:cubicBezTo>
                    <a:pt x="65320" y="24369"/>
                    <a:pt x="63705" y="23850"/>
                    <a:pt x="62568" y="23534"/>
                  </a:cubicBezTo>
                  <a:cubicBezTo>
                    <a:pt x="61431" y="23175"/>
                    <a:pt x="59566" y="22678"/>
                    <a:pt x="56973" y="22047"/>
                  </a:cubicBezTo>
                  <a:cubicBezTo>
                    <a:pt x="61203" y="26239"/>
                    <a:pt x="63318" y="30905"/>
                    <a:pt x="63318" y="36046"/>
                  </a:cubicBezTo>
                  <a:cubicBezTo>
                    <a:pt x="63318" y="38210"/>
                    <a:pt x="63023" y="40261"/>
                    <a:pt x="62431" y="42200"/>
                  </a:cubicBezTo>
                  <a:cubicBezTo>
                    <a:pt x="61840" y="44093"/>
                    <a:pt x="60930" y="45874"/>
                    <a:pt x="59702" y="47542"/>
                  </a:cubicBezTo>
                  <a:cubicBezTo>
                    <a:pt x="58429" y="49211"/>
                    <a:pt x="56677" y="50540"/>
                    <a:pt x="54448" y="51532"/>
                  </a:cubicBezTo>
                  <a:cubicBezTo>
                    <a:pt x="52220" y="52479"/>
                    <a:pt x="49627" y="52952"/>
                    <a:pt x="46670" y="52952"/>
                  </a:cubicBezTo>
                  <a:cubicBezTo>
                    <a:pt x="43531" y="52952"/>
                    <a:pt x="39824" y="52343"/>
                    <a:pt x="35548" y="51126"/>
                  </a:cubicBezTo>
                  <a:cubicBezTo>
                    <a:pt x="31273" y="49909"/>
                    <a:pt x="25200" y="47835"/>
                    <a:pt x="17331" y="44904"/>
                  </a:cubicBezTo>
                  <a:cubicBezTo>
                    <a:pt x="12918" y="43326"/>
                    <a:pt x="9643" y="42538"/>
                    <a:pt x="7506" y="42538"/>
                  </a:cubicBezTo>
                  <a:cubicBezTo>
                    <a:pt x="6459" y="42538"/>
                    <a:pt x="5618" y="42651"/>
                    <a:pt x="4981" y="42876"/>
                  </a:cubicBezTo>
                  <a:cubicBezTo>
                    <a:pt x="4299" y="43101"/>
                    <a:pt x="3844" y="43439"/>
                    <a:pt x="3616" y="43891"/>
                  </a:cubicBezTo>
                  <a:cubicBezTo>
                    <a:pt x="3343" y="44341"/>
                    <a:pt x="3184" y="44702"/>
                    <a:pt x="3139" y="44972"/>
                  </a:cubicBezTo>
                  <a:cubicBezTo>
                    <a:pt x="3093" y="45197"/>
                    <a:pt x="3071" y="45535"/>
                    <a:pt x="3071" y="45987"/>
                  </a:cubicBezTo>
                  <a:cubicBezTo>
                    <a:pt x="3071" y="48648"/>
                    <a:pt x="4435" y="51217"/>
                    <a:pt x="7164" y="53696"/>
                  </a:cubicBezTo>
                  <a:cubicBezTo>
                    <a:pt x="9893" y="56176"/>
                    <a:pt x="14306" y="58272"/>
                    <a:pt x="20401" y="59986"/>
                  </a:cubicBezTo>
                  <a:cubicBezTo>
                    <a:pt x="21538" y="60345"/>
                    <a:pt x="22243" y="60638"/>
                    <a:pt x="22516" y="60865"/>
                  </a:cubicBezTo>
                  <a:cubicBezTo>
                    <a:pt x="22789" y="61090"/>
                    <a:pt x="22926" y="61541"/>
                    <a:pt x="22926" y="62218"/>
                  </a:cubicBezTo>
                  <a:cubicBezTo>
                    <a:pt x="22880" y="63345"/>
                    <a:pt x="22403" y="63908"/>
                    <a:pt x="21493" y="63908"/>
                  </a:cubicBezTo>
                  <a:cubicBezTo>
                    <a:pt x="21129" y="63908"/>
                    <a:pt x="20242" y="63705"/>
                    <a:pt x="18832" y="63299"/>
                  </a:cubicBezTo>
                  <a:cubicBezTo>
                    <a:pt x="17376" y="62893"/>
                    <a:pt x="15579" y="62218"/>
                    <a:pt x="13442" y="61271"/>
                  </a:cubicBezTo>
                  <a:cubicBezTo>
                    <a:pt x="11258" y="60279"/>
                    <a:pt x="9189" y="59107"/>
                    <a:pt x="7233" y="57754"/>
                  </a:cubicBezTo>
                  <a:cubicBezTo>
                    <a:pt x="5231" y="56401"/>
                    <a:pt x="3525" y="54665"/>
                    <a:pt x="2115" y="52547"/>
                  </a:cubicBezTo>
                  <a:cubicBezTo>
                    <a:pt x="705" y="50383"/>
                    <a:pt x="0" y="48060"/>
                    <a:pt x="0" y="45581"/>
                  </a:cubicBezTo>
                  <a:cubicBezTo>
                    <a:pt x="0" y="42199"/>
                    <a:pt x="1114" y="39472"/>
                    <a:pt x="3343" y="37399"/>
                  </a:cubicBezTo>
                  <a:cubicBezTo>
                    <a:pt x="5527" y="35279"/>
                    <a:pt x="8233" y="34220"/>
                    <a:pt x="11463" y="34220"/>
                  </a:cubicBezTo>
                  <a:cubicBezTo>
                    <a:pt x="12782" y="34220"/>
                    <a:pt x="14033" y="34400"/>
                    <a:pt x="15216" y="34761"/>
                  </a:cubicBezTo>
                  <a:cubicBezTo>
                    <a:pt x="16353" y="35076"/>
                    <a:pt x="18445" y="35819"/>
                    <a:pt x="21493" y="36992"/>
                  </a:cubicBezTo>
                  <a:cubicBezTo>
                    <a:pt x="33774" y="41725"/>
                    <a:pt x="42917" y="44093"/>
                    <a:pt x="48922" y="44093"/>
                  </a:cubicBezTo>
                  <a:cubicBezTo>
                    <a:pt x="50377" y="44093"/>
                    <a:pt x="51719" y="43980"/>
                    <a:pt x="52947" y="43755"/>
                  </a:cubicBezTo>
                  <a:cubicBezTo>
                    <a:pt x="54130" y="43485"/>
                    <a:pt x="55313" y="43056"/>
                    <a:pt x="56495" y="42470"/>
                  </a:cubicBezTo>
                  <a:cubicBezTo>
                    <a:pt x="57632" y="41884"/>
                    <a:pt x="58542" y="41005"/>
                    <a:pt x="59225" y="39833"/>
                  </a:cubicBezTo>
                  <a:cubicBezTo>
                    <a:pt x="59861" y="38616"/>
                    <a:pt x="60180" y="37172"/>
                    <a:pt x="60180" y="35505"/>
                  </a:cubicBezTo>
                  <a:cubicBezTo>
                    <a:pt x="60180" y="33385"/>
                    <a:pt x="59679" y="31334"/>
                    <a:pt x="58679" y="29350"/>
                  </a:cubicBezTo>
                  <a:cubicBezTo>
                    <a:pt x="57632" y="27322"/>
                    <a:pt x="56404" y="25676"/>
                    <a:pt x="54994" y="24413"/>
                  </a:cubicBezTo>
                  <a:cubicBezTo>
                    <a:pt x="53584" y="23107"/>
                    <a:pt x="52288" y="22069"/>
                    <a:pt x="51105" y="21302"/>
                  </a:cubicBezTo>
                  <a:cubicBezTo>
                    <a:pt x="49877" y="20491"/>
                    <a:pt x="48944" y="19996"/>
                    <a:pt x="48308" y="19815"/>
                  </a:cubicBezTo>
                  <a:lnTo>
                    <a:pt x="23199" y="13593"/>
                  </a:lnTo>
                  <a:lnTo>
                    <a:pt x="12009" y="10820"/>
                  </a:lnTo>
                  <a:cubicBezTo>
                    <a:pt x="7960" y="9964"/>
                    <a:pt x="5436" y="9333"/>
                    <a:pt x="4435" y="8927"/>
                  </a:cubicBezTo>
                  <a:cubicBezTo>
                    <a:pt x="3480" y="8386"/>
                    <a:pt x="2752" y="7643"/>
                    <a:pt x="2252" y="6696"/>
                  </a:cubicBezTo>
                  <a:cubicBezTo>
                    <a:pt x="1751" y="5749"/>
                    <a:pt x="1501" y="4869"/>
                    <a:pt x="1501" y="4058"/>
                  </a:cubicBezTo>
                  <a:cubicBezTo>
                    <a:pt x="1501" y="2931"/>
                    <a:pt x="1842" y="1985"/>
                    <a:pt x="2525" y="1218"/>
                  </a:cubicBezTo>
                  <a:cubicBezTo>
                    <a:pt x="3207" y="406"/>
                    <a:pt x="4139" y="0"/>
                    <a:pt x="5322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73" name="Freeform 272">
            <a:extLst>
              <a:ext uri="{FF2B5EF4-FFF2-40B4-BE49-F238E27FC236}">
                <a16:creationId xmlns:a16="http://schemas.microsoft.com/office/drawing/2014/main" id="{4FB4DFB6-4CE8-392C-9AFC-867A79A68170}"/>
              </a:ext>
            </a:extLst>
          </p:cNvPr>
          <p:cNvSpPr/>
          <p:nvPr/>
        </p:nvSpPr>
        <p:spPr>
          <a:xfrm>
            <a:off x="4743410" y="3243209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4" name="Freeform 273">
            <a:extLst>
              <a:ext uri="{FF2B5EF4-FFF2-40B4-BE49-F238E27FC236}">
                <a16:creationId xmlns:a16="http://schemas.microsoft.com/office/drawing/2014/main" id="{6CD09D2A-62BE-825A-F876-0269948C83D8}"/>
              </a:ext>
            </a:extLst>
          </p:cNvPr>
          <p:cNvSpPr/>
          <p:nvPr/>
        </p:nvSpPr>
        <p:spPr>
          <a:xfrm>
            <a:off x="4921530" y="3028480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5" name="Freeform 274">
            <a:extLst>
              <a:ext uri="{FF2B5EF4-FFF2-40B4-BE49-F238E27FC236}">
                <a16:creationId xmlns:a16="http://schemas.microsoft.com/office/drawing/2014/main" id="{AD2CD947-1427-154F-D3B5-7E976B70142E}"/>
              </a:ext>
            </a:extLst>
          </p:cNvPr>
          <p:cNvSpPr/>
          <p:nvPr/>
        </p:nvSpPr>
        <p:spPr>
          <a:xfrm>
            <a:off x="5099647" y="2987325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6" name="Freeform 275">
            <a:extLst>
              <a:ext uri="{FF2B5EF4-FFF2-40B4-BE49-F238E27FC236}">
                <a16:creationId xmlns:a16="http://schemas.microsoft.com/office/drawing/2014/main" id="{7815145C-C68B-19EB-1209-6BB1ACA2CD04}"/>
              </a:ext>
            </a:extLst>
          </p:cNvPr>
          <p:cNvSpPr/>
          <p:nvPr/>
        </p:nvSpPr>
        <p:spPr>
          <a:xfrm>
            <a:off x="5277766" y="2830721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7" name="Freeform 276">
            <a:extLst>
              <a:ext uri="{FF2B5EF4-FFF2-40B4-BE49-F238E27FC236}">
                <a16:creationId xmlns:a16="http://schemas.microsoft.com/office/drawing/2014/main" id="{50C0BEC4-13FD-C50B-7662-5C6491F52C09}"/>
              </a:ext>
            </a:extLst>
          </p:cNvPr>
          <p:cNvSpPr/>
          <p:nvPr/>
        </p:nvSpPr>
        <p:spPr>
          <a:xfrm>
            <a:off x="5455886" y="2800094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8" name="Freeform 277">
            <a:extLst>
              <a:ext uri="{FF2B5EF4-FFF2-40B4-BE49-F238E27FC236}">
                <a16:creationId xmlns:a16="http://schemas.microsoft.com/office/drawing/2014/main" id="{B3FAFE7B-C4CA-2AE2-0F47-115628790559}"/>
              </a:ext>
            </a:extLst>
          </p:cNvPr>
          <p:cNvSpPr/>
          <p:nvPr/>
        </p:nvSpPr>
        <p:spPr>
          <a:xfrm>
            <a:off x="5634005" y="2870149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9" name="Freeform 278">
            <a:extLst>
              <a:ext uri="{FF2B5EF4-FFF2-40B4-BE49-F238E27FC236}">
                <a16:creationId xmlns:a16="http://schemas.microsoft.com/office/drawing/2014/main" id="{BF18AA4B-256A-E16E-D0EA-370CFA668CE5}"/>
              </a:ext>
            </a:extLst>
          </p:cNvPr>
          <p:cNvSpPr/>
          <p:nvPr/>
        </p:nvSpPr>
        <p:spPr>
          <a:xfrm>
            <a:off x="5812124" y="2848693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0" name="Freeform 279">
            <a:extLst>
              <a:ext uri="{FF2B5EF4-FFF2-40B4-BE49-F238E27FC236}">
                <a16:creationId xmlns:a16="http://schemas.microsoft.com/office/drawing/2014/main" id="{48664429-3B55-1104-13B2-63030A6DBAE0}"/>
              </a:ext>
            </a:extLst>
          </p:cNvPr>
          <p:cNvSpPr/>
          <p:nvPr/>
        </p:nvSpPr>
        <p:spPr>
          <a:xfrm>
            <a:off x="5990243" y="2911180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1" name="Freeform 280">
            <a:extLst>
              <a:ext uri="{FF2B5EF4-FFF2-40B4-BE49-F238E27FC236}">
                <a16:creationId xmlns:a16="http://schemas.microsoft.com/office/drawing/2014/main" id="{6E6DF581-5792-817D-92B8-76DFD726CE8F}"/>
              </a:ext>
            </a:extLst>
          </p:cNvPr>
          <p:cNvSpPr/>
          <p:nvPr/>
        </p:nvSpPr>
        <p:spPr>
          <a:xfrm>
            <a:off x="6168362" y="3027257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2" name="Freeform 281">
            <a:extLst>
              <a:ext uri="{FF2B5EF4-FFF2-40B4-BE49-F238E27FC236}">
                <a16:creationId xmlns:a16="http://schemas.microsoft.com/office/drawing/2014/main" id="{C5833016-88B3-F437-F599-9DCD823019DE}"/>
              </a:ext>
            </a:extLst>
          </p:cNvPr>
          <p:cNvSpPr/>
          <p:nvPr/>
        </p:nvSpPr>
        <p:spPr>
          <a:xfrm>
            <a:off x="6346482" y="3026387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3" name="Freeform 282">
            <a:extLst>
              <a:ext uri="{FF2B5EF4-FFF2-40B4-BE49-F238E27FC236}">
                <a16:creationId xmlns:a16="http://schemas.microsoft.com/office/drawing/2014/main" id="{7EAD0DDF-9502-B8DB-D319-4660225194F9}"/>
              </a:ext>
            </a:extLst>
          </p:cNvPr>
          <p:cNvSpPr/>
          <p:nvPr/>
        </p:nvSpPr>
        <p:spPr>
          <a:xfrm>
            <a:off x="6524601" y="3133809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4" name="Freeform 283">
            <a:extLst>
              <a:ext uri="{FF2B5EF4-FFF2-40B4-BE49-F238E27FC236}">
                <a16:creationId xmlns:a16="http://schemas.microsoft.com/office/drawing/2014/main" id="{24DB991C-351D-7864-7F66-1A81DE800278}"/>
              </a:ext>
            </a:extLst>
          </p:cNvPr>
          <p:cNvSpPr/>
          <p:nvPr/>
        </p:nvSpPr>
        <p:spPr>
          <a:xfrm>
            <a:off x="4230028" y="2783388"/>
            <a:ext cx="2849904" cy="819660"/>
          </a:xfrm>
          <a:custGeom>
            <a:avLst/>
            <a:gdLst>
              <a:gd name="connsiteX0" fmla="*/ 0 w 2849904"/>
              <a:gd name="connsiteY0" fmla="*/ 819660 h 819660"/>
              <a:gd name="connsiteX1" fmla="*/ 28787 w 2849904"/>
              <a:gd name="connsiteY1" fmla="*/ 796204 h 819660"/>
              <a:gd name="connsiteX2" fmla="*/ 57574 w 2849904"/>
              <a:gd name="connsiteY2" fmla="*/ 773009 h 819660"/>
              <a:gd name="connsiteX3" fmla="*/ 86361 w 2849904"/>
              <a:gd name="connsiteY3" fmla="*/ 750080 h 819660"/>
              <a:gd name="connsiteX4" fmla="*/ 115148 w 2849904"/>
              <a:gd name="connsiteY4" fmla="*/ 727421 h 819660"/>
              <a:gd name="connsiteX5" fmla="*/ 143934 w 2849904"/>
              <a:gd name="connsiteY5" fmla="*/ 705036 h 819660"/>
              <a:gd name="connsiteX6" fmla="*/ 172721 w 2849904"/>
              <a:gd name="connsiteY6" fmla="*/ 682934 h 819660"/>
              <a:gd name="connsiteX7" fmla="*/ 201508 w 2849904"/>
              <a:gd name="connsiteY7" fmla="*/ 661116 h 819660"/>
              <a:gd name="connsiteX8" fmla="*/ 230295 w 2849904"/>
              <a:gd name="connsiteY8" fmla="*/ 639593 h 819660"/>
              <a:gd name="connsiteX9" fmla="*/ 259082 w 2849904"/>
              <a:gd name="connsiteY9" fmla="*/ 618369 h 819660"/>
              <a:gd name="connsiteX10" fmla="*/ 287869 w 2849904"/>
              <a:gd name="connsiteY10" fmla="*/ 597450 h 819660"/>
              <a:gd name="connsiteX11" fmla="*/ 316656 w 2849904"/>
              <a:gd name="connsiteY11" fmla="*/ 576847 h 819660"/>
              <a:gd name="connsiteX12" fmla="*/ 345443 w 2849904"/>
              <a:gd name="connsiteY12" fmla="*/ 556565 h 819660"/>
              <a:gd name="connsiteX13" fmla="*/ 374230 w 2849904"/>
              <a:gd name="connsiteY13" fmla="*/ 536611 h 819660"/>
              <a:gd name="connsiteX14" fmla="*/ 403016 w 2849904"/>
              <a:gd name="connsiteY14" fmla="*/ 516994 h 819660"/>
              <a:gd name="connsiteX15" fmla="*/ 431803 w 2849904"/>
              <a:gd name="connsiteY15" fmla="*/ 497721 h 819660"/>
              <a:gd name="connsiteX16" fmla="*/ 460590 w 2849904"/>
              <a:gd name="connsiteY16" fmla="*/ 478803 h 819660"/>
              <a:gd name="connsiteX17" fmla="*/ 489377 w 2849904"/>
              <a:gd name="connsiteY17" fmla="*/ 460242 h 819660"/>
              <a:gd name="connsiteX18" fmla="*/ 518164 w 2849904"/>
              <a:gd name="connsiteY18" fmla="*/ 442051 h 819660"/>
              <a:gd name="connsiteX19" fmla="*/ 546951 w 2849904"/>
              <a:gd name="connsiteY19" fmla="*/ 424235 h 819660"/>
              <a:gd name="connsiteX20" fmla="*/ 575738 w 2849904"/>
              <a:gd name="connsiteY20" fmla="*/ 406801 h 819660"/>
              <a:gd name="connsiteX21" fmla="*/ 604525 w 2849904"/>
              <a:gd name="connsiteY21" fmla="*/ 389761 h 819660"/>
              <a:gd name="connsiteX22" fmla="*/ 633311 w 2849904"/>
              <a:gd name="connsiteY22" fmla="*/ 373120 h 819660"/>
              <a:gd name="connsiteX23" fmla="*/ 662098 w 2849904"/>
              <a:gd name="connsiteY23" fmla="*/ 356886 h 819660"/>
              <a:gd name="connsiteX24" fmla="*/ 690885 w 2849904"/>
              <a:gd name="connsiteY24" fmla="*/ 341070 h 819660"/>
              <a:gd name="connsiteX25" fmla="*/ 719672 w 2849904"/>
              <a:gd name="connsiteY25" fmla="*/ 325681 h 819660"/>
              <a:gd name="connsiteX26" fmla="*/ 748459 w 2849904"/>
              <a:gd name="connsiteY26" fmla="*/ 310726 h 819660"/>
              <a:gd name="connsiteX27" fmla="*/ 777246 w 2849904"/>
              <a:gd name="connsiteY27" fmla="*/ 296218 h 819660"/>
              <a:gd name="connsiteX28" fmla="*/ 806033 w 2849904"/>
              <a:gd name="connsiteY28" fmla="*/ 282165 h 819660"/>
              <a:gd name="connsiteX29" fmla="*/ 834820 w 2849904"/>
              <a:gd name="connsiteY29" fmla="*/ 268582 h 819660"/>
              <a:gd name="connsiteX30" fmla="*/ 863607 w 2849904"/>
              <a:gd name="connsiteY30" fmla="*/ 255478 h 819660"/>
              <a:gd name="connsiteX31" fmla="*/ 892393 w 2849904"/>
              <a:gd name="connsiteY31" fmla="*/ 242867 h 819660"/>
              <a:gd name="connsiteX32" fmla="*/ 921180 w 2849904"/>
              <a:gd name="connsiteY32" fmla="*/ 230762 h 819660"/>
              <a:gd name="connsiteX33" fmla="*/ 949967 w 2849904"/>
              <a:gd name="connsiteY33" fmla="*/ 219175 h 819660"/>
              <a:gd name="connsiteX34" fmla="*/ 978757 w 2849904"/>
              <a:gd name="connsiteY34" fmla="*/ 208124 h 819660"/>
              <a:gd name="connsiteX35" fmla="*/ 1007538 w 2849904"/>
              <a:gd name="connsiteY35" fmla="*/ 197620 h 819660"/>
              <a:gd name="connsiteX36" fmla="*/ 1036334 w 2849904"/>
              <a:gd name="connsiteY36" fmla="*/ 187682 h 819660"/>
              <a:gd name="connsiteX37" fmla="*/ 1065115 w 2849904"/>
              <a:gd name="connsiteY37" fmla="*/ 178322 h 819660"/>
              <a:gd name="connsiteX38" fmla="*/ 1093896 w 2849904"/>
              <a:gd name="connsiteY38" fmla="*/ 169558 h 819660"/>
              <a:gd name="connsiteX39" fmla="*/ 1122691 w 2849904"/>
              <a:gd name="connsiteY39" fmla="*/ 161404 h 819660"/>
              <a:gd name="connsiteX40" fmla="*/ 1151472 w 2849904"/>
              <a:gd name="connsiteY40" fmla="*/ 153878 h 819660"/>
              <a:gd name="connsiteX41" fmla="*/ 1180268 w 2849904"/>
              <a:gd name="connsiteY41" fmla="*/ 146995 h 819660"/>
              <a:gd name="connsiteX42" fmla="*/ 1209049 w 2849904"/>
              <a:gd name="connsiteY42" fmla="*/ 140772 h 819660"/>
              <a:gd name="connsiteX43" fmla="*/ 1237830 w 2849904"/>
              <a:gd name="connsiteY43" fmla="*/ 135221 h 819660"/>
              <a:gd name="connsiteX44" fmla="*/ 1266626 w 2849904"/>
              <a:gd name="connsiteY44" fmla="*/ 130362 h 819660"/>
              <a:gd name="connsiteX45" fmla="*/ 1295407 w 2849904"/>
              <a:gd name="connsiteY45" fmla="*/ 126205 h 819660"/>
              <a:gd name="connsiteX46" fmla="*/ 1324202 w 2849904"/>
              <a:gd name="connsiteY46" fmla="*/ 122769 h 819660"/>
              <a:gd name="connsiteX47" fmla="*/ 1352984 w 2849904"/>
              <a:gd name="connsiteY47" fmla="*/ 120067 h 819660"/>
              <a:gd name="connsiteX48" fmla="*/ 1381765 w 2849904"/>
              <a:gd name="connsiteY48" fmla="*/ 118109 h 819660"/>
              <a:gd name="connsiteX49" fmla="*/ 1410560 w 2849904"/>
              <a:gd name="connsiteY49" fmla="*/ 116910 h 819660"/>
              <a:gd name="connsiteX50" fmla="*/ 1439341 w 2849904"/>
              <a:gd name="connsiteY50" fmla="*/ 116478 h 819660"/>
              <a:gd name="connsiteX51" fmla="*/ 1468137 w 2849904"/>
              <a:gd name="connsiteY51" fmla="*/ 116826 h 819660"/>
              <a:gd name="connsiteX52" fmla="*/ 1496918 w 2849904"/>
              <a:gd name="connsiteY52" fmla="*/ 117959 h 819660"/>
              <a:gd name="connsiteX53" fmla="*/ 1525699 w 2849904"/>
              <a:gd name="connsiteY53" fmla="*/ 119885 h 819660"/>
              <a:gd name="connsiteX54" fmla="*/ 1554495 w 2849904"/>
              <a:gd name="connsiteY54" fmla="*/ 122608 h 819660"/>
              <a:gd name="connsiteX55" fmla="*/ 1583276 w 2849904"/>
              <a:gd name="connsiteY55" fmla="*/ 126129 h 819660"/>
              <a:gd name="connsiteX56" fmla="*/ 1612071 w 2849904"/>
              <a:gd name="connsiteY56" fmla="*/ 130447 h 819660"/>
              <a:gd name="connsiteX57" fmla="*/ 1640852 w 2849904"/>
              <a:gd name="connsiteY57" fmla="*/ 135560 h 819660"/>
              <a:gd name="connsiteX58" fmla="*/ 1669633 w 2849904"/>
              <a:gd name="connsiteY58" fmla="*/ 141462 h 819660"/>
              <a:gd name="connsiteX59" fmla="*/ 1698429 w 2849904"/>
              <a:gd name="connsiteY59" fmla="*/ 148141 h 819660"/>
              <a:gd name="connsiteX60" fmla="*/ 1727210 w 2849904"/>
              <a:gd name="connsiteY60" fmla="*/ 155585 h 819660"/>
              <a:gd name="connsiteX61" fmla="*/ 1756006 w 2849904"/>
              <a:gd name="connsiteY61" fmla="*/ 163773 h 819660"/>
              <a:gd name="connsiteX62" fmla="*/ 1784787 w 2849904"/>
              <a:gd name="connsiteY62" fmla="*/ 172686 h 819660"/>
              <a:gd name="connsiteX63" fmla="*/ 1813568 w 2849904"/>
              <a:gd name="connsiteY63" fmla="*/ 182298 h 819660"/>
              <a:gd name="connsiteX64" fmla="*/ 1842363 w 2849904"/>
              <a:gd name="connsiteY64" fmla="*/ 192573 h 819660"/>
              <a:gd name="connsiteX65" fmla="*/ 1871145 w 2849904"/>
              <a:gd name="connsiteY65" fmla="*/ 203482 h 819660"/>
              <a:gd name="connsiteX66" fmla="*/ 1899940 w 2849904"/>
              <a:gd name="connsiteY66" fmla="*/ 214980 h 819660"/>
              <a:gd name="connsiteX67" fmla="*/ 1928721 w 2849904"/>
              <a:gd name="connsiteY67" fmla="*/ 227027 h 819660"/>
              <a:gd name="connsiteX68" fmla="*/ 1957502 w 2849904"/>
              <a:gd name="connsiteY68" fmla="*/ 239574 h 819660"/>
              <a:gd name="connsiteX69" fmla="*/ 1986298 w 2849904"/>
              <a:gd name="connsiteY69" fmla="*/ 252569 h 819660"/>
              <a:gd name="connsiteX70" fmla="*/ 2015079 w 2849904"/>
              <a:gd name="connsiteY70" fmla="*/ 265965 h 819660"/>
              <a:gd name="connsiteX71" fmla="*/ 2043875 w 2849904"/>
              <a:gd name="connsiteY71" fmla="*/ 279705 h 819660"/>
              <a:gd name="connsiteX72" fmla="*/ 2072656 w 2849904"/>
              <a:gd name="connsiteY72" fmla="*/ 293743 h 819660"/>
              <a:gd name="connsiteX73" fmla="*/ 2101437 w 2849904"/>
              <a:gd name="connsiteY73" fmla="*/ 308032 h 819660"/>
              <a:gd name="connsiteX74" fmla="*/ 2130232 w 2849904"/>
              <a:gd name="connsiteY74" fmla="*/ 322534 h 819660"/>
              <a:gd name="connsiteX75" fmla="*/ 2159013 w 2849904"/>
              <a:gd name="connsiteY75" fmla="*/ 337223 h 819660"/>
              <a:gd name="connsiteX76" fmla="*/ 2187809 w 2849904"/>
              <a:gd name="connsiteY76" fmla="*/ 352089 h 819660"/>
              <a:gd name="connsiteX77" fmla="*/ 2216590 w 2849904"/>
              <a:gd name="connsiteY77" fmla="*/ 367142 h 819660"/>
              <a:gd name="connsiteX78" fmla="*/ 2245371 w 2849904"/>
              <a:gd name="connsiteY78" fmla="*/ 382411 h 819660"/>
              <a:gd name="connsiteX79" fmla="*/ 2274167 w 2849904"/>
              <a:gd name="connsiteY79" fmla="*/ 397940 h 819660"/>
              <a:gd name="connsiteX80" fmla="*/ 2302948 w 2849904"/>
              <a:gd name="connsiteY80" fmla="*/ 413780 h 819660"/>
              <a:gd name="connsiteX81" fmla="*/ 2331744 w 2849904"/>
              <a:gd name="connsiteY81" fmla="*/ 429972 h 819660"/>
              <a:gd name="connsiteX82" fmla="*/ 2360525 w 2849904"/>
              <a:gd name="connsiteY82" fmla="*/ 446540 h 819660"/>
              <a:gd name="connsiteX83" fmla="*/ 2389306 w 2849904"/>
              <a:gd name="connsiteY83" fmla="*/ 463476 h 819660"/>
              <a:gd name="connsiteX84" fmla="*/ 2418101 w 2849904"/>
              <a:gd name="connsiteY84" fmla="*/ 480739 h 819660"/>
              <a:gd name="connsiteX85" fmla="*/ 2446882 w 2849904"/>
              <a:gd name="connsiteY85" fmla="*/ 498260 h 819660"/>
              <a:gd name="connsiteX86" fmla="*/ 2475678 w 2849904"/>
              <a:gd name="connsiteY86" fmla="*/ 515957 h 819660"/>
              <a:gd name="connsiteX87" fmla="*/ 2504459 w 2849904"/>
              <a:gd name="connsiteY87" fmla="*/ 533730 h 819660"/>
              <a:gd name="connsiteX88" fmla="*/ 2533240 w 2849904"/>
              <a:gd name="connsiteY88" fmla="*/ 551475 h 819660"/>
              <a:gd name="connsiteX89" fmla="*/ 2562036 w 2849904"/>
              <a:gd name="connsiteY89" fmla="*/ 569085 h 819660"/>
              <a:gd name="connsiteX90" fmla="*/ 2590817 w 2849904"/>
              <a:gd name="connsiteY90" fmla="*/ 586447 h 819660"/>
              <a:gd name="connsiteX91" fmla="*/ 2619598 w 2849904"/>
              <a:gd name="connsiteY91" fmla="*/ 603453 h 819660"/>
              <a:gd name="connsiteX92" fmla="*/ 2648393 w 2849904"/>
              <a:gd name="connsiteY92" fmla="*/ 619991 h 819660"/>
              <a:gd name="connsiteX93" fmla="*/ 2677174 w 2849904"/>
              <a:gd name="connsiteY93" fmla="*/ 635948 h 819660"/>
              <a:gd name="connsiteX94" fmla="*/ 2705970 w 2849904"/>
              <a:gd name="connsiteY94" fmla="*/ 651206 h 819660"/>
              <a:gd name="connsiteX95" fmla="*/ 2734751 w 2849904"/>
              <a:gd name="connsiteY95" fmla="*/ 665648 h 819660"/>
              <a:gd name="connsiteX96" fmla="*/ 2763532 w 2849904"/>
              <a:gd name="connsiteY96" fmla="*/ 679151 h 819660"/>
              <a:gd name="connsiteX97" fmla="*/ 2792328 w 2849904"/>
              <a:gd name="connsiteY97" fmla="*/ 691593 h 819660"/>
              <a:gd name="connsiteX98" fmla="*/ 2821109 w 2849904"/>
              <a:gd name="connsiteY98" fmla="*/ 702843 h 819660"/>
              <a:gd name="connsiteX99" fmla="*/ 2849905 w 2849904"/>
              <a:gd name="connsiteY99" fmla="*/ 712769 h 819660"/>
              <a:gd name="connsiteX100" fmla="*/ 2849905 w 2849904"/>
              <a:gd name="connsiteY100" fmla="*/ 0 h 819660"/>
              <a:gd name="connsiteX101" fmla="*/ 2821109 w 2849904"/>
              <a:gd name="connsiteY101" fmla="*/ 60353 h 819660"/>
              <a:gd name="connsiteX102" fmla="*/ 2792328 w 2849904"/>
              <a:gd name="connsiteY102" fmla="*/ 113830 h 819660"/>
              <a:gd name="connsiteX103" fmla="*/ 2763532 w 2849904"/>
              <a:gd name="connsiteY103" fmla="*/ 160881 h 819660"/>
              <a:gd name="connsiteX104" fmla="*/ 2734751 w 2849904"/>
              <a:gd name="connsiteY104" fmla="*/ 201930 h 819660"/>
              <a:gd name="connsiteX105" fmla="*/ 2705970 w 2849904"/>
              <a:gd name="connsiteY105" fmla="*/ 237384 h 819660"/>
              <a:gd name="connsiteX106" fmla="*/ 2677174 w 2849904"/>
              <a:gd name="connsiteY106" fmla="*/ 267634 h 819660"/>
              <a:gd name="connsiteX107" fmla="*/ 2648393 w 2849904"/>
              <a:gd name="connsiteY107" fmla="*/ 293045 h 819660"/>
              <a:gd name="connsiteX108" fmla="*/ 2619598 w 2849904"/>
              <a:gd name="connsiteY108" fmla="*/ 313966 h 819660"/>
              <a:gd name="connsiteX109" fmla="*/ 2590817 w 2849904"/>
              <a:gd name="connsiteY109" fmla="*/ 330728 h 819660"/>
              <a:gd name="connsiteX110" fmla="*/ 2562036 w 2849904"/>
              <a:gd name="connsiteY110" fmla="*/ 343642 h 819660"/>
              <a:gd name="connsiteX111" fmla="*/ 2533240 w 2849904"/>
              <a:gd name="connsiteY111" fmla="*/ 352999 h 819660"/>
              <a:gd name="connsiteX112" fmla="*/ 2504459 w 2849904"/>
              <a:gd name="connsiteY112" fmla="*/ 359073 h 819660"/>
              <a:gd name="connsiteX113" fmla="*/ 2475678 w 2849904"/>
              <a:gd name="connsiteY113" fmla="*/ 362119 h 819660"/>
              <a:gd name="connsiteX114" fmla="*/ 2446882 w 2849904"/>
              <a:gd name="connsiteY114" fmla="*/ 362381 h 819660"/>
              <a:gd name="connsiteX115" fmla="*/ 2418101 w 2849904"/>
              <a:gd name="connsiteY115" fmla="*/ 360085 h 819660"/>
              <a:gd name="connsiteX116" fmla="*/ 2389306 w 2849904"/>
              <a:gd name="connsiteY116" fmla="*/ 355460 h 819660"/>
              <a:gd name="connsiteX117" fmla="*/ 2360525 w 2849904"/>
              <a:gd name="connsiteY117" fmla="*/ 348728 h 819660"/>
              <a:gd name="connsiteX118" fmla="*/ 2331744 w 2849904"/>
              <a:gd name="connsiteY118" fmla="*/ 340132 h 819660"/>
              <a:gd name="connsiteX119" fmla="*/ 2302948 w 2849904"/>
              <a:gd name="connsiteY119" fmla="*/ 329921 h 819660"/>
              <a:gd name="connsiteX120" fmla="*/ 2274167 w 2849904"/>
              <a:gd name="connsiteY120" fmla="*/ 318364 h 819660"/>
              <a:gd name="connsiteX121" fmla="*/ 2245371 w 2849904"/>
              <a:gd name="connsiteY121" fmla="*/ 305738 h 819660"/>
              <a:gd name="connsiteX122" fmla="*/ 2216590 w 2849904"/>
              <a:gd name="connsiteY122" fmla="*/ 292313 h 819660"/>
              <a:gd name="connsiteX123" fmla="*/ 2187809 w 2849904"/>
              <a:gd name="connsiteY123" fmla="*/ 278332 h 819660"/>
              <a:gd name="connsiteX124" fmla="*/ 2159013 w 2849904"/>
              <a:gd name="connsiteY124" fmla="*/ 264019 h 819660"/>
              <a:gd name="connsiteX125" fmla="*/ 2130232 w 2849904"/>
              <a:gd name="connsiteY125" fmla="*/ 249558 h 819660"/>
              <a:gd name="connsiteX126" fmla="*/ 2101437 w 2849904"/>
              <a:gd name="connsiteY126" fmla="*/ 235106 h 819660"/>
              <a:gd name="connsiteX127" fmla="*/ 2072656 w 2849904"/>
              <a:gd name="connsiteY127" fmla="*/ 220792 h 819660"/>
              <a:gd name="connsiteX128" fmla="*/ 2043875 w 2849904"/>
              <a:gd name="connsiteY128" fmla="*/ 206721 h 819660"/>
              <a:gd name="connsiteX129" fmla="*/ 2015079 w 2849904"/>
              <a:gd name="connsiteY129" fmla="*/ 192978 h 819660"/>
              <a:gd name="connsiteX130" fmla="*/ 1986298 w 2849904"/>
              <a:gd name="connsiteY130" fmla="*/ 179634 h 819660"/>
              <a:gd name="connsiteX131" fmla="*/ 1957502 w 2849904"/>
              <a:gd name="connsiteY131" fmla="*/ 166748 h 819660"/>
              <a:gd name="connsiteX132" fmla="*/ 1928721 w 2849904"/>
              <a:gd name="connsiteY132" fmla="*/ 154369 h 819660"/>
              <a:gd name="connsiteX133" fmla="*/ 1899940 w 2849904"/>
              <a:gd name="connsiteY133" fmla="*/ 142540 h 819660"/>
              <a:gd name="connsiteX134" fmla="*/ 1871145 w 2849904"/>
              <a:gd name="connsiteY134" fmla="*/ 131296 h 819660"/>
              <a:gd name="connsiteX135" fmla="*/ 1842363 w 2849904"/>
              <a:gd name="connsiteY135" fmla="*/ 120668 h 819660"/>
              <a:gd name="connsiteX136" fmla="*/ 1813568 w 2849904"/>
              <a:gd name="connsiteY136" fmla="*/ 110680 h 819660"/>
              <a:gd name="connsiteX137" fmla="*/ 1784787 w 2849904"/>
              <a:gd name="connsiteY137" fmla="*/ 101360 h 819660"/>
              <a:gd name="connsiteX138" fmla="*/ 1756006 w 2849904"/>
              <a:gd name="connsiteY138" fmla="*/ 92725 h 819660"/>
              <a:gd name="connsiteX139" fmla="*/ 1727210 w 2849904"/>
              <a:gd name="connsiteY139" fmla="*/ 84793 h 819660"/>
              <a:gd name="connsiteX140" fmla="*/ 1698429 w 2849904"/>
              <a:gd name="connsiteY140" fmla="*/ 77581 h 819660"/>
              <a:gd name="connsiteX141" fmla="*/ 1669633 w 2849904"/>
              <a:gd name="connsiteY141" fmla="*/ 71102 h 819660"/>
              <a:gd name="connsiteX142" fmla="*/ 1640852 w 2849904"/>
              <a:gd name="connsiteY142" fmla="*/ 65366 h 819660"/>
              <a:gd name="connsiteX143" fmla="*/ 1612071 w 2849904"/>
              <a:gd name="connsiteY143" fmla="*/ 60384 h 819660"/>
              <a:gd name="connsiteX144" fmla="*/ 1583276 w 2849904"/>
              <a:gd name="connsiteY144" fmla="*/ 56165 h 819660"/>
              <a:gd name="connsiteX145" fmla="*/ 1554495 w 2849904"/>
              <a:gd name="connsiteY145" fmla="*/ 52711 h 819660"/>
              <a:gd name="connsiteX146" fmla="*/ 1525699 w 2849904"/>
              <a:gd name="connsiteY146" fmla="*/ 50031 h 819660"/>
              <a:gd name="connsiteX147" fmla="*/ 1496918 w 2849904"/>
              <a:gd name="connsiteY147" fmla="*/ 48123 h 819660"/>
              <a:gd name="connsiteX148" fmla="*/ 1468137 w 2849904"/>
              <a:gd name="connsiteY148" fmla="*/ 46990 h 819660"/>
              <a:gd name="connsiteX149" fmla="*/ 1439341 w 2849904"/>
              <a:gd name="connsiteY149" fmla="*/ 46631 h 819660"/>
              <a:gd name="connsiteX150" fmla="*/ 1410560 w 2849904"/>
              <a:gd name="connsiteY150" fmla="*/ 47041 h 819660"/>
              <a:gd name="connsiteX151" fmla="*/ 1381765 w 2849904"/>
              <a:gd name="connsiteY151" fmla="*/ 48216 h 819660"/>
              <a:gd name="connsiteX152" fmla="*/ 1352984 w 2849904"/>
              <a:gd name="connsiteY152" fmla="*/ 50149 h 819660"/>
              <a:gd name="connsiteX153" fmla="*/ 1324202 w 2849904"/>
              <a:gd name="connsiteY153" fmla="*/ 52833 h 819660"/>
              <a:gd name="connsiteX154" fmla="*/ 1295407 w 2849904"/>
              <a:gd name="connsiteY154" fmla="*/ 56255 h 819660"/>
              <a:gd name="connsiteX155" fmla="*/ 1266626 w 2849904"/>
              <a:gd name="connsiteY155" fmla="*/ 60406 h 819660"/>
              <a:gd name="connsiteX156" fmla="*/ 1237830 w 2849904"/>
              <a:gd name="connsiteY156" fmla="*/ 65272 h 819660"/>
              <a:gd name="connsiteX157" fmla="*/ 1209049 w 2849904"/>
              <a:gd name="connsiteY157" fmla="*/ 70841 h 819660"/>
              <a:gd name="connsiteX158" fmla="*/ 1180268 w 2849904"/>
              <a:gd name="connsiteY158" fmla="*/ 77093 h 819660"/>
              <a:gd name="connsiteX159" fmla="*/ 1151472 w 2849904"/>
              <a:gd name="connsiteY159" fmla="*/ 84015 h 819660"/>
              <a:gd name="connsiteX160" fmla="*/ 1122691 w 2849904"/>
              <a:gd name="connsiteY160" fmla="*/ 91587 h 819660"/>
              <a:gd name="connsiteX161" fmla="*/ 1093896 w 2849904"/>
              <a:gd name="connsiteY161" fmla="*/ 99793 h 819660"/>
              <a:gd name="connsiteX162" fmla="*/ 1065115 w 2849904"/>
              <a:gd name="connsiteY162" fmla="*/ 108610 h 819660"/>
              <a:gd name="connsiteX163" fmla="*/ 1036334 w 2849904"/>
              <a:gd name="connsiteY163" fmla="*/ 118020 h 819660"/>
              <a:gd name="connsiteX164" fmla="*/ 1007538 w 2849904"/>
              <a:gd name="connsiteY164" fmla="*/ 128000 h 819660"/>
              <a:gd name="connsiteX165" fmla="*/ 978757 w 2849904"/>
              <a:gd name="connsiteY165" fmla="*/ 138530 h 819660"/>
              <a:gd name="connsiteX166" fmla="*/ 949967 w 2849904"/>
              <a:gd name="connsiteY166" fmla="*/ 149586 h 819660"/>
              <a:gd name="connsiteX167" fmla="*/ 921180 w 2849904"/>
              <a:gd name="connsiteY167" fmla="*/ 161146 h 819660"/>
              <a:gd name="connsiteX168" fmla="*/ 892393 w 2849904"/>
              <a:gd name="connsiteY168" fmla="*/ 173184 h 819660"/>
              <a:gd name="connsiteX169" fmla="*/ 863607 w 2849904"/>
              <a:gd name="connsiteY169" fmla="*/ 185680 h 819660"/>
              <a:gd name="connsiteX170" fmla="*/ 834820 w 2849904"/>
              <a:gd name="connsiteY170" fmla="*/ 198606 h 819660"/>
              <a:gd name="connsiteX171" fmla="*/ 806033 w 2849904"/>
              <a:gd name="connsiteY171" fmla="*/ 211940 h 819660"/>
              <a:gd name="connsiteX172" fmla="*/ 777246 w 2849904"/>
              <a:gd name="connsiteY172" fmla="*/ 225654 h 819660"/>
              <a:gd name="connsiteX173" fmla="*/ 748459 w 2849904"/>
              <a:gd name="connsiteY173" fmla="*/ 239727 h 819660"/>
              <a:gd name="connsiteX174" fmla="*/ 719672 w 2849904"/>
              <a:gd name="connsiteY174" fmla="*/ 254130 h 819660"/>
              <a:gd name="connsiteX175" fmla="*/ 690885 w 2849904"/>
              <a:gd name="connsiteY175" fmla="*/ 268842 h 819660"/>
              <a:gd name="connsiteX176" fmla="*/ 662098 w 2849904"/>
              <a:gd name="connsiteY176" fmla="*/ 283834 h 819660"/>
              <a:gd name="connsiteX177" fmla="*/ 633311 w 2849904"/>
              <a:gd name="connsiteY177" fmla="*/ 299086 h 819660"/>
              <a:gd name="connsiteX178" fmla="*/ 604525 w 2849904"/>
              <a:gd name="connsiteY178" fmla="*/ 314571 h 819660"/>
              <a:gd name="connsiteX179" fmla="*/ 575738 w 2849904"/>
              <a:gd name="connsiteY179" fmla="*/ 330264 h 819660"/>
              <a:gd name="connsiteX180" fmla="*/ 546951 w 2849904"/>
              <a:gd name="connsiteY180" fmla="*/ 346146 h 819660"/>
              <a:gd name="connsiteX181" fmla="*/ 518164 w 2849904"/>
              <a:gd name="connsiteY181" fmla="*/ 362192 h 819660"/>
              <a:gd name="connsiteX182" fmla="*/ 489377 w 2849904"/>
              <a:gd name="connsiteY182" fmla="*/ 378382 h 819660"/>
              <a:gd name="connsiteX183" fmla="*/ 460590 w 2849904"/>
              <a:gd name="connsiteY183" fmla="*/ 394695 h 819660"/>
              <a:gd name="connsiteX184" fmla="*/ 431803 w 2849904"/>
              <a:gd name="connsiteY184" fmla="*/ 411112 h 819660"/>
              <a:gd name="connsiteX185" fmla="*/ 403016 w 2849904"/>
              <a:gd name="connsiteY185" fmla="*/ 427613 h 819660"/>
              <a:gd name="connsiteX186" fmla="*/ 374230 w 2849904"/>
              <a:gd name="connsiteY186" fmla="*/ 444183 h 819660"/>
              <a:gd name="connsiteX187" fmla="*/ 345443 w 2849904"/>
              <a:gd name="connsiteY187" fmla="*/ 460802 h 819660"/>
              <a:gd name="connsiteX188" fmla="*/ 316656 w 2849904"/>
              <a:gd name="connsiteY188" fmla="*/ 477457 h 819660"/>
              <a:gd name="connsiteX189" fmla="*/ 287869 w 2849904"/>
              <a:gd name="connsiteY189" fmla="*/ 494131 h 819660"/>
              <a:gd name="connsiteX190" fmla="*/ 259082 w 2849904"/>
              <a:gd name="connsiteY190" fmla="*/ 510811 h 819660"/>
              <a:gd name="connsiteX191" fmla="*/ 230295 w 2849904"/>
              <a:gd name="connsiteY191" fmla="*/ 527480 h 819660"/>
              <a:gd name="connsiteX192" fmla="*/ 201508 w 2849904"/>
              <a:gd name="connsiteY192" fmla="*/ 544128 h 819660"/>
              <a:gd name="connsiteX193" fmla="*/ 172721 w 2849904"/>
              <a:gd name="connsiteY193" fmla="*/ 560739 h 819660"/>
              <a:gd name="connsiteX194" fmla="*/ 143934 w 2849904"/>
              <a:gd name="connsiteY194" fmla="*/ 577302 h 819660"/>
              <a:gd name="connsiteX195" fmla="*/ 115148 w 2849904"/>
              <a:gd name="connsiteY195" fmla="*/ 593801 h 819660"/>
              <a:gd name="connsiteX196" fmla="*/ 86361 w 2849904"/>
              <a:gd name="connsiteY196" fmla="*/ 610224 h 819660"/>
              <a:gd name="connsiteX197" fmla="*/ 57574 w 2849904"/>
              <a:gd name="connsiteY197" fmla="*/ 626558 h 819660"/>
              <a:gd name="connsiteX198" fmla="*/ 28787 w 2849904"/>
              <a:gd name="connsiteY198" fmla="*/ 642791 h 819660"/>
              <a:gd name="connsiteX199" fmla="*/ 0 w 2849904"/>
              <a:gd name="connsiteY199" fmla="*/ 658904 h 81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2849904" h="819660">
                <a:moveTo>
                  <a:pt x="0" y="819660"/>
                </a:moveTo>
                <a:lnTo>
                  <a:pt x="28787" y="796204"/>
                </a:lnTo>
                <a:lnTo>
                  <a:pt x="57574" y="773009"/>
                </a:lnTo>
                <a:lnTo>
                  <a:pt x="86361" y="750080"/>
                </a:lnTo>
                <a:lnTo>
                  <a:pt x="115148" y="727421"/>
                </a:lnTo>
                <a:lnTo>
                  <a:pt x="143934" y="705036"/>
                </a:lnTo>
                <a:lnTo>
                  <a:pt x="172721" y="682934"/>
                </a:lnTo>
                <a:lnTo>
                  <a:pt x="201508" y="661116"/>
                </a:lnTo>
                <a:lnTo>
                  <a:pt x="230295" y="639593"/>
                </a:lnTo>
                <a:lnTo>
                  <a:pt x="259082" y="618369"/>
                </a:lnTo>
                <a:lnTo>
                  <a:pt x="287869" y="597450"/>
                </a:lnTo>
                <a:lnTo>
                  <a:pt x="316656" y="576847"/>
                </a:lnTo>
                <a:lnTo>
                  <a:pt x="345443" y="556565"/>
                </a:lnTo>
                <a:lnTo>
                  <a:pt x="374230" y="536611"/>
                </a:lnTo>
                <a:lnTo>
                  <a:pt x="403016" y="516994"/>
                </a:lnTo>
                <a:lnTo>
                  <a:pt x="431803" y="497721"/>
                </a:lnTo>
                <a:lnTo>
                  <a:pt x="460590" y="478803"/>
                </a:lnTo>
                <a:lnTo>
                  <a:pt x="489377" y="460242"/>
                </a:lnTo>
                <a:lnTo>
                  <a:pt x="518164" y="442051"/>
                </a:lnTo>
                <a:lnTo>
                  <a:pt x="546951" y="424235"/>
                </a:lnTo>
                <a:lnTo>
                  <a:pt x="575738" y="406801"/>
                </a:lnTo>
                <a:lnTo>
                  <a:pt x="604525" y="389761"/>
                </a:lnTo>
                <a:lnTo>
                  <a:pt x="633311" y="373120"/>
                </a:lnTo>
                <a:lnTo>
                  <a:pt x="662098" y="356886"/>
                </a:lnTo>
                <a:lnTo>
                  <a:pt x="690885" y="341070"/>
                </a:lnTo>
                <a:lnTo>
                  <a:pt x="719672" y="325681"/>
                </a:lnTo>
                <a:lnTo>
                  <a:pt x="748459" y="310726"/>
                </a:lnTo>
                <a:lnTo>
                  <a:pt x="777246" y="296218"/>
                </a:lnTo>
                <a:lnTo>
                  <a:pt x="806033" y="282165"/>
                </a:lnTo>
                <a:lnTo>
                  <a:pt x="834820" y="268582"/>
                </a:lnTo>
                <a:lnTo>
                  <a:pt x="863607" y="255478"/>
                </a:lnTo>
                <a:lnTo>
                  <a:pt x="892393" y="242867"/>
                </a:lnTo>
                <a:lnTo>
                  <a:pt x="921180" y="230762"/>
                </a:lnTo>
                <a:lnTo>
                  <a:pt x="949967" y="219175"/>
                </a:lnTo>
                <a:lnTo>
                  <a:pt x="978757" y="208124"/>
                </a:lnTo>
                <a:lnTo>
                  <a:pt x="1007538" y="197620"/>
                </a:lnTo>
                <a:lnTo>
                  <a:pt x="1036334" y="187682"/>
                </a:lnTo>
                <a:lnTo>
                  <a:pt x="1065115" y="178322"/>
                </a:lnTo>
                <a:lnTo>
                  <a:pt x="1093896" y="169558"/>
                </a:lnTo>
                <a:lnTo>
                  <a:pt x="1122691" y="161404"/>
                </a:lnTo>
                <a:lnTo>
                  <a:pt x="1151472" y="153878"/>
                </a:lnTo>
                <a:lnTo>
                  <a:pt x="1180268" y="146995"/>
                </a:lnTo>
                <a:lnTo>
                  <a:pt x="1209049" y="140772"/>
                </a:lnTo>
                <a:lnTo>
                  <a:pt x="1237830" y="135221"/>
                </a:lnTo>
                <a:lnTo>
                  <a:pt x="1266626" y="130362"/>
                </a:lnTo>
                <a:lnTo>
                  <a:pt x="1295407" y="126205"/>
                </a:lnTo>
                <a:lnTo>
                  <a:pt x="1324202" y="122769"/>
                </a:lnTo>
                <a:lnTo>
                  <a:pt x="1352984" y="120067"/>
                </a:lnTo>
                <a:lnTo>
                  <a:pt x="1381765" y="118109"/>
                </a:lnTo>
                <a:lnTo>
                  <a:pt x="1410560" y="116910"/>
                </a:lnTo>
                <a:lnTo>
                  <a:pt x="1439341" y="116478"/>
                </a:lnTo>
                <a:lnTo>
                  <a:pt x="1468137" y="116826"/>
                </a:lnTo>
                <a:lnTo>
                  <a:pt x="1496918" y="117959"/>
                </a:lnTo>
                <a:lnTo>
                  <a:pt x="1525699" y="119885"/>
                </a:lnTo>
                <a:lnTo>
                  <a:pt x="1554495" y="122608"/>
                </a:lnTo>
                <a:lnTo>
                  <a:pt x="1583276" y="126129"/>
                </a:lnTo>
                <a:lnTo>
                  <a:pt x="1612071" y="130447"/>
                </a:lnTo>
                <a:lnTo>
                  <a:pt x="1640852" y="135560"/>
                </a:lnTo>
                <a:lnTo>
                  <a:pt x="1669633" y="141462"/>
                </a:lnTo>
                <a:lnTo>
                  <a:pt x="1698429" y="148141"/>
                </a:lnTo>
                <a:lnTo>
                  <a:pt x="1727210" y="155585"/>
                </a:lnTo>
                <a:lnTo>
                  <a:pt x="1756006" y="163773"/>
                </a:lnTo>
                <a:lnTo>
                  <a:pt x="1784787" y="172686"/>
                </a:lnTo>
                <a:lnTo>
                  <a:pt x="1813568" y="182298"/>
                </a:lnTo>
                <a:lnTo>
                  <a:pt x="1842363" y="192573"/>
                </a:lnTo>
                <a:lnTo>
                  <a:pt x="1871145" y="203482"/>
                </a:lnTo>
                <a:lnTo>
                  <a:pt x="1899940" y="214980"/>
                </a:lnTo>
                <a:lnTo>
                  <a:pt x="1928721" y="227027"/>
                </a:lnTo>
                <a:lnTo>
                  <a:pt x="1957502" y="239574"/>
                </a:lnTo>
                <a:lnTo>
                  <a:pt x="1986298" y="252569"/>
                </a:lnTo>
                <a:lnTo>
                  <a:pt x="2015079" y="265965"/>
                </a:lnTo>
                <a:lnTo>
                  <a:pt x="2043875" y="279705"/>
                </a:lnTo>
                <a:lnTo>
                  <a:pt x="2072656" y="293743"/>
                </a:lnTo>
                <a:lnTo>
                  <a:pt x="2101437" y="308032"/>
                </a:lnTo>
                <a:lnTo>
                  <a:pt x="2130232" y="322534"/>
                </a:lnTo>
                <a:lnTo>
                  <a:pt x="2159013" y="337223"/>
                </a:lnTo>
                <a:lnTo>
                  <a:pt x="2187809" y="352089"/>
                </a:lnTo>
                <a:lnTo>
                  <a:pt x="2216590" y="367142"/>
                </a:lnTo>
                <a:lnTo>
                  <a:pt x="2245371" y="382411"/>
                </a:lnTo>
                <a:lnTo>
                  <a:pt x="2274167" y="397940"/>
                </a:lnTo>
                <a:lnTo>
                  <a:pt x="2302948" y="413780"/>
                </a:lnTo>
                <a:lnTo>
                  <a:pt x="2331744" y="429972"/>
                </a:lnTo>
                <a:lnTo>
                  <a:pt x="2360525" y="446540"/>
                </a:lnTo>
                <a:lnTo>
                  <a:pt x="2389306" y="463476"/>
                </a:lnTo>
                <a:lnTo>
                  <a:pt x="2418101" y="480739"/>
                </a:lnTo>
                <a:lnTo>
                  <a:pt x="2446882" y="498260"/>
                </a:lnTo>
                <a:lnTo>
                  <a:pt x="2475678" y="515957"/>
                </a:lnTo>
                <a:lnTo>
                  <a:pt x="2504459" y="533730"/>
                </a:lnTo>
                <a:lnTo>
                  <a:pt x="2533240" y="551475"/>
                </a:lnTo>
                <a:lnTo>
                  <a:pt x="2562036" y="569085"/>
                </a:lnTo>
                <a:lnTo>
                  <a:pt x="2590817" y="586447"/>
                </a:lnTo>
                <a:lnTo>
                  <a:pt x="2619598" y="603453"/>
                </a:lnTo>
                <a:lnTo>
                  <a:pt x="2648393" y="619991"/>
                </a:lnTo>
                <a:lnTo>
                  <a:pt x="2677174" y="635948"/>
                </a:lnTo>
                <a:lnTo>
                  <a:pt x="2705970" y="651206"/>
                </a:lnTo>
                <a:lnTo>
                  <a:pt x="2734751" y="665648"/>
                </a:lnTo>
                <a:lnTo>
                  <a:pt x="2763532" y="679151"/>
                </a:lnTo>
                <a:lnTo>
                  <a:pt x="2792328" y="691593"/>
                </a:lnTo>
                <a:lnTo>
                  <a:pt x="2821109" y="702843"/>
                </a:lnTo>
                <a:lnTo>
                  <a:pt x="2849905" y="712769"/>
                </a:lnTo>
                <a:lnTo>
                  <a:pt x="2849905" y="0"/>
                </a:lnTo>
                <a:lnTo>
                  <a:pt x="2821109" y="60353"/>
                </a:lnTo>
                <a:lnTo>
                  <a:pt x="2792328" y="113830"/>
                </a:lnTo>
                <a:lnTo>
                  <a:pt x="2763532" y="160881"/>
                </a:lnTo>
                <a:lnTo>
                  <a:pt x="2734751" y="201930"/>
                </a:lnTo>
                <a:lnTo>
                  <a:pt x="2705970" y="237384"/>
                </a:lnTo>
                <a:lnTo>
                  <a:pt x="2677174" y="267634"/>
                </a:lnTo>
                <a:lnTo>
                  <a:pt x="2648393" y="293045"/>
                </a:lnTo>
                <a:lnTo>
                  <a:pt x="2619598" y="313966"/>
                </a:lnTo>
                <a:lnTo>
                  <a:pt x="2590817" y="330728"/>
                </a:lnTo>
                <a:lnTo>
                  <a:pt x="2562036" y="343642"/>
                </a:lnTo>
                <a:lnTo>
                  <a:pt x="2533240" y="352999"/>
                </a:lnTo>
                <a:lnTo>
                  <a:pt x="2504459" y="359073"/>
                </a:lnTo>
                <a:lnTo>
                  <a:pt x="2475678" y="362119"/>
                </a:lnTo>
                <a:lnTo>
                  <a:pt x="2446882" y="362381"/>
                </a:lnTo>
                <a:lnTo>
                  <a:pt x="2418101" y="360085"/>
                </a:lnTo>
                <a:lnTo>
                  <a:pt x="2389306" y="355460"/>
                </a:lnTo>
                <a:lnTo>
                  <a:pt x="2360525" y="348728"/>
                </a:lnTo>
                <a:lnTo>
                  <a:pt x="2331744" y="340132"/>
                </a:lnTo>
                <a:lnTo>
                  <a:pt x="2302948" y="329921"/>
                </a:lnTo>
                <a:lnTo>
                  <a:pt x="2274167" y="318364"/>
                </a:lnTo>
                <a:lnTo>
                  <a:pt x="2245371" y="305738"/>
                </a:lnTo>
                <a:lnTo>
                  <a:pt x="2216590" y="292313"/>
                </a:lnTo>
                <a:lnTo>
                  <a:pt x="2187809" y="278332"/>
                </a:lnTo>
                <a:lnTo>
                  <a:pt x="2159013" y="264019"/>
                </a:lnTo>
                <a:lnTo>
                  <a:pt x="2130232" y="249558"/>
                </a:lnTo>
                <a:lnTo>
                  <a:pt x="2101437" y="235106"/>
                </a:lnTo>
                <a:lnTo>
                  <a:pt x="2072656" y="220792"/>
                </a:lnTo>
                <a:lnTo>
                  <a:pt x="2043875" y="206721"/>
                </a:lnTo>
                <a:lnTo>
                  <a:pt x="2015079" y="192978"/>
                </a:lnTo>
                <a:lnTo>
                  <a:pt x="1986298" y="179634"/>
                </a:lnTo>
                <a:lnTo>
                  <a:pt x="1957502" y="166748"/>
                </a:lnTo>
                <a:lnTo>
                  <a:pt x="1928721" y="154369"/>
                </a:lnTo>
                <a:lnTo>
                  <a:pt x="1899940" y="142540"/>
                </a:lnTo>
                <a:lnTo>
                  <a:pt x="1871145" y="131296"/>
                </a:lnTo>
                <a:lnTo>
                  <a:pt x="1842363" y="120668"/>
                </a:lnTo>
                <a:lnTo>
                  <a:pt x="1813568" y="110680"/>
                </a:lnTo>
                <a:lnTo>
                  <a:pt x="1784787" y="101360"/>
                </a:lnTo>
                <a:lnTo>
                  <a:pt x="1756006" y="92725"/>
                </a:lnTo>
                <a:lnTo>
                  <a:pt x="1727210" y="84793"/>
                </a:lnTo>
                <a:lnTo>
                  <a:pt x="1698429" y="77581"/>
                </a:lnTo>
                <a:lnTo>
                  <a:pt x="1669633" y="71102"/>
                </a:lnTo>
                <a:lnTo>
                  <a:pt x="1640852" y="65366"/>
                </a:lnTo>
                <a:lnTo>
                  <a:pt x="1612071" y="60384"/>
                </a:lnTo>
                <a:lnTo>
                  <a:pt x="1583276" y="56165"/>
                </a:lnTo>
                <a:lnTo>
                  <a:pt x="1554495" y="52711"/>
                </a:lnTo>
                <a:lnTo>
                  <a:pt x="1525699" y="50031"/>
                </a:lnTo>
                <a:lnTo>
                  <a:pt x="1496918" y="48123"/>
                </a:lnTo>
                <a:lnTo>
                  <a:pt x="1468137" y="46990"/>
                </a:lnTo>
                <a:lnTo>
                  <a:pt x="1439341" y="46631"/>
                </a:lnTo>
                <a:lnTo>
                  <a:pt x="1410560" y="47041"/>
                </a:lnTo>
                <a:lnTo>
                  <a:pt x="1381765" y="48216"/>
                </a:lnTo>
                <a:lnTo>
                  <a:pt x="1352984" y="50149"/>
                </a:lnTo>
                <a:lnTo>
                  <a:pt x="1324202" y="52833"/>
                </a:lnTo>
                <a:lnTo>
                  <a:pt x="1295407" y="56255"/>
                </a:lnTo>
                <a:lnTo>
                  <a:pt x="1266626" y="60406"/>
                </a:lnTo>
                <a:lnTo>
                  <a:pt x="1237830" y="65272"/>
                </a:lnTo>
                <a:lnTo>
                  <a:pt x="1209049" y="70841"/>
                </a:lnTo>
                <a:lnTo>
                  <a:pt x="1180268" y="77093"/>
                </a:lnTo>
                <a:lnTo>
                  <a:pt x="1151472" y="84015"/>
                </a:lnTo>
                <a:lnTo>
                  <a:pt x="1122691" y="91587"/>
                </a:lnTo>
                <a:lnTo>
                  <a:pt x="1093896" y="99793"/>
                </a:lnTo>
                <a:lnTo>
                  <a:pt x="1065115" y="108610"/>
                </a:lnTo>
                <a:lnTo>
                  <a:pt x="1036334" y="118020"/>
                </a:lnTo>
                <a:lnTo>
                  <a:pt x="1007538" y="128000"/>
                </a:lnTo>
                <a:lnTo>
                  <a:pt x="978757" y="138530"/>
                </a:lnTo>
                <a:lnTo>
                  <a:pt x="949967" y="149586"/>
                </a:lnTo>
                <a:lnTo>
                  <a:pt x="921180" y="161146"/>
                </a:lnTo>
                <a:lnTo>
                  <a:pt x="892393" y="173184"/>
                </a:lnTo>
                <a:lnTo>
                  <a:pt x="863607" y="185680"/>
                </a:lnTo>
                <a:lnTo>
                  <a:pt x="834820" y="198606"/>
                </a:lnTo>
                <a:lnTo>
                  <a:pt x="806033" y="211940"/>
                </a:lnTo>
                <a:lnTo>
                  <a:pt x="777246" y="225654"/>
                </a:lnTo>
                <a:lnTo>
                  <a:pt x="748459" y="239727"/>
                </a:lnTo>
                <a:lnTo>
                  <a:pt x="719672" y="254130"/>
                </a:lnTo>
                <a:lnTo>
                  <a:pt x="690885" y="268842"/>
                </a:lnTo>
                <a:lnTo>
                  <a:pt x="662098" y="283834"/>
                </a:lnTo>
                <a:lnTo>
                  <a:pt x="633311" y="299086"/>
                </a:lnTo>
                <a:lnTo>
                  <a:pt x="604525" y="314571"/>
                </a:lnTo>
                <a:lnTo>
                  <a:pt x="575738" y="330264"/>
                </a:lnTo>
                <a:lnTo>
                  <a:pt x="546951" y="346146"/>
                </a:lnTo>
                <a:lnTo>
                  <a:pt x="518164" y="362192"/>
                </a:lnTo>
                <a:lnTo>
                  <a:pt x="489377" y="378382"/>
                </a:lnTo>
                <a:lnTo>
                  <a:pt x="460590" y="394695"/>
                </a:lnTo>
                <a:lnTo>
                  <a:pt x="431803" y="411112"/>
                </a:lnTo>
                <a:lnTo>
                  <a:pt x="403016" y="427613"/>
                </a:lnTo>
                <a:lnTo>
                  <a:pt x="374230" y="444183"/>
                </a:lnTo>
                <a:lnTo>
                  <a:pt x="345443" y="460802"/>
                </a:lnTo>
                <a:lnTo>
                  <a:pt x="316656" y="477457"/>
                </a:lnTo>
                <a:lnTo>
                  <a:pt x="287869" y="494131"/>
                </a:lnTo>
                <a:lnTo>
                  <a:pt x="259082" y="510811"/>
                </a:lnTo>
                <a:lnTo>
                  <a:pt x="230295" y="527480"/>
                </a:lnTo>
                <a:lnTo>
                  <a:pt x="201508" y="544128"/>
                </a:lnTo>
                <a:lnTo>
                  <a:pt x="172721" y="560739"/>
                </a:lnTo>
                <a:lnTo>
                  <a:pt x="143934" y="577302"/>
                </a:lnTo>
                <a:lnTo>
                  <a:pt x="115148" y="593801"/>
                </a:lnTo>
                <a:lnTo>
                  <a:pt x="86361" y="610224"/>
                </a:lnTo>
                <a:lnTo>
                  <a:pt x="57574" y="626558"/>
                </a:lnTo>
                <a:lnTo>
                  <a:pt x="28787" y="642791"/>
                </a:lnTo>
                <a:lnTo>
                  <a:pt x="0" y="658904"/>
                </a:lnTo>
                <a:close/>
              </a:path>
            </a:pathLst>
          </a:custGeom>
          <a:solidFill>
            <a:srgbClr val="0000FF">
              <a:alpha val="20000"/>
            </a:srgbClr>
          </a:solidFill>
          <a:ln w="14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5" name="Freeform 284">
            <a:extLst>
              <a:ext uri="{FF2B5EF4-FFF2-40B4-BE49-F238E27FC236}">
                <a16:creationId xmlns:a16="http://schemas.microsoft.com/office/drawing/2014/main" id="{C2AD6ED0-0CC8-B3C1-F241-2055E3B879DB}"/>
              </a:ext>
            </a:extLst>
          </p:cNvPr>
          <p:cNvSpPr/>
          <p:nvPr/>
        </p:nvSpPr>
        <p:spPr>
          <a:xfrm>
            <a:off x="4230028" y="2864944"/>
            <a:ext cx="2849904" cy="657726"/>
          </a:xfrm>
          <a:custGeom>
            <a:avLst/>
            <a:gdLst>
              <a:gd name="connsiteX0" fmla="*/ 0 w 2849904"/>
              <a:gd name="connsiteY0" fmla="*/ 657727 h 657726"/>
              <a:gd name="connsiteX1" fmla="*/ 28787 w 2849904"/>
              <a:gd name="connsiteY1" fmla="*/ 637942 h 657726"/>
              <a:gd name="connsiteX2" fmla="*/ 57574 w 2849904"/>
              <a:gd name="connsiteY2" fmla="*/ 618229 h 657726"/>
              <a:gd name="connsiteX3" fmla="*/ 86361 w 2849904"/>
              <a:gd name="connsiteY3" fmla="*/ 598597 h 657726"/>
              <a:gd name="connsiteX4" fmla="*/ 115148 w 2849904"/>
              <a:gd name="connsiteY4" fmla="*/ 579056 h 657726"/>
              <a:gd name="connsiteX5" fmla="*/ 143934 w 2849904"/>
              <a:gd name="connsiteY5" fmla="*/ 559614 h 657726"/>
              <a:gd name="connsiteX6" fmla="*/ 172721 w 2849904"/>
              <a:gd name="connsiteY6" fmla="*/ 540281 h 657726"/>
              <a:gd name="connsiteX7" fmla="*/ 201508 w 2849904"/>
              <a:gd name="connsiteY7" fmla="*/ 521066 h 657726"/>
              <a:gd name="connsiteX8" fmla="*/ 230295 w 2849904"/>
              <a:gd name="connsiteY8" fmla="*/ 501982 h 657726"/>
              <a:gd name="connsiteX9" fmla="*/ 259082 w 2849904"/>
              <a:gd name="connsiteY9" fmla="*/ 483034 h 657726"/>
              <a:gd name="connsiteX10" fmla="*/ 287869 w 2849904"/>
              <a:gd name="connsiteY10" fmla="*/ 464236 h 657726"/>
              <a:gd name="connsiteX11" fmla="*/ 316656 w 2849904"/>
              <a:gd name="connsiteY11" fmla="*/ 445598 h 657726"/>
              <a:gd name="connsiteX12" fmla="*/ 345443 w 2849904"/>
              <a:gd name="connsiteY12" fmla="*/ 427128 h 657726"/>
              <a:gd name="connsiteX13" fmla="*/ 374230 w 2849904"/>
              <a:gd name="connsiteY13" fmla="*/ 408841 h 657726"/>
              <a:gd name="connsiteX14" fmla="*/ 403016 w 2849904"/>
              <a:gd name="connsiteY14" fmla="*/ 390748 h 657726"/>
              <a:gd name="connsiteX15" fmla="*/ 431803 w 2849904"/>
              <a:gd name="connsiteY15" fmla="*/ 372862 h 657726"/>
              <a:gd name="connsiteX16" fmla="*/ 460590 w 2849904"/>
              <a:gd name="connsiteY16" fmla="*/ 355193 h 657726"/>
              <a:gd name="connsiteX17" fmla="*/ 489377 w 2849904"/>
              <a:gd name="connsiteY17" fmla="*/ 337757 h 657726"/>
              <a:gd name="connsiteX18" fmla="*/ 518164 w 2849904"/>
              <a:gd name="connsiteY18" fmla="*/ 320566 h 657726"/>
              <a:gd name="connsiteX19" fmla="*/ 546951 w 2849904"/>
              <a:gd name="connsiteY19" fmla="*/ 303635 h 657726"/>
              <a:gd name="connsiteX20" fmla="*/ 575738 w 2849904"/>
              <a:gd name="connsiteY20" fmla="*/ 286978 h 657726"/>
              <a:gd name="connsiteX21" fmla="*/ 604525 w 2849904"/>
              <a:gd name="connsiteY21" fmla="*/ 270611 h 657726"/>
              <a:gd name="connsiteX22" fmla="*/ 633311 w 2849904"/>
              <a:gd name="connsiteY22" fmla="*/ 254547 h 657726"/>
              <a:gd name="connsiteX23" fmla="*/ 662098 w 2849904"/>
              <a:gd name="connsiteY23" fmla="*/ 238806 h 657726"/>
              <a:gd name="connsiteX24" fmla="*/ 690885 w 2849904"/>
              <a:gd name="connsiteY24" fmla="*/ 223401 h 657726"/>
              <a:gd name="connsiteX25" fmla="*/ 719672 w 2849904"/>
              <a:gd name="connsiteY25" fmla="*/ 208351 h 657726"/>
              <a:gd name="connsiteX26" fmla="*/ 748459 w 2849904"/>
              <a:gd name="connsiteY26" fmla="*/ 193671 h 657726"/>
              <a:gd name="connsiteX27" fmla="*/ 777246 w 2849904"/>
              <a:gd name="connsiteY27" fmla="*/ 179382 h 657726"/>
              <a:gd name="connsiteX28" fmla="*/ 806033 w 2849904"/>
              <a:gd name="connsiteY28" fmla="*/ 165497 h 657726"/>
              <a:gd name="connsiteX29" fmla="*/ 834820 w 2849904"/>
              <a:gd name="connsiteY29" fmla="*/ 152039 h 657726"/>
              <a:gd name="connsiteX30" fmla="*/ 863607 w 2849904"/>
              <a:gd name="connsiteY30" fmla="*/ 139023 h 657726"/>
              <a:gd name="connsiteX31" fmla="*/ 892393 w 2849904"/>
              <a:gd name="connsiteY31" fmla="*/ 126471 h 657726"/>
              <a:gd name="connsiteX32" fmla="*/ 921180 w 2849904"/>
              <a:gd name="connsiteY32" fmla="*/ 114398 h 657726"/>
              <a:gd name="connsiteX33" fmla="*/ 949967 w 2849904"/>
              <a:gd name="connsiteY33" fmla="*/ 102826 h 657726"/>
              <a:gd name="connsiteX34" fmla="*/ 978757 w 2849904"/>
              <a:gd name="connsiteY34" fmla="*/ 91772 h 657726"/>
              <a:gd name="connsiteX35" fmla="*/ 1007538 w 2849904"/>
              <a:gd name="connsiteY35" fmla="*/ 81255 h 657726"/>
              <a:gd name="connsiteX36" fmla="*/ 1036334 w 2849904"/>
              <a:gd name="connsiteY36" fmla="*/ 71295 h 657726"/>
              <a:gd name="connsiteX37" fmla="*/ 1065115 w 2849904"/>
              <a:gd name="connsiteY37" fmla="*/ 61912 h 657726"/>
              <a:gd name="connsiteX38" fmla="*/ 1093896 w 2849904"/>
              <a:gd name="connsiteY38" fmla="*/ 53120 h 657726"/>
              <a:gd name="connsiteX39" fmla="*/ 1122691 w 2849904"/>
              <a:gd name="connsiteY39" fmla="*/ 44940 h 657726"/>
              <a:gd name="connsiteX40" fmla="*/ 1151472 w 2849904"/>
              <a:gd name="connsiteY40" fmla="*/ 37392 h 657726"/>
              <a:gd name="connsiteX41" fmla="*/ 1180268 w 2849904"/>
              <a:gd name="connsiteY41" fmla="*/ 30490 h 657726"/>
              <a:gd name="connsiteX42" fmla="*/ 1209049 w 2849904"/>
              <a:gd name="connsiteY42" fmla="*/ 24250 h 657726"/>
              <a:gd name="connsiteX43" fmla="*/ 1237830 w 2849904"/>
              <a:gd name="connsiteY43" fmla="*/ 18692 h 657726"/>
              <a:gd name="connsiteX44" fmla="*/ 1266626 w 2849904"/>
              <a:gd name="connsiteY44" fmla="*/ 13829 h 657726"/>
              <a:gd name="connsiteX45" fmla="*/ 1295407 w 2849904"/>
              <a:gd name="connsiteY45" fmla="*/ 9675 h 657726"/>
              <a:gd name="connsiteX46" fmla="*/ 1324202 w 2849904"/>
              <a:gd name="connsiteY46" fmla="*/ 6247 h 657726"/>
              <a:gd name="connsiteX47" fmla="*/ 1352984 w 2849904"/>
              <a:gd name="connsiteY47" fmla="*/ 3553 h 657726"/>
              <a:gd name="connsiteX48" fmla="*/ 1381765 w 2849904"/>
              <a:gd name="connsiteY48" fmla="*/ 1608 h 657726"/>
              <a:gd name="connsiteX49" fmla="*/ 1410560 w 2849904"/>
              <a:gd name="connsiteY49" fmla="*/ 420 h 657726"/>
              <a:gd name="connsiteX50" fmla="*/ 1439341 w 2849904"/>
              <a:gd name="connsiteY50" fmla="*/ 0 h 657726"/>
              <a:gd name="connsiteX51" fmla="*/ 1468137 w 2849904"/>
              <a:gd name="connsiteY51" fmla="*/ 354 h 657726"/>
              <a:gd name="connsiteX52" fmla="*/ 1496918 w 2849904"/>
              <a:gd name="connsiteY52" fmla="*/ 1486 h 657726"/>
              <a:gd name="connsiteX53" fmla="*/ 1525699 w 2849904"/>
              <a:gd name="connsiteY53" fmla="*/ 3403 h 657726"/>
              <a:gd name="connsiteX54" fmla="*/ 1554495 w 2849904"/>
              <a:gd name="connsiteY54" fmla="*/ 6104 h 657726"/>
              <a:gd name="connsiteX55" fmla="*/ 1583276 w 2849904"/>
              <a:gd name="connsiteY55" fmla="*/ 9592 h 657726"/>
              <a:gd name="connsiteX56" fmla="*/ 1612071 w 2849904"/>
              <a:gd name="connsiteY56" fmla="*/ 13860 h 657726"/>
              <a:gd name="connsiteX57" fmla="*/ 1640852 w 2849904"/>
              <a:gd name="connsiteY57" fmla="*/ 18909 h 657726"/>
              <a:gd name="connsiteX58" fmla="*/ 1669633 w 2849904"/>
              <a:gd name="connsiteY58" fmla="*/ 24727 h 657726"/>
              <a:gd name="connsiteX59" fmla="*/ 1698429 w 2849904"/>
              <a:gd name="connsiteY59" fmla="*/ 31305 h 657726"/>
              <a:gd name="connsiteX60" fmla="*/ 1727210 w 2849904"/>
              <a:gd name="connsiteY60" fmla="*/ 38633 h 657726"/>
              <a:gd name="connsiteX61" fmla="*/ 1756006 w 2849904"/>
              <a:gd name="connsiteY61" fmla="*/ 46694 h 657726"/>
              <a:gd name="connsiteX62" fmla="*/ 1784787 w 2849904"/>
              <a:gd name="connsiteY62" fmla="*/ 55467 h 657726"/>
              <a:gd name="connsiteX63" fmla="*/ 1813568 w 2849904"/>
              <a:gd name="connsiteY63" fmla="*/ 64933 h 657726"/>
              <a:gd name="connsiteX64" fmla="*/ 1842363 w 2849904"/>
              <a:gd name="connsiteY64" fmla="*/ 75065 h 657726"/>
              <a:gd name="connsiteX65" fmla="*/ 1871145 w 2849904"/>
              <a:gd name="connsiteY65" fmla="*/ 85834 h 657726"/>
              <a:gd name="connsiteX66" fmla="*/ 1899940 w 2849904"/>
              <a:gd name="connsiteY66" fmla="*/ 97206 h 657726"/>
              <a:gd name="connsiteX67" fmla="*/ 1928721 w 2849904"/>
              <a:gd name="connsiteY67" fmla="*/ 109143 h 657726"/>
              <a:gd name="connsiteX68" fmla="*/ 1957502 w 2849904"/>
              <a:gd name="connsiteY68" fmla="*/ 121606 h 657726"/>
              <a:gd name="connsiteX69" fmla="*/ 1986298 w 2849904"/>
              <a:gd name="connsiteY69" fmla="*/ 134547 h 657726"/>
              <a:gd name="connsiteX70" fmla="*/ 2015079 w 2849904"/>
              <a:gd name="connsiteY70" fmla="*/ 147916 h 657726"/>
              <a:gd name="connsiteX71" fmla="*/ 2043875 w 2849904"/>
              <a:gd name="connsiteY71" fmla="*/ 161658 h 657726"/>
              <a:gd name="connsiteX72" fmla="*/ 2072656 w 2849904"/>
              <a:gd name="connsiteY72" fmla="*/ 175713 h 657726"/>
              <a:gd name="connsiteX73" fmla="*/ 2101437 w 2849904"/>
              <a:gd name="connsiteY73" fmla="*/ 190014 h 657726"/>
              <a:gd name="connsiteX74" fmla="*/ 2130232 w 2849904"/>
              <a:gd name="connsiteY74" fmla="*/ 204491 h 657726"/>
              <a:gd name="connsiteX75" fmla="*/ 2159013 w 2849904"/>
              <a:gd name="connsiteY75" fmla="*/ 219066 h 657726"/>
              <a:gd name="connsiteX76" fmla="*/ 2187809 w 2849904"/>
              <a:gd name="connsiteY76" fmla="*/ 233655 h 657726"/>
              <a:gd name="connsiteX77" fmla="*/ 2216590 w 2849904"/>
              <a:gd name="connsiteY77" fmla="*/ 248172 h 657726"/>
              <a:gd name="connsiteX78" fmla="*/ 2245371 w 2849904"/>
              <a:gd name="connsiteY78" fmla="*/ 262520 h 657726"/>
              <a:gd name="connsiteX79" fmla="*/ 2274167 w 2849904"/>
              <a:gd name="connsiteY79" fmla="*/ 276597 h 657726"/>
              <a:gd name="connsiteX80" fmla="*/ 2302948 w 2849904"/>
              <a:gd name="connsiteY80" fmla="*/ 290294 h 657726"/>
              <a:gd name="connsiteX81" fmla="*/ 2331744 w 2849904"/>
              <a:gd name="connsiteY81" fmla="*/ 303496 h 657726"/>
              <a:gd name="connsiteX82" fmla="*/ 2360525 w 2849904"/>
              <a:gd name="connsiteY82" fmla="*/ 316079 h 657726"/>
              <a:gd name="connsiteX83" fmla="*/ 2389306 w 2849904"/>
              <a:gd name="connsiteY83" fmla="*/ 327913 h 657726"/>
              <a:gd name="connsiteX84" fmla="*/ 2418101 w 2849904"/>
              <a:gd name="connsiteY84" fmla="*/ 338857 h 657726"/>
              <a:gd name="connsiteX85" fmla="*/ 2446882 w 2849904"/>
              <a:gd name="connsiteY85" fmla="*/ 348766 h 657726"/>
              <a:gd name="connsiteX86" fmla="*/ 2475678 w 2849904"/>
              <a:gd name="connsiteY86" fmla="*/ 357484 h 657726"/>
              <a:gd name="connsiteX87" fmla="*/ 2504459 w 2849904"/>
              <a:gd name="connsiteY87" fmla="*/ 364847 h 657726"/>
              <a:gd name="connsiteX88" fmla="*/ 2533240 w 2849904"/>
              <a:gd name="connsiteY88" fmla="*/ 370682 h 657726"/>
              <a:gd name="connsiteX89" fmla="*/ 2562036 w 2849904"/>
              <a:gd name="connsiteY89" fmla="*/ 374808 h 657726"/>
              <a:gd name="connsiteX90" fmla="*/ 2590817 w 2849904"/>
              <a:gd name="connsiteY90" fmla="*/ 377032 h 657726"/>
              <a:gd name="connsiteX91" fmla="*/ 2619598 w 2849904"/>
              <a:gd name="connsiteY91" fmla="*/ 377155 h 657726"/>
              <a:gd name="connsiteX92" fmla="*/ 2648393 w 2849904"/>
              <a:gd name="connsiteY92" fmla="*/ 374962 h 657726"/>
              <a:gd name="connsiteX93" fmla="*/ 2677174 w 2849904"/>
              <a:gd name="connsiteY93" fmla="*/ 370236 h 657726"/>
              <a:gd name="connsiteX94" fmla="*/ 2705970 w 2849904"/>
              <a:gd name="connsiteY94" fmla="*/ 362740 h 657726"/>
              <a:gd name="connsiteX95" fmla="*/ 2734751 w 2849904"/>
              <a:gd name="connsiteY95" fmla="*/ 352234 h 657726"/>
              <a:gd name="connsiteX96" fmla="*/ 2763532 w 2849904"/>
              <a:gd name="connsiteY96" fmla="*/ 338461 h 657726"/>
              <a:gd name="connsiteX97" fmla="*/ 2792328 w 2849904"/>
              <a:gd name="connsiteY97" fmla="*/ 321156 h 657726"/>
              <a:gd name="connsiteX98" fmla="*/ 2821109 w 2849904"/>
              <a:gd name="connsiteY98" fmla="*/ 300043 h 657726"/>
              <a:gd name="connsiteX99" fmla="*/ 2849905 w 2849904"/>
              <a:gd name="connsiteY99" fmla="*/ 274830 h 65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2849904" h="657726">
                <a:moveTo>
                  <a:pt x="0" y="657727"/>
                </a:moveTo>
                <a:lnTo>
                  <a:pt x="28787" y="637942"/>
                </a:lnTo>
                <a:lnTo>
                  <a:pt x="57574" y="618229"/>
                </a:lnTo>
                <a:lnTo>
                  <a:pt x="86361" y="598597"/>
                </a:lnTo>
                <a:lnTo>
                  <a:pt x="115148" y="579056"/>
                </a:lnTo>
                <a:lnTo>
                  <a:pt x="143934" y="559614"/>
                </a:lnTo>
                <a:lnTo>
                  <a:pt x="172721" y="540281"/>
                </a:lnTo>
                <a:lnTo>
                  <a:pt x="201508" y="521066"/>
                </a:lnTo>
                <a:lnTo>
                  <a:pt x="230295" y="501982"/>
                </a:lnTo>
                <a:lnTo>
                  <a:pt x="259082" y="483034"/>
                </a:lnTo>
                <a:lnTo>
                  <a:pt x="287869" y="464236"/>
                </a:lnTo>
                <a:lnTo>
                  <a:pt x="316656" y="445598"/>
                </a:lnTo>
                <a:lnTo>
                  <a:pt x="345443" y="427128"/>
                </a:lnTo>
                <a:lnTo>
                  <a:pt x="374230" y="408841"/>
                </a:lnTo>
                <a:lnTo>
                  <a:pt x="403016" y="390748"/>
                </a:lnTo>
                <a:lnTo>
                  <a:pt x="431803" y="372862"/>
                </a:lnTo>
                <a:lnTo>
                  <a:pt x="460590" y="355193"/>
                </a:lnTo>
                <a:lnTo>
                  <a:pt x="489377" y="337757"/>
                </a:lnTo>
                <a:lnTo>
                  <a:pt x="518164" y="320566"/>
                </a:lnTo>
                <a:lnTo>
                  <a:pt x="546951" y="303635"/>
                </a:lnTo>
                <a:lnTo>
                  <a:pt x="575738" y="286978"/>
                </a:lnTo>
                <a:lnTo>
                  <a:pt x="604525" y="270611"/>
                </a:lnTo>
                <a:lnTo>
                  <a:pt x="633311" y="254547"/>
                </a:lnTo>
                <a:lnTo>
                  <a:pt x="662098" y="238806"/>
                </a:lnTo>
                <a:lnTo>
                  <a:pt x="690885" y="223401"/>
                </a:lnTo>
                <a:lnTo>
                  <a:pt x="719672" y="208351"/>
                </a:lnTo>
                <a:lnTo>
                  <a:pt x="748459" y="193671"/>
                </a:lnTo>
                <a:lnTo>
                  <a:pt x="777246" y="179382"/>
                </a:lnTo>
                <a:lnTo>
                  <a:pt x="806033" y="165497"/>
                </a:lnTo>
                <a:lnTo>
                  <a:pt x="834820" y="152039"/>
                </a:lnTo>
                <a:lnTo>
                  <a:pt x="863607" y="139023"/>
                </a:lnTo>
                <a:lnTo>
                  <a:pt x="892393" y="126471"/>
                </a:lnTo>
                <a:lnTo>
                  <a:pt x="921180" y="114398"/>
                </a:lnTo>
                <a:lnTo>
                  <a:pt x="949967" y="102826"/>
                </a:lnTo>
                <a:lnTo>
                  <a:pt x="978757" y="91772"/>
                </a:lnTo>
                <a:lnTo>
                  <a:pt x="1007538" y="81255"/>
                </a:lnTo>
                <a:lnTo>
                  <a:pt x="1036334" y="71295"/>
                </a:lnTo>
                <a:lnTo>
                  <a:pt x="1065115" y="61912"/>
                </a:lnTo>
                <a:lnTo>
                  <a:pt x="1093896" y="53120"/>
                </a:lnTo>
                <a:lnTo>
                  <a:pt x="1122691" y="44940"/>
                </a:lnTo>
                <a:lnTo>
                  <a:pt x="1151472" y="37392"/>
                </a:lnTo>
                <a:lnTo>
                  <a:pt x="1180268" y="30490"/>
                </a:lnTo>
                <a:lnTo>
                  <a:pt x="1209049" y="24250"/>
                </a:lnTo>
                <a:lnTo>
                  <a:pt x="1237830" y="18692"/>
                </a:lnTo>
                <a:lnTo>
                  <a:pt x="1266626" y="13829"/>
                </a:lnTo>
                <a:lnTo>
                  <a:pt x="1295407" y="9675"/>
                </a:lnTo>
                <a:lnTo>
                  <a:pt x="1324202" y="6247"/>
                </a:lnTo>
                <a:lnTo>
                  <a:pt x="1352984" y="3553"/>
                </a:lnTo>
                <a:lnTo>
                  <a:pt x="1381765" y="1608"/>
                </a:lnTo>
                <a:lnTo>
                  <a:pt x="1410560" y="420"/>
                </a:lnTo>
                <a:lnTo>
                  <a:pt x="1439341" y="0"/>
                </a:lnTo>
                <a:lnTo>
                  <a:pt x="1468137" y="354"/>
                </a:lnTo>
                <a:lnTo>
                  <a:pt x="1496918" y="1486"/>
                </a:lnTo>
                <a:lnTo>
                  <a:pt x="1525699" y="3403"/>
                </a:lnTo>
                <a:lnTo>
                  <a:pt x="1554495" y="6104"/>
                </a:lnTo>
                <a:lnTo>
                  <a:pt x="1583276" y="9592"/>
                </a:lnTo>
                <a:lnTo>
                  <a:pt x="1612071" y="13860"/>
                </a:lnTo>
                <a:lnTo>
                  <a:pt x="1640852" y="18909"/>
                </a:lnTo>
                <a:lnTo>
                  <a:pt x="1669633" y="24727"/>
                </a:lnTo>
                <a:lnTo>
                  <a:pt x="1698429" y="31305"/>
                </a:lnTo>
                <a:lnTo>
                  <a:pt x="1727210" y="38633"/>
                </a:lnTo>
                <a:lnTo>
                  <a:pt x="1756006" y="46694"/>
                </a:lnTo>
                <a:lnTo>
                  <a:pt x="1784787" y="55467"/>
                </a:lnTo>
                <a:lnTo>
                  <a:pt x="1813568" y="64933"/>
                </a:lnTo>
                <a:lnTo>
                  <a:pt x="1842363" y="75065"/>
                </a:lnTo>
                <a:lnTo>
                  <a:pt x="1871145" y="85834"/>
                </a:lnTo>
                <a:lnTo>
                  <a:pt x="1899940" y="97206"/>
                </a:lnTo>
                <a:lnTo>
                  <a:pt x="1928721" y="109143"/>
                </a:lnTo>
                <a:lnTo>
                  <a:pt x="1957502" y="121606"/>
                </a:lnTo>
                <a:lnTo>
                  <a:pt x="1986298" y="134547"/>
                </a:lnTo>
                <a:lnTo>
                  <a:pt x="2015079" y="147916"/>
                </a:lnTo>
                <a:lnTo>
                  <a:pt x="2043875" y="161658"/>
                </a:lnTo>
                <a:lnTo>
                  <a:pt x="2072656" y="175713"/>
                </a:lnTo>
                <a:lnTo>
                  <a:pt x="2101437" y="190014"/>
                </a:lnTo>
                <a:lnTo>
                  <a:pt x="2130232" y="204491"/>
                </a:lnTo>
                <a:lnTo>
                  <a:pt x="2159013" y="219066"/>
                </a:lnTo>
                <a:lnTo>
                  <a:pt x="2187809" y="233655"/>
                </a:lnTo>
                <a:lnTo>
                  <a:pt x="2216590" y="248172"/>
                </a:lnTo>
                <a:lnTo>
                  <a:pt x="2245371" y="262520"/>
                </a:lnTo>
                <a:lnTo>
                  <a:pt x="2274167" y="276597"/>
                </a:lnTo>
                <a:lnTo>
                  <a:pt x="2302948" y="290294"/>
                </a:lnTo>
                <a:lnTo>
                  <a:pt x="2331744" y="303496"/>
                </a:lnTo>
                <a:lnTo>
                  <a:pt x="2360525" y="316079"/>
                </a:lnTo>
                <a:lnTo>
                  <a:pt x="2389306" y="327913"/>
                </a:lnTo>
                <a:lnTo>
                  <a:pt x="2418101" y="338857"/>
                </a:lnTo>
                <a:lnTo>
                  <a:pt x="2446882" y="348766"/>
                </a:lnTo>
                <a:lnTo>
                  <a:pt x="2475678" y="357484"/>
                </a:lnTo>
                <a:lnTo>
                  <a:pt x="2504459" y="364847"/>
                </a:lnTo>
                <a:lnTo>
                  <a:pt x="2533240" y="370682"/>
                </a:lnTo>
                <a:lnTo>
                  <a:pt x="2562036" y="374808"/>
                </a:lnTo>
                <a:lnTo>
                  <a:pt x="2590817" y="377032"/>
                </a:lnTo>
                <a:lnTo>
                  <a:pt x="2619598" y="377155"/>
                </a:lnTo>
                <a:lnTo>
                  <a:pt x="2648393" y="374962"/>
                </a:lnTo>
                <a:lnTo>
                  <a:pt x="2677174" y="370236"/>
                </a:lnTo>
                <a:lnTo>
                  <a:pt x="2705970" y="362740"/>
                </a:lnTo>
                <a:lnTo>
                  <a:pt x="2734751" y="352234"/>
                </a:lnTo>
                <a:lnTo>
                  <a:pt x="2763532" y="338461"/>
                </a:lnTo>
                <a:lnTo>
                  <a:pt x="2792328" y="321156"/>
                </a:lnTo>
                <a:lnTo>
                  <a:pt x="2821109" y="300043"/>
                </a:lnTo>
                <a:lnTo>
                  <a:pt x="2849905" y="274830"/>
                </a:lnTo>
              </a:path>
            </a:pathLst>
          </a:custGeom>
          <a:noFill/>
          <a:ln w="17478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6" name="Freeform 285">
            <a:extLst>
              <a:ext uri="{FF2B5EF4-FFF2-40B4-BE49-F238E27FC236}">
                <a16:creationId xmlns:a16="http://schemas.microsoft.com/office/drawing/2014/main" id="{32B690AA-8913-6632-5965-36C55FD29D2D}"/>
              </a:ext>
            </a:extLst>
          </p:cNvPr>
          <p:cNvSpPr/>
          <p:nvPr/>
        </p:nvSpPr>
        <p:spPr>
          <a:xfrm>
            <a:off x="4230028" y="2482009"/>
            <a:ext cx="2849904" cy="1809188"/>
          </a:xfrm>
          <a:custGeom>
            <a:avLst/>
            <a:gdLst>
              <a:gd name="connsiteX0" fmla="*/ 0 w 2849904"/>
              <a:gd name="connsiteY0" fmla="*/ 1809189 h 1809188"/>
              <a:gd name="connsiteX1" fmla="*/ 28787 w 2849904"/>
              <a:gd name="connsiteY1" fmla="*/ 1734957 h 1809188"/>
              <a:gd name="connsiteX2" fmla="*/ 57574 w 2849904"/>
              <a:gd name="connsiteY2" fmla="*/ 1663353 h 1809188"/>
              <a:gd name="connsiteX3" fmla="*/ 86361 w 2849904"/>
              <a:gd name="connsiteY3" fmla="*/ 1594290 h 1809188"/>
              <a:gd name="connsiteX4" fmla="*/ 115148 w 2849904"/>
              <a:gd name="connsiteY4" fmla="*/ 1527724 h 1809188"/>
              <a:gd name="connsiteX5" fmla="*/ 143934 w 2849904"/>
              <a:gd name="connsiteY5" fmla="*/ 1463569 h 1809188"/>
              <a:gd name="connsiteX6" fmla="*/ 172721 w 2849904"/>
              <a:gd name="connsiteY6" fmla="*/ 1401796 h 1809188"/>
              <a:gd name="connsiteX7" fmla="*/ 201508 w 2849904"/>
              <a:gd name="connsiteY7" fmla="*/ 1342347 h 1809188"/>
              <a:gd name="connsiteX8" fmla="*/ 230295 w 2849904"/>
              <a:gd name="connsiteY8" fmla="*/ 1285179 h 1809188"/>
              <a:gd name="connsiteX9" fmla="*/ 259082 w 2849904"/>
              <a:gd name="connsiteY9" fmla="*/ 1230257 h 1809188"/>
              <a:gd name="connsiteX10" fmla="*/ 287869 w 2849904"/>
              <a:gd name="connsiteY10" fmla="*/ 1177549 h 1809188"/>
              <a:gd name="connsiteX11" fmla="*/ 316656 w 2849904"/>
              <a:gd name="connsiteY11" fmla="*/ 1127029 h 1809188"/>
              <a:gd name="connsiteX12" fmla="*/ 345443 w 2849904"/>
              <a:gd name="connsiteY12" fmla="*/ 1078674 h 1809188"/>
              <a:gd name="connsiteX13" fmla="*/ 374230 w 2849904"/>
              <a:gd name="connsiteY13" fmla="*/ 1032468 h 1809188"/>
              <a:gd name="connsiteX14" fmla="*/ 403016 w 2849904"/>
              <a:gd name="connsiteY14" fmla="*/ 988394 h 1809188"/>
              <a:gd name="connsiteX15" fmla="*/ 431803 w 2849904"/>
              <a:gd name="connsiteY15" fmla="*/ 946435 h 1809188"/>
              <a:gd name="connsiteX16" fmla="*/ 460590 w 2849904"/>
              <a:gd name="connsiteY16" fmla="*/ 906566 h 1809188"/>
              <a:gd name="connsiteX17" fmla="*/ 489377 w 2849904"/>
              <a:gd name="connsiteY17" fmla="*/ 868754 h 1809188"/>
              <a:gd name="connsiteX18" fmla="*/ 518164 w 2849904"/>
              <a:gd name="connsiteY18" fmla="*/ 832951 h 1809188"/>
              <a:gd name="connsiteX19" fmla="*/ 546951 w 2849904"/>
              <a:gd name="connsiteY19" fmla="*/ 799086 h 1809188"/>
              <a:gd name="connsiteX20" fmla="*/ 575738 w 2849904"/>
              <a:gd name="connsiteY20" fmla="*/ 767070 h 1809188"/>
              <a:gd name="connsiteX21" fmla="*/ 604525 w 2849904"/>
              <a:gd name="connsiteY21" fmla="*/ 736803 h 1809188"/>
              <a:gd name="connsiteX22" fmla="*/ 633311 w 2849904"/>
              <a:gd name="connsiteY22" fmla="*/ 708179 h 1809188"/>
              <a:gd name="connsiteX23" fmla="*/ 662098 w 2849904"/>
              <a:gd name="connsiteY23" fmla="*/ 681093 h 1809188"/>
              <a:gd name="connsiteX24" fmla="*/ 690885 w 2849904"/>
              <a:gd name="connsiteY24" fmla="*/ 655456 h 1809188"/>
              <a:gd name="connsiteX25" fmla="*/ 719672 w 2849904"/>
              <a:gd name="connsiteY25" fmla="*/ 631191 h 1809188"/>
              <a:gd name="connsiteX26" fmla="*/ 748459 w 2849904"/>
              <a:gd name="connsiteY26" fmla="*/ 608240 h 1809188"/>
              <a:gd name="connsiteX27" fmla="*/ 777246 w 2849904"/>
              <a:gd name="connsiteY27" fmla="*/ 586557 h 1809188"/>
              <a:gd name="connsiteX28" fmla="*/ 806033 w 2849904"/>
              <a:gd name="connsiteY28" fmla="*/ 566110 h 1809188"/>
              <a:gd name="connsiteX29" fmla="*/ 834820 w 2849904"/>
              <a:gd name="connsiteY29" fmla="*/ 546876 h 1809188"/>
              <a:gd name="connsiteX30" fmla="*/ 863607 w 2849904"/>
              <a:gd name="connsiteY30" fmla="*/ 528844 h 1809188"/>
              <a:gd name="connsiteX31" fmla="*/ 892393 w 2849904"/>
              <a:gd name="connsiteY31" fmla="*/ 512001 h 1809188"/>
              <a:gd name="connsiteX32" fmla="*/ 921180 w 2849904"/>
              <a:gd name="connsiteY32" fmla="*/ 496344 h 1809188"/>
              <a:gd name="connsiteX33" fmla="*/ 949967 w 2849904"/>
              <a:gd name="connsiteY33" fmla="*/ 481869 h 1809188"/>
              <a:gd name="connsiteX34" fmla="*/ 978757 w 2849904"/>
              <a:gd name="connsiteY34" fmla="*/ 468573 h 1809188"/>
              <a:gd name="connsiteX35" fmla="*/ 1007538 w 2849904"/>
              <a:gd name="connsiteY35" fmla="*/ 456453 h 1809188"/>
              <a:gd name="connsiteX36" fmla="*/ 1036334 w 2849904"/>
              <a:gd name="connsiteY36" fmla="*/ 445504 h 1809188"/>
              <a:gd name="connsiteX37" fmla="*/ 1065115 w 2849904"/>
              <a:gd name="connsiteY37" fmla="*/ 435722 h 1809188"/>
              <a:gd name="connsiteX38" fmla="*/ 1093896 w 2849904"/>
              <a:gd name="connsiteY38" fmla="*/ 427099 h 1809188"/>
              <a:gd name="connsiteX39" fmla="*/ 1122691 w 2849904"/>
              <a:gd name="connsiteY39" fmla="*/ 419625 h 1809188"/>
              <a:gd name="connsiteX40" fmla="*/ 1151472 w 2849904"/>
              <a:gd name="connsiteY40" fmla="*/ 413286 h 1809188"/>
              <a:gd name="connsiteX41" fmla="*/ 1180268 w 2849904"/>
              <a:gd name="connsiteY41" fmla="*/ 408066 h 1809188"/>
              <a:gd name="connsiteX42" fmla="*/ 1209049 w 2849904"/>
              <a:gd name="connsiteY42" fmla="*/ 403948 h 1809188"/>
              <a:gd name="connsiteX43" fmla="*/ 1237830 w 2849904"/>
              <a:gd name="connsiteY43" fmla="*/ 400903 h 1809188"/>
              <a:gd name="connsiteX44" fmla="*/ 1266626 w 2849904"/>
              <a:gd name="connsiteY44" fmla="*/ 398908 h 1809188"/>
              <a:gd name="connsiteX45" fmla="*/ 1295407 w 2849904"/>
              <a:gd name="connsiteY45" fmla="*/ 397932 h 1809188"/>
              <a:gd name="connsiteX46" fmla="*/ 1324202 w 2849904"/>
              <a:gd name="connsiteY46" fmla="*/ 397941 h 1809188"/>
              <a:gd name="connsiteX47" fmla="*/ 1352984 w 2849904"/>
              <a:gd name="connsiteY47" fmla="*/ 398896 h 1809188"/>
              <a:gd name="connsiteX48" fmla="*/ 1381765 w 2849904"/>
              <a:gd name="connsiteY48" fmla="*/ 400760 h 1809188"/>
              <a:gd name="connsiteX49" fmla="*/ 1410560 w 2849904"/>
              <a:gd name="connsiteY49" fmla="*/ 403491 h 1809188"/>
              <a:gd name="connsiteX50" fmla="*/ 1439341 w 2849904"/>
              <a:gd name="connsiteY50" fmla="*/ 407044 h 1809188"/>
              <a:gd name="connsiteX51" fmla="*/ 1468137 w 2849904"/>
              <a:gd name="connsiteY51" fmla="*/ 411378 h 1809188"/>
              <a:gd name="connsiteX52" fmla="*/ 1496918 w 2849904"/>
              <a:gd name="connsiteY52" fmla="*/ 416445 h 1809188"/>
              <a:gd name="connsiteX53" fmla="*/ 1525699 w 2849904"/>
              <a:gd name="connsiteY53" fmla="*/ 422202 h 1809188"/>
              <a:gd name="connsiteX54" fmla="*/ 1554495 w 2849904"/>
              <a:gd name="connsiteY54" fmla="*/ 428606 h 1809188"/>
              <a:gd name="connsiteX55" fmla="*/ 1583276 w 2849904"/>
              <a:gd name="connsiteY55" fmla="*/ 435615 h 1809188"/>
              <a:gd name="connsiteX56" fmla="*/ 1612071 w 2849904"/>
              <a:gd name="connsiteY56" fmla="*/ 443186 h 1809188"/>
              <a:gd name="connsiteX57" fmla="*/ 1640852 w 2849904"/>
              <a:gd name="connsiteY57" fmla="*/ 451281 h 1809188"/>
              <a:gd name="connsiteX58" fmla="*/ 1669633 w 2849904"/>
              <a:gd name="connsiteY58" fmla="*/ 459865 h 1809188"/>
              <a:gd name="connsiteX59" fmla="*/ 1698429 w 2849904"/>
              <a:gd name="connsiteY59" fmla="*/ 468902 h 1809188"/>
              <a:gd name="connsiteX60" fmla="*/ 1727210 w 2849904"/>
              <a:gd name="connsiteY60" fmla="*/ 478364 h 1809188"/>
              <a:gd name="connsiteX61" fmla="*/ 1756006 w 2849904"/>
              <a:gd name="connsiteY61" fmla="*/ 488217 h 1809188"/>
              <a:gd name="connsiteX62" fmla="*/ 1784787 w 2849904"/>
              <a:gd name="connsiteY62" fmla="*/ 498433 h 1809188"/>
              <a:gd name="connsiteX63" fmla="*/ 1813568 w 2849904"/>
              <a:gd name="connsiteY63" fmla="*/ 508983 h 1809188"/>
              <a:gd name="connsiteX64" fmla="*/ 1842363 w 2849904"/>
              <a:gd name="connsiteY64" fmla="*/ 519834 h 1809188"/>
              <a:gd name="connsiteX65" fmla="*/ 1871145 w 2849904"/>
              <a:gd name="connsiteY65" fmla="*/ 530950 h 1809188"/>
              <a:gd name="connsiteX66" fmla="*/ 1899940 w 2849904"/>
              <a:gd name="connsiteY66" fmla="*/ 542291 h 1809188"/>
              <a:gd name="connsiteX67" fmla="*/ 1928721 w 2849904"/>
              <a:gd name="connsiteY67" fmla="*/ 553810 h 1809188"/>
              <a:gd name="connsiteX68" fmla="*/ 1957502 w 2849904"/>
              <a:gd name="connsiteY68" fmla="*/ 565454 h 1809188"/>
              <a:gd name="connsiteX69" fmla="*/ 1986298 w 2849904"/>
              <a:gd name="connsiteY69" fmla="*/ 577162 h 1809188"/>
              <a:gd name="connsiteX70" fmla="*/ 2015079 w 2849904"/>
              <a:gd name="connsiteY70" fmla="*/ 588868 h 1809188"/>
              <a:gd name="connsiteX71" fmla="*/ 2043875 w 2849904"/>
              <a:gd name="connsiteY71" fmla="*/ 600504 h 1809188"/>
              <a:gd name="connsiteX72" fmla="*/ 2072656 w 2849904"/>
              <a:gd name="connsiteY72" fmla="*/ 612001 h 1809188"/>
              <a:gd name="connsiteX73" fmla="*/ 2101437 w 2849904"/>
              <a:gd name="connsiteY73" fmla="*/ 623302 h 1809188"/>
              <a:gd name="connsiteX74" fmla="*/ 2130232 w 2849904"/>
              <a:gd name="connsiteY74" fmla="*/ 634366 h 1809188"/>
              <a:gd name="connsiteX75" fmla="*/ 2159013 w 2849904"/>
              <a:gd name="connsiteY75" fmla="*/ 645186 h 1809188"/>
              <a:gd name="connsiteX76" fmla="*/ 2187809 w 2849904"/>
              <a:gd name="connsiteY76" fmla="*/ 655815 h 1809188"/>
              <a:gd name="connsiteX77" fmla="*/ 2216590 w 2849904"/>
              <a:gd name="connsiteY77" fmla="*/ 666394 h 1809188"/>
              <a:gd name="connsiteX78" fmla="*/ 2245371 w 2849904"/>
              <a:gd name="connsiteY78" fmla="*/ 677200 h 1809188"/>
              <a:gd name="connsiteX79" fmla="*/ 2274167 w 2849904"/>
              <a:gd name="connsiteY79" fmla="*/ 688667 h 1809188"/>
              <a:gd name="connsiteX80" fmla="*/ 2302948 w 2849904"/>
              <a:gd name="connsiteY80" fmla="*/ 701376 h 1809188"/>
              <a:gd name="connsiteX81" fmla="*/ 2331744 w 2849904"/>
              <a:gd name="connsiteY81" fmla="*/ 715961 h 1809188"/>
              <a:gd name="connsiteX82" fmla="*/ 2360525 w 2849904"/>
              <a:gd name="connsiteY82" fmla="*/ 732968 h 1809188"/>
              <a:gd name="connsiteX83" fmla="*/ 2389306 w 2849904"/>
              <a:gd name="connsiteY83" fmla="*/ 752774 h 1809188"/>
              <a:gd name="connsiteX84" fmla="*/ 2418101 w 2849904"/>
              <a:gd name="connsiteY84" fmla="*/ 775630 h 1809188"/>
              <a:gd name="connsiteX85" fmla="*/ 2446882 w 2849904"/>
              <a:gd name="connsiteY85" fmla="*/ 801732 h 1809188"/>
              <a:gd name="connsiteX86" fmla="*/ 2475678 w 2849904"/>
              <a:gd name="connsiteY86" fmla="*/ 831295 h 1809188"/>
              <a:gd name="connsiteX87" fmla="*/ 2504459 w 2849904"/>
              <a:gd name="connsiteY87" fmla="*/ 864573 h 1809188"/>
              <a:gd name="connsiteX88" fmla="*/ 2533240 w 2849904"/>
              <a:gd name="connsiteY88" fmla="*/ 901875 h 1809188"/>
              <a:gd name="connsiteX89" fmla="*/ 2562036 w 2849904"/>
              <a:gd name="connsiteY89" fmla="*/ 943562 h 1809188"/>
              <a:gd name="connsiteX90" fmla="*/ 2590817 w 2849904"/>
              <a:gd name="connsiteY90" fmla="*/ 990041 h 1809188"/>
              <a:gd name="connsiteX91" fmla="*/ 2619598 w 2849904"/>
              <a:gd name="connsiteY91" fmla="*/ 1041768 h 1809188"/>
              <a:gd name="connsiteX92" fmla="*/ 2648393 w 2849904"/>
              <a:gd name="connsiteY92" fmla="*/ 1099237 h 1809188"/>
              <a:gd name="connsiteX93" fmla="*/ 2677174 w 2849904"/>
              <a:gd name="connsiteY93" fmla="*/ 1162994 h 1809188"/>
              <a:gd name="connsiteX94" fmla="*/ 2705970 w 2849904"/>
              <a:gd name="connsiteY94" fmla="*/ 1233618 h 1809188"/>
              <a:gd name="connsiteX95" fmla="*/ 2734751 w 2849904"/>
              <a:gd name="connsiteY95" fmla="*/ 1311737 h 1809188"/>
              <a:gd name="connsiteX96" fmla="*/ 2763532 w 2849904"/>
              <a:gd name="connsiteY96" fmla="*/ 1398013 h 1809188"/>
              <a:gd name="connsiteX97" fmla="*/ 2792328 w 2849904"/>
              <a:gd name="connsiteY97" fmla="*/ 1493178 h 1809188"/>
              <a:gd name="connsiteX98" fmla="*/ 2821109 w 2849904"/>
              <a:gd name="connsiteY98" fmla="*/ 1597956 h 1809188"/>
              <a:gd name="connsiteX99" fmla="*/ 2849905 w 2849904"/>
              <a:gd name="connsiteY99" fmla="*/ 1713187 h 1809188"/>
              <a:gd name="connsiteX100" fmla="*/ 2849905 w 2849904"/>
              <a:gd name="connsiteY100" fmla="*/ 0 h 1809188"/>
              <a:gd name="connsiteX101" fmla="*/ 2821109 w 2849904"/>
              <a:gd name="connsiteY101" fmla="*/ 86442 h 1809188"/>
              <a:gd name="connsiteX102" fmla="*/ 2792328 w 2849904"/>
              <a:gd name="connsiteY102" fmla="*/ 164518 h 1809188"/>
              <a:gd name="connsiteX103" fmla="*/ 2763532 w 2849904"/>
              <a:gd name="connsiteY103" fmla="*/ 234747 h 1809188"/>
              <a:gd name="connsiteX104" fmla="*/ 2734751 w 2849904"/>
              <a:gd name="connsiteY104" fmla="*/ 297614 h 1809188"/>
              <a:gd name="connsiteX105" fmla="*/ 2705970 w 2849904"/>
              <a:gd name="connsiteY105" fmla="*/ 353592 h 1809188"/>
              <a:gd name="connsiteX106" fmla="*/ 2677174 w 2849904"/>
              <a:gd name="connsiteY106" fmla="*/ 403122 h 1809188"/>
              <a:gd name="connsiteX107" fmla="*/ 2648393 w 2849904"/>
              <a:gd name="connsiteY107" fmla="*/ 446624 h 1809188"/>
              <a:gd name="connsiteX108" fmla="*/ 2619598 w 2849904"/>
              <a:gd name="connsiteY108" fmla="*/ 484499 h 1809188"/>
              <a:gd name="connsiteX109" fmla="*/ 2590817 w 2849904"/>
              <a:gd name="connsiteY109" fmla="*/ 517118 h 1809188"/>
              <a:gd name="connsiteX110" fmla="*/ 2562036 w 2849904"/>
              <a:gd name="connsiteY110" fmla="*/ 544829 h 1809188"/>
              <a:gd name="connsiteX111" fmla="*/ 2533240 w 2849904"/>
              <a:gd name="connsiteY111" fmla="*/ 567954 h 1809188"/>
              <a:gd name="connsiteX112" fmla="*/ 2504459 w 2849904"/>
              <a:gd name="connsiteY112" fmla="*/ 586784 h 1809188"/>
              <a:gd name="connsiteX113" fmla="*/ 2475678 w 2849904"/>
              <a:gd name="connsiteY113" fmla="*/ 601577 h 1809188"/>
              <a:gd name="connsiteX114" fmla="*/ 2446882 w 2849904"/>
              <a:gd name="connsiteY114" fmla="*/ 612554 h 1809188"/>
              <a:gd name="connsiteX115" fmla="*/ 2418101 w 2849904"/>
              <a:gd name="connsiteY115" fmla="*/ 619899 h 1809188"/>
              <a:gd name="connsiteX116" fmla="*/ 2389306 w 2849904"/>
              <a:gd name="connsiteY116" fmla="*/ 623762 h 1809188"/>
              <a:gd name="connsiteX117" fmla="*/ 2360525 w 2849904"/>
              <a:gd name="connsiteY117" fmla="*/ 624295 h 1809188"/>
              <a:gd name="connsiteX118" fmla="*/ 2331744 w 2849904"/>
              <a:gd name="connsiteY118" fmla="*/ 621711 h 1809188"/>
              <a:gd name="connsiteX119" fmla="*/ 2302948 w 2849904"/>
              <a:gd name="connsiteY119" fmla="*/ 616365 h 1809188"/>
              <a:gd name="connsiteX120" fmla="*/ 2274167 w 2849904"/>
              <a:gd name="connsiteY120" fmla="*/ 608789 h 1809188"/>
              <a:gd name="connsiteX121" fmla="*/ 2245371 w 2849904"/>
              <a:gd name="connsiteY121" fmla="*/ 599609 h 1809188"/>
              <a:gd name="connsiteX122" fmla="*/ 2216590 w 2849904"/>
              <a:gd name="connsiteY122" fmla="*/ 589414 h 1809188"/>
              <a:gd name="connsiteX123" fmla="*/ 2187809 w 2849904"/>
              <a:gd name="connsiteY123" fmla="*/ 578655 h 1809188"/>
              <a:gd name="connsiteX124" fmla="*/ 2159013 w 2849904"/>
              <a:gd name="connsiteY124" fmla="*/ 567627 h 1809188"/>
              <a:gd name="connsiteX125" fmla="*/ 2130232 w 2849904"/>
              <a:gd name="connsiteY125" fmla="*/ 556504 h 1809188"/>
              <a:gd name="connsiteX126" fmla="*/ 2101437 w 2849904"/>
              <a:gd name="connsiteY126" fmla="*/ 545373 h 1809188"/>
              <a:gd name="connsiteX127" fmla="*/ 2072656 w 2849904"/>
              <a:gd name="connsiteY127" fmla="*/ 534275 h 1809188"/>
              <a:gd name="connsiteX128" fmla="*/ 2043875 w 2849904"/>
              <a:gd name="connsiteY128" fmla="*/ 523216 h 1809188"/>
              <a:gd name="connsiteX129" fmla="*/ 2015079 w 2849904"/>
              <a:gd name="connsiteY129" fmla="*/ 512196 h 1809188"/>
              <a:gd name="connsiteX130" fmla="*/ 1986298 w 2849904"/>
              <a:gd name="connsiteY130" fmla="*/ 501204 h 1809188"/>
              <a:gd name="connsiteX131" fmla="*/ 1957502 w 2849904"/>
              <a:gd name="connsiteY131" fmla="*/ 490238 h 1809188"/>
              <a:gd name="connsiteX132" fmla="*/ 1928721 w 2849904"/>
              <a:gd name="connsiteY132" fmla="*/ 479301 h 1809188"/>
              <a:gd name="connsiteX133" fmla="*/ 1899940 w 2849904"/>
              <a:gd name="connsiteY133" fmla="*/ 468404 h 1809188"/>
              <a:gd name="connsiteX134" fmla="*/ 1871145 w 2849904"/>
              <a:gd name="connsiteY134" fmla="*/ 457573 h 1809188"/>
              <a:gd name="connsiteX135" fmla="*/ 1842363 w 2849904"/>
              <a:gd name="connsiteY135" fmla="*/ 446835 h 1809188"/>
              <a:gd name="connsiteX136" fmla="*/ 1813568 w 2849904"/>
              <a:gd name="connsiteY136" fmla="*/ 436232 h 1809188"/>
              <a:gd name="connsiteX137" fmla="*/ 1784787 w 2849904"/>
              <a:gd name="connsiteY137" fmla="*/ 425811 h 1809188"/>
              <a:gd name="connsiteX138" fmla="*/ 1756006 w 2849904"/>
              <a:gd name="connsiteY138" fmla="*/ 415625 h 1809188"/>
              <a:gd name="connsiteX139" fmla="*/ 1727210 w 2849904"/>
              <a:gd name="connsiteY139" fmla="*/ 405731 h 1809188"/>
              <a:gd name="connsiteX140" fmla="*/ 1698429 w 2849904"/>
              <a:gd name="connsiteY140" fmla="*/ 396182 h 1809188"/>
              <a:gd name="connsiteX141" fmla="*/ 1669633 w 2849904"/>
              <a:gd name="connsiteY141" fmla="*/ 387038 h 1809188"/>
              <a:gd name="connsiteX142" fmla="*/ 1640852 w 2849904"/>
              <a:gd name="connsiteY142" fmla="*/ 378353 h 1809188"/>
              <a:gd name="connsiteX143" fmla="*/ 1612071 w 2849904"/>
              <a:gd name="connsiteY143" fmla="*/ 370178 h 1809188"/>
              <a:gd name="connsiteX144" fmla="*/ 1583276 w 2849904"/>
              <a:gd name="connsiteY144" fmla="*/ 362566 h 1809188"/>
              <a:gd name="connsiteX145" fmla="*/ 1554495 w 2849904"/>
              <a:gd name="connsiteY145" fmla="*/ 355560 h 1809188"/>
              <a:gd name="connsiteX146" fmla="*/ 1525699 w 2849904"/>
              <a:gd name="connsiteY146" fmla="*/ 349206 h 1809188"/>
              <a:gd name="connsiteX147" fmla="*/ 1496918 w 2849904"/>
              <a:gd name="connsiteY147" fmla="*/ 343545 h 1809188"/>
              <a:gd name="connsiteX148" fmla="*/ 1468137 w 2849904"/>
              <a:gd name="connsiteY148" fmla="*/ 338613 h 1809188"/>
              <a:gd name="connsiteX149" fmla="*/ 1439341 w 2849904"/>
              <a:gd name="connsiteY149" fmla="*/ 334445 h 1809188"/>
              <a:gd name="connsiteX150" fmla="*/ 1410560 w 2849904"/>
              <a:gd name="connsiteY150" fmla="*/ 331073 h 1809188"/>
              <a:gd name="connsiteX151" fmla="*/ 1381765 w 2849904"/>
              <a:gd name="connsiteY151" fmla="*/ 328529 h 1809188"/>
              <a:gd name="connsiteX152" fmla="*/ 1352984 w 2849904"/>
              <a:gd name="connsiteY152" fmla="*/ 326842 h 1809188"/>
              <a:gd name="connsiteX153" fmla="*/ 1324202 w 2849904"/>
              <a:gd name="connsiteY153" fmla="*/ 326041 h 1809188"/>
              <a:gd name="connsiteX154" fmla="*/ 1295407 w 2849904"/>
              <a:gd name="connsiteY154" fmla="*/ 326150 h 1809188"/>
              <a:gd name="connsiteX155" fmla="*/ 1266626 w 2849904"/>
              <a:gd name="connsiteY155" fmla="*/ 327198 h 1809188"/>
              <a:gd name="connsiteX156" fmla="*/ 1237830 w 2849904"/>
              <a:gd name="connsiteY156" fmla="*/ 329212 h 1809188"/>
              <a:gd name="connsiteX157" fmla="*/ 1209049 w 2849904"/>
              <a:gd name="connsiteY157" fmla="*/ 332219 h 1809188"/>
              <a:gd name="connsiteX158" fmla="*/ 1180268 w 2849904"/>
              <a:gd name="connsiteY158" fmla="*/ 336246 h 1809188"/>
              <a:gd name="connsiteX159" fmla="*/ 1151472 w 2849904"/>
              <a:gd name="connsiteY159" fmla="*/ 341317 h 1809188"/>
              <a:gd name="connsiteX160" fmla="*/ 1122691 w 2849904"/>
              <a:gd name="connsiteY160" fmla="*/ 347461 h 1809188"/>
              <a:gd name="connsiteX161" fmla="*/ 1093896 w 2849904"/>
              <a:gd name="connsiteY161" fmla="*/ 354704 h 1809188"/>
              <a:gd name="connsiteX162" fmla="*/ 1065115 w 2849904"/>
              <a:gd name="connsiteY162" fmla="*/ 363071 h 1809188"/>
              <a:gd name="connsiteX163" fmla="*/ 1036334 w 2849904"/>
              <a:gd name="connsiteY163" fmla="*/ 372589 h 1809188"/>
              <a:gd name="connsiteX164" fmla="*/ 1007538 w 2849904"/>
              <a:gd name="connsiteY164" fmla="*/ 383281 h 1809188"/>
              <a:gd name="connsiteX165" fmla="*/ 978757 w 2849904"/>
              <a:gd name="connsiteY165" fmla="*/ 395167 h 1809188"/>
              <a:gd name="connsiteX166" fmla="*/ 949967 w 2849904"/>
              <a:gd name="connsiteY166" fmla="*/ 408268 h 1809188"/>
              <a:gd name="connsiteX167" fmla="*/ 921180 w 2849904"/>
              <a:gd name="connsiteY167" fmla="*/ 422602 h 1809188"/>
              <a:gd name="connsiteX168" fmla="*/ 892393 w 2849904"/>
              <a:gd name="connsiteY168" fmla="*/ 438178 h 1809188"/>
              <a:gd name="connsiteX169" fmla="*/ 863607 w 2849904"/>
              <a:gd name="connsiteY169" fmla="*/ 455006 h 1809188"/>
              <a:gd name="connsiteX170" fmla="*/ 834820 w 2849904"/>
              <a:gd name="connsiteY170" fmla="*/ 473086 h 1809188"/>
              <a:gd name="connsiteX171" fmla="*/ 806033 w 2849904"/>
              <a:gd name="connsiteY171" fmla="*/ 492416 h 1809188"/>
              <a:gd name="connsiteX172" fmla="*/ 777246 w 2849904"/>
              <a:gd name="connsiteY172" fmla="*/ 512978 h 1809188"/>
              <a:gd name="connsiteX173" fmla="*/ 748459 w 2849904"/>
              <a:gd name="connsiteY173" fmla="*/ 534749 h 1809188"/>
              <a:gd name="connsiteX174" fmla="*/ 719672 w 2849904"/>
              <a:gd name="connsiteY174" fmla="*/ 557689 h 1809188"/>
              <a:gd name="connsiteX175" fmla="*/ 690885 w 2849904"/>
              <a:gd name="connsiteY175" fmla="*/ 581743 h 1809188"/>
              <a:gd name="connsiteX176" fmla="*/ 662098 w 2849904"/>
              <a:gd name="connsiteY176" fmla="*/ 606834 h 1809188"/>
              <a:gd name="connsiteX177" fmla="*/ 633311 w 2849904"/>
              <a:gd name="connsiteY177" fmla="*/ 632873 h 1809188"/>
              <a:gd name="connsiteX178" fmla="*/ 604525 w 2849904"/>
              <a:gd name="connsiteY178" fmla="*/ 659746 h 1809188"/>
              <a:gd name="connsiteX179" fmla="*/ 575738 w 2849904"/>
              <a:gd name="connsiteY179" fmla="*/ 687327 h 1809188"/>
              <a:gd name="connsiteX180" fmla="*/ 546951 w 2849904"/>
              <a:gd name="connsiteY180" fmla="*/ 715482 h 1809188"/>
              <a:gd name="connsiteX181" fmla="*/ 518164 w 2849904"/>
              <a:gd name="connsiteY181" fmla="*/ 744084 h 1809188"/>
              <a:gd name="connsiteX182" fmla="*/ 489377 w 2849904"/>
              <a:gd name="connsiteY182" fmla="*/ 773010 h 1809188"/>
              <a:gd name="connsiteX183" fmla="*/ 460590 w 2849904"/>
              <a:gd name="connsiteY183" fmla="*/ 802157 h 1809188"/>
              <a:gd name="connsiteX184" fmla="*/ 431803 w 2849904"/>
              <a:gd name="connsiteY184" fmla="*/ 831442 h 1809188"/>
              <a:gd name="connsiteX185" fmla="*/ 403016 w 2849904"/>
              <a:gd name="connsiteY185" fmla="*/ 860793 h 1809188"/>
              <a:gd name="connsiteX186" fmla="*/ 374230 w 2849904"/>
              <a:gd name="connsiteY186" fmla="*/ 890147 h 1809188"/>
              <a:gd name="connsiteX187" fmla="*/ 345443 w 2849904"/>
              <a:gd name="connsiteY187" fmla="*/ 919449 h 1809188"/>
              <a:gd name="connsiteX188" fmla="*/ 316656 w 2849904"/>
              <a:gd name="connsiteY188" fmla="*/ 948639 h 1809188"/>
              <a:gd name="connsiteX189" fmla="*/ 287869 w 2849904"/>
              <a:gd name="connsiteY189" fmla="*/ 977659 h 1809188"/>
              <a:gd name="connsiteX190" fmla="*/ 259082 w 2849904"/>
              <a:gd name="connsiteY190" fmla="*/ 1006444 h 1809188"/>
              <a:gd name="connsiteX191" fmla="*/ 230295 w 2849904"/>
              <a:gd name="connsiteY191" fmla="*/ 1034927 h 1809188"/>
              <a:gd name="connsiteX192" fmla="*/ 201508 w 2849904"/>
              <a:gd name="connsiteY192" fmla="*/ 1063034 h 1809188"/>
              <a:gd name="connsiteX193" fmla="*/ 172721 w 2849904"/>
              <a:gd name="connsiteY193" fmla="*/ 1090688 h 1809188"/>
              <a:gd name="connsiteX194" fmla="*/ 143934 w 2849904"/>
              <a:gd name="connsiteY194" fmla="*/ 1117807 h 1809188"/>
              <a:gd name="connsiteX195" fmla="*/ 115148 w 2849904"/>
              <a:gd name="connsiteY195" fmla="*/ 1144303 h 1809188"/>
              <a:gd name="connsiteX196" fmla="*/ 86361 w 2849904"/>
              <a:gd name="connsiteY196" fmla="*/ 1170088 h 1809188"/>
              <a:gd name="connsiteX197" fmla="*/ 57574 w 2849904"/>
              <a:gd name="connsiteY197" fmla="*/ 1195066 h 1809188"/>
              <a:gd name="connsiteX198" fmla="*/ 28787 w 2849904"/>
              <a:gd name="connsiteY198" fmla="*/ 1219141 h 1809188"/>
              <a:gd name="connsiteX199" fmla="*/ 0 w 2849904"/>
              <a:gd name="connsiteY199" fmla="*/ 1242212 h 180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2849904" h="1809188">
                <a:moveTo>
                  <a:pt x="0" y="1809189"/>
                </a:moveTo>
                <a:lnTo>
                  <a:pt x="28787" y="1734957"/>
                </a:lnTo>
                <a:lnTo>
                  <a:pt x="57574" y="1663353"/>
                </a:lnTo>
                <a:lnTo>
                  <a:pt x="86361" y="1594290"/>
                </a:lnTo>
                <a:lnTo>
                  <a:pt x="115148" y="1527724"/>
                </a:lnTo>
                <a:lnTo>
                  <a:pt x="143934" y="1463569"/>
                </a:lnTo>
                <a:lnTo>
                  <a:pt x="172721" y="1401796"/>
                </a:lnTo>
                <a:lnTo>
                  <a:pt x="201508" y="1342347"/>
                </a:lnTo>
                <a:lnTo>
                  <a:pt x="230295" y="1285179"/>
                </a:lnTo>
                <a:lnTo>
                  <a:pt x="259082" y="1230257"/>
                </a:lnTo>
                <a:lnTo>
                  <a:pt x="287869" y="1177549"/>
                </a:lnTo>
                <a:lnTo>
                  <a:pt x="316656" y="1127029"/>
                </a:lnTo>
                <a:lnTo>
                  <a:pt x="345443" y="1078674"/>
                </a:lnTo>
                <a:lnTo>
                  <a:pt x="374230" y="1032468"/>
                </a:lnTo>
                <a:lnTo>
                  <a:pt x="403016" y="988394"/>
                </a:lnTo>
                <a:lnTo>
                  <a:pt x="431803" y="946435"/>
                </a:lnTo>
                <a:lnTo>
                  <a:pt x="460590" y="906566"/>
                </a:lnTo>
                <a:lnTo>
                  <a:pt x="489377" y="868754"/>
                </a:lnTo>
                <a:lnTo>
                  <a:pt x="518164" y="832951"/>
                </a:lnTo>
                <a:lnTo>
                  <a:pt x="546951" y="799086"/>
                </a:lnTo>
                <a:lnTo>
                  <a:pt x="575738" y="767070"/>
                </a:lnTo>
                <a:lnTo>
                  <a:pt x="604525" y="736803"/>
                </a:lnTo>
                <a:lnTo>
                  <a:pt x="633311" y="708179"/>
                </a:lnTo>
                <a:lnTo>
                  <a:pt x="662098" y="681093"/>
                </a:lnTo>
                <a:lnTo>
                  <a:pt x="690885" y="655456"/>
                </a:lnTo>
                <a:lnTo>
                  <a:pt x="719672" y="631191"/>
                </a:lnTo>
                <a:lnTo>
                  <a:pt x="748459" y="608240"/>
                </a:lnTo>
                <a:lnTo>
                  <a:pt x="777246" y="586557"/>
                </a:lnTo>
                <a:lnTo>
                  <a:pt x="806033" y="566110"/>
                </a:lnTo>
                <a:lnTo>
                  <a:pt x="834820" y="546876"/>
                </a:lnTo>
                <a:lnTo>
                  <a:pt x="863607" y="528844"/>
                </a:lnTo>
                <a:lnTo>
                  <a:pt x="892393" y="512001"/>
                </a:lnTo>
                <a:lnTo>
                  <a:pt x="921180" y="496344"/>
                </a:lnTo>
                <a:lnTo>
                  <a:pt x="949967" y="481869"/>
                </a:lnTo>
                <a:lnTo>
                  <a:pt x="978757" y="468573"/>
                </a:lnTo>
                <a:lnTo>
                  <a:pt x="1007538" y="456453"/>
                </a:lnTo>
                <a:lnTo>
                  <a:pt x="1036334" y="445504"/>
                </a:lnTo>
                <a:lnTo>
                  <a:pt x="1065115" y="435722"/>
                </a:lnTo>
                <a:lnTo>
                  <a:pt x="1093896" y="427099"/>
                </a:lnTo>
                <a:lnTo>
                  <a:pt x="1122691" y="419625"/>
                </a:lnTo>
                <a:lnTo>
                  <a:pt x="1151472" y="413286"/>
                </a:lnTo>
                <a:lnTo>
                  <a:pt x="1180268" y="408066"/>
                </a:lnTo>
                <a:lnTo>
                  <a:pt x="1209049" y="403948"/>
                </a:lnTo>
                <a:lnTo>
                  <a:pt x="1237830" y="400903"/>
                </a:lnTo>
                <a:lnTo>
                  <a:pt x="1266626" y="398908"/>
                </a:lnTo>
                <a:lnTo>
                  <a:pt x="1295407" y="397932"/>
                </a:lnTo>
                <a:lnTo>
                  <a:pt x="1324202" y="397941"/>
                </a:lnTo>
                <a:lnTo>
                  <a:pt x="1352984" y="398896"/>
                </a:lnTo>
                <a:lnTo>
                  <a:pt x="1381765" y="400760"/>
                </a:lnTo>
                <a:lnTo>
                  <a:pt x="1410560" y="403491"/>
                </a:lnTo>
                <a:lnTo>
                  <a:pt x="1439341" y="407044"/>
                </a:lnTo>
                <a:lnTo>
                  <a:pt x="1468137" y="411378"/>
                </a:lnTo>
                <a:lnTo>
                  <a:pt x="1496918" y="416445"/>
                </a:lnTo>
                <a:lnTo>
                  <a:pt x="1525699" y="422202"/>
                </a:lnTo>
                <a:lnTo>
                  <a:pt x="1554495" y="428606"/>
                </a:lnTo>
                <a:lnTo>
                  <a:pt x="1583276" y="435615"/>
                </a:lnTo>
                <a:lnTo>
                  <a:pt x="1612071" y="443186"/>
                </a:lnTo>
                <a:lnTo>
                  <a:pt x="1640852" y="451281"/>
                </a:lnTo>
                <a:lnTo>
                  <a:pt x="1669633" y="459865"/>
                </a:lnTo>
                <a:lnTo>
                  <a:pt x="1698429" y="468902"/>
                </a:lnTo>
                <a:lnTo>
                  <a:pt x="1727210" y="478364"/>
                </a:lnTo>
                <a:lnTo>
                  <a:pt x="1756006" y="488217"/>
                </a:lnTo>
                <a:lnTo>
                  <a:pt x="1784787" y="498433"/>
                </a:lnTo>
                <a:lnTo>
                  <a:pt x="1813568" y="508983"/>
                </a:lnTo>
                <a:lnTo>
                  <a:pt x="1842363" y="519834"/>
                </a:lnTo>
                <a:lnTo>
                  <a:pt x="1871145" y="530950"/>
                </a:lnTo>
                <a:lnTo>
                  <a:pt x="1899940" y="542291"/>
                </a:lnTo>
                <a:lnTo>
                  <a:pt x="1928721" y="553810"/>
                </a:lnTo>
                <a:lnTo>
                  <a:pt x="1957502" y="565454"/>
                </a:lnTo>
                <a:lnTo>
                  <a:pt x="1986298" y="577162"/>
                </a:lnTo>
                <a:lnTo>
                  <a:pt x="2015079" y="588868"/>
                </a:lnTo>
                <a:lnTo>
                  <a:pt x="2043875" y="600504"/>
                </a:lnTo>
                <a:lnTo>
                  <a:pt x="2072656" y="612001"/>
                </a:lnTo>
                <a:lnTo>
                  <a:pt x="2101437" y="623302"/>
                </a:lnTo>
                <a:lnTo>
                  <a:pt x="2130232" y="634366"/>
                </a:lnTo>
                <a:lnTo>
                  <a:pt x="2159013" y="645186"/>
                </a:lnTo>
                <a:lnTo>
                  <a:pt x="2187809" y="655815"/>
                </a:lnTo>
                <a:lnTo>
                  <a:pt x="2216590" y="666394"/>
                </a:lnTo>
                <a:lnTo>
                  <a:pt x="2245371" y="677200"/>
                </a:lnTo>
                <a:lnTo>
                  <a:pt x="2274167" y="688667"/>
                </a:lnTo>
                <a:lnTo>
                  <a:pt x="2302948" y="701376"/>
                </a:lnTo>
                <a:lnTo>
                  <a:pt x="2331744" y="715961"/>
                </a:lnTo>
                <a:lnTo>
                  <a:pt x="2360525" y="732968"/>
                </a:lnTo>
                <a:lnTo>
                  <a:pt x="2389306" y="752774"/>
                </a:lnTo>
                <a:lnTo>
                  <a:pt x="2418101" y="775630"/>
                </a:lnTo>
                <a:lnTo>
                  <a:pt x="2446882" y="801732"/>
                </a:lnTo>
                <a:lnTo>
                  <a:pt x="2475678" y="831295"/>
                </a:lnTo>
                <a:lnTo>
                  <a:pt x="2504459" y="864573"/>
                </a:lnTo>
                <a:lnTo>
                  <a:pt x="2533240" y="901875"/>
                </a:lnTo>
                <a:lnTo>
                  <a:pt x="2562036" y="943562"/>
                </a:lnTo>
                <a:lnTo>
                  <a:pt x="2590817" y="990041"/>
                </a:lnTo>
                <a:lnTo>
                  <a:pt x="2619598" y="1041768"/>
                </a:lnTo>
                <a:lnTo>
                  <a:pt x="2648393" y="1099237"/>
                </a:lnTo>
                <a:lnTo>
                  <a:pt x="2677174" y="1162994"/>
                </a:lnTo>
                <a:lnTo>
                  <a:pt x="2705970" y="1233618"/>
                </a:lnTo>
                <a:lnTo>
                  <a:pt x="2734751" y="1311737"/>
                </a:lnTo>
                <a:lnTo>
                  <a:pt x="2763532" y="1398013"/>
                </a:lnTo>
                <a:lnTo>
                  <a:pt x="2792328" y="1493178"/>
                </a:lnTo>
                <a:lnTo>
                  <a:pt x="2821109" y="1597956"/>
                </a:lnTo>
                <a:lnTo>
                  <a:pt x="2849905" y="1713187"/>
                </a:lnTo>
                <a:lnTo>
                  <a:pt x="2849905" y="0"/>
                </a:lnTo>
                <a:lnTo>
                  <a:pt x="2821109" y="86442"/>
                </a:lnTo>
                <a:lnTo>
                  <a:pt x="2792328" y="164518"/>
                </a:lnTo>
                <a:lnTo>
                  <a:pt x="2763532" y="234747"/>
                </a:lnTo>
                <a:lnTo>
                  <a:pt x="2734751" y="297614"/>
                </a:lnTo>
                <a:lnTo>
                  <a:pt x="2705970" y="353592"/>
                </a:lnTo>
                <a:lnTo>
                  <a:pt x="2677174" y="403122"/>
                </a:lnTo>
                <a:lnTo>
                  <a:pt x="2648393" y="446624"/>
                </a:lnTo>
                <a:lnTo>
                  <a:pt x="2619598" y="484499"/>
                </a:lnTo>
                <a:lnTo>
                  <a:pt x="2590817" y="517118"/>
                </a:lnTo>
                <a:lnTo>
                  <a:pt x="2562036" y="544829"/>
                </a:lnTo>
                <a:lnTo>
                  <a:pt x="2533240" y="567954"/>
                </a:lnTo>
                <a:lnTo>
                  <a:pt x="2504459" y="586784"/>
                </a:lnTo>
                <a:lnTo>
                  <a:pt x="2475678" y="601577"/>
                </a:lnTo>
                <a:lnTo>
                  <a:pt x="2446882" y="612554"/>
                </a:lnTo>
                <a:lnTo>
                  <a:pt x="2418101" y="619899"/>
                </a:lnTo>
                <a:lnTo>
                  <a:pt x="2389306" y="623762"/>
                </a:lnTo>
                <a:lnTo>
                  <a:pt x="2360525" y="624295"/>
                </a:lnTo>
                <a:lnTo>
                  <a:pt x="2331744" y="621711"/>
                </a:lnTo>
                <a:lnTo>
                  <a:pt x="2302948" y="616365"/>
                </a:lnTo>
                <a:lnTo>
                  <a:pt x="2274167" y="608789"/>
                </a:lnTo>
                <a:lnTo>
                  <a:pt x="2245371" y="599609"/>
                </a:lnTo>
                <a:lnTo>
                  <a:pt x="2216590" y="589414"/>
                </a:lnTo>
                <a:lnTo>
                  <a:pt x="2187809" y="578655"/>
                </a:lnTo>
                <a:lnTo>
                  <a:pt x="2159013" y="567627"/>
                </a:lnTo>
                <a:lnTo>
                  <a:pt x="2130232" y="556504"/>
                </a:lnTo>
                <a:lnTo>
                  <a:pt x="2101437" y="545373"/>
                </a:lnTo>
                <a:lnTo>
                  <a:pt x="2072656" y="534275"/>
                </a:lnTo>
                <a:lnTo>
                  <a:pt x="2043875" y="523216"/>
                </a:lnTo>
                <a:lnTo>
                  <a:pt x="2015079" y="512196"/>
                </a:lnTo>
                <a:lnTo>
                  <a:pt x="1986298" y="501204"/>
                </a:lnTo>
                <a:lnTo>
                  <a:pt x="1957502" y="490238"/>
                </a:lnTo>
                <a:lnTo>
                  <a:pt x="1928721" y="479301"/>
                </a:lnTo>
                <a:lnTo>
                  <a:pt x="1899940" y="468404"/>
                </a:lnTo>
                <a:lnTo>
                  <a:pt x="1871145" y="457573"/>
                </a:lnTo>
                <a:lnTo>
                  <a:pt x="1842363" y="446835"/>
                </a:lnTo>
                <a:lnTo>
                  <a:pt x="1813568" y="436232"/>
                </a:lnTo>
                <a:lnTo>
                  <a:pt x="1784787" y="425811"/>
                </a:lnTo>
                <a:lnTo>
                  <a:pt x="1756006" y="415625"/>
                </a:lnTo>
                <a:lnTo>
                  <a:pt x="1727210" y="405731"/>
                </a:lnTo>
                <a:lnTo>
                  <a:pt x="1698429" y="396182"/>
                </a:lnTo>
                <a:lnTo>
                  <a:pt x="1669633" y="387038"/>
                </a:lnTo>
                <a:lnTo>
                  <a:pt x="1640852" y="378353"/>
                </a:lnTo>
                <a:lnTo>
                  <a:pt x="1612071" y="370178"/>
                </a:lnTo>
                <a:lnTo>
                  <a:pt x="1583276" y="362566"/>
                </a:lnTo>
                <a:lnTo>
                  <a:pt x="1554495" y="355560"/>
                </a:lnTo>
                <a:lnTo>
                  <a:pt x="1525699" y="349206"/>
                </a:lnTo>
                <a:lnTo>
                  <a:pt x="1496918" y="343545"/>
                </a:lnTo>
                <a:lnTo>
                  <a:pt x="1468137" y="338613"/>
                </a:lnTo>
                <a:lnTo>
                  <a:pt x="1439341" y="334445"/>
                </a:lnTo>
                <a:lnTo>
                  <a:pt x="1410560" y="331073"/>
                </a:lnTo>
                <a:lnTo>
                  <a:pt x="1381765" y="328529"/>
                </a:lnTo>
                <a:lnTo>
                  <a:pt x="1352984" y="326842"/>
                </a:lnTo>
                <a:lnTo>
                  <a:pt x="1324202" y="326041"/>
                </a:lnTo>
                <a:lnTo>
                  <a:pt x="1295407" y="326150"/>
                </a:lnTo>
                <a:lnTo>
                  <a:pt x="1266626" y="327198"/>
                </a:lnTo>
                <a:lnTo>
                  <a:pt x="1237830" y="329212"/>
                </a:lnTo>
                <a:lnTo>
                  <a:pt x="1209049" y="332219"/>
                </a:lnTo>
                <a:lnTo>
                  <a:pt x="1180268" y="336246"/>
                </a:lnTo>
                <a:lnTo>
                  <a:pt x="1151472" y="341317"/>
                </a:lnTo>
                <a:lnTo>
                  <a:pt x="1122691" y="347461"/>
                </a:lnTo>
                <a:lnTo>
                  <a:pt x="1093896" y="354704"/>
                </a:lnTo>
                <a:lnTo>
                  <a:pt x="1065115" y="363071"/>
                </a:lnTo>
                <a:lnTo>
                  <a:pt x="1036334" y="372589"/>
                </a:lnTo>
                <a:lnTo>
                  <a:pt x="1007538" y="383281"/>
                </a:lnTo>
                <a:lnTo>
                  <a:pt x="978757" y="395167"/>
                </a:lnTo>
                <a:lnTo>
                  <a:pt x="949967" y="408268"/>
                </a:lnTo>
                <a:lnTo>
                  <a:pt x="921180" y="422602"/>
                </a:lnTo>
                <a:lnTo>
                  <a:pt x="892393" y="438178"/>
                </a:lnTo>
                <a:lnTo>
                  <a:pt x="863607" y="455006"/>
                </a:lnTo>
                <a:lnTo>
                  <a:pt x="834820" y="473086"/>
                </a:lnTo>
                <a:lnTo>
                  <a:pt x="806033" y="492416"/>
                </a:lnTo>
                <a:lnTo>
                  <a:pt x="777246" y="512978"/>
                </a:lnTo>
                <a:lnTo>
                  <a:pt x="748459" y="534749"/>
                </a:lnTo>
                <a:lnTo>
                  <a:pt x="719672" y="557689"/>
                </a:lnTo>
                <a:lnTo>
                  <a:pt x="690885" y="581743"/>
                </a:lnTo>
                <a:lnTo>
                  <a:pt x="662098" y="606834"/>
                </a:lnTo>
                <a:lnTo>
                  <a:pt x="633311" y="632873"/>
                </a:lnTo>
                <a:lnTo>
                  <a:pt x="604525" y="659746"/>
                </a:lnTo>
                <a:lnTo>
                  <a:pt x="575738" y="687327"/>
                </a:lnTo>
                <a:lnTo>
                  <a:pt x="546951" y="715482"/>
                </a:lnTo>
                <a:lnTo>
                  <a:pt x="518164" y="744084"/>
                </a:lnTo>
                <a:lnTo>
                  <a:pt x="489377" y="773010"/>
                </a:lnTo>
                <a:lnTo>
                  <a:pt x="460590" y="802157"/>
                </a:lnTo>
                <a:lnTo>
                  <a:pt x="431803" y="831442"/>
                </a:lnTo>
                <a:lnTo>
                  <a:pt x="403016" y="860793"/>
                </a:lnTo>
                <a:lnTo>
                  <a:pt x="374230" y="890147"/>
                </a:lnTo>
                <a:lnTo>
                  <a:pt x="345443" y="919449"/>
                </a:lnTo>
                <a:lnTo>
                  <a:pt x="316656" y="948639"/>
                </a:lnTo>
                <a:lnTo>
                  <a:pt x="287869" y="977659"/>
                </a:lnTo>
                <a:lnTo>
                  <a:pt x="259082" y="1006444"/>
                </a:lnTo>
                <a:lnTo>
                  <a:pt x="230295" y="1034927"/>
                </a:lnTo>
                <a:lnTo>
                  <a:pt x="201508" y="1063034"/>
                </a:lnTo>
                <a:lnTo>
                  <a:pt x="172721" y="1090688"/>
                </a:lnTo>
                <a:lnTo>
                  <a:pt x="143934" y="1117807"/>
                </a:lnTo>
                <a:lnTo>
                  <a:pt x="115148" y="1144303"/>
                </a:lnTo>
                <a:lnTo>
                  <a:pt x="86361" y="1170088"/>
                </a:lnTo>
                <a:lnTo>
                  <a:pt x="57574" y="1195066"/>
                </a:lnTo>
                <a:lnTo>
                  <a:pt x="28787" y="1219141"/>
                </a:lnTo>
                <a:lnTo>
                  <a:pt x="0" y="1242212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 w="14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7" name="Freeform 286">
            <a:extLst>
              <a:ext uri="{FF2B5EF4-FFF2-40B4-BE49-F238E27FC236}">
                <a16:creationId xmlns:a16="http://schemas.microsoft.com/office/drawing/2014/main" id="{3AF8601B-BF9B-2427-D421-CE499C245AFD}"/>
              </a:ext>
            </a:extLst>
          </p:cNvPr>
          <p:cNvSpPr/>
          <p:nvPr/>
        </p:nvSpPr>
        <p:spPr>
          <a:xfrm>
            <a:off x="4230028" y="2843999"/>
            <a:ext cx="2849904" cy="1163712"/>
          </a:xfrm>
          <a:custGeom>
            <a:avLst/>
            <a:gdLst>
              <a:gd name="connsiteX0" fmla="*/ 0 w 2849904"/>
              <a:gd name="connsiteY0" fmla="*/ 1163713 h 1163712"/>
              <a:gd name="connsiteX1" fmla="*/ 28787 w 2849904"/>
              <a:gd name="connsiteY1" fmla="*/ 1115062 h 1163712"/>
              <a:gd name="connsiteX2" fmla="*/ 57574 w 2849904"/>
              <a:gd name="connsiteY2" fmla="*/ 1067220 h 1163712"/>
              <a:gd name="connsiteX3" fmla="*/ 86361 w 2849904"/>
              <a:gd name="connsiteY3" fmla="*/ 1020201 h 1163712"/>
              <a:gd name="connsiteX4" fmla="*/ 115148 w 2849904"/>
              <a:gd name="connsiteY4" fmla="*/ 974019 h 1163712"/>
              <a:gd name="connsiteX5" fmla="*/ 143934 w 2849904"/>
              <a:gd name="connsiteY5" fmla="*/ 928701 h 1163712"/>
              <a:gd name="connsiteX6" fmla="*/ 172721 w 2849904"/>
              <a:gd name="connsiteY6" fmla="*/ 884254 h 1163712"/>
              <a:gd name="connsiteX7" fmla="*/ 201508 w 2849904"/>
              <a:gd name="connsiteY7" fmla="*/ 840701 h 1163712"/>
              <a:gd name="connsiteX8" fmla="*/ 230295 w 2849904"/>
              <a:gd name="connsiteY8" fmla="*/ 798064 h 1163712"/>
              <a:gd name="connsiteX9" fmla="*/ 259082 w 2849904"/>
              <a:gd name="connsiteY9" fmla="*/ 756361 h 1163712"/>
              <a:gd name="connsiteX10" fmla="*/ 287869 w 2849904"/>
              <a:gd name="connsiteY10" fmla="*/ 715613 h 1163712"/>
              <a:gd name="connsiteX11" fmla="*/ 316656 w 2849904"/>
              <a:gd name="connsiteY11" fmla="*/ 675844 h 1163712"/>
              <a:gd name="connsiteX12" fmla="*/ 345443 w 2849904"/>
              <a:gd name="connsiteY12" fmla="*/ 637071 h 1163712"/>
              <a:gd name="connsiteX13" fmla="*/ 374230 w 2849904"/>
              <a:gd name="connsiteY13" fmla="*/ 599319 h 1163712"/>
              <a:gd name="connsiteX14" fmla="*/ 403016 w 2849904"/>
              <a:gd name="connsiteY14" fmla="*/ 562604 h 1163712"/>
              <a:gd name="connsiteX15" fmla="*/ 431803 w 2849904"/>
              <a:gd name="connsiteY15" fmla="*/ 526948 h 1163712"/>
              <a:gd name="connsiteX16" fmla="*/ 460590 w 2849904"/>
              <a:gd name="connsiteY16" fmla="*/ 492371 h 1163712"/>
              <a:gd name="connsiteX17" fmla="*/ 489377 w 2849904"/>
              <a:gd name="connsiteY17" fmla="*/ 458892 h 1163712"/>
              <a:gd name="connsiteX18" fmla="*/ 518164 w 2849904"/>
              <a:gd name="connsiteY18" fmla="*/ 426527 h 1163712"/>
              <a:gd name="connsiteX19" fmla="*/ 546951 w 2849904"/>
              <a:gd name="connsiteY19" fmla="*/ 395294 h 1163712"/>
              <a:gd name="connsiteX20" fmla="*/ 575738 w 2849904"/>
              <a:gd name="connsiteY20" fmla="*/ 365209 h 1163712"/>
              <a:gd name="connsiteX21" fmla="*/ 604525 w 2849904"/>
              <a:gd name="connsiteY21" fmla="*/ 336284 h 1163712"/>
              <a:gd name="connsiteX22" fmla="*/ 633311 w 2849904"/>
              <a:gd name="connsiteY22" fmla="*/ 308536 h 1163712"/>
              <a:gd name="connsiteX23" fmla="*/ 662098 w 2849904"/>
              <a:gd name="connsiteY23" fmla="*/ 281975 h 1163712"/>
              <a:gd name="connsiteX24" fmla="*/ 690885 w 2849904"/>
              <a:gd name="connsiteY24" fmla="*/ 256610 h 1163712"/>
              <a:gd name="connsiteX25" fmla="*/ 719672 w 2849904"/>
              <a:gd name="connsiteY25" fmla="*/ 232451 h 1163712"/>
              <a:gd name="connsiteX26" fmla="*/ 748459 w 2849904"/>
              <a:gd name="connsiteY26" fmla="*/ 209504 h 1163712"/>
              <a:gd name="connsiteX27" fmla="*/ 777246 w 2849904"/>
              <a:gd name="connsiteY27" fmla="*/ 187778 h 1163712"/>
              <a:gd name="connsiteX28" fmla="*/ 806033 w 2849904"/>
              <a:gd name="connsiteY28" fmla="*/ 167272 h 1163712"/>
              <a:gd name="connsiteX29" fmla="*/ 834820 w 2849904"/>
              <a:gd name="connsiteY29" fmla="*/ 147991 h 1163712"/>
              <a:gd name="connsiteX30" fmla="*/ 863607 w 2849904"/>
              <a:gd name="connsiteY30" fmla="*/ 129934 h 1163712"/>
              <a:gd name="connsiteX31" fmla="*/ 892393 w 2849904"/>
              <a:gd name="connsiteY31" fmla="*/ 113100 h 1163712"/>
              <a:gd name="connsiteX32" fmla="*/ 921180 w 2849904"/>
              <a:gd name="connsiteY32" fmla="*/ 97483 h 1163712"/>
              <a:gd name="connsiteX33" fmla="*/ 949967 w 2849904"/>
              <a:gd name="connsiteY33" fmla="*/ 83080 h 1163712"/>
              <a:gd name="connsiteX34" fmla="*/ 978757 w 2849904"/>
              <a:gd name="connsiteY34" fmla="*/ 69881 h 1163712"/>
              <a:gd name="connsiteX35" fmla="*/ 1007538 w 2849904"/>
              <a:gd name="connsiteY35" fmla="*/ 57877 h 1163712"/>
              <a:gd name="connsiteX36" fmla="*/ 1036334 w 2849904"/>
              <a:gd name="connsiteY36" fmla="*/ 47057 h 1163712"/>
              <a:gd name="connsiteX37" fmla="*/ 1065115 w 2849904"/>
              <a:gd name="connsiteY37" fmla="*/ 37407 h 1163712"/>
              <a:gd name="connsiteX38" fmla="*/ 1093896 w 2849904"/>
              <a:gd name="connsiteY38" fmla="*/ 28912 h 1163712"/>
              <a:gd name="connsiteX39" fmla="*/ 1122691 w 2849904"/>
              <a:gd name="connsiteY39" fmla="*/ 21553 h 1163712"/>
              <a:gd name="connsiteX40" fmla="*/ 1151472 w 2849904"/>
              <a:gd name="connsiteY40" fmla="*/ 15311 h 1163712"/>
              <a:gd name="connsiteX41" fmla="*/ 1180268 w 2849904"/>
              <a:gd name="connsiteY41" fmla="*/ 10166 h 1163712"/>
              <a:gd name="connsiteX42" fmla="*/ 1209049 w 2849904"/>
              <a:gd name="connsiteY42" fmla="*/ 6094 h 1163712"/>
              <a:gd name="connsiteX43" fmla="*/ 1237830 w 2849904"/>
              <a:gd name="connsiteY43" fmla="*/ 3068 h 1163712"/>
              <a:gd name="connsiteX44" fmla="*/ 1266626 w 2849904"/>
              <a:gd name="connsiteY44" fmla="*/ 1064 h 1163712"/>
              <a:gd name="connsiteX45" fmla="*/ 1295407 w 2849904"/>
              <a:gd name="connsiteY45" fmla="*/ 51 h 1163712"/>
              <a:gd name="connsiteX46" fmla="*/ 1324202 w 2849904"/>
              <a:gd name="connsiteY46" fmla="*/ 0 h 1163712"/>
              <a:gd name="connsiteX47" fmla="*/ 1352984 w 2849904"/>
              <a:gd name="connsiteY47" fmla="*/ 879 h 1163712"/>
              <a:gd name="connsiteX48" fmla="*/ 1381765 w 2849904"/>
              <a:gd name="connsiteY48" fmla="*/ 2655 h 1163712"/>
              <a:gd name="connsiteX49" fmla="*/ 1410560 w 2849904"/>
              <a:gd name="connsiteY49" fmla="*/ 5292 h 1163712"/>
              <a:gd name="connsiteX50" fmla="*/ 1439341 w 2849904"/>
              <a:gd name="connsiteY50" fmla="*/ 8754 h 1163712"/>
              <a:gd name="connsiteX51" fmla="*/ 1468137 w 2849904"/>
              <a:gd name="connsiteY51" fmla="*/ 13006 h 1163712"/>
              <a:gd name="connsiteX52" fmla="*/ 1496918 w 2849904"/>
              <a:gd name="connsiteY52" fmla="*/ 18005 h 1163712"/>
              <a:gd name="connsiteX53" fmla="*/ 1525699 w 2849904"/>
              <a:gd name="connsiteY53" fmla="*/ 23715 h 1163712"/>
              <a:gd name="connsiteX54" fmla="*/ 1554495 w 2849904"/>
              <a:gd name="connsiteY54" fmla="*/ 30094 h 1163712"/>
              <a:gd name="connsiteX55" fmla="*/ 1583276 w 2849904"/>
              <a:gd name="connsiteY55" fmla="*/ 37100 h 1163712"/>
              <a:gd name="connsiteX56" fmla="*/ 1612071 w 2849904"/>
              <a:gd name="connsiteY56" fmla="*/ 44692 h 1163712"/>
              <a:gd name="connsiteX57" fmla="*/ 1640852 w 2849904"/>
              <a:gd name="connsiteY57" fmla="*/ 52827 h 1163712"/>
              <a:gd name="connsiteX58" fmla="*/ 1669633 w 2849904"/>
              <a:gd name="connsiteY58" fmla="*/ 61461 h 1163712"/>
              <a:gd name="connsiteX59" fmla="*/ 1698429 w 2849904"/>
              <a:gd name="connsiteY59" fmla="*/ 70553 h 1163712"/>
              <a:gd name="connsiteX60" fmla="*/ 1727210 w 2849904"/>
              <a:gd name="connsiteY60" fmla="*/ 80058 h 1163712"/>
              <a:gd name="connsiteX61" fmla="*/ 1756006 w 2849904"/>
              <a:gd name="connsiteY61" fmla="*/ 89931 h 1163712"/>
              <a:gd name="connsiteX62" fmla="*/ 1784787 w 2849904"/>
              <a:gd name="connsiteY62" fmla="*/ 100133 h 1163712"/>
              <a:gd name="connsiteX63" fmla="*/ 1813568 w 2849904"/>
              <a:gd name="connsiteY63" fmla="*/ 110617 h 1163712"/>
              <a:gd name="connsiteX64" fmla="*/ 1842363 w 2849904"/>
              <a:gd name="connsiteY64" fmla="*/ 121345 h 1163712"/>
              <a:gd name="connsiteX65" fmla="*/ 1871145 w 2849904"/>
              <a:gd name="connsiteY65" fmla="*/ 132271 h 1163712"/>
              <a:gd name="connsiteX66" fmla="*/ 1899940 w 2849904"/>
              <a:gd name="connsiteY66" fmla="*/ 143359 h 1163712"/>
              <a:gd name="connsiteX67" fmla="*/ 1928721 w 2849904"/>
              <a:gd name="connsiteY67" fmla="*/ 154565 h 1163712"/>
              <a:gd name="connsiteX68" fmla="*/ 1957502 w 2849904"/>
              <a:gd name="connsiteY68" fmla="*/ 165856 h 1163712"/>
              <a:gd name="connsiteX69" fmla="*/ 1986298 w 2849904"/>
              <a:gd name="connsiteY69" fmla="*/ 177193 h 1163712"/>
              <a:gd name="connsiteX70" fmla="*/ 2015079 w 2849904"/>
              <a:gd name="connsiteY70" fmla="*/ 188541 h 1163712"/>
              <a:gd name="connsiteX71" fmla="*/ 2043875 w 2849904"/>
              <a:gd name="connsiteY71" fmla="*/ 199871 h 1163712"/>
              <a:gd name="connsiteX72" fmla="*/ 2072656 w 2849904"/>
              <a:gd name="connsiteY72" fmla="*/ 211149 h 1163712"/>
              <a:gd name="connsiteX73" fmla="*/ 2101437 w 2849904"/>
              <a:gd name="connsiteY73" fmla="*/ 222348 h 1163712"/>
              <a:gd name="connsiteX74" fmla="*/ 2130232 w 2849904"/>
              <a:gd name="connsiteY74" fmla="*/ 233446 h 1163712"/>
              <a:gd name="connsiteX75" fmla="*/ 2159013 w 2849904"/>
              <a:gd name="connsiteY75" fmla="*/ 244417 h 1163712"/>
              <a:gd name="connsiteX76" fmla="*/ 2187809 w 2849904"/>
              <a:gd name="connsiteY76" fmla="*/ 255244 h 1163712"/>
              <a:gd name="connsiteX77" fmla="*/ 2216590 w 2849904"/>
              <a:gd name="connsiteY77" fmla="*/ 265914 h 1163712"/>
              <a:gd name="connsiteX78" fmla="*/ 2245371 w 2849904"/>
              <a:gd name="connsiteY78" fmla="*/ 276414 h 1163712"/>
              <a:gd name="connsiteX79" fmla="*/ 2274167 w 2849904"/>
              <a:gd name="connsiteY79" fmla="*/ 286737 h 1163712"/>
              <a:gd name="connsiteX80" fmla="*/ 2302948 w 2849904"/>
              <a:gd name="connsiteY80" fmla="*/ 296880 h 1163712"/>
              <a:gd name="connsiteX81" fmla="*/ 2331744 w 2849904"/>
              <a:gd name="connsiteY81" fmla="*/ 306847 h 1163712"/>
              <a:gd name="connsiteX82" fmla="*/ 2360525 w 2849904"/>
              <a:gd name="connsiteY82" fmla="*/ 316641 h 1163712"/>
              <a:gd name="connsiteX83" fmla="*/ 2389306 w 2849904"/>
              <a:gd name="connsiteY83" fmla="*/ 326278 h 1163712"/>
              <a:gd name="connsiteX84" fmla="*/ 2418101 w 2849904"/>
              <a:gd name="connsiteY84" fmla="*/ 335775 h 1163712"/>
              <a:gd name="connsiteX85" fmla="*/ 2446882 w 2849904"/>
              <a:gd name="connsiteY85" fmla="*/ 345154 h 1163712"/>
              <a:gd name="connsiteX86" fmla="*/ 2475678 w 2849904"/>
              <a:gd name="connsiteY86" fmla="*/ 354447 h 1163712"/>
              <a:gd name="connsiteX87" fmla="*/ 2504459 w 2849904"/>
              <a:gd name="connsiteY87" fmla="*/ 363689 h 1163712"/>
              <a:gd name="connsiteX88" fmla="*/ 2533240 w 2849904"/>
              <a:gd name="connsiteY88" fmla="*/ 372925 h 1163712"/>
              <a:gd name="connsiteX89" fmla="*/ 2562036 w 2849904"/>
              <a:gd name="connsiteY89" fmla="*/ 382206 h 1163712"/>
              <a:gd name="connsiteX90" fmla="*/ 2590817 w 2849904"/>
              <a:gd name="connsiteY90" fmla="*/ 391590 h 1163712"/>
              <a:gd name="connsiteX91" fmla="*/ 2619598 w 2849904"/>
              <a:gd name="connsiteY91" fmla="*/ 401144 h 1163712"/>
              <a:gd name="connsiteX92" fmla="*/ 2648393 w 2849904"/>
              <a:gd name="connsiteY92" fmla="*/ 410942 h 1163712"/>
              <a:gd name="connsiteX93" fmla="*/ 2677174 w 2849904"/>
              <a:gd name="connsiteY93" fmla="*/ 421067 h 1163712"/>
              <a:gd name="connsiteX94" fmla="*/ 2705970 w 2849904"/>
              <a:gd name="connsiteY94" fmla="*/ 431615 h 1163712"/>
              <a:gd name="connsiteX95" fmla="*/ 2734751 w 2849904"/>
              <a:gd name="connsiteY95" fmla="*/ 442686 h 1163712"/>
              <a:gd name="connsiteX96" fmla="*/ 2763532 w 2849904"/>
              <a:gd name="connsiteY96" fmla="*/ 454392 h 1163712"/>
              <a:gd name="connsiteX97" fmla="*/ 2792328 w 2849904"/>
              <a:gd name="connsiteY97" fmla="*/ 466857 h 1163712"/>
              <a:gd name="connsiteX98" fmla="*/ 2821109 w 2849904"/>
              <a:gd name="connsiteY98" fmla="*/ 480213 h 1163712"/>
              <a:gd name="connsiteX99" fmla="*/ 2849905 w 2849904"/>
              <a:gd name="connsiteY99" fmla="*/ 494605 h 116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2849904" h="1163712">
                <a:moveTo>
                  <a:pt x="0" y="1163713"/>
                </a:moveTo>
                <a:lnTo>
                  <a:pt x="28787" y="1115062"/>
                </a:lnTo>
                <a:lnTo>
                  <a:pt x="57574" y="1067220"/>
                </a:lnTo>
                <a:lnTo>
                  <a:pt x="86361" y="1020201"/>
                </a:lnTo>
                <a:lnTo>
                  <a:pt x="115148" y="974019"/>
                </a:lnTo>
                <a:lnTo>
                  <a:pt x="143934" y="928701"/>
                </a:lnTo>
                <a:lnTo>
                  <a:pt x="172721" y="884254"/>
                </a:lnTo>
                <a:lnTo>
                  <a:pt x="201508" y="840701"/>
                </a:lnTo>
                <a:lnTo>
                  <a:pt x="230295" y="798064"/>
                </a:lnTo>
                <a:lnTo>
                  <a:pt x="259082" y="756361"/>
                </a:lnTo>
                <a:lnTo>
                  <a:pt x="287869" y="715613"/>
                </a:lnTo>
                <a:lnTo>
                  <a:pt x="316656" y="675844"/>
                </a:lnTo>
                <a:lnTo>
                  <a:pt x="345443" y="637071"/>
                </a:lnTo>
                <a:lnTo>
                  <a:pt x="374230" y="599319"/>
                </a:lnTo>
                <a:lnTo>
                  <a:pt x="403016" y="562604"/>
                </a:lnTo>
                <a:lnTo>
                  <a:pt x="431803" y="526948"/>
                </a:lnTo>
                <a:lnTo>
                  <a:pt x="460590" y="492371"/>
                </a:lnTo>
                <a:lnTo>
                  <a:pt x="489377" y="458892"/>
                </a:lnTo>
                <a:lnTo>
                  <a:pt x="518164" y="426527"/>
                </a:lnTo>
                <a:lnTo>
                  <a:pt x="546951" y="395294"/>
                </a:lnTo>
                <a:lnTo>
                  <a:pt x="575738" y="365209"/>
                </a:lnTo>
                <a:lnTo>
                  <a:pt x="604525" y="336284"/>
                </a:lnTo>
                <a:lnTo>
                  <a:pt x="633311" y="308536"/>
                </a:lnTo>
                <a:lnTo>
                  <a:pt x="662098" y="281975"/>
                </a:lnTo>
                <a:lnTo>
                  <a:pt x="690885" y="256610"/>
                </a:lnTo>
                <a:lnTo>
                  <a:pt x="719672" y="232451"/>
                </a:lnTo>
                <a:lnTo>
                  <a:pt x="748459" y="209504"/>
                </a:lnTo>
                <a:lnTo>
                  <a:pt x="777246" y="187778"/>
                </a:lnTo>
                <a:lnTo>
                  <a:pt x="806033" y="167272"/>
                </a:lnTo>
                <a:lnTo>
                  <a:pt x="834820" y="147991"/>
                </a:lnTo>
                <a:lnTo>
                  <a:pt x="863607" y="129934"/>
                </a:lnTo>
                <a:lnTo>
                  <a:pt x="892393" y="113100"/>
                </a:lnTo>
                <a:lnTo>
                  <a:pt x="921180" y="97483"/>
                </a:lnTo>
                <a:lnTo>
                  <a:pt x="949967" y="83080"/>
                </a:lnTo>
                <a:lnTo>
                  <a:pt x="978757" y="69881"/>
                </a:lnTo>
                <a:lnTo>
                  <a:pt x="1007538" y="57877"/>
                </a:lnTo>
                <a:lnTo>
                  <a:pt x="1036334" y="47057"/>
                </a:lnTo>
                <a:lnTo>
                  <a:pt x="1065115" y="37407"/>
                </a:lnTo>
                <a:lnTo>
                  <a:pt x="1093896" y="28912"/>
                </a:lnTo>
                <a:lnTo>
                  <a:pt x="1122691" y="21553"/>
                </a:lnTo>
                <a:lnTo>
                  <a:pt x="1151472" y="15311"/>
                </a:lnTo>
                <a:lnTo>
                  <a:pt x="1180268" y="10166"/>
                </a:lnTo>
                <a:lnTo>
                  <a:pt x="1209049" y="6094"/>
                </a:lnTo>
                <a:lnTo>
                  <a:pt x="1237830" y="3068"/>
                </a:lnTo>
                <a:lnTo>
                  <a:pt x="1266626" y="1064"/>
                </a:lnTo>
                <a:lnTo>
                  <a:pt x="1295407" y="51"/>
                </a:lnTo>
                <a:lnTo>
                  <a:pt x="1324202" y="0"/>
                </a:lnTo>
                <a:lnTo>
                  <a:pt x="1352984" y="879"/>
                </a:lnTo>
                <a:lnTo>
                  <a:pt x="1381765" y="2655"/>
                </a:lnTo>
                <a:lnTo>
                  <a:pt x="1410560" y="5292"/>
                </a:lnTo>
                <a:lnTo>
                  <a:pt x="1439341" y="8754"/>
                </a:lnTo>
                <a:lnTo>
                  <a:pt x="1468137" y="13006"/>
                </a:lnTo>
                <a:lnTo>
                  <a:pt x="1496918" y="18005"/>
                </a:lnTo>
                <a:lnTo>
                  <a:pt x="1525699" y="23715"/>
                </a:lnTo>
                <a:lnTo>
                  <a:pt x="1554495" y="30094"/>
                </a:lnTo>
                <a:lnTo>
                  <a:pt x="1583276" y="37100"/>
                </a:lnTo>
                <a:lnTo>
                  <a:pt x="1612071" y="44692"/>
                </a:lnTo>
                <a:lnTo>
                  <a:pt x="1640852" y="52827"/>
                </a:lnTo>
                <a:lnTo>
                  <a:pt x="1669633" y="61461"/>
                </a:lnTo>
                <a:lnTo>
                  <a:pt x="1698429" y="70553"/>
                </a:lnTo>
                <a:lnTo>
                  <a:pt x="1727210" y="80058"/>
                </a:lnTo>
                <a:lnTo>
                  <a:pt x="1756006" y="89931"/>
                </a:lnTo>
                <a:lnTo>
                  <a:pt x="1784787" y="100133"/>
                </a:lnTo>
                <a:lnTo>
                  <a:pt x="1813568" y="110617"/>
                </a:lnTo>
                <a:lnTo>
                  <a:pt x="1842363" y="121345"/>
                </a:lnTo>
                <a:lnTo>
                  <a:pt x="1871145" y="132271"/>
                </a:lnTo>
                <a:lnTo>
                  <a:pt x="1899940" y="143359"/>
                </a:lnTo>
                <a:lnTo>
                  <a:pt x="1928721" y="154565"/>
                </a:lnTo>
                <a:lnTo>
                  <a:pt x="1957502" y="165856"/>
                </a:lnTo>
                <a:lnTo>
                  <a:pt x="1986298" y="177193"/>
                </a:lnTo>
                <a:lnTo>
                  <a:pt x="2015079" y="188541"/>
                </a:lnTo>
                <a:lnTo>
                  <a:pt x="2043875" y="199871"/>
                </a:lnTo>
                <a:lnTo>
                  <a:pt x="2072656" y="211149"/>
                </a:lnTo>
                <a:lnTo>
                  <a:pt x="2101437" y="222348"/>
                </a:lnTo>
                <a:lnTo>
                  <a:pt x="2130232" y="233446"/>
                </a:lnTo>
                <a:lnTo>
                  <a:pt x="2159013" y="244417"/>
                </a:lnTo>
                <a:lnTo>
                  <a:pt x="2187809" y="255244"/>
                </a:lnTo>
                <a:lnTo>
                  <a:pt x="2216590" y="265914"/>
                </a:lnTo>
                <a:lnTo>
                  <a:pt x="2245371" y="276414"/>
                </a:lnTo>
                <a:lnTo>
                  <a:pt x="2274167" y="286737"/>
                </a:lnTo>
                <a:lnTo>
                  <a:pt x="2302948" y="296880"/>
                </a:lnTo>
                <a:lnTo>
                  <a:pt x="2331744" y="306847"/>
                </a:lnTo>
                <a:lnTo>
                  <a:pt x="2360525" y="316641"/>
                </a:lnTo>
                <a:lnTo>
                  <a:pt x="2389306" y="326278"/>
                </a:lnTo>
                <a:lnTo>
                  <a:pt x="2418101" y="335775"/>
                </a:lnTo>
                <a:lnTo>
                  <a:pt x="2446882" y="345154"/>
                </a:lnTo>
                <a:lnTo>
                  <a:pt x="2475678" y="354447"/>
                </a:lnTo>
                <a:lnTo>
                  <a:pt x="2504459" y="363689"/>
                </a:lnTo>
                <a:lnTo>
                  <a:pt x="2533240" y="372925"/>
                </a:lnTo>
                <a:lnTo>
                  <a:pt x="2562036" y="382206"/>
                </a:lnTo>
                <a:lnTo>
                  <a:pt x="2590817" y="391590"/>
                </a:lnTo>
                <a:lnTo>
                  <a:pt x="2619598" y="401144"/>
                </a:lnTo>
                <a:lnTo>
                  <a:pt x="2648393" y="410942"/>
                </a:lnTo>
                <a:lnTo>
                  <a:pt x="2677174" y="421067"/>
                </a:lnTo>
                <a:lnTo>
                  <a:pt x="2705970" y="431615"/>
                </a:lnTo>
                <a:lnTo>
                  <a:pt x="2734751" y="442686"/>
                </a:lnTo>
                <a:lnTo>
                  <a:pt x="2763532" y="454392"/>
                </a:lnTo>
                <a:lnTo>
                  <a:pt x="2792328" y="466857"/>
                </a:lnTo>
                <a:lnTo>
                  <a:pt x="2821109" y="480213"/>
                </a:lnTo>
                <a:lnTo>
                  <a:pt x="2849905" y="494605"/>
                </a:lnTo>
              </a:path>
            </a:pathLst>
          </a:custGeom>
          <a:noFill/>
          <a:ln w="17478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F9AD41C5-3D8E-FE53-D119-4C5708391D3F}"/>
                  </a:ext>
                </a:extLst>
              </p:cNvPr>
              <p:cNvSpPr txBox="1"/>
              <p:nvPr/>
            </p:nvSpPr>
            <p:spPr bwMode="gray">
              <a:xfrm>
                <a:off x="4891215" y="1754441"/>
                <a:ext cx="1584176" cy="523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b="1" dirty="0"/>
                  <a:t>Polynomial Basis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DE" sz="1200" dirty="0" err="1"/>
              </a:p>
            </p:txBody>
          </p:sp>
        </mc:Choice>
        <mc:Fallback xmlns=""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F9AD41C5-3D8E-FE53-D119-4C5708391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91215" y="1754441"/>
                <a:ext cx="1584176" cy="523429"/>
              </a:xfrm>
              <a:prstGeom prst="rect">
                <a:avLst/>
              </a:prstGeom>
              <a:blipFill>
                <a:blip r:embed="rId2"/>
                <a:stretch>
                  <a:fillRect t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E1201CC1-1B32-0364-8371-37AE77779AFF}"/>
                  </a:ext>
                </a:extLst>
              </p:cNvPr>
              <p:cNvSpPr txBox="1"/>
              <p:nvPr/>
            </p:nvSpPr>
            <p:spPr bwMode="gray">
              <a:xfrm>
                <a:off x="1194132" y="1754441"/>
                <a:ext cx="1584176" cy="523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b="1" dirty="0"/>
                  <a:t>Gaussian Basis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0.15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sz="1200" dirty="0" err="1"/>
              </a:p>
            </p:txBody>
          </p:sp>
        </mc:Choice>
        <mc:Fallback xmlns="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E1201CC1-1B32-0364-8371-37AE77779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94132" y="1754441"/>
                <a:ext cx="1584176" cy="523429"/>
              </a:xfrm>
              <a:prstGeom prst="rect">
                <a:avLst/>
              </a:prstGeom>
              <a:blipFill>
                <a:blip r:embed="rId3"/>
                <a:stretch>
                  <a:fillRect l="-787" t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5091A421-E10F-0DEC-84FE-F37D4B2DED49}"/>
                  </a:ext>
                </a:extLst>
              </p:cNvPr>
              <p:cNvSpPr txBox="1"/>
              <p:nvPr/>
            </p:nvSpPr>
            <p:spPr bwMode="gray">
              <a:xfrm>
                <a:off x="1547641" y="1226933"/>
                <a:ext cx="46877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5091A421-E10F-0DEC-84FE-F37D4B2DE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47641" y="1226933"/>
                <a:ext cx="4687746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94225C6-EBC8-3A86-9866-49C2AEFB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 anchor="b">
            <a:normAutofit/>
          </a:bodyPr>
          <a:lstStyle/>
          <a:p>
            <a:r>
              <a:rPr lang="en-US" dirty="0"/>
              <a:t>Bayesian Linear Regression: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C5DF0E-09FA-76A5-A160-B0F506E494BC}"/>
                  </a:ext>
                </a:extLst>
              </p:cNvPr>
              <p:cNvSpPr txBox="1"/>
              <p:nvPr/>
            </p:nvSpPr>
            <p:spPr bwMode="gray">
              <a:xfrm>
                <a:off x="7455057" y="1275606"/>
                <a:ext cx="1225392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 </m:t>
                      </m:r>
                    </m:oMath>
                  </m:oMathPara>
                </a14:m>
                <a:endParaRPr lang="en-DE" sz="12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C5DF0E-09FA-76A5-A160-B0F506E49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55057" y="1275606"/>
                <a:ext cx="1225392" cy="216024"/>
              </a:xfrm>
              <a:prstGeom prst="rect">
                <a:avLst/>
              </a:prstGeom>
              <a:blipFill>
                <a:blip r:embed="rId5"/>
                <a:stretch>
                  <a:fillRect t="-11111" b="-1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3FFB74-B445-224F-3734-CF90E4DDE53F}"/>
                  </a:ext>
                </a:extLst>
              </p:cNvPr>
              <p:cNvSpPr txBox="1"/>
              <p:nvPr/>
            </p:nvSpPr>
            <p:spPr bwMode="gray">
              <a:xfrm>
                <a:off x="7455057" y="1596265"/>
                <a:ext cx="1225392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DE" sz="1200" dirty="0" err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3FFB74-B445-224F-3734-CF90E4DDE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55057" y="1596265"/>
                <a:ext cx="1225392" cy="2160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2556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1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1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1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1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1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2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2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2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2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90" grpId="0" animBg="1"/>
      <p:bldP spid="291" grpId="0" animBg="1"/>
      <p:bldP spid="293" grpId="0"/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Bayesian Linear Regression</a:t>
            </a:r>
          </a:p>
          <a:p>
            <a:pPr marL="342900" indent="-342900"/>
            <a:r>
              <a:rPr lang="en-US" altLang="en-DE" dirty="0"/>
              <a:t>Bayesian Linear Regression via Message Passing</a:t>
            </a:r>
          </a:p>
          <a:p>
            <a:pPr marL="614125" lvl="1" indent="-342900"/>
            <a:r>
              <a:rPr lang="en-US" altLang="en-DE" dirty="0"/>
              <a:t>Normal Distribution Revisited </a:t>
            </a:r>
          </a:p>
          <a:p>
            <a:pPr marL="614125" lvl="1" indent="-342900"/>
            <a:r>
              <a:rPr lang="en-US" altLang="en-DE" dirty="0"/>
              <a:t>Posterior and Predictive Distribution</a:t>
            </a:r>
          </a:p>
          <a:p>
            <a:pPr marL="342900" indent="-342900"/>
            <a:r>
              <a:rPr lang="en-US" altLang="en-DE" b="1" dirty="0"/>
              <a:t>Fast Bayesian Linear Regression</a:t>
            </a:r>
          </a:p>
          <a:p>
            <a:pPr marL="342900" indent="-342900"/>
            <a:r>
              <a:rPr lang="en-US" altLang="en-DE" dirty="0"/>
              <a:t>Bayesian Linear Regression via Linear Algebra</a:t>
            </a:r>
          </a:p>
          <a:p>
            <a:pPr marL="614125" lvl="1" indent="-342900"/>
            <a:endParaRPr lang="en-US" altLang="en-DE" dirty="0"/>
          </a:p>
          <a:p>
            <a:pPr marL="0" indent="0">
              <a:buNone/>
            </a:pPr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62340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Speeding up Bayesian Linear Regression</a:t>
                </a:r>
                <a:r>
                  <a:rPr lang="en-DE" dirty="0"/>
                  <a:t>: Factorize the prior </a:t>
                </a:r>
                <a:r>
                  <a:rPr lang="en-DE" b="1" dirty="0"/>
                  <a:t>and</a:t>
                </a:r>
                <a:r>
                  <a:rPr lang="en-DE" dirty="0"/>
                  <a:t> posterior over the weight vector and then use message passing</a:t>
                </a:r>
              </a:p>
              <a:p>
                <a:pPr lvl="1"/>
                <a:r>
                  <a:rPr lang="en-DE" sz="1200" dirty="0"/>
                  <a:t>Since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DE" sz="1200" dirty="0"/>
                  <a:t> is fixed, we used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200" b="1" i="1"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DE" sz="1200" dirty="0"/>
              </a:p>
              <a:p>
                <a:pPr lvl="1"/>
                <a:r>
                  <a:rPr lang="en-DE" sz="1200" dirty="0"/>
                  <a:t>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One can show that the product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 gives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3A3D959-4067-9371-B385-DFF1D3DD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Fast Bayesian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/>
              <p:nvPr/>
            </p:nvSpPr>
            <p:spPr bwMode="gray">
              <a:xfrm>
                <a:off x="7750564" y="17845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50564" y="1784508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F717B29-AD84-704F-3926-B527CC3AD1E4}"/>
                  </a:ext>
                </a:extLst>
              </p:cNvPr>
              <p:cNvSpPr/>
              <p:nvPr/>
            </p:nvSpPr>
            <p:spPr bwMode="gray">
              <a:xfrm>
                <a:off x="8604472" y="17845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F717B29-AD84-704F-3926-B527CC3AD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604472" y="1784508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 l="-10000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38431F-5795-B2BB-5A0B-FDC0C3DF4BB9}"/>
              </a:ext>
            </a:extLst>
          </p:cNvPr>
          <p:cNvCxnSpPr>
            <a:cxnSpLocks/>
            <a:stCxn id="5" idx="4"/>
            <a:endCxn id="8" idx="3"/>
          </p:cNvCxnSpPr>
          <p:nvPr/>
        </p:nvCxnSpPr>
        <p:spPr bwMode="gray">
          <a:xfrm flipH="1">
            <a:off x="8343400" y="2000508"/>
            <a:ext cx="369072" cy="274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541A75D-6B2D-35A1-5450-EF6AAD129825}"/>
                  </a:ext>
                </a:extLst>
              </p:cNvPr>
              <p:cNvSpPr/>
              <p:nvPr/>
            </p:nvSpPr>
            <p:spPr bwMode="gray">
              <a:xfrm>
                <a:off x="8172400" y="26799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541A75D-6B2D-35A1-5450-EF6AAD129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72400" y="2679985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19BB16D-303A-B2A1-BE9A-B6B332199BF1}"/>
              </a:ext>
            </a:extLst>
          </p:cNvPr>
          <p:cNvSpPr/>
          <p:nvPr/>
        </p:nvSpPr>
        <p:spPr bwMode="gray">
          <a:xfrm>
            <a:off x="8217401" y="221171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E2B61C-B48A-934D-6741-2976ECA1CB91}"/>
              </a:ext>
            </a:extLst>
          </p:cNvPr>
          <p:cNvCxnSpPr>
            <a:cxnSpLocks/>
            <a:stCxn id="8" idx="1"/>
            <a:endCxn id="4" idx="4"/>
          </p:cNvCxnSpPr>
          <p:nvPr/>
        </p:nvCxnSpPr>
        <p:spPr bwMode="gray">
          <a:xfrm flipH="1" flipV="1">
            <a:off x="7858564" y="2000508"/>
            <a:ext cx="358837" cy="274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9A35CE-EF25-8F78-1E52-C2BFE147CC00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 bwMode="gray">
          <a:xfrm flipH="1">
            <a:off x="8280400" y="2337709"/>
            <a:ext cx="1" cy="34227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1358C24-C2BC-6DDC-955A-E1D665AB35CB}"/>
              </a:ext>
            </a:extLst>
          </p:cNvPr>
          <p:cNvSpPr/>
          <p:nvPr/>
        </p:nvSpPr>
        <p:spPr bwMode="gray">
          <a:xfrm>
            <a:off x="8649472" y="134214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E0E16E-63D8-708B-7682-E5CA915B334B}"/>
              </a:ext>
            </a:extLst>
          </p:cNvPr>
          <p:cNvSpPr/>
          <p:nvPr/>
        </p:nvSpPr>
        <p:spPr bwMode="gray">
          <a:xfrm>
            <a:off x="7795564" y="134214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F10E41-6690-C72F-05B1-96ACB20CD4C2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 bwMode="gray">
          <a:xfrm>
            <a:off x="8712472" y="1468140"/>
            <a:ext cx="0" cy="31636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DF0A00-DEB7-8904-E3FB-066BCFF8FEE3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 bwMode="gray">
          <a:xfrm>
            <a:off x="7858564" y="1468140"/>
            <a:ext cx="0" cy="31636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/>
              <p:nvPr/>
            </p:nvSpPr>
            <p:spPr bwMode="gray">
              <a:xfrm>
                <a:off x="7452320" y="1133370"/>
                <a:ext cx="812485" cy="216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52320" y="1133370"/>
                <a:ext cx="812485" cy="216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03DAED8-E819-5A71-96E2-5C989EB7693B}"/>
              </a:ext>
            </a:extLst>
          </p:cNvPr>
          <p:cNvSpPr/>
          <p:nvPr/>
        </p:nvSpPr>
        <p:spPr bwMode="gray">
          <a:xfrm>
            <a:off x="8216807" y="309667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32646B-D3BC-643D-EFD0-54C104C592C5}"/>
              </a:ext>
            </a:extLst>
          </p:cNvPr>
          <p:cNvCxnSpPr>
            <a:cxnSpLocks/>
            <a:stCxn id="16" idx="0"/>
            <a:endCxn id="7" idx="4"/>
          </p:cNvCxnSpPr>
          <p:nvPr/>
        </p:nvCxnSpPr>
        <p:spPr bwMode="gray">
          <a:xfrm flipV="1">
            <a:off x="8279807" y="2895985"/>
            <a:ext cx="593" cy="2006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78E4A5-AA6D-5266-1B3A-AA23EBD82D48}"/>
                  </a:ext>
                </a:extLst>
              </p:cNvPr>
              <p:cNvSpPr txBox="1"/>
              <p:nvPr/>
            </p:nvSpPr>
            <p:spPr bwMode="gray">
              <a:xfrm>
                <a:off x="8306228" y="1131590"/>
                <a:ext cx="812485" cy="2171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78E4A5-AA6D-5266-1B3A-AA23EBD82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06228" y="1131590"/>
                <a:ext cx="812485" cy="2171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118E4-BA90-6E36-8D7F-BA8CC99259AD}"/>
                  </a:ext>
                </a:extLst>
              </p:cNvPr>
              <p:cNvSpPr txBox="1"/>
              <p:nvPr/>
            </p:nvSpPr>
            <p:spPr bwMode="gray">
              <a:xfrm>
                <a:off x="7875051" y="3220402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118E4-BA90-6E36-8D7F-BA8CC9925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75051" y="3220402"/>
                <a:ext cx="812485" cy="21544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C6DAA7-BD47-D7D7-615A-D046B59299A3}"/>
                  </a:ext>
                </a:extLst>
              </p:cNvPr>
              <p:cNvSpPr txBox="1"/>
              <p:nvPr/>
            </p:nvSpPr>
            <p:spPr bwMode="gray">
              <a:xfrm>
                <a:off x="8275758" y="2238776"/>
                <a:ext cx="878216" cy="276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C6DAA7-BD47-D7D7-615A-D046B5929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75758" y="2238776"/>
                <a:ext cx="878216" cy="2765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706130-88BC-F5C4-695E-20D2E9CA5EDC}"/>
              </a:ext>
            </a:extLst>
          </p:cNvPr>
          <p:cNvCxnSpPr>
            <a:cxnSpLocks/>
          </p:cNvCxnSpPr>
          <p:nvPr/>
        </p:nvCxnSpPr>
        <p:spPr bwMode="gray">
          <a:xfrm flipV="1">
            <a:off x="8170442" y="285694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CB39FC-931E-EBC4-E9BF-F9E1A97EF467}"/>
              </a:ext>
            </a:extLst>
          </p:cNvPr>
          <p:cNvCxnSpPr>
            <a:cxnSpLocks/>
          </p:cNvCxnSpPr>
          <p:nvPr/>
        </p:nvCxnSpPr>
        <p:spPr bwMode="gray">
          <a:xfrm flipV="1">
            <a:off x="8169931" y="239105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8F3EBE-73ED-DCAF-50BA-143170C9AA6C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995060" y="2000508"/>
            <a:ext cx="191572" cy="1617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691A62-B577-4139-6FB4-B67B7BA94C96}"/>
              </a:ext>
            </a:extLst>
          </p:cNvPr>
          <p:cNvCxnSpPr>
            <a:cxnSpLocks/>
          </p:cNvCxnSpPr>
          <p:nvPr/>
        </p:nvCxnSpPr>
        <p:spPr bwMode="gray">
          <a:xfrm flipV="1">
            <a:off x="8359435" y="1986753"/>
            <a:ext cx="214268" cy="1508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9B71A8-4F4E-50FA-B0D8-198E9C2334E8}"/>
              </a:ext>
            </a:extLst>
          </p:cNvPr>
          <p:cNvCxnSpPr>
            <a:cxnSpLocks/>
          </p:cNvCxnSpPr>
          <p:nvPr/>
        </p:nvCxnSpPr>
        <p:spPr bwMode="gray">
          <a:xfrm>
            <a:off x="7750564" y="1471520"/>
            <a:ext cx="0" cy="3129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80D401-2BF3-2228-D6B9-436DC1A83CD3}"/>
              </a:ext>
            </a:extLst>
          </p:cNvPr>
          <p:cNvCxnSpPr>
            <a:cxnSpLocks/>
          </p:cNvCxnSpPr>
          <p:nvPr/>
        </p:nvCxnSpPr>
        <p:spPr bwMode="gray">
          <a:xfrm>
            <a:off x="8820407" y="1471520"/>
            <a:ext cx="0" cy="3129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Placeholder 53">
                <a:extLst>
                  <a:ext uri="{FF2B5EF4-FFF2-40B4-BE49-F238E27FC236}">
                    <a16:creationId xmlns:a16="http://schemas.microsoft.com/office/drawing/2014/main" id="{4BA47746-A535-CF53-C18B-EA6FAE957249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707412" y="2895985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Text Placeholder 53">
                <a:extLst>
                  <a:ext uri="{FF2B5EF4-FFF2-40B4-BE49-F238E27FC236}">
                    <a16:creationId xmlns:a16="http://schemas.microsoft.com/office/drawing/2014/main" id="{4BA47746-A535-CF53-C18B-EA6FAE957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07412" y="2895985"/>
                <a:ext cx="444398" cy="2006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Placeholder 53">
                <a:extLst>
                  <a:ext uri="{FF2B5EF4-FFF2-40B4-BE49-F238E27FC236}">
                    <a16:creationId xmlns:a16="http://schemas.microsoft.com/office/drawing/2014/main" id="{72C210A9-FB53-515E-79F4-0EDF30E48DB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768361" y="2399633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 Placeholder 53">
                <a:extLst>
                  <a:ext uri="{FF2B5EF4-FFF2-40B4-BE49-F238E27FC236}">
                    <a16:creationId xmlns:a16="http://schemas.microsoft.com/office/drawing/2014/main" id="{72C210A9-FB53-515E-79F4-0EDF30E4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68361" y="2399633"/>
                <a:ext cx="444398" cy="2006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Placeholder 53">
                <a:extLst>
                  <a:ext uri="{FF2B5EF4-FFF2-40B4-BE49-F238E27FC236}">
                    <a16:creationId xmlns:a16="http://schemas.microsoft.com/office/drawing/2014/main" id="{07889B27-4C55-17A3-DBBF-98614B0A1B0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172502" y="1474678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Text Placeholder 53">
                <a:extLst>
                  <a:ext uri="{FF2B5EF4-FFF2-40B4-BE49-F238E27FC236}">
                    <a16:creationId xmlns:a16="http://schemas.microsoft.com/office/drawing/2014/main" id="{07889B27-4C55-17A3-DBBF-98614B0A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72502" y="1474678"/>
                <a:ext cx="515053" cy="2006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Placeholder 53">
                <a:extLst>
                  <a:ext uri="{FF2B5EF4-FFF2-40B4-BE49-F238E27FC236}">
                    <a16:creationId xmlns:a16="http://schemas.microsoft.com/office/drawing/2014/main" id="{6DEFDFEF-6B62-EC78-887C-7F8986939CEB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099122" y="1495118"/>
                <a:ext cx="588414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Text Placeholder 53">
                <a:extLst>
                  <a:ext uri="{FF2B5EF4-FFF2-40B4-BE49-F238E27FC236}">
                    <a16:creationId xmlns:a16="http://schemas.microsoft.com/office/drawing/2014/main" id="{6DEFDFEF-6B62-EC78-887C-7F8986939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99122" y="1495118"/>
                <a:ext cx="588414" cy="2006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Placeholder 53">
                <a:extLst>
                  <a:ext uri="{FF2B5EF4-FFF2-40B4-BE49-F238E27FC236}">
                    <a16:creationId xmlns:a16="http://schemas.microsoft.com/office/drawing/2014/main" id="{621C4106-B2A1-E635-A5A0-9D284118D906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017387" y="1867006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Text Placeholder 53">
                <a:extLst>
                  <a:ext uri="{FF2B5EF4-FFF2-40B4-BE49-F238E27FC236}">
                    <a16:creationId xmlns:a16="http://schemas.microsoft.com/office/drawing/2014/main" id="{621C4106-B2A1-E635-A5A0-9D284118D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17387" y="1867006"/>
                <a:ext cx="515053" cy="2006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BFA2F68-7D59-B30F-2601-6F412FC58A4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123728" y="3591720"/>
            <a:ext cx="449031" cy="4921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B13A5DA-7648-9C21-66DF-C34CE4077096}"/>
              </a:ext>
            </a:extLst>
          </p:cNvPr>
          <p:cNvSpPr/>
          <p:nvPr/>
        </p:nvSpPr>
        <p:spPr bwMode="gray">
          <a:xfrm>
            <a:off x="3930900" y="3151007"/>
            <a:ext cx="1278379" cy="45459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0B301B7-CF16-268C-1DCC-11F065634D21}"/>
              </a:ext>
            </a:extLst>
          </p:cNvPr>
          <p:cNvSpPr/>
          <p:nvPr/>
        </p:nvSpPr>
        <p:spPr bwMode="gray">
          <a:xfrm>
            <a:off x="3606501" y="3651870"/>
            <a:ext cx="1278379" cy="49219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2DFB302-8226-3F82-CA9F-FDA22B5C27FB}"/>
              </a:ext>
            </a:extLst>
          </p:cNvPr>
          <p:cNvCxnSpPr>
            <a:cxnSpLocks/>
            <a:endCxn id="42" idx="3"/>
          </p:cNvCxnSpPr>
          <p:nvPr/>
        </p:nvCxnSpPr>
        <p:spPr bwMode="gray">
          <a:xfrm flipH="1" flipV="1">
            <a:off x="4884880" y="3897969"/>
            <a:ext cx="687879" cy="2460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CC46D76-EC49-058D-5DE0-BE42DCB16150}"/>
              </a:ext>
            </a:extLst>
          </p:cNvPr>
          <p:cNvSpPr txBox="1"/>
          <p:nvPr/>
        </p:nvSpPr>
        <p:spPr bwMode="gray">
          <a:xfrm>
            <a:off x="5537499" y="4005981"/>
            <a:ext cx="1914821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largest for parameter with </a:t>
            </a:r>
            <a:br>
              <a:rPr lang="en-GB" sz="1000" dirty="0">
                <a:solidFill>
                  <a:srgbClr val="C00000"/>
                </a:solidFill>
              </a:rPr>
            </a:br>
            <a:r>
              <a:rPr lang="en-GB" sz="1000" dirty="0">
                <a:solidFill>
                  <a:srgbClr val="C00000"/>
                </a:solidFill>
              </a:rPr>
              <a:t>largest uncertainty so far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0D041B-B1F0-95BB-A4B0-D8F35E4B89E9}"/>
              </a:ext>
            </a:extLst>
          </p:cNvPr>
          <p:cNvSpPr txBox="1"/>
          <p:nvPr/>
        </p:nvSpPr>
        <p:spPr bwMode="gray">
          <a:xfrm>
            <a:off x="2839890" y="4415692"/>
            <a:ext cx="1914821" cy="20424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multiplicative update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AF2B25B-1302-2AFF-C952-C110DC8927B2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261565" y="3939212"/>
            <a:ext cx="128443" cy="47648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2C1EE17-6D08-40AA-A5D9-49080273108B}"/>
                  </a:ext>
                </a:extLst>
              </p:cNvPr>
              <p:cNvSpPr txBox="1"/>
              <p:nvPr/>
            </p:nvSpPr>
            <p:spPr bwMode="gray">
              <a:xfrm>
                <a:off x="712963" y="3605604"/>
                <a:ext cx="1914821" cy="31789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000" dirty="0">
                    <a:solidFill>
                      <a:srgbClr val="C00000"/>
                    </a:solidFill>
                  </a:rPr>
                  <a:t>target mismatch is measured</a:t>
                </a:r>
                <a:br>
                  <a:rPr lang="en-GB" sz="1000" dirty="0">
                    <a:solidFill>
                      <a:srgbClr val="C00000"/>
                    </a:solidFill>
                  </a:rPr>
                </a:br>
                <a:r>
                  <a:rPr lang="en-GB" sz="1000" dirty="0">
                    <a:solidFill>
                      <a:srgbClr val="C00000"/>
                    </a:solidFill>
                  </a:rPr>
                  <a:t>in units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2C1EE17-6D08-40AA-A5D9-490802731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2963" y="3605604"/>
                <a:ext cx="1914821" cy="317890"/>
              </a:xfrm>
              <a:prstGeom prst="rect">
                <a:avLst/>
              </a:prstGeom>
              <a:blipFill>
                <a:blip r:embed="rId15"/>
                <a:stretch>
                  <a:fillRect t="-7407" b="-185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4BCAC8A-B965-9A74-D1BB-297686245DC4}"/>
              </a:ext>
            </a:extLst>
          </p:cNvPr>
          <p:cNvCxnSpPr>
            <a:cxnSpLocks/>
          </p:cNvCxnSpPr>
          <p:nvPr/>
        </p:nvCxnSpPr>
        <p:spPr bwMode="gray">
          <a:xfrm flipV="1">
            <a:off x="2616783" y="3497592"/>
            <a:ext cx="536739" cy="2160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1234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1" grpId="0" animBg="1"/>
      <p:bldP spid="12" grpId="0" animBg="1"/>
      <p:bldP spid="15" grpId="0"/>
      <p:bldP spid="16" grpId="0" animBg="1"/>
      <p:bldP spid="20" grpId="0"/>
      <p:bldP spid="22" grpId="0"/>
      <p:bldP spid="23" grpId="0"/>
      <p:bldP spid="35" grpId="0"/>
      <p:bldP spid="36" grpId="0"/>
      <p:bldP spid="37" grpId="0"/>
      <p:bldP spid="38" grpId="0"/>
      <p:bldP spid="39" grpId="0"/>
      <p:bldP spid="41" grpId="0" animBg="1"/>
      <p:bldP spid="42" grpId="0" animBg="1"/>
      <p:bldP spid="47" grpId="0"/>
      <p:bldP spid="48" grpId="0"/>
      <p:bldP spid="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7A1107-6628-E430-1EBB-DA39DB08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Speeding up Bayesian Linear Regression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0023E1C-0A5A-CEFE-A51F-07B3A8112769}"/>
              </a:ext>
            </a:extLst>
          </p:cNvPr>
          <p:cNvGrpSpPr/>
          <p:nvPr/>
        </p:nvGrpSpPr>
        <p:grpSpPr>
          <a:xfrm>
            <a:off x="219806" y="1762517"/>
            <a:ext cx="2736304" cy="1824202"/>
            <a:chOff x="219806" y="1762517"/>
            <a:chExt cx="2736304" cy="1824202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81996CD-D7B4-A71E-E97D-44340D2EB72A}"/>
                </a:ext>
              </a:extLst>
            </p:cNvPr>
            <p:cNvSpPr/>
            <p:nvPr/>
          </p:nvSpPr>
          <p:spPr>
            <a:xfrm>
              <a:off x="219806" y="1762517"/>
              <a:ext cx="2736304" cy="1824202"/>
            </a:xfrm>
            <a:custGeom>
              <a:avLst/>
              <a:gdLst>
                <a:gd name="connsiteX0" fmla="*/ 0 w 2736304"/>
                <a:gd name="connsiteY0" fmla="*/ 1824202 h 1824202"/>
                <a:gd name="connsiteX1" fmla="*/ 2736304 w 2736304"/>
                <a:gd name="connsiteY1" fmla="*/ 1824202 h 1824202"/>
                <a:gd name="connsiteX2" fmla="*/ 2736304 w 2736304"/>
                <a:gd name="connsiteY2" fmla="*/ 0 h 1824202"/>
                <a:gd name="connsiteX3" fmla="*/ 0 w 2736304"/>
                <a:gd name="connsiteY3" fmla="*/ 0 h 182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1824202">
                  <a:moveTo>
                    <a:pt x="0" y="1824202"/>
                  </a:moveTo>
                  <a:lnTo>
                    <a:pt x="2736304" y="1824202"/>
                  </a:lnTo>
                  <a:lnTo>
                    <a:pt x="27363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C1FDE17-BFBB-C644-F535-722AFCBDFE27}"/>
                </a:ext>
              </a:extLst>
            </p:cNvPr>
            <p:cNvSpPr/>
            <p:nvPr/>
          </p:nvSpPr>
          <p:spPr>
            <a:xfrm>
              <a:off x="553981" y="1816381"/>
              <a:ext cx="2348268" cy="1514561"/>
            </a:xfrm>
            <a:custGeom>
              <a:avLst/>
              <a:gdLst>
                <a:gd name="connsiteX0" fmla="*/ 0 w 2348268"/>
                <a:gd name="connsiteY0" fmla="*/ 1514562 h 1514561"/>
                <a:gd name="connsiteX1" fmla="*/ 2348269 w 2348268"/>
                <a:gd name="connsiteY1" fmla="*/ 1514562 h 1514561"/>
                <a:gd name="connsiteX2" fmla="*/ 2348269 w 2348268"/>
                <a:gd name="connsiteY2" fmla="*/ 0 h 1514561"/>
                <a:gd name="connsiteX3" fmla="*/ 0 w 2348268"/>
                <a:gd name="connsiteY3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8268" h="1514561">
                  <a:moveTo>
                    <a:pt x="0" y="1514562"/>
                  </a:moveTo>
                  <a:lnTo>
                    <a:pt x="2348269" y="1514562"/>
                  </a:lnTo>
                  <a:lnTo>
                    <a:pt x="2348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3AD6783-CE79-41E4-38F3-B82EA291207A}"/>
                </a:ext>
              </a:extLst>
            </p:cNvPr>
            <p:cNvSpPr/>
            <p:nvPr/>
          </p:nvSpPr>
          <p:spPr>
            <a:xfrm>
              <a:off x="758901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224092F-B8E2-F6D2-8BF0-114B593F698E}"/>
                </a:ext>
              </a:extLst>
            </p:cNvPr>
            <p:cNvSpPr/>
            <p:nvPr/>
          </p:nvSpPr>
          <p:spPr>
            <a:xfrm>
              <a:off x="1035818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00B2D43-C845-257C-49D1-7B9E267CC3D8}"/>
                </a:ext>
              </a:extLst>
            </p:cNvPr>
            <p:cNvSpPr/>
            <p:nvPr/>
          </p:nvSpPr>
          <p:spPr>
            <a:xfrm>
              <a:off x="1312737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55AD4D8-C3FE-FB6B-63B6-68186C3AD751}"/>
                </a:ext>
              </a:extLst>
            </p:cNvPr>
            <p:cNvSpPr/>
            <p:nvPr/>
          </p:nvSpPr>
          <p:spPr>
            <a:xfrm>
              <a:off x="1589656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B03226D-7F61-D55C-9FA9-72A6DEB3450F}"/>
                </a:ext>
              </a:extLst>
            </p:cNvPr>
            <p:cNvSpPr/>
            <p:nvPr/>
          </p:nvSpPr>
          <p:spPr>
            <a:xfrm>
              <a:off x="186657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BA8BEE9-7C92-066D-FE27-3B05F4F92DB7}"/>
                </a:ext>
              </a:extLst>
            </p:cNvPr>
            <p:cNvSpPr/>
            <p:nvPr/>
          </p:nvSpPr>
          <p:spPr>
            <a:xfrm>
              <a:off x="2143496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25E572E-F671-4927-37A5-9CF847F1B369}"/>
                </a:ext>
              </a:extLst>
            </p:cNvPr>
            <p:cNvSpPr/>
            <p:nvPr/>
          </p:nvSpPr>
          <p:spPr>
            <a:xfrm>
              <a:off x="242041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E0A421-14AA-6006-4751-45A9E91085F3}"/>
                </a:ext>
              </a:extLst>
            </p:cNvPr>
            <p:cNvSpPr/>
            <p:nvPr/>
          </p:nvSpPr>
          <p:spPr>
            <a:xfrm>
              <a:off x="269732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B5543B2-5F59-8EA8-8A10-B6360C0E4554}"/>
                </a:ext>
              </a:extLst>
            </p:cNvPr>
            <p:cNvSpPr/>
            <p:nvPr/>
          </p:nvSpPr>
          <p:spPr>
            <a:xfrm>
              <a:off x="553981" y="3330943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7392D8A-9F88-2AB7-CF8D-67E9DAA1D221}"/>
                </a:ext>
              </a:extLst>
            </p:cNvPr>
            <p:cNvSpPr/>
            <p:nvPr/>
          </p:nvSpPr>
          <p:spPr>
            <a:xfrm>
              <a:off x="758901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3C5517B2-820B-FC1B-204C-91A63A3118D1}"/>
                </a:ext>
              </a:extLst>
            </p:cNvPr>
            <p:cNvSpPr/>
            <p:nvPr/>
          </p:nvSpPr>
          <p:spPr>
            <a:xfrm>
              <a:off x="1035818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09A6872-420D-6EE2-E398-C486E81C9FCF}"/>
                </a:ext>
              </a:extLst>
            </p:cNvPr>
            <p:cNvSpPr/>
            <p:nvPr/>
          </p:nvSpPr>
          <p:spPr>
            <a:xfrm>
              <a:off x="1312737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B6A1ABF-BAB8-08AE-4F20-133211B2CD6D}"/>
                </a:ext>
              </a:extLst>
            </p:cNvPr>
            <p:cNvSpPr/>
            <p:nvPr/>
          </p:nvSpPr>
          <p:spPr>
            <a:xfrm>
              <a:off x="1589656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E80DD71B-A7A9-A750-C9EB-F4828CE79965}"/>
                </a:ext>
              </a:extLst>
            </p:cNvPr>
            <p:cNvSpPr/>
            <p:nvPr/>
          </p:nvSpPr>
          <p:spPr>
            <a:xfrm>
              <a:off x="186657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B372087A-A3C2-EDB6-368E-BF5A491EED19}"/>
                </a:ext>
              </a:extLst>
            </p:cNvPr>
            <p:cNvSpPr/>
            <p:nvPr/>
          </p:nvSpPr>
          <p:spPr>
            <a:xfrm>
              <a:off x="2143496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A6FD53D-4582-23E3-EB44-50E547FF80D8}"/>
                </a:ext>
              </a:extLst>
            </p:cNvPr>
            <p:cNvSpPr/>
            <p:nvPr/>
          </p:nvSpPr>
          <p:spPr>
            <a:xfrm>
              <a:off x="242041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776109B-0C16-3DEE-7841-6B6CAAFFD527}"/>
                </a:ext>
              </a:extLst>
            </p:cNvPr>
            <p:cNvSpPr/>
            <p:nvPr/>
          </p:nvSpPr>
          <p:spPr>
            <a:xfrm>
              <a:off x="2697324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7BC507A-E76F-40B2-4E36-70D40053DC06}"/>
                </a:ext>
              </a:extLst>
            </p:cNvPr>
            <p:cNvSpPr/>
            <p:nvPr/>
          </p:nvSpPr>
          <p:spPr>
            <a:xfrm>
              <a:off x="653805" y="3405450"/>
              <a:ext cx="59210" cy="7855"/>
            </a:xfrm>
            <a:custGeom>
              <a:avLst/>
              <a:gdLst>
                <a:gd name="connsiteX0" fmla="*/ 0 w 59210"/>
                <a:gd name="connsiteY0" fmla="*/ 0 h 7855"/>
                <a:gd name="connsiteX1" fmla="*/ 59210 w 59210"/>
                <a:gd name="connsiteY1" fmla="*/ 0 h 7855"/>
                <a:gd name="connsiteX2" fmla="*/ 59210 w 59210"/>
                <a:gd name="connsiteY2" fmla="*/ 7855 h 7855"/>
                <a:gd name="connsiteX3" fmla="*/ 0 w 59210"/>
                <a:gd name="connsiteY3" fmla="*/ 7855 h 7855"/>
                <a:gd name="connsiteX4" fmla="*/ 0 w 59210"/>
                <a:gd name="connsiteY4" fmla="*/ 0 h 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10" h="7855">
                  <a:moveTo>
                    <a:pt x="0" y="0"/>
                  </a:moveTo>
                  <a:lnTo>
                    <a:pt x="59210" y="0"/>
                  </a:lnTo>
                  <a:lnTo>
                    <a:pt x="59210" y="7855"/>
                  </a:lnTo>
                  <a:lnTo>
                    <a:pt x="0" y="7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07DDEAD-8FF1-09D5-DD0E-32183D71D921}"/>
                </a:ext>
              </a:extLst>
            </p:cNvPr>
            <p:cNvSpPr/>
            <p:nvPr/>
          </p:nvSpPr>
          <p:spPr>
            <a:xfrm>
              <a:off x="729272" y="3368829"/>
              <a:ext cx="47662" cy="71531"/>
            </a:xfrm>
            <a:custGeom>
              <a:avLst/>
              <a:gdLst>
                <a:gd name="connsiteX0" fmla="*/ 23832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2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2 w 47662"/>
                <a:gd name="connsiteY8" fmla="*/ 7388 h 71531"/>
                <a:gd name="connsiteX9" fmla="*/ 23832 w 47662"/>
                <a:gd name="connsiteY9" fmla="*/ 0 h 71531"/>
                <a:gd name="connsiteX10" fmla="*/ 41521 w 47662"/>
                <a:gd name="connsiteY10" fmla="*/ 9189 h 71531"/>
                <a:gd name="connsiteX11" fmla="*/ 47663 w 47662"/>
                <a:gd name="connsiteY11" fmla="*/ 35789 h 71531"/>
                <a:gd name="connsiteX12" fmla="*/ 41521 w 47662"/>
                <a:gd name="connsiteY12" fmla="*/ 62388 h 71531"/>
                <a:gd name="connsiteX13" fmla="*/ 23832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2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17BF36-FE57-D9CC-F5A4-C88E961F5041}"/>
                </a:ext>
              </a:extLst>
            </p:cNvPr>
            <p:cNvSpPr/>
            <p:nvPr/>
          </p:nvSpPr>
          <p:spPr>
            <a:xfrm>
              <a:off x="793331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DE23FEE-BE98-4AAF-8AF8-A421A39F4D9D}"/>
                </a:ext>
              </a:extLst>
            </p:cNvPr>
            <p:cNvSpPr/>
            <p:nvPr/>
          </p:nvSpPr>
          <p:spPr>
            <a:xfrm>
              <a:off x="820211" y="3368829"/>
              <a:ext cx="43784" cy="70197"/>
            </a:xfrm>
            <a:custGeom>
              <a:avLst/>
              <a:gdLst>
                <a:gd name="connsiteX0" fmla="*/ 11223 w 43784"/>
                <a:gd name="connsiteY0" fmla="*/ 62342 h 70197"/>
                <a:gd name="connsiteX1" fmla="*/ 43784 w 43784"/>
                <a:gd name="connsiteY1" fmla="*/ 62342 h 70197"/>
                <a:gd name="connsiteX2" fmla="*/ 43784 w 43784"/>
                <a:gd name="connsiteY2" fmla="*/ 70198 h 70197"/>
                <a:gd name="connsiteX3" fmla="*/ 0 w 43784"/>
                <a:gd name="connsiteY3" fmla="*/ 70198 h 70197"/>
                <a:gd name="connsiteX4" fmla="*/ 0 w 43784"/>
                <a:gd name="connsiteY4" fmla="*/ 62342 h 70197"/>
                <a:gd name="connsiteX5" fmla="*/ 14457 w 43784"/>
                <a:gd name="connsiteY5" fmla="*/ 47612 h 70197"/>
                <a:gd name="connsiteX6" fmla="*/ 26003 w 43784"/>
                <a:gd name="connsiteY6" fmla="*/ 35652 h 70197"/>
                <a:gd name="connsiteX7" fmla="*/ 32238 w 43784"/>
                <a:gd name="connsiteY7" fmla="*/ 27158 h 70197"/>
                <a:gd name="connsiteX8" fmla="*/ 34039 w 43784"/>
                <a:gd name="connsiteY8" fmla="*/ 20271 h 70197"/>
                <a:gd name="connsiteX9" fmla="*/ 30160 w 43784"/>
                <a:gd name="connsiteY9" fmla="*/ 11310 h 70197"/>
                <a:gd name="connsiteX10" fmla="*/ 20137 w 43784"/>
                <a:gd name="connsiteY10" fmla="*/ 7844 h 70197"/>
                <a:gd name="connsiteX11" fmla="*/ 10854 w 43784"/>
                <a:gd name="connsiteY11" fmla="*/ 9372 h 70197"/>
                <a:gd name="connsiteX12" fmla="*/ 462 w 43784"/>
                <a:gd name="connsiteY12" fmla="*/ 13989 h 70197"/>
                <a:gd name="connsiteX13" fmla="*/ 462 w 43784"/>
                <a:gd name="connsiteY13" fmla="*/ 4572 h 70197"/>
                <a:gd name="connsiteX14" fmla="*/ 10992 w 43784"/>
                <a:gd name="connsiteY14" fmla="*/ 1152 h 70197"/>
                <a:gd name="connsiteX15" fmla="*/ 19952 w 43784"/>
                <a:gd name="connsiteY15" fmla="*/ 0 h 70197"/>
                <a:gd name="connsiteX16" fmla="*/ 37042 w 43784"/>
                <a:gd name="connsiteY16" fmla="*/ 5359 h 70197"/>
                <a:gd name="connsiteX17" fmla="*/ 43415 w 43784"/>
                <a:gd name="connsiteY17" fmla="*/ 19667 h 70197"/>
                <a:gd name="connsiteX18" fmla="*/ 41798 w 43784"/>
                <a:gd name="connsiteY18" fmla="*/ 27751 h 70197"/>
                <a:gd name="connsiteX19" fmla="*/ 36025 w 43784"/>
                <a:gd name="connsiteY19" fmla="*/ 36712 h 70197"/>
                <a:gd name="connsiteX20" fmla="*/ 28681 w 43784"/>
                <a:gd name="connsiteY20" fmla="*/ 44476 h 70197"/>
                <a:gd name="connsiteX21" fmla="*/ 11223 w 43784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197">
                  <a:moveTo>
                    <a:pt x="11223" y="62342"/>
                  </a:moveTo>
                  <a:lnTo>
                    <a:pt x="43784" y="62342"/>
                  </a:lnTo>
                  <a:lnTo>
                    <a:pt x="43784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4" y="41421"/>
                    <a:pt x="24433" y="37442"/>
                    <a:pt x="26003" y="35652"/>
                  </a:cubicBezTo>
                  <a:cubicBezTo>
                    <a:pt x="28989" y="32288"/>
                    <a:pt x="31067" y="29461"/>
                    <a:pt x="32238" y="27158"/>
                  </a:cubicBezTo>
                  <a:cubicBezTo>
                    <a:pt x="33439" y="24821"/>
                    <a:pt x="34039" y="22517"/>
                    <a:pt x="34039" y="20271"/>
                  </a:cubicBezTo>
                  <a:cubicBezTo>
                    <a:pt x="34039" y="16612"/>
                    <a:pt x="32746" y="13624"/>
                    <a:pt x="30160" y="11310"/>
                  </a:cubicBezTo>
                  <a:cubicBezTo>
                    <a:pt x="27604" y="8996"/>
                    <a:pt x="24263" y="7844"/>
                    <a:pt x="20137" y="7844"/>
                  </a:cubicBezTo>
                  <a:cubicBezTo>
                    <a:pt x="17213" y="7844"/>
                    <a:pt x="14118" y="8357"/>
                    <a:pt x="10854" y="9372"/>
                  </a:cubicBezTo>
                  <a:cubicBezTo>
                    <a:pt x="7621" y="10387"/>
                    <a:pt x="4157" y="11926"/>
                    <a:pt x="462" y="13989"/>
                  </a:cubicBezTo>
                  <a:lnTo>
                    <a:pt x="462" y="4572"/>
                  </a:lnTo>
                  <a:cubicBezTo>
                    <a:pt x="4218" y="3055"/>
                    <a:pt x="7728" y="1915"/>
                    <a:pt x="10992" y="1152"/>
                  </a:cubicBezTo>
                  <a:cubicBezTo>
                    <a:pt x="14256" y="388"/>
                    <a:pt x="17242" y="0"/>
                    <a:pt x="19952" y="0"/>
                  </a:cubicBezTo>
                  <a:cubicBezTo>
                    <a:pt x="27095" y="0"/>
                    <a:pt x="32792" y="1790"/>
                    <a:pt x="37042" y="5359"/>
                  </a:cubicBezTo>
                  <a:cubicBezTo>
                    <a:pt x="41291" y="8927"/>
                    <a:pt x="43415" y="13693"/>
                    <a:pt x="43415" y="19667"/>
                  </a:cubicBezTo>
                  <a:cubicBezTo>
                    <a:pt x="43415" y="22506"/>
                    <a:pt x="42876" y="25197"/>
                    <a:pt x="41798" y="27751"/>
                  </a:cubicBezTo>
                  <a:cubicBezTo>
                    <a:pt x="40752" y="30270"/>
                    <a:pt x="38827" y="33258"/>
                    <a:pt x="36025" y="36712"/>
                  </a:cubicBezTo>
                  <a:cubicBezTo>
                    <a:pt x="35255" y="37613"/>
                    <a:pt x="32807" y="40201"/>
                    <a:pt x="28681" y="44476"/>
                  </a:cubicBezTo>
                  <a:cubicBezTo>
                    <a:pt x="24555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F8605673-5723-3154-F15C-3A65D632BD74}"/>
                </a:ext>
              </a:extLst>
            </p:cNvPr>
            <p:cNvSpPr/>
            <p:nvPr/>
          </p:nvSpPr>
          <p:spPr>
            <a:xfrm>
              <a:off x="966863" y="3368829"/>
              <a:ext cx="47662" cy="71531"/>
            </a:xfrm>
            <a:custGeom>
              <a:avLst/>
              <a:gdLst>
                <a:gd name="connsiteX0" fmla="*/ 23832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2 w 47662"/>
                <a:gd name="connsiteY4" fmla="*/ 64144 h 71531"/>
                <a:gd name="connsiteX5" fmla="*/ 34685 w 47662"/>
                <a:gd name="connsiteY5" fmla="*/ 57086 h 71531"/>
                <a:gd name="connsiteX6" fmla="*/ 38334 w 47662"/>
                <a:gd name="connsiteY6" fmla="*/ 35789 h 71531"/>
                <a:gd name="connsiteX7" fmla="*/ 34685 w 47662"/>
                <a:gd name="connsiteY7" fmla="*/ 14502 h 71531"/>
                <a:gd name="connsiteX8" fmla="*/ 23832 w 47662"/>
                <a:gd name="connsiteY8" fmla="*/ 7388 h 71531"/>
                <a:gd name="connsiteX9" fmla="*/ 23832 w 47662"/>
                <a:gd name="connsiteY9" fmla="*/ 0 h 71531"/>
                <a:gd name="connsiteX10" fmla="*/ 41521 w 47662"/>
                <a:gd name="connsiteY10" fmla="*/ 9189 h 71531"/>
                <a:gd name="connsiteX11" fmla="*/ 47663 w 47662"/>
                <a:gd name="connsiteY11" fmla="*/ 35789 h 71531"/>
                <a:gd name="connsiteX12" fmla="*/ 41521 w 47662"/>
                <a:gd name="connsiteY12" fmla="*/ 62388 h 71531"/>
                <a:gd name="connsiteX13" fmla="*/ 23832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2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4" y="45240"/>
                    <a:pt x="38334" y="35789"/>
                  </a:cubicBezTo>
                  <a:cubicBezTo>
                    <a:pt x="38334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A09F918F-EE4A-2AF5-F31D-1D66AA9B664A}"/>
                </a:ext>
              </a:extLst>
            </p:cNvPr>
            <p:cNvSpPr/>
            <p:nvPr/>
          </p:nvSpPr>
          <p:spPr>
            <a:xfrm>
              <a:off x="1030922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AFBE697-0534-0D87-F034-4791EF88A788}"/>
                </a:ext>
              </a:extLst>
            </p:cNvPr>
            <p:cNvSpPr/>
            <p:nvPr/>
          </p:nvSpPr>
          <p:spPr>
            <a:xfrm>
              <a:off x="1057110" y="3368829"/>
              <a:ext cx="47662" cy="71531"/>
            </a:xfrm>
            <a:custGeom>
              <a:avLst/>
              <a:gdLst>
                <a:gd name="connsiteX0" fmla="*/ 23831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1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1 w 47662"/>
                <a:gd name="connsiteY8" fmla="*/ 7388 h 71531"/>
                <a:gd name="connsiteX9" fmla="*/ 23831 w 47662"/>
                <a:gd name="connsiteY9" fmla="*/ 0 h 71531"/>
                <a:gd name="connsiteX10" fmla="*/ 41520 w 47662"/>
                <a:gd name="connsiteY10" fmla="*/ 9189 h 71531"/>
                <a:gd name="connsiteX11" fmla="*/ 47663 w 47662"/>
                <a:gd name="connsiteY11" fmla="*/ 35789 h 71531"/>
                <a:gd name="connsiteX12" fmla="*/ 41520 w 47662"/>
                <a:gd name="connsiteY12" fmla="*/ 62388 h 71531"/>
                <a:gd name="connsiteX13" fmla="*/ 23831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1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8" y="64144"/>
                    <a:pt x="23831" y="64144"/>
                  </a:cubicBezTo>
                  <a:cubicBezTo>
                    <a:pt x="28665" y="64144"/>
                    <a:pt x="32283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0" y="62388"/>
                  </a:cubicBezTo>
                  <a:cubicBezTo>
                    <a:pt x="37455" y="68487"/>
                    <a:pt x="31560" y="71532"/>
                    <a:pt x="23831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716FB97-92C7-696E-59CE-6D7387A73842}"/>
                </a:ext>
              </a:extLst>
            </p:cNvPr>
            <p:cNvSpPr/>
            <p:nvPr/>
          </p:nvSpPr>
          <p:spPr>
            <a:xfrm>
              <a:off x="1245374" y="3368829"/>
              <a:ext cx="47663" cy="71531"/>
            </a:xfrm>
            <a:custGeom>
              <a:avLst/>
              <a:gdLst>
                <a:gd name="connsiteX0" fmla="*/ 23832 w 47663"/>
                <a:gd name="connsiteY0" fmla="*/ 7388 h 71531"/>
                <a:gd name="connsiteX1" fmla="*/ 12978 w 47663"/>
                <a:gd name="connsiteY1" fmla="*/ 14502 h 71531"/>
                <a:gd name="connsiteX2" fmla="*/ 9375 w 47663"/>
                <a:gd name="connsiteY2" fmla="*/ 35789 h 71531"/>
                <a:gd name="connsiteX3" fmla="*/ 12978 w 47663"/>
                <a:gd name="connsiteY3" fmla="*/ 57086 h 71531"/>
                <a:gd name="connsiteX4" fmla="*/ 23832 w 47663"/>
                <a:gd name="connsiteY4" fmla="*/ 64144 h 71531"/>
                <a:gd name="connsiteX5" fmla="*/ 34685 w 47663"/>
                <a:gd name="connsiteY5" fmla="*/ 57086 h 71531"/>
                <a:gd name="connsiteX6" fmla="*/ 38335 w 47663"/>
                <a:gd name="connsiteY6" fmla="*/ 35789 h 71531"/>
                <a:gd name="connsiteX7" fmla="*/ 34685 w 47663"/>
                <a:gd name="connsiteY7" fmla="*/ 14502 h 71531"/>
                <a:gd name="connsiteX8" fmla="*/ 23832 w 47663"/>
                <a:gd name="connsiteY8" fmla="*/ 7388 h 71531"/>
                <a:gd name="connsiteX9" fmla="*/ 23832 w 47663"/>
                <a:gd name="connsiteY9" fmla="*/ 0 h 71531"/>
                <a:gd name="connsiteX10" fmla="*/ 41521 w 47663"/>
                <a:gd name="connsiteY10" fmla="*/ 9189 h 71531"/>
                <a:gd name="connsiteX11" fmla="*/ 47663 w 47663"/>
                <a:gd name="connsiteY11" fmla="*/ 35789 h 71531"/>
                <a:gd name="connsiteX12" fmla="*/ 41521 w 47663"/>
                <a:gd name="connsiteY12" fmla="*/ 62388 h 71531"/>
                <a:gd name="connsiteX13" fmla="*/ 23832 w 47663"/>
                <a:gd name="connsiteY13" fmla="*/ 71532 h 71531"/>
                <a:gd name="connsiteX14" fmla="*/ 6096 w 47663"/>
                <a:gd name="connsiteY14" fmla="*/ 62388 h 71531"/>
                <a:gd name="connsiteX15" fmla="*/ 0 w 47663"/>
                <a:gd name="connsiteY15" fmla="*/ 35789 h 71531"/>
                <a:gd name="connsiteX16" fmla="*/ 6096 w 47663"/>
                <a:gd name="connsiteY16" fmla="*/ 9189 h 71531"/>
                <a:gd name="connsiteX17" fmla="*/ 23832 w 47663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5" y="45240"/>
                    <a:pt x="38335" y="35789"/>
                  </a:cubicBezTo>
                  <a:cubicBezTo>
                    <a:pt x="38335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1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9273574-C056-FB1D-9BF4-E9AD4998E16D}"/>
                </a:ext>
              </a:extLst>
            </p:cNvPr>
            <p:cNvSpPr/>
            <p:nvPr/>
          </p:nvSpPr>
          <p:spPr>
            <a:xfrm>
              <a:off x="1309434" y="3427295"/>
              <a:ext cx="9745" cy="11731"/>
            </a:xfrm>
            <a:custGeom>
              <a:avLst/>
              <a:gdLst>
                <a:gd name="connsiteX0" fmla="*/ 0 w 9745"/>
                <a:gd name="connsiteY0" fmla="*/ 0 h 11731"/>
                <a:gd name="connsiteX1" fmla="*/ 9746 w 9745"/>
                <a:gd name="connsiteY1" fmla="*/ 0 h 11731"/>
                <a:gd name="connsiteX2" fmla="*/ 9746 w 9745"/>
                <a:gd name="connsiteY2" fmla="*/ 11732 h 11731"/>
                <a:gd name="connsiteX3" fmla="*/ 0 w 9745"/>
                <a:gd name="connsiteY3" fmla="*/ 11732 h 11731"/>
                <a:gd name="connsiteX4" fmla="*/ 0 w 9745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1">
                  <a:moveTo>
                    <a:pt x="0" y="0"/>
                  </a:moveTo>
                  <a:lnTo>
                    <a:pt x="9746" y="0"/>
                  </a:lnTo>
                  <a:lnTo>
                    <a:pt x="9746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FBAC34C-59AA-5F7A-DD95-BCE9B0EA62D9}"/>
                </a:ext>
              </a:extLst>
            </p:cNvPr>
            <p:cNvSpPr/>
            <p:nvPr/>
          </p:nvSpPr>
          <p:spPr>
            <a:xfrm>
              <a:off x="1336313" y="3368829"/>
              <a:ext cx="43787" cy="70197"/>
            </a:xfrm>
            <a:custGeom>
              <a:avLst/>
              <a:gdLst>
                <a:gd name="connsiteX0" fmla="*/ 11223 w 43787"/>
                <a:gd name="connsiteY0" fmla="*/ 62342 h 70197"/>
                <a:gd name="connsiteX1" fmla="*/ 43788 w 43787"/>
                <a:gd name="connsiteY1" fmla="*/ 62342 h 70197"/>
                <a:gd name="connsiteX2" fmla="*/ 43788 w 43787"/>
                <a:gd name="connsiteY2" fmla="*/ 70198 h 70197"/>
                <a:gd name="connsiteX3" fmla="*/ 0 w 43787"/>
                <a:gd name="connsiteY3" fmla="*/ 70198 h 70197"/>
                <a:gd name="connsiteX4" fmla="*/ 0 w 43787"/>
                <a:gd name="connsiteY4" fmla="*/ 62342 h 70197"/>
                <a:gd name="connsiteX5" fmla="*/ 14457 w 43787"/>
                <a:gd name="connsiteY5" fmla="*/ 47612 h 70197"/>
                <a:gd name="connsiteX6" fmla="*/ 26002 w 43787"/>
                <a:gd name="connsiteY6" fmla="*/ 35652 h 70197"/>
                <a:gd name="connsiteX7" fmla="*/ 32238 w 43787"/>
                <a:gd name="connsiteY7" fmla="*/ 27158 h 70197"/>
                <a:gd name="connsiteX8" fmla="*/ 34040 w 43787"/>
                <a:gd name="connsiteY8" fmla="*/ 20271 h 70197"/>
                <a:gd name="connsiteX9" fmla="*/ 30163 w 43787"/>
                <a:gd name="connsiteY9" fmla="*/ 11310 h 70197"/>
                <a:gd name="connsiteX10" fmla="*/ 20137 w 43787"/>
                <a:gd name="connsiteY10" fmla="*/ 7844 h 70197"/>
                <a:gd name="connsiteX11" fmla="*/ 10854 w 43787"/>
                <a:gd name="connsiteY11" fmla="*/ 9372 h 70197"/>
                <a:gd name="connsiteX12" fmla="*/ 463 w 43787"/>
                <a:gd name="connsiteY12" fmla="*/ 13989 h 70197"/>
                <a:gd name="connsiteX13" fmla="*/ 463 w 43787"/>
                <a:gd name="connsiteY13" fmla="*/ 4572 h 70197"/>
                <a:gd name="connsiteX14" fmla="*/ 10993 w 43787"/>
                <a:gd name="connsiteY14" fmla="*/ 1152 h 70197"/>
                <a:gd name="connsiteX15" fmla="*/ 19952 w 43787"/>
                <a:gd name="connsiteY15" fmla="*/ 0 h 70197"/>
                <a:gd name="connsiteX16" fmla="*/ 37038 w 43787"/>
                <a:gd name="connsiteY16" fmla="*/ 5359 h 70197"/>
                <a:gd name="connsiteX17" fmla="*/ 43411 w 43787"/>
                <a:gd name="connsiteY17" fmla="*/ 19667 h 70197"/>
                <a:gd name="connsiteX18" fmla="*/ 41804 w 43787"/>
                <a:gd name="connsiteY18" fmla="*/ 27751 h 70197"/>
                <a:gd name="connsiteX19" fmla="*/ 36023 w 43787"/>
                <a:gd name="connsiteY19" fmla="*/ 36712 h 70197"/>
                <a:gd name="connsiteX20" fmla="*/ 28681 w 43787"/>
                <a:gd name="connsiteY20" fmla="*/ 44476 h 70197"/>
                <a:gd name="connsiteX21" fmla="*/ 11223 w 43787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7" h="70197">
                  <a:moveTo>
                    <a:pt x="11223" y="62342"/>
                  </a:moveTo>
                  <a:lnTo>
                    <a:pt x="43788" y="62342"/>
                  </a:lnTo>
                  <a:lnTo>
                    <a:pt x="43788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7" y="41421"/>
                    <a:pt x="24440" y="37442"/>
                    <a:pt x="26002" y="35652"/>
                  </a:cubicBezTo>
                  <a:cubicBezTo>
                    <a:pt x="28989" y="32288"/>
                    <a:pt x="31064" y="29461"/>
                    <a:pt x="32238" y="27158"/>
                  </a:cubicBezTo>
                  <a:cubicBezTo>
                    <a:pt x="33435" y="24821"/>
                    <a:pt x="34040" y="22517"/>
                    <a:pt x="34040" y="20271"/>
                  </a:cubicBezTo>
                  <a:cubicBezTo>
                    <a:pt x="34040" y="16612"/>
                    <a:pt x="32751" y="13624"/>
                    <a:pt x="30163" y="11310"/>
                  </a:cubicBezTo>
                  <a:cubicBezTo>
                    <a:pt x="27598" y="8996"/>
                    <a:pt x="24257" y="7844"/>
                    <a:pt x="20137" y="7844"/>
                  </a:cubicBezTo>
                  <a:cubicBezTo>
                    <a:pt x="17212" y="7844"/>
                    <a:pt x="14118" y="8357"/>
                    <a:pt x="10854" y="9372"/>
                  </a:cubicBezTo>
                  <a:cubicBezTo>
                    <a:pt x="7622" y="10387"/>
                    <a:pt x="4158" y="11926"/>
                    <a:pt x="463" y="13989"/>
                  </a:cubicBezTo>
                  <a:lnTo>
                    <a:pt x="463" y="4572"/>
                  </a:lnTo>
                  <a:cubicBezTo>
                    <a:pt x="4220" y="3055"/>
                    <a:pt x="7729" y="1915"/>
                    <a:pt x="10993" y="1152"/>
                  </a:cubicBezTo>
                  <a:cubicBezTo>
                    <a:pt x="14257" y="388"/>
                    <a:pt x="17243" y="0"/>
                    <a:pt x="19952" y="0"/>
                  </a:cubicBezTo>
                  <a:cubicBezTo>
                    <a:pt x="27096" y="0"/>
                    <a:pt x="32785" y="1790"/>
                    <a:pt x="37038" y="5359"/>
                  </a:cubicBezTo>
                  <a:cubicBezTo>
                    <a:pt x="41291" y="8927"/>
                    <a:pt x="43411" y="13693"/>
                    <a:pt x="43411" y="19667"/>
                  </a:cubicBezTo>
                  <a:cubicBezTo>
                    <a:pt x="43411" y="22506"/>
                    <a:pt x="42876" y="25197"/>
                    <a:pt x="41804" y="27751"/>
                  </a:cubicBezTo>
                  <a:cubicBezTo>
                    <a:pt x="40755" y="30270"/>
                    <a:pt x="38828" y="33258"/>
                    <a:pt x="36023" y="36712"/>
                  </a:cubicBezTo>
                  <a:cubicBezTo>
                    <a:pt x="35260" y="37613"/>
                    <a:pt x="32808" y="40201"/>
                    <a:pt x="28681" y="44476"/>
                  </a:cubicBezTo>
                  <a:cubicBezTo>
                    <a:pt x="24554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0074250A-C048-DDA2-2927-1DE014C79757}"/>
                </a:ext>
              </a:extLst>
            </p:cNvPr>
            <p:cNvSpPr/>
            <p:nvPr/>
          </p:nvSpPr>
          <p:spPr>
            <a:xfrm>
              <a:off x="1520211" y="3368829"/>
              <a:ext cx="47668" cy="71531"/>
            </a:xfrm>
            <a:custGeom>
              <a:avLst/>
              <a:gdLst>
                <a:gd name="connsiteX0" fmla="*/ 23840 w 47668"/>
                <a:gd name="connsiteY0" fmla="*/ 7388 h 71531"/>
                <a:gd name="connsiteX1" fmla="*/ 12986 w 47668"/>
                <a:gd name="connsiteY1" fmla="*/ 14502 h 71531"/>
                <a:gd name="connsiteX2" fmla="*/ 9383 w 47668"/>
                <a:gd name="connsiteY2" fmla="*/ 35789 h 71531"/>
                <a:gd name="connsiteX3" fmla="*/ 12986 w 47668"/>
                <a:gd name="connsiteY3" fmla="*/ 57086 h 71531"/>
                <a:gd name="connsiteX4" fmla="*/ 23840 w 47668"/>
                <a:gd name="connsiteY4" fmla="*/ 64144 h 71531"/>
                <a:gd name="connsiteX5" fmla="*/ 34694 w 47668"/>
                <a:gd name="connsiteY5" fmla="*/ 57086 h 71531"/>
                <a:gd name="connsiteX6" fmla="*/ 38342 w 47668"/>
                <a:gd name="connsiteY6" fmla="*/ 35789 h 71531"/>
                <a:gd name="connsiteX7" fmla="*/ 34694 w 47668"/>
                <a:gd name="connsiteY7" fmla="*/ 14502 h 71531"/>
                <a:gd name="connsiteX8" fmla="*/ 23840 w 47668"/>
                <a:gd name="connsiteY8" fmla="*/ 7388 h 71531"/>
                <a:gd name="connsiteX9" fmla="*/ 23840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40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40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40" y="7388"/>
                  </a:moveTo>
                  <a:cubicBezTo>
                    <a:pt x="19040" y="7388"/>
                    <a:pt x="15415" y="9759"/>
                    <a:pt x="12986" y="14502"/>
                  </a:cubicBezTo>
                  <a:cubicBezTo>
                    <a:pt x="10580" y="19211"/>
                    <a:pt x="9383" y="26303"/>
                    <a:pt x="9383" y="35789"/>
                  </a:cubicBezTo>
                  <a:cubicBezTo>
                    <a:pt x="9383" y="45240"/>
                    <a:pt x="10580" y="52343"/>
                    <a:pt x="12986" y="57086"/>
                  </a:cubicBezTo>
                  <a:cubicBezTo>
                    <a:pt x="15415" y="61795"/>
                    <a:pt x="19040" y="64144"/>
                    <a:pt x="23840" y="64144"/>
                  </a:cubicBezTo>
                  <a:cubicBezTo>
                    <a:pt x="28674" y="64144"/>
                    <a:pt x="32288" y="61795"/>
                    <a:pt x="34694" y="57086"/>
                  </a:cubicBezTo>
                  <a:cubicBezTo>
                    <a:pt x="37123" y="52343"/>
                    <a:pt x="38342" y="45240"/>
                    <a:pt x="38342" y="35789"/>
                  </a:cubicBezTo>
                  <a:cubicBezTo>
                    <a:pt x="38342" y="26303"/>
                    <a:pt x="37123" y="19211"/>
                    <a:pt x="34694" y="14502"/>
                  </a:cubicBezTo>
                  <a:cubicBezTo>
                    <a:pt x="32288" y="9759"/>
                    <a:pt x="28674" y="7388"/>
                    <a:pt x="23840" y="7388"/>
                  </a:cubicBezTo>
                  <a:moveTo>
                    <a:pt x="23840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40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40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778A463-7BF3-D62E-6FB7-59B6C64CFF52}"/>
                </a:ext>
              </a:extLst>
            </p:cNvPr>
            <p:cNvSpPr/>
            <p:nvPr/>
          </p:nvSpPr>
          <p:spPr>
            <a:xfrm>
              <a:off x="1584275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7798EFC5-DF1E-0AF3-68AD-C7C0479F55BE}"/>
                </a:ext>
              </a:extLst>
            </p:cNvPr>
            <p:cNvSpPr/>
            <p:nvPr/>
          </p:nvSpPr>
          <p:spPr>
            <a:xfrm>
              <a:off x="1608845" y="3370072"/>
              <a:ext cx="50245" cy="68954"/>
            </a:xfrm>
            <a:custGeom>
              <a:avLst/>
              <a:gdLst>
                <a:gd name="connsiteX0" fmla="*/ 31126 w 50245"/>
                <a:gd name="connsiteY0" fmla="*/ 8129 h 68954"/>
                <a:gd name="connsiteX1" fmla="*/ 7570 w 50245"/>
                <a:gd name="connsiteY1" fmla="*/ 44944 h 68954"/>
                <a:gd name="connsiteX2" fmla="*/ 31126 w 50245"/>
                <a:gd name="connsiteY2" fmla="*/ 44944 h 68954"/>
                <a:gd name="connsiteX3" fmla="*/ 31126 w 50245"/>
                <a:gd name="connsiteY3" fmla="*/ 8129 h 68954"/>
                <a:gd name="connsiteX4" fmla="*/ 28686 w 50245"/>
                <a:gd name="connsiteY4" fmla="*/ 0 h 68954"/>
                <a:gd name="connsiteX5" fmla="*/ 40406 w 50245"/>
                <a:gd name="connsiteY5" fmla="*/ 0 h 68954"/>
                <a:gd name="connsiteX6" fmla="*/ 40406 w 50245"/>
                <a:gd name="connsiteY6" fmla="*/ 44944 h 68954"/>
                <a:gd name="connsiteX7" fmla="*/ 50245 w 50245"/>
                <a:gd name="connsiteY7" fmla="*/ 44944 h 68954"/>
                <a:gd name="connsiteX8" fmla="*/ 50245 w 50245"/>
                <a:gd name="connsiteY8" fmla="*/ 52697 h 68954"/>
                <a:gd name="connsiteX9" fmla="*/ 40406 w 50245"/>
                <a:gd name="connsiteY9" fmla="*/ 52697 h 68954"/>
                <a:gd name="connsiteX10" fmla="*/ 40406 w 50245"/>
                <a:gd name="connsiteY10" fmla="*/ 68955 h 68954"/>
                <a:gd name="connsiteX11" fmla="*/ 31126 w 50245"/>
                <a:gd name="connsiteY11" fmla="*/ 68955 h 68954"/>
                <a:gd name="connsiteX12" fmla="*/ 31126 w 50245"/>
                <a:gd name="connsiteY12" fmla="*/ 52697 h 68954"/>
                <a:gd name="connsiteX13" fmla="*/ 0 w 50245"/>
                <a:gd name="connsiteY13" fmla="*/ 52697 h 68954"/>
                <a:gd name="connsiteX14" fmla="*/ 0 w 50245"/>
                <a:gd name="connsiteY14" fmla="*/ 43690 h 68954"/>
                <a:gd name="connsiteX15" fmla="*/ 28686 w 50245"/>
                <a:gd name="connsiteY15" fmla="*/ 0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245" h="68954">
                  <a:moveTo>
                    <a:pt x="31126" y="8129"/>
                  </a:moveTo>
                  <a:lnTo>
                    <a:pt x="7570" y="44944"/>
                  </a:lnTo>
                  <a:lnTo>
                    <a:pt x="31126" y="44944"/>
                  </a:lnTo>
                  <a:lnTo>
                    <a:pt x="31126" y="8129"/>
                  </a:lnTo>
                  <a:moveTo>
                    <a:pt x="28686" y="0"/>
                  </a:moveTo>
                  <a:lnTo>
                    <a:pt x="40406" y="0"/>
                  </a:lnTo>
                  <a:lnTo>
                    <a:pt x="40406" y="44944"/>
                  </a:lnTo>
                  <a:lnTo>
                    <a:pt x="50245" y="44944"/>
                  </a:lnTo>
                  <a:lnTo>
                    <a:pt x="50245" y="52697"/>
                  </a:lnTo>
                  <a:lnTo>
                    <a:pt x="40406" y="52697"/>
                  </a:lnTo>
                  <a:lnTo>
                    <a:pt x="40406" y="68955"/>
                  </a:lnTo>
                  <a:lnTo>
                    <a:pt x="31126" y="68955"/>
                  </a:lnTo>
                  <a:lnTo>
                    <a:pt x="31126" y="52697"/>
                  </a:lnTo>
                  <a:lnTo>
                    <a:pt x="0" y="52697"/>
                  </a:lnTo>
                  <a:lnTo>
                    <a:pt x="0" y="43690"/>
                  </a:lnTo>
                  <a:lnTo>
                    <a:pt x="28686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FC8DE9E8-96DB-3A8A-F6B2-23CA12A277E9}"/>
                </a:ext>
              </a:extLst>
            </p:cNvPr>
            <p:cNvSpPr/>
            <p:nvPr/>
          </p:nvSpPr>
          <p:spPr>
            <a:xfrm>
              <a:off x="1797456" y="3368829"/>
              <a:ext cx="47668" cy="71531"/>
            </a:xfrm>
            <a:custGeom>
              <a:avLst/>
              <a:gdLst>
                <a:gd name="connsiteX0" fmla="*/ 23829 w 47668"/>
                <a:gd name="connsiteY0" fmla="*/ 7388 h 71531"/>
                <a:gd name="connsiteX1" fmla="*/ 12975 w 47668"/>
                <a:gd name="connsiteY1" fmla="*/ 14502 h 71531"/>
                <a:gd name="connsiteX2" fmla="*/ 9372 w 47668"/>
                <a:gd name="connsiteY2" fmla="*/ 35789 h 71531"/>
                <a:gd name="connsiteX3" fmla="*/ 12975 w 47668"/>
                <a:gd name="connsiteY3" fmla="*/ 57086 h 71531"/>
                <a:gd name="connsiteX4" fmla="*/ 23829 w 47668"/>
                <a:gd name="connsiteY4" fmla="*/ 64144 h 71531"/>
                <a:gd name="connsiteX5" fmla="*/ 34683 w 47668"/>
                <a:gd name="connsiteY5" fmla="*/ 57086 h 71531"/>
                <a:gd name="connsiteX6" fmla="*/ 38331 w 47668"/>
                <a:gd name="connsiteY6" fmla="*/ 35789 h 71531"/>
                <a:gd name="connsiteX7" fmla="*/ 34683 w 47668"/>
                <a:gd name="connsiteY7" fmla="*/ 14502 h 71531"/>
                <a:gd name="connsiteX8" fmla="*/ 23829 w 47668"/>
                <a:gd name="connsiteY8" fmla="*/ 7388 h 71531"/>
                <a:gd name="connsiteX9" fmla="*/ 23829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29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29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BCF6E2B-D74F-E992-F9EA-C3ADF668483E}"/>
                </a:ext>
              </a:extLst>
            </p:cNvPr>
            <p:cNvSpPr/>
            <p:nvPr/>
          </p:nvSpPr>
          <p:spPr>
            <a:xfrm>
              <a:off x="1861519" y="3427295"/>
              <a:ext cx="9736" cy="11731"/>
            </a:xfrm>
            <a:custGeom>
              <a:avLst/>
              <a:gdLst>
                <a:gd name="connsiteX0" fmla="*/ 0 w 9736"/>
                <a:gd name="connsiteY0" fmla="*/ 0 h 11731"/>
                <a:gd name="connsiteX1" fmla="*/ 9737 w 9736"/>
                <a:gd name="connsiteY1" fmla="*/ 0 h 11731"/>
                <a:gd name="connsiteX2" fmla="*/ 9737 w 9736"/>
                <a:gd name="connsiteY2" fmla="*/ 11732 h 11731"/>
                <a:gd name="connsiteX3" fmla="*/ 0 w 9736"/>
                <a:gd name="connsiteY3" fmla="*/ 11732 h 11731"/>
                <a:gd name="connsiteX4" fmla="*/ 0 w 9736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6" h="11731">
                  <a:moveTo>
                    <a:pt x="0" y="0"/>
                  </a:moveTo>
                  <a:lnTo>
                    <a:pt x="9737" y="0"/>
                  </a:lnTo>
                  <a:lnTo>
                    <a:pt x="9737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89283CAC-EEBB-56A0-B120-F0749FD4162E}"/>
                </a:ext>
              </a:extLst>
            </p:cNvPr>
            <p:cNvSpPr/>
            <p:nvPr/>
          </p:nvSpPr>
          <p:spPr>
            <a:xfrm>
              <a:off x="1888073" y="3368829"/>
              <a:ext cx="47611" cy="71531"/>
            </a:xfrm>
            <a:custGeom>
              <a:avLst/>
              <a:gdLst>
                <a:gd name="connsiteX0" fmla="*/ 24615 w 47611"/>
                <a:gd name="connsiteY0" fmla="*/ 32003 h 71531"/>
                <a:gd name="connsiteX1" fmla="*/ 14639 w 47611"/>
                <a:gd name="connsiteY1" fmla="*/ 36302 h 71531"/>
                <a:gd name="connsiteX2" fmla="*/ 10991 w 47611"/>
                <a:gd name="connsiteY2" fmla="*/ 48079 h 71531"/>
                <a:gd name="connsiteX3" fmla="*/ 14639 w 47611"/>
                <a:gd name="connsiteY3" fmla="*/ 59857 h 71531"/>
                <a:gd name="connsiteX4" fmla="*/ 24615 w 47611"/>
                <a:gd name="connsiteY4" fmla="*/ 64144 h 71531"/>
                <a:gd name="connsiteX5" fmla="*/ 34546 w 47611"/>
                <a:gd name="connsiteY5" fmla="*/ 59857 h 71531"/>
                <a:gd name="connsiteX6" fmla="*/ 38240 w 47611"/>
                <a:gd name="connsiteY6" fmla="*/ 48079 h 71531"/>
                <a:gd name="connsiteX7" fmla="*/ 34546 w 47611"/>
                <a:gd name="connsiteY7" fmla="*/ 36302 h 71531"/>
                <a:gd name="connsiteX8" fmla="*/ 24615 w 47611"/>
                <a:gd name="connsiteY8" fmla="*/ 32003 h 71531"/>
                <a:gd name="connsiteX9" fmla="*/ 43131 w 47611"/>
                <a:gd name="connsiteY9" fmla="*/ 2770 h 71531"/>
                <a:gd name="connsiteX10" fmla="*/ 43131 w 47611"/>
                <a:gd name="connsiteY10" fmla="*/ 11264 h 71531"/>
                <a:gd name="connsiteX11" fmla="*/ 36028 w 47611"/>
                <a:gd name="connsiteY11" fmla="*/ 8722 h 71531"/>
                <a:gd name="connsiteX12" fmla="*/ 28959 w 47611"/>
                <a:gd name="connsiteY12" fmla="*/ 7844 h 71531"/>
                <a:gd name="connsiteX13" fmla="*/ 14822 w 47611"/>
                <a:gd name="connsiteY13" fmla="*/ 14081 h 71531"/>
                <a:gd name="connsiteX14" fmla="*/ 9281 w 47611"/>
                <a:gd name="connsiteY14" fmla="*/ 32927 h 71531"/>
                <a:gd name="connsiteX15" fmla="*/ 16121 w 47611"/>
                <a:gd name="connsiteY15" fmla="*/ 26782 h 71531"/>
                <a:gd name="connsiteX16" fmla="*/ 25174 w 47611"/>
                <a:gd name="connsiteY16" fmla="*/ 24615 h 71531"/>
                <a:gd name="connsiteX17" fmla="*/ 41569 w 47611"/>
                <a:gd name="connsiteY17" fmla="*/ 30943 h 71531"/>
                <a:gd name="connsiteX18" fmla="*/ 47612 w 47611"/>
                <a:gd name="connsiteY18" fmla="*/ 48079 h 71531"/>
                <a:gd name="connsiteX19" fmla="*/ 41330 w 47611"/>
                <a:gd name="connsiteY19" fmla="*/ 65113 h 71531"/>
                <a:gd name="connsiteX20" fmla="*/ 24615 w 47611"/>
                <a:gd name="connsiteY20" fmla="*/ 71532 h 71531"/>
                <a:gd name="connsiteX21" fmla="*/ 6328 w 47611"/>
                <a:gd name="connsiteY21" fmla="*/ 62388 h 71531"/>
                <a:gd name="connsiteX22" fmla="*/ 0 w 47611"/>
                <a:gd name="connsiteY22" fmla="*/ 35789 h 71531"/>
                <a:gd name="connsiteX23" fmla="*/ 7753 w 47611"/>
                <a:gd name="connsiteY23" fmla="*/ 9737 h 71531"/>
                <a:gd name="connsiteX24" fmla="*/ 28583 w 47611"/>
                <a:gd name="connsiteY24" fmla="*/ 0 h 71531"/>
                <a:gd name="connsiteX25" fmla="*/ 35652 w 47611"/>
                <a:gd name="connsiteY25" fmla="*/ 684 h 71531"/>
                <a:gd name="connsiteX26" fmla="*/ 43131 w 47611"/>
                <a:gd name="connsiteY26" fmla="*/ 277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1" h="71531">
                  <a:moveTo>
                    <a:pt x="24615" y="32003"/>
                  </a:moveTo>
                  <a:cubicBezTo>
                    <a:pt x="20431" y="32003"/>
                    <a:pt x="17102" y="33440"/>
                    <a:pt x="14639" y="36302"/>
                  </a:cubicBezTo>
                  <a:cubicBezTo>
                    <a:pt x="12211" y="39163"/>
                    <a:pt x="10991" y="43085"/>
                    <a:pt x="10991" y="48079"/>
                  </a:cubicBezTo>
                  <a:cubicBezTo>
                    <a:pt x="10991" y="53039"/>
                    <a:pt x="12211" y="56961"/>
                    <a:pt x="14639" y="59857"/>
                  </a:cubicBezTo>
                  <a:cubicBezTo>
                    <a:pt x="17102" y="62718"/>
                    <a:pt x="20431" y="64144"/>
                    <a:pt x="24615" y="64144"/>
                  </a:cubicBezTo>
                  <a:cubicBezTo>
                    <a:pt x="28800" y="64144"/>
                    <a:pt x="32117" y="62718"/>
                    <a:pt x="34546" y="59857"/>
                  </a:cubicBezTo>
                  <a:cubicBezTo>
                    <a:pt x="37008" y="56961"/>
                    <a:pt x="38240" y="53039"/>
                    <a:pt x="38240" y="48079"/>
                  </a:cubicBezTo>
                  <a:cubicBezTo>
                    <a:pt x="38240" y="43085"/>
                    <a:pt x="37008" y="39163"/>
                    <a:pt x="34546" y="36302"/>
                  </a:cubicBezTo>
                  <a:cubicBezTo>
                    <a:pt x="32117" y="33440"/>
                    <a:pt x="28800" y="32003"/>
                    <a:pt x="24615" y="32003"/>
                  </a:cubicBezTo>
                  <a:moveTo>
                    <a:pt x="43131" y="2770"/>
                  </a:moveTo>
                  <a:lnTo>
                    <a:pt x="43131" y="11264"/>
                  </a:lnTo>
                  <a:cubicBezTo>
                    <a:pt x="40794" y="10159"/>
                    <a:pt x="38434" y="9303"/>
                    <a:pt x="36028" y="8722"/>
                  </a:cubicBezTo>
                  <a:cubicBezTo>
                    <a:pt x="33657" y="8141"/>
                    <a:pt x="31297" y="7844"/>
                    <a:pt x="28959" y="7844"/>
                  </a:cubicBezTo>
                  <a:cubicBezTo>
                    <a:pt x="22803" y="7844"/>
                    <a:pt x="18094" y="9919"/>
                    <a:pt x="14822" y="14081"/>
                  </a:cubicBezTo>
                  <a:cubicBezTo>
                    <a:pt x="11595" y="18242"/>
                    <a:pt x="9748" y="24524"/>
                    <a:pt x="9281" y="32927"/>
                  </a:cubicBezTo>
                  <a:cubicBezTo>
                    <a:pt x="11093" y="30248"/>
                    <a:pt x="13374" y="28195"/>
                    <a:pt x="16121" y="26782"/>
                  </a:cubicBezTo>
                  <a:cubicBezTo>
                    <a:pt x="18858" y="25334"/>
                    <a:pt x="21879" y="24615"/>
                    <a:pt x="25174" y="24615"/>
                  </a:cubicBezTo>
                  <a:cubicBezTo>
                    <a:pt x="32095" y="24615"/>
                    <a:pt x="37567" y="26724"/>
                    <a:pt x="41569" y="30943"/>
                  </a:cubicBezTo>
                  <a:cubicBezTo>
                    <a:pt x="45594" y="35127"/>
                    <a:pt x="47612" y="40839"/>
                    <a:pt x="47612" y="48079"/>
                  </a:cubicBezTo>
                  <a:cubicBezTo>
                    <a:pt x="47612" y="55159"/>
                    <a:pt x="45514" y="60837"/>
                    <a:pt x="41330" y="65113"/>
                  </a:cubicBezTo>
                  <a:cubicBezTo>
                    <a:pt x="37145" y="69388"/>
                    <a:pt x="31570" y="71532"/>
                    <a:pt x="24615" y="71532"/>
                  </a:cubicBezTo>
                  <a:cubicBezTo>
                    <a:pt x="16646" y="71532"/>
                    <a:pt x="10546" y="68487"/>
                    <a:pt x="6328" y="62388"/>
                  </a:cubicBezTo>
                  <a:cubicBezTo>
                    <a:pt x="2109" y="56265"/>
                    <a:pt x="0" y="47395"/>
                    <a:pt x="0" y="35789"/>
                  </a:cubicBezTo>
                  <a:cubicBezTo>
                    <a:pt x="0" y="24889"/>
                    <a:pt x="2588" y="16201"/>
                    <a:pt x="7753" y="9737"/>
                  </a:cubicBezTo>
                  <a:cubicBezTo>
                    <a:pt x="12929" y="3249"/>
                    <a:pt x="19872" y="0"/>
                    <a:pt x="28583" y="0"/>
                  </a:cubicBezTo>
                  <a:cubicBezTo>
                    <a:pt x="30920" y="0"/>
                    <a:pt x="33280" y="228"/>
                    <a:pt x="35652" y="684"/>
                  </a:cubicBezTo>
                  <a:cubicBezTo>
                    <a:pt x="38057" y="1152"/>
                    <a:pt x="40543" y="1847"/>
                    <a:pt x="43131" y="277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4A0EB5C6-BB4B-65D0-078E-B3D8F85DF4F1}"/>
                </a:ext>
              </a:extLst>
            </p:cNvPr>
            <p:cNvSpPr/>
            <p:nvPr/>
          </p:nvSpPr>
          <p:spPr>
            <a:xfrm>
              <a:off x="2074632" y="3368829"/>
              <a:ext cx="47657" cy="71531"/>
            </a:xfrm>
            <a:custGeom>
              <a:avLst/>
              <a:gdLst>
                <a:gd name="connsiteX0" fmla="*/ 23829 w 47657"/>
                <a:gd name="connsiteY0" fmla="*/ 7388 h 71531"/>
                <a:gd name="connsiteX1" fmla="*/ 12975 w 47657"/>
                <a:gd name="connsiteY1" fmla="*/ 14502 h 71531"/>
                <a:gd name="connsiteX2" fmla="*/ 9372 w 47657"/>
                <a:gd name="connsiteY2" fmla="*/ 35789 h 71531"/>
                <a:gd name="connsiteX3" fmla="*/ 12975 w 47657"/>
                <a:gd name="connsiteY3" fmla="*/ 57086 h 71531"/>
                <a:gd name="connsiteX4" fmla="*/ 23829 w 47657"/>
                <a:gd name="connsiteY4" fmla="*/ 64144 h 71531"/>
                <a:gd name="connsiteX5" fmla="*/ 34683 w 47657"/>
                <a:gd name="connsiteY5" fmla="*/ 57086 h 71531"/>
                <a:gd name="connsiteX6" fmla="*/ 38331 w 47657"/>
                <a:gd name="connsiteY6" fmla="*/ 35789 h 71531"/>
                <a:gd name="connsiteX7" fmla="*/ 34683 w 47657"/>
                <a:gd name="connsiteY7" fmla="*/ 14502 h 71531"/>
                <a:gd name="connsiteX8" fmla="*/ 23829 w 47657"/>
                <a:gd name="connsiteY8" fmla="*/ 7388 h 71531"/>
                <a:gd name="connsiteX9" fmla="*/ 23829 w 47657"/>
                <a:gd name="connsiteY9" fmla="*/ 0 h 71531"/>
                <a:gd name="connsiteX10" fmla="*/ 41512 w 47657"/>
                <a:gd name="connsiteY10" fmla="*/ 9189 h 71531"/>
                <a:gd name="connsiteX11" fmla="*/ 47657 w 47657"/>
                <a:gd name="connsiteY11" fmla="*/ 35789 h 71531"/>
                <a:gd name="connsiteX12" fmla="*/ 41512 w 47657"/>
                <a:gd name="connsiteY12" fmla="*/ 62388 h 71531"/>
                <a:gd name="connsiteX13" fmla="*/ 23829 w 47657"/>
                <a:gd name="connsiteY13" fmla="*/ 71532 h 71531"/>
                <a:gd name="connsiteX14" fmla="*/ 6088 w 47657"/>
                <a:gd name="connsiteY14" fmla="*/ 62388 h 71531"/>
                <a:gd name="connsiteX15" fmla="*/ 0 w 47657"/>
                <a:gd name="connsiteY15" fmla="*/ 35789 h 71531"/>
                <a:gd name="connsiteX16" fmla="*/ 6088 w 47657"/>
                <a:gd name="connsiteY16" fmla="*/ 9189 h 71531"/>
                <a:gd name="connsiteX17" fmla="*/ 23829 w 47657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7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12" y="9189"/>
                  </a:cubicBezTo>
                  <a:cubicBezTo>
                    <a:pt x="45605" y="15289"/>
                    <a:pt x="47657" y="24148"/>
                    <a:pt x="47657" y="35789"/>
                  </a:cubicBezTo>
                  <a:cubicBezTo>
                    <a:pt x="47657" y="47395"/>
                    <a:pt x="45605" y="56265"/>
                    <a:pt x="41512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81" y="68487"/>
                    <a:pt x="6088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088" y="9189"/>
                  </a:cubicBezTo>
                  <a:cubicBezTo>
                    <a:pt x="10181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101AC44-4C71-A6C0-B084-C76A2930C1F7}"/>
                </a:ext>
              </a:extLst>
            </p:cNvPr>
            <p:cNvSpPr/>
            <p:nvPr/>
          </p:nvSpPr>
          <p:spPr>
            <a:xfrm>
              <a:off x="2138684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E8B9F892-E291-F6B8-6395-695D0F698917}"/>
                </a:ext>
              </a:extLst>
            </p:cNvPr>
            <p:cNvSpPr/>
            <p:nvPr/>
          </p:nvSpPr>
          <p:spPr>
            <a:xfrm>
              <a:off x="2165055" y="3368829"/>
              <a:ext cx="47292" cy="71531"/>
            </a:xfrm>
            <a:custGeom>
              <a:avLst/>
              <a:gdLst>
                <a:gd name="connsiteX0" fmla="*/ 23646 w 47292"/>
                <a:gd name="connsiteY0" fmla="*/ 37453 h 71531"/>
                <a:gd name="connsiteX1" fmla="*/ 13168 w 47292"/>
                <a:gd name="connsiteY1" fmla="*/ 41010 h 71531"/>
                <a:gd name="connsiteX2" fmla="*/ 9383 w 47292"/>
                <a:gd name="connsiteY2" fmla="*/ 50804 h 71531"/>
                <a:gd name="connsiteX3" fmla="*/ 13168 w 47292"/>
                <a:gd name="connsiteY3" fmla="*/ 60586 h 71531"/>
                <a:gd name="connsiteX4" fmla="*/ 23646 w 47292"/>
                <a:gd name="connsiteY4" fmla="*/ 64144 h 71531"/>
                <a:gd name="connsiteX5" fmla="*/ 34135 w 47292"/>
                <a:gd name="connsiteY5" fmla="*/ 60586 h 71531"/>
                <a:gd name="connsiteX6" fmla="*/ 37966 w 47292"/>
                <a:gd name="connsiteY6" fmla="*/ 50804 h 71531"/>
                <a:gd name="connsiteX7" fmla="*/ 34135 w 47292"/>
                <a:gd name="connsiteY7" fmla="*/ 41010 h 71531"/>
                <a:gd name="connsiteX8" fmla="*/ 23646 w 47292"/>
                <a:gd name="connsiteY8" fmla="*/ 37453 h 71531"/>
                <a:gd name="connsiteX9" fmla="*/ 14320 w 47292"/>
                <a:gd name="connsiteY9" fmla="*/ 33486 h 71531"/>
                <a:gd name="connsiteX10" fmla="*/ 4948 w 47292"/>
                <a:gd name="connsiteY10" fmla="*/ 27887 h 71531"/>
                <a:gd name="connsiteX11" fmla="*/ 1619 w 47292"/>
                <a:gd name="connsiteY11" fmla="*/ 17866 h 71531"/>
                <a:gd name="connsiteX12" fmla="*/ 7491 w 47292"/>
                <a:gd name="connsiteY12" fmla="*/ 4800 h 71531"/>
                <a:gd name="connsiteX13" fmla="*/ 23646 w 47292"/>
                <a:gd name="connsiteY13" fmla="*/ 0 h 71531"/>
                <a:gd name="connsiteX14" fmla="*/ 39813 w 47292"/>
                <a:gd name="connsiteY14" fmla="*/ 4800 h 71531"/>
                <a:gd name="connsiteX15" fmla="*/ 45685 w 47292"/>
                <a:gd name="connsiteY15" fmla="*/ 17866 h 71531"/>
                <a:gd name="connsiteX16" fmla="*/ 42310 w 47292"/>
                <a:gd name="connsiteY16" fmla="*/ 27887 h 71531"/>
                <a:gd name="connsiteX17" fmla="*/ 33029 w 47292"/>
                <a:gd name="connsiteY17" fmla="*/ 33486 h 71531"/>
                <a:gd name="connsiteX18" fmla="*/ 43507 w 47292"/>
                <a:gd name="connsiteY18" fmla="*/ 39619 h 71531"/>
                <a:gd name="connsiteX19" fmla="*/ 47292 w 47292"/>
                <a:gd name="connsiteY19" fmla="*/ 50804 h 71531"/>
                <a:gd name="connsiteX20" fmla="*/ 41159 w 47292"/>
                <a:gd name="connsiteY20" fmla="*/ 66184 h 71531"/>
                <a:gd name="connsiteX21" fmla="*/ 23646 w 47292"/>
                <a:gd name="connsiteY21" fmla="*/ 71532 h 71531"/>
                <a:gd name="connsiteX22" fmla="*/ 6100 w 47292"/>
                <a:gd name="connsiteY22" fmla="*/ 66184 h 71531"/>
                <a:gd name="connsiteX23" fmla="*/ 0 w 47292"/>
                <a:gd name="connsiteY23" fmla="*/ 50804 h 71531"/>
                <a:gd name="connsiteX24" fmla="*/ 3785 w 47292"/>
                <a:gd name="connsiteY24" fmla="*/ 39619 h 71531"/>
                <a:gd name="connsiteX25" fmla="*/ 14320 w 47292"/>
                <a:gd name="connsiteY25" fmla="*/ 33486 h 71531"/>
                <a:gd name="connsiteX26" fmla="*/ 10900 w 47292"/>
                <a:gd name="connsiteY26" fmla="*/ 18744 h 71531"/>
                <a:gd name="connsiteX27" fmla="*/ 14229 w 47292"/>
                <a:gd name="connsiteY27" fmla="*/ 27101 h 71531"/>
                <a:gd name="connsiteX28" fmla="*/ 23646 w 47292"/>
                <a:gd name="connsiteY28" fmla="*/ 30111 h 71531"/>
                <a:gd name="connsiteX29" fmla="*/ 33029 w 47292"/>
                <a:gd name="connsiteY29" fmla="*/ 27101 h 71531"/>
                <a:gd name="connsiteX30" fmla="*/ 36438 w 47292"/>
                <a:gd name="connsiteY30" fmla="*/ 18744 h 71531"/>
                <a:gd name="connsiteX31" fmla="*/ 33029 w 47292"/>
                <a:gd name="connsiteY31" fmla="*/ 10387 h 71531"/>
                <a:gd name="connsiteX32" fmla="*/ 23646 w 47292"/>
                <a:gd name="connsiteY32" fmla="*/ 7388 h 71531"/>
                <a:gd name="connsiteX33" fmla="*/ 14229 w 47292"/>
                <a:gd name="connsiteY33" fmla="*/ 10387 h 71531"/>
                <a:gd name="connsiteX34" fmla="*/ 10900 w 47292"/>
                <a:gd name="connsiteY34" fmla="*/ 18744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7292" h="71531">
                  <a:moveTo>
                    <a:pt x="23646" y="37453"/>
                  </a:moveTo>
                  <a:cubicBezTo>
                    <a:pt x="19211" y="37453"/>
                    <a:pt x="15722" y="38639"/>
                    <a:pt x="13168" y="41010"/>
                  </a:cubicBezTo>
                  <a:cubicBezTo>
                    <a:pt x="10649" y="43382"/>
                    <a:pt x="9383" y="46643"/>
                    <a:pt x="9383" y="50804"/>
                  </a:cubicBezTo>
                  <a:cubicBezTo>
                    <a:pt x="9383" y="54954"/>
                    <a:pt x="10649" y="58215"/>
                    <a:pt x="13168" y="60586"/>
                  </a:cubicBezTo>
                  <a:cubicBezTo>
                    <a:pt x="15722" y="62958"/>
                    <a:pt x="19211" y="64144"/>
                    <a:pt x="23646" y="64144"/>
                  </a:cubicBezTo>
                  <a:cubicBezTo>
                    <a:pt x="28081" y="64144"/>
                    <a:pt x="31581" y="62958"/>
                    <a:pt x="34135" y="60586"/>
                  </a:cubicBezTo>
                  <a:cubicBezTo>
                    <a:pt x="36689" y="58181"/>
                    <a:pt x="37966" y="54920"/>
                    <a:pt x="37966" y="50804"/>
                  </a:cubicBezTo>
                  <a:cubicBezTo>
                    <a:pt x="37966" y="46643"/>
                    <a:pt x="36689" y="43382"/>
                    <a:pt x="34135" y="41010"/>
                  </a:cubicBezTo>
                  <a:cubicBezTo>
                    <a:pt x="31616" y="38639"/>
                    <a:pt x="28115" y="37453"/>
                    <a:pt x="23646" y="37453"/>
                  </a:cubicBezTo>
                  <a:moveTo>
                    <a:pt x="14320" y="33486"/>
                  </a:moveTo>
                  <a:cubicBezTo>
                    <a:pt x="10318" y="32494"/>
                    <a:pt x="7194" y="30635"/>
                    <a:pt x="4948" y="27887"/>
                  </a:cubicBezTo>
                  <a:cubicBezTo>
                    <a:pt x="2725" y="25151"/>
                    <a:pt x="1619" y="21811"/>
                    <a:pt x="1619" y="17866"/>
                  </a:cubicBezTo>
                  <a:cubicBezTo>
                    <a:pt x="1619" y="12359"/>
                    <a:pt x="3580" y="8004"/>
                    <a:pt x="7491" y="4800"/>
                  </a:cubicBezTo>
                  <a:cubicBezTo>
                    <a:pt x="11424" y="1596"/>
                    <a:pt x="16817" y="0"/>
                    <a:pt x="23646" y="0"/>
                  </a:cubicBezTo>
                  <a:cubicBezTo>
                    <a:pt x="30521" y="0"/>
                    <a:pt x="35903" y="1596"/>
                    <a:pt x="39813" y="4800"/>
                  </a:cubicBezTo>
                  <a:cubicBezTo>
                    <a:pt x="43724" y="8004"/>
                    <a:pt x="45685" y="12359"/>
                    <a:pt x="45685" y="17866"/>
                  </a:cubicBezTo>
                  <a:cubicBezTo>
                    <a:pt x="45685" y="21811"/>
                    <a:pt x="44556" y="25151"/>
                    <a:pt x="42310" y="27887"/>
                  </a:cubicBezTo>
                  <a:cubicBezTo>
                    <a:pt x="40087" y="30635"/>
                    <a:pt x="36997" y="32494"/>
                    <a:pt x="33029" y="33486"/>
                  </a:cubicBezTo>
                  <a:cubicBezTo>
                    <a:pt x="37521" y="34523"/>
                    <a:pt x="41010" y="36575"/>
                    <a:pt x="43507" y="39619"/>
                  </a:cubicBezTo>
                  <a:cubicBezTo>
                    <a:pt x="46027" y="42664"/>
                    <a:pt x="47292" y="46392"/>
                    <a:pt x="47292" y="50804"/>
                  </a:cubicBezTo>
                  <a:cubicBezTo>
                    <a:pt x="47292" y="57485"/>
                    <a:pt x="45252" y="62616"/>
                    <a:pt x="41159" y="66184"/>
                  </a:cubicBezTo>
                  <a:cubicBezTo>
                    <a:pt x="37088" y="69753"/>
                    <a:pt x="31251" y="71532"/>
                    <a:pt x="23646" y="71532"/>
                  </a:cubicBezTo>
                  <a:cubicBezTo>
                    <a:pt x="16042" y="71532"/>
                    <a:pt x="10193" y="69753"/>
                    <a:pt x="6100" y="66184"/>
                  </a:cubicBezTo>
                  <a:cubicBezTo>
                    <a:pt x="2029" y="62616"/>
                    <a:pt x="0" y="57485"/>
                    <a:pt x="0" y="50804"/>
                  </a:cubicBezTo>
                  <a:cubicBezTo>
                    <a:pt x="0" y="46392"/>
                    <a:pt x="1266" y="42664"/>
                    <a:pt x="3785" y="39619"/>
                  </a:cubicBezTo>
                  <a:cubicBezTo>
                    <a:pt x="6316" y="36575"/>
                    <a:pt x="9828" y="34523"/>
                    <a:pt x="14320" y="33486"/>
                  </a:cubicBezTo>
                  <a:moveTo>
                    <a:pt x="10900" y="18744"/>
                  </a:moveTo>
                  <a:cubicBezTo>
                    <a:pt x="10900" y="22312"/>
                    <a:pt x="12005" y="25106"/>
                    <a:pt x="14229" y="27101"/>
                  </a:cubicBezTo>
                  <a:cubicBezTo>
                    <a:pt x="16475" y="29107"/>
                    <a:pt x="19622" y="30111"/>
                    <a:pt x="23646" y="30111"/>
                  </a:cubicBezTo>
                  <a:cubicBezTo>
                    <a:pt x="27648" y="30111"/>
                    <a:pt x="30783" y="29107"/>
                    <a:pt x="33029" y="27101"/>
                  </a:cubicBezTo>
                  <a:cubicBezTo>
                    <a:pt x="35298" y="25106"/>
                    <a:pt x="36438" y="22312"/>
                    <a:pt x="36438" y="18744"/>
                  </a:cubicBezTo>
                  <a:cubicBezTo>
                    <a:pt x="36438" y="15175"/>
                    <a:pt x="35298" y="12382"/>
                    <a:pt x="33029" y="10387"/>
                  </a:cubicBezTo>
                  <a:cubicBezTo>
                    <a:pt x="30783" y="8391"/>
                    <a:pt x="27648" y="7388"/>
                    <a:pt x="23646" y="7388"/>
                  </a:cubicBezTo>
                  <a:cubicBezTo>
                    <a:pt x="19622" y="7388"/>
                    <a:pt x="16475" y="8391"/>
                    <a:pt x="14229" y="10387"/>
                  </a:cubicBezTo>
                  <a:cubicBezTo>
                    <a:pt x="12005" y="12382"/>
                    <a:pt x="10900" y="15175"/>
                    <a:pt x="10900" y="1874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1CA5CF42-081E-36EB-38D6-74E529C635EA}"/>
                </a:ext>
              </a:extLst>
            </p:cNvPr>
            <p:cNvSpPr/>
            <p:nvPr/>
          </p:nvSpPr>
          <p:spPr>
            <a:xfrm>
              <a:off x="2353530" y="3370072"/>
              <a:ext cx="41055" cy="68954"/>
            </a:xfrm>
            <a:custGeom>
              <a:avLst/>
              <a:gdLst>
                <a:gd name="connsiteX0" fmla="*/ 1345 w 41055"/>
                <a:gd name="connsiteY0" fmla="*/ 61099 h 68954"/>
                <a:gd name="connsiteX1" fmla="*/ 16577 w 41055"/>
                <a:gd name="connsiteY1" fmla="*/ 61099 h 68954"/>
                <a:gd name="connsiteX2" fmla="*/ 16577 w 41055"/>
                <a:gd name="connsiteY2" fmla="*/ 8494 h 68954"/>
                <a:gd name="connsiteX3" fmla="*/ 0 w 41055"/>
                <a:gd name="connsiteY3" fmla="*/ 11823 h 68954"/>
                <a:gd name="connsiteX4" fmla="*/ 0 w 41055"/>
                <a:gd name="connsiteY4" fmla="*/ 3329 h 68954"/>
                <a:gd name="connsiteX5" fmla="*/ 16486 w 41055"/>
                <a:gd name="connsiteY5" fmla="*/ 0 h 68954"/>
                <a:gd name="connsiteX6" fmla="*/ 25824 w 41055"/>
                <a:gd name="connsiteY6" fmla="*/ 0 h 68954"/>
                <a:gd name="connsiteX7" fmla="*/ 25824 w 41055"/>
                <a:gd name="connsiteY7" fmla="*/ 61099 h 68954"/>
                <a:gd name="connsiteX8" fmla="*/ 41056 w 41055"/>
                <a:gd name="connsiteY8" fmla="*/ 61099 h 68954"/>
                <a:gd name="connsiteX9" fmla="*/ 41056 w 41055"/>
                <a:gd name="connsiteY9" fmla="*/ 68955 h 68954"/>
                <a:gd name="connsiteX10" fmla="*/ 1345 w 41055"/>
                <a:gd name="connsiteY10" fmla="*/ 68955 h 68954"/>
                <a:gd name="connsiteX11" fmla="*/ 1345 w 41055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5" h="68954">
                  <a:moveTo>
                    <a:pt x="1345" y="61099"/>
                  </a:moveTo>
                  <a:lnTo>
                    <a:pt x="16577" y="61099"/>
                  </a:lnTo>
                  <a:lnTo>
                    <a:pt x="16577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24" y="0"/>
                  </a:lnTo>
                  <a:lnTo>
                    <a:pt x="25824" y="61099"/>
                  </a:lnTo>
                  <a:lnTo>
                    <a:pt x="41056" y="61099"/>
                  </a:lnTo>
                  <a:lnTo>
                    <a:pt x="41056" y="68955"/>
                  </a:lnTo>
                  <a:lnTo>
                    <a:pt x="1345" y="68955"/>
                  </a:lnTo>
                  <a:lnTo>
                    <a:pt x="1345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49AACA1C-F537-62E0-BBA5-92E4402708C3}"/>
                </a:ext>
              </a:extLst>
            </p:cNvPr>
            <p:cNvSpPr/>
            <p:nvPr/>
          </p:nvSpPr>
          <p:spPr>
            <a:xfrm>
              <a:off x="2413432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4F438C3C-2B04-A3FF-5570-35D012F68B0F}"/>
                </a:ext>
              </a:extLst>
            </p:cNvPr>
            <p:cNvSpPr/>
            <p:nvPr/>
          </p:nvSpPr>
          <p:spPr>
            <a:xfrm>
              <a:off x="2439621" y="3368829"/>
              <a:ext cx="47668" cy="71531"/>
            </a:xfrm>
            <a:custGeom>
              <a:avLst/>
              <a:gdLst>
                <a:gd name="connsiteX0" fmla="*/ 23829 w 47668"/>
                <a:gd name="connsiteY0" fmla="*/ 7388 h 71531"/>
                <a:gd name="connsiteX1" fmla="*/ 12975 w 47668"/>
                <a:gd name="connsiteY1" fmla="*/ 14502 h 71531"/>
                <a:gd name="connsiteX2" fmla="*/ 9372 w 47668"/>
                <a:gd name="connsiteY2" fmla="*/ 35789 h 71531"/>
                <a:gd name="connsiteX3" fmla="*/ 12975 w 47668"/>
                <a:gd name="connsiteY3" fmla="*/ 57086 h 71531"/>
                <a:gd name="connsiteX4" fmla="*/ 23829 w 47668"/>
                <a:gd name="connsiteY4" fmla="*/ 64144 h 71531"/>
                <a:gd name="connsiteX5" fmla="*/ 34683 w 47668"/>
                <a:gd name="connsiteY5" fmla="*/ 57086 h 71531"/>
                <a:gd name="connsiteX6" fmla="*/ 38331 w 47668"/>
                <a:gd name="connsiteY6" fmla="*/ 35789 h 71531"/>
                <a:gd name="connsiteX7" fmla="*/ 34683 w 47668"/>
                <a:gd name="connsiteY7" fmla="*/ 14502 h 71531"/>
                <a:gd name="connsiteX8" fmla="*/ 23829 w 47668"/>
                <a:gd name="connsiteY8" fmla="*/ 7388 h 71531"/>
                <a:gd name="connsiteX9" fmla="*/ 23829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29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29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59E5829-D44E-3678-005E-9A6811938D06}"/>
                </a:ext>
              </a:extLst>
            </p:cNvPr>
            <p:cNvSpPr/>
            <p:nvPr/>
          </p:nvSpPr>
          <p:spPr>
            <a:xfrm>
              <a:off x="2632040" y="3370072"/>
              <a:ext cx="41067" cy="68954"/>
            </a:xfrm>
            <a:custGeom>
              <a:avLst/>
              <a:gdLst>
                <a:gd name="connsiteX0" fmla="*/ 1345 w 41067"/>
                <a:gd name="connsiteY0" fmla="*/ 61099 h 68954"/>
                <a:gd name="connsiteX1" fmla="*/ 16589 w 41067"/>
                <a:gd name="connsiteY1" fmla="*/ 61099 h 68954"/>
                <a:gd name="connsiteX2" fmla="*/ 16589 w 41067"/>
                <a:gd name="connsiteY2" fmla="*/ 8494 h 68954"/>
                <a:gd name="connsiteX3" fmla="*/ 0 w 41067"/>
                <a:gd name="connsiteY3" fmla="*/ 11823 h 68954"/>
                <a:gd name="connsiteX4" fmla="*/ 0 w 41067"/>
                <a:gd name="connsiteY4" fmla="*/ 3329 h 68954"/>
                <a:gd name="connsiteX5" fmla="*/ 16486 w 41067"/>
                <a:gd name="connsiteY5" fmla="*/ 0 h 68954"/>
                <a:gd name="connsiteX6" fmla="*/ 25824 w 41067"/>
                <a:gd name="connsiteY6" fmla="*/ 0 h 68954"/>
                <a:gd name="connsiteX7" fmla="*/ 25824 w 41067"/>
                <a:gd name="connsiteY7" fmla="*/ 61099 h 68954"/>
                <a:gd name="connsiteX8" fmla="*/ 41067 w 41067"/>
                <a:gd name="connsiteY8" fmla="*/ 61099 h 68954"/>
                <a:gd name="connsiteX9" fmla="*/ 41067 w 41067"/>
                <a:gd name="connsiteY9" fmla="*/ 68955 h 68954"/>
                <a:gd name="connsiteX10" fmla="*/ 1345 w 41067"/>
                <a:gd name="connsiteY10" fmla="*/ 68955 h 68954"/>
                <a:gd name="connsiteX11" fmla="*/ 1345 w 41067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67" h="68954">
                  <a:moveTo>
                    <a:pt x="1345" y="61099"/>
                  </a:moveTo>
                  <a:lnTo>
                    <a:pt x="16589" y="61099"/>
                  </a:lnTo>
                  <a:lnTo>
                    <a:pt x="16589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24" y="0"/>
                  </a:lnTo>
                  <a:lnTo>
                    <a:pt x="25824" y="61099"/>
                  </a:lnTo>
                  <a:lnTo>
                    <a:pt x="41067" y="61099"/>
                  </a:lnTo>
                  <a:lnTo>
                    <a:pt x="41067" y="68955"/>
                  </a:lnTo>
                  <a:lnTo>
                    <a:pt x="1345" y="68955"/>
                  </a:lnTo>
                  <a:lnTo>
                    <a:pt x="1345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78FB226-A021-82FA-C009-40AA25180515}"/>
                </a:ext>
              </a:extLst>
            </p:cNvPr>
            <p:cNvSpPr/>
            <p:nvPr/>
          </p:nvSpPr>
          <p:spPr>
            <a:xfrm>
              <a:off x="2691942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10F116EA-37AD-188B-3D62-4525C68A717A}"/>
                </a:ext>
              </a:extLst>
            </p:cNvPr>
            <p:cNvSpPr/>
            <p:nvPr/>
          </p:nvSpPr>
          <p:spPr>
            <a:xfrm>
              <a:off x="2718826" y="3368829"/>
              <a:ext cx="43781" cy="70197"/>
            </a:xfrm>
            <a:custGeom>
              <a:avLst/>
              <a:gdLst>
                <a:gd name="connsiteX0" fmla="*/ 11219 w 43781"/>
                <a:gd name="connsiteY0" fmla="*/ 62342 h 70197"/>
                <a:gd name="connsiteX1" fmla="*/ 43781 w 43781"/>
                <a:gd name="connsiteY1" fmla="*/ 62342 h 70197"/>
                <a:gd name="connsiteX2" fmla="*/ 43781 w 43781"/>
                <a:gd name="connsiteY2" fmla="*/ 70198 h 70197"/>
                <a:gd name="connsiteX3" fmla="*/ 0 w 43781"/>
                <a:gd name="connsiteY3" fmla="*/ 70198 h 70197"/>
                <a:gd name="connsiteX4" fmla="*/ 0 w 43781"/>
                <a:gd name="connsiteY4" fmla="*/ 62342 h 70197"/>
                <a:gd name="connsiteX5" fmla="*/ 14457 w 43781"/>
                <a:gd name="connsiteY5" fmla="*/ 47612 h 70197"/>
                <a:gd name="connsiteX6" fmla="*/ 26006 w 43781"/>
                <a:gd name="connsiteY6" fmla="*/ 35652 h 70197"/>
                <a:gd name="connsiteX7" fmla="*/ 32231 w 43781"/>
                <a:gd name="connsiteY7" fmla="*/ 27158 h 70197"/>
                <a:gd name="connsiteX8" fmla="*/ 34033 w 43781"/>
                <a:gd name="connsiteY8" fmla="*/ 20271 h 70197"/>
                <a:gd name="connsiteX9" fmla="*/ 30157 w 43781"/>
                <a:gd name="connsiteY9" fmla="*/ 11310 h 70197"/>
                <a:gd name="connsiteX10" fmla="*/ 20135 w 43781"/>
                <a:gd name="connsiteY10" fmla="*/ 7844 h 70197"/>
                <a:gd name="connsiteX11" fmla="*/ 10854 w 43781"/>
                <a:gd name="connsiteY11" fmla="*/ 9372 h 70197"/>
                <a:gd name="connsiteX12" fmla="*/ 456 w 43781"/>
                <a:gd name="connsiteY12" fmla="*/ 13989 h 70197"/>
                <a:gd name="connsiteX13" fmla="*/ 456 w 43781"/>
                <a:gd name="connsiteY13" fmla="*/ 4572 h 70197"/>
                <a:gd name="connsiteX14" fmla="*/ 10991 w 43781"/>
                <a:gd name="connsiteY14" fmla="*/ 1152 h 70197"/>
                <a:gd name="connsiteX15" fmla="*/ 19952 w 43781"/>
                <a:gd name="connsiteY15" fmla="*/ 0 h 70197"/>
                <a:gd name="connsiteX16" fmla="*/ 37043 w 43781"/>
                <a:gd name="connsiteY16" fmla="*/ 5359 h 70197"/>
                <a:gd name="connsiteX17" fmla="*/ 43416 w 43781"/>
                <a:gd name="connsiteY17" fmla="*/ 19667 h 70197"/>
                <a:gd name="connsiteX18" fmla="*/ 41797 w 43781"/>
                <a:gd name="connsiteY18" fmla="*/ 27751 h 70197"/>
                <a:gd name="connsiteX19" fmla="*/ 36028 w 43781"/>
                <a:gd name="connsiteY19" fmla="*/ 36712 h 70197"/>
                <a:gd name="connsiteX20" fmla="*/ 28686 w 43781"/>
                <a:gd name="connsiteY20" fmla="*/ 44476 h 70197"/>
                <a:gd name="connsiteX21" fmla="*/ 11219 w 43781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1" h="70197">
                  <a:moveTo>
                    <a:pt x="11219" y="62342"/>
                  </a:moveTo>
                  <a:lnTo>
                    <a:pt x="43781" y="62342"/>
                  </a:lnTo>
                  <a:lnTo>
                    <a:pt x="43781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6" y="58682"/>
                    <a:pt x="8357" y="53768"/>
                    <a:pt x="14457" y="47612"/>
                  </a:cubicBezTo>
                  <a:cubicBezTo>
                    <a:pt x="20579" y="41421"/>
                    <a:pt x="24433" y="37442"/>
                    <a:pt x="26006" y="35652"/>
                  </a:cubicBezTo>
                  <a:cubicBezTo>
                    <a:pt x="28994" y="32288"/>
                    <a:pt x="31068" y="29461"/>
                    <a:pt x="32231" y="27158"/>
                  </a:cubicBezTo>
                  <a:cubicBezTo>
                    <a:pt x="33429" y="24821"/>
                    <a:pt x="34033" y="22517"/>
                    <a:pt x="34033" y="20271"/>
                  </a:cubicBezTo>
                  <a:cubicBezTo>
                    <a:pt x="34033" y="16612"/>
                    <a:pt x="32745" y="13624"/>
                    <a:pt x="30157" y="11310"/>
                  </a:cubicBezTo>
                  <a:cubicBezTo>
                    <a:pt x="27603" y="8996"/>
                    <a:pt x="24262" y="7844"/>
                    <a:pt x="20135" y="7844"/>
                  </a:cubicBezTo>
                  <a:cubicBezTo>
                    <a:pt x="17205" y="7844"/>
                    <a:pt x="14115" y="8357"/>
                    <a:pt x="10854" y="9372"/>
                  </a:cubicBezTo>
                  <a:cubicBezTo>
                    <a:pt x="7628" y="10387"/>
                    <a:pt x="4162" y="11926"/>
                    <a:pt x="456" y="13989"/>
                  </a:cubicBezTo>
                  <a:lnTo>
                    <a:pt x="456" y="4572"/>
                  </a:lnTo>
                  <a:cubicBezTo>
                    <a:pt x="4219" y="3055"/>
                    <a:pt x="7730" y="1915"/>
                    <a:pt x="10991" y="1152"/>
                  </a:cubicBezTo>
                  <a:cubicBezTo>
                    <a:pt x="14252" y="388"/>
                    <a:pt x="17239" y="0"/>
                    <a:pt x="19952" y="0"/>
                  </a:cubicBezTo>
                  <a:cubicBezTo>
                    <a:pt x="27101" y="0"/>
                    <a:pt x="32790" y="1790"/>
                    <a:pt x="37043" y="5359"/>
                  </a:cubicBezTo>
                  <a:cubicBezTo>
                    <a:pt x="41296" y="8927"/>
                    <a:pt x="43416" y="13693"/>
                    <a:pt x="43416" y="19667"/>
                  </a:cubicBezTo>
                  <a:cubicBezTo>
                    <a:pt x="43416" y="22506"/>
                    <a:pt x="42880" y="25197"/>
                    <a:pt x="41797" y="27751"/>
                  </a:cubicBezTo>
                  <a:cubicBezTo>
                    <a:pt x="40748" y="30270"/>
                    <a:pt x="38821" y="33258"/>
                    <a:pt x="36028" y="36712"/>
                  </a:cubicBezTo>
                  <a:cubicBezTo>
                    <a:pt x="35253" y="37613"/>
                    <a:pt x="32801" y="40201"/>
                    <a:pt x="28686" y="44476"/>
                  </a:cubicBezTo>
                  <a:cubicBezTo>
                    <a:pt x="24558" y="48729"/>
                    <a:pt x="18732" y="54680"/>
                    <a:pt x="11219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E106A4F2-1CE6-7C89-C920-37D6F1AC99F7}"/>
                </a:ext>
              </a:extLst>
            </p:cNvPr>
            <p:cNvSpPr/>
            <p:nvPr/>
          </p:nvSpPr>
          <p:spPr>
            <a:xfrm>
              <a:off x="1697147" y="3497697"/>
              <a:ext cx="54475" cy="49561"/>
            </a:xfrm>
            <a:custGeom>
              <a:avLst/>
              <a:gdLst>
                <a:gd name="connsiteX0" fmla="*/ 54475 w 54475"/>
                <a:gd name="connsiteY0" fmla="*/ 7206 h 49561"/>
                <a:gd name="connsiteX1" fmla="*/ 52605 w 54475"/>
                <a:gd name="connsiteY1" fmla="*/ 11903 h 49561"/>
                <a:gd name="connsiteX2" fmla="*/ 48592 w 54475"/>
                <a:gd name="connsiteY2" fmla="*/ 13567 h 49561"/>
                <a:gd name="connsiteX3" fmla="*/ 45502 w 54475"/>
                <a:gd name="connsiteY3" fmla="*/ 12393 h 49561"/>
                <a:gd name="connsiteX4" fmla="*/ 44431 w 54475"/>
                <a:gd name="connsiteY4" fmla="*/ 9714 h 49561"/>
                <a:gd name="connsiteX5" fmla="*/ 45924 w 54475"/>
                <a:gd name="connsiteY5" fmla="*/ 5929 h 49561"/>
                <a:gd name="connsiteX6" fmla="*/ 49664 w 54475"/>
                <a:gd name="connsiteY6" fmla="*/ 3785 h 49561"/>
                <a:gd name="connsiteX7" fmla="*/ 44214 w 54475"/>
                <a:gd name="connsiteY7" fmla="*/ 2406 h 49561"/>
                <a:gd name="connsiteX8" fmla="*/ 40212 w 54475"/>
                <a:gd name="connsiteY8" fmla="*/ 3523 h 49561"/>
                <a:gd name="connsiteX9" fmla="*/ 37271 w 54475"/>
                <a:gd name="connsiteY9" fmla="*/ 6088 h 49561"/>
                <a:gd name="connsiteX10" fmla="*/ 35241 w 54475"/>
                <a:gd name="connsiteY10" fmla="*/ 9611 h 49561"/>
                <a:gd name="connsiteX11" fmla="*/ 33964 w 54475"/>
                <a:gd name="connsiteY11" fmla="*/ 12872 h 49561"/>
                <a:gd name="connsiteX12" fmla="*/ 33372 w 54475"/>
                <a:gd name="connsiteY12" fmla="*/ 15323 h 49561"/>
                <a:gd name="connsiteX13" fmla="*/ 29632 w 54475"/>
                <a:gd name="connsiteY13" fmla="*/ 30282 h 49561"/>
                <a:gd name="connsiteX14" fmla="*/ 27819 w 54475"/>
                <a:gd name="connsiteY14" fmla="*/ 39893 h 49561"/>
                <a:gd name="connsiteX15" fmla="*/ 29313 w 54475"/>
                <a:gd name="connsiteY15" fmla="*/ 45080 h 49561"/>
                <a:gd name="connsiteX16" fmla="*/ 33805 w 54475"/>
                <a:gd name="connsiteY16" fmla="*/ 47110 h 49561"/>
                <a:gd name="connsiteX17" fmla="*/ 36313 w 54475"/>
                <a:gd name="connsiteY17" fmla="*/ 46779 h 49561"/>
                <a:gd name="connsiteX18" fmla="*/ 39357 w 54475"/>
                <a:gd name="connsiteY18" fmla="*/ 45445 h 49561"/>
                <a:gd name="connsiteX19" fmla="*/ 42663 w 54475"/>
                <a:gd name="connsiteY19" fmla="*/ 42937 h 49561"/>
                <a:gd name="connsiteX20" fmla="*/ 45822 w 54475"/>
                <a:gd name="connsiteY20" fmla="*/ 38776 h 49561"/>
                <a:gd name="connsiteX21" fmla="*/ 48387 w 54475"/>
                <a:gd name="connsiteY21" fmla="*/ 32790 h 49561"/>
                <a:gd name="connsiteX22" fmla="*/ 49778 w 54475"/>
                <a:gd name="connsiteY22" fmla="*/ 31616 h 49561"/>
                <a:gd name="connsiteX23" fmla="*/ 51112 w 54475"/>
                <a:gd name="connsiteY23" fmla="*/ 32687 h 49561"/>
                <a:gd name="connsiteX24" fmla="*/ 50359 w 54475"/>
                <a:gd name="connsiteY24" fmla="*/ 35515 h 49561"/>
                <a:gd name="connsiteX25" fmla="*/ 48113 w 54475"/>
                <a:gd name="connsiteY25" fmla="*/ 39836 h 49561"/>
                <a:gd name="connsiteX26" fmla="*/ 44647 w 54475"/>
                <a:gd name="connsiteY26" fmla="*/ 44431 h 49561"/>
                <a:gd name="connsiteX27" fmla="*/ 39733 w 54475"/>
                <a:gd name="connsiteY27" fmla="*/ 48068 h 49561"/>
                <a:gd name="connsiteX28" fmla="*/ 33588 w 54475"/>
                <a:gd name="connsiteY28" fmla="*/ 49561 h 49561"/>
                <a:gd name="connsiteX29" fmla="*/ 25949 w 54475"/>
                <a:gd name="connsiteY29" fmla="*/ 47110 h 49561"/>
                <a:gd name="connsiteX30" fmla="*/ 21788 w 54475"/>
                <a:gd name="connsiteY30" fmla="*/ 41227 h 49561"/>
                <a:gd name="connsiteX31" fmla="*/ 21149 w 54475"/>
                <a:gd name="connsiteY31" fmla="*/ 42356 h 49561"/>
                <a:gd name="connsiteX32" fmla="*/ 19644 w 54475"/>
                <a:gd name="connsiteY32" fmla="*/ 44431 h 49561"/>
                <a:gd name="connsiteX33" fmla="*/ 17353 w 54475"/>
                <a:gd name="connsiteY33" fmla="*/ 46893 h 49561"/>
                <a:gd name="connsiteX34" fmla="*/ 14206 w 54475"/>
                <a:gd name="connsiteY34" fmla="*/ 48706 h 49561"/>
                <a:gd name="connsiteX35" fmla="*/ 10307 w 54475"/>
                <a:gd name="connsiteY35" fmla="*/ 49561 h 49561"/>
                <a:gd name="connsiteX36" fmla="*/ 5438 w 54475"/>
                <a:gd name="connsiteY36" fmla="*/ 48809 h 49561"/>
                <a:gd name="connsiteX37" fmla="*/ 1596 w 54475"/>
                <a:gd name="connsiteY37" fmla="*/ 46357 h 49561"/>
                <a:gd name="connsiteX38" fmla="*/ 0 w 54475"/>
                <a:gd name="connsiteY38" fmla="*/ 42299 h 49561"/>
                <a:gd name="connsiteX39" fmla="*/ 1756 w 54475"/>
                <a:gd name="connsiteY39" fmla="*/ 37864 h 49561"/>
                <a:gd name="connsiteX40" fmla="*/ 6031 w 54475"/>
                <a:gd name="connsiteY40" fmla="*/ 35994 h 49561"/>
                <a:gd name="connsiteX41" fmla="*/ 8813 w 54475"/>
                <a:gd name="connsiteY41" fmla="*/ 36906 h 49561"/>
                <a:gd name="connsiteX42" fmla="*/ 10090 w 54475"/>
                <a:gd name="connsiteY42" fmla="*/ 39790 h 49561"/>
                <a:gd name="connsiteX43" fmla="*/ 8597 w 54475"/>
                <a:gd name="connsiteY43" fmla="*/ 43633 h 49561"/>
                <a:gd name="connsiteX44" fmla="*/ 4960 w 54475"/>
                <a:gd name="connsiteY44" fmla="*/ 45719 h 49561"/>
                <a:gd name="connsiteX45" fmla="*/ 10409 w 54475"/>
                <a:gd name="connsiteY45" fmla="*/ 47110 h 49561"/>
                <a:gd name="connsiteX46" fmla="*/ 16714 w 54475"/>
                <a:gd name="connsiteY46" fmla="*/ 44009 h 49561"/>
                <a:gd name="connsiteX47" fmla="*/ 20830 w 54475"/>
                <a:gd name="connsiteY47" fmla="*/ 35732 h 49561"/>
                <a:gd name="connsiteX48" fmla="*/ 25413 w 54475"/>
                <a:gd name="connsiteY48" fmla="*/ 17729 h 49561"/>
                <a:gd name="connsiteX49" fmla="*/ 26702 w 54475"/>
                <a:gd name="connsiteY49" fmla="*/ 9714 h 49561"/>
                <a:gd name="connsiteX50" fmla="*/ 26109 w 54475"/>
                <a:gd name="connsiteY50" fmla="*/ 5929 h 49561"/>
                <a:gd name="connsiteX51" fmla="*/ 24513 w 54475"/>
                <a:gd name="connsiteY51" fmla="*/ 3683 h 49561"/>
                <a:gd name="connsiteX52" fmla="*/ 22643 w 54475"/>
                <a:gd name="connsiteY52" fmla="*/ 2668 h 49561"/>
                <a:gd name="connsiteX53" fmla="*/ 20830 w 54475"/>
                <a:gd name="connsiteY53" fmla="*/ 2406 h 49561"/>
                <a:gd name="connsiteX54" fmla="*/ 17410 w 54475"/>
                <a:gd name="connsiteY54" fmla="*/ 3044 h 49561"/>
                <a:gd name="connsiteX55" fmla="*/ 13510 w 54475"/>
                <a:gd name="connsiteY55" fmla="*/ 5176 h 49561"/>
                <a:gd name="connsiteX56" fmla="*/ 9452 w 54475"/>
                <a:gd name="connsiteY56" fmla="*/ 9611 h 49561"/>
                <a:gd name="connsiteX57" fmla="*/ 6134 w 54475"/>
                <a:gd name="connsiteY57" fmla="*/ 16714 h 49561"/>
                <a:gd name="connsiteX58" fmla="*/ 4697 w 54475"/>
                <a:gd name="connsiteY58" fmla="*/ 17946 h 49561"/>
                <a:gd name="connsiteX59" fmla="*/ 3409 w 54475"/>
                <a:gd name="connsiteY59" fmla="*/ 16817 h 49561"/>
                <a:gd name="connsiteX60" fmla="*/ 4104 w 54475"/>
                <a:gd name="connsiteY60" fmla="*/ 14046 h 49561"/>
                <a:gd name="connsiteX61" fmla="*/ 6350 w 54475"/>
                <a:gd name="connsiteY61" fmla="*/ 9714 h 49561"/>
                <a:gd name="connsiteX62" fmla="*/ 9874 w 54475"/>
                <a:gd name="connsiteY62" fmla="*/ 5176 h 49561"/>
                <a:gd name="connsiteX63" fmla="*/ 14844 w 54475"/>
                <a:gd name="connsiteY63" fmla="*/ 1493 h 49561"/>
                <a:gd name="connsiteX64" fmla="*/ 21035 w 54475"/>
                <a:gd name="connsiteY64" fmla="*/ 0 h 49561"/>
                <a:gd name="connsiteX65" fmla="*/ 23874 w 54475"/>
                <a:gd name="connsiteY65" fmla="*/ 319 h 49561"/>
                <a:gd name="connsiteX66" fmla="*/ 27021 w 54475"/>
                <a:gd name="connsiteY66" fmla="*/ 1391 h 49561"/>
                <a:gd name="connsiteX67" fmla="*/ 30327 w 54475"/>
                <a:gd name="connsiteY67" fmla="*/ 3945 h 49561"/>
                <a:gd name="connsiteX68" fmla="*/ 32847 w 54475"/>
                <a:gd name="connsiteY68" fmla="*/ 8277 h 49561"/>
                <a:gd name="connsiteX69" fmla="*/ 34341 w 54475"/>
                <a:gd name="connsiteY69" fmla="*/ 5872 h 49561"/>
                <a:gd name="connsiteX70" fmla="*/ 36632 w 54475"/>
                <a:gd name="connsiteY70" fmla="*/ 3261 h 49561"/>
                <a:gd name="connsiteX71" fmla="*/ 40053 w 54475"/>
                <a:gd name="connsiteY71" fmla="*/ 901 h 49561"/>
                <a:gd name="connsiteX72" fmla="*/ 44328 w 54475"/>
                <a:gd name="connsiteY72" fmla="*/ 0 h 49561"/>
                <a:gd name="connsiteX73" fmla="*/ 48649 w 54475"/>
                <a:gd name="connsiteY73" fmla="*/ 581 h 49561"/>
                <a:gd name="connsiteX74" fmla="*/ 52605 w 54475"/>
                <a:gd name="connsiteY74" fmla="*/ 2884 h 49561"/>
                <a:gd name="connsiteX75" fmla="*/ 54475 w 54475"/>
                <a:gd name="connsiteY75" fmla="*/ 7206 h 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4475" h="49561">
                  <a:moveTo>
                    <a:pt x="54475" y="7206"/>
                  </a:moveTo>
                  <a:cubicBezTo>
                    <a:pt x="54475" y="9201"/>
                    <a:pt x="53848" y="10774"/>
                    <a:pt x="52605" y="11903"/>
                  </a:cubicBezTo>
                  <a:cubicBezTo>
                    <a:pt x="51363" y="13009"/>
                    <a:pt x="50017" y="13567"/>
                    <a:pt x="48592" y="13567"/>
                  </a:cubicBezTo>
                  <a:cubicBezTo>
                    <a:pt x="47235" y="13567"/>
                    <a:pt x="46209" y="13180"/>
                    <a:pt x="45502" y="12393"/>
                  </a:cubicBezTo>
                  <a:cubicBezTo>
                    <a:pt x="44784" y="11606"/>
                    <a:pt x="44431" y="10717"/>
                    <a:pt x="44431" y="9714"/>
                  </a:cubicBezTo>
                  <a:cubicBezTo>
                    <a:pt x="44431" y="8357"/>
                    <a:pt x="44932" y="7103"/>
                    <a:pt x="45924" y="5929"/>
                  </a:cubicBezTo>
                  <a:cubicBezTo>
                    <a:pt x="46916" y="4754"/>
                    <a:pt x="48170" y="4036"/>
                    <a:pt x="49664" y="3785"/>
                  </a:cubicBezTo>
                  <a:cubicBezTo>
                    <a:pt x="48205" y="2862"/>
                    <a:pt x="46392" y="2406"/>
                    <a:pt x="44214" y="2406"/>
                  </a:cubicBezTo>
                  <a:cubicBezTo>
                    <a:pt x="42789" y="2406"/>
                    <a:pt x="41455" y="2782"/>
                    <a:pt x="40212" y="3523"/>
                  </a:cubicBezTo>
                  <a:cubicBezTo>
                    <a:pt x="39004" y="4264"/>
                    <a:pt x="38023" y="5119"/>
                    <a:pt x="37271" y="6088"/>
                  </a:cubicBezTo>
                  <a:cubicBezTo>
                    <a:pt x="36564" y="7046"/>
                    <a:pt x="35891" y="8220"/>
                    <a:pt x="35241" y="9611"/>
                  </a:cubicBezTo>
                  <a:cubicBezTo>
                    <a:pt x="34637" y="10968"/>
                    <a:pt x="34215" y="12051"/>
                    <a:pt x="33964" y="12872"/>
                  </a:cubicBezTo>
                  <a:cubicBezTo>
                    <a:pt x="33748" y="13659"/>
                    <a:pt x="33554" y="14468"/>
                    <a:pt x="33372" y="15323"/>
                  </a:cubicBezTo>
                  <a:lnTo>
                    <a:pt x="29632" y="30282"/>
                  </a:lnTo>
                  <a:cubicBezTo>
                    <a:pt x="28423" y="35013"/>
                    <a:pt x="27819" y="38217"/>
                    <a:pt x="27819" y="39893"/>
                  </a:cubicBezTo>
                  <a:cubicBezTo>
                    <a:pt x="27819" y="41957"/>
                    <a:pt x="28321" y="43690"/>
                    <a:pt x="29313" y="45080"/>
                  </a:cubicBezTo>
                  <a:cubicBezTo>
                    <a:pt x="30316" y="46437"/>
                    <a:pt x="31810" y="47110"/>
                    <a:pt x="33805" y="47110"/>
                  </a:cubicBezTo>
                  <a:cubicBezTo>
                    <a:pt x="34591" y="47110"/>
                    <a:pt x="35424" y="46996"/>
                    <a:pt x="36313" y="46779"/>
                  </a:cubicBezTo>
                  <a:cubicBezTo>
                    <a:pt x="37202" y="46540"/>
                    <a:pt x="38217" y="46095"/>
                    <a:pt x="39357" y="45445"/>
                  </a:cubicBezTo>
                  <a:cubicBezTo>
                    <a:pt x="40531" y="44773"/>
                    <a:pt x="41637" y="43929"/>
                    <a:pt x="42663" y="42937"/>
                  </a:cubicBezTo>
                  <a:cubicBezTo>
                    <a:pt x="43735" y="41900"/>
                    <a:pt x="44784" y="40520"/>
                    <a:pt x="45822" y="38776"/>
                  </a:cubicBezTo>
                  <a:cubicBezTo>
                    <a:pt x="46859" y="37031"/>
                    <a:pt x="47714" y="35036"/>
                    <a:pt x="48387" y="32790"/>
                  </a:cubicBezTo>
                  <a:cubicBezTo>
                    <a:pt x="48604" y="32003"/>
                    <a:pt x="49060" y="31616"/>
                    <a:pt x="49778" y="31616"/>
                  </a:cubicBezTo>
                  <a:cubicBezTo>
                    <a:pt x="50667" y="31616"/>
                    <a:pt x="51112" y="31969"/>
                    <a:pt x="51112" y="32687"/>
                  </a:cubicBezTo>
                  <a:cubicBezTo>
                    <a:pt x="51112" y="33292"/>
                    <a:pt x="50861" y="34226"/>
                    <a:pt x="50359" y="35515"/>
                  </a:cubicBezTo>
                  <a:cubicBezTo>
                    <a:pt x="49892" y="36758"/>
                    <a:pt x="49151" y="38206"/>
                    <a:pt x="48113" y="39836"/>
                  </a:cubicBezTo>
                  <a:cubicBezTo>
                    <a:pt x="47121" y="41444"/>
                    <a:pt x="45958" y="42971"/>
                    <a:pt x="44647" y="44431"/>
                  </a:cubicBezTo>
                  <a:cubicBezTo>
                    <a:pt x="43325" y="45856"/>
                    <a:pt x="41683" y="47076"/>
                    <a:pt x="39733" y="48068"/>
                  </a:cubicBezTo>
                  <a:cubicBezTo>
                    <a:pt x="37772" y="49060"/>
                    <a:pt x="35720" y="49561"/>
                    <a:pt x="33588" y="49561"/>
                  </a:cubicBezTo>
                  <a:cubicBezTo>
                    <a:pt x="30521" y="49561"/>
                    <a:pt x="27979" y="48740"/>
                    <a:pt x="25949" y="47110"/>
                  </a:cubicBezTo>
                  <a:cubicBezTo>
                    <a:pt x="23920" y="45468"/>
                    <a:pt x="22529" y="43507"/>
                    <a:pt x="21788" y="41227"/>
                  </a:cubicBezTo>
                  <a:cubicBezTo>
                    <a:pt x="21605" y="41546"/>
                    <a:pt x="21389" y="41922"/>
                    <a:pt x="21149" y="42356"/>
                  </a:cubicBezTo>
                  <a:cubicBezTo>
                    <a:pt x="20898" y="42777"/>
                    <a:pt x="20397" y="43473"/>
                    <a:pt x="19644" y="44431"/>
                  </a:cubicBezTo>
                  <a:cubicBezTo>
                    <a:pt x="18937" y="45354"/>
                    <a:pt x="18174" y="46175"/>
                    <a:pt x="17353" y="46893"/>
                  </a:cubicBezTo>
                  <a:cubicBezTo>
                    <a:pt x="16532" y="47566"/>
                    <a:pt x="15483" y="48170"/>
                    <a:pt x="14206" y="48706"/>
                  </a:cubicBezTo>
                  <a:cubicBezTo>
                    <a:pt x="12963" y="49276"/>
                    <a:pt x="11663" y="49561"/>
                    <a:pt x="10307" y="49561"/>
                  </a:cubicBezTo>
                  <a:cubicBezTo>
                    <a:pt x="8597" y="49561"/>
                    <a:pt x="6978" y="49310"/>
                    <a:pt x="5438" y="48809"/>
                  </a:cubicBezTo>
                  <a:cubicBezTo>
                    <a:pt x="3945" y="48319"/>
                    <a:pt x="2668" y="47498"/>
                    <a:pt x="1596" y="46357"/>
                  </a:cubicBezTo>
                  <a:cubicBezTo>
                    <a:pt x="536" y="45217"/>
                    <a:pt x="0" y="43861"/>
                    <a:pt x="0" y="42299"/>
                  </a:cubicBezTo>
                  <a:cubicBezTo>
                    <a:pt x="0" y="40554"/>
                    <a:pt x="581" y="39072"/>
                    <a:pt x="1756" y="37864"/>
                  </a:cubicBezTo>
                  <a:cubicBezTo>
                    <a:pt x="2964" y="36621"/>
                    <a:pt x="4389" y="35994"/>
                    <a:pt x="6031" y="35994"/>
                  </a:cubicBezTo>
                  <a:cubicBezTo>
                    <a:pt x="7069" y="35994"/>
                    <a:pt x="7992" y="36302"/>
                    <a:pt x="8813" y="36906"/>
                  </a:cubicBezTo>
                  <a:cubicBezTo>
                    <a:pt x="9668" y="37510"/>
                    <a:pt x="10090" y="38468"/>
                    <a:pt x="10090" y="39790"/>
                  </a:cubicBezTo>
                  <a:cubicBezTo>
                    <a:pt x="10090" y="41250"/>
                    <a:pt x="9589" y="42527"/>
                    <a:pt x="8597" y="43633"/>
                  </a:cubicBezTo>
                  <a:cubicBezTo>
                    <a:pt x="7605" y="44739"/>
                    <a:pt x="6385" y="45434"/>
                    <a:pt x="4960" y="45719"/>
                  </a:cubicBezTo>
                  <a:cubicBezTo>
                    <a:pt x="6419" y="46642"/>
                    <a:pt x="8232" y="47110"/>
                    <a:pt x="10409" y="47110"/>
                  </a:cubicBezTo>
                  <a:cubicBezTo>
                    <a:pt x="12758" y="47110"/>
                    <a:pt x="14856" y="46072"/>
                    <a:pt x="16714" y="44009"/>
                  </a:cubicBezTo>
                  <a:cubicBezTo>
                    <a:pt x="18561" y="41945"/>
                    <a:pt x="19929" y="39186"/>
                    <a:pt x="20830" y="35732"/>
                  </a:cubicBezTo>
                  <a:cubicBezTo>
                    <a:pt x="23031" y="27431"/>
                    <a:pt x="24558" y="21434"/>
                    <a:pt x="25413" y="17729"/>
                  </a:cubicBezTo>
                  <a:cubicBezTo>
                    <a:pt x="26269" y="13989"/>
                    <a:pt x="26702" y="11321"/>
                    <a:pt x="26702" y="9714"/>
                  </a:cubicBezTo>
                  <a:cubicBezTo>
                    <a:pt x="26702" y="8220"/>
                    <a:pt x="26508" y="6966"/>
                    <a:pt x="26109" y="5929"/>
                  </a:cubicBezTo>
                  <a:cubicBezTo>
                    <a:pt x="25721" y="4891"/>
                    <a:pt x="25185" y="4150"/>
                    <a:pt x="24513" y="3683"/>
                  </a:cubicBezTo>
                  <a:cubicBezTo>
                    <a:pt x="23863" y="3181"/>
                    <a:pt x="23247" y="2839"/>
                    <a:pt x="22643" y="2668"/>
                  </a:cubicBezTo>
                  <a:cubicBezTo>
                    <a:pt x="22073" y="2497"/>
                    <a:pt x="21469" y="2406"/>
                    <a:pt x="20830" y="2406"/>
                  </a:cubicBezTo>
                  <a:cubicBezTo>
                    <a:pt x="19758" y="2406"/>
                    <a:pt x="18618" y="2622"/>
                    <a:pt x="17410" y="3044"/>
                  </a:cubicBezTo>
                  <a:cubicBezTo>
                    <a:pt x="16235" y="3466"/>
                    <a:pt x="14936" y="4184"/>
                    <a:pt x="13510" y="5176"/>
                  </a:cubicBezTo>
                  <a:cubicBezTo>
                    <a:pt x="12120" y="6145"/>
                    <a:pt x="10763" y="7616"/>
                    <a:pt x="9452" y="9611"/>
                  </a:cubicBezTo>
                  <a:cubicBezTo>
                    <a:pt x="8129" y="11606"/>
                    <a:pt x="7023" y="13967"/>
                    <a:pt x="6134" y="16714"/>
                  </a:cubicBezTo>
                  <a:cubicBezTo>
                    <a:pt x="5963" y="17535"/>
                    <a:pt x="5484" y="17946"/>
                    <a:pt x="4697" y="17946"/>
                  </a:cubicBezTo>
                  <a:cubicBezTo>
                    <a:pt x="3842" y="17911"/>
                    <a:pt x="3409" y="17535"/>
                    <a:pt x="3409" y="16817"/>
                  </a:cubicBezTo>
                  <a:cubicBezTo>
                    <a:pt x="3409" y="16213"/>
                    <a:pt x="3637" y="15289"/>
                    <a:pt x="4104" y="14046"/>
                  </a:cubicBezTo>
                  <a:cubicBezTo>
                    <a:pt x="4606" y="12758"/>
                    <a:pt x="5359" y="11321"/>
                    <a:pt x="6350" y="9714"/>
                  </a:cubicBezTo>
                  <a:cubicBezTo>
                    <a:pt x="7388" y="8118"/>
                    <a:pt x="8562" y="6601"/>
                    <a:pt x="9874" y="5176"/>
                  </a:cubicBezTo>
                  <a:cubicBezTo>
                    <a:pt x="11230" y="3717"/>
                    <a:pt x="12883" y="2485"/>
                    <a:pt x="14844" y="1493"/>
                  </a:cubicBezTo>
                  <a:cubicBezTo>
                    <a:pt x="16840" y="502"/>
                    <a:pt x="18903" y="0"/>
                    <a:pt x="21035" y="0"/>
                  </a:cubicBezTo>
                  <a:cubicBezTo>
                    <a:pt x="22004" y="0"/>
                    <a:pt x="22951" y="103"/>
                    <a:pt x="23874" y="319"/>
                  </a:cubicBezTo>
                  <a:cubicBezTo>
                    <a:pt x="24832" y="490"/>
                    <a:pt x="25881" y="855"/>
                    <a:pt x="27021" y="1391"/>
                  </a:cubicBezTo>
                  <a:cubicBezTo>
                    <a:pt x="28195" y="1927"/>
                    <a:pt x="29301" y="2770"/>
                    <a:pt x="30327" y="3945"/>
                  </a:cubicBezTo>
                  <a:cubicBezTo>
                    <a:pt x="31365" y="5119"/>
                    <a:pt x="32197" y="6567"/>
                    <a:pt x="32847" y="8277"/>
                  </a:cubicBezTo>
                  <a:cubicBezTo>
                    <a:pt x="33269" y="7456"/>
                    <a:pt x="33771" y="6658"/>
                    <a:pt x="34341" y="5872"/>
                  </a:cubicBezTo>
                  <a:cubicBezTo>
                    <a:pt x="34945" y="5085"/>
                    <a:pt x="35709" y="4218"/>
                    <a:pt x="36632" y="3261"/>
                  </a:cubicBezTo>
                  <a:cubicBezTo>
                    <a:pt x="37601" y="2257"/>
                    <a:pt x="38741" y="1471"/>
                    <a:pt x="40053" y="901"/>
                  </a:cubicBezTo>
                  <a:cubicBezTo>
                    <a:pt x="41409" y="296"/>
                    <a:pt x="42834" y="0"/>
                    <a:pt x="44328" y="0"/>
                  </a:cubicBezTo>
                  <a:cubicBezTo>
                    <a:pt x="45788" y="0"/>
                    <a:pt x="47224" y="194"/>
                    <a:pt x="48649" y="581"/>
                  </a:cubicBezTo>
                  <a:cubicBezTo>
                    <a:pt x="50074" y="935"/>
                    <a:pt x="51397" y="1710"/>
                    <a:pt x="52605" y="2884"/>
                  </a:cubicBezTo>
                  <a:cubicBezTo>
                    <a:pt x="53848" y="4025"/>
                    <a:pt x="54475" y="5461"/>
                    <a:pt x="54475" y="7206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71F989F-DE0F-8CCA-2D21-7C0C2D3B8A93}"/>
                </a:ext>
              </a:extLst>
            </p:cNvPr>
            <p:cNvSpPr/>
            <p:nvPr/>
          </p:nvSpPr>
          <p:spPr>
            <a:xfrm>
              <a:off x="553981" y="3089019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ED2BDF90-A913-6715-3194-D1C82DB7504F}"/>
                </a:ext>
              </a:extLst>
            </p:cNvPr>
            <p:cNvSpPr/>
            <p:nvPr/>
          </p:nvSpPr>
          <p:spPr>
            <a:xfrm>
              <a:off x="553981" y="2823966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F58C1E1-5763-C0E0-8178-3EE204C286AD}"/>
                </a:ext>
              </a:extLst>
            </p:cNvPr>
            <p:cNvSpPr/>
            <p:nvPr/>
          </p:nvSpPr>
          <p:spPr>
            <a:xfrm>
              <a:off x="553981" y="2558914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AD5A18FF-4AF6-CCCA-90C1-815EE63C2568}"/>
                </a:ext>
              </a:extLst>
            </p:cNvPr>
            <p:cNvSpPr/>
            <p:nvPr/>
          </p:nvSpPr>
          <p:spPr>
            <a:xfrm>
              <a:off x="553981" y="2293862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F3B5AF7C-12F4-2C06-27AD-26836B6F8E45}"/>
                </a:ext>
              </a:extLst>
            </p:cNvPr>
            <p:cNvSpPr/>
            <p:nvPr/>
          </p:nvSpPr>
          <p:spPr>
            <a:xfrm>
              <a:off x="553981" y="2028811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05D21B1D-3990-1530-430F-01D623E08500}"/>
                </a:ext>
              </a:extLst>
            </p:cNvPr>
            <p:cNvSpPr/>
            <p:nvPr/>
          </p:nvSpPr>
          <p:spPr>
            <a:xfrm>
              <a:off x="553981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0FDEFF0B-B2A1-DC24-EC6B-581A284D2BC9}"/>
                </a:ext>
              </a:extLst>
            </p:cNvPr>
            <p:cNvSpPr/>
            <p:nvPr/>
          </p:nvSpPr>
          <p:spPr>
            <a:xfrm>
              <a:off x="553981" y="3089019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CB41DB9-9C51-6EB9-6F65-E768B6D6FA4D}"/>
                </a:ext>
              </a:extLst>
            </p:cNvPr>
            <p:cNvSpPr/>
            <p:nvPr/>
          </p:nvSpPr>
          <p:spPr>
            <a:xfrm>
              <a:off x="553981" y="2823966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75B3246-B224-4551-BF8D-417F6A4D7672}"/>
                </a:ext>
              </a:extLst>
            </p:cNvPr>
            <p:cNvSpPr/>
            <p:nvPr/>
          </p:nvSpPr>
          <p:spPr>
            <a:xfrm>
              <a:off x="553981" y="2558914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F685E636-5C1F-1775-4165-0D2C9541262F}"/>
                </a:ext>
              </a:extLst>
            </p:cNvPr>
            <p:cNvSpPr/>
            <p:nvPr/>
          </p:nvSpPr>
          <p:spPr>
            <a:xfrm>
              <a:off x="553981" y="2293862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3AE96F13-944D-35CA-1A88-C6A8DB2263E7}"/>
                </a:ext>
              </a:extLst>
            </p:cNvPr>
            <p:cNvSpPr/>
            <p:nvPr/>
          </p:nvSpPr>
          <p:spPr>
            <a:xfrm>
              <a:off x="553981" y="2028811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C966364C-F577-7D04-430C-BD558DA197BD}"/>
                </a:ext>
              </a:extLst>
            </p:cNvPr>
            <p:cNvSpPr/>
            <p:nvPr/>
          </p:nvSpPr>
          <p:spPr>
            <a:xfrm>
              <a:off x="375027" y="3053288"/>
              <a:ext cx="47663" cy="71542"/>
            </a:xfrm>
            <a:custGeom>
              <a:avLst/>
              <a:gdLst>
                <a:gd name="connsiteX0" fmla="*/ 23831 w 47663"/>
                <a:gd name="connsiteY0" fmla="*/ 7399 h 71542"/>
                <a:gd name="connsiteX1" fmla="*/ 12978 w 47663"/>
                <a:gd name="connsiteY1" fmla="*/ 14502 h 71542"/>
                <a:gd name="connsiteX2" fmla="*/ 9375 w 47663"/>
                <a:gd name="connsiteY2" fmla="*/ 35800 h 71542"/>
                <a:gd name="connsiteX3" fmla="*/ 12978 w 47663"/>
                <a:gd name="connsiteY3" fmla="*/ 57086 h 71542"/>
                <a:gd name="connsiteX4" fmla="*/ 23831 w 47663"/>
                <a:gd name="connsiteY4" fmla="*/ 64155 h 71542"/>
                <a:gd name="connsiteX5" fmla="*/ 34685 w 47663"/>
                <a:gd name="connsiteY5" fmla="*/ 57086 h 71542"/>
                <a:gd name="connsiteX6" fmla="*/ 38333 w 47663"/>
                <a:gd name="connsiteY6" fmla="*/ 35800 h 71542"/>
                <a:gd name="connsiteX7" fmla="*/ 34685 w 47663"/>
                <a:gd name="connsiteY7" fmla="*/ 14502 h 71542"/>
                <a:gd name="connsiteX8" fmla="*/ 23831 w 47663"/>
                <a:gd name="connsiteY8" fmla="*/ 7399 h 71542"/>
                <a:gd name="connsiteX9" fmla="*/ 23831 w 47663"/>
                <a:gd name="connsiteY9" fmla="*/ 0 h 71542"/>
                <a:gd name="connsiteX10" fmla="*/ 41520 w 47663"/>
                <a:gd name="connsiteY10" fmla="*/ 9201 h 71542"/>
                <a:gd name="connsiteX11" fmla="*/ 47663 w 47663"/>
                <a:gd name="connsiteY11" fmla="*/ 35800 h 71542"/>
                <a:gd name="connsiteX12" fmla="*/ 41520 w 47663"/>
                <a:gd name="connsiteY12" fmla="*/ 62399 h 71542"/>
                <a:gd name="connsiteX13" fmla="*/ 23831 w 47663"/>
                <a:gd name="connsiteY13" fmla="*/ 71543 h 71542"/>
                <a:gd name="connsiteX14" fmla="*/ 6096 w 47663"/>
                <a:gd name="connsiteY14" fmla="*/ 62399 h 71542"/>
                <a:gd name="connsiteX15" fmla="*/ 0 w 47663"/>
                <a:gd name="connsiteY15" fmla="*/ 35800 h 71542"/>
                <a:gd name="connsiteX16" fmla="*/ 6096 w 47663"/>
                <a:gd name="connsiteY16" fmla="*/ 9201 h 71542"/>
                <a:gd name="connsiteX17" fmla="*/ 23831 w 47663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2">
                  <a:moveTo>
                    <a:pt x="23831" y="7399"/>
                  </a:moveTo>
                  <a:cubicBezTo>
                    <a:pt x="19028" y="7399"/>
                    <a:pt x="15410" y="9771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55"/>
                    <a:pt x="12978" y="57086"/>
                  </a:cubicBezTo>
                  <a:cubicBezTo>
                    <a:pt x="15410" y="61795"/>
                    <a:pt x="19028" y="64155"/>
                    <a:pt x="23831" y="64155"/>
                  </a:cubicBezTo>
                  <a:cubicBezTo>
                    <a:pt x="28665" y="64155"/>
                    <a:pt x="32283" y="61795"/>
                    <a:pt x="34685" y="57086"/>
                  </a:cubicBezTo>
                  <a:cubicBezTo>
                    <a:pt x="37117" y="52355"/>
                    <a:pt x="38333" y="45252"/>
                    <a:pt x="38333" y="35800"/>
                  </a:cubicBezTo>
                  <a:cubicBezTo>
                    <a:pt x="38333" y="26314"/>
                    <a:pt x="37117" y="19211"/>
                    <a:pt x="34685" y="14502"/>
                  </a:cubicBezTo>
                  <a:cubicBezTo>
                    <a:pt x="32283" y="9771"/>
                    <a:pt x="28665" y="7399"/>
                    <a:pt x="23831" y="7399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201"/>
                  </a:cubicBezTo>
                  <a:cubicBezTo>
                    <a:pt x="45615" y="15301"/>
                    <a:pt x="47663" y="24159"/>
                    <a:pt x="47663" y="35800"/>
                  </a:cubicBezTo>
                  <a:cubicBezTo>
                    <a:pt x="47663" y="47406"/>
                    <a:pt x="45615" y="56277"/>
                    <a:pt x="41520" y="62399"/>
                  </a:cubicBezTo>
                  <a:cubicBezTo>
                    <a:pt x="37455" y="68499"/>
                    <a:pt x="31560" y="71543"/>
                    <a:pt x="23831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6"/>
                    <a:pt x="0" y="35800"/>
                  </a:cubicBezTo>
                  <a:cubicBezTo>
                    <a:pt x="0" y="24159"/>
                    <a:pt x="2032" y="15301"/>
                    <a:pt x="6096" y="9201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47B7806A-E935-CE51-A6CA-352D805A320B}"/>
                </a:ext>
              </a:extLst>
            </p:cNvPr>
            <p:cNvSpPr/>
            <p:nvPr/>
          </p:nvSpPr>
          <p:spPr>
            <a:xfrm>
              <a:off x="439086" y="311176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219DB992-3086-0C6B-3DD4-8CD6243F0145}"/>
                </a:ext>
              </a:extLst>
            </p:cNvPr>
            <p:cNvSpPr/>
            <p:nvPr/>
          </p:nvSpPr>
          <p:spPr>
            <a:xfrm>
              <a:off x="465272" y="3053288"/>
              <a:ext cx="47664" cy="71542"/>
            </a:xfrm>
            <a:custGeom>
              <a:avLst/>
              <a:gdLst>
                <a:gd name="connsiteX0" fmla="*/ 23832 w 47664"/>
                <a:gd name="connsiteY0" fmla="*/ 7399 h 71542"/>
                <a:gd name="connsiteX1" fmla="*/ 12978 w 47664"/>
                <a:gd name="connsiteY1" fmla="*/ 14502 h 71542"/>
                <a:gd name="connsiteX2" fmla="*/ 9376 w 47664"/>
                <a:gd name="connsiteY2" fmla="*/ 35800 h 71542"/>
                <a:gd name="connsiteX3" fmla="*/ 12978 w 47664"/>
                <a:gd name="connsiteY3" fmla="*/ 57086 h 71542"/>
                <a:gd name="connsiteX4" fmla="*/ 23832 w 47664"/>
                <a:gd name="connsiteY4" fmla="*/ 64155 h 71542"/>
                <a:gd name="connsiteX5" fmla="*/ 34686 w 47664"/>
                <a:gd name="connsiteY5" fmla="*/ 57086 h 71542"/>
                <a:gd name="connsiteX6" fmla="*/ 38334 w 47664"/>
                <a:gd name="connsiteY6" fmla="*/ 35800 h 71542"/>
                <a:gd name="connsiteX7" fmla="*/ 34686 w 47664"/>
                <a:gd name="connsiteY7" fmla="*/ 14502 h 71542"/>
                <a:gd name="connsiteX8" fmla="*/ 23832 w 47664"/>
                <a:gd name="connsiteY8" fmla="*/ 7399 h 71542"/>
                <a:gd name="connsiteX9" fmla="*/ 23832 w 47664"/>
                <a:gd name="connsiteY9" fmla="*/ 0 h 71542"/>
                <a:gd name="connsiteX10" fmla="*/ 41521 w 47664"/>
                <a:gd name="connsiteY10" fmla="*/ 9201 h 71542"/>
                <a:gd name="connsiteX11" fmla="*/ 47664 w 47664"/>
                <a:gd name="connsiteY11" fmla="*/ 35800 h 71542"/>
                <a:gd name="connsiteX12" fmla="*/ 41521 w 47664"/>
                <a:gd name="connsiteY12" fmla="*/ 62399 h 71542"/>
                <a:gd name="connsiteX13" fmla="*/ 23832 w 47664"/>
                <a:gd name="connsiteY13" fmla="*/ 71543 h 71542"/>
                <a:gd name="connsiteX14" fmla="*/ 6097 w 47664"/>
                <a:gd name="connsiteY14" fmla="*/ 62399 h 71542"/>
                <a:gd name="connsiteX15" fmla="*/ 0 w 47664"/>
                <a:gd name="connsiteY15" fmla="*/ 35800 h 71542"/>
                <a:gd name="connsiteX16" fmla="*/ 6097 w 47664"/>
                <a:gd name="connsiteY16" fmla="*/ 9201 h 71542"/>
                <a:gd name="connsiteX17" fmla="*/ 23832 w 47664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4" h="71542">
                  <a:moveTo>
                    <a:pt x="23832" y="7399"/>
                  </a:moveTo>
                  <a:cubicBezTo>
                    <a:pt x="19029" y="7399"/>
                    <a:pt x="15411" y="9771"/>
                    <a:pt x="12978" y="14502"/>
                  </a:cubicBezTo>
                  <a:cubicBezTo>
                    <a:pt x="10577" y="19211"/>
                    <a:pt x="9376" y="26314"/>
                    <a:pt x="9376" y="35800"/>
                  </a:cubicBezTo>
                  <a:cubicBezTo>
                    <a:pt x="9376" y="45252"/>
                    <a:pt x="10577" y="52355"/>
                    <a:pt x="12978" y="57086"/>
                  </a:cubicBezTo>
                  <a:cubicBezTo>
                    <a:pt x="15411" y="61795"/>
                    <a:pt x="19029" y="64155"/>
                    <a:pt x="23832" y="64155"/>
                  </a:cubicBezTo>
                  <a:cubicBezTo>
                    <a:pt x="28666" y="64155"/>
                    <a:pt x="32284" y="61795"/>
                    <a:pt x="34686" y="57086"/>
                  </a:cubicBezTo>
                  <a:cubicBezTo>
                    <a:pt x="37118" y="52355"/>
                    <a:pt x="38334" y="45252"/>
                    <a:pt x="38334" y="35800"/>
                  </a:cubicBezTo>
                  <a:cubicBezTo>
                    <a:pt x="38334" y="26314"/>
                    <a:pt x="37118" y="19211"/>
                    <a:pt x="34686" y="14502"/>
                  </a:cubicBezTo>
                  <a:cubicBezTo>
                    <a:pt x="32284" y="9771"/>
                    <a:pt x="28666" y="7399"/>
                    <a:pt x="23832" y="7399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201"/>
                  </a:cubicBezTo>
                  <a:cubicBezTo>
                    <a:pt x="45616" y="15301"/>
                    <a:pt x="47664" y="24159"/>
                    <a:pt x="47664" y="35800"/>
                  </a:cubicBezTo>
                  <a:cubicBezTo>
                    <a:pt x="47664" y="47406"/>
                    <a:pt x="45616" y="56277"/>
                    <a:pt x="41521" y="62399"/>
                  </a:cubicBezTo>
                  <a:cubicBezTo>
                    <a:pt x="37457" y="68499"/>
                    <a:pt x="31561" y="71543"/>
                    <a:pt x="23832" y="71543"/>
                  </a:cubicBezTo>
                  <a:cubicBezTo>
                    <a:pt x="16103" y="71543"/>
                    <a:pt x="10192" y="68499"/>
                    <a:pt x="6097" y="62399"/>
                  </a:cubicBezTo>
                  <a:cubicBezTo>
                    <a:pt x="2033" y="56277"/>
                    <a:pt x="0" y="47406"/>
                    <a:pt x="0" y="35800"/>
                  </a:cubicBezTo>
                  <a:cubicBezTo>
                    <a:pt x="0" y="24159"/>
                    <a:pt x="2033" y="15301"/>
                    <a:pt x="6097" y="9201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AEF908AA-CE32-E5A1-A2F8-A373BABB5835}"/>
                </a:ext>
              </a:extLst>
            </p:cNvPr>
            <p:cNvSpPr/>
            <p:nvPr/>
          </p:nvSpPr>
          <p:spPr>
            <a:xfrm>
              <a:off x="376320" y="2788241"/>
              <a:ext cx="47662" cy="71540"/>
            </a:xfrm>
            <a:custGeom>
              <a:avLst/>
              <a:gdLst>
                <a:gd name="connsiteX0" fmla="*/ 23832 w 47662"/>
                <a:gd name="connsiteY0" fmla="*/ 7389 h 71540"/>
                <a:gd name="connsiteX1" fmla="*/ 12978 w 47662"/>
                <a:gd name="connsiteY1" fmla="*/ 14502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2 w 47662"/>
                <a:gd name="connsiteY4" fmla="*/ 64152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2 h 71540"/>
                <a:gd name="connsiteX8" fmla="*/ 23832 w 47662"/>
                <a:gd name="connsiteY8" fmla="*/ 7389 h 71540"/>
                <a:gd name="connsiteX9" fmla="*/ 23832 w 47662"/>
                <a:gd name="connsiteY9" fmla="*/ 0 h 71540"/>
                <a:gd name="connsiteX10" fmla="*/ 41521 w 47662"/>
                <a:gd name="connsiteY10" fmla="*/ 9191 h 71540"/>
                <a:gd name="connsiteX11" fmla="*/ 47663 w 47662"/>
                <a:gd name="connsiteY11" fmla="*/ 35793 h 71540"/>
                <a:gd name="connsiteX12" fmla="*/ 41521 w 47662"/>
                <a:gd name="connsiteY12" fmla="*/ 62397 h 71540"/>
                <a:gd name="connsiteX13" fmla="*/ 23832 w 47662"/>
                <a:gd name="connsiteY13" fmla="*/ 71541 h 71540"/>
                <a:gd name="connsiteX14" fmla="*/ 6096 w 47662"/>
                <a:gd name="connsiteY14" fmla="*/ 62397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2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2" y="7389"/>
                  </a:moveTo>
                  <a:cubicBezTo>
                    <a:pt x="19029" y="7389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2"/>
                    <a:pt x="23832" y="64152"/>
                  </a:cubicBezTo>
                  <a:cubicBezTo>
                    <a:pt x="28666" y="64152"/>
                    <a:pt x="32284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1"/>
                    <a:pt x="37117" y="19213"/>
                    <a:pt x="34685" y="14502"/>
                  </a:cubicBezTo>
                  <a:cubicBezTo>
                    <a:pt x="32284" y="9761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4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7"/>
                  </a:cubicBezTo>
                  <a:cubicBezTo>
                    <a:pt x="37457" y="68493"/>
                    <a:pt x="31560" y="71541"/>
                    <a:pt x="23832" y="71541"/>
                  </a:cubicBezTo>
                  <a:cubicBezTo>
                    <a:pt x="16103" y="71541"/>
                    <a:pt x="10192" y="68493"/>
                    <a:pt x="6096" y="62397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90B7BEDB-A1FC-4BC1-51D4-7E960011A922}"/>
                </a:ext>
              </a:extLst>
            </p:cNvPr>
            <p:cNvSpPr/>
            <p:nvPr/>
          </p:nvSpPr>
          <p:spPr>
            <a:xfrm>
              <a:off x="440379" y="2846712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D01A289-B034-3447-6A2A-B8E61868CA4D}"/>
                </a:ext>
              </a:extLst>
            </p:cNvPr>
            <p:cNvSpPr/>
            <p:nvPr/>
          </p:nvSpPr>
          <p:spPr>
            <a:xfrm>
              <a:off x="467536" y="2788241"/>
              <a:ext cx="45400" cy="71540"/>
            </a:xfrm>
            <a:custGeom>
              <a:avLst/>
              <a:gdLst>
                <a:gd name="connsiteX0" fmla="*/ 31176 w 45400"/>
                <a:gd name="connsiteY0" fmla="*/ 33023 h 71540"/>
                <a:gd name="connsiteX1" fmla="*/ 41613 w 45400"/>
                <a:gd name="connsiteY1" fmla="*/ 38980 h 71540"/>
                <a:gd name="connsiteX2" fmla="*/ 45401 w 45400"/>
                <a:gd name="connsiteY2" fmla="*/ 50158 h 71540"/>
                <a:gd name="connsiteX3" fmla="*/ 38380 w 45400"/>
                <a:gd name="connsiteY3" fmla="*/ 65953 h 71540"/>
                <a:gd name="connsiteX4" fmla="*/ 18428 w 45400"/>
                <a:gd name="connsiteY4" fmla="*/ 71541 h 71540"/>
                <a:gd name="connsiteX5" fmla="*/ 9469 w 45400"/>
                <a:gd name="connsiteY5" fmla="*/ 70664 h 71540"/>
                <a:gd name="connsiteX6" fmla="*/ 0 w 45400"/>
                <a:gd name="connsiteY6" fmla="*/ 68124 h 71540"/>
                <a:gd name="connsiteX7" fmla="*/ 0 w 45400"/>
                <a:gd name="connsiteY7" fmla="*/ 59117 h 71540"/>
                <a:gd name="connsiteX8" fmla="*/ 8498 w 45400"/>
                <a:gd name="connsiteY8" fmla="*/ 62535 h 71540"/>
                <a:gd name="connsiteX9" fmla="*/ 18151 w 45400"/>
                <a:gd name="connsiteY9" fmla="*/ 63690 h 71540"/>
                <a:gd name="connsiteX10" fmla="*/ 31498 w 45400"/>
                <a:gd name="connsiteY10" fmla="*/ 60226 h 71540"/>
                <a:gd name="connsiteX11" fmla="*/ 36117 w 45400"/>
                <a:gd name="connsiteY11" fmla="*/ 50158 h 71540"/>
                <a:gd name="connsiteX12" fmla="*/ 31822 w 45400"/>
                <a:gd name="connsiteY12" fmla="*/ 40643 h 71540"/>
                <a:gd name="connsiteX13" fmla="*/ 19952 w 45400"/>
                <a:gd name="connsiteY13" fmla="*/ 37180 h 71540"/>
                <a:gd name="connsiteX14" fmla="*/ 11917 w 45400"/>
                <a:gd name="connsiteY14" fmla="*/ 37180 h 71540"/>
                <a:gd name="connsiteX15" fmla="*/ 11917 w 45400"/>
                <a:gd name="connsiteY15" fmla="*/ 29512 h 71540"/>
                <a:gd name="connsiteX16" fmla="*/ 20322 w 45400"/>
                <a:gd name="connsiteY16" fmla="*/ 29512 h 71540"/>
                <a:gd name="connsiteX17" fmla="*/ 30852 w 45400"/>
                <a:gd name="connsiteY17" fmla="*/ 26787 h 71540"/>
                <a:gd name="connsiteX18" fmla="*/ 34501 w 45400"/>
                <a:gd name="connsiteY18" fmla="*/ 18843 h 71540"/>
                <a:gd name="connsiteX19" fmla="*/ 30714 w 45400"/>
                <a:gd name="connsiteY19" fmla="*/ 10715 h 71540"/>
                <a:gd name="connsiteX20" fmla="*/ 19952 w 45400"/>
                <a:gd name="connsiteY20" fmla="*/ 7851 h 71540"/>
                <a:gd name="connsiteX21" fmla="*/ 11732 w 45400"/>
                <a:gd name="connsiteY21" fmla="*/ 8682 h 71540"/>
                <a:gd name="connsiteX22" fmla="*/ 2078 w 45400"/>
                <a:gd name="connsiteY22" fmla="*/ 11269 h 71540"/>
                <a:gd name="connsiteX23" fmla="*/ 2078 w 45400"/>
                <a:gd name="connsiteY23" fmla="*/ 2955 h 71540"/>
                <a:gd name="connsiteX24" fmla="*/ 12009 w 45400"/>
                <a:gd name="connsiteY24" fmla="*/ 739 h 71540"/>
                <a:gd name="connsiteX25" fmla="*/ 20783 w 45400"/>
                <a:gd name="connsiteY25" fmla="*/ 0 h 71540"/>
                <a:gd name="connsiteX26" fmla="*/ 37596 w 45400"/>
                <a:gd name="connsiteY26" fmla="*/ 4849 h 71540"/>
                <a:gd name="connsiteX27" fmla="*/ 43784 w 45400"/>
                <a:gd name="connsiteY27" fmla="*/ 17874 h 71540"/>
                <a:gd name="connsiteX28" fmla="*/ 40505 w 45400"/>
                <a:gd name="connsiteY28" fmla="*/ 27573 h 71540"/>
                <a:gd name="connsiteX29" fmla="*/ 31176 w 45400"/>
                <a:gd name="connsiteY29" fmla="*/ 33023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5400" h="71540">
                  <a:moveTo>
                    <a:pt x="31176" y="33023"/>
                  </a:moveTo>
                  <a:cubicBezTo>
                    <a:pt x="35640" y="33977"/>
                    <a:pt x="39120" y="35963"/>
                    <a:pt x="41613" y="38980"/>
                  </a:cubicBezTo>
                  <a:cubicBezTo>
                    <a:pt x="44139" y="41998"/>
                    <a:pt x="45401" y="45724"/>
                    <a:pt x="45401" y="50158"/>
                  </a:cubicBezTo>
                  <a:cubicBezTo>
                    <a:pt x="45401" y="56962"/>
                    <a:pt x="43060" y="62227"/>
                    <a:pt x="38380" y="65953"/>
                  </a:cubicBezTo>
                  <a:cubicBezTo>
                    <a:pt x="33700" y="69678"/>
                    <a:pt x="27049" y="71541"/>
                    <a:pt x="18428" y="71541"/>
                  </a:cubicBezTo>
                  <a:cubicBezTo>
                    <a:pt x="15534" y="71541"/>
                    <a:pt x="12548" y="71249"/>
                    <a:pt x="9469" y="70664"/>
                  </a:cubicBezTo>
                  <a:cubicBezTo>
                    <a:pt x="6420" y="70109"/>
                    <a:pt x="3264" y="69263"/>
                    <a:pt x="0" y="68124"/>
                  </a:cubicBezTo>
                  <a:lnTo>
                    <a:pt x="0" y="59117"/>
                  </a:lnTo>
                  <a:cubicBezTo>
                    <a:pt x="2587" y="60625"/>
                    <a:pt x="5419" y="61765"/>
                    <a:pt x="8498" y="62535"/>
                  </a:cubicBezTo>
                  <a:cubicBezTo>
                    <a:pt x="11578" y="63304"/>
                    <a:pt x="14795" y="63690"/>
                    <a:pt x="18151" y="63690"/>
                  </a:cubicBezTo>
                  <a:cubicBezTo>
                    <a:pt x="24001" y="63690"/>
                    <a:pt x="28451" y="62535"/>
                    <a:pt x="31498" y="60226"/>
                  </a:cubicBezTo>
                  <a:cubicBezTo>
                    <a:pt x="34578" y="57916"/>
                    <a:pt x="36117" y="54560"/>
                    <a:pt x="36117" y="50158"/>
                  </a:cubicBezTo>
                  <a:cubicBezTo>
                    <a:pt x="36117" y="46093"/>
                    <a:pt x="34685" y="42921"/>
                    <a:pt x="31822" y="40643"/>
                  </a:cubicBezTo>
                  <a:cubicBezTo>
                    <a:pt x="28989" y="38334"/>
                    <a:pt x="25033" y="37180"/>
                    <a:pt x="19952" y="37180"/>
                  </a:cubicBezTo>
                  <a:lnTo>
                    <a:pt x="11917" y="37180"/>
                  </a:lnTo>
                  <a:lnTo>
                    <a:pt x="11917" y="29512"/>
                  </a:lnTo>
                  <a:lnTo>
                    <a:pt x="20322" y="29512"/>
                  </a:lnTo>
                  <a:cubicBezTo>
                    <a:pt x="24909" y="29512"/>
                    <a:pt x="28420" y="28604"/>
                    <a:pt x="30852" y="26787"/>
                  </a:cubicBezTo>
                  <a:cubicBezTo>
                    <a:pt x="33285" y="24939"/>
                    <a:pt x="34501" y="22292"/>
                    <a:pt x="34501" y="18843"/>
                  </a:cubicBezTo>
                  <a:cubicBezTo>
                    <a:pt x="34501" y="15303"/>
                    <a:pt x="33239" y="12593"/>
                    <a:pt x="30714" y="10715"/>
                  </a:cubicBezTo>
                  <a:cubicBezTo>
                    <a:pt x="28220" y="8805"/>
                    <a:pt x="24632" y="7851"/>
                    <a:pt x="19952" y="7851"/>
                  </a:cubicBezTo>
                  <a:cubicBezTo>
                    <a:pt x="17397" y="7851"/>
                    <a:pt x="14656" y="8128"/>
                    <a:pt x="11732" y="8682"/>
                  </a:cubicBezTo>
                  <a:cubicBezTo>
                    <a:pt x="8806" y="9237"/>
                    <a:pt x="5589" y="10099"/>
                    <a:pt x="2078" y="11269"/>
                  </a:cubicBezTo>
                  <a:lnTo>
                    <a:pt x="2078" y="2955"/>
                  </a:lnTo>
                  <a:cubicBezTo>
                    <a:pt x="5620" y="1970"/>
                    <a:pt x="8929" y="1231"/>
                    <a:pt x="12009" y="739"/>
                  </a:cubicBezTo>
                  <a:cubicBezTo>
                    <a:pt x="15118" y="246"/>
                    <a:pt x="18044" y="0"/>
                    <a:pt x="20783" y="0"/>
                  </a:cubicBezTo>
                  <a:cubicBezTo>
                    <a:pt x="27865" y="0"/>
                    <a:pt x="33470" y="1617"/>
                    <a:pt x="37596" y="4849"/>
                  </a:cubicBezTo>
                  <a:cubicBezTo>
                    <a:pt x="41722" y="8052"/>
                    <a:pt x="43784" y="12393"/>
                    <a:pt x="43784" y="17874"/>
                  </a:cubicBezTo>
                  <a:cubicBezTo>
                    <a:pt x="43784" y="21692"/>
                    <a:pt x="42691" y="24924"/>
                    <a:pt x="40505" y="27573"/>
                  </a:cubicBezTo>
                  <a:cubicBezTo>
                    <a:pt x="38320" y="30189"/>
                    <a:pt x="35209" y="32007"/>
                    <a:pt x="31176" y="33023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E06EE3F2-5197-D230-24BF-56BCA1C1D27E}"/>
                </a:ext>
              </a:extLst>
            </p:cNvPr>
            <p:cNvSpPr/>
            <p:nvPr/>
          </p:nvSpPr>
          <p:spPr>
            <a:xfrm>
              <a:off x="374703" y="2523189"/>
              <a:ext cx="47662" cy="71541"/>
            </a:xfrm>
            <a:custGeom>
              <a:avLst/>
              <a:gdLst>
                <a:gd name="connsiteX0" fmla="*/ 23832 w 47662"/>
                <a:gd name="connsiteY0" fmla="*/ 7390 h 71541"/>
                <a:gd name="connsiteX1" fmla="*/ 12978 w 47662"/>
                <a:gd name="connsiteY1" fmla="*/ 14502 h 71541"/>
                <a:gd name="connsiteX2" fmla="*/ 9375 w 47662"/>
                <a:gd name="connsiteY2" fmla="*/ 35794 h 71541"/>
                <a:gd name="connsiteX3" fmla="*/ 12978 w 47662"/>
                <a:gd name="connsiteY3" fmla="*/ 57085 h 71541"/>
                <a:gd name="connsiteX4" fmla="*/ 23832 w 47662"/>
                <a:gd name="connsiteY4" fmla="*/ 64152 h 71541"/>
                <a:gd name="connsiteX5" fmla="*/ 34685 w 47662"/>
                <a:gd name="connsiteY5" fmla="*/ 57085 h 71541"/>
                <a:gd name="connsiteX6" fmla="*/ 38334 w 47662"/>
                <a:gd name="connsiteY6" fmla="*/ 35794 h 71541"/>
                <a:gd name="connsiteX7" fmla="*/ 34685 w 47662"/>
                <a:gd name="connsiteY7" fmla="*/ 14502 h 71541"/>
                <a:gd name="connsiteX8" fmla="*/ 23832 w 47662"/>
                <a:gd name="connsiteY8" fmla="*/ 7390 h 71541"/>
                <a:gd name="connsiteX9" fmla="*/ 23832 w 47662"/>
                <a:gd name="connsiteY9" fmla="*/ 0 h 71541"/>
                <a:gd name="connsiteX10" fmla="*/ 41521 w 47662"/>
                <a:gd name="connsiteY10" fmla="*/ 9192 h 71541"/>
                <a:gd name="connsiteX11" fmla="*/ 47663 w 47662"/>
                <a:gd name="connsiteY11" fmla="*/ 35794 h 71541"/>
                <a:gd name="connsiteX12" fmla="*/ 41521 w 47662"/>
                <a:gd name="connsiteY12" fmla="*/ 62397 h 71541"/>
                <a:gd name="connsiteX13" fmla="*/ 23832 w 47662"/>
                <a:gd name="connsiteY13" fmla="*/ 71542 h 71541"/>
                <a:gd name="connsiteX14" fmla="*/ 6096 w 47662"/>
                <a:gd name="connsiteY14" fmla="*/ 62397 h 71541"/>
                <a:gd name="connsiteX15" fmla="*/ 0 w 47662"/>
                <a:gd name="connsiteY15" fmla="*/ 35794 h 71541"/>
                <a:gd name="connsiteX16" fmla="*/ 6096 w 47662"/>
                <a:gd name="connsiteY16" fmla="*/ 9192 h 71541"/>
                <a:gd name="connsiteX17" fmla="*/ 23832 w 47662"/>
                <a:gd name="connsiteY17" fmla="*/ 0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1">
                  <a:moveTo>
                    <a:pt x="23832" y="7390"/>
                  </a:moveTo>
                  <a:cubicBezTo>
                    <a:pt x="19029" y="7390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4"/>
                  </a:cubicBezTo>
                  <a:cubicBezTo>
                    <a:pt x="9375" y="45247"/>
                    <a:pt x="10576" y="52343"/>
                    <a:pt x="12978" y="57085"/>
                  </a:cubicBezTo>
                  <a:cubicBezTo>
                    <a:pt x="15410" y="61796"/>
                    <a:pt x="19029" y="64152"/>
                    <a:pt x="23832" y="64152"/>
                  </a:cubicBezTo>
                  <a:cubicBezTo>
                    <a:pt x="28666" y="64152"/>
                    <a:pt x="32284" y="61796"/>
                    <a:pt x="34685" y="57085"/>
                  </a:cubicBezTo>
                  <a:cubicBezTo>
                    <a:pt x="37118" y="52343"/>
                    <a:pt x="38334" y="45247"/>
                    <a:pt x="38334" y="35794"/>
                  </a:cubicBezTo>
                  <a:cubicBezTo>
                    <a:pt x="38334" y="26311"/>
                    <a:pt x="37118" y="19213"/>
                    <a:pt x="34685" y="14502"/>
                  </a:cubicBezTo>
                  <a:cubicBezTo>
                    <a:pt x="32284" y="9761"/>
                    <a:pt x="28666" y="7390"/>
                    <a:pt x="23832" y="7390"/>
                  </a:cubicBezTo>
                  <a:moveTo>
                    <a:pt x="23832" y="0"/>
                  </a:moveTo>
                  <a:cubicBezTo>
                    <a:pt x="31561" y="0"/>
                    <a:pt x="37457" y="3064"/>
                    <a:pt x="41521" y="9192"/>
                  </a:cubicBezTo>
                  <a:cubicBezTo>
                    <a:pt x="45615" y="15288"/>
                    <a:pt x="47663" y="24155"/>
                    <a:pt x="47663" y="35794"/>
                  </a:cubicBezTo>
                  <a:cubicBezTo>
                    <a:pt x="47663" y="47402"/>
                    <a:pt x="45615" y="56270"/>
                    <a:pt x="41521" y="62397"/>
                  </a:cubicBezTo>
                  <a:cubicBezTo>
                    <a:pt x="37457" y="68493"/>
                    <a:pt x="31561" y="71542"/>
                    <a:pt x="23832" y="71542"/>
                  </a:cubicBezTo>
                  <a:cubicBezTo>
                    <a:pt x="16103" y="71542"/>
                    <a:pt x="10192" y="68493"/>
                    <a:pt x="6096" y="62397"/>
                  </a:cubicBezTo>
                  <a:cubicBezTo>
                    <a:pt x="2032" y="56270"/>
                    <a:pt x="0" y="47402"/>
                    <a:pt x="0" y="35794"/>
                  </a:cubicBezTo>
                  <a:cubicBezTo>
                    <a:pt x="0" y="24155"/>
                    <a:pt x="2032" y="15288"/>
                    <a:pt x="6096" y="9192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EA285545-915E-FA53-CBB4-DADB55413002}"/>
                </a:ext>
              </a:extLst>
            </p:cNvPr>
            <p:cNvSpPr/>
            <p:nvPr/>
          </p:nvSpPr>
          <p:spPr>
            <a:xfrm>
              <a:off x="438762" y="2581661"/>
              <a:ext cx="9745" cy="11730"/>
            </a:xfrm>
            <a:custGeom>
              <a:avLst/>
              <a:gdLst>
                <a:gd name="connsiteX0" fmla="*/ 0 w 9745"/>
                <a:gd name="connsiteY0" fmla="*/ 0 h 11730"/>
                <a:gd name="connsiteX1" fmla="*/ 9746 w 9745"/>
                <a:gd name="connsiteY1" fmla="*/ 0 h 11730"/>
                <a:gd name="connsiteX2" fmla="*/ 9746 w 9745"/>
                <a:gd name="connsiteY2" fmla="*/ 11731 h 11730"/>
                <a:gd name="connsiteX3" fmla="*/ 0 w 9745"/>
                <a:gd name="connsiteY3" fmla="*/ 11731 h 11730"/>
                <a:gd name="connsiteX4" fmla="*/ 0 w 9745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0">
                  <a:moveTo>
                    <a:pt x="0" y="0"/>
                  </a:moveTo>
                  <a:lnTo>
                    <a:pt x="9746" y="0"/>
                  </a:lnTo>
                  <a:lnTo>
                    <a:pt x="9746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D4A0415-CBC0-F6CB-1294-5D548485C9A7}"/>
                </a:ext>
              </a:extLst>
            </p:cNvPr>
            <p:cNvSpPr/>
            <p:nvPr/>
          </p:nvSpPr>
          <p:spPr>
            <a:xfrm>
              <a:off x="465319" y="2523189"/>
              <a:ext cx="47617" cy="71541"/>
            </a:xfrm>
            <a:custGeom>
              <a:avLst/>
              <a:gdLst>
                <a:gd name="connsiteX0" fmla="*/ 24616 w 47617"/>
                <a:gd name="connsiteY0" fmla="*/ 32007 h 71541"/>
                <a:gd name="connsiteX1" fmla="*/ 14640 w 47617"/>
                <a:gd name="connsiteY1" fmla="*/ 36302 h 71541"/>
                <a:gd name="connsiteX2" fmla="*/ 10992 w 47617"/>
                <a:gd name="connsiteY2" fmla="*/ 48079 h 71541"/>
                <a:gd name="connsiteX3" fmla="*/ 14640 w 47617"/>
                <a:gd name="connsiteY3" fmla="*/ 59857 h 71541"/>
                <a:gd name="connsiteX4" fmla="*/ 24616 w 47617"/>
                <a:gd name="connsiteY4" fmla="*/ 64152 h 71541"/>
                <a:gd name="connsiteX5" fmla="*/ 34547 w 47617"/>
                <a:gd name="connsiteY5" fmla="*/ 59857 h 71541"/>
                <a:gd name="connsiteX6" fmla="*/ 38241 w 47617"/>
                <a:gd name="connsiteY6" fmla="*/ 48079 h 71541"/>
                <a:gd name="connsiteX7" fmla="*/ 34547 w 47617"/>
                <a:gd name="connsiteY7" fmla="*/ 36302 h 71541"/>
                <a:gd name="connsiteX8" fmla="*/ 24616 w 47617"/>
                <a:gd name="connsiteY8" fmla="*/ 32007 h 71541"/>
                <a:gd name="connsiteX9" fmla="*/ 43137 w 47617"/>
                <a:gd name="connsiteY9" fmla="*/ 2772 h 71541"/>
                <a:gd name="connsiteX10" fmla="*/ 43137 w 47617"/>
                <a:gd name="connsiteY10" fmla="*/ 11269 h 71541"/>
                <a:gd name="connsiteX11" fmla="*/ 36025 w 47617"/>
                <a:gd name="connsiteY11" fmla="*/ 8729 h 71541"/>
                <a:gd name="connsiteX12" fmla="*/ 28958 w 47617"/>
                <a:gd name="connsiteY12" fmla="*/ 7852 h 71541"/>
                <a:gd name="connsiteX13" fmla="*/ 14825 w 47617"/>
                <a:gd name="connsiteY13" fmla="*/ 14086 h 71541"/>
                <a:gd name="connsiteX14" fmla="*/ 9283 w 47617"/>
                <a:gd name="connsiteY14" fmla="*/ 32930 h 71541"/>
                <a:gd name="connsiteX15" fmla="*/ 16119 w 47617"/>
                <a:gd name="connsiteY15" fmla="*/ 26787 h 71541"/>
                <a:gd name="connsiteX16" fmla="*/ 25171 w 47617"/>
                <a:gd name="connsiteY16" fmla="*/ 24618 h 71541"/>
                <a:gd name="connsiteX17" fmla="*/ 41567 w 47617"/>
                <a:gd name="connsiteY17" fmla="*/ 30944 h 71541"/>
                <a:gd name="connsiteX18" fmla="*/ 47617 w 47617"/>
                <a:gd name="connsiteY18" fmla="*/ 48079 h 71541"/>
                <a:gd name="connsiteX19" fmla="*/ 41335 w 47617"/>
                <a:gd name="connsiteY19" fmla="*/ 65122 h 71541"/>
                <a:gd name="connsiteX20" fmla="*/ 24616 w 47617"/>
                <a:gd name="connsiteY20" fmla="*/ 71542 h 71541"/>
                <a:gd name="connsiteX21" fmla="*/ 6328 w 47617"/>
                <a:gd name="connsiteY21" fmla="*/ 62397 h 71541"/>
                <a:gd name="connsiteX22" fmla="*/ 0 w 47617"/>
                <a:gd name="connsiteY22" fmla="*/ 35794 h 71541"/>
                <a:gd name="connsiteX23" fmla="*/ 7759 w 47617"/>
                <a:gd name="connsiteY23" fmla="*/ 9746 h 71541"/>
                <a:gd name="connsiteX24" fmla="*/ 28589 w 47617"/>
                <a:gd name="connsiteY24" fmla="*/ 0 h 71541"/>
                <a:gd name="connsiteX25" fmla="*/ 35655 w 47617"/>
                <a:gd name="connsiteY25" fmla="*/ 693 h 71541"/>
                <a:gd name="connsiteX26" fmla="*/ 43137 w 47617"/>
                <a:gd name="connsiteY26" fmla="*/ 2772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7" h="71541">
                  <a:moveTo>
                    <a:pt x="24616" y="32007"/>
                  </a:moveTo>
                  <a:cubicBezTo>
                    <a:pt x="20429" y="32007"/>
                    <a:pt x="17104" y="33439"/>
                    <a:pt x="14640" y="36302"/>
                  </a:cubicBezTo>
                  <a:cubicBezTo>
                    <a:pt x="12208" y="39166"/>
                    <a:pt x="10992" y="43091"/>
                    <a:pt x="10992" y="48079"/>
                  </a:cubicBezTo>
                  <a:cubicBezTo>
                    <a:pt x="10992" y="53036"/>
                    <a:pt x="12208" y="56962"/>
                    <a:pt x="14640" y="59857"/>
                  </a:cubicBezTo>
                  <a:cubicBezTo>
                    <a:pt x="17104" y="62719"/>
                    <a:pt x="20429" y="64152"/>
                    <a:pt x="24616" y="64152"/>
                  </a:cubicBezTo>
                  <a:cubicBezTo>
                    <a:pt x="28804" y="64152"/>
                    <a:pt x="32114" y="62719"/>
                    <a:pt x="34547" y="59857"/>
                  </a:cubicBezTo>
                  <a:cubicBezTo>
                    <a:pt x="37010" y="56962"/>
                    <a:pt x="38241" y="53036"/>
                    <a:pt x="38241" y="48079"/>
                  </a:cubicBezTo>
                  <a:cubicBezTo>
                    <a:pt x="38241" y="43091"/>
                    <a:pt x="37010" y="39166"/>
                    <a:pt x="34547" y="36302"/>
                  </a:cubicBezTo>
                  <a:cubicBezTo>
                    <a:pt x="32114" y="33439"/>
                    <a:pt x="28804" y="32007"/>
                    <a:pt x="24616" y="32007"/>
                  </a:cubicBezTo>
                  <a:moveTo>
                    <a:pt x="43137" y="2772"/>
                  </a:moveTo>
                  <a:lnTo>
                    <a:pt x="43137" y="11269"/>
                  </a:lnTo>
                  <a:cubicBezTo>
                    <a:pt x="40797" y="10161"/>
                    <a:pt x="38427" y="9314"/>
                    <a:pt x="36025" y="8729"/>
                  </a:cubicBezTo>
                  <a:cubicBezTo>
                    <a:pt x="33654" y="8144"/>
                    <a:pt x="31299" y="7852"/>
                    <a:pt x="28958" y="7852"/>
                  </a:cubicBezTo>
                  <a:cubicBezTo>
                    <a:pt x="22800" y="7852"/>
                    <a:pt x="18089" y="9931"/>
                    <a:pt x="14825" y="14086"/>
                  </a:cubicBezTo>
                  <a:cubicBezTo>
                    <a:pt x="11593" y="18243"/>
                    <a:pt x="9745" y="24524"/>
                    <a:pt x="9283" y="32930"/>
                  </a:cubicBezTo>
                  <a:cubicBezTo>
                    <a:pt x="11099" y="30252"/>
                    <a:pt x="13378" y="28204"/>
                    <a:pt x="16119" y="26787"/>
                  </a:cubicBezTo>
                  <a:cubicBezTo>
                    <a:pt x="18859" y="25340"/>
                    <a:pt x="21877" y="24618"/>
                    <a:pt x="25171" y="24618"/>
                  </a:cubicBezTo>
                  <a:cubicBezTo>
                    <a:pt x="32099" y="24618"/>
                    <a:pt x="37564" y="26727"/>
                    <a:pt x="41567" y="30944"/>
                  </a:cubicBezTo>
                  <a:cubicBezTo>
                    <a:pt x="45601" y="35132"/>
                    <a:pt x="47617" y="40844"/>
                    <a:pt x="47617" y="48079"/>
                  </a:cubicBezTo>
                  <a:cubicBezTo>
                    <a:pt x="47617" y="55160"/>
                    <a:pt x="45523" y="60842"/>
                    <a:pt x="41335" y="65122"/>
                  </a:cubicBezTo>
                  <a:cubicBezTo>
                    <a:pt x="37148" y="69402"/>
                    <a:pt x="31575" y="71542"/>
                    <a:pt x="24616" y="71542"/>
                  </a:cubicBezTo>
                  <a:cubicBezTo>
                    <a:pt x="16641" y="71542"/>
                    <a:pt x="10545" y="68493"/>
                    <a:pt x="6328" y="62397"/>
                  </a:cubicBezTo>
                  <a:cubicBezTo>
                    <a:pt x="2109" y="56270"/>
                    <a:pt x="0" y="47402"/>
                    <a:pt x="0" y="35794"/>
                  </a:cubicBezTo>
                  <a:cubicBezTo>
                    <a:pt x="0" y="24895"/>
                    <a:pt x="2586" y="16211"/>
                    <a:pt x="7759" y="9746"/>
                  </a:cubicBezTo>
                  <a:cubicBezTo>
                    <a:pt x="12931" y="3248"/>
                    <a:pt x="19875" y="0"/>
                    <a:pt x="28589" y="0"/>
                  </a:cubicBezTo>
                  <a:cubicBezTo>
                    <a:pt x="30929" y="0"/>
                    <a:pt x="33285" y="231"/>
                    <a:pt x="35655" y="693"/>
                  </a:cubicBezTo>
                  <a:cubicBezTo>
                    <a:pt x="38057" y="1155"/>
                    <a:pt x="40551" y="1847"/>
                    <a:pt x="43137" y="277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56040717-1A3F-EE05-4E1C-87F8BB5ADB07}"/>
                </a:ext>
              </a:extLst>
            </p:cNvPr>
            <p:cNvSpPr/>
            <p:nvPr/>
          </p:nvSpPr>
          <p:spPr>
            <a:xfrm>
              <a:off x="375396" y="2258139"/>
              <a:ext cx="47662" cy="71540"/>
            </a:xfrm>
            <a:custGeom>
              <a:avLst/>
              <a:gdLst>
                <a:gd name="connsiteX0" fmla="*/ 23831 w 47662"/>
                <a:gd name="connsiteY0" fmla="*/ 7389 h 71540"/>
                <a:gd name="connsiteX1" fmla="*/ 12978 w 47662"/>
                <a:gd name="connsiteY1" fmla="*/ 14501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1 w 47662"/>
                <a:gd name="connsiteY4" fmla="*/ 64151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1 h 71540"/>
                <a:gd name="connsiteX8" fmla="*/ 23831 w 47662"/>
                <a:gd name="connsiteY8" fmla="*/ 7389 h 71540"/>
                <a:gd name="connsiteX9" fmla="*/ 23831 w 47662"/>
                <a:gd name="connsiteY9" fmla="*/ 0 h 71540"/>
                <a:gd name="connsiteX10" fmla="*/ 41520 w 47662"/>
                <a:gd name="connsiteY10" fmla="*/ 9191 h 71540"/>
                <a:gd name="connsiteX11" fmla="*/ 47663 w 47662"/>
                <a:gd name="connsiteY11" fmla="*/ 35793 h 71540"/>
                <a:gd name="connsiteX12" fmla="*/ 41520 w 47662"/>
                <a:gd name="connsiteY12" fmla="*/ 62396 h 71540"/>
                <a:gd name="connsiteX13" fmla="*/ 23831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1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1" y="7389"/>
                  </a:moveTo>
                  <a:cubicBezTo>
                    <a:pt x="19028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8" y="64151"/>
                    <a:pt x="23831" y="64151"/>
                  </a:cubicBezTo>
                  <a:cubicBezTo>
                    <a:pt x="28665" y="64151"/>
                    <a:pt x="32283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1"/>
                  </a:cubicBezTo>
                  <a:cubicBezTo>
                    <a:pt x="32283" y="9759"/>
                    <a:pt x="28665" y="7389"/>
                    <a:pt x="23831" y="7389"/>
                  </a:cubicBezTo>
                  <a:moveTo>
                    <a:pt x="23831" y="0"/>
                  </a:moveTo>
                  <a:cubicBezTo>
                    <a:pt x="31560" y="0"/>
                    <a:pt x="37455" y="3063"/>
                    <a:pt x="41520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0" y="62396"/>
                  </a:cubicBezTo>
                  <a:cubicBezTo>
                    <a:pt x="37455" y="68492"/>
                    <a:pt x="31560" y="71541"/>
                    <a:pt x="23831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3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1880FFE-50A6-497C-0473-6937AA911C60}"/>
                </a:ext>
              </a:extLst>
            </p:cNvPr>
            <p:cNvSpPr/>
            <p:nvPr/>
          </p:nvSpPr>
          <p:spPr>
            <a:xfrm>
              <a:off x="439455" y="2316609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0BA40572-A2FC-89A4-1CBE-E0B31189BE13}"/>
                </a:ext>
              </a:extLst>
            </p:cNvPr>
            <p:cNvSpPr/>
            <p:nvPr/>
          </p:nvSpPr>
          <p:spPr>
            <a:xfrm>
              <a:off x="465365" y="2258139"/>
              <a:ext cx="47571" cy="71540"/>
            </a:xfrm>
            <a:custGeom>
              <a:avLst/>
              <a:gdLst>
                <a:gd name="connsiteX0" fmla="*/ 4434 w 47571"/>
                <a:gd name="connsiteY0" fmla="*/ 68770 h 71540"/>
                <a:gd name="connsiteX1" fmla="*/ 4434 w 47571"/>
                <a:gd name="connsiteY1" fmla="*/ 60272 h 71540"/>
                <a:gd name="connsiteX2" fmla="*/ 11547 w 47571"/>
                <a:gd name="connsiteY2" fmla="*/ 62812 h 71540"/>
                <a:gd name="connsiteX3" fmla="*/ 18614 w 47571"/>
                <a:gd name="connsiteY3" fmla="*/ 63690 h 71540"/>
                <a:gd name="connsiteX4" fmla="*/ 32700 w 47571"/>
                <a:gd name="connsiteY4" fmla="*/ 57500 h 71540"/>
                <a:gd name="connsiteX5" fmla="*/ 38288 w 47571"/>
                <a:gd name="connsiteY5" fmla="*/ 38610 h 71540"/>
                <a:gd name="connsiteX6" fmla="*/ 31499 w 47571"/>
                <a:gd name="connsiteY6" fmla="*/ 44707 h 71540"/>
                <a:gd name="connsiteX7" fmla="*/ 22400 w 47571"/>
                <a:gd name="connsiteY7" fmla="*/ 46832 h 71540"/>
                <a:gd name="connsiteX8" fmla="*/ 6005 w 47571"/>
                <a:gd name="connsiteY8" fmla="*/ 40596 h 71540"/>
                <a:gd name="connsiteX9" fmla="*/ 0 w 47571"/>
                <a:gd name="connsiteY9" fmla="*/ 23462 h 71540"/>
                <a:gd name="connsiteX10" fmla="*/ 6282 w 47571"/>
                <a:gd name="connsiteY10" fmla="*/ 6419 h 71540"/>
                <a:gd name="connsiteX11" fmla="*/ 23001 w 47571"/>
                <a:gd name="connsiteY11" fmla="*/ 0 h 71540"/>
                <a:gd name="connsiteX12" fmla="*/ 41244 w 47571"/>
                <a:gd name="connsiteY12" fmla="*/ 9191 h 71540"/>
                <a:gd name="connsiteX13" fmla="*/ 47572 w 47571"/>
                <a:gd name="connsiteY13" fmla="*/ 35793 h 71540"/>
                <a:gd name="connsiteX14" fmla="*/ 39812 w 47571"/>
                <a:gd name="connsiteY14" fmla="*/ 61842 h 71540"/>
                <a:gd name="connsiteX15" fmla="*/ 19029 w 47571"/>
                <a:gd name="connsiteY15" fmla="*/ 71541 h 71540"/>
                <a:gd name="connsiteX16" fmla="*/ 11917 w 47571"/>
                <a:gd name="connsiteY16" fmla="*/ 70849 h 71540"/>
                <a:gd name="connsiteX17" fmla="*/ 4434 w 47571"/>
                <a:gd name="connsiteY17" fmla="*/ 68770 h 71540"/>
                <a:gd name="connsiteX18" fmla="*/ 23001 w 47571"/>
                <a:gd name="connsiteY18" fmla="*/ 39534 h 71540"/>
                <a:gd name="connsiteX19" fmla="*/ 32930 w 47571"/>
                <a:gd name="connsiteY19" fmla="*/ 35239 h 71540"/>
                <a:gd name="connsiteX20" fmla="*/ 36625 w 47571"/>
                <a:gd name="connsiteY20" fmla="*/ 23462 h 71540"/>
                <a:gd name="connsiteX21" fmla="*/ 32930 w 47571"/>
                <a:gd name="connsiteY21" fmla="*/ 11731 h 71540"/>
                <a:gd name="connsiteX22" fmla="*/ 23001 w 47571"/>
                <a:gd name="connsiteY22" fmla="*/ 7389 h 71540"/>
                <a:gd name="connsiteX23" fmla="*/ 13025 w 47571"/>
                <a:gd name="connsiteY23" fmla="*/ 11731 h 71540"/>
                <a:gd name="connsiteX24" fmla="*/ 9376 w 47571"/>
                <a:gd name="connsiteY24" fmla="*/ 23462 h 71540"/>
                <a:gd name="connsiteX25" fmla="*/ 13025 w 47571"/>
                <a:gd name="connsiteY25" fmla="*/ 35239 h 71540"/>
                <a:gd name="connsiteX26" fmla="*/ 23001 w 47571"/>
                <a:gd name="connsiteY26" fmla="*/ 39534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71" h="71540">
                  <a:moveTo>
                    <a:pt x="4434" y="68770"/>
                  </a:moveTo>
                  <a:lnTo>
                    <a:pt x="4434" y="60272"/>
                  </a:lnTo>
                  <a:cubicBezTo>
                    <a:pt x="6775" y="61380"/>
                    <a:pt x="9145" y="62227"/>
                    <a:pt x="11547" y="62812"/>
                  </a:cubicBezTo>
                  <a:cubicBezTo>
                    <a:pt x="13948" y="63397"/>
                    <a:pt x="16304" y="63690"/>
                    <a:pt x="18614" y="63690"/>
                  </a:cubicBezTo>
                  <a:cubicBezTo>
                    <a:pt x="24772" y="63690"/>
                    <a:pt x="29467" y="61626"/>
                    <a:pt x="32700" y="57500"/>
                  </a:cubicBezTo>
                  <a:cubicBezTo>
                    <a:pt x="35964" y="53344"/>
                    <a:pt x="37826" y="47047"/>
                    <a:pt x="38288" y="38610"/>
                  </a:cubicBezTo>
                  <a:cubicBezTo>
                    <a:pt x="36502" y="41259"/>
                    <a:pt x="34239" y="43291"/>
                    <a:pt x="31499" y="44707"/>
                  </a:cubicBezTo>
                  <a:cubicBezTo>
                    <a:pt x="28759" y="46124"/>
                    <a:pt x="25726" y="46832"/>
                    <a:pt x="22400" y="46832"/>
                  </a:cubicBezTo>
                  <a:cubicBezTo>
                    <a:pt x="15503" y="46832"/>
                    <a:pt x="10038" y="44753"/>
                    <a:pt x="6005" y="40596"/>
                  </a:cubicBezTo>
                  <a:cubicBezTo>
                    <a:pt x="2002" y="36409"/>
                    <a:pt x="0" y="30698"/>
                    <a:pt x="0" y="23462"/>
                  </a:cubicBezTo>
                  <a:cubicBezTo>
                    <a:pt x="0" y="16380"/>
                    <a:pt x="2094" y="10699"/>
                    <a:pt x="6282" y="6419"/>
                  </a:cubicBezTo>
                  <a:cubicBezTo>
                    <a:pt x="10470" y="2140"/>
                    <a:pt x="16043" y="0"/>
                    <a:pt x="23001" y="0"/>
                  </a:cubicBezTo>
                  <a:cubicBezTo>
                    <a:pt x="30976" y="0"/>
                    <a:pt x="37056" y="3063"/>
                    <a:pt x="41244" y="9191"/>
                  </a:cubicBezTo>
                  <a:cubicBezTo>
                    <a:pt x="45463" y="15287"/>
                    <a:pt x="47572" y="24155"/>
                    <a:pt x="47572" y="35793"/>
                  </a:cubicBezTo>
                  <a:cubicBezTo>
                    <a:pt x="47572" y="46662"/>
                    <a:pt x="44985" y="55345"/>
                    <a:pt x="39812" y="61842"/>
                  </a:cubicBezTo>
                  <a:cubicBezTo>
                    <a:pt x="34670" y="68307"/>
                    <a:pt x="27743" y="71541"/>
                    <a:pt x="19029" y="71541"/>
                  </a:cubicBezTo>
                  <a:cubicBezTo>
                    <a:pt x="16688" y="71541"/>
                    <a:pt x="14318" y="71310"/>
                    <a:pt x="11917" y="70849"/>
                  </a:cubicBezTo>
                  <a:cubicBezTo>
                    <a:pt x="9514" y="70387"/>
                    <a:pt x="7021" y="69694"/>
                    <a:pt x="4434" y="68770"/>
                  </a:cubicBezTo>
                  <a:moveTo>
                    <a:pt x="23001" y="39534"/>
                  </a:moveTo>
                  <a:cubicBezTo>
                    <a:pt x="27189" y="39534"/>
                    <a:pt x="30498" y="38102"/>
                    <a:pt x="32930" y="35239"/>
                  </a:cubicBezTo>
                  <a:cubicBezTo>
                    <a:pt x="35394" y="32376"/>
                    <a:pt x="36625" y="28450"/>
                    <a:pt x="36625" y="23462"/>
                  </a:cubicBezTo>
                  <a:cubicBezTo>
                    <a:pt x="36625" y="18504"/>
                    <a:pt x="35394" y="14594"/>
                    <a:pt x="32930" y="11731"/>
                  </a:cubicBezTo>
                  <a:cubicBezTo>
                    <a:pt x="30498" y="8836"/>
                    <a:pt x="27189" y="7389"/>
                    <a:pt x="23001" y="7389"/>
                  </a:cubicBezTo>
                  <a:cubicBezTo>
                    <a:pt x="18813" y="7389"/>
                    <a:pt x="15489" y="8836"/>
                    <a:pt x="13025" y="11731"/>
                  </a:cubicBezTo>
                  <a:cubicBezTo>
                    <a:pt x="10593" y="14594"/>
                    <a:pt x="9376" y="18504"/>
                    <a:pt x="9376" y="23462"/>
                  </a:cubicBezTo>
                  <a:cubicBezTo>
                    <a:pt x="9376" y="28450"/>
                    <a:pt x="10593" y="32376"/>
                    <a:pt x="13025" y="35239"/>
                  </a:cubicBezTo>
                  <a:cubicBezTo>
                    <a:pt x="15489" y="38102"/>
                    <a:pt x="18813" y="39534"/>
                    <a:pt x="23001" y="3953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D5D8F49E-3765-A497-B177-CF8185A8DDD3}"/>
                </a:ext>
              </a:extLst>
            </p:cNvPr>
            <p:cNvSpPr/>
            <p:nvPr/>
          </p:nvSpPr>
          <p:spPr>
            <a:xfrm>
              <a:off x="382370" y="1994334"/>
              <a:ext cx="41058" cy="68954"/>
            </a:xfrm>
            <a:custGeom>
              <a:avLst/>
              <a:gdLst>
                <a:gd name="connsiteX0" fmla="*/ 1339 w 41058"/>
                <a:gd name="connsiteY0" fmla="*/ 61103 h 68954"/>
                <a:gd name="connsiteX1" fmla="*/ 16580 w 41058"/>
                <a:gd name="connsiteY1" fmla="*/ 61103 h 68954"/>
                <a:gd name="connsiteX2" fmla="*/ 16580 w 41058"/>
                <a:gd name="connsiteY2" fmla="*/ 8497 h 68954"/>
                <a:gd name="connsiteX3" fmla="*/ 0 w 41058"/>
                <a:gd name="connsiteY3" fmla="*/ 11823 h 68954"/>
                <a:gd name="connsiteX4" fmla="*/ 0 w 41058"/>
                <a:gd name="connsiteY4" fmla="*/ 3325 h 68954"/>
                <a:gd name="connsiteX5" fmla="*/ 16487 w 41058"/>
                <a:gd name="connsiteY5" fmla="*/ 0 h 68954"/>
                <a:gd name="connsiteX6" fmla="*/ 25817 w 41058"/>
                <a:gd name="connsiteY6" fmla="*/ 0 h 68954"/>
                <a:gd name="connsiteX7" fmla="*/ 25817 w 41058"/>
                <a:gd name="connsiteY7" fmla="*/ 61103 h 68954"/>
                <a:gd name="connsiteX8" fmla="*/ 41058 w 41058"/>
                <a:gd name="connsiteY8" fmla="*/ 61103 h 68954"/>
                <a:gd name="connsiteX9" fmla="*/ 41058 w 41058"/>
                <a:gd name="connsiteY9" fmla="*/ 68955 h 68954"/>
                <a:gd name="connsiteX10" fmla="*/ 1339 w 41058"/>
                <a:gd name="connsiteY10" fmla="*/ 68955 h 68954"/>
                <a:gd name="connsiteX11" fmla="*/ 1339 w 41058"/>
                <a:gd name="connsiteY11" fmla="*/ 61103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8" h="68954">
                  <a:moveTo>
                    <a:pt x="1339" y="61103"/>
                  </a:moveTo>
                  <a:lnTo>
                    <a:pt x="16580" y="61103"/>
                  </a:lnTo>
                  <a:lnTo>
                    <a:pt x="16580" y="8497"/>
                  </a:lnTo>
                  <a:lnTo>
                    <a:pt x="0" y="11823"/>
                  </a:lnTo>
                  <a:lnTo>
                    <a:pt x="0" y="3325"/>
                  </a:lnTo>
                  <a:lnTo>
                    <a:pt x="16487" y="0"/>
                  </a:lnTo>
                  <a:lnTo>
                    <a:pt x="25817" y="0"/>
                  </a:lnTo>
                  <a:lnTo>
                    <a:pt x="25817" y="61103"/>
                  </a:lnTo>
                  <a:lnTo>
                    <a:pt x="41058" y="61103"/>
                  </a:lnTo>
                  <a:lnTo>
                    <a:pt x="41058" y="68955"/>
                  </a:lnTo>
                  <a:lnTo>
                    <a:pt x="1339" y="68955"/>
                  </a:lnTo>
                  <a:lnTo>
                    <a:pt x="1339" y="61103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3A7C63EF-78E1-3943-F52A-F591401DB611}"/>
                </a:ext>
              </a:extLst>
            </p:cNvPr>
            <p:cNvSpPr/>
            <p:nvPr/>
          </p:nvSpPr>
          <p:spPr>
            <a:xfrm>
              <a:off x="442273" y="2051558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F356C5EA-6285-C0AD-24D2-41799924A104}"/>
                </a:ext>
              </a:extLst>
            </p:cNvPr>
            <p:cNvSpPr/>
            <p:nvPr/>
          </p:nvSpPr>
          <p:spPr>
            <a:xfrm>
              <a:off x="469152" y="1993087"/>
              <a:ext cx="43784" cy="70202"/>
            </a:xfrm>
            <a:custGeom>
              <a:avLst/>
              <a:gdLst>
                <a:gd name="connsiteX0" fmla="*/ 11223 w 43784"/>
                <a:gd name="connsiteY0" fmla="*/ 62350 h 70202"/>
                <a:gd name="connsiteX1" fmla="*/ 43784 w 43784"/>
                <a:gd name="connsiteY1" fmla="*/ 62350 h 70202"/>
                <a:gd name="connsiteX2" fmla="*/ 43784 w 43784"/>
                <a:gd name="connsiteY2" fmla="*/ 70202 h 70202"/>
                <a:gd name="connsiteX3" fmla="*/ 0 w 43784"/>
                <a:gd name="connsiteY3" fmla="*/ 70202 h 70202"/>
                <a:gd name="connsiteX4" fmla="*/ 0 w 43784"/>
                <a:gd name="connsiteY4" fmla="*/ 62350 h 70202"/>
                <a:gd name="connsiteX5" fmla="*/ 14456 w 43784"/>
                <a:gd name="connsiteY5" fmla="*/ 47617 h 70202"/>
                <a:gd name="connsiteX6" fmla="*/ 26003 w 43784"/>
                <a:gd name="connsiteY6" fmla="*/ 35655 h 70202"/>
                <a:gd name="connsiteX7" fmla="*/ 32237 w 43784"/>
                <a:gd name="connsiteY7" fmla="*/ 27157 h 70202"/>
                <a:gd name="connsiteX8" fmla="*/ 34038 w 43784"/>
                <a:gd name="connsiteY8" fmla="*/ 20276 h 70202"/>
                <a:gd name="connsiteX9" fmla="*/ 30160 w 43784"/>
                <a:gd name="connsiteY9" fmla="*/ 11316 h 70202"/>
                <a:gd name="connsiteX10" fmla="*/ 20137 w 43784"/>
                <a:gd name="connsiteY10" fmla="*/ 7852 h 70202"/>
                <a:gd name="connsiteX11" fmla="*/ 10854 w 43784"/>
                <a:gd name="connsiteY11" fmla="*/ 9375 h 70202"/>
                <a:gd name="connsiteX12" fmla="*/ 462 w 43784"/>
                <a:gd name="connsiteY12" fmla="*/ 13994 h 70202"/>
                <a:gd name="connsiteX13" fmla="*/ 462 w 43784"/>
                <a:gd name="connsiteY13" fmla="*/ 4572 h 70202"/>
                <a:gd name="connsiteX14" fmla="*/ 10992 w 43784"/>
                <a:gd name="connsiteY14" fmla="*/ 1155 h 70202"/>
                <a:gd name="connsiteX15" fmla="*/ 19952 w 43784"/>
                <a:gd name="connsiteY15" fmla="*/ 0 h 70202"/>
                <a:gd name="connsiteX16" fmla="*/ 37040 w 43784"/>
                <a:gd name="connsiteY16" fmla="*/ 5357 h 70202"/>
                <a:gd name="connsiteX17" fmla="*/ 43415 w 43784"/>
                <a:gd name="connsiteY17" fmla="*/ 19675 h 70202"/>
                <a:gd name="connsiteX18" fmla="*/ 41798 w 43784"/>
                <a:gd name="connsiteY18" fmla="*/ 27758 h 70202"/>
                <a:gd name="connsiteX19" fmla="*/ 36025 w 43784"/>
                <a:gd name="connsiteY19" fmla="*/ 36718 h 70202"/>
                <a:gd name="connsiteX20" fmla="*/ 28681 w 43784"/>
                <a:gd name="connsiteY20" fmla="*/ 44476 h 70202"/>
                <a:gd name="connsiteX21" fmla="*/ 11223 w 43784"/>
                <a:gd name="connsiteY21" fmla="*/ 62350 h 7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202">
                  <a:moveTo>
                    <a:pt x="11223" y="62350"/>
                  </a:moveTo>
                  <a:lnTo>
                    <a:pt x="43784" y="62350"/>
                  </a:lnTo>
                  <a:lnTo>
                    <a:pt x="43784" y="70202"/>
                  </a:lnTo>
                  <a:lnTo>
                    <a:pt x="0" y="70202"/>
                  </a:lnTo>
                  <a:lnTo>
                    <a:pt x="0" y="62350"/>
                  </a:lnTo>
                  <a:cubicBezTo>
                    <a:pt x="3541" y="58687"/>
                    <a:pt x="8359" y="53775"/>
                    <a:pt x="14456" y="47617"/>
                  </a:cubicBezTo>
                  <a:cubicBezTo>
                    <a:pt x="20584" y="41429"/>
                    <a:pt x="24433" y="37442"/>
                    <a:pt x="26003" y="35655"/>
                  </a:cubicBezTo>
                  <a:cubicBezTo>
                    <a:pt x="28989" y="32300"/>
                    <a:pt x="31067" y="29467"/>
                    <a:pt x="32237" y="27157"/>
                  </a:cubicBezTo>
                  <a:cubicBezTo>
                    <a:pt x="33438" y="24817"/>
                    <a:pt x="34038" y="22523"/>
                    <a:pt x="34038" y="20276"/>
                  </a:cubicBezTo>
                  <a:cubicBezTo>
                    <a:pt x="34038" y="16612"/>
                    <a:pt x="32746" y="13625"/>
                    <a:pt x="30160" y="11316"/>
                  </a:cubicBezTo>
                  <a:cubicBezTo>
                    <a:pt x="27604" y="9007"/>
                    <a:pt x="24263" y="7852"/>
                    <a:pt x="20137" y="7852"/>
                  </a:cubicBezTo>
                  <a:cubicBezTo>
                    <a:pt x="17212" y="7852"/>
                    <a:pt x="14118" y="8359"/>
                    <a:pt x="10854" y="9375"/>
                  </a:cubicBezTo>
                  <a:cubicBezTo>
                    <a:pt x="7621" y="10391"/>
                    <a:pt x="4157" y="11931"/>
                    <a:pt x="462" y="13994"/>
                  </a:cubicBezTo>
                  <a:lnTo>
                    <a:pt x="462" y="4572"/>
                  </a:lnTo>
                  <a:cubicBezTo>
                    <a:pt x="4218" y="3064"/>
                    <a:pt x="7728" y="1925"/>
                    <a:pt x="10992" y="1155"/>
                  </a:cubicBezTo>
                  <a:cubicBezTo>
                    <a:pt x="14256" y="385"/>
                    <a:pt x="17242" y="0"/>
                    <a:pt x="19952" y="0"/>
                  </a:cubicBezTo>
                  <a:cubicBezTo>
                    <a:pt x="27095" y="0"/>
                    <a:pt x="32791" y="1785"/>
                    <a:pt x="37040" y="5357"/>
                  </a:cubicBezTo>
                  <a:cubicBezTo>
                    <a:pt x="41290" y="8929"/>
                    <a:pt x="43415" y="13702"/>
                    <a:pt x="43415" y="19675"/>
                  </a:cubicBezTo>
                  <a:cubicBezTo>
                    <a:pt x="43415" y="22508"/>
                    <a:pt x="42876" y="25203"/>
                    <a:pt x="41798" y="27758"/>
                  </a:cubicBezTo>
                  <a:cubicBezTo>
                    <a:pt x="40752" y="30283"/>
                    <a:pt x="38827" y="33269"/>
                    <a:pt x="36025" y="36718"/>
                  </a:cubicBezTo>
                  <a:cubicBezTo>
                    <a:pt x="35255" y="37610"/>
                    <a:pt x="32807" y="40197"/>
                    <a:pt x="28681" y="44476"/>
                  </a:cubicBezTo>
                  <a:cubicBezTo>
                    <a:pt x="24555" y="48726"/>
                    <a:pt x="18736" y="54684"/>
                    <a:pt x="11223" y="6235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02A7EAA5-04A3-C97C-7FE9-FE0211677AD9}"/>
                </a:ext>
              </a:extLst>
            </p:cNvPr>
            <p:cNvSpPr/>
            <p:nvPr/>
          </p:nvSpPr>
          <p:spPr>
            <a:xfrm>
              <a:off x="250867" y="2549717"/>
              <a:ext cx="70767" cy="50472"/>
            </a:xfrm>
            <a:custGeom>
              <a:avLst/>
              <a:gdLst>
                <a:gd name="connsiteX0" fmla="*/ 4166 w 70767"/>
                <a:gd name="connsiteY0" fmla="*/ 0 h 50472"/>
                <a:gd name="connsiteX1" fmla="*/ 6676 w 70767"/>
                <a:gd name="connsiteY1" fmla="*/ 481 h 50472"/>
                <a:gd name="connsiteX2" fmla="*/ 48442 w 70767"/>
                <a:gd name="connsiteY2" fmla="*/ 10950 h 50472"/>
                <a:gd name="connsiteX3" fmla="*/ 64251 w 70767"/>
                <a:gd name="connsiteY3" fmla="*/ 20723 h 50472"/>
                <a:gd name="connsiteX4" fmla="*/ 70767 w 70767"/>
                <a:gd name="connsiteY4" fmla="*/ 36586 h 50472"/>
                <a:gd name="connsiteX5" fmla="*/ 68043 w 70767"/>
                <a:gd name="connsiteY5" fmla="*/ 44918 h 50472"/>
                <a:gd name="connsiteX6" fmla="*/ 61260 w 70767"/>
                <a:gd name="connsiteY6" fmla="*/ 48175 h 50472"/>
                <a:gd name="connsiteX7" fmla="*/ 55866 w 70767"/>
                <a:gd name="connsiteY7" fmla="*/ 46253 h 50472"/>
                <a:gd name="connsiteX8" fmla="*/ 54157 w 70767"/>
                <a:gd name="connsiteY8" fmla="*/ 42033 h 50472"/>
                <a:gd name="connsiteX9" fmla="*/ 54370 w 70767"/>
                <a:gd name="connsiteY9" fmla="*/ 40485 h 50472"/>
                <a:gd name="connsiteX10" fmla="*/ 55492 w 70767"/>
                <a:gd name="connsiteY10" fmla="*/ 38829 h 50472"/>
                <a:gd name="connsiteX11" fmla="*/ 57949 w 70767"/>
                <a:gd name="connsiteY11" fmla="*/ 37974 h 50472"/>
                <a:gd name="connsiteX12" fmla="*/ 62435 w 70767"/>
                <a:gd name="connsiteY12" fmla="*/ 40164 h 50472"/>
                <a:gd name="connsiteX13" fmla="*/ 63557 w 70767"/>
                <a:gd name="connsiteY13" fmla="*/ 42247 h 50472"/>
                <a:gd name="connsiteX14" fmla="*/ 63770 w 70767"/>
                <a:gd name="connsiteY14" fmla="*/ 44864 h 50472"/>
                <a:gd name="connsiteX15" fmla="*/ 66281 w 70767"/>
                <a:gd name="connsiteY15" fmla="*/ 43048 h 50472"/>
                <a:gd name="connsiteX16" fmla="*/ 67669 w 70767"/>
                <a:gd name="connsiteY16" fmla="*/ 40538 h 50472"/>
                <a:gd name="connsiteX17" fmla="*/ 68204 w 70767"/>
                <a:gd name="connsiteY17" fmla="*/ 38348 h 50472"/>
                <a:gd name="connsiteX18" fmla="*/ 68364 w 70767"/>
                <a:gd name="connsiteY18" fmla="*/ 36586 h 50472"/>
                <a:gd name="connsiteX19" fmla="*/ 61474 w 70767"/>
                <a:gd name="connsiteY19" fmla="*/ 24515 h 50472"/>
                <a:gd name="connsiteX20" fmla="*/ 57308 w 70767"/>
                <a:gd name="connsiteY20" fmla="*/ 21845 h 50472"/>
                <a:gd name="connsiteX21" fmla="*/ 52768 w 70767"/>
                <a:gd name="connsiteY21" fmla="*/ 19815 h 50472"/>
                <a:gd name="connsiteX22" fmla="*/ 48976 w 70767"/>
                <a:gd name="connsiteY22" fmla="*/ 18586 h 50472"/>
                <a:gd name="connsiteX23" fmla="*/ 44597 w 70767"/>
                <a:gd name="connsiteY23" fmla="*/ 17412 h 50472"/>
                <a:gd name="connsiteX24" fmla="*/ 49564 w 70767"/>
                <a:gd name="connsiteY24" fmla="*/ 28468 h 50472"/>
                <a:gd name="connsiteX25" fmla="*/ 48869 w 70767"/>
                <a:gd name="connsiteY25" fmla="*/ 33328 h 50472"/>
                <a:gd name="connsiteX26" fmla="*/ 46733 w 70767"/>
                <a:gd name="connsiteY26" fmla="*/ 37547 h 50472"/>
                <a:gd name="connsiteX27" fmla="*/ 42621 w 70767"/>
                <a:gd name="connsiteY27" fmla="*/ 40698 h 50472"/>
                <a:gd name="connsiteX28" fmla="*/ 36532 w 70767"/>
                <a:gd name="connsiteY28" fmla="*/ 41820 h 50472"/>
                <a:gd name="connsiteX29" fmla="*/ 27826 w 70767"/>
                <a:gd name="connsiteY29" fmla="*/ 40378 h 50472"/>
                <a:gd name="connsiteX30" fmla="*/ 13566 w 70767"/>
                <a:gd name="connsiteY30" fmla="*/ 35464 h 50472"/>
                <a:gd name="connsiteX31" fmla="*/ 5875 w 70767"/>
                <a:gd name="connsiteY31" fmla="*/ 33595 h 50472"/>
                <a:gd name="connsiteX32" fmla="*/ 3899 w 70767"/>
                <a:gd name="connsiteY32" fmla="*/ 33862 h 50472"/>
                <a:gd name="connsiteX33" fmla="*/ 2831 w 70767"/>
                <a:gd name="connsiteY33" fmla="*/ 34663 h 50472"/>
                <a:gd name="connsiteX34" fmla="*/ 2457 w 70767"/>
                <a:gd name="connsiteY34" fmla="*/ 35517 h 50472"/>
                <a:gd name="connsiteX35" fmla="*/ 2404 w 70767"/>
                <a:gd name="connsiteY35" fmla="*/ 36319 h 50472"/>
                <a:gd name="connsiteX36" fmla="*/ 5608 w 70767"/>
                <a:gd name="connsiteY36" fmla="*/ 42407 h 50472"/>
                <a:gd name="connsiteX37" fmla="*/ 15969 w 70767"/>
                <a:gd name="connsiteY37" fmla="*/ 47375 h 50472"/>
                <a:gd name="connsiteX38" fmla="*/ 17625 w 70767"/>
                <a:gd name="connsiteY38" fmla="*/ 48069 h 50472"/>
                <a:gd name="connsiteX39" fmla="*/ 17945 w 70767"/>
                <a:gd name="connsiteY39" fmla="*/ 49137 h 50472"/>
                <a:gd name="connsiteX40" fmla="*/ 16824 w 70767"/>
                <a:gd name="connsiteY40" fmla="*/ 50472 h 50472"/>
                <a:gd name="connsiteX41" fmla="*/ 14741 w 70767"/>
                <a:gd name="connsiteY41" fmla="*/ 49991 h 50472"/>
                <a:gd name="connsiteX42" fmla="*/ 10522 w 70767"/>
                <a:gd name="connsiteY42" fmla="*/ 48389 h 50472"/>
                <a:gd name="connsiteX43" fmla="*/ 5661 w 70767"/>
                <a:gd name="connsiteY43" fmla="*/ 45612 h 50472"/>
                <a:gd name="connsiteX44" fmla="*/ 1656 w 70767"/>
                <a:gd name="connsiteY44" fmla="*/ 41499 h 50472"/>
                <a:gd name="connsiteX45" fmla="*/ 0 w 70767"/>
                <a:gd name="connsiteY45" fmla="*/ 35998 h 50472"/>
                <a:gd name="connsiteX46" fmla="*/ 2617 w 70767"/>
                <a:gd name="connsiteY46" fmla="*/ 29536 h 50472"/>
                <a:gd name="connsiteX47" fmla="*/ 8973 w 70767"/>
                <a:gd name="connsiteY47" fmla="*/ 27026 h 50472"/>
                <a:gd name="connsiteX48" fmla="*/ 11910 w 70767"/>
                <a:gd name="connsiteY48" fmla="*/ 27453 h 50472"/>
                <a:gd name="connsiteX49" fmla="*/ 16824 w 70767"/>
                <a:gd name="connsiteY49" fmla="*/ 29215 h 50472"/>
                <a:gd name="connsiteX50" fmla="*/ 38294 w 70767"/>
                <a:gd name="connsiteY50" fmla="*/ 34823 h 50472"/>
                <a:gd name="connsiteX51" fmla="*/ 41446 w 70767"/>
                <a:gd name="connsiteY51" fmla="*/ 34556 h 50472"/>
                <a:gd name="connsiteX52" fmla="*/ 44223 w 70767"/>
                <a:gd name="connsiteY52" fmla="*/ 33541 h 50472"/>
                <a:gd name="connsiteX53" fmla="*/ 46359 w 70767"/>
                <a:gd name="connsiteY53" fmla="*/ 31458 h 50472"/>
                <a:gd name="connsiteX54" fmla="*/ 47107 w 70767"/>
                <a:gd name="connsiteY54" fmla="*/ 28040 h 50472"/>
                <a:gd name="connsiteX55" fmla="*/ 45932 w 70767"/>
                <a:gd name="connsiteY55" fmla="*/ 23180 h 50472"/>
                <a:gd name="connsiteX56" fmla="*/ 43048 w 70767"/>
                <a:gd name="connsiteY56" fmla="*/ 19281 h 50472"/>
                <a:gd name="connsiteX57" fmla="*/ 40004 w 70767"/>
                <a:gd name="connsiteY57" fmla="*/ 16824 h 50472"/>
                <a:gd name="connsiteX58" fmla="*/ 37814 w 70767"/>
                <a:gd name="connsiteY58" fmla="*/ 15649 h 50472"/>
                <a:gd name="connsiteX59" fmla="*/ 18159 w 70767"/>
                <a:gd name="connsiteY59" fmla="*/ 10735 h 50472"/>
                <a:gd name="connsiteX60" fmla="*/ 9400 w 70767"/>
                <a:gd name="connsiteY60" fmla="*/ 8545 h 50472"/>
                <a:gd name="connsiteX61" fmla="*/ 3472 w 70767"/>
                <a:gd name="connsiteY61" fmla="*/ 7050 h 50472"/>
                <a:gd name="connsiteX62" fmla="*/ 1763 w 70767"/>
                <a:gd name="connsiteY62" fmla="*/ 5288 h 50472"/>
                <a:gd name="connsiteX63" fmla="*/ 1175 w 70767"/>
                <a:gd name="connsiteY63" fmla="*/ 3205 h 50472"/>
                <a:gd name="connsiteX64" fmla="*/ 1976 w 70767"/>
                <a:gd name="connsiteY64" fmla="*/ 962 h 50472"/>
                <a:gd name="connsiteX65" fmla="*/ 4166 w 70767"/>
                <a:gd name="connsiteY65" fmla="*/ 0 h 50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0767" h="50472">
                  <a:moveTo>
                    <a:pt x="4166" y="0"/>
                  </a:moveTo>
                  <a:cubicBezTo>
                    <a:pt x="4664" y="0"/>
                    <a:pt x="5501" y="161"/>
                    <a:pt x="6676" y="481"/>
                  </a:cubicBezTo>
                  <a:lnTo>
                    <a:pt x="48442" y="10950"/>
                  </a:lnTo>
                  <a:cubicBezTo>
                    <a:pt x="54638" y="12481"/>
                    <a:pt x="59907" y="15738"/>
                    <a:pt x="64251" y="20723"/>
                  </a:cubicBezTo>
                  <a:cubicBezTo>
                    <a:pt x="68595" y="25672"/>
                    <a:pt x="70767" y="30960"/>
                    <a:pt x="70767" y="36586"/>
                  </a:cubicBezTo>
                  <a:cubicBezTo>
                    <a:pt x="70767" y="39968"/>
                    <a:pt x="69859" y="42746"/>
                    <a:pt x="68043" y="44918"/>
                  </a:cubicBezTo>
                  <a:cubicBezTo>
                    <a:pt x="66263" y="47089"/>
                    <a:pt x="64002" y="48175"/>
                    <a:pt x="61260" y="48175"/>
                  </a:cubicBezTo>
                  <a:cubicBezTo>
                    <a:pt x="58839" y="48175"/>
                    <a:pt x="57041" y="47534"/>
                    <a:pt x="55866" y="46253"/>
                  </a:cubicBezTo>
                  <a:cubicBezTo>
                    <a:pt x="54727" y="44971"/>
                    <a:pt x="54157" y="43564"/>
                    <a:pt x="54157" y="42033"/>
                  </a:cubicBezTo>
                  <a:cubicBezTo>
                    <a:pt x="54157" y="41535"/>
                    <a:pt x="54228" y="41018"/>
                    <a:pt x="54370" y="40485"/>
                  </a:cubicBezTo>
                  <a:cubicBezTo>
                    <a:pt x="54513" y="39950"/>
                    <a:pt x="54887" y="39398"/>
                    <a:pt x="55492" y="38829"/>
                  </a:cubicBezTo>
                  <a:cubicBezTo>
                    <a:pt x="56097" y="38259"/>
                    <a:pt x="56916" y="37974"/>
                    <a:pt x="57949" y="37974"/>
                  </a:cubicBezTo>
                  <a:cubicBezTo>
                    <a:pt x="59622" y="37974"/>
                    <a:pt x="61118" y="38704"/>
                    <a:pt x="62435" y="40164"/>
                  </a:cubicBezTo>
                  <a:cubicBezTo>
                    <a:pt x="63041" y="40877"/>
                    <a:pt x="63415" y="41571"/>
                    <a:pt x="63557" y="42247"/>
                  </a:cubicBezTo>
                  <a:cubicBezTo>
                    <a:pt x="63699" y="42888"/>
                    <a:pt x="63770" y="43760"/>
                    <a:pt x="63770" y="44864"/>
                  </a:cubicBezTo>
                  <a:cubicBezTo>
                    <a:pt x="64768" y="44436"/>
                    <a:pt x="65604" y="43831"/>
                    <a:pt x="66281" y="43048"/>
                  </a:cubicBezTo>
                  <a:cubicBezTo>
                    <a:pt x="66957" y="42264"/>
                    <a:pt x="67420" y="41429"/>
                    <a:pt x="67669" y="40538"/>
                  </a:cubicBezTo>
                  <a:cubicBezTo>
                    <a:pt x="67954" y="39648"/>
                    <a:pt x="68132" y="38917"/>
                    <a:pt x="68204" y="38348"/>
                  </a:cubicBezTo>
                  <a:cubicBezTo>
                    <a:pt x="68310" y="37743"/>
                    <a:pt x="68364" y="37156"/>
                    <a:pt x="68364" y="36586"/>
                  </a:cubicBezTo>
                  <a:cubicBezTo>
                    <a:pt x="68364" y="32028"/>
                    <a:pt x="66067" y="28005"/>
                    <a:pt x="61474" y="24515"/>
                  </a:cubicBezTo>
                  <a:cubicBezTo>
                    <a:pt x="60085" y="23483"/>
                    <a:pt x="58697" y="22593"/>
                    <a:pt x="57308" y="21845"/>
                  </a:cubicBezTo>
                  <a:cubicBezTo>
                    <a:pt x="55955" y="21062"/>
                    <a:pt x="54442" y="20384"/>
                    <a:pt x="52768" y="19815"/>
                  </a:cubicBezTo>
                  <a:cubicBezTo>
                    <a:pt x="51130" y="19245"/>
                    <a:pt x="49866" y="18836"/>
                    <a:pt x="48976" y="18586"/>
                  </a:cubicBezTo>
                  <a:cubicBezTo>
                    <a:pt x="48086" y="18302"/>
                    <a:pt x="46626" y="17910"/>
                    <a:pt x="44597" y="17412"/>
                  </a:cubicBezTo>
                  <a:cubicBezTo>
                    <a:pt x="47908" y="20723"/>
                    <a:pt x="49564" y="24408"/>
                    <a:pt x="49564" y="28468"/>
                  </a:cubicBezTo>
                  <a:cubicBezTo>
                    <a:pt x="49564" y="30177"/>
                    <a:pt x="49332" y="31797"/>
                    <a:pt x="48869" y="33328"/>
                  </a:cubicBezTo>
                  <a:cubicBezTo>
                    <a:pt x="48406" y="34823"/>
                    <a:pt x="47694" y="36230"/>
                    <a:pt x="46733" y="37547"/>
                  </a:cubicBezTo>
                  <a:cubicBezTo>
                    <a:pt x="45736" y="38865"/>
                    <a:pt x="44365" y="39915"/>
                    <a:pt x="42621" y="40698"/>
                  </a:cubicBezTo>
                  <a:cubicBezTo>
                    <a:pt x="40876" y="41446"/>
                    <a:pt x="38846" y="41820"/>
                    <a:pt x="36532" y="41820"/>
                  </a:cubicBezTo>
                  <a:cubicBezTo>
                    <a:pt x="34075" y="41820"/>
                    <a:pt x="31173" y="41339"/>
                    <a:pt x="27826" y="40378"/>
                  </a:cubicBezTo>
                  <a:cubicBezTo>
                    <a:pt x="24479" y="39416"/>
                    <a:pt x="19726" y="37778"/>
                    <a:pt x="13566" y="35464"/>
                  </a:cubicBezTo>
                  <a:cubicBezTo>
                    <a:pt x="10112" y="34217"/>
                    <a:pt x="7549" y="33595"/>
                    <a:pt x="5875" y="33595"/>
                  </a:cubicBezTo>
                  <a:cubicBezTo>
                    <a:pt x="5056" y="33595"/>
                    <a:pt x="4397" y="33684"/>
                    <a:pt x="3899" y="33862"/>
                  </a:cubicBezTo>
                  <a:cubicBezTo>
                    <a:pt x="3365" y="34040"/>
                    <a:pt x="3009" y="34306"/>
                    <a:pt x="2831" y="34663"/>
                  </a:cubicBezTo>
                  <a:cubicBezTo>
                    <a:pt x="2617" y="35019"/>
                    <a:pt x="2492" y="35304"/>
                    <a:pt x="2457" y="35517"/>
                  </a:cubicBezTo>
                  <a:cubicBezTo>
                    <a:pt x="2421" y="35695"/>
                    <a:pt x="2404" y="35962"/>
                    <a:pt x="2404" y="36319"/>
                  </a:cubicBezTo>
                  <a:cubicBezTo>
                    <a:pt x="2404" y="38420"/>
                    <a:pt x="3472" y="40449"/>
                    <a:pt x="5608" y="42407"/>
                  </a:cubicBezTo>
                  <a:cubicBezTo>
                    <a:pt x="7744" y="44366"/>
                    <a:pt x="11198" y="46021"/>
                    <a:pt x="15969" y="47375"/>
                  </a:cubicBezTo>
                  <a:cubicBezTo>
                    <a:pt x="16860" y="47658"/>
                    <a:pt x="17411" y="47890"/>
                    <a:pt x="17625" y="48069"/>
                  </a:cubicBezTo>
                  <a:cubicBezTo>
                    <a:pt x="17839" y="48247"/>
                    <a:pt x="17945" y="48602"/>
                    <a:pt x="17945" y="49137"/>
                  </a:cubicBezTo>
                  <a:cubicBezTo>
                    <a:pt x="17910" y="50028"/>
                    <a:pt x="17536" y="50472"/>
                    <a:pt x="16824" y="50472"/>
                  </a:cubicBezTo>
                  <a:cubicBezTo>
                    <a:pt x="16539" y="50472"/>
                    <a:pt x="15845" y="50311"/>
                    <a:pt x="14741" y="49991"/>
                  </a:cubicBezTo>
                  <a:cubicBezTo>
                    <a:pt x="13602" y="49671"/>
                    <a:pt x="12195" y="49137"/>
                    <a:pt x="10522" y="48389"/>
                  </a:cubicBezTo>
                  <a:cubicBezTo>
                    <a:pt x="8812" y="47606"/>
                    <a:pt x="7192" y="46680"/>
                    <a:pt x="5661" y="45612"/>
                  </a:cubicBezTo>
                  <a:cubicBezTo>
                    <a:pt x="4095" y="44544"/>
                    <a:pt x="2759" y="43172"/>
                    <a:pt x="1656" y="41499"/>
                  </a:cubicBezTo>
                  <a:cubicBezTo>
                    <a:pt x="552" y="39790"/>
                    <a:pt x="0" y="37956"/>
                    <a:pt x="0" y="35998"/>
                  </a:cubicBezTo>
                  <a:cubicBezTo>
                    <a:pt x="0" y="33327"/>
                    <a:pt x="872" y="31173"/>
                    <a:pt x="2617" y="29536"/>
                  </a:cubicBezTo>
                  <a:cubicBezTo>
                    <a:pt x="4326" y="27862"/>
                    <a:pt x="6445" y="27026"/>
                    <a:pt x="8973" y="27026"/>
                  </a:cubicBezTo>
                  <a:cubicBezTo>
                    <a:pt x="10005" y="27026"/>
                    <a:pt x="10985" y="27168"/>
                    <a:pt x="11910" y="27453"/>
                  </a:cubicBezTo>
                  <a:cubicBezTo>
                    <a:pt x="12800" y="27702"/>
                    <a:pt x="14438" y="28289"/>
                    <a:pt x="16824" y="29215"/>
                  </a:cubicBezTo>
                  <a:cubicBezTo>
                    <a:pt x="26438" y="32953"/>
                    <a:pt x="33594" y="34823"/>
                    <a:pt x="38294" y="34823"/>
                  </a:cubicBezTo>
                  <a:cubicBezTo>
                    <a:pt x="39434" y="34823"/>
                    <a:pt x="40484" y="34734"/>
                    <a:pt x="41446" y="34556"/>
                  </a:cubicBezTo>
                  <a:cubicBezTo>
                    <a:pt x="42371" y="34343"/>
                    <a:pt x="43297" y="34004"/>
                    <a:pt x="44223" y="33541"/>
                  </a:cubicBezTo>
                  <a:cubicBezTo>
                    <a:pt x="45113" y="33078"/>
                    <a:pt x="45825" y="32384"/>
                    <a:pt x="46359" y="31458"/>
                  </a:cubicBezTo>
                  <a:cubicBezTo>
                    <a:pt x="46858" y="30497"/>
                    <a:pt x="47107" y="29357"/>
                    <a:pt x="47107" y="28040"/>
                  </a:cubicBezTo>
                  <a:cubicBezTo>
                    <a:pt x="47107" y="26367"/>
                    <a:pt x="46715" y="24746"/>
                    <a:pt x="45932" y="23180"/>
                  </a:cubicBezTo>
                  <a:cubicBezTo>
                    <a:pt x="45113" y="21578"/>
                    <a:pt x="44152" y="20278"/>
                    <a:pt x="43048" y="19281"/>
                  </a:cubicBezTo>
                  <a:cubicBezTo>
                    <a:pt x="41944" y="18249"/>
                    <a:pt x="40929" y="17429"/>
                    <a:pt x="40004" y="16824"/>
                  </a:cubicBezTo>
                  <a:cubicBezTo>
                    <a:pt x="39042" y="16183"/>
                    <a:pt x="38312" y="15792"/>
                    <a:pt x="37814" y="15649"/>
                  </a:cubicBezTo>
                  <a:lnTo>
                    <a:pt x="18159" y="10735"/>
                  </a:lnTo>
                  <a:lnTo>
                    <a:pt x="9400" y="8545"/>
                  </a:lnTo>
                  <a:cubicBezTo>
                    <a:pt x="6231" y="7869"/>
                    <a:pt x="4255" y="7371"/>
                    <a:pt x="3472" y="7050"/>
                  </a:cubicBezTo>
                  <a:cubicBezTo>
                    <a:pt x="2724" y="6623"/>
                    <a:pt x="2154" y="6036"/>
                    <a:pt x="1763" y="5288"/>
                  </a:cubicBezTo>
                  <a:cubicBezTo>
                    <a:pt x="1371" y="4540"/>
                    <a:pt x="1175" y="3846"/>
                    <a:pt x="1175" y="3205"/>
                  </a:cubicBezTo>
                  <a:cubicBezTo>
                    <a:pt x="1175" y="2314"/>
                    <a:pt x="1442" y="1568"/>
                    <a:pt x="1976" y="962"/>
                  </a:cubicBezTo>
                  <a:cubicBezTo>
                    <a:pt x="2510" y="320"/>
                    <a:pt x="3240" y="0"/>
                    <a:pt x="4166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D9B645C3-F765-7786-FE41-C6483C39FE8D}"/>
                </a:ext>
              </a:extLst>
            </p:cNvPr>
            <p:cNvSpPr/>
            <p:nvPr/>
          </p:nvSpPr>
          <p:spPr>
            <a:xfrm>
              <a:off x="1019400" y="327165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F8028D22-1B33-9D22-FA26-18537942D4DC}"/>
                </a:ext>
              </a:extLst>
            </p:cNvPr>
            <p:cNvSpPr/>
            <p:nvPr/>
          </p:nvSpPr>
          <p:spPr>
            <a:xfrm>
              <a:off x="1157860" y="2673578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90ADB45B-17BC-0CA7-533F-28233976C09F}"/>
                </a:ext>
              </a:extLst>
            </p:cNvPr>
            <p:cNvSpPr/>
            <p:nvPr/>
          </p:nvSpPr>
          <p:spPr>
            <a:xfrm>
              <a:off x="1296319" y="2558952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0DD474B9-EA2E-B0F0-CE02-7EC02EF67512}"/>
                </a:ext>
              </a:extLst>
            </p:cNvPr>
            <p:cNvSpPr/>
            <p:nvPr/>
          </p:nvSpPr>
          <p:spPr>
            <a:xfrm>
              <a:off x="1434781" y="212276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C4D69906-1203-0832-E3C7-788EE84317E8}"/>
                </a:ext>
              </a:extLst>
            </p:cNvPr>
            <p:cNvSpPr/>
            <p:nvPr/>
          </p:nvSpPr>
          <p:spPr>
            <a:xfrm>
              <a:off x="1573238" y="203746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BACD8B0A-FF5B-1E40-D8C9-E2E99B946768}"/>
                </a:ext>
              </a:extLst>
            </p:cNvPr>
            <p:cNvSpPr/>
            <p:nvPr/>
          </p:nvSpPr>
          <p:spPr>
            <a:xfrm>
              <a:off x="1711695" y="223258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B018989E-EE8F-9C46-A086-97E984AA0B59}"/>
                </a:ext>
              </a:extLst>
            </p:cNvPr>
            <p:cNvSpPr/>
            <p:nvPr/>
          </p:nvSpPr>
          <p:spPr>
            <a:xfrm>
              <a:off x="1850152" y="2172823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48972E10-15A0-60BC-0EA2-72FEC8CD4879}"/>
                </a:ext>
              </a:extLst>
            </p:cNvPr>
            <p:cNvSpPr/>
            <p:nvPr/>
          </p:nvSpPr>
          <p:spPr>
            <a:xfrm>
              <a:off x="1988609" y="2346867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731E777D-4B1D-56CA-1395-0FF663D62996}"/>
                </a:ext>
              </a:extLst>
            </p:cNvPr>
            <p:cNvSpPr/>
            <p:nvPr/>
          </p:nvSpPr>
          <p:spPr>
            <a:xfrm>
              <a:off x="2127078" y="267017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B1AF1AD5-7076-5C7C-D138-0DB27DDF6954}"/>
                </a:ext>
              </a:extLst>
            </p:cNvPr>
            <p:cNvSpPr/>
            <p:nvPr/>
          </p:nvSpPr>
          <p:spPr>
            <a:xfrm>
              <a:off x="2265535" y="2667748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5E127C44-FC12-DDF9-0FC7-4BAC4C071752}"/>
                </a:ext>
              </a:extLst>
            </p:cNvPr>
            <p:cNvSpPr/>
            <p:nvPr/>
          </p:nvSpPr>
          <p:spPr>
            <a:xfrm>
              <a:off x="2403992" y="296694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2D8E161-B8AD-FB2E-FEEA-4BF31F9AB899}"/>
              </a:ext>
            </a:extLst>
          </p:cNvPr>
          <p:cNvGrpSpPr/>
          <p:nvPr/>
        </p:nvGrpSpPr>
        <p:grpSpPr>
          <a:xfrm>
            <a:off x="620441" y="1859445"/>
            <a:ext cx="2215339" cy="1325607"/>
            <a:chOff x="620441" y="1859445"/>
            <a:chExt cx="2215339" cy="1325607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FC8DC42A-11A3-D83D-BC0D-BFD0AD0C2EB5}"/>
                </a:ext>
              </a:extLst>
            </p:cNvPr>
            <p:cNvSpPr/>
            <p:nvPr/>
          </p:nvSpPr>
          <p:spPr>
            <a:xfrm>
              <a:off x="620441" y="1859445"/>
              <a:ext cx="2215339" cy="1325607"/>
            </a:xfrm>
            <a:custGeom>
              <a:avLst/>
              <a:gdLst>
                <a:gd name="connsiteX0" fmla="*/ 0 w 2215339"/>
                <a:gd name="connsiteY0" fmla="*/ 1297230 h 1325607"/>
                <a:gd name="connsiteX1" fmla="*/ 22377 w 2215339"/>
                <a:gd name="connsiteY1" fmla="*/ 1292510 h 1325607"/>
                <a:gd name="connsiteX2" fmla="*/ 44755 w 2215339"/>
                <a:gd name="connsiteY2" fmla="*/ 1287117 h 1325607"/>
                <a:gd name="connsiteX3" fmla="*/ 67132 w 2215339"/>
                <a:gd name="connsiteY3" fmla="*/ 1281017 h 1325607"/>
                <a:gd name="connsiteX4" fmla="*/ 89509 w 2215339"/>
                <a:gd name="connsiteY4" fmla="*/ 1274268 h 1325607"/>
                <a:gd name="connsiteX5" fmla="*/ 111886 w 2215339"/>
                <a:gd name="connsiteY5" fmla="*/ 1266914 h 1325607"/>
                <a:gd name="connsiteX6" fmla="*/ 134262 w 2215339"/>
                <a:gd name="connsiteY6" fmla="*/ 1259036 h 1325607"/>
                <a:gd name="connsiteX7" fmla="*/ 156640 w 2215339"/>
                <a:gd name="connsiteY7" fmla="*/ 1250758 h 1325607"/>
                <a:gd name="connsiteX8" fmla="*/ 179017 w 2215339"/>
                <a:gd name="connsiteY8" fmla="*/ 1242219 h 1325607"/>
                <a:gd name="connsiteX9" fmla="*/ 201394 w 2215339"/>
                <a:gd name="connsiteY9" fmla="*/ 1233576 h 1325607"/>
                <a:gd name="connsiteX10" fmla="*/ 223772 w 2215339"/>
                <a:gd name="connsiteY10" fmla="*/ 1225014 h 1325607"/>
                <a:gd name="connsiteX11" fmla="*/ 246149 w 2215339"/>
                <a:gd name="connsiteY11" fmla="*/ 1216725 h 1325607"/>
                <a:gd name="connsiteX12" fmla="*/ 268526 w 2215339"/>
                <a:gd name="connsiteY12" fmla="*/ 1208870 h 1325607"/>
                <a:gd name="connsiteX13" fmla="*/ 290903 w 2215339"/>
                <a:gd name="connsiteY13" fmla="*/ 1201630 h 1325607"/>
                <a:gd name="connsiteX14" fmla="*/ 313281 w 2215339"/>
                <a:gd name="connsiteY14" fmla="*/ 1195154 h 1325607"/>
                <a:gd name="connsiteX15" fmla="*/ 335658 w 2215339"/>
                <a:gd name="connsiteY15" fmla="*/ 1189568 h 1325607"/>
                <a:gd name="connsiteX16" fmla="*/ 358035 w 2215339"/>
                <a:gd name="connsiteY16" fmla="*/ 1184961 h 1325607"/>
                <a:gd name="connsiteX17" fmla="*/ 380412 w 2215339"/>
                <a:gd name="connsiteY17" fmla="*/ 1181381 h 1325607"/>
                <a:gd name="connsiteX18" fmla="*/ 402790 w 2215339"/>
                <a:gd name="connsiteY18" fmla="*/ 1178816 h 1325607"/>
                <a:gd name="connsiteX19" fmla="*/ 425167 w 2215339"/>
                <a:gd name="connsiteY19" fmla="*/ 1177197 h 1325607"/>
                <a:gd name="connsiteX20" fmla="*/ 447544 w 2215339"/>
                <a:gd name="connsiteY20" fmla="*/ 1176365 h 1325607"/>
                <a:gd name="connsiteX21" fmla="*/ 469921 w 2215339"/>
                <a:gd name="connsiteY21" fmla="*/ 1176103 h 1325607"/>
                <a:gd name="connsiteX22" fmla="*/ 492299 w 2215339"/>
                <a:gd name="connsiteY22" fmla="*/ 1176125 h 1325607"/>
                <a:gd name="connsiteX23" fmla="*/ 514676 w 2215339"/>
                <a:gd name="connsiteY23" fmla="*/ 1176046 h 1325607"/>
                <a:gd name="connsiteX24" fmla="*/ 537053 w 2215339"/>
                <a:gd name="connsiteY24" fmla="*/ 1175396 h 1325607"/>
                <a:gd name="connsiteX25" fmla="*/ 559431 w 2215339"/>
                <a:gd name="connsiteY25" fmla="*/ 1173663 h 1325607"/>
                <a:gd name="connsiteX26" fmla="*/ 581807 w 2215339"/>
                <a:gd name="connsiteY26" fmla="*/ 1170220 h 1325607"/>
                <a:gd name="connsiteX27" fmla="*/ 604184 w 2215339"/>
                <a:gd name="connsiteY27" fmla="*/ 1164416 h 1325607"/>
                <a:gd name="connsiteX28" fmla="*/ 626561 w 2215339"/>
                <a:gd name="connsiteY28" fmla="*/ 1155558 h 1325607"/>
                <a:gd name="connsiteX29" fmla="*/ 648939 w 2215339"/>
                <a:gd name="connsiteY29" fmla="*/ 1142936 h 1325607"/>
                <a:gd name="connsiteX30" fmla="*/ 671316 w 2215339"/>
                <a:gd name="connsiteY30" fmla="*/ 1125857 h 1325607"/>
                <a:gd name="connsiteX31" fmla="*/ 693693 w 2215339"/>
                <a:gd name="connsiteY31" fmla="*/ 1103670 h 1325607"/>
                <a:gd name="connsiteX32" fmla="*/ 716070 w 2215339"/>
                <a:gd name="connsiteY32" fmla="*/ 1075829 h 1325607"/>
                <a:gd name="connsiteX33" fmla="*/ 738448 w 2215339"/>
                <a:gd name="connsiteY33" fmla="*/ 1041923 h 1325607"/>
                <a:gd name="connsiteX34" fmla="*/ 760823 w 2215339"/>
                <a:gd name="connsiteY34" fmla="*/ 1001705 h 1325607"/>
                <a:gd name="connsiteX35" fmla="*/ 783203 w 2215339"/>
                <a:gd name="connsiteY35" fmla="*/ 955155 h 1325607"/>
                <a:gd name="connsiteX36" fmla="*/ 805584 w 2215339"/>
                <a:gd name="connsiteY36" fmla="*/ 902505 h 1325607"/>
                <a:gd name="connsiteX37" fmla="*/ 827953 w 2215339"/>
                <a:gd name="connsiteY37" fmla="*/ 844261 h 1325607"/>
                <a:gd name="connsiteX38" fmla="*/ 850334 w 2215339"/>
                <a:gd name="connsiteY38" fmla="*/ 781222 h 1325607"/>
                <a:gd name="connsiteX39" fmla="*/ 872715 w 2215339"/>
                <a:gd name="connsiteY39" fmla="*/ 714473 h 1325607"/>
                <a:gd name="connsiteX40" fmla="*/ 895084 w 2215339"/>
                <a:gd name="connsiteY40" fmla="*/ 645374 h 1325607"/>
                <a:gd name="connsiteX41" fmla="*/ 917464 w 2215339"/>
                <a:gd name="connsiteY41" fmla="*/ 575514 h 1325607"/>
                <a:gd name="connsiteX42" fmla="*/ 939845 w 2215339"/>
                <a:gd name="connsiteY42" fmla="*/ 506672 h 1325607"/>
                <a:gd name="connsiteX43" fmla="*/ 962214 w 2215339"/>
                <a:gd name="connsiteY43" fmla="*/ 440739 h 1325607"/>
                <a:gd name="connsiteX44" fmla="*/ 984595 w 2215339"/>
                <a:gd name="connsiteY44" fmla="*/ 379650 h 1325607"/>
                <a:gd name="connsiteX45" fmla="*/ 1006976 w 2215339"/>
                <a:gd name="connsiteY45" fmla="*/ 325288 h 1325607"/>
                <a:gd name="connsiteX46" fmla="*/ 1029357 w 2215339"/>
                <a:gd name="connsiteY46" fmla="*/ 279398 h 1325607"/>
                <a:gd name="connsiteX47" fmla="*/ 1051726 w 2215339"/>
                <a:gd name="connsiteY47" fmla="*/ 243500 h 1325607"/>
                <a:gd name="connsiteX48" fmla="*/ 1074107 w 2215339"/>
                <a:gd name="connsiteY48" fmla="*/ 218808 h 1325607"/>
                <a:gd name="connsiteX49" fmla="*/ 1096487 w 2215339"/>
                <a:gd name="connsiteY49" fmla="*/ 206169 h 1325607"/>
                <a:gd name="connsiteX50" fmla="*/ 1118857 w 2215339"/>
                <a:gd name="connsiteY50" fmla="*/ 206006 h 1325607"/>
                <a:gd name="connsiteX51" fmla="*/ 1141237 w 2215339"/>
                <a:gd name="connsiteY51" fmla="*/ 218306 h 1325607"/>
                <a:gd name="connsiteX52" fmla="*/ 1163618 w 2215339"/>
                <a:gd name="connsiteY52" fmla="*/ 242611 h 1325607"/>
                <a:gd name="connsiteX53" fmla="*/ 1185987 w 2215339"/>
                <a:gd name="connsiteY53" fmla="*/ 278043 h 1325607"/>
                <a:gd name="connsiteX54" fmla="*/ 1208368 w 2215339"/>
                <a:gd name="connsiteY54" fmla="*/ 323352 h 1325607"/>
                <a:gd name="connsiteX55" fmla="*/ 1230749 w 2215339"/>
                <a:gd name="connsiteY55" fmla="*/ 376980 h 1325607"/>
                <a:gd name="connsiteX56" fmla="*/ 1253118 w 2215339"/>
                <a:gd name="connsiteY56" fmla="*/ 437137 h 1325607"/>
                <a:gd name="connsiteX57" fmla="*/ 1275499 w 2215339"/>
                <a:gd name="connsiteY57" fmla="*/ 501891 h 1325607"/>
                <a:gd name="connsiteX58" fmla="*/ 1297879 w 2215339"/>
                <a:gd name="connsiteY58" fmla="*/ 569260 h 1325607"/>
                <a:gd name="connsiteX59" fmla="*/ 1320260 w 2215339"/>
                <a:gd name="connsiteY59" fmla="*/ 637296 h 1325607"/>
                <a:gd name="connsiteX60" fmla="*/ 1342629 w 2215339"/>
                <a:gd name="connsiteY60" fmla="*/ 704168 h 1325607"/>
                <a:gd name="connsiteX61" fmla="*/ 1365010 w 2215339"/>
                <a:gd name="connsiteY61" fmla="*/ 768229 h 1325607"/>
                <a:gd name="connsiteX62" fmla="*/ 1387391 w 2215339"/>
                <a:gd name="connsiteY62" fmla="*/ 828072 h 1325607"/>
                <a:gd name="connsiteX63" fmla="*/ 1409760 w 2215339"/>
                <a:gd name="connsiteY63" fmla="*/ 882567 h 1325607"/>
                <a:gd name="connsiteX64" fmla="*/ 1432141 w 2215339"/>
                <a:gd name="connsiteY64" fmla="*/ 930884 h 1325607"/>
                <a:gd name="connsiteX65" fmla="*/ 1454521 w 2215339"/>
                <a:gd name="connsiteY65" fmla="*/ 972500 h 1325607"/>
                <a:gd name="connsiteX66" fmla="*/ 1476891 w 2215339"/>
                <a:gd name="connsiteY66" fmla="*/ 1007188 h 1325607"/>
                <a:gd name="connsiteX67" fmla="*/ 1499271 w 2215339"/>
                <a:gd name="connsiteY67" fmla="*/ 1034996 h 1325607"/>
                <a:gd name="connsiteX68" fmla="*/ 1521652 w 2215339"/>
                <a:gd name="connsiteY68" fmla="*/ 1056218 h 1325607"/>
                <a:gd name="connsiteX69" fmla="*/ 1544033 w 2215339"/>
                <a:gd name="connsiteY69" fmla="*/ 1071348 h 1325607"/>
                <a:gd name="connsiteX70" fmla="*/ 1566402 w 2215339"/>
                <a:gd name="connsiteY70" fmla="*/ 1081050 h 1325607"/>
                <a:gd name="connsiteX71" fmla="*/ 1588783 w 2215339"/>
                <a:gd name="connsiteY71" fmla="*/ 1086113 h 1325607"/>
                <a:gd name="connsiteX72" fmla="*/ 1611163 w 2215339"/>
                <a:gd name="connsiteY72" fmla="*/ 1087378 h 1325607"/>
                <a:gd name="connsiteX73" fmla="*/ 1633533 w 2215339"/>
                <a:gd name="connsiteY73" fmla="*/ 1085736 h 1325607"/>
                <a:gd name="connsiteX74" fmla="*/ 1655913 w 2215339"/>
                <a:gd name="connsiteY74" fmla="*/ 1082099 h 1325607"/>
                <a:gd name="connsiteX75" fmla="*/ 1678294 w 2215339"/>
                <a:gd name="connsiteY75" fmla="*/ 1077299 h 1325607"/>
                <a:gd name="connsiteX76" fmla="*/ 1700663 w 2215339"/>
                <a:gd name="connsiteY76" fmla="*/ 1072157 h 1325607"/>
                <a:gd name="connsiteX77" fmla="*/ 1723044 w 2215339"/>
                <a:gd name="connsiteY77" fmla="*/ 1067380 h 1325607"/>
                <a:gd name="connsiteX78" fmla="*/ 1745425 w 2215339"/>
                <a:gd name="connsiteY78" fmla="*/ 1063584 h 1325607"/>
                <a:gd name="connsiteX79" fmla="*/ 1767794 w 2215339"/>
                <a:gd name="connsiteY79" fmla="*/ 1061292 h 1325607"/>
                <a:gd name="connsiteX80" fmla="*/ 1790175 w 2215339"/>
                <a:gd name="connsiteY80" fmla="*/ 1060870 h 1325607"/>
                <a:gd name="connsiteX81" fmla="*/ 1812555 w 2215339"/>
                <a:gd name="connsiteY81" fmla="*/ 1062580 h 1325607"/>
                <a:gd name="connsiteX82" fmla="*/ 1834936 w 2215339"/>
                <a:gd name="connsiteY82" fmla="*/ 1066594 h 1325607"/>
                <a:gd name="connsiteX83" fmla="*/ 1857305 w 2215339"/>
                <a:gd name="connsiteY83" fmla="*/ 1072910 h 1325607"/>
                <a:gd name="connsiteX84" fmla="*/ 1879686 w 2215339"/>
                <a:gd name="connsiteY84" fmla="*/ 1081461 h 1325607"/>
                <a:gd name="connsiteX85" fmla="*/ 1902066 w 2215339"/>
                <a:gd name="connsiteY85" fmla="*/ 1092075 h 1325607"/>
                <a:gd name="connsiteX86" fmla="*/ 1924436 w 2215339"/>
                <a:gd name="connsiteY86" fmla="*/ 1104537 h 1325607"/>
                <a:gd name="connsiteX87" fmla="*/ 1946816 w 2215339"/>
                <a:gd name="connsiteY87" fmla="*/ 1118538 h 1325607"/>
                <a:gd name="connsiteX88" fmla="*/ 1969197 w 2215339"/>
                <a:gd name="connsiteY88" fmla="*/ 1133781 h 1325607"/>
                <a:gd name="connsiteX89" fmla="*/ 1991566 w 2215339"/>
                <a:gd name="connsiteY89" fmla="*/ 1149948 h 1325607"/>
                <a:gd name="connsiteX90" fmla="*/ 2013947 w 2215339"/>
                <a:gd name="connsiteY90" fmla="*/ 1166754 h 1325607"/>
                <a:gd name="connsiteX91" fmla="*/ 2036328 w 2215339"/>
                <a:gd name="connsiteY91" fmla="*/ 1183924 h 1325607"/>
                <a:gd name="connsiteX92" fmla="*/ 2058709 w 2215339"/>
                <a:gd name="connsiteY92" fmla="*/ 1201299 h 1325607"/>
                <a:gd name="connsiteX93" fmla="*/ 2081078 w 2215339"/>
                <a:gd name="connsiteY93" fmla="*/ 1218755 h 1325607"/>
                <a:gd name="connsiteX94" fmla="*/ 2103459 w 2215339"/>
                <a:gd name="connsiteY94" fmla="*/ 1236244 h 1325607"/>
                <a:gd name="connsiteX95" fmla="*/ 2125839 w 2215339"/>
                <a:gd name="connsiteY95" fmla="*/ 1253802 h 1325607"/>
                <a:gd name="connsiteX96" fmla="*/ 2148209 w 2215339"/>
                <a:gd name="connsiteY96" fmla="*/ 1271474 h 1325607"/>
                <a:gd name="connsiteX97" fmla="*/ 2170589 w 2215339"/>
                <a:gd name="connsiteY97" fmla="*/ 1289317 h 1325607"/>
                <a:gd name="connsiteX98" fmla="*/ 2192970 w 2215339"/>
                <a:gd name="connsiteY98" fmla="*/ 1307365 h 1325607"/>
                <a:gd name="connsiteX99" fmla="*/ 2215339 w 2215339"/>
                <a:gd name="connsiteY99" fmla="*/ 1325607 h 1325607"/>
                <a:gd name="connsiteX100" fmla="*/ 2215339 w 2215339"/>
                <a:gd name="connsiteY100" fmla="*/ 1063321 h 1325607"/>
                <a:gd name="connsiteX101" fmla="*/ 2192970 w 2215339"/>
                <a:gd name="connsiteY101" fmla="*/ 1063869 h 1325607"/>
                <a:gd name="connsiteX102" fmla="*/ 2170589 w 2215339"/>
                <a:gd name="connsiteY102" fmla="*/ 1061543 h 1325607"/>
                <a:gd name="connsiteX103" fmla="*/ 2148209 w 2215339"/>
                <a:gd name="connsiteY103" fmla="*/ 1056241 h 1325607"/>
                <a:gd name="connsiteX104" fmla="*/ 2125839 w 2215339"/>
                <a:gd name="connsiteY104" fmla="*/ 1048021 h 1325607"/>
                <a:gd name="connsiteX105" fmla="*/ 2103459 w 2215339"/>
                <a:gd name="connsiteY105" fmla="*/ 1037025 h 1325607"/>
                <a:gd name="connsiteX106" fmla="*/ 2081078 w 2215339"/>
                <a:gd name="connsiteY106" fmla="*/ 1023550 h 1325607"/>
                <a:gd name="connsiteX107" fmla="*/ 2058709 w 2215339"/>
                <a:gd name="connsiteY107" fmla="*/ 1007969 h 1325607"/>
                <a:gd name="connsiteX108" fmla="*/ 2036328 w 2215339"/>
                <a:gd name="connsiteY108" fmla="*/ 990735 h 1325607"/>
                <a:gd name="connsiteX109" fmla="*/ 2013947 w 2215339"/>
                <a:gd name="connsiteY109" fmla="*/ 972351 h 1325607"/>
                <a:gd name="connsiteX110" fmla="*/ 1991566 w 2215339"/>
                <a:gd name="connsiteY110" fmla="*/ 953360 h 1325607"/>
                <a:gd name="connsiteX111" fmla="*/ 1969197 w 2215339"/>
                <a:gd name="connsiteY111" fmla="*/ 934334 h 1325607"/>
                <a:gd name="connsiteX112" fmla="*/ 1946816 w 2215339"/>
                <a:gd name="connsiteY112" fmla="*/ 915856 h 1325607"/>
                <a:gd name="connsiteX113" fmla="*/ 1924436 w 2215339"/>
                <a:gd name="connsiteY113" fmla="*/ 898507 h 1325607"/>
                <a:gd name="connsiteX114" fmla="*/ 1902066 w 2215339"/>
                <a:gd name="connsiteY114" fmla="*/ 882838 h 1325607"/>
                <a:gd name="connsiteX115" fmla="*/ 1879686 w 2215339"/>
                <a:gd name="connsiteY115" fmla="*/ 869349 h 1325607"/>
                <a:gd name="connsiteX116" fmla="*/ 1857305 w 2215339"/>
                <a:gd name="connsiteY116" fmla="*/ 858461 h 1325607"/>
                <a:gd name="connsiteX117" fmla="*/ 1834936 w 2215339"/>
                <a:gd name="connsiteY117" fmla="*/ 850484 h 1325607"/>
                <a:gd name="connsiteX118" fmla="*/ 1812555 w 2215339"/>
                <a:gd name="connsiteY118" fmla="*/ 845599 h 1325607"/>
                <a:gd name="connsiteX119" fmla="*/ 1790175 w 2215339"/>
                <a:gd name="connsiteY119" fmla="*/ 843836 h 1325607"/>
                <a:gd name="connsiteX120" fmla="*/ 1767794 w 2215339"/>
                <a:gd name="connsiteY120" fmla="*/ 845054 h 1325607"/>
                <a:gd name="connsiteX121" fmla="*/ 1745425 w 2215339"/>
                <a:gd name="connsiteY121" fmla="*/ 848951 h 1325607"/>
                <a:gd name="connsiteX122" fmla="*/ 1723044 w 2215339"/>
                <a:gd name="connsiteY122" fmla="*/ 855048 h 1325607"/>
                <a:gd name="connsiteX123" fmla="*/ 1700663 w 2215339"/>
                <a:gd name="connsiteY123" fmla="*/ 862712 h 1325607"/>
                <a:gd name="connsiteX124" fmla="*/ 1678294 w 2215339"/>
                <a:gd name="connsiteY124" fmla="*/ 871170 h 1325607"/>
                <a:gd name="connsiteX125" fmla="*/ 1655913 w 2215339"/>
                <a:gd name="connsiteY125" fmla="*/ 879533 h 1325607"/>
                <a:gd name="connsiteX126" fmla="*/ 1633533 w 2215339"/>
                <a:gd name="connsiteY126" fmla="*/ 886829 h 1325607"/>
                <a:gd name="connsiteX127" fmla="*/ 1611163 w 2215339"/>
                <a:gd name="connsiteY127" fmla="*/ 892034 h 1325607"/>
                <a:gd name="connsiteX128" fmla="*/ 1588783 w 2215339"/>
                <a:gd name="connsiteY128" fmla="*/ 894115 h 1325607"/>
                <a:gd name="connsiteX129" fmla="*/ 1566402 w 2215339"/>
                <a:gd name="connsiteY129" fmla="*/ 892062 h 1325607"/>
                <a:gd name="connsiteX130" fmla="*/ 1544033 w 2215339"/>
                <a:gd name="connsiteY130" fmla="*/ 884936 h 1325607"/>
                <a:gd name="connsiteX131" fmla="*/ 1521652 w 2215339"/>
                <a:gd name="connsiteY131" fmla="*/ 871900 h 1325607"/>
                <a:gd name="connsiteX132" fmla="*/ 1499271 w 2215339"/>
                <a:gd name="connsiteY132" fmla="*/ 852266 h 1325607"/>
                <a:gd name="connsiteX133" fmla="*/ 1476891 w 2215339"/>
                <a:gd name="connsiteY133" fmla="*/ 825526 h 1325607"/>
                <a:gd name="connsiteX134" fmla="*/ 1454521 w 2215339"/>
                <a:gd name="connsiteY134" fmla="*/ 791394 h 1325607"/>
                <a:gd name="connsiteX135" fmla="*/ 1432141 w 2215339"/>
                <a:gd name="connsiteY135" fmla="*/ 749832 h 1325607"/>
                <a:gd name="connsiteX136" fmla="*/ 1409760 w 2215339"/>
                <a:gd name="connsiteY136" fmla="*/ 701085 h 1325607"/>
                <a:gd name="connsiteX137" fmla="*/ 1387391 w 2215339"/>
                <a:gd name="connsiteY137" fmla="*/ 645695 h 1325607"/>
                <a:gd name="connsiteX138" fmla="*/ 1365010 w 2215339"/>
                <a:gd name="connsiteY138" fmla="*/ 584518 h 1325607"/>
                <a:gd name="connsiteX139" fmla="*/ 1342629 w 2215339"/>
                <a:gd name="connsiteY139" fmla="*/ 518718 h 1325607"/>
                <a:gd name="connsiteX140" fmla="*/ 1320260 w 2215339"/>
                <a:gd name="connsiteY140" fmla="*/ 449753 h 1325607"/>
                <a:gd name="connsiteX141" fmla="*/ 1297879 w 2215339"/>
                <a:gd name="connsiteY141" fmla="*/ 379338 h 1325607"/>
                <a:gd name="connsiteX142" fmla="*/ 1275499 w 2215339"/>
                <a:gd name="connsiteY142" fmla="*/ 309392 h 1325607"/>
                <a:gd name="connsiteX143" fmla="*/ 1253118 w 2215339"/>
                <a:gd name="connsiteY143" fmla="*/ 241974 h 1325607"/>
                <a:gd name="connsiteX144" fmla="*/ 1230749 w 2215339"/>
                <a:gd name="connsiteY144" fmla="*/ 179189 h 1325607"/>
                <a:gd name="connsiteX145" fmla="*/ 1208368 w 2215339"/>
                <a:gd name="connsiteY145" fmla="*/ 123101 h 1325607"/>
                <a:gd name="connsiteX146" fmla="*/ 1185987 w 2215339"/>
                <a:gd name="connsiteY146" fmla="*/ 75630 h 1325607"/>
                <a:gd name="connsiteX147" fmla="*/ 1163618 w 2215339"/>
                <a:gd name="connsiteY147" fmla="*/ 38456 h 1325607"/>
                <a:gd name="connsiteX148" fmla="*/ 1141237 w 2215339"/>
                <a:gd name="connsiteY148" fmla="*/ 12930 h 1325607"/>
                <a:gd name="connsiteX149" fmla="*/ 1118857 w 2215339"/>
                <a:gd name="connsiteY149" fmla="*/ 0 h 1325607"/>
                <a:gd name="connsiteX150" fmla="*/ 1096487 w 2215339"/>
                <a:gd name="connsiteY150" fmla="*/ 162 h 1325607"/>
                <a:gd name="connsiteX151" fmla="*/ 1074107 w 2215339"/>
                <a:gd name="connsiteY151" fmla="*/ 13432 h 1325607"/>
                <a:gd name="connsiteX152" fmla="*/ 1051726 w 2215339"/>
                <a:gd name="connsiteY152" fmla="*/ 39345 h 1325607"/>
                <a:gd name="connsiteX153" fmla="*/ 1029357 w 2215339"/>
                <a:gd name="connsiteY153" fmla="*/ 76984 h 1325607"/>
                <a:gd name="connsiteX154" fmla="*/ 1006976 w 2215339"/>
                <a:gd name="connsiteY154" fmla="*/ 125036 h 1325607"/>
                <a:gd name="connsiteX155" fmla="*/ 984595 w 2215339"/>
                <a:gd name="connsiteY155" fmla="*/ 181860 h 1325607"/>
                <a:gd name="connsiteX156" fmla="*/ 962214 w 2215339"/>
                <a:gd name="connsiteY156" fmla="*/ 245577 h 1325607"/>
                <a:gd name="connsiteX157" fmla="*/ 939845 w 2215339"/>
                <a:gd name="connsiteY157" fmla="*/ 314173 h 1325607"/>
                <a:gd name="connsiteX158" fmla="*/ 917464 w 2215339"/>
                <a:gd name="connsiteY158" fmla="*/ 385592 h 1325607"/>
                <a:gd name="connsiteX159" fmla="*/ 895084 w 2215339"/>
                <a:gd name="connsiteY159" fmla="*/ 457830 h 1325607"/>
                <a:gd name="connsiteX160" fmla="*/ 872715 w 2215339"/>
                <a:gd name="connsiteY160" fmla="*/ 529024 h 1325607"/>
                <a:gd name="connsiteX161" fmla="*/ 850334 w 2215339"/>
                <a:gd name="connsiteY161" fmla="*/ 597511 h 1325607"/>
                <a:gd name="connsiteX162" fmla="*/ 827953 w 2215339"/>
                <a:gd name="connsiteY162" fmla="*/ 661885 h 1325607"/>
                <a:gd name="connsiteX163" fmla="*/ 805584 w 2215339"/>
                <a:gd name="connsiteY163" fmla="*/ 721024 h 1325607"/>
                <a:gd name="connsiteX164" fmla="*/ 783203 w 2215339"/>
                <a:gd name="connsiteY164" fmla="*/ 774104 h 1325607"/>
                <a:gd name="connsiteX165" fmla="*/ 760823 w 2215339"/>
                <a:gd name="connsiteY165" fmla="*/ 820599 h 1325607"/>
                <a:gd name="connsiteX166" fmla="*/ 738448 w 2215339"/>
                <a:gd name="connsiteY166" fmla="*/ 860261 h 1325607"/>
                <a:gd name="connsiteX167" fmla="*/ 716070 w 2215339"/>
                <a:gd name="connsiteY167" fmla="*/ 893100 h 1325607"/>
                <a:gd name="connsiteX168" fmla="*/ 693693 w 2215339"/>
                <a:gd name="connsiteY168" fmla="*/ 919353 h 1325607"/>
                <a:gd name="connsiteX169" fmla="*/ 671316 w 2215339"/>
                <a:gd name="connsiteY169" fmla="*/ 939442 h 1325607"/>
                <a:gd name="connsiteX170" fmla="*/ 648939 w 2215339"/>
                <a:gd name="connsiteY170" fmla="*/ 953949 h 1325607"/>
                <a:gd name="connsiteX171" fmla="*/ 626561 w 2215339"/>
                <a:gd name="connsiteY171" fmla="*/ 963568 h 1325607"/>
                <a:gd name="connsiteX172" fmla="*/ 604184 w 2215339"/>
                <a:gd name="connsiteY172" fmla="*/ 969081 h 1325607"/>
                <a:gd name="connsiteX173" fmla="*/ 581807 w 2215339"/>
                <a:gd name="connsiteY173" fmla="*/ 971312 h 1325607"/>
                <a:gd name="connsiteX174" fmla="*/ 559431 w 2215339"/>
                <a:gd name="connsiteY174" fmla="*/ 971101 h 1325607"/>
                <a:gd name="connsiteX175" fmla="*/ 537053 w 2215339"/>
                <a:gd name="connsiteY175" fmla="*/ 969272 h 1325607"/>
                <a:gd name="connsiteX176" fmla="*/ 514676 w 2215339"/>
                <a:gd name="connsiteY176" fmla="*/ 966600 h 1325607"/>
                <a:gd name="connsiteX177" fmla="*/ 492299 w 2215339"/>
                <a:gd name="connsiteY177" fmla="*/ 963794 h 1325607"/>
                <a:gd name="connsiteX178" fmla="*/ 469921 w 2215339"/>
                <a:gd name="connsiteY178" fmla="*/ 961467 h 1325607"/>
                <a:gd name="connsiteX179" fmla="*/ 447544 w 2215339"/>
                <a:gd name="connsiteY179" fmla="*/ 960127 h 1325607"/>
                <a:gd name="connsiteX180" fmla="*/ 425167 w 2215339"/>
                <a:gd name="connsiteY180" fmla="*/ 960163 h 1325607"/>
                <a:gd name="connsiteX181" fmla="*/ 402790 w 2215339"/>
                <a:gd name="connsiteY181" fmla="*/ 961838 h 1325607"/>
                <a:gd name="connsiteX182" fmla="*/ 380412 w 2215339"/>
                <a:gd name="connsiteY182" fmla="*/ 965292 h 1325607"/>
                <a:gd name="connsiteX183" fmla="*/ 358035 w 2215339"/>
                <a:gd name="connsiteY183" fmla="*/ 970549 h 1325607"/>
                <a:gd name="connsiteX184" fmla="*/ 335658 w 2215339"/>
                <a:gd name="connsiteY184" fmla="*/ 977525 h 1325607"/>
                <a:gd name="connsiteX185" fmla="*/ 313281 w 2215339"/>
                <a:gd name="connsiteY185" fmla="*/ 986042 h 1325607"/>
                <a:gd name="connsiteX186" fmla="*/ 290903 w 2215339"/>
                <a:gd name="connsiteY186" fmla="*/ 995859 h 1325607"/>
                <a:gd name="connsiteX187" fmla="*/ 268526 w 2215339"/>
                <a:gd name="connsiteY187" fmla="*/ 1006678 h 1325607"/>
                <a:gd name="connsiteX188" fmla="*/ 246149 w 2215339"/>
                <a:gd name="connsiteY188" fmla="*/ 1018177 h 1325607"/>
                <a:gd name="connsiteX189" fmla="*/ 223772 w 2215339"/>
                <a:gd name="connsiteY189" fmla="*/ 1030030 h 1325607"/>
                <a:gd name="connsiteX190" fmla="*/ 201394 w 2215339"/>
                <a:gd name="connsiteY190" fmla="*/ 1041923 h 1325607"/>
                <a:gd name="connsiteX191" fmla="*/ 179017 w 2215339"/>
                <a:gd name="connsiteY191" fmla="*/ 1053573 h 1325607"/>
                <a:gd name="connsiteX192" fmla="*/ 156640 w 2215339"/>
                <a:gd name="connsiteY192" fmla="*/ 1064758 h 1325607"/>
                <a:gd name="connsiteX193" fmla="*/ 134262 w 2215339"/>
                <a:gd name="connsiteY193" fmla="*/ 1075258 h 1325607"/>
                <a:gd name="connsiteX194" fmla="*/ 111886 w 2215339"/>
                <a:gd name="connsiteY194" fmla="*/ 1084961 h 1325607"/>
                <a:gd name="connsiteX195" fmla="*/ 89509 w 2215339"/>
                <a:gd name="connsiteY195" fmla="*/ 1093763 h 1325607"/>
                <a:gd name="connsiteX196" fmla="*/ 67132 w 2215339"/>
                <a:gd name="connsiteY196" fmla="*/ 1101630 h 1325607"/>
                <a:gd name="connsiteX197" fmla="*/ 44755 w 2215339"/>
                <a:gd name="connsiteY197" fmla="*/ 1108550 h 1325607"/>
                <a:gd name="connsiteX198" fmla="*/ 22377 w 2215339"/>
                <a:gd name="connsiteY198" fmla="*/ 1114559 h 1325607"/>
                <a:gd name="connsiteX199" fmla="*/ 0 w 2215339"/>
                <a:gd name="connsiteY199" fmla="*/ 1119701 h 132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215339" h="1325607">
                  <a:moveTo>
                    <a:pt x="0" y="1297230"/>
                  </a:moveTo>
                  <a:lnTo>
                    <a:pt x="22377" y="1292510"/>
                  </a:lnTo>
                  <a:lnTo>
                    <a:pt x="44755" y="1287117"/>
                  </a:lnTo>
                  <a:lnTo>
                    <a:pt x="67132" y="1281017"/>
                  </a:lnTo>
                  <a:lnTo>
                    <a:pt x="89509" y="1274268"/>
                  </a:lnTo>
                  <a:lnTo>
                    <a:pt x="111886" y="1266914"/>
                  </a:lnTo>
                  <a:lnTo>
                    <a:pt x="134262" y="1259036"/>
                  </a:lnTo>
                  <a:lnTo>
                    <a:pt x="156640" y="1250758"/>
                  </a:lnTo>
                  <a:lnTo>
                    <a:pt x="179017" y="1242219"/>
                  </a:lnTo>
                  <a:lnTo>
                    <a:pt x="201394" y="1233576"/>
                  </a:lnTo>
                  <a:lnTo>
                    <a:pt x="223772" y="1225014"/>
                  </a:lnTo>
                  <a:lnTo>
                    <a:pt x="246149" y="1216725"/>
                  </a:lnTo>
                  <a:lnTo>
                    <a:pt x="268526" y="1208870"/>
                  </a:lnTo>
                  <a:lnTo>
                    <a:pt x="290903" y="1201630"/>
                  </a:lnTo>
                  <a:lnTo>
                    <a:pt x="313281" y="1195154"/>
                  </a:lnTo>
                  <a:lnTo>
                    <a:pt x="335658" y="1189568"/>
                  </a:lnTo>
                  <a:lnTo>
                    <a:pt x="358035" y="1184961"/>
                  </a:lnTo>
                  <a:lnTo>
                    <a:pt x="380412" y="1181381"/>
                  </a:lnTo>
                  <a:lnTo>
                    <a:pt x="402790" y="1178816"/>
                  </a:lnTo>
                  <a:lnTo>
                    <a:pt x="425167" y="1177197"/>
                  </a:lnTo>
                  <a:lnTo>
                    <a:pt x="447544" y="1176365"/>
                  </a:lnTo>
                  <a:lnTo>
                    <a:pt x="469921" y="1176103"/>
                  </a:lnTo>
                  <a:lnTo>
                    <a:pt x="492299" y="1176125"/>
                  </a:lnTo>
                  <a:lnTo>
                    <a:pt x="514676" y="1176046"/>
                  </a:lnTo>
                  <a:lnTo>
                    <a:pt x="537053" y="1175396"/>
                  </a:lnTo>
                  <a:lnTo>
                    <a:pt x="559431" y="1173663"/>
                  </a:lnTo>
                  <a:lnTo>
                    <a:pt x="581807" y="1170220"/>
                  </a:lnTo>
                  <a:lnTo>
                    <a:pt x="604184" y="1164416"/>
                  </a:lnTo>
                  <a:lnTo>
                    <a:pt x="626561" y="1155558"/>
                  </a:lnTo>
                  <a:lnTo>
                    <a:pt x="648939" y="1142936"/>
                  </a:lnTo>
                  <a:lnTo>
                    <a:pt x="671316" y="1125857"/>
                  </a:lnTo>
                  <a:lnTo>
                    <a:pt x="693693" y="1103670"/>
                  </a:lnTo>
                  <a:lnTo>
                    <a:pt x="716070" y="1075829"/>
                  </a:lnTo>
                  <a:lnTo>
                    <a:pt x="738448" y="1041923"/>
                  </a:lnTo>
                  <a:lnTo>
                    <a:pt x="760823" y="1001705"/>
                  </a:lnTo>
                  <a:lnTo>
                    <a:pt x="783203" y="955155"/>
                  </a:lnTo>
                  <a:lnTo>
                    <a:pt x="805584" y="902505"/>
                  </a:lnTo>
                  <a:lnTo>
                    <a:pt x="827953" y="844261"/>
                  </a:lnTo>
                  <a:lnTo>
                    <a:pt x="850334" y="781222"/>
                  </a:lnTo>
                  <a:lnTo>
                    <a:pt x="872715" y="714473"/>
                  </a:lnTo>
                  <a:lnTo>
                    <a:pt x="895084" y="645374"/>
                  </a:lnTo>
                  <a:lnTo>
                    <a:pt x="917464" y="575514"/>
                  </a:lnTo>
                  <a:lnTo>
                    <a:pt x="939845" y="506672"/>
                  </a:lnTo>
                  <a:lnTo>
                    <a:pt x="962214" y="440739"/>
                  </a:lnTo>
                  <a:lnTo>
                    <a:pt x="984595" y="379650"/>
                  </a:lnTo>
                  <a:lnTo>
                    <a:pt x="1006976" y="325288"/>
                  </a:lnTo>
                  <a:lnTo>
                    <a:pt x="1029357" y="279398"/>
                  </a:lnTo>
                  <a:lnTo>
                    <a:pt x="1051726" y="243500"/>
                  </a:lnTo>
                  <a:lnTo>
                    <a:pt x="1074107" y="218808"/>
                  </a:lnTo>
                  <a:lnTo>
                    <a:pt x="1096487" y="206169"/>
                  </a:lnTo>
                  <a:lnTo>
                    <a:pt x="1118857" y="206006"/>
                  </a:lnTo>
                  <a:lnTo>
                    <a:pt x="1141237" y="218306"/>
                  </a:lnTo>
                  <a:lnTo>
                    <a:pt x="1163618" y="242611"/>
                  </a:lnTo>
                  <a:lnTo>
                    <a:pt x="1185987" y="278043"/>
                  </a:lnTo>
                  <a:lnTo>
                    <a:pt x="1208368" y="323352"/>
                  </a:lnTo>
                  <a:lnTo>
                    <a:pt x="1230749" y="376980"/>
                  </a:lnTo>
                  <a:lnTo>
                    <a:pt x="1253118" y="437137"/>
                  </a:lnTo>
                  <a:lnTo>
                    <a:pt x="1275499" y="501891"/>
                  </a:lnTo>
                  <a:lnTo>
                    <a:pt x="1297879" y="569260"/>
                  </a:lnTo>
                  <a:lnTo>
                    <a:pt x="1320260" y="637296"/>
                  </a:lnTo>
                  <a:lnTo>
                    <a:pt x="1342629" y="704168"/>
                  </a:lnTo>
                  <a:lnTo>
                    <a:pt x="1365010" y="768229"/>
                  </a:lnTo>
                  <a:lnTo>
                    <a:pt x="1387391" y="828072"/>
                  </a:lnTo>
                  <a:lnTo>
                    <a:pt x="1409760" y="882567"/>
                  </a:lnTo>
                  <a:lnTo>
                    <a:pt x="1432141" y="930884"/>
                  </a:lnTo>
                  <a:lnTo>
                    <a:pt x="1454521" y="972500"/>
                  </a:lnTo>
                  <a:lnTo>
                    <a:pt x="1476891" y="1007188"/>
                  </a:lnTo>
                  <a:lnTo>
                    <a:pt x="1499271" y="1034996"/>
                  </a:lnTo>
                  <a:lnTo>
                    <a:pt x="1521652" y="1056218"/>
                  </a:lnTo>
                  <a:lnTo>
                    <a:pt x="1544033" y="1071348"/>
                  </a:lnTo>
                  <a:lnTo>
                    <a:pt x="1566402" y="1081050"/>
                  </a:lnTo>
                  <a:lnTo>
                    <a:pt x="1588783" y="1086113"/>
                  </a:lnTo>
                  <a:lnTo>
                    <a:pt x="1611163" y="1087378"/>
                  </a:lnTo>
                  <a:lnTo>
                    <a:pt x="1633533" y="1085736"/>
                  </a:lnTo>
                  <a:lnTo>
                    <a:pt x="1655913" y="1082099"/>
                  </a:lnTo>
                  <a:lnTo>
                    <a:pt x="1678294" y="1077299"/>
                  </a:lnTo>
                  <a:lnTo>
                    <a:pt x="1700663" y="1072157"/>
                  </a:lnTo>
                  <a:lnTo>
                    <a:pt x="1723044" y="1067380"/>
                  </a:lnTo>
                  <a:lnTo>
                    <a:pt x="1745425" y="1063584"/>
                  </a:lnTo>
                  <a:lnTo>
                    <a:pt x="1767794" y="1061292"/>
                  </a:lnTo>
                  <a:lnTo>
                    <a:pt x="1790175" y="1060870"/>
                  </a:lnTo>
                  <a:lnTo>
                    <a:pt x="1812555" y="1062580"/>
                  </a:lnTo>
                  <a:lnTo>
                    <a:pt x="1834936" y="1066594"/>
                  </a:lnTo>
                  <a:lnTo>
                    <a:pt x="1857305" y="1072910"/>
                  </a:lnTo>
                  <a:lnTo>
                    <a:pt x="1879686" y="1081461"/>
                  </a:lnTo>
                  <a:lnTo>
                    <a:pt x="1902066" y="1092075"/>
                  </a:lnTo>
                  <a:lnTo>
                    <a:pt x="1924436" y="1104537"/>
                  </a:lnTo>
                  <a:lnTo>
                    <a:pt x="1946816" y="1118538"/>
                  </a:lnTo>
                  <a:lnTo>
                    <a:pt x="1969197" y="1133781"/>
                  </a:lnTo>
                  <a:lnTo>
                    <a:pt x="1991566" y="1149948"/>
                  </a:lnTo>
                  <a:lnTo>
                    <a:pt x="2013947" y="1166754"/>
                  </a:lnTo>
                  <a:lnTo>
                    <a:pt x="2036328" y="1183924"/>
                  </a:lnTo>
                  <a:lnTo>
                    <a:pt x="2058709" y="1201299"/>
                  </a:lnTo>
                  <a:lnTo>
                    <a:pt x="2081078" y="1218755"/>
                  </a:lnTo>
                  <a:lnTo>
                    <a:pt x="2103459" y="1236244"/>
                  </a:lnTo>
                  <a:lnTo>
                    <a:pt x="2125839" y="1253802"/>
                  </a:lnTo>
                  <a:lnTo>
                    <a:pt x="2148209" y="1271474"/>
                  </a:lnTo>
                  <a:lnTo>
                    <a:pt x="2170589" y="1289317"/>
                  </a:lnTo>
                  <a:lnTo>
                    <a:pt x="2192970" y="1307365"/>
                  </a:lnTo>
                  <a:lnTo>
                    <a:pt x="2215339" y="1325607"/>
                  </a:lnTo>
                  <a:lnTo>
                    <a:pt x="2215339" y="1063321"/>
                  </a:lnTo>
                  <a:lnTo>
                    <a:pt x="2192970" y="1063869"/>
                  </a:lnTo>
                  <a:lnTo>
                    <a:pt x="2170589" y="1061543"/>
                  </a:lnTo>
                  <a:lnTo>
                    <a:pt x="2148209" y="1056241"/>
                  </a:lnTo>
                  <a:lnTo>
                    <a:pt x="2125839" y="1048021"/>
                  </a:lnTo>
                  <a:lnTo>
                    <a:pt x="2103459" y="1037025"/>
                  </a:lnTo>
                  <a:lnTo>
                    <a:pt x="2081078" y="1023550"/>
                  </a:lnTo>
                  <a:lnTo>
                    <a:pt x="2058709" y="1007969"/>
                  </a:lnTo>
                  <a:lnTo>
                    <a:pt x="2036328" y="990735"/>
                  </a:lnTo>
                  <a:lnTo>
                    <a:pt x="2013947" y="972351"/>
                  </a:lnTo>
                  <a:lnTo>
                    <a:pt x="1991566" y="953360"/>
                  </a:lnTo>
                  <a:lnTo>
                    <a:pt x="1969197" y="934334"/>
                  </a:lnTo>
                  <a:lnTo>
                    <a:pt x="1946816" y="915856"/>
                  </a:lnTo>
                  <a:lnTo>
                    <a:pt x="1924436" y="898507"/>
                  </a:lnTo>
                  <a:lnTo>
                    <a:pt x="1902066" y="882838"/>
                  </a:lnTo>
                  <a:lnTo>
                    <a:pt x="1879686" y="869349"/>
                  </a:lnTo>
                  <a:lnTo>
                    <a:pt x="1857305" y="858461"/>
                  </a:lnTo>
                  <a:lnTo>
                    <a:pt x="1834936" y="850484"/>
                  </a:lnTo>
                  <a:lnTo>
                    <a:pt x="1812555" y="845599"/>
                  </a:lnTo>
                  <a:lnTo>
                    <a:pt x="1790175" y="843836"/>
                  </a:lnTo>
                  <a:lnTo>
                    <a:pt x="1767794" y="845054"/>
                  </a:lnTo>
                  <a:lnTo>
                    <a:pt x="1745425" y="848951"/>
                  </a:lnTo>
                  <a:lnTo>
                    <a:pt x="1723044" y="855048"/>
                  </a:lnTo>
                  <a:lnTo>
                    <a:pt x="1700663" y="862712"/>
                  </a:lnTo>
                  <a:lnTo>
                    <a:pt x="1678294" y="871170"/>
                  </a:lnTo>
                  <a:lnTo>
                    <a:pt x="1655913" y="879533"/>
                  </a:lnTo>
                  <a:lnTo>
                    <a:pt x="1633533" y="886829"/>
                  </a:lnTo>
                  <a:lnTo>
                    <a:pt x="1611163" y="892034"/>
                  </a:lnTo>
                  <a:lnTo>
                    <a:pt x="1588783" y="894115"/>
                  </a:lnTo>
                  <a:lnTo>
                    <a:pt x="1566402" y="892062"/>
                  </a:lnTo>
                  <a:lnTo>
                    <a:pt x="1544033" y="884936"/>
                  </a:lnTo>
                  <a:lnTo>
                    <a:pt x="1521652" y="871900"/>
                  </a:lnTo>
                  <a:lnTo>
                    <a:pt x="1499271" y="852266"/>
                  </a:lnTo>
                  <a:lnTo>
                    <a:pt x="1476891" y="825526"/>
                  </a:lnTo>
                  <a:lnTo>
                    <a:pt x="1454521" y="791394"/>
                  </a:lnTo>
                  <a:lnTo>
                    <a:pt x="1432141" y="749832"/>
                  </a:lnTo>
                  <a:lnTo>
                    <a:pt x="1409760" y="701085"/>
                  </a:lnTo>
                  <a:lnTo>
                    <a:pt x="1387391" y="645695"/>
                  </a:lnTo>
                  <a:lnTo>
                    <a:pt x="1365010" y="584518"/>
                  </a:lnTo>
                  <a:lnTo>
                    <a:pt x="1342629" y="518718"/>
                  </a:lnTo>
                  <a:lnTo>
                    <a:pt x="1320260" y="449753"/>
                  </a:lnTo>
                  <a:lnTo>
                    <a:pt x="1297879" y="379338"/>
                  </a:lnTo>
                  <a:lnTo>
                    <a:pt x="1275499" y="309392"/>
                  </a:lnTo>
                  <a:lnTo>
                    <a:pt x="1253118" y="241974"/>
                  </a:lnTo>
                  <a:lnTo>
                    <a:pt x="1230749" y="179189"/>
                  </a:lnTo>
                  <a:lnTo>
                    <a:pt x="1208368" y="123101"/>
                  </a:lnTo>
                  <a:lnTo>
                    <a:pt x="1185987" y="75630"/>
                  </a:lnTo>
                  <a:lnTo>
                    <a:pt x="1163618" y="38456"/>
                  </a:lnTo>
                  <a:lnTo>
                    <a:pt x="1141237" y="12930"/>
                  </a:lnTo>
                  <a:lnTo>
                    <a:pt x="1118857" y="0"/>
                  </a:lnTo>
                  <a:lnTo>
                    <a:pt x="1096487" y="162"/>
                  </a:lnTo>
                  <a:lnTo>
                    <a:pt x="1074107" y="13432"/>
                  </a:lnTo>
                  <a:lnTo>
                    <a:pt x="1051726" y="39345"/>
                  </a:lnTo>
                  <a:lnTo>
                    <a:pt x="1029357" y="76984"/>
                  </a:lnTo>
                  <a:lnTo>
                    <a:pt x="1006976" y="125036"/>
                  </a:lnTo>
                  <a:lnTo>
                    <a:pt x="984595" y="181860"/>
                  </a:lnTo>
                  <a:lnTo>
                    <a:pt x="962214" y="245577"/>
                  </a:lnTo>
                  <a:lnTo>
                    <a:pt x="939845" y="314173"/>
                  </a:lnTo>
                  <a:lnTo>
                    <a:pt x="917464" y="385592"/>
                  </a:lnTo>
                  <a:lnTo>
                    <a:pt x="895084" y="457830"/>
                  </a:lnTo>
                  <a:lnTo>
                    <a:pt x="872715" y="529024"/>
                  </a:lnTo>
                  <a:lnTo>
                    <a:pt x="850334" y="597511"/>
                  </a:lnTo>
                  <a:lnTo>
                    <a:pt x="827953" y="661885"/>
                  </a:lnTo>
                  <a:lnTo>
                    <a:pt x="805584" y="721024"/>
                  </a:lnTo>
                  <a:lnTo>
                    <a:pt x="783203" y="774104"/>
                  </a:lnTo>
                  <a:lnTo>
                    <a:pt x="760823" y="820599"/>
                  </a:lnTo>
                  <a:lnTo>
                    <a:pt x="738448" y="860261"/>
                  </a:lnTo>
                  <a:lnTo>
                    <a:pt x="716070" y="893100"/>
                  </a:lnTo>
                  <a:lnTo>
                    <a:pt x="693693" y="919353"/>
                  </a:lnTo>
                  <a:lnTo>
                    <a:pt x="671316" y="939442"/>
                  </a:lnTo>
                  <a:lnTo>
                    <a:pt x="648939" y="953949"/>
                  </a:lnTo>
                  <a:lnTo>
                    <a:pt x="626561" y="963568"/>
                  </a:lnTo>
                  <a:lnTo>
                    <a:pt x="604184" y="969081"/>
                  </a:lnTo>
                  <a:lnTo>
                    <a:pt x="581807" y="971312"/>
                  </a:lnTo>
                  <a:lnTo>
                    <a:pt x="559431" y="971101"/>
                  </a:lnTo>
                  <a:lnTo>
                    <a:pt x="537053" y="969272"/>
                  </a:lnTo>
                  <a:lnTo>
                    <a:pt x="514676" y="966600"/>
                  </a:lnTo>
                  <a:lnTo>
                    <a:pt x="492299" y="963794"/>
                  </a:lnTo>
                  <a:lnTo>
                    <a:pt x="469921" y="961467"/>
                  </a:lnTo>
                  <a:lnTo>
                    <a:pt x="447544" y="960127"/>
                  </a:lnTo>
                  <a:lnTo>
                    <a:pt x="425167" y="960163"/>
                  </a:lnTo>
                  <a:lnTo>
                    <a:pt x="402790" y="961838"/>
                  </a:lnTo>
                  <a:lnTo>
                    <a:pt x="380412" y="965292"/>
                  </a:lnTo>
                  <a:lnTo>
                    <a:pt x="358035" y="970549"/>
                  </a:lnTo>
                  <a:lnTo>
                    <a:pt x="335658" y="977525"/>
                  </a:lnTo>
                  <a:lnTo>
                    <a:pt x="313281" y="986042"/>
                  </a:lnTo>
                  <a:lnTo>
                    <a:pt x="290903" y="995859"/>
                  </a:lnTo>
                  <a:lnTo>
                    <a:pt x="268526" y="1006678"/>
                  </a:lnTo>
                  <a:lnTo>
                    <a:pt x="246149" y="1018177"/>
                  </a:lnTo>
                  <a:lnTo>
                    <a:pt x="223772" y="1030030"/>
                  </a:lnTo>
                  <a:lnTo>
                    <a:pt x="201394" y="1041923"/>
                  </a:lnTo>
                  <a:lnTo>
                    <a:pt x="179017" y="1053573"/>
                  </a:lnTo>
                  <a:lnTo>
                    <a:pt x="156640" y="1064758"/>
                  </a:lnTo>
                  <a:lnTo>
                    <a:pt x="134262" y="1075258"/>
                  </a:lnTo>
                  <a:lnTo>
                    <a:pt x="111886" y="1084961"/>
                  </a:lnTo>
                  <a:lnTo>
                    <a:pt x="89509" y="1093763"/>
                  </a:lnTo>
                  <a:lnTo>
                    <a:pt x="67132" y="1101630"/>
                  </a:lnTo>
                  <a:lnTo>
                    <a:pt x="44755" y="1108550"/>
                  </a:lnTo>
                  <a:lnTo>
                    <a:pt x="22377" y="1114559"/>
                  </a:lnTo>
                  <a:lnTo>
                    <a:pt x="0" y="1119701"/>
                  </a:lnTo>
                  <a:close/>
                </a:path>
              </a:pathLst>
            </a:custGeom>
            <a:solidFill>
              <a:srgbClr val="0000FF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AC482F1A-FA0A-4823-7DD8-088631B66340}"/>
                </a:ext>
              </a:extLst>
            </p:cNvPr>
            <p:cNvSpPr/>
            <p:nvPr/>
          </p:nvSpPr>
          <p:spPr>
            <a:xfrm>
              <a:off x="620441" y="1962448"/>
              <a:ext cx="2215339" cy="1105456"/>
            </a:xfrm>
            <a:custGeom>
              <a:avLst/>
              <a:gdLst>
                <a:gd name="connsiteX0" fmla="*/ 0 w 2215339"/>
                <a:gd name="connsiteY0" fmla="*/ 1105456 h 1105456"/>
                <a:gd name="connsiteX1" fmla="*/ 22377 w 2215339"/>
                <a:gd name="connsiteY1" fmla="*/ 1100531 h 1105456"/>
                <a:gd name="connsiteX2" fmla="*/ 44755 w 2215339"/>
                <a:gd name="connsiteY2" fmla="*/ 1094830 h 1105456"/>
                <a:gd name="connsiteX3" fmla="*/ 67132 w 2215339"/>
                <a:gd name="connsiteY3" fmla="*/ 1088320 h 1105456"/>
                <a:gd name="connsiteX4" fmla="*/ 89509 w 2215339"/>
                <a:gd name="connsiteY4" fmla="*/ 1081012 h 1105456"/>
                <a:gd name="connsiteX5" fmla="*/ 111886 w 2215339"/>
                <a:gd name="connsiteY5" fmla="*/ 1072928 h 1105456"/>
                <a:gd name="connsiteX6" fmla="*/ 134262 w 2215339"/>
                <a:gd name="connsiteY6" fmla="*/ 1064138 h 1105456"/>
                <a:gd name="connsiteX7" fmla="*/ 156640 w 2215339"/>
                <a:gd name="connsiteY7" fmla="*/ 1054755 h 1105456"/>
                <a:gd name="connsiteX8" fmla="*/ 179017 w 2215339"/>
                <a:gd name="connsiteY8" fmla="*/ 1044893 h 1105456"/>
                <a:gd name="connsiteX9" fmla="*/ 201394 w 2215339"/>
                <a:gd name="connsiteY9" fmla="*/ 1034746 h 1105456"/>
                <a:gd name="connsiteX10" fmla="*/ 223772 w 2215339"/>
                <a:gd name="connsiteY10" fmla="*/ 1024519 h 1105456"/>
                <a:gd name="connsiteX11" fmla="*/ 246149 w 2215339"/>
                <a:gd name="connsiteY11" fmla="*/ 1014451 h 1105456"/>
                <a:gd name="connsiteX12" fmla="*/ 268526 w 2215339"/>
                <a:gd name="connsiteY12" fmla="*/ 1004772 h 1105456"/>
                <a:gd name="connsiteX13" fmla="*/ 290903 w 2215339"/>
                <a:gd name="connsiteY13" fmla="*/ 995742 h 1105456"/>
                <a:gd name="connsiteX14" fmla="*/ 313281 w 2215339"/>
                <a:gd name="connsiteY14" fmla="*/ 987590 h 1105456"/>
                <a:gd name="connsiteX15" fmla="*/ 335658 w 2215339"/>
                <a:gd name="connsiteY15" fmla="*/ 980544 h 1105456"/>
                <a:gd name="connsiteX16" fmla="*/ 358035 w 2215339"/>
                <a:gd name="connsiteY16" fmla="*/ 974752 h 1105456"/>
                <a:gd name="connsiteX17" fmla="*/ 380412 w 2215339"/>
                <a:gd name="connsiteY17" fmla="*/ 970340 h 1105456"/>
                <a:gd name="connsiteX18" fmla="*/ 402790 w 2215339"/>
                <a:gd name="connsiteY18" fmla="*/ 967330 h 1105456"/>
                <a:gd name="connsiteX19" fmla="*/ 425167 w 2215339"/>
                <a:gd name="connsiteY19" fmla="*/ 965677 h 1105456"/>
                <a:gd name="connsiteX20" fmla="*/ 447544 w 2215339"/>
                <a:gd name="connsiteY20" fmla="*/ 965243 h 1105456"/>
                <a:gd name="connsiteX21" fmla="*/ 469921 w 2215339"/>
                <a:gd name="connsiteY21" fmla="*/ 965779 h 1105456"/>
                <a:gd name="connsiteX22" fmla="*/ 492299 w 2215339"/>
                <a:gd name="connsiteY22" fmla="*/ 966954 h 1105456"/>
                <a:gd name="connsiteX23" fmla="*/ 514676 w 2215339"/>
                <a:gd name="connsiteY23" fmla="*/ 968322 h 1105456"/>
                <a:gd name="connsiteX24" fmla="*/ 537053 w 2215339"/>
                <a:gd name="connsiteY24" fmla="*/ 969337 h 1105456"/>
                <a:gd name="connsiteX25" fmla="*/ 559431 w 2215339"/>
                <a:gd name="connsiteY25" fmla="*/ 969382 h 1105456"/>
                <a:gd name="connsiteX26" fmla="*/ 581807 w 2215339"/>
                <a:gd name="connsiteY26" fmla="*/ 967763 h 1105456"/>
                <a:gd name="connsiteX27" fmla="*/ 604184 w 2215339"/>
                <a:gd name="connsiteY27" fmla="*/ 963750 h 1105456"/>
                <a:gd name="connsiteX28" fmla="*/ 626561 w 2215339"/>
                <a:gd name="connsiteY28" fmla="*/ 956567 h 1105456"/>
                <a:gd name="connsiteX29" fmla="*/ 648939 w 2215339"/>
                <a:gd name="connsiteY29" fmla="*/ 945439 h 1105456"/>
                <a:gd name="connsiteX30" fmla="*/ 671316 w 2215339"/>
                <a:gd name="connsiteY30" fmla="*/ 929645 h 1105456"/>
                <a:gd name="connsiteX31" fmla="*/ 693693 w 2215339"/>
                <a:gd name="connsiteY31" fmla="*/ 908509 h 1105456"/>
                <a:gd name="connsiteX32" fmla="*/ 716070 w 2215339"/>
                <a:gd name="connsiteY32" fmla="*/ 881464 h 1105456"/>
                <a:gd name="connsiteX33" fmla="*/ 738448 w 2215339"/>
                <a:gd name="connsiteY33" fmla="*/ 848089 h 1105456"/>
                <a:gd name="connsiteX34" fmla="*/ 760823 w 2215339"/>
                <a:gd name="connsiteY34" fmla="*/ 808149 h 1105456"/>
                <a:gd name="connsiteX35" fmla="*/ 783203 w 2215339"/>
                <a:gd name="connsiteY35" fmla="*/ 761627 h 1105456"/>
                <a:gd name="connsiteX36" fmla="*/ 805584 w 2215339"/>
                <a:gd name="connsiteY36" fmla="*/ 708762 h 1105456"/>
                <a:gd name="connsiteX37" fmla="*/ 827953 w 2215339"/>
                <a:gd name="connsiteY37" fmla="*/ 650070 h 1105456"/>
                <a:gd name="connsiteX38" fmla="*/ 850334 w 2215339"/>
                <a:gd name="connsiteY38" fmla="*/ 586364 h 1105456"/>
                <a:gd name="connsiteX39" fmla="*/ 872715 w 2215339"/>
                <a:gd name="connsiteY39" fmla="*/ 518746 h 1105456"/>
                <a:gd name="connsiteX40" fmla="*/ 895084 w 2215339"/>
                <a:gd name="connsiteY40" fmla="*/ 448599 h 1105456"/>
                <a:gd name="connsiteX41" fmla="*/ 917464 w 2215339"/>
                <a:gd name="connsiteY41" fmla="*/ 377549 h 1105456"/>
                <a:gd name="connsiteX42" fmla="*/ 939845 w 2215339"/>
                <a:gd name="connsiteY42" fmla="*/ 307419 h 1105456"/>
                <a:gd name="connsiteX43" fmla="*/ 962214 w 2215339"/>
                <a:gd name="connsiteY43" fmla="*/ 240155 h 1105456"/>
                <a:gd name="connsiteX44" fmla="*/ 984595 w 2215339"/>
                <a:gd name="connsiteY44" fmla="*/ 177753 h 1105456"/>
                <a:gd name="connsiteX45" fmla="*/ 1006976 w 2215339"/>
                <a:gd name="connsiteY45" fmla="*/ 122159 h 1105456"/>
                <a:gd name="connsiteX46" fmla="*/ 1029357 w 2215339"/>
                <a:gd name="connsiteY46" fmla="*/ 75188 h 1105456"/>
                <a:gd name="connsiteX47" fmla="*/ 1051726 w 2215339"/>
                <a:gd name="connsiteY47" fmla="*/ 38419 h 1105456"/>
                <a:gd name="connsiteX48" fmla="*/ 1074107 w 2215339"/>
                <a:gd name="connsiteY48" fmla="*/ 13117 h 1105456"/>
                <a:gd name="connsiteX49" fmla="*/ 1096487 w 2215339"/>
                <a:gd name="connsiteY49" fmla="*/ 162 h 1105456"/>
                <a:gd name="connsiteX50" fmla="*/ 1118857 w 2215339"/>
                <a:gd name="connsiteY50" fmla="*/ 0 h 1105456"/>
                <a:gd name="connsiteX51" fmla="*/ 1141237 w 2215339"/>
                <a:gd name="connsiteY51" fmla="*/ 12614 h 1105456"/>
                <a:gd name="connsiteX52" fmla="*/ 1163618 w 2215339"/>
                <a:gd name="connsiteY52" fmla="*/ 37531 h 1105456"/>
                <a:gd name="connsiteX53" fmla="*/ 1185987 w 2215339"/>
                <a:gd name="connsiteY53" fmla="*/ 73833 h 1105456"/>
                <a:gd name="connsiteX54" fmla="*/ 1208368 w 2215339"/>
                <a:gd name="connsiteY54" fmla="*/ 120224 h 1105456"/>
                <a:gd name="connsiteX55" fmla="*/ 1230749 w 2215339"/>
                <a:gd name="connsiteY55" fmla="*/ 175081 h 1105456"/>
                <a:gd name="connsiteX56" fmla="*/ 1253118 w 2215339"/>
                <a:gd name="connsiteY56" fmla="*/ 236552 h 1105456"/>
                <a:gd name="connsiteX57" fmla="*/ 1275499 w 2215339"/>
                <a:gd name="connsiteY57" fmla="*/ 302639 h 1105456"/>
                <a:gd name="connsiteX58" fmla="*/ 1297879 w 2215339"/>
                <a:gd name="connsiteY58" fmla="*/ 371296 h 1105456"/>
                <a:gd name="connsiteX59" fmla="*/ 1320260 w 2215339"/>
                <a:gd name="connsiteY59" fmla="*/ 440522 h 1105456"/>
                <a:gd name="connsiteX60" fmla="*/ 1342629 w 2215339"/>
                <a:gd name="connsiteY60" fmla="*/ 508440 h 1105456"/>
                <a:gd name="connsiteX61" fmla="*/ 1365010 w 2215339"/>
                <a:gd name="connsiteY61" fmla="*/ 573371 h 1105456"/>
                <a:gd name="connsiteX62" fmla="*/ 1387391 w 2215339"/>
                <a:gd name="connsiteY62" fmla="*/ 633881 h 1105456"/>
                <a:gd name="connsiteX63" fmla="*/ 1409760 w 2215339"/>
                <a:gd name="connsiteY63" fmla="*/ 688823 h 1105456"/>
                <a:gd name="connsiteX64" fmla="*/ 1432141 w 2215339"/>
                <a:gd name="connsiteY64" fmla="*/ 737355 h 1105456"/>
                <a:gd name="connsiteX65" fmla="*/ 1454521 w 2215339"/>
                <a:gd name="connsiteY65" fmla="*/ 778943 h 1105456"/>
                <a:gd name="connsiteX66" fmla="*/ 1476891 w 2215339"/>
                <a:gd name="connsiteY66" fmla="*/ 813354 h 1105456"/>
                <a:gd name="connsiteX67" fmla="*/ 1499271 w 2215339"/>
                <a:gd name="connsiteY67" fmla="*/ 840628 h 1105456"/>
                <a:gd name="connsiteX68" fmla="*/ 1521652 w 2215339"/>
                <a:gd name="connsiteY68" fmla="*/ 861055 h 1105456"/>
                <a:gd name="connsiteX69" fmla="*/ 1544033 w 2215339"/>
                <a:gd name="connsiteY69" fmla="*/ 875139 h 1105456"/>
                <a:gd name="connsiteX70" fmla="*/ 1566402 w 2215339"/>
                <a:gd name="connsiteY70" fmla="*/ 883555 h 1105456"/>
                <a:gd name="connsiteX71" fmla="*/ 1588783 w 2215339"/>
                <a:gd name="connsiteY71" fmla="*/ 887108 h 1105456"/>
                <a:gd name="connsiteX72" fmla="*/ 1611163 w 2215339"/>
                <a:gd name="connsiteY72" fmla="*/ 886700 h 1105456"/>
                <a:gd name="connsiteX73" fmla="*/ 1633533 w 2215339"/>
                <a:gd name="connsiteY73" fmla="*/ 883280 h 1105456"/>
                <a:gd name="connsiteX74" fmla="*/ 1655913 w 2215339"/>
                <a:gd name="connsiteY74" fmla="*/ 877811 h 1105456"/>
                <a:gd name="connsiteX75" fmla="*/ 1678294 w 2215339"/>
                <a:gd name="connsiteY75" fmla="*/ 871232 h 1105456"/>
                <a:gd name="connsiteX76" fmla="*/ 1700663 w 2215339"/>
                <a:gd name="connsiteY76" fmla="*/ 864431 h 1105456"/>
                <a:gd name="connsiteX77" fmla="*/ 1723044 w 2215339"/>
                <a:gd name="connsiteY77" fmla="*/ 858211 h 1105456"/>
                <a:gd name="connsiteX78" fmla="*/ 1745425 w 2215339"/>
                <a:gd name="connsiteY78" fmla="*/ 853266 h 1105456"/>
                <a:gd name="connsiteX79" fmla="*/ 1767794 w 2215339"/>
                <a:gd name="connsiteY79" fmla="*/ 850168 h 1105456"/>
                <a:gd name="connsiteX80" fmla="*/ 1790175 w 2215339"/>
                <a:gd name="connsiteY80" fmla="*/ 849347 h 1105456"/>
                <a:gd name="connsiteX81" fmla="*/ 1812555 w 2215339"/>
                <a:gd name="connsiteY81" fmla="*/ 851089 h 1105456"/>
                <a:gd name="connsiteX82" fmla="*/ 1834936 w 2215339"/>
                <a:gd name="connsiteY82" fmla="*/ 855534 h 1105456"/>
                <a:gd name="connsiteX83" fmla="*/ 1857305 w 2215339"/>
                <a:gd name="connsiteY83" fmla="*/ 862680 h 1105456"/>
                <a:gd name="connsiteX84" fmla="*/ 1879686 w 2215339"/>
                <a:gd name="connsiteY84" fmla="*/ 872400 h 1105456"/>
                <a:gd name="connsiteX85" fmla="*/ 1902066 w 2215339"/>
                <a:gd name="connsiteY85" fmla="*/ 884455 h 1105456"/>
                <a:gd name="connsiteX86" fmla="*/ 1924436 w 2215339"/>
                <a:gd name="connsiteY86" fmla="*/ 898518 h 1105456"/>
                <a:gd name="connsiteX87" fmla="*/ 1946816 w 2215339"/>
                <a:gd name="connsiteY87" fmla="*/ 914197 h 1105456"/>
                <a:gd name="connsiteX88" fmla="*/ 1969197 w 2215339"/>
                <a:gd name="connsiteY88" fmla="*/ 931057 h 1105456"/>
                <a:gd name="connsiteX89" fmla="*/ 1991566 w 2215339"/>
                <a:gd name="connsiteY89" fmla="*/ 948655 h 1105456"/>
                <a:gd name="connsiteX90" fmla="*/ 2013947 w 2215339"/>
                <a:gd name="connsiteY90" fmla="*/ 966543 h 1105456"/>
                <a:gd name="connsiteX91" fmla="*/ 2036328 w 2215339"/>
                <a:gd name="connsiteY91" fmla="*/ 984329 h 1105456"/>
                <a:gd name="connsiteX92" fmla="*/ 2058709 w 2215339"/>
                <a:gd name="connsiteY92" fmla="*/ 1001636 h 1105456"/>
                <a:gd name="connsiteX93" fmla="*/ 2081078 w 2215339"/>
                <a:gd name="connsiteY93" fmla="*/ 1018145 h 1105456"/>
                <a:gd name="connsiteX94" fmla="*/ 2103459 w 2215339"/>
                <a:gd name="connsiteY94" fmla="*/ 1033628 h 1105456"/>
                <a:gd name="connsiteX95" fmla="*/ 2125839 w 2215339"/>
                <a:gd name="connsiteY95" fmla="*/ 1047903 h 1105456"/>
                <a:gd name="connsiteX96" fmla="*/ 2148209 w 2215339"/>
                <a:gd name="connsiteY96" fmla="*/ 1060854 h 1105456"/>
                <a:gd name="connsiteX97" fmla="*/ 2170589 w 2215339"/>
                <a:gd name="connsiteY97" fmla="*/ 1072427 h 1105456"/>
                <a:gd name="connsiteX98" fmla="*/ 2192970 w 2215339"/>
                <a:gd name="connsiteY98" fmla="*/ 1082620 h 1105456"/>
                <a:gd name="connsiteX99" fmla="*/ 2215339 w 2215339"/>
                <a:gd name="connsiteY99" fmla="*/ 1091467 h 1105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215339" h="1105456">
                  <a:moveTo>
                    <a:pt x="0" y="1105456"/>
                  </a:moveTo>
                  <a:lnTo>
                    <a:pt x="22377" y="1100531"/>
                  </a:lnTo>
                  <a:lnTo>
                    <a:pt x="44755" y="1094830"/>
                  </a:lnTo>
                  <a:lnTo>
                    <a:pt x="67132" y="1088320"/>
                  </a:lnTo>
                  <a:lnTo>
                    <a:pt x="89509" y="1081012"/>
                  </a:lnTo>
                  <a:lnTo>
                    <a:pt x="111886" y="1072928"/>
                  </a:lnTo>
                  <a:lnTo>
                    <a:pt x="134262" y="1064138"/>
                  </a:lnTo>
                  <a:lnTo>
                    <a:pt x="156640" y="1054755"/>
                  </a:lnTo>
                  <a:lnTo>
                    <a:pt x="179017" y="1044893"/>
                  </a:lnTo>
                  <a:lnTo>
                    <a:pt x="201394" y="1034746"/>
                  </a:lnTo>
                  <a:lnTo>
                    <a:pt x="223772" y="1024519"/>
                  </a:lnTo>
                  <a:lnTo>
                    <a:pt x="246149" y="1014451"/>
                  </a:lnTo>
                  <a:lnTo>
                    <a:pt x="268526" y="1004772"/>
                  </a:lnTo>
                  <a:lnTo>
                    <a:pt x="290903" y="995742"/>
                  </a:lnTo>
                  <a:lnTo>
                    <a:pt x="313281" y="987590"/>
                  </a:lnTo>
                  <a:lnTo>
                    <a:pt x="335658" y="980544"/>
                  </a:lnTo>
                  <a:lnTo>
                    <a:pt x="358035" y="974752"/>
                  </a:lnTo>
                  <a:lnTo>
                    <a:pt x="380412" y="970340"/>
                  </a:lnTo>
                  <a:lnTo>
                    <a:pt x="402790" y="967330"/>
                  </a:lnTo>
                  <a:lnTo>
                    <a:pt x="425167" y="965677"/>
                  </a:lnTo>
                  <a:lnTo>
                    <a:pt x="447544" y="965243"/>
                  </a:lnTo>
                  <a:lnTo>
                    <a:pt x="469921" y="965779"/>
                  </a:lnTo>
                  <a:lnTo>
                    <a:pt x="492299" y="966954"/>
                  </a:lnTo>
                  <a:lnTo>
                    <a:pt x="514676" y="968322"/>
                  </a:lnTo>
                  <a:lnTo>
                    <a:pt x="537053" y="969337"/>
                  </a:lnTo>
                  <a:lnTo>
                    <a:pt x="559431" y="969382"/>
                  </a:lnTo>
                  <a:lnTo>
                    <a:pt x="581807" y="967763"/>
                  </a:lnTo>
                  <a:lnTo>
                    <a:pt x="604184" y="963750"/>
                  </a:lnTo>
                  <a:lnTo>
                    <a:pt x="626561" y="956567"/>
                  </a:lnTo>
                  <a:lnTo>
                    <a:pt x="648939" y="945439"/>
                  </a:lnTo>
                  <a:lnTo>
                    <a:pt x="671316" y="929645"/>
                  </a:lnTo>
                  <a:lnTo>
                    <a:pt x="693693" y="908509"/>
                  </a:lnTo>
                  <a:lnTo>
                    <a:pt x="716070" y="881464"/>
                  </a:lnTo>
                  <a:lnTo>
                    <a:pt x="738448" y="848089"/>
                  </a:lnTo>
                  <a:lnTo>
                    <a:pt x="760823" y="808149"/>
                  </a:lnTo>
                  <a:lnTo>
                    <a:pt x="783203" y="761627"/>
                  </a:lnTo>
                  <a:lnTo>
                    <a:pt x="805584" y="708762"/>
                  </a:lnTo>
                  <a:lnTo>
                    <a:pt x="827953" y="650070"/>
                  </a:lnTo>
                  <a:lnTo>
                    <a:pt x="850334" y="586364"/>
                  </a:lnTo>
                  <a:lnTo>
                    <a:pt x="872715" y="518746"/>
                  </a:lnTo>
                  <a:lnTo>
                    <a:pt x="895084" y="448599"/>
                  </a:lnTo>
                  <a:lnTo>
                    <a:pt x="917464" y="377549"/>
                  </a:lnTo>
                  <a:lnTo>
                    <a:pt x="939845" y="307419"/>
                  </a:lnTo>
                  <a:lnTo>
                    <a:pt x="962214" y="240155"/>
                  </a:lnTo>
                  <a:lnTo>
                    <a:pt x="984595" y="177753"/>
                  </a:lnTo>
                  <a:lnTo>
                    <a:pt x="1006976" y="122159"/>
                  </a:lnTo>
                  <a:lnTo>
                    <a:pt x="1029357" y="75188"/>
                  </a:lnTo>
                  <a:lnTo>
                    <a:pt x="1051726" y="38419"/>
                  </a:lnTo>
                  <a:lnTo>
                    <a:pt x="1074107" y="13117"/>
                  </a:lnTo>
                  <a:lnTo>
                    <a:pt x="1096487" y="162"/>
                  </a:lnTo>
                  <a:lnTo>
                    <a:pt x="1118857" y="0"/>
                  </a:lnTo>
                  <a:lnTo>
                    <a:pt x="1141237" y="12614"/>
                  </a:lnTo>
                  <a:lnTo>
                    <a:pt x="1163618" y="37531"/>
                  </a:lnTo>
                  <a:lnTo>
                    <a:pt x="1185987" y="73833"/>
                  </a:lnTo>
                  <a:lnTo>
                    <a:pt x="1208368" y="120224"/>
                  </a:lnTo>
                  <a:lnTo>
                    <a:pt x="1230749" y="175081"/>
                  </a:lnTo>
                  <a:lnTo>
                    <a:pt x="1253118" y="236552"/>
                  </a:lnTo>
                  <a:lnTo>
                    <a:pt x="1275499" y="302639"/>
                  </a:lnTo>
                  <a:lnTo>
                    <a:pt x="1297879" y="371296"/>
                  </a:lnTo>
                  <a:lnTo>
                    <a:pt x="1320260" y="440522"/>
                  </a:lnTo>
                  <a:lnTo>
                    <a:pt x="1342629" y="508440"/>
                  </a:lnTo>
                  <a:lnTo>
                    <a:pt x="1365010" y="573371"/>
                  </a:lnTo>
                  <a:lnTo>
                    <a:pt x="1387391" y="633881"/>
                  </a:lnTo>
                  <a:lnTo>
                    <a:pt x="1409760" y="688823"/>
                  </a:lnTo>
                  <a:lnTo>
                    <a:pt x="1432141" y="737355"/>
                  </a:lnTo>
                  <a:lnTo>
                    <a:pt x="1454521" y="778943"/>
                  </a:lnTo>
                  <a:lnTo>
                    <a:pt x="1476891" y="813354"/>
                  </a:lnTo>
                  <a:lnTo>
                    <a:pt x="1499271" y="840628"/>
                  </a:lnTo>
                  <a:lnTo>
                    <a:pt x="1521652" y="861055"/>
                  </a:lnTo>
                  <a:lnTo>
                    <a:pt x="1544033" y="875139"/>
                  </a:lnTo>
                  <a:lnTo>
                    <a:pt x="1566402" y="883555"/>
                  </a:lnTo>
                  <a:lnTo>
                    <a:pt x="1588783" y="887108"/>
                  </a:lnTo>
                  <a:lnTo>
                    <a:pt x="1611163" y="886700"/>
                  </a:lnTo>
                  <a:lnTo>
                    <a:pt x="1633533" y="883280"/>
                  </a:lnTo>
                  <a:lnTo>
                    <a:pt x="1655913" y="877811"/>
                  </a:lnTo>
                  <a:lnTo>
                    <a:pt x="1678294" y="871232"/>
                  </a:lnTo>
                  <a:lnTo>
                    <a:pt x="1700663" y="864431"/>
                  </a:lnTo>
                  <a:lnTo>
                    <a:pt x="1723044" y="858211"/>
                  </a:lnTo>
                  <a:lnTo>
                    <a:pt x="1745425" y="853266"/>
                  </a:lnTo>
                  <a:lnTo>
                    <a:pt x="1767794" y="850168"/>
                  </a:lnTo>
                  <a:lnTo>
                    <a:pt x="1790175" y="849347"/>
                  </a:lnTo>
                  <a:lnTo>
                    <a:pt x="1812555" y="851089"/>
                  </a:lnTo>
                  <a:lnTo>
                    <a:pt x="1834936" y="855534"/>
                  </a:lnTo>
                  <a:lnTo>
                    <a:pt x="1857305" y="862680"/>
                  </a:lnTo>
                  <a:lnTo>
                    <a:pt x="1879686" y="872400"/>
                  </a:lnTo>
                  <a:lnTo>
                    <a:pt x="1902066" y="884455"/>
                  </a:lnTo>
                  <a:lnTo>
                    <a:pt x="1924436" y="898518"/>
                  </a:lnTo>
                  <a:lnTo>
                    <a:pt x="1946816" y="914197"/>
                  </a:lnTo>
                  <a:lnTo>
                    <a:pt x="1969197" y="931057"/>
                  </a:lnTo>
                  <a:lnTo>
                    <a:pt x="1991566" y="948655"/>
                  </a:lnTo>
                  <a:lnTo>
                    <a:pt x="2013947" y="966543"/>
                  </a:lnTo>
                  <a:lnTo>
                    <a:pt x="2036328" y="984329"/>
                  </a:lnTo>
                  <a:lnTo>
                    <a:pt x="2058709" y="1001636"/>
                  </a:lnTo>
                  <a:lnTo>
                    <a:pt x="2081078" y="1018145"/>
                  </a:lnTo>
                  <a:lnTo>
                    <a:pt x="2103459" y="1033628"/>
                  </a:lnTo>
                  <a:lnTo>
                    <a:pt x="2125839" y="1047903"/>
                  </a:lnTo>
                  <a:lnTo>
                    <a:pt x="2148209" y="1060854"/>
                  </a:lnTo>
                  <a:lnTo>
                    <a:pt x="2170589" y="1072427"/>
                  </a:lnTo>
                  <a:lnTo>
                    <a:pt x="2192970" y="1082620"/>
                  </a:lnTo>
                  <a:lnTo>
                    <a:pt x="2215339" y="1091467"/>
                  </a:lnTo>
                </a:path>
              </a:pathLst>
            </a:custGeom>
            <a:noFill/>
            <a:ln w="13668" cap="rnd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7358AD8-4028-1347-CCA8-EA7C90E893B7}"/>
              </a:ext>
            </a:extLst>
          </p:cNvPr>
          <p:cNvGrpSpPr/>
          <p:nvPr/>
        </p:nvGrpSpPr>
        <p:grpSpPr>
          <a:xfrm>
            <a:off x="620441" y="1859246"/>
            <a:ext cx="2215339" cy="1325920"/>
            <a:chOff x="620441" y="1859246"/>
            <a:chExt cx="2215339" cy="1325920"/>
          </a:xfrm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5ABCFEB1-99F0-002F-C8E7-D0E90B6C1A83}"/>
                </a:ext>
              </a:extLst>
            </p:cNvPr>
            <p:cNvSpPr/>
            <p:nvPr/>
          </p:nvSpPr>
          <p:spPr>
            <a:xfrm>
              <a:off x="620441" y="1859246"/>
              <a:ext cx="2215339" cy="1325920"/>
            </a:xfrm>
            <a:custGeom>
              <a:avLst/>
              <a:gdLst>
                <a:gd name="connsiteX0" fmla="*/ 0 w 2215339"/>
                <a:gd name="connsiteY0" fmla="*/ 1294008 h 1325920"/>
                <a:gd name="connsiteX1" fmla="*/ 22377 w 2215339"/>
                <a:gd name="connsiteY1" fmla="*/ 1288501 h 1325920"/>
                <a:gd name="connsiteX2" fmla="*/ 44755 w 2215339"/>
                <a:gd name="connsiteY2" fmla="*/ 1282185 h 1325920"/>
                <a:gd name="connsiteX3" fmla="*/ 67132 w 2215339"/>
                <a:gd name="connsiteY3" fmla="*/ 1275048 h 1325920"/>
                <a:gd name="connsiteX4" fmla="*/ 89509 w 2215339"/>
                <a:gd name="connsiteY4" fmla="*/ 1267113 h 1325920"/>
                <a:gd name="connsiteX5" fmla="*/ 111886 w 2215339"/>
                <a:gd name="connsiteY5" fmla="*/ 1258459 h 1325920"/>
                <a:gd name="connsiteX6" fmla="*/ 134262 w 2215339"/>
                <a:gd name="connsiteY6" fmla="*/ 1249167 h 1325920"/>
                <a:gd name="connsiteX7" fmla="*/ 156640 w 2215339"/>
                <a:gd name="connsiteY7" fmla="*/ 1239385 h 1325920"/>
                <a:gd name="connsiteX8" fmla="*/ 179017 w 2215339"/>
                <a:gd name="connsiteY8" fmla="*/ 1229272 h 1325920"/>
                <a:gd name="connsiteX9" fmla="*/ 201394 w 2215339"/>
                <a:gd name="connsiteY9" fmla="*/ 1219011 h 1325920"/>
                <a:gd name="connsiteX10" fmla="*/ 223772 w 2215339"/>
                <a:gd name="connsiteY10" fmla="*/ 1208829 h 1325920"/>
                <a:gd name="connsiteX11" fmla="*/ 246149 w 2215339"/>
                <a:gd name="connsiteY11" fmla="*/ 1198933 h 1325920"/>
                <a:gd name="connsiteX12" fmla="*/ 268526 w 2215339"/>
                <a:gd name="connsiteY12" fmla="*/ 1189550 h 1325920"/>
                <a:gd name="connsiteX13" fmla="*/ 290903 w 2215339"/>
                <a:gd name="connsiteY13" fmla="*/ 1180885 h 1325920"/>
                <a:gd name="connsiteX14" fmla="*/ 313281 w 2215339"/>
                <a:gd name="connsiteY14" fmla="*/ 1173155 h 1325920"/>
                <a:gd name="connsiteX15" fmla="*/ 335658 w 2215339"/>
                <a:gd name="connsiteY15" fmla="*/ 1166508 h 1325920"/>
                <a:gd name="connsiteX16" fmla="*/ 358035 w 2215339"/>
                <a:gd name="connsiteY16" fmla="*/ 1161069 h 1325920"/>
                <a:gd name="connsiteX17" fmla="*/ 380412 w 2215339"/>
                <a:gd name="connsiteY17" fmla="*/ 1156908 h 1325920"/>
                <a:gd name="connsiteX18" fmla="*/ 402790 w 2215339"/>
                <a:gd name="connsiteY18" fmla="*/ 1154046 h 1325920"/>
                <a:gd name="connsiteX19" fmla="*/ 425167 w 2215339"/>
                <a:gd name="connsiteY19" fmla="*/ 1152405 h 1325920"/>
                <a:gd name="connsiteX20" fmla="*/ 447544 w 2215339"/>
                <a:gd name="connsiteY20" fmla="*/ 1151846 h 1325920"/>
                <a:gd name="connsiteX21" fmla="*/ 469921 w 2215339"/>
                <a:gd name="connsiteY21" fmla="*/ 1152131 h 1325920"/>
                <a:gd name="connsiteX22" fmla="*/ 492299 w 2215339"/>
                <a:gd name="connsiteY22" fmla="*/ 1152975 h 1325920"/>
                <a:gd name="connsiteX23" fmla="*/ 514676 w 2215339"/>
                <a:gd name="connsiteY23" fmla="*/ 1153932 h 1325920"/>
                <a:gd name="connsiteX24" fmla="*/ 537053 w 2215339"/>
                <a:gd name="connsiteY24" fmla="*/ 1154537 h 1325920"/>
                <a:gd name="connsiteX25" fmla="*/ 559431 w 2215339"/>
                <a:gd name="connsiteY25" fmla="*/ 1154206 h 1325920"/>
                <a:gd name="connsiteX26" fmla="*/ 581807 w 2215339"/>
                <a:gd name="connsiteY26" fmla="*/ 1152302 h 1325920"/>
                <a:gd name="connsiteX27" fmla="*/ 604184 w 2215339"/>
                <a:gd name="connsiteY27" fmla="*/ 1148106 h 1325920"/>
                <a:gd name="connsiteX28" fmla="*/ 626561 w 2215339"/>
                <a:gd name="connsiteY28" fmla="*/ 1140889 h 1325920"/>
                <a:gd name="connsiteX29" fmla="*/ 648939 w 2215339"/>
                <a:gd name="connsiteY29" fmla="*/ 1129898 h 1325920"/>
                <a:gd name="connsiteX30" fmla="*/ 671316 w 2215339"/>
                <a:gd name="connsiteY30" fmla="*/ 1114416 h 1325920"/>
                <a:gd name="connsiteX31" fmla="*/ 693693 w 2215339"/>
                <a:gd name="connsiteY31" fmla="*/ 1093757 h 1325920"/>
                <a:gd name="connsiteX32" fmla="*/ 716070 w 2215339"/>
                <a:gd name="connsiteY32" fmla="*/ 1067351 h 1325920"/>
                <a:gd name="connsiteX33" fmla="*/ 738448 w 2215339"/>
                <a:gd name="connsiteY33" fmla="*/ 1034766 h 1325920"/>
                <a:gd name="connsiteX34" fmla="*/ 760823 w 2215339"/>
                <a:gd name="connsiteY34" fmla="*/ 995742 h 1325920"/>
                <a:gd name="connsiteX35" fmla="*/ 783203 w 2215339"/>
                <a:gd name="connsiteY35" fmla="*/ 950253 h 1325920"/>
                <a:gd name="connsiteX36" fmla="*/ 805584 w 2215339"/>
                <a:gd name="connsiteY36" fmla="*/ 898532 h 1325920"/>
                <a:gd name="connsiteX37" fmla="*/ 827953 w 2215339"/>
                <a:gd name="connsiteY37" fmla="*/ 841087 h 1325920"/>
                <a:gd name="connsiteX38" fmla="*/ 850334 w 2215339"/>
                <a:gd name="connsiteY38" fmla="*/ 778727 h 1325920"/>
                <a:gd name="connsiteX39" fmla="*/ 872715 w 2215339"/>
                <a:gd name="connsiteY39" fmla="*/ 712545 h 1325920"/>
                <a:gd name="connsiteX40" fmla="*/ 895084 w 2215339"/>
                <a:gd name="connsiteY40" fmla="*/ 643912 h 1325920"/>
                <a:gd name="connsiteX41" fmla="*/ 917464 w 2215339"/>
                <a:gd name="connsiteY41" fmla="*/ 574430 h 1325920"/>
                <a:gd name="connsiteX42" fmla="*/ 939845 w 2215339"/>
                <a:gd name="connsiteY42" fmla="*/ 505891 h 1325920"/>
                <a:gd name="connsiteX43" fmla="*/ 962214 w 2215339"/>
                <a:gd name="connsiteY43" fmla="*/ 440198 h 1325920"/>
                <a:gd name="connsiteX44" fmla="*/ 984595 w 2215339"/>
                <a:gd name="connsiteY44" fmla="*/ 379296 h 1325920"/>
                <a:gd name="connsiteX45" fmla="*/ 1006976 w 2215339"/>
                <a:gd name="connsiteY45" fmla="*/ 325079 h 1325920"/>
                <a:gd name="connsiteX46" fmla="*/ 1029357 w 2215339"/>
                <a:gd name="connsiteY46" fmla="*/ 279298 h 1325920"/>
                <a:gd name="connsiteX47" fmla="*/ 1051726 w 2215339"/>
                <a:gd name="connsiteY47" fmla="*/ 243483 h 1325920"/>
                <a:gd name="connsiteX48" fmla="*/ 1074107 w 2215339"/>
                <a:gd name="connsiteY48" fmla="*/ 218854 h 1325920"/>
                <a:gd name="connsiteX49" fmla="*/ 1096487 w 2215339"/>
                <a:gd name="connsiteY49" fmla="*/ 206260 h 1325920"/>
                <a:gd name="connsiteX50" fmla="*/ 1118857 w 2215339"/>
                <a:gd name="connsiteY50" fmla="*/ 206133 h 1325920"/>
                <a:gd name="connsiteX51" fmla="*/ 1141237 w 2215339"/>
                <a:gd name="connsiteY51" fmla="*/ 218459 h 1325920"/>
                <a:gd name="connsiteX52" fmla="*/ 1163618 w 2215339"/>
                <a:gd name="connsiteY52" fmla="*/ 242783 h 1325920"/>
                <a:gd name="connsiteX53" fmla="*/ 1185987 w 2215339"/>
                <a:gd name="connsiteY53" fmla="*/ 278231 h 1325920"/>
                <a:gd name="connsiteX54" fmla="*/ 1208368 w 2215339"/>
                <a:gd name="connsiteY54" fmla="*/ 323552 h 1325920"/>
                <a:gd name="connsiteX55" fmla="*/ 1230749 w 2215339"/>
                <a:gd name="connsiteY55" fmla="*/ 377192 h 1325920"/>
                <a:gd name="connsiteX56" fmla="*/ 1253118 w 2215339"/>
                <a:gd name="connsiteY56" fmla="*/ 437358 h 1325920"/>
                <a:gd name="connsiteX57" fmla="*/ 1275499 w 2215339"/>
                <a:gd name="connsiteY57" fmla="*/ 502122 h 1325920"/>
                <a:gd name="connsiteX58" fmla="*/ 1297879 w 2215339"/>
                <a:gd name="connsiteY58" fmla="*/ 569499 h 1325920"/>
                <a:gd name="connsiteX59" fmla="*/ 1320260 w 2215339"/>
                <a:gd name="connsiteY59" fmla="*/ 637542 h 1325920"/>
                <a:gd name="connsiteX60" fmla="*/ 1342629 w 2215339"/>
                <a:gd name="connsiteY60" fmla="*/ 704418 h 1325920"/>
                <a:gd name="connsiteX61" fmla="*/ 1365010 w 2215339"/>
                <a:gd name="connsiteY61" fmla="*/ 768480 h 1325920"/>
                <a:gd name="connsiteX62" fmla="*/ 1387391 w 2215339"/>
                <a:gd name="connsiteY62" fmla="*/ 828318 h 1325920"/>
                <a:gd name="connsiteX63" fmla="*/ 1409760 w 2215339"/>
                <a:gd name="connsiteY63" fmla="*/ 882803 h 1325920"/>
                <a:gd name="connsiteX64" fmla="*/ 1432141 w 2215339"/>
                <a:gd name="connsiteY64" fmla="*/ 931105 h 1325920"/>
                <a:gd name="connsiteX65" fmla="*/ 1454521 w 2215339"/>
                <a:gd name="connsiteY65" fmla="*/ 972697 h 1325920"/>
                <a:gd name="connsiteX66" fmla="*/ 1476891 w 2215339"/>
                <a:gd name="connsiteY66" fmla="*/ 1007353 h 1325920"/>
                <a:gd name="connsiteX67" fmla="*/ 1499271 w 2215339"/>
                <a:gd name="connsiteY67" fmla="*/ 1035122 h 1325920"/>
                <a:gd name="connsiteX68" fmla="*/ 1521652 w 2215339"/>
                <a:gd name="connsiteY68" fmla="*/ 1056292 h 1325920"/>
                <a:gd name="connsiteX69" fmla="*/ 1544033 w 2215339"/>
                <a:gd name="connsiteY69" fmla="*/ 1071376 h 1325920"/>
                <a:gd name="connsiteX70" fmla="*/ 1566402 w 2215339"/>
                <a:gd name="connsiteY70" fmla="*/ 1081021 h 1325920"/>
                <a:gd name="connsiteX71" fmla="*/ 1588783 w 2215339"/>
                <a:gd name="connsiteY71" fmla="*/ 1086026 h 1325920"/>
                <a:gd name="connsiteX72" fmla="*/ 1611163 w 2215339"/>
                <a:gd name="connsiteY72" fmla="*/ 1087223 h 1325920"/>
                <a:gd name="connsiteX73" fmla="*/ 1633533 w 2215339"/>
                <a:gd name="connsiteY73" fmla="*/ 1085536 h 1325920"/>
                <a:gd name="connsiteX74" fmla="*/ 1655913 w 2215339"/>
                <a:gd name="connsiteY74" fmla="*/ 1081831 h 1325920"/>
                <a:gd name="connsiteX75" fmla="*/ 1678294 w 2215339"/>
                <a:gd name="connsiteY75" fmla="*/ 1076985 h 1325920"/>
                <a:gd name="connsiteX76" fmla="*/ 1700663 w 2215339"/>
                <a:gd name="connsiteY76" fmla="*/ 1071798 h 1325920"/>
                <a:gd name="connsiteX77" fmla="*/ 1723044 w 2215339"/>
                <a:gd name="connsiteY77" fmla="*/ 1066986 h 1325920"/>
                <a:gd name="connsiteX78" fmla="*/ 1745425 w 2215339"/>
                <a:gd name="connsiteY78" fmla="*/ 1063167 h 1325920"/>
                <a:gd name="connsiteX79" fmla="*/ 1767794 w 2215339"/>
                <a:gd name="connsiteY79" fmla="*/ 1060852 h 1325920"/>
                <a:gd name="connsiteX80" fmla="*/ 1790175 w 2215339"/>
                <a:gd name="connsiteY80" fmla="*/ 1060419 h 1325920"/>
                <a:gd name="connsiteX81" fmla="*/ 1812555 w 2215339"/>
                <a:gd name="connsiteY81" fmla="*/ 1062141 h 1325920"/>
                <a:gd name="connsiteX82" fmla="*/ 1834936 w 2215339"/>
                <a:gd name="connsiteY82" fmla="*/ 1066154 h 1325920"/>
                <a:gd name="connsiteX83" fmla="*/ 1857305 w 2215339"/>
                <a:gd name="connsiteY83" fmla="*/ 1072482 h 1325920"/>
                <a:gd name="connsiteX84" fmla="*/ 1879686 w 2215339"/>
                <a:gd name="connsiteY84" fmla="*/ 1081067 h 1325920"/>
                <a:gd name="connsiteX85" fmla="*/ 1902066 w 2215339"/>
                <a:gd name="connsiteY85" fmla="*/ 1091716 h 1325920"/>
                <a:gd name="connsiteX86" fmla="*/ 1924436 w 2215339"/>
                <a:gd name="connsiteY86" fmla="*/ 1104223 h 1325920"/>
                <a:gd name="connsiteX87" fmla="*/ 1946816 w 2215339"/>
                <a:gd name="connsiteY87" fmla="*/ 1118269 h 1325920"/>
                <a:gd name="connsiteX88" fmla="*/ 1969197 w 2215339"/>
                <a:gd name="connsiteY88" fmla="*/ 1133570 h 1325920"/>
                <a:gd name="connsiteX89" fmla="*/ 1991566 w 2215339"/>
                <a:gd name="connsiteY89" fmla="*/ 1149794 h 1325920"/>
                <a:gd name="connsiteX90" fmla="*/ 2013947 w 2215339"/>
                <a:gd name="connsiteY90" fmla="*/ 1166645 h 1325920"/>
                <a:gd name="connsiteX91" fmla="*/ 2036328 w 2215339"/>
                <a:gd name="connsiteY91" fmla="*/ 1183883 h 1325920"/>
                <a:gd name="connsiteX92" fmla="*/ 2058709 w 2215339"/>
                <a:gd name="connsiteY92" fmla="*/ 1201316 h 1325920"/>
                <a:gd name="connsiteX93" fmla="*/ 2081078 w 2215339"/>
                <a:gd name="connsiteY93" fmla="*/ 1218817 h 1325920"/>
                <a:gd name="connsiteX94" fmla="*/ 2103459 w 2215339"/>
                <a:gd name="connsiteY94" fmla="*/ 1236363 h 1325920"/>
                <a:gd name="connsiteX95" fmla="*/ 2125839 w 2215339"/>
                <a:gd name="connsiteY95" fmla="*/ 1253967 h 1325920"/>
                <a:gd name="connsiteX96" fmla="*/ 2148209 w 2215339"/>
                <a:gd name="connsiteY96" fmla="*/ 1271685 h 1325920"/>
                <a:gd name="connsiteX97" fmla="*/ 2170589 w 2215339"/>
                <a:gd name="connsiteY97" fmla="*/ 1289562 h 1325920"/>
                <a:gd name="connsiteX98" fmla="*/ 2192970 w 2215339"/>
                <a:gd name="connsiteY98" fmla="*/ 1307656 h 1325920"/>
                <a:gd name="connsiteX99" fmla="*/ 2215339 w 2215339"/>
                <a:gd name="connsiteY99" fmla="*/ 1325920 h 1325920"/>
                <a:gd name="connsiteX100" fmla="*/ 2215339 w 2215339"/>
                <a:gd name="connsiteY100" fmla="*/ 1063543 h 1325920"/>
                <a:gd name="connsiteX101" fmla="*/ 2192970 w 2215339"/>
                <a:gd name="connsiteY101" fmla="*/ 1064045 h 1325920"/>
                <a:gd name="connsiteX102" fmla="*/ 2170589 w 2215339"/>
                <a:gd name="connsiteY102" fmla="*/ 1061662 h 1325920"/>
                <a:gd name="connsiteX103" fmla="*/ 2148209 w 2215339"/>
                <a:gd name="connsiteY103" fmla="*/ 1056326 h 1325920"/>
                <a:gd name="connsiteX104" fmla="*/ 2125839 w 2215339"/>
                <a:gd name="connsiteY104" fmla="*/ 1048060 h 1325920"/>
                <a:gd name="connsiteX105" fmla="*/ 2103459 w 2215339"/>
                <a:gd name="connsiteY105" fmla="*/ 1037020 h 1325920"/>
                <a:gd name="connsiteX106" fmla="*/ 2081078 w 2215339"/>
                <a:gd name="connsiteY106" fmla="*/ 1023505 h 1325920"/>
                <a:gd name="connsiteX107" fmla="*/ 2058709 w 2215339"/>
                <a:gd name="connsiteY107" fmla="*/ 1007888 h 1325920"/>
                <a:gd name="connsiteX108" fmla="*/ 2036328 w 2215339"/>
                <a:gd name="connsiteY108" fmla="*/ 990618 h 1325920"/>
                <a:gd name="connsiteX109" fmla="*/ 2013947 w 2215339"/>
                <a:gd name="connsiteY109" fmla="*/ 972200 h 1325920"/>
                <a:gd name="connsiteX110" fmla="*/ 1991566 w 2215339"/>
                <a:gd name="connsiteY110" fmla="*/ 953178 h 1325920"/>
                <a:gd name="connsiteX111" fmla="*/ 1969197 w 2215339"/>
                <a:gd name="connsiteY111" fmla="*/ 934122 h 1325920"/>
                <a:gd name="connsiteX112" fmla="*/ 1946816 w 2215339"/>
                <a:gd name="connsiteY112" fmla="*/ 915616 h 1325920"/>
                <a:gd name="connsiteX113" fmla="*/ 1924436 w 2215339"/>
                <a:gd name="connsiteY113" fmla="*/ 898241 h 1325920"/>
                <a:gd name="connsiteX114" fmla="*/ 1902066 w 2215339"/>
                <a:gd name="connsiteY114" fmla="*/ 882549 h 1325920"/>
                <a:gd name="connsiteX115" fmla="*/ 1879686 w 2215339"/>
                <a:gd name="connsiteY115" fmla="*/ 869042 h 1325920"/>
                <a:gd name="connsiteX116" fmla="*/ 1857305 w 2215339"/>
                <a:gd name="connsiteY116" fmla="*/ 858138 h 1325920"/>
                <a:gd name="connsiteX117" fmla="*/ 1834936 w 2215339"/>
                <a:gd name="connsiteY117" fmla="*/ 850150 h 1325920"/>
                <a:gd name="connsiteX118" fmla="*/ 1812555 w 2215339"/>
                <a:gd name="connsiteY118" fmla="*/ 845258 h 1325920"/>
                <a:gd name="connsiteX119" fmla="*/ 1790175 w 2215339"/>
                <a:gd name="connsiteY119" fmla="*/ 843492 h 1325920"/>
                <a:gd name="connsiteX120" fmla="*/ 1767794 w 2215339"/>
                <a:gd name="connsiteY120" fmla="*/ 844713 h 1325920"/>
                <a:gd name="connsiteX121" fmla="*/ 1745425 w 2215339"/>
                <a:gd name="connsiteY121" fmla="*/ 848616 h 1325920"/>
                <a:gd name="connsiteX122" fmla="*/ 1723044 w 2215339"/>
                <a:gd name="connsiteY122" fmla="*/ 854722 h 1325920"/>
                <a:gd name="connsiteX123" fmla="*/ 1700663 w 2215339"/>
                <a:gd name="connsiteY123" fmla="*/ 862397 h 1325920"/>
                <a:gd name="connsiteX124" fmla="*/ 1678294 w 2215339"/>
                <a:gd name="connsiteY124" fmla="*/ 870870 h 1325920"/>
                <a:gd name="connsiteX125" fmla="*/ 1655913 w 2215339"/>
                <a:gd name="connsiteY125" fmla="*/ 879249 h 1325920"/>
                <a:gd name="connsiteX126" fmla="*/ 1633533 w 2215339"/>
                <a:gd name="connsiteY126" fmla="*/ 886561 h 1325920"/>
                <a:gd name="connsiteX127" fmla="*/ 1611163 w 2215339"/>
                <a:gd name="connsiteY127" fmla="*/ 891783 h 1325920"/>
                <a:gd name="connsiteX128" fmla="*/ 1588783 w 2215339"/>
                <a:gd name="connsiteY128" fmla="*/ 893881 h 1325920"/>
                <a:gd name="connsiteX129" fmla="*/ 1566402 w 2215339"/>
                <a:gd name="connsiteY129" fmla="*/ 891845 h 1325920"/>
                <a:gd name="connsiteX130" fmla="*/ 1544033 w 2215339"/>
                <a:gd name="connsiteY130" fmla="*/ 884736 h 1325920"/>
                <a:gd name="connsiteX131" fmla="*/ 1521652 w 2215339"/>
                <a:gd name="connsiteY131" fmla="*/ 871717 h 1325920"/>
                <a:gd name="connsiteX132" fmla="*/ 1499271 w 2215339"/>
                <a:gd name="connsiteY132" fmla="*/ 852101 h 1325920"/>
                <a:gd name="connsiteX133" fmla="*/ 1476891 w 2215339"/>
                <a:gd name="connsiteY133" fmla="*/ 825382 h 1325920"/>
                <a:gd name="connsiteX134" fmla="*/ 1454521 w 2215339"/>
                <a:gd name="connsiteY134" fmla="*/ 791271 h 1325920"/>
                <a:gd name="connsiteX135" fmla="*/ 1432141 w 2215339"/>
                <a:gd name="connsiteY135" fmla="*/ 749730 h 1325920"/>
                <a:gd name="connsiteX136" fmla="*/ 1409760 w 2215339"/>
                <a:gd name="connsiteY136" fmla="*/ 701006 h 1325920"/>
                <a:gd name="connsiteX137" fmla="*/ 1387391 w 2215339"/>
                <a:gd name="connsiteY137" fmla="*/ 645639 h 1325920"/>
                <a:gd name="connsiteX138" fmla="*/ 1365010 w 2215339"/>
                <a:gd name="connsiteY138" fmla="*/ 584484 h 1325920"/>
                <a:gd name="connsiteX139" fmla="*/ 1342629 w 2215339"/>
                <a:gd name="connsiteY139" fmla="*/ 518704 h 1325920"/>
                <a:gd name="connsiteX140" fmla="*/ 1320260 w 2215339"/>
                <a:gd name="connsiteY140" fmla="*/ 449757 h 1325920"/>
                <a:gd name="connsiteX141" fmla="*/ 1297879 w 2215339"/>
                <a:gd name="connsiteY141" fmla="*/ 379358 h 1325920"/>
                <a:gd name="connsiteX142" fmla="*/ 1275499 w 2215339"/>
                <a:gd name="connsiteY142" fmla="*/ 309426 h 1325920"/>
                <a:gd name="connsiteX143" fmla="*/ 1253118 w 2215339"/>
                <a:gd name="connsiteY143" fmla="*/ 242017 h 1325920"/>
                <a:gd name="connsiteX144" fmla="*/ 1230749 w 2215339"/>
                <a:gd name="connsiteY144" fmla="*/ 179238 h 1325920"/>
                <a:gd name="connsiteX145" fmla="*/ 1208368 w 2215339"/>
                <a:gd name="connsiteY145" fmla="*/ 123152 h 1325920"/>
                <a:gd name="connsiteX146" fmla="*/ 1185987 w 2215339"/>
                <a:gd name="connsiteY146" fmla="*/ 75678 h 1325920"/>
                <a:gd name="connsiteX147" fmla="*/ 1163618 w 2215339"/>
                <a:gd name="connsiteY147" fmla="*/ 38495 h 1325920"/>
                <a:gd name="connsiteX148" fmla="*/ 1141237 w 2215339"/>
                <a:gd name="connsiteY148" fmla="*/ 12953 h 1325920"/>
                <a:gd name="connsiteX149" fmla="*/ 1118857 w 2215339"/>
                <a:gd name="connsiteY149" fmla="*/ 0 h 1325920"/>
                <a:gd name="connsiteX150" fmla="*/ 1096487 w 2215339"/>
                <a:gd name="connsiteY150" fmla="*/ 128 h 1325920"/>
                <a:gd name="connsiteX151" fmla="*/ 1074107 w 2215339"/>
                <a:gd name="connsiteY151" fmla="*/ 13349 h 1325920"/>
                <a:gd name="connsiteX152" fmla="*/ 1051726 w 2215339"/>
                <a:gd name="connsiteY152" fmla="*/ 39195 h 1325920"/>
                <a:gd name="connsiteX153" fmla="*/ 1029357 w 2215339"/>
                <a:gd name="connsiteY153" fmla="*/ 76746 h 1325920"/>
                <a:gd name="connsiteX154" fmla="*/ 1006976 w 2215339"/>
                <a:gd name="connsiteY154" fmla="*/ 124678 h 1325920"/>
                <a:gd name="connsiteX155" fmla="*/ 984595 w 2215339"/>
                <a:gd name="connsiteY155" fmla="*/ 181344 h 1325920"/>
                <a:gd name="connsiteX156" fmla="*/ 962214 w 2215339"/>
                <a:gd name="connsiteY156" fmla="*/ 244858 h 1325920"/>
                <a:gd name="connsiteX157" fmla="*/ 939845 w 2215339"/>
                <a:gd name="connsiteY157" fmla="*/ 313195 h 1325920"/>
                <a:gd name="connsiteX158" fmla="*/ 917464 w 2215339"/>
                <a:gd name="connsiteY158" fmla="*/ 384288 h 1325920"/>
                <a:gd name="connsiteX159" fmla="*/ 895084 w 2215339"/>
                <a:gd name="connsiteY159" fmla="*/ 456124 h 1325920"/>
                <a:gd name="connsiteX160" fmla="*/ 872715 w 2215339"/>
                <a:gd name="connsiteY160" fmla="*/ 526825 h 1325920"/>
                <a:gd name="connsiteX161" fmla="*/ 850334 w 2215339"/>
                <a:gd name="connsiteY161" fmla="*/ 594722 h 1325920"/>
                <a:gd name="connsiteX162" fmla="*/ 827953 w 2215339"/>
                <a:gd name="connsiteY162" fmla="*/ 658395 h 1325920"/>
                <a:gd name="connsiteX163" fmla="*/ 805584 w 2215339"/>
                <a:gd name="connsiteY163" fmla="*/ 716714 h 1325920"/>
                <a:gd name="connsiteX164" fmla="*/ 783203 w 2215339"/>
                <a:gd name="connsiteY164" fmla="*/ 768850 h 1325920"/>
                <a:gd name="connsiteX165" fmla="*/ 760823 w 2215339"/>
                <a:gd name="connsiteY165" fmla="*/ 814273 h 1325920"/>
                <a:gd name="connsiteX166" fmla="*/ 738448 w 2215339"/>
                <a:gd name="connsiteY166" fmla="*/ 852735 h 1325920"/>
                <a:gd name="connsiteX167" fmla="*/ 716070 w 2215339"/>
                <a:gd name="connsiteY167" fmla="*/ 884253 h 1325920"/>
                <a:gd name="connsiteX168" fmla="*/ 693693 w 2215339"/>
                <a:gd name="connsiteY168" fmla="*/ 909071 h 1325920"/>
                <a:gd name="connsiteX169" fmla="*/ 671316 w 2215339"/>
                <a:gd name="connsiteY169" fmla="*/ 927632 h 1325920"/>
                <a:gd name="connsiteX170" fmla="*/ 648939 w 2215339"/>
                <a:gd name="connsiteY170" fmla="*/ 940539 h 1325920"/>
                <a:gd name="connsiteX171" fmla="*/ 626561 w 2215339"/>
                <a:gd name="connsiteY171" fmla="*/ 948519 h 1325920"/>
                <a:gd name="connsiteX172" fmla="*/ 604184 w 2215339"/>
                <a:gd name="connsiteY172" fmla="*/ 952383 h 1325920"/>
                <a:gd name="connsiteX173" fmla="*/ 581807 w 2215339"/>
                <a:gd name="connsiteY173" fmla="*/ 952998 h 1325920"/>
                <a:gd name="connsiteX174" fmla="*/ 559431 w 2215339"/>
                <a:gd name="connsiteY174" fmla="*/ 951245 h 1325920"/>
                <a:gd name="connsiteX175" fmla="*/ 537053 w 2215339"/>
                <a:gd name="connsiteY175" fmla="*/ 947994 h 1325920"/>
                <a:gd name="connsiteX176" fmla="*/ 514676 w 2215339"/>
                <a:gd name="connsiteY176" fmla="*/ 944060 h 1325920"/>
                <a:gd name="connsiteX177" fmla="*/ 492299 w 2215339"/>
                <a:gd name="connsiteY177" fmla="*/ 940194 h 1325920"/>
                <a:gd name="connsiteX178" fmla="*/ 469921 w 2215339"/>
                <a:gd name="connsiteY178" fmla="*/ 937045 h 1325920"/>
                <a:gd name="connsiteX179" fmla="*/ 447544 w 2215339"/>
                <a:gd name="connsiteY179" fmla="*/ 935148 h 1325920"/>
                <a:gd name="connsiteX180" fmla="*/ 425167 w 2215339"/>
                <a:gd name="connsiteY180" fmla="*/ 934911 h 1325920"/>
                <a:gd name="connsiteX181" fmla="*/ 402790 w 2215339"/>
                <a:gd name="connsiteY181" fmla="*/ 936607 h 1325920"/>
                <a:gd name="connsiteX182" fmla="*/ 380412 w 2215339"/>
                <a:gd name="connsiteY182" fmla="*/ 940378 h 1325920"/>
                <a:gd name="connsiteX183" fmla="*/ 358035 w 2215339"/>
                <a:gd name="connsiteY183" fmla="*/ 946233 h 1325920"/>
                <a:gd name="connsiteX184" fmla="*/ 335658 w 2215339"/>
                <a:gd name="connsiteY184" fmla="*/ 954070 h 1325920"/>
                <a:gd name="connsiteX185" fmla="*/ 313281 w 2215339"/>
                <a:gd name="connsiteY185" fmla="*/ 963685 h 1325920"/>
                <a:gd name="connsiteX186" fmla="*/ 290903 w 2215339"/>
                <a:gd name="connsiteY186" fmla="*/ 974796 h 1325920"/>
                <a:gd name="connsiteX187" fmla="*/ 268526 w 2215339"/>
                <a:gd name="connsiteY187" fmla="*/ 987068 h 1325920"/>
                <a:gd name="connsiteX188" fmla="*/ 246149 w 2215339"/>
                <a:gd name="connsiteY188" fmla="*/ 1000134 h 1325920"/>
                <a:gd name="connsiteX189" fmla="*/ 223772 w 2215339"/>
                <a:gd name="connsiteY189" fmla="*/ 1013625 h 1325920"/>
                <a:gd name="connsiteX190" fmla="*/ 201394 w 2215339"/>
                <a:gd name="connsiteY190" fmla="*/ 1027186 h 1325920"/>
                <a:gd name="connsiteX191" fmla="*/ 179017 w 2215339"/>
                <a:gd name="connsiteY191" fmla="*/ 1040494 h 1325920"/>
                <a:gd name="connsiteX192" fmla="*/ 156640 w 2215339"/>
                <a:gd name="connsiteY192" fmla="*/ 1053282 h 1325920"/>
                <a:gd name="connsiteX193" fmla="*/ 134262 w 2215339"/>
                <a:gd name="connsiteY193" fmla="*/ 1065310 h 1325920"/>
                <a:gd name="connsiteX194" fmla="*/ 111886 w 2215339"/>
                <a:gd name="connsiteY194" fmla="*/ 1076449 h 1325920"/>
                <a:gd name="connsiteX195" fmla="*/ 89509 w 2215339"/>
                <a:gd name="connsiteY195" fmla="*/ 1086574 h 1325920"/>
                <a:gd name="connsiteX196" fmla="*/ 67132 w 2215339"/>
                <a:gd name="connsiteY196" fmla="*/ 1095626 h 1325920"/>
                <a:gd name="connsiteX197" fmla="*/ 44755 w 2215339"/>
                <a:gd name="connsiteY197" fmla="*/ 1103607 h 1325920"/>
                <a:gd name="connsiteX198" fmla="*/ 22377 w 2215339"/>
                <a:gd name="connsiteY198" fmla="*/ 1110539 h 1325920"/>
                <a:gd name="connsiteX199" fmla="*/ 0 w 2215339"/>
                <a:gd name="connsiteY199" fmla="*/ 1116479 h 132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215339" h="1325920">
                  <a:moveTo>
                    <a:pt x="0" y="1294008"/>
                  </a:moveTo>
                  <a:lnTo>
                    <a:pt x="22377" y="1288501"/>
                  </a:lnTo>
                  <a:lnTo>
                    <a:pt x="44755" y="1282185"/>
                  </a:lnTo>
                  <a:lnTo>
                    <a:pt x="67132" y="1275048"/>
                  </a:lnTo>
                  <a:lnTo>
                    <a:pt x="89509" y="1267113"/>
                  </a:lnTo>
                  <a:lnTo>
                    <a:pt x="111886" y="1258459"/>
                  </a:lnTo>
                  <a:lnTo>
                    <a:pt x="134262" y="1249167"/>
                  </a:lnTo>
                  <a:lnTo>
                    <a:pt x="156640" y="1239385"/>
                  </a:lnTo>
                  <a:lnTo>
                    <a:pt x="179017" y="1229272"/>
                  </a:lnTo>
                  <a:lnTo>
                    <a:pt x="201394" y="1219011"/>
                  </a:lnTo>
                  <a:lnTo>
                    <a:pt x="223772" y="1208829"/>
                  </a:lnTo>
                  <a:lnTo>
                    <a:pt x="246149" y="1198933"/>
                  </a:lnTo>
                  <a:lnTo>
                    <a:pt x="268526" y="1189550"/>
                  </a:lnTo>
                  <a:lnTo>
                    <a:pt x="290903" y="1180885"/>
                  </a:lnTo>
                  <a:lnTo>
                    <a:pt x="313281" y="1173155"/>
                  </a:lnTo>
                  <a:lnTo>
                    <a:pt x="335658" y="1166508"/>
                  </a:lnTo>
                  <a:lnTo>
                    <a:pt x="358035" y="1161069"/>
                  </a:lnTo>
                  <a:lnTo>
                    <a:pt x="380412" y="1156908"/>
                  </a:lnTo>
                  <a:lnTo>
                    <a:pt x="402790" y="1154046"/>
                  </a:lnTo>
                  <a:lnTo>
                    <a:pt x="425167" y="1152405"/>
                  </a:lnTo>
                  <a:lnTo>
                    <a:pt x="447544" y="1151846"/>
                  </a:lnTo>
                  <a:lnTo>
                    <a:pt x="469921" y="1152131"/>
                  </a:lnTo>
                  <a:lnTo>
                    <a:pt x="492299" y="1152975"/>
                  </a:lnTo>
                  <a:lnTo>
                    <a:pt x="514676" y="1153932"/>
                  </a:lnTo>
                  <a:lnTo>
                    <a:pt x="537053" y="1154537"/>
                  </a:lnTo>
                  <a:lnTo>
                    <a:pt x="559431" y="1154206"/>
                  </a:lnTo>
                  <a:lnTo>
                    <a:pt x="581807" y="1152302"/>
                  </a:lnTo>
                  <a:lnTo>
                    <a:pt x="604184" y="1148106"/>
                  </a:lnTo>
                  <a:lnTo>
                    <a:pt x="626561" y="1140889"/>
                  </a:lnTo>
                  <a:lnTo>
                    <a:pt x="648939" y="1129898"/>
                  </a:lnTo>
                  <a:lnTo>
                    <a:pt x="671316" y="1114416"/>
                  </a:lnTo>
                  <a:lnTo>
                    <a:pt x="693693" y="1093757"/>
                  </a:lnTo>
                  <a:lnTo>
                    <a:pt x="716070" y="1067351"/>
                  </a:lnTo>
                  <a:lnTo>
                    <a:pt x="738448" y="1034766"/>
                  </a:lnTo>
                  <a:lnTo>
                    <a:pt x="760823" y="995742"/>
                  </a:lnTo>
                  <a:lnTo>
                    <a:pt x="783203" y="950253"/>
                  </a:lnTo>
                  <a:lnTo>
                    <a:pt x="805584" y="898532"/>
                  </a:lnTo>
                  <a:lnTo>
                    <a:pt x="827953" y="841087"/>
                  </a:lnTo>
                  <a:lnTo>
                    <a:pt x="850334" y="778727"/>
                  </a:lnTo>
                  <a:lnTo>
                    <a:pt x="872715" y="712545"/>
                  </a:lnTo>
                  <a:lnTo>
                    <a:pt x="895084" y="643912"/>
                  </a:lnTo>
                  <a:lnTo>
                    <a:pt x="917464" y="574430"/>
                  </a:lnTo>
                  <a:lnTo>
                    <a:pt x="939845" y="505891"/>
                  </a:lnTo>
                  <a:lnTo>
                    <a:pt x="962214" y="440198"/>
                  </a:lnTo>
                  <a:lnTo>
                    <a:pt x="984595" y="379296"/>
                  </a:lnTo>
                  <a:lnTo>
                    <a:pt x="1006976" y="325079"/>
                  </a:lnTo>
                  <a:lnTo>
                    <a:pt x="1029357" y="279298"/>
                  </a:lnTo>
                  <a:lnTo>
                    <a:pt x="1051726" y="243483"/>
                  </a:lnTo>
                  <a:lnTo>
                    <a:pt x="1074107" y="218854"/>
                  </a:lnTo>
                  <a:lnTo>
                    <a:pt x="1096487" y="206260"/>
                  </a:lnTo>
                  <a:lnTo>
                    <a:pt x="1118857" y="206133"/>
                  </a:lnTo>
                  <a:lnTo>
                    <a:pt x="1141237" y="218459"/>
                  </a:lnTo>
                  <a:lnTo>
                    <a:pt x="1163618" y="242783"/>
                  </a:lnTo>
                  <a:lnTo>
                    <a:pt x="1185987" y="278231"/>
                  </a:lnTo>
                  <a:lnTo>
                    <a:pt x="1208368" y="323552"/>
                  </a:lnTo>
                  <a:lnTo>
                    <a:pt x="1230749" y="377192"/>
                  </a:lnTo>
                  <a:lnTo>
                    <a:pt x="1253118" y="437358"/>
                  </a:lnTo>
                  <a:lnTo>
                    <a:pt x="1275499" y="502122"/>
                  </a:lnTo>
                  <a:lnTo>
                    <a:pt x="1297879" y="569499"/>
                  </a:lnTo>
                  <a:lnTo>
                    <a:pt x="1320260" y="637542"/>
                  </a:lnTo>
                  <a:lnTo>
                    <a:pt x="1342629" y="704418"/>
                  </a:lnTo>
                  <a:lnTo>
                    <a:pt x="1365010" y="768480"/>
                  </a:lnTo>
                  <a:lnTo>
                    <a:pt x="1387391" y="828318"/>
                  </a:lnTo>
                  <a:lnTo>
                    <a:pt x="1409760" y="882803"/>
                  </a:lnTo>
                  <a:lnTo>
                    <a:pt x="1432141" y="931105"/>
                  </a:lnTo>
                  <a:lnTo>
                    <a:pt x="1454521" y="972697"/>
                  </a:lnTo>
                  <a:lnTo>
                    <a:pt x="1476891" y="1007353"/>
                  </a:lnTo>
                  <a:lnTo>
                    <a:pt x="1499271" y="1035122"/>
                  </a:lnTo>
                  <a:lnTo>
                    <a:pt x="1521652" y="1056292"/>
                  </a:lnTo>
                  <a:lnTo>
                    <a:pt x="1544033" y="1071376"/>
                  </a:lnTo>
                  <a:lnTo>
                    <a:pt x="1566402" y="1081021"/>
                  </a:lnTo>
                  <a:lnTo>
                    <a:pt x="1588783" y="1086026"/>
                  </a:lnTo>
                  <a:lnTo>
                    <a:pt x="1611163" y="1087223"/>
                  </a:lnTo>
                  <a:lnTo>
                    <a:pt x="1633533" y="1085536"/>
                  </a:lnTo>
                  <a:lnTo>
                    <a:pt x="1655913" y="1081831"/>
                  </a:lnTo>
                  <a:lnTo>
                    <a:pt x="1678294" y="1076985"/>
                  </a:lnTo>
                  <a:lnTo>
                    <a:pt x="1700663" y="1071798"/>
                  </a:lnTo>
                  <a:lnTo>
                    <a:pt x="1723044" y="1066986"/>
                  </a:lnTo>
                  <a:lnTo>
                    <a:pt x="1745425" y="1063167"/>
                  </a:lnTo>
                  <a:lnTo>
                    <a:pt x="1767794" y="1060852"/>
                  </a:lnTo>
                  <a:lnTo>
                    <a:pt x="1790175" y="1060419"/>
                  </a:lnTo>
                  <a:lnTo>
                    <a:pt x="1812555" y="1062141"/>
                  </a:lnTo>
                  <a:lnTo>
                    <a:pt x="1834936" y="1066154"/>
                  </a:lnTo>
                  <a:lnTo>
                    <a:pt x="1857305" y="1072482"/>
                  </a:lnTo>
                  <a:lnTo>
                    <a:pt x="1879686" y="1081067"/>
                  </a:lnTo>
                  <a:lnTo>
                    <a:pt x="1902066" y="1091716"/>
                  </a:lnTo>
                  <a:lnTo>
                    <a:pt x="1924436" y="1104223"/>
                  </a:lnTo>
                  <a:lnTo>
                    <a:pt x="1946816" y="1118269"/>
                  </a:lnTo>
                  <a:lnTo>
                    <a:pt x="1969197" y="1133570"/>
                  </a:lnTo>
                  <a:lnTo>
                    <a:pt x="1991566" y="1149794"/>
                  </a:lnTo>
                  <a:lnTo>
                    <a:pt x="2013947" y="1166645"/>
                  </a:lnTo>
                  <a:lnTo>
                    <a:pt x="2036328" y="1183883"/>
                  </a:lnTo>
                  <a:lnTo>
                    <a:pt x="2058709" y="1201316"/>
                  </a:lnTo>
                  <a:lnTo>
                    <a:pt x="2081078" y="1218817"/>
                  </a:lnTo>
                  <a:lnTo>
                    <a:pt x="2103459" y="1236363"/>
                  </a:lnTo>
                  <a:lnTo>
                    <a:pt x="2125839" y="1253967"/>
                  </a:lnTo>
                  <a:lnTo>
                    <a:pt x="2148209" y="1271685"/>
                  </a:lnTo>
                  <a:lnTo>
                    <a:pt x="2170589" y="1289562"/>
                  </a:lnTo>
                  <a:lnTo>
                    <a:pt x="2192970" y="1307656"/>
                  </a:lnTo>
                  <a:lnTo>
                    <a:pt x="2215339" y="1325920"/>
                  </a:lnTo>
                  <a:lnTo>
                    <a:pt x="2215339" y="1063543"/>
                  </a:lnTo>
                  <a:lnTo>
                    <a:pt x="2192970" y="1064045"/>
                  </a:lnTo>
                  <a:lnTo>
                    <a:pt x="2170589" y="1061662"/>
                  </a:lnTo>
                  <a:lnTo>
                    <a:pt x="2148209" y="1056326"/>
                  </a:lnTo>
                  <a:lnTo>
                    <a:pt x="2125839" y="1048060"/>
                  </a:lnTo>
                  <a:lnTo>
                    <a:pt x="2103459" y="1037020"/>
                  </a:lnTo>
                  <a:lnTo>
                    <a:pt x="2081078" y="1023505"/>
                  </a:lnTo>
                  <a:lnTo>
                    <a:pt x="2058709" y="1007888"/>
                  </a:lnTo>
                  <a:lnTo>
                    <a:pt x="2036328" y="990618"/>
                  </a:lnTo>
                  <a:lnTo>
                    <a:pt x="2013947" y="972200"/>
                  </a:lnTo>
                  <a:lnTo>
                    <a:pt x="1991566" y="953178"/>
                  </a:lnTo>
                  <a:lnTo>
                    <a:pt x="1969197" y="934122"/>
                  </a:lnTo>
                  <a:lnTo>
                    <a:pt x="1946816" y="915616"/>
                  </a:lnTo>
                  <a:lnTo>
                    <a:pt x="1924436" y="898241"/>
                  </a:lnTo>
                  <a:lnTo>
                    <a:pt x="1902066" y="882549"/>
                  </a:lnTo>
                  <a:lnTo>
                    <a:pt x="1879686" y="869042"/>
                  </a:lnTo>
                  <a:lnTo>
                    <a:pt x="1857305" y="858138"/>
                  </a:lnTo>
                  <a:lnTo>
                    <a:pt x="1834936" y="850150"/>
                  </a:lnTo>
                  <a:lnTo>
                    <a:pt x="1812555" y="845258"/>
                  </a:lnTo>
                  <a:lnTo>
                    <a:pt x="1790175" y="843492"/>
                  </a:lnTo>
                  <a:lnTo>
                    <a:pt x="1767794" y="844713"/>
                  </a:lnTo>
                  <a:lnTo>
                    <a:pt x="1745425" y="848616"/>
                  </a:lnTo>
                  <a:lnTo>
                    <a:pt x="1723044" y="854722"/>
                  </a:lnTo>
                  <a:lnTo>
                    <a:pt x="1700663" y="862397"/>
                  </a:lnTo>
                  <a:lnTo>
                    <a:pt x="1678294" y="870870"/>
                  </a:lnTo>
                  <a:lnTo>
                    <a:pt x="1655913" y="879249"/>
                  </a:lnTo>
                  <a:lnTo>
                    <a:pt x="1633533" y="886561"/>
                  </a:lnTo>
                  <a:lnTo>
                    <a:pt x="1611163" y="891783"/>
                  </a:lnTo>
                  <a:lnTo>
                    <a:pt x="1588783" y="893881"/>
                  </a:lnTo>
                  <a:lnTo>
                    <a:pt x="1566402" y="891845"/>
                  </a:lnTo>
                  <a:lnTo>
                    <a:pt x="1544033" y="884736"/>
                  </a:lnTo>
                  <a:lnTo>
                    <a:pt x="1521652" y="871717"/>
                  </a:lnTo>
                  <a:lnTo>
                    <a:pt x="1499271" y="852101"/>
                  </a:lnTo>
                  <a:lnTo>
                    <a:pt x="1476891" y="825382"/>
                  </a:lnTo>
                  <a:lnTo>
                    <a:pt x="1454521" y="791271"/>
                  </a:lnTo>
                  <a:lnTo>
                    <a:pt x="1432141" y="749730"/>
                  </a:lnTo>
                  <a:lnTo>
                    <a:pt x="1409760" y="701006"/>
                  </a:lnTo>
                  <a:lnTo>
                    <a:pt x="1387391" y="645639"/>
                  </a:lnTo>
                  <a:lnTo>
                    <a:pt x="1365010" y="584484"/>
                  </a:lnTo>
                  <a:lnTo>
                    <a:pt x="1342629" y="518704"/>
                  </a:lnTo>
                  <a:lnTo>
                    <a:pt x="1320260" y="449757"/>
                  </a:lnTo>
                  <a:lnTo>
                    <a:pt x="1297879" y="379358"/>
                  </a:lnTo>
                  <a:lnTo>
                    <a:pt x="1275499" y="309426"/>
                  </a:lnTo>
                  <a:lnTo>
                    <a:pt x="1253118" y="242017"/>
                  </a:lnTo>
                  <a:lnTo>
                    <a:pt x="1230749" y="179238"/>
                  </a:lnTo>
                  <a:lnTo>
                    <a:pt x="1208368" y="123152"/>
                  </a:lnTo>
                  <a:lnTo>
                    <a:pt x="1185987" y="75678"/>
                  </a:lnTo>
                  <a:lnTo>
                    <a:pt x="1163618" y="38495"/>
                  </a:lnTo>
                  <a:lnTo>
                    <a:pt x="1141237" y="12953"/>
                  </a:lnTo>
                  <a:lnTo>
                    <a:pt x="1118857" y="0"/>
                  </a:lnTo>
                  <a:lnTo>
                    <a:pt x="1096487" y="128"/>
                  </a:lnTo>
                  <a:lnTo>
                    <a:pt x="1074107" y="13349"/>
                  </a:lnTo>
                  <a:lnTo>
                    <a:pt x="1051726" y="39195"/>
                  </a:lnTo>
                  <a:lnTo>
                    <a:pt x="1029357" y="76746"/>
                  </a:lnTo>
                  <a:lnTo>
                    <a:pt x="1006976" y="124678"/>
                  </a:lnTo>
                  <a:lnTo>
                    <a:pt x="984595" y="181344"/>
                  </a:lnTo>
                  <a:lnTo>
                    <a:pt x="962214" y="244858"/>
                  </a:lnTo>
                  <a:lnTo>
                    <a:pt x="939845" y="313195"/>
                  </a:lnTo>
                  <a:lnTo>
                    <a:pt x="917464" y="384288"/>
                  </a:lnTo>
                  <a:lnTo>
                    <a:pt x="895084" y="456124"/>
                  </a:lnTo>
                  <a:lnTo>
                    <a:pt x="872715" y="526825"/>
                  </a:lnTo>
                  <a:lnTo>
                    <a:pt x="850334" y="594722"/>
                  </a:lnTo>
                  <a:lnTo>
                    <a:pt x="827953" y="658395"/>
                  </a:lnTo>
                  <a:lnTo>
                    <a:pt x="805584" y="716714"/>
                  </a:lnTo>
                  <a:lnTo>
                    <a:pt x="783203" y="768850"/>
                  </a:lnTo>
                  <a:lnTo>
                    <a:pt x="760823" y="814273"/>
                  </a:lnTo>
                  <a:lnTo>
                    <a:pt x="738448" y="852735"/>
                  </a:lnTo>
                  <a:lnTo>
                    <a:pt x="716070" y="884253"/>
                  </a:lnTo>
                  <a:lnTo>
                    <a:pt x="693693" y="909071"/>
                  </a:lnTo>
                  <a:lnTo>
                    <a:pt x="671316" y="927632"/>
                  </a:lnTo>
                  <a:lnTo>
                    <a:pt x="648939" y="940539"/>
                  </a:lnTo>
                  <a:lnTo>
                    <a:pt x="626561" y="948519"/>
                  </a:lnTo>
                  <a:lnTo>
                    <a:pt x="604184" y="952383"/>
                  </a:lnTo>
                  <a:lnTo>
                    <a:pt x="581807" y="952998"/>
                  </a:lnTo>
                  <a:lnTo>
                    <a:pt x="559431" y="951245"/>
                  </a:lnTo>
                  <a:lnTo>
                    <a:pt x="537053" y="947994"/>
                  </a:lnTo>
                  <a:lnTo>
                    <a:pt x="514676" y="944060"/>
                  </a:lnTo>
                  <a:lnTo>
                    <a:pt x="492299" y="940194"/>
                  </a:lnTo>
                  <a:lnTo>
                    <a:pt x="469921" y="937045"/>
                  </a:lnTo>
                  <a:lnTo>
                    <a:pt x="447544" y="935148"/>
                  </a:lnTo>
                  <a:lnTo>
                    <a:pt x="425167" y="934911"/>
                  </a:lnTo>
                  <a:lnTo>
                    <a:pt x="402790" y="936607"/>
                  </a:lnTo>
                  <a:lnTo>
                    <a:pt x="380412" y="940378"/>
                  </a:lnTo>
                  <a:lnTo>
                    <a:pt x="358035" y="946233"/>
                  </a:lnTo>
                  <a:lnTo>
                    <a:pt x="335658" y="954070"/>
                  </a:lnTo>
                  <a:lnTo>
                    <a:pt x="313281" y="963685"/>
                  </a:lnTo>
                  <a:lnTo>
                    <a:pt x="290903" y="974796"/>
                  </a:lnTo>
                  <a:lnTo>
                    <a:pt x="268526" y="987068"/>
                  </a:lnTo>
                  <a:lnTo>
                    <a:pt x="246149" y="1000134"/>
                  </a:lnTo>
                  <a:lnTo>
                    <a:pt x="223772" y="1013625"/>
                  </a:lnTo>
                  <a:lnTo>
                    <a:pt x="201394" y="1027186"/>
                  </a:lnTo>
                  <a:lnTo>
                    <a:pt x="179017" y="1040494"/>
                  </a:lnTo>
                  <a:lnTo>
                    <a:pt x="156640" y="1053282"/>
                  </a:lnTo>
                  <a:lnTo>
                    <a:pt x="134262" y="1065310"/>
                  </a:lnTo>
                  <a:lnTo>
                    <a:pt x="111886" y="1076449"/>
                  </a:lnTo>
                  <a:lnTo>
                    <a:pt x="89509" y="1086574"/>
                  </a:lnTo>
                  <a:lnTo>
                    <a:pt x="67132" y="1095626"/>
                  </a:lnTo>
                  <a:lnTo>
                    <a:pt x="44755" y="1103607"/>
                  </a:lnTo>
                  <a:lnTo>
                    <a:pt x="22377" y="1110539"/>
                  </a:lnTo>
                  <a:lnTo>
                    <a:pt x="0" y="1116479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0AA92D27-838C-93EB-551B-96F2CC8242B3}"/>
                </a:ext>
              </a:extLst>
            </p:cNvPr>
            <p:cNvSpPr/>
            <p:nvPr/>
          </p:nvSpPr>
          <p:spPr>
            <a:xfrm>
              <a:off x="620441" y="1962312"/>
              <a:ext cx="2215339" cy="1102182"/>
            </a:xfrm>
            <a:custGeom>
              <a:avLst/>
              <a:gdLst>
                <a:gd name="connsiteX0" fmla="*/ 0 w 2215339"/>
                <a:gd name="connsiteY0" fmla="*/ 1102183 h 1102182"/>
                <a:gd name="connsiteX1" fmla="*/ 22377 w 2215339"/>
                <a:gd name="connsiteY1" fmla="*/ 1096459 h 1102182"/>
                <a:gd name="connsiteX2" fmla="*/ 44755 w 2215339"/>
                <a:gd name="connsiteY2" fmla="*/ 1089824 h 1102182"/>
                <a:gd name="connsiteX3" fmla="*/ 67132 w 2215339"/>
                <a:gd name="connsiteY3" fmla="*/ 1082265 h 1102182"/>
                <a:gd name="connsiteX4" fmla="*/ 89509 w 2215339"/>
                <a:gd name="connsiteY4" fmla="*/ 1073771 h 1102182"/>
                <a:gd name="connsiteX5" fmla="*/ 111886 w 2215339"/>
                <a:gd name="connsiteY5" fmla="*/ 1064388 h 1102182"/>
                <a:gd name="connsiteX6" fmla="*/ 134262 w 2215339"/>
                <a:gd name="connsiteY6" fmla="*/ 1054172 h 1102182"/>
                <a:gd name="connsiteX7" fmla="*/ 156640 w 2215339"/>
                <a:gd name="connsiteY7" fmla="*/ 1043261 h 1102182"/>
                <a:gd name="connsiteX8" fmla="*/ 179017 w 2215339"/>
                <a:gd name="connsiteY8" fmla="*/ 1031814 h 1102182"/>
                <a:gd name="connsiteX9" fmla="*/ 201394 w 2215339"/>
                <a:gd name="connsiteY9" fmla="*/ 1020037 h 1102182"/>
                <a:gd name="connsiteX10" fmla="*/ 223772 w 2215339"/>
                <a:gd name="connsiteY10" fmla="*/ 1008157 h 1102182"/>
                <a:gd name="connsiteX11" fmla="*/ 246149 w 2215339"/>
                <a:gd name="connsiteY11" fmla="*/ 996470 h 1102182"/>
                <a:gd name="connsiteX12" fmla="*/ 268526 w 2215339"/>
                <a:gd name="connsiteY12" fmla="*/ 985240 h 1102182"/>
                <a:gd name="connsiteX13" fmla="*/ 290903 w 2215339"/>
                <a:gd name="connsiteY13" fmla="*/ 974774 h 1102182"/>
                <a:gd name="connsiteX14" fmla="*/ 313281 w 2215339"/>
                <a:gd name="connsiteY14" fmla="*/ 965356 h 1102182"/>
                <a:gd name="connsiteX15" fmla="*/ 335658 w 2215339"/>
                <a:gd name="connsiteY15" fmla="*/ 957227 h 1102182"/>
                <a:gd name="connsiteX16" fmla="*/ 358035 w 2215339"/>
                <a:gd name="connsiteY16" fmla="*/ 950580 h 1102182"/>
                <a:gd name="connsiteX17" fmla="*/ 380412 w 2215339"/>
                <a:gd name="connsiteY17" fmla="*/ 945575 h 1102182"/>
                <a:gd name="connsiteX18" fmla="*/ 402790 w 2215339"/>
                <a:gd name="connsiteY18" fmla="*/ 942257 h 1102182"/>
                <a:gd name="connsiteX19" fmla="*/ 425167 w 2215339"/>
                <a:gd name="connsiteY19" fmla="*/ 940593 h 1102182"/>
                <a:gd name="connsiteX20" fmla="*/ 447544 w 2215339"/>
                <a:gd name="connsiteY20" fmla="*/ 940433 h 1102182"/>
                <a:gd name="connsiteX21" fmla="*/ 469921 w 2215339"/>
                <a:gd name="connsiteY21" fmla="*/ 941528 h 1102182"/>
                <a:gd name="connsiteX22" fmla="*/ 492299 w 2215339"/>
                <a:gd name="connsiteY22" fmla="*/ 943511 h 1102182"/>
                <a:gd name="connsiteX23" fmla="*/ 514676 w 2215339"/>
                <a:gd name="connsiteY23" fmla="*/ 945929 h 1102182"/>
                <a:gd name="connsiteX24" fmla="*/ 537053 w 2215339"/>
                <a:gd name="connsiteY24" fmla="*/ 948197 h 1102182"/>
                <a:gd name="connsiteX25" fmla="*/ 559431 w 2215339"/>
                <a:gd name="connsiteY25" fmla="*/ 949657 h 1102182"/>
                <a:gd name="connsiteX26" fmla="*/ 581807 w 2215339"/>
                <a:gd name="connsiteY26" fmla="*/ 949577 h 1102182"/>
                <a:gd name="connsiteX27" fmla="*/ 604184 w 2215339"/>
                <a:gd name="connsiteY27" fmla="*/ 947171 h 1102182"/>
                <a:gd name="connsiteX28" fmla="*/ 626561 w 2215339"/>
                <a:gd name="connsiteY28" fmla="*/ 941642 h 1102182"/>
                <a:gd name="connsiteX29" fmla="*/ 648939 w 2215339"/>
                <a:gd name="connsiteY29" fmla="*/ 932155 h 1102182"/>
                <a:gd name="connsiteX30" fmla="*/ 671316 w 2215339"/>
                <a:gd name="connsiteY30" fmla="*/ 917959 h 1102182"/>
                <a:gd name="connsiteX31" fmla="*/ 693693 w 2215339"/>
                <a:gd name="connsiteY31" fmla="*/ 898350 h 1102182"/>
                <a:gd name="connsiteX32" fmla="*/ 716070 w 2215339"/>
                <a:gd name="connsiteY32" fmla="*/ 872738 h 1102182"/>
                <a:gd name="connsiteX33" fmla="*/ 738448 w 2215339"/>
                <a:gd name="connsiteY33" fmla="*/ 840683 h 1102182"/>
                <a:gd name="connsiteX34" fmla="*/ 760823 w 2215339"/>
                <a:gd name="connsiteY34" fmla="*/ 801941 h 1102182"/>
                <a:gd name="connsiteX35" fmla="*/ 783203 w 2215339"/>
                <a:gd name="connsiteY35" fmla="*/ 756485 h 1102182"/>
                <a:gd name="connsiteX36" fmla="*/ 805584 w 2215339"/>
                <a:gd name="connsiteY36" fmla="*/ 704557 h 1102182"/>
                <a:gd name="connsiteX37" fmla="*/ 827953 w 2215339"/>
                <a:gd name="connsiteY37" fmla="*/ 646675 h 1102182"/>
                <a:gd name="connsiteX38" fmla="*/ 850334 w 2215339"/>
                <a:gd name="connsiteY38" fmla="*/ 583658 h 1102182"/>
                <a:gd name="connsiteX39" fmla="*/ 872715 w 2215339"/>
                <a:gd name="connsiteY39" fmla="*/ 516619 h 1102182"/>
                <a:gd name="connsiteX40" fmla="*/ 895084 w 2215339"/>
                <a:gd name="connsiteY40" fmla="*/ 446951 h 1102182"/>
                <a:gd name="connsiteX41" fmla="*/ 917464 w 2215339"/>
                <a:gd name="connsiteY41" fmla="*/ 376293 h 1102182"/>
                <a:gd name="connsiteX42" fmla="*/ 939845 w 2215339"/>
                <a:gd name="connsiteY42" fmla="*/ 306476 h 1102182"/>
                <a:gd name="connsiteX43" fmla="*/ 962214 w 2215339"/>
                <a:gd name="connsiteY43" fmla="*/ 239462 h 1102182"/>
                <a:gd name="connsiteX44" fmla="*/ 984595 w 2215339"/>
                <a:gd name="connsiteY44" fmla="*/ 177254 h 1102182"/>
                <a:gd name="connsiteX45" fmla="*/ 1006976 w 2215339"/>
                <a:gd name="connsiteY45" fmla="*/ 121812 h 1102182"/>
                <a:gd name="connsiteX46" fmla="*/ 1029357 w 2215339"/>
                <a:gd name="connsiteY46" fmla="*/ 74955 h 1102182"/>
                <a:gd name="connsiteX47" fmla="*/ 1051726 w 2215339"/>
                <a:gd name="connsiteY47" fmla="*/ 38273 h 1102182"/>
                <a:gd name="connsiteX48" fmla="*/ 1074107 w 2215339"/>
                <a:gd name="connsiteY48" fmla="*/ 13035 h 1102182"/>
                <a:gd name="connsiteX49" fmla="*/ 1096487 w 2215339"/>
                <a:gd name="connsiteY49" fmla="*/ 128 h 1102182"/>
                <a:gd name="connsiteX50" fmla="*/ 1118857 w 2215339"/>
                <a:gd name="connsiteY50" fmla="*/ 0 h 1102182"/>
                <a:gd name="connsiteX51" fmla="*/ 1141237 w 2215339"/>
                <a:gd name="connsiteY51" fmla="*/ 12639 h 1102182"/>
                <a:gd name="connsiteX52" fmla="*/ 1163618 w 2215339"/>
                <a:gd name="connsiteY52" fmla="*/ 37573 h 1102182"/>
                <a:gd name="connsiteX53" fmla="*/ 1185987 w 2215339"/>
                <a:gd name="connsiteY53" fmla="*/ 73888 h 1102182"/>
                <a:gd name="connsiteX54" fmla="*/ 1208368 w 2215339"/>
                <a:gd name="connsiteY54" fmla="*/ 120286 h 1102182"/>
                <a:gd name="connsiteX55" fmla="*/ 1230749 w 2215339"/>
                <a:gd name="connsiteY55" fmla="*/ 175148 h 1102182"/>
                <a:gd name="connsiteX56" fmla="*/ 1253118 w 2215339"/>
                <a:gd name="connsiteY56" fmla="*/ 236621 h 1102182"/>
                <a:gd name="connsiteX57" fmla="*/ 1275499 w 2215339"/>
                <a:gd name="connsiteY57" fmla="*/ 302707 h 1102182"/>
                <a:gd name="connsiteX58" fmla="*/ 1297879 w 2215339"/>
                <a:gd name="connsiteY58" fmla="*/ 371362 h 1102182"/>
                <a:gd name="connsiteX59" fmla="*/ 1320260 w 2215339"/>
                <a:gd name="connsiteY59" fmla="*/ 440584 h 1102182"/>
                <a:gd name="connsiteX60" fmla="*/ 1342629 w 2215339"/>
                <a:gd name="connsiteY60" fmla="*/ 508494 h 1102182"/>
                <a:gd name="connsiteX61" fmla="*/ 1365010 w 2215339"/>
                <a:gd name="connsiteY61" fmla="*/ 573415 h 1102182"/>
                <a:gd name="connsiteX62" fmla="*/ 1387391 w 2215339"/>
                <a:gd name="connsiteY62" fmla="*/ 633913 h 1102182"/>
                <a:gd name="connsiteX63" fmla="*/ 1409760 w 2215339"/>
                <a:gd name="connsiteY63" fmla="*/ 688838 h 1102182"/>
                <a:gd name="connsiteX64" fmla="*/ 1432141 w 2215339"/>
                <a:gd name="connsiteY64" fmla="*/ 737352 h 1102182"/>
                <a:gd name="connsiteX65" fmla="*/ 1454521 w 2215339"/>
                <a:gd name="connsiteY65" fmla="*/ 778917 h 1102182"/>
                <a:gd name="connsiteX66" fmla="*/ 1476891 w 2215339"/>
                <a:gd name="connsiteY66" fmla="*/ 813301 h 1102182"/>
                <a:gd name="connsiteX67" fmla="*/ 1499271 w 2215339"/>
                <a:gd name="connsiteY67" fmla="*/ 840546 h 1102182"/>
                <a:gd name="connsiteX68" fmla="*/ 1521652 w 2215339"/>
                <a:gd name="connsiteY68" fmla="*/ 860940 h 1102182"/>
                <a:gd name="connsiteX69" fmla="*/ 1544033 w 2215339"/>
                <a:gd name="connsiteY69" fmla="*/ 874990 h 1102182"/>
                <a:gd name="connsiteX70" fmla="*/ 1566402 w 2215339"/>
                <a:gd name="connsiteY70" fmla="*/ 883368 h 1102182"/>
                <a:gd name="connsiteX71" fmla="*/ 1588783 w 2215339"/>
                <a:gd name="connsiteY71" fmla="*/ 886885 h 1102182"/>
                <a:gd name="connsiteX72" fmla="*/ 1611163 w 2215339"/>
                <a:gd name="connsiteY72" fmla="*/ 886438 h 1102182"/>
                <a:gd name="connsiteX73" fmla="*/ 1633533 w 2215339"/>
                <a:gd name="connsiteY73" fmla="*/ 882980 h 1102182"/>
                <a:gd name="connsiteX74" fmla="*/ 1655913 w 2215339"/>
                <a:gd name="connsiteY74" fmla="*/ 877475 h 1102182"/>
                <a:gd name="connsiteX75" fmla="*/ 1678294 w 2215339"/>
                <a:gd name="connsiteY75" fmla="*/ 870864 h 1102182"/>
                <a:gd name="connsiteX76" fmla="*/ 1700663 w 2215339"/>
                <a:gd name="connsiteY76" fmla="*/ 864033 h 1102182"/>
                <a:gd name="connsiteX77" fmla="*/ 1723044 w 2215339"/>
                <a:gd name="connsiteY77" fmla="*/ 857789 h 1102182"/>
                <a:gd name="connsiteX78" fmla="*/ 1745425 w 2215339"/>
                <a:gd name="connsiteY78" fmla="*/ 852826 h 1102182"/>
                <a:gd name="connsiteX79" fmla="*/ 1767794 w 2215339"/>
                <a:gd name="connsiteY79" fmla="*/ 849714 h 1102182"/>
                <a:gd name="connsiteX80" fmla="*/ 1790175 w 2215339"/>
                <a:gd name="connsiteY80" fmla="*/ 848888 h 1102182"/>
                <a:gd name="connsiteX81" fmla="*/ 1812555 w 2215339"/>
                <a:gd name="connsiteY81" fmla="*/ 850631 h 1102182"/>
                <a:gd name="connsiteX82" fmla="*/ 1834936 w 2215339"/>
                <a:gd name="connsiteY82" fmla="*/ 855083 h 1102182"/>
                <a:gd name="connsiteX83" fmla="*/ 1857305 w 2215339"/>
                <a:gd name="connsiteY83" fmla="*/ 862243 h 1102182"/>
                <a:gd name="connsiteX84" fmla="*/ 1879686 w 2215339"/>
                <a:gd name="connsiteY84" fmla="*/ 871986 h 1102182"/>
                <a:gd name="connsiteX85" fmla="*/ 1902066 w 2215339"/>
                <a:gd name="connsiteY85" fmla="*/ 884068 h 1102182"/>
                <a:gd name="connsiteX86" fmla="*/ 1924436 w 2215339"/>
                <a:gd name="connsiteY86" fmla="*/ 898163 h 1102182"/>
                <a:gd name="connsiteX87" fmla="*/ 1946816 w 2215339"/>
                <a:gd name="connsiteY87" fmla="*/ 913878 h 1102182"/>
                <a:gd name="connsiteX88" fmla="*/ 1969197 w 2215339"/>
                <a:gd name="connsiteY88" fmla="*/ 930780 h 1102182"/>
                <a:gd name="connsiteX89" fmla="*/ 1991566 w 2215339"/>
                <a:gd name="connsiteY89" fmla="*/ 948414 h 1102182"/>
                <a:gd name="connsiteX90" fmla="*/ 2013947 w 2215339"/>
                <a:gd name="connsiteY90" fmla="*/ 966360 h 1102182"/>
                <a:gd name="connsiteX91" fmla="*/ 2036328 w 2215339"/>
                <a:gd name="connsiteY91" fmla="*/ 984180 h 1102182"/>
                <a:gd name="connsiteX92" fmla="*/ 2058709 w 2215339"/>
                <a:gd name="connsiteY92" fmla="*/ 1001533 h 1102182"/>
                <a:gd name="connsiteX93" fmla="*/ 2081078 w 2215339"/>
                <a:gd name="connsiteY93" fmla="*/ 1018099 h 1102182"/>
                <a:gd name="connsiteX94" fmla="*/ 2103459 w 2215339"/>
                <a:gd name="connsiteY94" fmla="*/ 1033627 h 1102182"/>
                <a:gd name="connsiteX95" fmla="*/ 2125839 w 2215339"/>
                <a:gd name="connsiteY95" fmla="*/ 1047947 h 1102182"/>
                <a:gd name="connsiteX96" fmla="*/ 2148209 w 2215339"/>
                <a:gd name="connsiteY96" fmla="*/ 1060933 h 1102182"/>
                <a:gd name="connsiteX97" fmla="*/ 2170589 w 2215339"/>
                <a:gd name="connsiteY97" fmla="*/ 1072551 h 1102182"/>
                <a:gd name="connsiteX98" fmla="*/ 2192970 w 2215339"/>
                <a:gd name="connsiteY98" fmla="*/ 1082778 h 1102182"/>
                <a:gd name="connsiteX99" fmla="*/ 2215339 w 2215339"/>
                <a:gd name="connsiteY99" fmla="*/ 1091671 h 1102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215339" h="1102182">
                  <a:moveTo>
                    <a:pt x="0" y="1102183"/>
                  </a:moveTo>
                  <a:lnTo>
                    <a:pt x="22377" y="1096459"/>
                  </a:lnTo>
                  <a:lnTo>
                    <a:pt x="44755" y="1089824"/>
                  </a:lnTo>
                  <a:lnTo>
                    <a:pt x="67132" y="1082265"/>
                  </a:lnTo>
                  <a:lnTo>
                    <a:pt x="89509" y="1073771"/>
                  </a:lnTo>
                  <a:lnTo>
                    <a:pt x="111886" y="1064388"/>
                  </a:lnTo>
                  <a:lnTo>
                    <a:pt x="134262" y="1054172"/>
                  </a:lnTo>
                  <a:lnTo>
                    <a:pt x="156640" y="1043261"/>
                  </a:lnTo>
                  <a:lnTo>
                    <a:pt x="179017" y="1031814"/>
                  </a:lnTo>
                  <a:lnTo>
                    <a:pt x="201394" y="1020037"/>
                  </a:lnTo>
                  <a:lnTo>
                    <a:pt x="223772" y="1008157"/>
                  </a:lnTo>
                  <a:lnTo>
                    <a:pt x="246149" y="996470"/>
                  </a:lnTo>
                  <a:lnTo>
                    <a:pt x="268526" y="985240"/>
                  </a:lnTo>
                  <a:lnTo>
                    <a:pt x="290903" y="974774"/>
                  </a:lnTo>
                  <a:lnTo>
                    <a:pt x="313281" y="965356"/>
                  </a:lnTo>
                  <a:lnTo>
                    <a:pt x="335658" y="957227"/>
                  </a:lnTo>
                  <a:lnTo>
                    <a:pt x="358035" y="950580"/>
                  </a:lnTo>
                  <a:lnTo>
                    <a:pt x="380412" y="945575"/>
                  </a:lnTo>
                  <a:lnTo>
                    <a:pt x="402790" y="942257"/>
                  </a:lnTo>
                  <a:lnTo>
                    <a:pt x="425167" y="940593"/>
                  </a:lnTo>
                  <a:lnTo>
                    <a:pt x="447544" y="940433"/>
                  </a:lnTo>
                  <a:lnTo>
                    <a:pt x="469921" y="941528"/>
                  </a:lnTo>
                  <a:lnTo>
                    <a:pt x="492299" y="943511"/>
                  </a:lnTo>
                  <a:lnTo>
                    <a:pt x="514676" y="945929"/>
                  </a:lnTo>
                  <a:lnTo>
                    <a:pt x="537053" y="948197"/>
                  </a:lnTo>
                  <a:lnTo>
                    <a:pt x="559431" y="949657"/>
                  </a:lnTo>
                  <a:lnTo>
                    <a:pt x="581807" y="949577"/>
                  </a:lnTo>
                  <a:lnTo>
                    <a:pt x="604184" y="947171"/>
                  </a:lnTo>
                  <a:lnTo>
                    <a:pt x="626561" y="941642"/>
                  </a:lnTo>
                  <a:lnTo>
                    <a:pt x="648939" y="932155"/>
                  </a:lnTo>
                  <a:lnTo>
                    <a:pt x="671316" y="917959"/>
                  </a:lnTo>
                  <a:lnTo>
                    <a:pt x="693693" y="898350"/>
                  </a:lnTo>
                  <a:lnTo>
                    <a:pt x="716070" y="872738"/>
                  </a:lnTo>
                  <a:lnTo>
                    <a:pt x="738448" y="840683"/>
                  </a:lnTo>
                  <a:lnTo>
                    <a:pt x="760823" y="801941"/>
                  </a:lnTo>
                  <a:lnTo>
                    <a:pt x="783203" y="756485"/>
                  </a:lnTo>
                  <a:lnTo>
                    <a:pt x="805584" y="704557"/>
                  </a:lnTo>
                  <a:lnTo>
                    <a:pt x="827953" y="646675"/>
                  </a:lnTo>
                  <a:lnTo>
                    <a:pt x="850334" y="583658"/>
                  </a:lnTo>
                  <a:lnTo>
                    <a:pt x="872715" y="516619"/>
                  </a:lnTo>
                  <a:lnTo>
                    <a:pt x="895084" y="446951"/>
                  </a:lnTo>
                  <a:lnTo>
                    <a:pt x="917464" y="376293"/>
                  </a:lnTo>
                  <a:lnTo>
                    <a:pt x="939845" y="306476"/>
                  </a:lnTo>
                  <a:lnTo>
                    <a:pt x="962214" y="239462"/>
                  </a:lnTo>
                  <a:lnTo>
                    <a:pt x="984595" y="177254"/>
                  </a:lnTo>
                  <a:lnTo>
                    <a:pt x="1006976" y="121812"/>
                  </a:lnTo>
                  <a:lnTo>
                    <a:pt x="1029357" y="74955"/>
                  </a:lnTo>
                  <a:lnTo>
                    <a:pt x="1051726" y="38273"/>
                  </a:lnTo>
                  <a:lnTo>
                    <a:pt x="1074107" y="13035"/>
                  </a:lnTo>
                  <a:lnTo>
                    <a:pt x="1096487" y="128"/>
                  </a:lnTo>
                  <a:lnTo>
                    <a:pt x="1118857" y="0"/>
                  </a:lnTo>
                  <a:lnTo>
                    <a:pt x="1141237" y="12639"/>
                  </a:lnTo>
                  <a:lnTo>
                    <a:pt x="1163618" y="37573"/>
                  </a:lnTo>
                  <a:lnTo>
                    <a:pt x="1185987" y="73888"/>
                  </a:lnTo>
                  <a:lnTo>
                    <a:pt x="1208368" y="120286"/>
                  </a:lnTo>
                  <a:lnTo>
                    <a:pt x="1230749" y="175148"/>
                  </a:lnTo>
                  <a:lnTo>
                    <a:pt x="1253118" y="236621"/>
                  </a:lnTo>
                  <a:lnTo>
                    <a:pt x="1275499" y="302707"/>
                  </a:lnTo>
                  <a:lnTo>
                    <a:pt x="1297879" y="371362"/>
                  </a:lnTo>
                  <a:lnTo>
                    <a:pt x="1320260" y="440584"/>
                  </a:lnTo>
                  <a:lnTo>
                    <a:pt x="1342629" y="508494"/>
                  </a:lnTo>
                  <a:lnTo>
                    <a:pt x="1365010" y="573415"/>
                  </a:lnTo>
                  <a:lnTo>
                    <a:pt x="1387391" y="633913"/>
                  </a:lnTo>
                  <a:lnTo>
                    <a:pt x="1409760" y="688838"/>
                  </a:lnTo>
                  <a:lnTo>
                    <a:pt x="1432141" y="737352"/>
                  </a:lnTo>
                  <a:lnTo>
                    <a:pt x="1454521" y="778917"/>
                  </a:lnTo>
                  <a:lnTo>
                    <a:pt x="1476891" y="813301"/>
                  </a:lnTo>
                  <a:lnTo>
                    <a:pt x="1499271" y="840546"/>
                  </a:lnTo>
                  <a:lnTo>
                    <a:pt x="1521652" y="860940"/>
                  </a:lnTo>
                  <a:lnTo>
                    <a:pt x="1544033" y="874990"/>
                  </a:lnTo>
                  <a:lnTo>
                    <a:pt x="1566402" y="883368"/>
                  </a:lnTo>
                  <a:lnTo>
                    <a:pt x="1588783" y="886885"/>
                  </a:lnTo>
                  <a:lnTo>
                    <a:pt x="1611163" y="886438"/>
                  </a:lnTo>
                  <a:lnTo>
                    <a:pt x="1633533" y="882980"/>
                  </a:lnTo>
                  <a:lnTo>
                    <a:pt x="1655913" y="877475"/>
                  </a:lnTo>
                  <a:lnTo>
                    <a:pt x="1678294" y="870864"/>
                  </a:lnTo>
                  <a:lnTo>
                    <a:pt x="1700663" y="864033"/>
                  </a:lnTo>
                  <a:lnTo>
                    <a:pt x="1723044" y="857789"/>
                  </a:lnTo>
                  <a:lnTo>
                    <a:pt x="1745425" y="852826"/>
                  </a:lnTo>
                  <a:lnTo>
                    <a:pt x="1767794" y="849714"/>
                  </a:lnTo>
                  <a:lnTo>
                    <a:pt x="1790175" y="848888"/>
                  </a:lnTo>
                  <a:lnTo>
                    <a:pt x="1812555" y="850631"/>
                  </a:lnTo>
                  <a:lnTo>
                    <a:pt x="1834936" y="855083"/>
                  </a:lnTo>
                  <a:lnTo>
                    <a:pt x="1857305" y="862243"/>
                  </a:lnTo>
                  <a:lnTo>
                    <a:pt x="1879686" y="871986"/>
                  </a:lnTo>
                  <a:lnTo>
                    <a:pt x="1902066" y="884068"/>
                  </a:lnTo>
                  <a:lnTo>
                    <a:pt x="1924436" y="898163"/>
                  </a:lnTo>
                  <a:lnTo>
                    <a:pt x="1946816" y="913878"/>
                  </a:lnTo>
                  <a:lnTo>
                    <a:pt x="1969197" y="930780"/>
                  </a:lnTo>
                  <a:lnTo>
                    <a:pt x="1991566" y="948414"/>
                  </a:lnTo>
                  <a:lnTo>
                    <a:pt x="2013947" y="966360"/>
                  </a:lnTo>
                  <a:lnTo>
                    <a:pt x="2036328" y="984180"/>
                  </a:lnTo>
                  <a:lnTo>
                    <a:pt x="2058709" y="1001533"/>
                  </a:lnTo>
                  <a:lnTo>
                    <a:pt x="2081078" y="1018099"/>
                  </a:lnTo>
                  <a:lnTo>
                    <a:pt x="2103459" y="1033627"/>
                  </a:lnTo>
                  <a:lnTo>
                    <a:pt x="2125839" y="1047947"/>
                  </a:lnTo>
                  <a:lnTo>
                    <a:pt x="2148209" y="1060933"/>
                  </a:lnTo>
                  <a:lnTo>
                    <a:pt x="2170589" y="1072551"/>
                  </a:lnTo>
                  <a:lnTo>
                    <a:pt x="2192970" y="1082778"/>
                  </a:lnTo>
                  <a:lnTo>
                    <a:pt x="2215339" y="1091671"/>
                  </a:lnTo>
                </a:path>
              </a:pathLst>
            </a:custGeom>
            <a:noFill/>
            <a:ln w="13668" cap="rnd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1C079EA9-6601-D95C-90D2-29982E5BB71D}"/>
              </a:ext>
            </a:extLst>
          </p:cNvPr>
          <p:cNvGrpSpPr/>
          <p:nvPr/>
        </p:nvGrpSpPr>
        <p:grpSpPr>
          <a:xfrm>
            <a:off x="3062692" y="1762517"/>
            <a:ext cx="2736304" cy="1824202"/>
            <a:chOff x="3062692" y="1762517"/>
            <a:chExt cx="2736304" cy="1824202"/>
          </a:xfrm>
        </p:grpSpPr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82CEBB2A-7C0B-A46A-61F1-D95AA4DBE6EF}"/>
                </a:ext>
              </a:extLst>
            </p:cNvPr>
            <p:cNvSpPr/>
            <p:nvPr/>
          </p:nvSpPr>
          <p:spPr>
            <a:xfrm>
              <a:off x="3062692" y="1762517"/>
              <a:ext cx="2736304" cy="1824202"/>
            </a:xfrm>
            <a:custGeom>
              <a:avLst/>
              <a:gdLst>
                <a:gd name="connsiteX0" fmla="*/ 0 w 2736304"/>
                <a:gd name="connsiteY0" fmla="*/ 1824202 h 1824202"/>
                <a:gd name="connsiteX1" fmla="*/ 2736304 w 2736304"/>
                <a:gd name="connsiteY1" fmla="*/ 1824202 h 1824202"/>
                <a:gd name="connsiteX2" fmla="*/ 2736304 w 2736304"/>
                <a:gd name="connsiteY2" fmla="*/ 0 h 1824202"/>
                <a:gd name="connsiteX3" fmla="*/ 0 w 2736304"/>
                <a:gd name="connsiteY3" fmla="*/ 0 h 182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1824202">
                  <a:moveTo>
                    <a:pt x="0" y="1824202"/>
                  </a:moveTo>
                  <a:lnTo>
                    <a:pt x="2736304" y="1824202"/>
                  </a:lnTo>
                  <a:lnTo>
                    <a:pt x="27363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A35AA4E7-B822-003D-A2F9-0F84AC949185}"/>
                </a:ext>
              </a:extLst>
            </p:cNvPr>
            <p:cNvSpPr/>
            <p:nvPr/>
          </p:nvSpPr>
          <p:spPr>
            <a:xfrm>
              <a:off x="3530204" y="1816381"/>
              <a:ext cx="2214932" cy="1514561"/>
            </a:xfrm>
            <a:custGeom>
              <a:avLst/>
              <a:gdLst>
                <a:gd name="connsiteX0" fmla="*/ 0 w 2214932"/>
                <a:gd name="connsiteY0" fmla="*/ 1514562 h 1514561"/>
                <a:gd name="connsiteX1" fmla="*/ 2214932 w 2214932"/>
                <a:gd name="connsiteY1" fmla="*/ 1514562 h 1514561"/>
                <a:gd name="connsiteX2" fmla="*/ 2214932 w 2214932"/>
                <a:gd name="connsiteY2" fmla="*/ 0 h 1514561"/>
                <a:gd name="connsiteX3" fmla="*/ 0 w 2214932"/>
                <a:gd name="connsiteY3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4932" h="1514561">
                  <a:moveTo>
                    <a:pt x="0" y="1514562"/>
                  </a:moveTo>
                  <a:lnTo>
                    <a:pt x="2214932" y="1514562"/>
                  </a:lnTo>
                  <a:lnTo>
                    <a:pt x="22149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E24A1D68-254B-3B31-459C-363CE9C79A82}"/>
                </a:ext>
              </a:extLst>
            </p:cNvPr>
            <p:cNvSpPr/>
            <p:nvPr/>
          </p:nvSpPr>
          <p:spPr>
            <a:xfrm>
              <a:off x="3723488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219A44E7-48B2-A953-BF35-AD20E6DD56B8}"/>
                </a:ext>
              </a:extLst>
            </p:cNvPr>
            <p:cNvSpPr/>
            <p:nvPr/>
          </p:nvSpPr>
          <p:spPr>
            <a:xfrm>
              <a:off x="3984682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3C0753C3-5D9C-3CF8-765B-7AFC379EEAD3}"/>
                </a:ext>
              </a:extLst>
            </p:cNvPr>
            <p:cNvSpPr/>
            <p:nvPr/>
          </p:nvSpPr>
          <p:spPr>
            <a:xfrm>
              <a:off x="4245881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76401B08-117E-4448-C051-44B7502C8D4F}"/>
                </a:ext>
              </a:extLst>
            </p:cNvPr>
            <p:cNvSpPr/>
            <p:nvPr/>
          </p:nvSpPr>
          <p:spPr>
            <a:xfrm>
              <a:off x="4507072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9FA7981A-73CB-C47C-9166-94D5CAFD9605}"/>
                </a:ext>
              </a:extLst>
            </p:cNvPr>
            <p:cNvSpPr/>
            <p:nvPr/>
          </p:nvSpPr>
          <p:spPr>
            <a:xfrm>
              <a:off x="476826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D315B664-2414-F862-0D7A-5BA0ACB3908A}"/>
                </a:ext>
              </a:extLst>
            </p:cNvPr>
            <p:cNvSpPr/>
            <p:nvPr/>
          </p:nvSpPr>
          <p:spPr>
            <a:xfrm>
              <a:off x="5029456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AB7D922C-A9D2-AD27-2B32-366EDC7FCB2F}"/>
                </a:ext>
              </a:extLst>
            </p:cNvPr>
            <p:cNvSpPr/>
            <p:nvPr/>
          </p:nvSpPr>
          <p:spPr>
            <a:xfrm>
              <a:off x="5290659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FC925C02-745B-9CC6-30D9-B2077ACC918D}"/>
                </a:ext>
              </a:extLst>
            </p:cNvPr>
            <p:cNvSpPr/>
            <p:nvPr/>
          </p:nvSpPr>
          <p:spPr>
            <a:xfrm>
              <a:off x="555185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1303D873-2941-4BBD-2240-42F0C28423BD}"/>
                </a:ext>
              </a:extLst>
            </p:cNvPr>
            <p:cNvSpPr/>
            <p:nvPr/>
          </p:nvSpPr>
          <p:spPr>
            <a:xfrm>
              <a:off x="3530204" y="3330943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7A1AD600-D2A6-E72E-430A-0960B0F036A2}"/>
                </a:ext>
              </a:extLst>
            </p:cNvPr>
            <p:cNvSpPr/>
            <p:nvPr/>
          </p:nvSpPr>
          <p:spPr>
            <a:xfrm>
              <a:off x="3723488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D416A186-03D1-2932-F30C-4E69B576E38F}"/>
                </a:ext>
              </a:extLst>
            </p:cNvPr>
            <p:cNvSpPr/>
            <p:nvPr/>
          </p:nvSpPr>
          <p:spPr>
            <a:xfrm>
              <a:off x="3984682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1336486A-B9C4-6CE2-31F4-F1E24A9F958C}"/>
                </a:ext>
              </a:extLst>
            </p:cNvPr>
            <p:cNvSpPr/>
            <p:nvPr/>
          </p:nvSpPr>
          <p:spPr>
            <a:xfrm>
              <a:off x="4245881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B9E00A57-82A9-4235-1588-C28E359A2CD8}"/>
                </a:ext>
              </a:extLst>
            </p:cNvPr>
            <p:cNvSpPr/>
            <p:nvPr/>
          </p:nvSpPr>
          <p:spPr>
            <a:xfrm>
              <a:off x="4507072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7A22D7CB-F4BB-21AD-2B92-8C9D1666BA15}"/>
                </a:ext>
              </a:extLst>
            </p:cNvPr>
            <p:cNvSpPr/>
            <p:nvPr/>
          </p:nvSpPr>
          <p:spPr>
            <a:xfrm>
              <a:off x="4768264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6AF2B1FA-5120-FF0D-D932-FEC3E97E458C}"/>
                </a:ext>
              </a:extLst>
            </p:cNvPr>
            <p:cNvSpPr/>
            <p:nvPr/>
          </p:nvSpPr>
          <p:spPr>
            <a:xfrm>
              <a:off x="5029456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B1DAD149-1CFF-33DA-1D07-93CB1A6B28B6}"/>
                </a:ext>
              </a:extLst>
            </p:cNvPr>
            <p:cNvSpPr/>
            <p:nvPr/>
          </p:nvSpPr>
          <p:spPr>
            <a:xfrm>
              <a:off x="5290659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38BAB681-97D3-679C-AD4B-6EEC77D6913D}"/>
                </a:ext>
              </a:extLst>
            </p:cNvPr>
            <p:cNvSpPr/>
            <p:nvPr/>
          </p:nvSpPr>
          <p:spPr>
            <a:xfrm>
              <a:off x="555185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602E0C48-2234-2F5B-3C02-89BAF6A1F676}"/>
                </a:ext>
              </a:extLst>
            </p:cNvPr>
            <p:cNvSpPr/>
            <p:nvPr/>
          </p:nvSpPr>
          <p:spPr>
            <a:xfrm>
              <a:off x="3618393" y="3405450"/>
              <a:ext cx="59210" cy="7855"/>
            </a:xfrm>
            <a:custGeom>
              <a:avLst/>
              <a:gdLst>
                <a:gd name="connsiteX0" fmla="*/ 0 w 59210"/>
                <a:gd name="connsiteY0" fmla="*/ 0 h 7855"/>
                <a:gd name="connsiteX1" fmla="*/ 59210 w 59210"/>
                <a:gd name="connsiteY1" fmla="*/ 0 h 7855"/>
                <a:gd name="connsiteX2" fmla="*/ 59210 w 59210"/>
                <a:gd name="connsiteY2" fmla="*/ 7855 h 7855"/>
                <a:gd name="connsiteX3" fmla="*/ 0 w 59210"/>
                <a:gd name="connsiteY3" fmla="*/ 7855 h 7855"/>
                <a:gd name="connsiteX4" fmla="*/ 0 w 59210"/>
                <a:gd name="connsiteY4" fmla="*/ 0 h 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10" h="7855">
                  <a:moveTo>
                    <a:pt x="0" y="0"/>
                  </a:moveTo>
                  <a:lnTo>
                    <a:pt x="59210" y="0"/>
                  </a:lnTo>
                  <a:lnTo>
                    <a:pt x="59210" y="7855"/>
                  </a:lnTo>
                  <a:lnTo>
                    <a:pt x="0" y="7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1AC8C78B-C8E9-4C8B-A286-6343DD0694F7}"/>
                </a:ext>
              </a:extLst>
            </p:cNvPr>
            <p:cNvSpPr/>
            <p:nvPr/>
          </p:nvSpPr>
          <p:spPr>
            <a:xfrm>
              <a:off x="3693860" y="3368829"/>
              <a:ext cx="47663" cy="71531"/>
            </a:xfrm>
            <a:custGeom>
              <a:avLst/>
              <a:gdLst>
                <a:gd name="connsiteX0" fmla="*/ 23832 w 47663"/>
                <a:gd name="connsiteY0" fmla="*/ 7388 h 71531"/>
                <a:gd name="connsiteX1" fmla="*/ 12978 w 47663"/>
                <a:gd name="connsiteY1" fmla="*/ 14502 h 71531"/>
                <a:gd name="connsiteX2" fmla="*/ 9375 w 47663"/>
                <a:gd name="connsiteY2" fmla="*/ 35789 h 71531"/>
                <a:gd name="connsiteX3" fmla="*/ 12978 w 47663"/>
                <a:gd name="connsiteY3" fmla="*/ 57086 h 71531"/>
                <a:gd name="connsiteX4" fmla="*/ 23832 w 47663"/>
                <a:gd name="connsiteY4" fmla="*/ 64144 h 71531"/>
                <a:gd name="connsiteX5" fmla="*/ 34685 w 47663"/>
                <a:gd name="connsiteY5" fmla="*/ 57086 h 71531"/>
                <a:gd name="connsiteX6" fmla="*/ 38335 w 47663"/>
                <a:gd name="connsiteY6" fmla="*/ 35789 h 71531"/>
                <a:gd name="connsiteX7" fmla="*/ 34685 w 47663"/>
                <a:gd name="connsiteY7" fmla="*/ 14502 h 71531"/>
                <a:gd name="connsiteX8" fmla="*/ 23832 w 47663"/>
                <a:gd name="connsiteY8" fmla="*/ 7388 h 71531"/>
                <a:gd name="connsiteX9" fmla="*/ 23832 w 47663"/>
                <a:gd name="connsiteY9" fmla="*/ 0 h 71531"/>
                <a:gd name="connsiteX10" fmla="*/ 41521 w 47663"/>
                <a:gd name="connsiteY10" fmla="*/ 9189 h 71531"/>
                <a:gd name="connsiteX11" fmla="*/ 47663 w 47663"/>
                <a:gd name="connsiteY11" fmla="*/ 35789 h 71531"/>
                <a:gd name="connsiteX12" fmla="*/ 41521 w 47663"/>
                <a:gd name="connsiteY12" fmla="*/ 62388 h 71531"/>
                <a:gd name="connsiteX13" fmla="*/ 23832 w 47663"/>
                <a:gd name="connsiteY13" fmla="*/ 71532 h 71531"/>
                <a:gd name="connsiteX14" fmla="*/ 6096 w 47663"/>
                <a:gd name="connsiteY14" fmla="*/ 62388 h 71531"/>
                <a:gd name="connsiteX15" fmla="*/ 0 w 47663"/>
                <a:gd name="connsiteY15" fmla="*/ 35789 h 71531"/>
                <a:gd name="connsiteX16" fmla="*/ 6096 w 47663"/>
                <a:gd name="connsiteY16" fmla="*/ 9189 h 71531"/>
                <a:gd name="connsiteX17" fmla="*/ 23832 w 47663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5" y="45240"/>
                    <a:pt x="38335" y="35789"/>
                  </a:cubicBezTo>
                  <a:cubicBezTo>
                    <a:pt x="38335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1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1C57DC1F-DB93-8FD6-B6E5-0F11C15D480C}"/>
                </a:ext>
              </a:extLst>
            </p:cNvPr>
            <p:cNvSpPr/>
            <p:nvPr/>
          </p:nvSpPr>
          <p:spPr>
            <a:xfrm>
              <a:off x="3757919" y="3427295"/>
              <a:ext cx="9745" cy="11731"/>
            </a:xfrm>
            <a:custGeom>
              <a:avLst/>
              <a:gdLst>
                <a:gd name="connsiteX0" fmla="*/ 0 w 9745"/>
                <a:gd name="connsiteY0" fmla="*/ 0 h 11731"/>
                <a:gd name="connsiteX1" fmla="*/ 9746 w 9745"/>
                <a:gd name="connsiteY1" fmla="*/ 0 h 11731"/>
                <a:gd name="connsiteX2" fmla="*/ 9746 w 9745"/>
                <a:gd name="connsiteY2" fmla="*/ 11732 h 11731"/>
                <a:gd name="connsiteX3" fmla="*/ 0 w 9745"/>
                <a:gd name="connsiteY3" fmla="*/ 11732 h 11731"/>
                <a:gd name="connsiteX4" fmla="*/ 0 w 9745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1">
                  <a:moveTo>
                    <a:pt x="0" y="0"/>
                  </a:moveTo>
                  <a:lnTo>
                    <a:pt x="9746" y="0"/>
                  </a:lnTo>
                  <a:lnTo>
                    <a:pt x="9746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D50F736A-6F2D-23F8-CBE4-41056B500E5C}"/>
                </a:ext>
              </a:extLst>
            </p:cNvPr>
            <p:cNvSpPr/>
            <p:nvPr/>
          </p:nvSpPr>
          <p:spPr>
            <a:xfrm>
              <a:off x="3784799" y="3368829"/>
              <a:ext cx="43784" cy="70197"/>
            </a:xfrm>
            <a:custGeom>
              <a:avLst/>
              <a:gdLst>
                <a:gd name="connsiteX0" fmla="*/ 11223 w 43784"/>
                <a:gd name="connsiteY0" fmla="*/ 62342 h 70197"/>
                <a:gd name="connsiteX1" fmla="*/ 43784 w 43784"/>
                <a:gd name="connsiteY1" fmla="*/ 62342 h 70197"/>
                <a:gd name="connsiteX2" fmla="*/ 43784 w 43784"/>
                <a:gd name="connsiteY2" fmla="*/ 70198 h 70197"/>
                <a:gd name="connsiteX3" fmla="*/ 0 w 43784"/>
                <a:gd name="connsiteY3" fmla="*/ 70198 h 70197"/>
                <a:gd name="connsiteX4" fmla="*/ 0 w 43784"/>
                <a:gd name="connsiteY4" fmla="*/ 62342 h 70197"/>
                <a:gd name="connsiteX5" fmla="*/ 14457 w 43784"/>
                <a:gd name="connsiteY5" fmla="*/ 47612 h 70197"/>
                <a:gd name="connsiteX6" fmla="*/ 26003 w 43784"/>
                <a:gd name="connsiteY6" fmla="*/ 35652 h 70197"/>
                <a:gd name="connsiteX7" fmla="*/ 32238 w 43784"/>
                <a:gd name="connsiteY7" fmla="*/ 27158 h 70197"/>
                <a:gd name="connsiteX8" fmla="*/ 34040 w 43784"/>
                <a:gd name="connsiteY8" fmla="*/ 20271 h 70197"/>
                <a:gd name="connsiteX9" fmla="*/ 30160 w 43784"/>
                <a:gd name="connsiteY9" fmla="*/ 11310 h 70197"/>
                <a:gd name="connsiteX10" fmla="*/ 20137 w 43784"/>
                <a:gd name="connsiteY10" fmla="*/ 7844 h 70197"/>
                <a:gd name="connsiteX11" fmla="*/ 10854 w 43784"/>
                <a:gd name="connsiteY11" fmla="*/ 9372 h 70197"/>
                <a:gd name="connsiteX12" fmla="*/ 462 w 43784"/>
                <a:gd name="connsiteY12" fmla="*/ 13989 h 70197"/>
                <a:gd name="connsiteX13" fmla="*/ 462 w 43784"/>
                <a:gd name="connsiteY13" fmla="*/ 4572 h 70197"/>
                <a:gd name="connsiteX14" fmla="*/ 10993 w 43784"/>
                <a:gd name="connsiteY14" fmla="*/ 1152 h 70197"/>
                <a:gd name="connsiteX15" fmla="*/ 19952 w 43784"/>
                <a:gd name="connsiteY15" fmla="*/ 0 h 70197"/>
                <a:gd name="connsiteX16" fmla="*/ 37042 w 43784"/>
                <a:gd name="connsiteY16" fmla="*/ 5359 h 70197"/>
                <a:gd name="connsiteX17" fmla="*/ 43415 w 43784"/>
                <a:gd name="connsiteY17" fmla="*/ 19667 h 70197"/>
                <a:gd name="connsiteX18" fmla="*/ 41798 w 43784"/>
                <a:gd name="connsiteY18" fmla="*/ 27751 h 70197"/>
                <a:gd name="connsiteX19" fmla="*/ 36025 w 43784"/>
                <a:gd name="connsiteY19" fmla="*/ 36712 h 70197"/>
                <a:gd name="connsiteX20" fmla="*/ 28681 w 43784"/>
                <a:gd name="connsiteY20" fmla="*/ 44476 h 70197"/>
                <a:gd name="connsiteX21" fmla="*/ 11223 w 43784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197">
                  <a:moveTo>
                    <a:pt x="11223" y="62342"/>
                  </a:moveTo>
                  <a:lnTo>
                    <a:pt x="43784" y="62342"/>
                  </a:lnTo>
                  <a:lnTo>
                    <a:pt x="43784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4" y="41421"/>
                    <a:pt x="24433" y="37442"/>
                    <a:pt x="26003" y="35652"/>
                  </a:cubicBezTo>
                  <a:cubicBezTo>
                    <a:pt x="28989" y="32288"/>
                    <a:pt x="31067" y="29461"/>
                    <a:pt x="32238" y="27158"/>
                  </a:cubicBezTo>
                  <a:cubicBezTo>
                    <a:pt x="33439" y="24821"/>
                    <a:pt x="34040" y="22517"/>
                    <a:pt x="34040" y="20271"/>
                  </a:cubicBezTo>
                  <a:cubicBezTo>
                    <a:pt x="34040" y="16612"/>
                    <a:pt x="32747" y="13624"/>
                    <a:pt x="30160" y="11310"/>
                  </a:cubicBezTo>
                  <a:cubicBezTo>
                    <a:pt x="27605" y="8996"/>
                    <a:pt x="24263" y="7844"/>
                    <a:pt x="20137" y="7844"/>
                  </a:cubicBezTo>
                  <a:cubicBezTo>
                    <a:pt x="17212" y="7844"/>
                    <a:pt x="14118" y="8357"/>
                    <a:pt x="10854" y="9372"/>
                  </a:cubicBezTo>
                  <a:cubicBezTo>
                    <a:pt x="7622" y="10387"/>
                    <a:pt x="4157" y="11926"/>
                    <a:pt x="462" y="13989"/>
                  </a:cubicBezTo>
                  <a:lnTo>
                    <a:pt x="462" y="4572"/>
                  </a:lnTo>
                  <a:cubicBezTo>
                    <a:pt x="4218" y="3055"/>
                    <a:pt x="7729" y="1915"/>
                    <a:pt x="10993" y="1152"/>
                  </a:cubicBezTo>
                  <a:cubicBezTo>
                    <a:pt x="14256" y="388"/>
                    <a:pt x="17242" y="0"/>
                    <a:pt x="19952" y="0"/>
                  </a:cubicBezTo>
                  <a:cubicBezTo>
                    <a:pt x="27095" y="0"/>
                    <a:pt x="32792" y="1790"/>
                    <a:pt x="37042" y="5359"/>
                  </a:cubicBezTo>
                  <a:cubicBezTo>
                    <a:pt x="41291" y="8927"/>
                    <a:pt x="43415" y="13693"/>
                    <a:pt x="43415" y="19667"/>
                  </a:cubicBezTo>
                  <a:cubicBezTo>
                    <a:pt x="43415" y="22506"/>
                    <a:pt x="42876" y="25197"/>
                    <a:pt x="41798" y="27751"/>
                  </a:cubicBezTo>
                  <a:cubicBezTo>
                    <a:pt x="40752" y="30270"/>
                    <a:pt x="38827" y="33258"/>
                    <a:pt x="36025" y="36712"/>
                  </a:cubicBezTo>
                  <a:cubicBezTo>
                    <a:pt x="35255" y="37613"/>
                    <a:pt x="32807" y="40201"/>
                    <a:pt x="28681" y="44476"/>
                  </a:cubicBezTo>
                  <a:cubicBezTo>
                    <a:pt x="24555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2F965B09-745A-2744-5C3D-C1D15E5CED1E}"/>
                </a:ext>
              </a:extLst>
            </p:cNvPr>
            <p:cNvSpPr/>
            <p:nvPr/>
          </p:nvSpPr>
          <p:spPr>
            <a:xfrm>
              <a:off x="3915727" y="3368829"/>
              <a:ext cx="47663" cy="71531"/>
            </a:xfrm>
            <a:custGeom>
              <a:avLst/>
              <a:gdLst>
                <a:gd name="connsiteX0" fmla="*/ 23832 w 47663"/>
                <a:gd name="connsiteY0" fmla="*/ 7388 h 71531"/>
                <a:gd name="connsiteX1" fmla="*/ 12978 w 47663"/>
                <a:gd name="connsiteY1" fmla="*/ 14502 h 71531"/>
                <a:gd name="connsiteX2" fmla="*/ 9375 w 47663"/>
                <a:gd name="connsiteY2" fmla="*/ 35789 h 71531"/>
                <a:gd name="connsiteX3" fmla="*/ 12978 w 47663"/>
                <a:gd name="connsiteY3" fmla="*/ 57086 h 71531"/>
                <a:gd name="connsiteX4" fmla="*/ 23832 w 47663"/>
                <a:gd name="connsiteY4" fmla="*/ 64144 h 71531"/>
                <a:gd name="connsiteX5" fmla="*/ 34685 w 47663"/>
                <a:gd name="connsiteY5" fmla="*/ 57086 h 71531"/>
                <a:gd name="connsiteX6" fmla="*/ 38333 w 47663"/>
                <a:gd name="connsiteY6" fmla="*/ 35789 h 71531"/>
                <a:gd name="connsiteX7" fmla="*/ 34685 w 47663"/>
                <a:gd name="connsiteY7" fmla="*/ 14502 h 71531"/>
                <a:gd name="connsiteX8" fmla="*/ 23832 w 47663"/>
                <a:gd name="connsiteY8" fmla="*/ 7388 h 71531"/>
                <a:gd name="connsiteX9" fmla="*/ 23832 w 47663"/>
                <a:gd name="connsiteY9" fmla="*/ 0 h 71531"/>
                <a:gd name="connsiteX10" fmla="*/ 41521 w 47663"/>
                <a:gd name="connsiteY10" fmla="*/ 9189 h 71531"/>
                <a:gd name="connsiteX11" fmla="*/ 47663 w 47663"/>
                <a:gd name="connsiteY11" fmla="*/ 35789 h 71531"/>
                <a:gd name="connsiteX12" fmla="*/ 41521 w 47663"/>
                <a:gd name="connsiteY12" fmla="*/ 62388 h 71531"/>
                <a:gd name="connsiteX13" fmla="*/ 23832 w 47663"/>
                <a:gd name="connsiteY13" fmla="*/ 71532 h 71531"/>
                <a:gd name="connsiteX14" fmla="*/ 6096 w 47663"/>
                <a:gd name="connsiteY14" fmla="*/ 62388 h 71531"/>
                <a:gd name="connsiteX15" fmla="*/ 0 w 47663"/>
                <a:gd name="connsiteY15" fmla="*/ 35789 h 71531"/>
                <a:gd name="connsiteX16" fmla="*/ 6096 w 47663"/>
                <a:gd name="connsiteY16" fmla="*/ 9189 h 71531"/>
                <a:gd name="connsiteX17" fmla="*/ 23832 w 47663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5" y="64144"/>
                    <a:pt x="32283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32507406-7D69-9591-0097-E58456DBB582}"/>
                </a:ext>
              </a:extLst>
            </p:cNvPr>
            <p:cNvSpPr/>
            <p:nvPr/>
          </p:nvSpPr>
          <p:spPr>
            <a:xfrm>
              <a:off x="3979787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DEBDAFA3-AE4B-1D91-8EC3-BE668B0ECFEE}"/>
                </a:ext>
              </a:extLst>
            </p:cNvPr>
            <p:cNvSpPr/>
            <p:nvPr/>
          </p:nvSpPr>
          <p:spPr>
            <a:xfrm>
              <a:off x="4005974" y="3368829"/>
              <a:ext cx="47662" cy="71531"/>
            </a:xfrm>
            <a:custGeom>
              <a:avLst/>
              <a:gdLst>
                <a:gd name="connsiteX0" fmla="*/ 23831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1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1 w 47662"/>
                <a:gd name="connsiteY8" fmla="*/ 7388 h 71531"/>
                <a:gd name="connsiteX9" fmla="*/ 23831 w 47662"/>
                <a:gd name="connsiteY9" fmla="*/ 0 h 71531"/>
                <a:gd name="connsiteX10" fmla="*/ 41520 w 47662"/>
                <a:gd name="connsiteY10" fmla="*/ 9189 h 71531"/>
                <a:gd name="connsiteX11" fmla="*/ 47663 w 47662"/>
                <a:gd name="connsiteY11" fmla="*/ 35789 h 71531"/>
                <a:gd name="connsiteX12" fmla="*/ 41520 w 47662"/>
                <a:gd name="connsiteY12" fmla="*/ 62388 h 71531"/>
                <a:gd name="connsiteX13" fmla="*/ 23831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1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8" y="64144"/>
                    <a:pt x="23831" y="64144"/>
                  </a:cubicBezTo>
                  <a:cubicBezTo>
                    <a:pt x="28665" y="64144"/>
                    <a:pt x="32283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0" y="62388"/>
                  </a:cubicBezTo>
                  <a:cubicBezTo>
                    <a:pt x="37455" y="68487"/>
                    <a:pt x="31560" y="71532"/>
                    <a:pt x="23831" y="71532"/>
                  </a:cubicBezTo>
                  <a:cubicBezTo>
                    <a:pt x="16102" y="71532"/>
                    <a:pt x="10190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0" y="3067"/>
                    <a:pt x="16102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8810F768-4417-E133-7840-DC0770D4E5C0}"/>
                </a:ext>
              </a:extLst>
            </p:cNvPr>
            <p:cNvSpPr/>
            <p:nvPr/>
          </p:nvSpPr>
          <p:spPr>
            <a:xfrm>
              <a:off x="4178515" y="3368829"/>
              <a:ext cx="47664" cy="71531"/>
            </a:xfrm>
            <a:custGeom>
              <a:avLst/>
              <a:gdLst>
                <a:gd name="connsiteX0" fmla="*/ 23831 w 47664"/>
                <a:gd name="connsiteY0" fmla="*/ 7388 h 71531"/>
                <a:gd name="connsiteX1" fmla="*/ 12978 w 47664"/>
                <a:gd name="connsiteY1" fmla="*/ 14502 h 71531"/>
                <a:gd name="connsiteX2" fmla="*/ 9375 w 47664"/>
                <a:gd name="connsiteY2" fmla="*/ 35789 h 71531"/>
                <a:gd name="connsiteX3" fmla="*/ 12978 w 47664"/>
                <a:gd name="connsiteY3" fmla="*/ 57086 h 71531"/>
                <a:gd name="connsiteX4" fmla="*/ 23831 w 47664"/>
                <a:gd name="connsiteY4" fmla="*/ 64144 h 71531"/>
                <a:gd name="connsiteX5" fmla="*/ 34689 w 47664"/>
                <a:gd name="connsiteY5" fmla="*/ 57086 h 71531"/>
                <a:gd name="connsiteX6" fmla="*/ 38338 w 47664"/>
                <a:gd name="connsiteY6" fmla="*/ 35789 h 71531"/>
                <a:gd name="connsiteX7" fmla="*/ 34689 w 47664"/>
                <a:gd name="connsiteY7" fmla="*/ 14502 h 71531"/>
                <a:gd name="connsiteX8" fmla="*/ 23831 w 47664"/>
                <a:gd name="connsiteY8" fmla="*/ 7388 h 71531"/>
                <a:gd name="connsiteX9" fmla="*/ 23831 w 47664"/>
                <a:gd name="connsiteY9" fmla="*/ 0 h 71531"/>
                <a:gd name="connsiteX10" fmla="*/ 41519 w 47664"/>
                <a:gd name="connsiteY10" fmla="*/ 9189 h 71531"/>
                <a:gd name="connsiteX11" fmla="*/ 47664 w 47664"/>
                <a:gd name="connsiteY11" fmla="*/ 35789 h 71531"/>
                <a:gd name="connsiteX12" fmla="*/ 41519 w 47664"/>
                <a:gd name="connsiteY12" fmla="*/ 62388 h 71531"/>
                <a:gd name="connsiteX13" fmla="*/ 23831 w 47664"/>
                <a:gd name="connsiteY13" fmla="*/ 71532 h 71531"/>
                <a:gd name="connsiteX14" fmla="*/ 6096 w 47664"/>
                <a:gd name="connsiteY14" fmla="*/ 62388 h 71531"/>
                <a:gd name="connsiteX15" fmla="*/ 0 w 47664"/>
                <a:gd name="connsiteY15" fmla="*/ 35789 h 71531"/>
                <a:gd name="connsiteX16" fmla="*/ 6096 w 47664"/>
                <a:gd name="connsiteY16" fmla="*/ 9189 h 71531"/>
                <a:gd name="connsiteX17" fmla="*/ 23831 w 47664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4" h="71531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8" y="64144"/>
                    <a:pt x="23831" y="64144"/>
                  </a:cubicBezTo>
                  <a:cubicBezTo>
                    <a:pt x="28670" y="64144"/>
                    <a:pt x="32284" y="61795"/>
                    <a:pt x="34689" y="57086"/>
                  </a:cubicBezTo>
                  <a:cubicBezTo>
                    <a:pt x="37118" y="52343"/>
                    <a:pt x="38338" y="45240"/>
                    <a:pt x="38338" y="35789"/>
                  </a:cubicBezTo>
                  <a:cubicBezTo>
                    <a:pt x="38338" y="26303"/>
                    <a:pt x="37118" y="19211"/>
                    <a:pt x="34689" y="14502"/>
                  </a:cubicBezTo>
                  <a:cubicBezTo>
                    <a:pt x="32284" y="9759"/>
                    <a:pt x="28670" y="7388"/>
                    <a:pt x="23831" y="7388"/>
                  </a:cubicBezTo>
                  <a:moveTo>
                    <a:pt x="23831" y="0"/>
                  </a:moveTo>
                  <a:cubicBezTo>
                    <a:pt x="31554" y="0"/>
                    <a:pt x="37449" y="3067"/>
                    <a:pt x="41519" y="9189"/>
                  </a:cubicBezTo>
                  <a:cubicBezTo>
                    <a:pt x="45612" y="15289"/>
                    <a:pt x="47664" y="24148"/>
                    <a:pt x="47664" y="35789"/>
                  </a:cubicBezTo>
                  <a:cubicBezTo>
                    <a:pt x="47664" y="47395"/>
                    <a:pt x="45612" y="56265"/>
                    <a:pt x="41519" y="62388"/>
                  </a:cubicBezTo>
                  <a:cubicBezTo>
                    <a:pt x="37449" y="68487"/>
                    <a:pt x="31554" y="71532"/>
                    <a:pt x="23831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D5A637D4-A744-2C91-C780-9D056CBCFC06}"/>
                </a:ext>
              </a:extLst>
            </p:cNvPr>
            <p:cNvSpPr/>
            <p:nvPr/>
          </p:nvSpPr>
          <p:spPr>
            <a:xfrm>
              <a:off x="4242574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F66351C0-BB31-A79C-8277-2A634992CB85}"/>
                </a:ext>
              </a:extLst>
            </p:cNvPr>
            <p:cNvSpPr/>
            <p:nvPr/>
          </p:nvSpPr>
          <p:spPr>
            <a:xfrm>
              <a:off x="4269459" y="3368829"/>
              <a:ext cx="43780" cy="70197"/>
            </a:xfrm>
            <a:custGeom>
              <a:avLst/>
              <a:gdLst>
                <a:gd name="connsiteX0" fmla="*/ 11219 w 43780"/>
                <a:gd name="connsiteY0" fmla="*/ 62342 h 70197"/>
                <a:gd name="connsiteX1" fmla="*/ 43781 w 43780"/>
                <a:gd name="connsiteY1" fmla="*/ 62342 h 70197"/>
                <a:gd name="connsiteX2" fmla="*/ 43781 w 43780"/>
                <a:gd name="connsiteY2" fmla="*/ 70198 h 70197"/>
                <a:gd name="connsiteX3" fmla="*/ 0 w 43780"/>
                <a:gd name="connsiteY3" fmla="*/ 70198 h 70197"/>
                <a:gd name="connsiteX4" fmla="*/ 0 w 43780"/>
                <a:gd name="connsiteY4" fmla="*/ 62342 h 70197"/>
                <a:gd name="connsiteX5" fmla="*/ 14457 w 43780"/>
                <a:gd name="connsiteY5" fmla="*/ 47612 h 70197"/>
                <a:gd name="connsiteX6" fmla="*/ 25995 w 43780"/>
                <a:gd name="connsiteY6" fmla="*/ 35652 h 70197"/>
                <a:gd name="connsiteX7" fmla="*/ 32231 w 43780"/>
                <a:gd name="connsiteY7" fmla="*/ 27158 h 70197"/>
                <a:gd name="connsiteX8" fmla="*/ 34033 w 43780"/>
                <a:gd name="connsiteY8" fmla="*/ 20271 h 70197"/>
                <a:gd name="connsiteX9" fmla="*/ 30156 w 43780"/>
                <a:gd name="connsiteY9" fmla="*/ 11310 h 70197"/>
                <a:gd name="connsiteX10" fmla="*/ 20135 w 43780"/>
                <a:gd name="connsiteY10" fmla="*/ 7844 h 70197"/>
                <a:gd name="connsiteX11" fmla="*/ 10854 w 43780"/>
                <a:gd name="connsiteY11" fmla="*/ 9372 h 70197"/>
                <a:gd name="connsiteX12" fmla="*/ 456 w 43780"/>
                <a:gd name="connsiteY12" fmla="*/ 13989 h 70197"/>
                <a:gd name="connsiteX13" fmla="*/ 456 w 43780"/>
                <a:gd name="connsiteY13" fmla="*/ 4572 h 70197"/>
                <a:gd name="connsiteX14" fmla="*/ 10991 w 43780"/>
                <a:gd name="connsiteY14" fmla="*/ 1152 h 70197"/>
                <a:gd name="connsiteX15" fmla="*/ 19952 w 43780"/>
                <a:gd name="connsiteY15" fmla="*/ 0 h 70197"/>
                <a:gd name="connsiteX16" fmla="*/ 37031 w 43780"/>
                <a:gd name="connsiteY16" fmla="*/ 5359 h 70197"/>
                <a:gd name="connsiteX17" fmla="*/ 43405 w 43780"/>
                <a:gd name="connsiteY17" fmla="*/ 19667 h 70197"/>
                <a:gd name="connsiteX18" fmla="*/ 41797 w 43780"/>
                <a:gd name="connsiteY18" fmla="*/ 27751 h 70197"/>
                <a:gd name="connsiteX19" fmla="*/ 36017 w 43780"/>
                <a:gd name="connsiteY19" fmla="*/ 36712 h 70197"/>
                <a:gd name="connsiteX20" fmla="*/ 28674 w 43780"/>
                <a:gd name="connsiteY20" fmla="*/ 44476 h 70197"/>
                <a:gd name="connsiteX21" fmla="*/ 11219 w 43780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0" h="70197">
                  <a:moveTo>
                    <a:pt x="11219" y="62342"/>
                  </a:moveTo>
                  <a:lnTo>
                    <a:pt x="43781" y="62342"/>
                  </a:lnTo>
                  <a:lnTo>
                    <a:pt x="43781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35" y="58682"/>
                    <a:pt x="8357" y="53768"/>
                    <a:pt x="14457" y="47612"/>
                  </a:cubicBezTo>
                  <a:cubicBezTo>
                    <a:pt x="20579" y="41421"/>
                    <a:pt x="24433" y="37442"/>
                    <a:pt x="25995" y="35652"/>
                  </a:cubicBezTo>
                  <a:cubicBezTo>
                    <a:pt x="28982" y="32288"/>
                    <a:pt x="31057" y="29461"/>
                    <a:pt x="32231" y="27158"/>
                  </a:cubicBezTo>
                  <a:cubicBezTo>
                    <a:pt x="33429" y="24821"/>
                    <a:pt x="34033" y="22517"/>
                    <a:pt x="34033" y="20271"/>
                  </a:cubicBezTo>
                  <a:cubicBezTo>
                    <a:pt x="34033" y="16612"/>
                    <a:pt x="32745" y="13624"/>
                    <a:pt x="30156" y="11310"/>
                  </a:cubicBezTo>
                  <a:cubicBezTo>
                    <a:pt x="27603" y="8996"/>
                    <a:pt x="24262" y="7844"/>
                    <a:pt x="20135" y="7844"/>
                  </a:cubicBezTo>
                  <a:cubicBezTo>
                    <a:pt x="17205" y="7844"/>
                    <a:pt x="14115" y="8357"/>
                    <a:pt x="10854" y="9372"/>
                  </a:cubicBezTo>
                  <a:cubicBezTo>
                    <a:pt x="7616" y="10387"/>
                    <a:pt x="4150" y="11926"/>
                    <a:pt x="456" y="13989"/>
                  </a:cubicBezTo>
                  <a:lnTo>
                    <a:pt x="456" y="4572"/>
                  </a:lnTo>
                  <a:cubicBezTo>
                    <a:pt x="4207" y="3055"/>
                    <a:pt x="7719" y="1915"/>
                    <a:pt x="10991" y="1152"/>
                  </a:cubicBezTo>
                  <a:cubicBezTo>
                    <a:pt x="14252" y="388"/>
                    <a:pt x="17239" y="0"/>
                    <a:pt x="19952" y="0"/>
                  </a:cubicBezTo>
                  <a:cubicBezTo>
                    <a:pt x="27089" y="0"/>
                    <a:pt x="32779" y="1790"/>
                    <a:pt x="37031" y="5359"/>
                  </a:cubicBezTo>
                  <a:cubicBezTo>
                    <a:pt x="41284" y="8927"/>
                    <a:pt x="43405" y="13693"/>
                    <a:pt x="43405" y="19667"/>
                  </a:cubicBezTo>
                  <a:cubicBezTo>
                    <a:pt x="43405" y="22506"/>
                    <a:pt x="42869" y="25197"/>
                    <a:pt x="41797" y="27751"/>
                  </a:cubicBezTo>
                  <a:cubicBezTo>
                    <a:pt x="40748" y="30270"/>
                    <a:pt x="38821" y="33258"/>
                    <a:pt x="36017" y="36712"/>
                  </a:cubicBezTo>
                  <a:cubicBezTo>
                    <a:pt x="35253" y="37613"/>
                    <a:pt x="32801" y="40201"/>
                    <a:pt x="28674" y="44476"/>
                  </a:cubicBezTo>
                  <a:cubicBezTo>
                    <a:pt x="24547" y="48729"/>
                    <a:pt x="18732" y="54680"/>
                    <a:pt x="11219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C876B59B-6F86-8635-3710-8EB3AE609B6E}"/>
                </a:ext>
              </a:extLst>
            </p:cNvPr>
            <p:cNvSpPr/>
            <p:nvPr/>
          </p:nvSpPr>
          <p:spPr>
            <a:xfrm>
              <a:off x="4437627" y="3368829"/>
              <a:ext cx="47668" cy="71531"/>
            </a:xfrm>
            <a:custGeom>
              <a:avLst/>
              <a:gdLst>
                <a:gd name="connsiteX0" fmla="*/ 23840 w 47668"/>
                <a:gd name="connsiteY0" fmla="*/ 7388 h 71531"/>
                <a:gd name="connsiteX1" fmla="*/ 12986 w 47668"/>
                <a:gd name="connsiteY1" fmla="*/ 14502 h 71531"/>
                <a:gd name="connsiteX2" fmla="*/ 9383 w 47668"/>
                <a:gd name="connsiteY2" fmla="*/ 35789 h 71531"/>
                <a:gd name="connsiteX3" fmla="*/ 12986 w 47668"/>
                <a:gd name="connsiteY3" fmla="*/ 57086 h 71531"/>
                <a:gd name="connsiteX4" fmla="*/ 23840 w 47668"/>
                <a:gd name="connsiteY4" fmla="*/ 64144 h 71531"/>
                <a:gd name="connsiteX5" fmla="*/ 34694 w 47668"/>
                <a:gd name="connsiteY5" fmla="*/ 57086 h 71531"/>
                <a:gd name="connsiteX6" fmla="*/ 38342 w 47668"/>
                <a:gd name="connsiteY6" fmla="*/ 35789 h 71531"/>
                <a:gd name="connsiteX7" fmla="*/ 34694 w 47668"/>
                <a:gd name="connsiteY7" fmla="*/ 14502 h 71531"/>
                <a:gd name="connsiteX8" fmla="*/ 23840 w 47668"/>
                <a:gd name="connsiteY8" fmla="*/ 7388 h 71531"/>
                <a:gd name="connsiteX9" fmla="*/ 23840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40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40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40" y="7388"/>
                  </a:moveTo>
                  <a:cubicBezTo>
                    <a:pt x="19040" y="7388"/>
                    <a:pt x="15415" y="9759"/>
                    <a:pt x="12986" y="14502"/>
                  </a:cubicBezTo>
                  <a:cubicBezTo>
                    <a:pt x="10580" y="19211"/>
                    <a:pt x="9383" y="26303"/>
                    <a:pt x="9383" y="35789"/>
                  </a:cubicBezTo>
                  <a:cubicBezTo>
                    <a:pt x="9383" y="45240"/>
                    <a:pt x="10580" y="52343"/>
                    <a:pt x="12986" y="57086"/>
                  </a:cubicBezTo>
                  <a:cubicBezTo>
                    <a:pt x="15415" y="61795"/>
                    <a:pt x="19040" y="64144"/>
                    <a:pt x="23840" y="64144"/>
                  </a:cubicBezTo>
                  <a:cubicBezTo>
                    <a:pt x="28674" y="64144"/>
                    <a:pt x="32288" y="61795"/>
                    <a:pt x="34694" y="57086"/>
                  </a:cubicBezTo>
                  <a:cubicBezTo>
                    <a:pt x="37123" y="52343"/>
                    <a:pt x="38342" y="45240"/>
                    <a:pt x="38342" y="35789"/>
                  </a:cubicBezTo>
                  <a:cubicBezTo>
                    <a:pt x="38342" y="26303"/>
                    <a:pt x="37123" y="19211"/>
                    <a:pt x="34694" y="14502"/>
                  </a:cubicBezTo>
                  <a:cubicBezTo>
                    <a:pt x="32288" y="9759"/>
                    <a:pt x="28674" y="7388"/>
                    <a:pt x="23840" y="7388"/>
                  </a:cubicBezTo>
                  <a:moveTo>
                    <a:pt x="23840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40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40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194FEF83-DB8E-CC04-D8E7-B962B84C5136}"/>
                </a:ext>
              </a:extLst>
            </p:cNvPr>
            <p:cNvSpPr/>
            <p:nvPr/>
          </p:nvSpPr>
          <p:spPr>
            <a:xfrm>
              <a:off x="4501691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CA2C2279-4FE1-0ABE-CECA-AEFD3939499E}"/>
                </a:ext>
              </a:extLst>
            </p:cNvPr>
            <p:cNvSpPr/>
            <p:nvPr/>
          </p:nvSpPr>
          <p:spPr>
            <a:xfrm>
              <a:off x="4526261" y="3370072"/>
              <a:ext cx="50245" cy="68954"/>
            </a:xfrm>
            <a:custGeom>
              <a:avLst/>
              <a:gdLst>
                <a:gd name="connsiteX0" fmla="*/ 31126 w 50245"/>
                <a:gd name="connsiteY0" fmla="*/ 8129 h 68954"/>
                <a:gd name="connsiteX1" fmla="*/ 7570 w 50245"/>
                <a:gd name="connsiteY1" fmla="*/ 44944 h 68954"/>
                <a:gd name="connsiteX2" fmla="*/ 31126 w 50245"/>
                <a:gd name="connsiteY2" fmla="*/ 44944 h 68954"/>
                <a:gd name="connsiteX3" fmla="*/ 31126 w 50245"/>
                <a:gd name="connsiteY3" fmla="*/ 8129 h 68954"/>
                <a:gd name="connsiteX4" fmla="*/ 28686 w 50245"/>
                <a:gd name="connsiteY4" fmla="*/ 0 h 68954"/>
                <a:gd name="connsiteX5" fmla="*/ 40418 w 50245"/>
                <a:gd name="connsiteY5" fmla="*/ 0 h 68954"/>
                <a:gd name="connsiteX6" fmla="*/ 40418 w 50245"/>
                <a:gd name="connsiteY6" fmla="*/ 44944 h 68954"/>
                <a:gd name="connsiteX7" fmla="*/ 50245 w 50245"/>
                <a:gd name="connsiteY7" fmla="*/ 44944 h 68954"/>
                <a:gd name="connsiteX8" fmla="*/ 50245 w 50245"/>
                <a:gd name="connsiteY8" fmla="*/ 52697 h 68954"/>
                <a:gd name="connsiteX9" fmla="*/ 40418 w 50245"/>
                <a:gd name="connsiteY9" fmla="*/ 52697 h 68954"/>
                <a:gd name="connsiteX10" fmla="*/ 40418 w 50245"/>
                <a:gd name="connsiteY10" fmla="*/ 68955 h 68954"/>
                <a:gd name="connsiteX11" fmla="*/ 31126 w 50245"/>
                <a:gd name="connsiteY11" fmla="*/ 68955 h 68954"/>
                <a:gd name="connsiteX12" fmla="*/ 31126 w 50245"/>
                <a:gd name="connsiteY12" fmla="*/ 52697 h 68954"/>
                <a:gd name="connsiteX13" fmla="*/ 0 w 50245"/>
                <a:gd name="connsiteY13" fmla="*/ 52697 h 68954"/>
                <a:gd name="connsiteX14" fmla="*/ 0 w 50245"/>
                <a:gd name="connsiteY14" fmla="*/ 43690 h 68954"/>
                <a:gd name="connsiteX15" fmla="*/ 28686 w 50245"/>
                <a:gd name="connsiteY15" fmla="*/ 0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245" h="68954">
                  <a:moveTo>
                    <a:pt x="31126" y="8129"/>
                  </a:moveTo>
                  <a:lnTo>
                    <a:pt x="7570" y="44944"/>
                  </a:lnTo>
                  <a:lnTo>
                    <a:pt x="31126" y="44944"/>
                  </a:lnTo>
                  <a:lnTo>
                    <a:pt x="31126" y="8129"/>
                  </a:lnTo>
                  <a:moveTo>
                    <a:pt x="28686" y="0"/>
                  </a:moveTo>
                  <a:lnTo>
                    <a:pt x="40418" y="0"/>
                  </a:lnTo>
                  <a:lnTo>
                    <a:pt x="40418" y="44944"/>
                  </a:lnTo>
                  <a:lnTo>
                    <a:pt x="50245" y="44944"/>
                  </a:lnTo>
                  <a:lnTo>
                    <a:pt x="50245" y="52697"/>
                  </a:lnTo>
                  <a:lnTo>
                    <a:pt x="40418" y="52697"/>
                  </a:lnTo>
                  <a:lnTo>
                    <a:pt x="40418" y="68955"/>
                  </a:lnTo>
                  <a:lnTo>
                    <a:pt x="31126" y="68955"/>
                  </a:lnTo>
                  <a:lnTo>
                    <a:pt x="31126" y="52697"/>
                  </a:lnTo>
                  <a:lnTo>
                    <a:pt x="0" y="52697"/>
                  </a:lnTo>
                  <a:lnTo>
                    <a:pt x="0" y="43690"/>
                  </a:lnTo>
                  <a:lnTo>
                    <a:pt x="28686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347424E2-2DDF-31B1-DC38-1691D1F93CF7}"/>
                </a:ext>
              </a:extLst>
            </p:cNvPr>
            <p:cNvSpPr/>
            <p:nvPr/>
          </p:nvSpPr>
          <p:spPr>
            <a:xfrm>
              <a:off x="4699149" y="3368829"/>
              <a:ext cx="47657" cy="71531"/>
            </a:xfrm>
            <a:custGeom>
              <a:avLst/>
              <a:gdLst>
                <a:gd name="connsiteX0" fmla="*/ 23829 w 47657"/>
                <a:gd name="connsiteY0" fmla="*/ 7388 h 71531"/>
                <a:gd name="connsiteX1" fmla="*/ 12975 w 47657"/>
                <a:gd name="connsiteY1" fmla="*/ 14502 h 71531"/>
                <a:gd name="connsiteX2" fmla="*/ 9372 w 47657"/>
                <a:gd name="connsiteY2" fmla="*/ 35789 h 71531"/>
                <a:gd name="connsiteX3" fmla="*/ 12975 w 47657"/>
                <a:gd name="connsiteY3" fmla="*/ 57086 h 71531"/>
                <a:gd name="connsiteX4" fmla="*/ 23829 w 47657"/>
                <a:gd name="connsiteY4" fmla="*/ 64144 h 71531"/>
                <a:gd name="connsiteX5" fmla="*/ 34683 w 47657"/>
                <a:gd name="connsiteY5" fmla="*/ 57086 h 71531"/>
                <a:gd name="connsiteX6" fmla="*/ 38331 w 47657"/>
                <a:gd name="connsiteY6" fmla="*/ 35789 h 71531"/>
                <a:gd name="connsiteX7" fmla="*/ 34683 w 47657"/>
                <a:gd name="connsiteY7" fmla="*/ 14502 h 71531"/>
                <a:gd name="connsiteX8" fmla="*/ 23829 w 47657"/>
                <a:gd name="connsiteY8" fmla="*/ 7388 h 71531"/>
                <a:gd name="connsiteX9" fmla="*/ 23829 w 47657"/>
                <a:gd name="connsiteY9" fmla="*/ 0 h 71531"/>
                <a:gd name="connsiteX10" fmla="*/ 41523 w 47657"/>
                <a:gd name="connsiteY10" fmla="*/ 9189 h 71531"/>
                <a:gd name="connsiteX11" fmla="*/ 47657 w 47657"/>
                <a:gd name="connsiteY11" fmla="*/ 35789 h 71531"/>
                <a:gd name="connsiteX12" fmla="*/ 41523 w 47657"/>
                <a:gd name="connsiteY12" fmla="*/ 62388 h 71531"/>
                <a:gd name="connsiteX13" fmla="*/ 23829 w 47657"/>
                <a:gd name="connsiteY13" fmla="*/ 71532 h 71531"/>
                <a:gd name="connsiteX14" fmla="*/ 6100 w 47657"/>
                <a:gd name="connsiteY14" fmla="*/ 62388 h 71531"/>
                <a:gd name="connsiteX15" fmla="*/ 0 w 47657"/>
                <a:gd name="connsiteY15" fmla="*/ 35789 h 71531"/>
                <a:gd name="connsiteX16" fmla="*/ 6100 w 47657"/>
                <a:gd name="connsiteY16" fmla="*/ 9189 h 71531"/>
                <a:gd name="connsiteX17" fmla="*/ 23829 w 47657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7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57" y="24148"/>
                    <a:pt x="47657" y="35789"/>
                  </a:cubicBezTo>
                  <a:cubicBezTo>
                    <a:pt x="47657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6CB92AF5-B7AF-FA04-9A70-9A616B60707F}"/>
                </a:ext>
              </a:extLst>
            </p:cNvPr>
            <p:cNvSpPr/>
            <p:nvPr/>
          </p:nvSpPr>
          <p:spPr>
            <a:xfrm>
              <a:off x="4763213" y="3427295"/>
              <a:ext cx="9736" cy="11731"/>
            </a:xfrm>
            <a:custGeom>
              <a:avLst/>
              <a:gdLst>
                <a:gd name="connsiteX0" fmla="*/ 0 w 9736"/>
                <a:gd name="connsiteY0" fmla="*/ 0 h 11731"/>
                <a:gd name="connsiteX1" fmla="*/ 9737 w 9736"/>
                <a:gd name="connsiteY1" fmla="*/ 0 h 11731"/>
                <a:gd name="connsiteX2" fmla="*/ 9737 w 9736"/>
                <a:gd name="connsiteY2" fmla="*/ 11732 h 11731"/>
                <a:gd name="connsiteX3" fmla="*/ 0 w 9736"/>
                <a:gd name="connsiteY3" fmla="*/ 11732 h 11731"/>
                <a:gd name="connsiteX4" fmla="*/ 0 w 9736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6" h="11731">
                  <a:moveTo>
                    <a:pt x="0" y="0"/>
                  </a:moveTo>
                  <a:lnTo>
                    <a:pt x="9737" y="0"/>
                  </a:lnTo>
                  <a:lnTo>
                    <a:pt x="9737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3A0A5CA0-A615-D8F4-E24B-8FF32D2525FA}"/>
                </a:ext>
              </a:extLst>
            </p:cNvPr>
            <p:cNvSpPr/>
            <p:nvPr/>
          </p:nvSpPr>
          <p:spPr>
            <a:xfrm>
              <a:off x="4789767" y="3368829"/>
              <a:ext cx="47611" cy="71531"/>
            </a:xfrm>
            <a:custGeom>
              <a:avLst/>
              <a:gdLst>
                <a:gd name="connsiteX0" fmla="*/ 24615 w 47611"/>
                <a:gd name="connsiteY0" fmla="*/ 32003 h 71531"/>
                <a:gd name="connsiteX1" fmla="*/ 14639 w 47611"/>
                <a:gd name="connsiteY1" fmla="*/ 36302 h 71531"/>
                <a:gd name="connsiteX2" fmla="*/ 10991 w 47611"/>
                <a:gd name="connsiteY2" fmla="*/ 48079 h 71531"/>
                <a:gd name="connsiteX3" fmla="*/ 14639 w 47611"/>
                <a:gd name="connsiteY3" fmla="*/ 59857 h 71531"/>
                <a:gd name="connsiteX4" fmla="*/ 24615 w 47611"/>
                <a:gd name="connsiteY4" fmla="*/ 64144 h 71531"/>
                <a:gd name="connsiteX5" fmla="*/ 34546 w 47611"/>
                <a:gd name="connsiteY5" fmla="*/ 59857 h 71531"/>
                <a:gd name="connsiteX6" fmla="*/ 38240 w 47611"/>
                <a:gd name="connsiteY6" fmla="*/ 48079 h 71531"/>
                <a:gd name="connsiteX7" fmla="*/ 34546 w 47611"/>
                <a:gd name="connsiteY7" fmla="*/ 36302 h 71531"/>
                <a:gd name="connsiteX8" fmla="*/ 24615 w 47611"/>
                <a:gd name="connsiteY8" fmla="*/ 32003 h 71531"/>
                <a:gd name="connsiteX9" fmla="*/ 43131 w 47611"/>
                <a:gd name="connsiteY9" fmla="*/ 2770 h 71531"/>
                <a:gd name="connsiteX10" fmla="*/ 43131 w 47611"/>
                <a:gd name="connsiteY10" fmla="*/ 11264 h 71531"/>
                <a:gd name="connsiteX11" fmla="*/ 36017 w 47611"/>
                <a:gd name="connsiteY11" fmla="*/ 8722 h 71531"/>
                <a:gd name="connsiteX12" fmla="*/ 28959 w 47611"/>
                <a:gd name="connsiteY12" fmla="*/ 7844 h 71531"/>
                <a:gd name="connsiteX13" fmla="*/ 14822 w 47611"/>
                <a:gd name="connsiteY13" fmla="*/ 14081 h 71531"/>
                <a:gd name="connsiteX14" fmla="*/ 9281 w 47611"/>
                <a:gd name="connsiteY14" fmla="*/ 32927 h 71531"/>
                <a:gd name="connsiteX15" fmla="*/ 16121 w 47611"/>
                <a:gd name="connsiteY15" fmla="*/ 26782 h 71531"/>
                <a:gd name="connsiteX16" fmla="*/ 25174 w 47611"/>
                <a:gd name="connsiteY16" fmla="*/ 24615 h 71531"/>
                <a:gd name="connsiteX17" fmla="*/ 41569 w 47611"/>
                <a:gd name="connsiteY17" fmla="*/ 30943 h 71531"/>
                <a:gd name="connsiteX18" fmla="*/ 47612 w 47611"/>
                <a:gd name="connsiteY18" fmla="*/ 48079 h 71531"/>
                <a:gd name="connsiteX19" fmla="*/ 41330 w 47611"/>
                <a:gd name="connsiteY19" fmla="*/ 65113 h 71531"/>
                <a:gd name="connsiteX20" fmla="*/ 24615 w 47611"/>
                <a:gd name="connsiteY20" fmla="*/ 71532 h 71531"/>
                <a:gd name="connsiteX21" fmla="*/ 6328 w 47611"/>
                <a:gd name="connsiteY21" fmla="*/ 62388 h 71531"/>
                <a:gd name="connsiteX22" fmla="*/ 0 w 47611"/>
                <a:gd name="connsiteY22" fmla="*/ 35789 h 71531"/>
                <a:gd name="connsiteX23" fmla="*/ 7753 w 47611"/>
                <a:gd name="connsiteY23" fmla="*/ 9737 h 71531"/>
                <a:gd name="connsiteX24" fmla="*/ 28583 w 47611"/>
                <a:gd name="connsiteY24" fmla="*/ 0 h 71531"/>
                <a:gd name="connsiteX25" fmla="*/ 35652 w 47611"/>
                <a:gd name="connsiteY25" fmla="*/ 684 h 71531"/>
                <a:gd name="connsiteX26" fmla="*/ 43131 w 47611"/>
                <a:gd name="connsiteY26" fmla="*/ 277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1" h="71531">
                  <a:moveTo>
                    <a:pt x="24615" y="32003"/>
                  </a:moveTo>
                  <a:cubicBezTo>
                    <a:pt x="20431" y="32003"/>
                    <a:pt x="17102" y="33440"/>
                    <a:pt x="14639" y="36302"/>
                  </a:cubicBezTo>
                  <a:cubicBezTo>
                    <a:pt x="12211" y="39163"/>
                    <a:pt x="10991" y="43085"/>
                    <a:pt x="10991" y="48079"/>
                  </a:cubicBezTo>
                  <a:cubicBezTo>
                    <a:pt x="10991" y="53039"/>
                    <a:pt x="12211" y="56961"/>
                    <a:pt x="14639" y="59857"/>
                  </a:cubicBezTo>
                  <a:cubicBezTo>
                    <a:pt x="17102" y="62718"/>
                    <a:pt x="20431" y="64144"/>
                    <a:pt x="24615" y="64144"/>
                  </a:cubicBezTo>
                  <a:cubicBezTo>
                    <a:pt x="28799" y="64144"/>
                    <a:pt x="32117" y="62718"/>
                    <a:pt x="34546" y="59857"/>
                  </a:cubicBezTo>
                  <a:cubicBezTo>
                    <a:pt x="37008" y="56961"/>
                    <a:pt x="38240" y="53039"/>
                    <a:pt x="38240" y="48079"/>
                  </a:cubicBezTo>
                  <a:cubicBezTo>
                    <a:pt x="38240" y="43085"/>
                    <a:pt x="37008" y="39163"/>
                    <a:pt x="34546" y="36302"/>
                  </a:cubicBezTo>
                  <a:cubicBezTo>
                    <a:pt x="32117" y="33440"/>
                    <a:pt x="28799" y="32003"/>
                    <a:pt x="24615" y="32003"/>
                  </a:cubicBezTo>
                  <a:moveTo>
                    <a:pt x="43131" y="2770"/>
                  </a:moveTo>
                  <a:lnTo>
                    <a:pt x="43131" y="11264"/>
                  </a:lnTo>
                  <a:cubicBezTo>
                    <a:pt x="40794" y="10159"/>
                    <a:pt x="38422" y="9303"/>
                    <a:pt x="36017" y="8722"/>
                  </a:cubicBezTo>
                  <a:cubicBezTo>
                    <a:pt x="33656" y="8141"/>
                    <a:pt x="31296" y="7844"/>
                    <a:pt x="28959" y="7844"/>
                  </a:cubicBezTo>
                  <a:cubicBezTo>
                    <a:pt x="22803" y="7844"/>
                    <a:pt x="18094" y="9919"/>
                    <a:pt x="14822" y="14081"/>
                  </a:cubicBezTo>
                  <a:cubicBezTo>
                    <a:pt x="11595" y="18242"/>
                    <a:pt x="9748" y="24524"/>
                    <a:pt x="9281" y="32927"/>
                  </a:cubicBezTo>
                  <a:cubicBezTo>
                    <a:pt x="11093" y="30248"/>
                    <a:pt x="13374" y="28195"/>
                    <a:pt x="16121" y="26782"/>
                  </a:cubicBezTo>
                  <a:cubicBezTo>
                    <a:pt x="18858" y="25334"/>
                    <a:pt x="21879" y="24615"/>
                    <a:pt x="25174" y="24615"/>
                  </a:cubicBezTo>
                  <a:cubicBezTo>
                    <a:pt x="32094" y="24615"/>
                    <a:pt x="37567" y="26724"/>
                    <a:pt x="41569" y="30943"/>
                  </a:cubicBezTo>
                  <a:cubicBezTo>
                    <a:pt x="45594" y="35127"/>
                    <a:pt x="47612" y="40839"/>
                    <a:pt x="47612" y="48079"/>
                  </a:cubicBezTo>
                  <a:cubicBezTo>
                    <a:pt x="47612" y="55159"/>
                    <a:pt x="45514" y="60837"/>
                    <a:pt x="41330" y="65113"/>
                  </a:cubicBezTo>
                  <a:cubicBezTo>
                    <a:pt x="37145" y="69388"/>
                    <a:pt x="31570" y="71532"/>
                    <a:pt x="24615" y="71532"/>
                  </a:cubicBezTo>
                  <a:cubicBezTo>
                    <a:pt x="16646" y="71532"/>
                    <a:pt x="10546" y="68487"/>
                    <a:pt x="6328" y="62388"/>
                  </a:cubicBezTo>
                  <a:cubicBezTo>
                    <a:pt x="2109" y="56265"/>
                    <a:pt x="0" y="47395"/>
                    <a:pt x="0" y="35789"/>
                  </a:cubicBezTo>
                  <a:cubicBezTo>
                    <a:pt x="0" y="24889"/>
                    <a:pt x="2588" y="16201"/>
                    <a:pt x="7753" y="9737"/>
                  </a:cubicBezTo>
                  <a:cubicBezTo>
                    <a:pt x="12929" y="3249"/>
                    <a:pt x="19872" y="0"/>
                    <a:pt x="28583" y="0"/>
                  </a:cubicBezTo>
                  <a:cubicBezTo>
                    <a:pt x="30920" y="0"/>
                    <a:pt x="33280" y="228"/>
                    <a:pt x="35652" y="684"/>
                  </a:cubicBezTo>
                  <a:cubicBezTo>
                    <a:pt x="38057" y="1152"/>
                    <a:pt x="40543" y="1847"/>
                    <a:pt x="43131" y="277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C3BB0964-154C-BC8E-FDE0-B7B942BCBC5E}"/>
                </a:ext>
              </a:extLst>
            </p:cNvPr>
            <p:cNvSpPr/>
            <p:nvPr/>
          </p:nvSpPr>
          <p:spPr>
            <a:xfrm>
              <a:off x="4960592" y="3368829"/>
              <a:ext cx="47668" cy="71531"/>
            </a:xfrm>
            <a:custGeom>
              <a:avLst/>
              <a:gdLst>
                <a:gd name="connsiteX0" fmla="*/ 23840 w 47668"/>
                <a:gd name="connsiteY0" fmla="*/ 7388 h 71531"/>
                <a:gd name="connsiteX1" fmla="*/ 12986 w 47668"/>
                <a:gd name="connsiteY1" fmla="*/ 14502 h 71531"/>
                <a:gd name="connsiteX2" fmla="*/ 9383 w 47668"/>
                <a:gd name="connsiteY2" fmla="*/ 35789 h 71531"/>
                <a:gd name="connsiteX3" fmla="*/ 12986 w 47668"/>
                <a:gd name="connsiteY3" fmla="*/ 57086 h 71531"/>
                <a:gd name="connsiteX4" fmla="*/ 23840 w 47668"/>
                <a:gd name="connsiteY4" fmla="*/ 64144 h 71531"/>
                <a:gd name="connsiteX5" fmla="*/ 34694 w 47668"/>
                <a:gd name="connsiteY5" fmla="*/ 57086 h 71531"/>
                <a:gd name="connsiteX6" fmla="*/ 38342 w 47668"/>
                <a:gd name="connsiteY6" fmla="*/ 35789 h 71531"/>
                <a:gd name="connsiteX7" fmla="*/ 34694 w 47668"/>
                <a:gd name="connsiteY7" fmla="*/ 14502 h 71531"/>
                <a:gd name="connsiteX8" fmla="*/ 23840 w 47668"/>
                <a:gd name="connsiteY8" fmla="*/ 7388 h 71531"/>
                <a:gd name="connsiteX9" fmla="*/ 23840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40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40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40" y="7388"/>
                  </a:moveTo>
                  <a:cubicBezTo>
                    <a:pt x="19040" y="7388"/>
                    <a:pt x="15415" y="9759"/>
                    <a:pt x="12986" y="14502"/>
                  </a:cubicBezTo>
                  <a:cubicBezTo>
                    <a:pt x="10580" y="19211"/>
                    <a:pt x="9383" y="26303"/>
                    <a:pt x="9383" y="35789"/>
                  </a:cubicBezTo>
                  <a:cubicBezTo>
                    <a:pt x="9383" y="45240"/>
                    <a:pt x="10580" y="52343"/>
                    <a:pt x="12986" y="57086"/>
                  </a:cubicBezTo>
                  <a:cubicBezTo>
                    <a:pt x="15415" y="61795"/>
                    <a:pt x="19040" y="64144"/>
                    <a:pt x="23840" y="64144"/>
                  </a:cubicBezTo>
                  <a:cubicBezTo>
                    <a:pt x="28674" y="64144"/>
                    <a:pt x="32288" y="61795"/>
                    <a:pt x="34694" y="57086"/>
                  </a:cubicBezTo>
                  <a:cubicBezTo>
                    <a:pt x="37122" y="52343"/>
                    <a:pt x="38342" y="45240"/>
                    <a:pt x="38342" y="35789"/>
                  </a:cubicBezTo>
                  <a:cubicBezTo>
                    <a:pt x="38342" y="26303"/>
                    <a:pt x="37122" y="19211"/>
                    <a:pt x="34694" y="14502"/>
                  </a:cubicBezTo>
                  <a:cubicBezTo>
                    <a:pt x="32288" y="9759"/>
                    <a:pt x="28674" y="7388"/>
                    <a:pt x="23840" y="7388"/>
                  </a:cubicBezTo>
                  <a:moveTo>
                    <a:pt x="23840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40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40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3DB7C2B3-F297-3F7B-9E75-CD12F8497250}"/>
                </a:ext>
              </a:extLst>
            </p:cNvPr>
            <p:cNvSpPr/>
            <p:nvPr/>
          </p:nvSpPr>
          <p:spPr>
            <a:xfrm>
              <a:off x="5024656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5D4CDA53-CBD6-F2FD-5962-839ACD6F8D86}"/>
                </a:ext>
              </a:extLst>
            </p:cNvPr>
            <p:cNvSpPr/>
            <p:nvPr/>
          </p:nvSpPr>
          <p:spPr>
            <a:xfrm>
              <a:off x="5051027" y="3368829"/>
              <a:ext cx="47292" cy="71531"/>
            </a:xfrm>
            <a:custGeom>
              <a:avLst/>
              <a:gdLst>
                <a:gd name="connsiteX0" fmla="*/ 23646 w 47292"/>
                <a:gd name="connsiteY0" fmla="*/ 37453 h 71531"/>
                <a:gd name="connsiteX1" fmla="*/ 13169 w 47292"/>
                <a:gd name="connsiteY1" fmla="*/ 41010 h 71531"/>
                <a:gd name="connsiteX2" fmla="*/ 9372 w 47292"/>
                <a:gd name="connsiteY2" fmla="*/ 50804 h 71531"/>
                <a:gd name="connsiteX3" fmla="*/ 13169 w 47292"/>
                <a:gd name="connsiteY3" fmla="*/ 60586 h 71531"/>
                <a:gd name="connsiteX4" fmla="*/ 23646 w 47292"/>
                <a:gd name="connsiteY4" fmla="*/ 64144 h 71531"/>
                <a:gd name="connsiteX5" fmla="*/ 34135 w 47292"/>
                <a:gd name="connsiteY5" fmla="*/ 60586 h 71531"/>
                <a:gd name="connsiteX6" fmla="*/ 37966 w 47292"/>
                <a:gd name="connsiteY6" fmla="*/ 50804 h 71531"/>
                <a:gd name="connsiteX7" fmla="*/ 34135 w 47292"/>
                <a:gd name="connsiteY7" fmla="*/ 41010 h 71531"/>
                <a:gd name="connsiteX8" fmla="*/ 23646 w 47292"/>
                <a:gd name="connsiteY8" fmla="*/ 37453 h 71531"/>
                <a:gd name="connsiteX9" fmla="*/ 14320 w 47292"/>
                <a:gd name="connsiteY9" fmla="*/ 33486 h 71531"/>
                <a:gd name="connsiteX10" fmla="*/ 4948 w 47292"/>
                <a:gd name="connsiteY10" fmla="*/ 27887 h 71531"/>
                <a:gd name="connsiteX11" fmla="*/ 1619 w 47292"/>
                <a:gd name="connsiteY11" fmla="*/ 17866 h 71531"/>
                <a:gd name="connsiteX12" fmla="*/ 7479 w 47292"/>
                <a:gd name="connsiteY12" fmla="*/ 4800 h 71531"/>
                <a:gd name="connsiteX13" fmla="*/ 23646 w 47292"/>
                <a:gd name="connsiteY13" fmla="*/ 0 h 71531"/>
                <a:gd name="connsiteX14" fmla="*/ 39813 w 47292"/>
                <a:gd name="connsiteY14" fmla="*/ 4800 h 71531"/>
                <a:gd name="connsiteX15" fmla="*/ 45674 w 47292"/>
                <a:gd name="connsiteY15" fmla="*/ 17866 h 71531"/>
                <a:gd name="connsiteX16" fmla="*/ 42310 w 47292"/>
                <a:gd name="connsiteY16" fmla="*/ 27887 h 71531"/>
                <a:gd name="connsiteX17" fmla="*/ 33018 w 47292"/>
                <a:gd name="connsiteY17" fmla="*/ 33486 h 71531"/>
                <a:gd name="connsiteX18" fmla="*/ 43507 w 47292"/>
                <a:gd name="connsiteY18" fmla="*/ 39619 h 71531"/>
                <a:gd name="connsiteX19" fmla="*/ 47292 w 47292"/>
                <a:gd name="connsiteY19" fmla="*/ 50804 h 71531"/>
                <a:gd name="connsiteX20" fmla="*/ 41147 w 47292"/>
                <a:gd name="connsiteY20" fmla="*/ 66184 h 71531"/>
                <a:gd name="connsiteX21" fmla="*/ 23646 w 47292"/>
                <a:gd name="connsiteY21" fmla="*/ 71532 h 71531"/>
                <a:gd name="connsiteX22" fmla="*/ 6100 w 47292"/>
                <a:gd name="connsiteY22" fmla="*/ 66184 h 71531"/>
                <a:gd name="connsiteX23" fmla="*/ 0 w 47292"/>
                <a:gd name="connsiteY23" fmla="*/ 50804 h 71531"/>
                <a:gd name="connsiteX24" fmla="*/ 3785 w 47292"/>
                <a:gd name="connsiteY24" fmla="*/ 39619 h 71531"/>
                <a:gd name="connsiteX25" fmla="*/ 14320 w 47292"/>
                <a:gd name="connsiteY25" fmla="*/ 33486 h 71531"/>
                <a:gd name="connsiteX26" fmla="*/ 10900 w 47292"/>
                <a:gd name="connsiteY26" fmla="*/ 18744 h 71531"/>
                <a:gd name="connsiteX27" fmla="*/ 14229 w 47292"/>
                <a:gd name="connsiteY27" fmla="*/ 27101 h 71531"/>
                <a:gd name="connsiteX28" fmla="*/ 23646 w 47292"/>
                <a:gd name="connsiteY28" fmla="*/ 30111 h 71531"/>
                <a:gd name="connsiteX29" fmla="*/ 33018 w 47292"/>
                <a:gd name="connsiteY29" fmla="*/ 27101 h 71531"/>
                <a:gd name="connsiteX30" fmla="*/ 36439 w 47292"/>
                <a:gd name="connsiteY30" fmla="*/ 18744 h 71531"/>
                <a:gd name="connsiteX31" fmla="*/ 33018 w 47292"/>
                <a:gd name="connsiteY31" fmla="*/ 10387 h 71531"/>
                <a:gd name="connsiteX32" fmla="*/ 23646 w 47292"/>
                <a:gd name="connsiteY32" fmla="*/ 7388 h 71531"/>
                <a:gd name="connsiteX33" fmla="*/ 14229 w 47292"/>
                <a:gd name="connsiteY33" fmla="*/ 10387 h 71531"/>
                <a:gd name="connsiteX34" fmla="*/ 10900 w 47292"/>
                <a:gd name="connsiteY34" fmla="*/ 18744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7292" h="71531">
                  <a:moveTo>
                    <a:pt x="23646" y="37453"/>
                  </a:moveTo>
                  <a:cubicBezTo>
                    <a:pt x="19211" y="37453"/>
                    <a:pt x="15722" y="38639"/>
                    <a:pt x="13169" y="41010"/>
                  </a:cubicBezTo>
                  <a:cubicBezTo>
                    <a:pt x="10637" y="43382"/>
                    <a:pt x="9372" y="46643"/>
                    <a:pt x="9372" y="50804"/>
                  </a:cubicBezTo>
                  <a:cubicBezTo>
                    <a:pt x="9372" y="54954"/>
                    <a:pt x="10637" y="58215"/>
                    <a:pt x="13169" y="60586"/>
                  </a:cubicBezTo>
                  <a:cubicBezTo>
                    <a:pt x="15722" y="62958"/>
                    <a:pt x="19211" y="64144"/>
                    <a:pt x="23646" y="64144"/>
                  </a:cubicBezTo>
                  <a:cubicBezTo>
                    <a:pt x="28081" y="64144"/>
                    <a:pt x="31570" y="62958"/>
                    <a:pt x="34135" y="60586"/>
                  </a:cubicBezTo>
                  <a:cubicBezTo>
                    <a:pt x="36689" y="58181"/>
                    <a:pt x="37966" y="54920"/>
                    <a:pt x="37966" y="50804"/>
                  </a:cubicBezTo>
                  <a:cubicBezTo>
                    <a:pt x="37966" y="46643"/>
                    <a:pt x="36689" y="43382"/>
                    <a:pt x="34135" y="41010"/>
                  </a:cubicBezTo>
                  <a:cubicBezTo>
                    <a:pt x="31616" y="38639"/>
                    <a:pt x="28116" y="37453"/>
                    <a:pt x="23646" y="37453"/>
                  </a:cubicBezTo>
                  <a:moveTo>
                    <a:pt x="14320" y="33486"/>
                  </a:moveTo>
                  <a:cubicBezTo>
                    <a:pt x="10318" y="32494"/>
                    <a:pt x="7194" y="30635"/>
                    <a:pt x="4948" y="27887"/>
                  </a:cubicBezTo>
                  <a:cubicBezTo>
                    <a:pt x="2725" y="25151"/>
                    <a:pt x="1619" y="21811"/>
                    <a:pt x="1619" y="17866"/>
                  </a:cubicBezTo>
                  <a:cubicBezTo>
                    <a:pt x="1619" y="12359"/>
                    <a:pt x="3569" y="8004"/>
                    <a:pt x="7479" y="4800"/>
                  </a:cubicBezTo>
                  <a:cubicBezTo>
                    <a:pt x="11424" y="1596"/>
                    <a:pt x="16817" y="0"/>
                    <a:pt x="23646" y="0"/>
                  </a:cubicBezTo>
                  <a:cubicBezTo>
                    <a:pt x="30510" y="0"/>
                    <a:pt x="35903" y="1596"/>
                    <a:pt x="39813" y="4800"/>
                  </a:cubicBezTo>
                  <a:cubicBezTo>
                    <a:pt x="43724" y="8004"/>
                    <a:pt x="45674" y="12359"/>
                    <a:pt x="45674" y="17866"/>
                  </a:cubicBezTo>
                  <a:cubicBezTo>
                    <a:pt x="45674" y="21811"/>
                    <a:pt x="44556" y="25151"/>
                    <a:pt x="42310" y="27887"/>
                  </a:cubicBezTo>
                  <a:cubicBezTo>
                    <a:pt x="40087" y="30635"/>
                    <a:pt x="36997" y="32494"/>
                    <a:pt x="33018" y="33486"/>
                  </a:cubicBezTo>
                  <a:cubicBezTo>
                    <a:pt x="37522" y="34523"/>
                    <a:pt x="41010" y="36575"/>
                    <a:pt x="43507" y="39619"/>
                  </a:cubicBezTo>
                  <a:cubicBezTo>
                    <a:pt x="46027" y="42664"/>
                    <a:pt x="47292" y="46392"/>
                    <a:pt x="47292" y="50804"/>
                  </a:cubicBezTo>
                  <a:cubicBezTo>
                    <a:pt x="47292" y="57485"/>
                    <a:pt x="45240" y="62616"/>
                    <a:pt x="41147" y="66184"/>
                  </a:cubicBezTo>
                  <a:cubicBezTo>
                    <a:pt x="37088" y="69753"/>
                    <a:pt x="31251" y="71532"/>
                    <a:pt x="23646" y="71532"/>
                  </a:cubicBezTo>
                  <a:cubicBezTo>
                    <a:pt x="16042" y="71532"/>
                    <a:pt x="10193" y="69753"/>
                    <a:pt x="6100" y="66184"/>
                  </a:cubicBezTo>
                  <a:cubicBezTo>
                    <a:pt x="2029" y="62616"/>
                    <a:pt x="0" y="57485"/>
                    <a:pt x="0" y="50804"/>
                  </a:cubicBezTo>
                  <a:cubicBezTo>
                    <a:pt x="0" y="46392"/>
                    <a:pt x="1266" y="42664"/>
                    <a:pt x="3785" y="39619"/>
                  </a:cubicBezTo>
                  <a:cubicBezTo>
                    <a:pt x="6305" y="36575"/>
                    <a:pt x="9816" y="34523"/>
                    <a:pt x="14320" y="33486"/>
                  </a:cubicBezTo>
                  <a:moveTo>
                    <a:pt x="10900" y="18744"/>
                  </a:moveTo>
                  <a:cubicBezTo>
                    <a:pt x="10900" y="22312"/>
                    <a:pt x="12006" y="25106"/>
                    <a:pt x="14229" y="27101"/>
                  </a:cubicBezTo>
                  <a:cubicBezTo>
                    <a:pt x="16475" y="29107"/>
                    <a:pt x="19610" y="30111"/>
                    <a:pt x="23646" y="30111"/>
                  </a:cubicBezTo>
                  <a:cubicBezTo>
                    <a:pt x="27648" y="30111"/>
                    <a:pt x="30772" y="29107"/>
                    <a:pt x="33018" y="27101"/>
                  </a:cubicBezTo>
                  <a:cubicBezTo>
                    <a:pt x="35298" y="25106"/>
                    <a:pt x="36439" y="22312"/>
                    <a:pt x="36439" y="18744"/>
                  </a:cubicBezTo>
                  <a:cubicBezTo>
                    <a:pt x="36439" y="15175"/>
                    <a:pt x="35298" y="12382"/>
                    <a:pt x="33018" y="10387"/>
                  </a:cubicBezTo>
                  <a:cubicBezTo>
                    <a:pt x="30772" y="8391"/>
                    <a:pt x="27648" y="7388"/>
                    <a:pt x="23646" y="7388"/>
                  </a:cubicBezTo>
                  <a:cubicBezTo>
                    <a:pt x="19610" y="7388"/>
                    <a:pt x="16475" y="8391"/>
                    <a:pt x="14229" y="10387"/>
                  </a:cubicBezTo>
                  <a:cubicBezTo>
                    <a:pt x="12006" y="12382"/>
                    <a:pt x="10900" y="15175"/>
                    <a:pt x="10900" y="1874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C2AF86B6-7967-628C-4320-274E787D8C84}"/>
                </a:ext>
              </a:extLst>
            </p:cNvPr>
            <p:cNvSpPr/>
            <p:nvPr/>
          </p:nvSpPr>
          <p:spPr>
            <a:xfrm>
              <a:off x="5223779" y="3370072"/>
              <a:ext cx="41055" cy="68954"/>
            </a:xfrm>
            <a:custGeom>
              <a:avLst/>
              <a:gdLst>
                <a:gd name="connsiteX0" fmla="*/ 1334 w 41055"/>
                <a:gd name="connsiteY0" fmla="*/ 61099 h 68954"/>
                <a:gd name="connsiteX1" fmla="*/ 16577 w 41055"/>
                <a:gd name="connsiteY1" fmla="*/ 61099 h 68954"/>
                <a:gd name="connsiteX2" fmla="*/ 16577 w 41055"/>
                <a:gd name="connsiteY2" fmla="*/ 8494 h 68954"/>
                <a:gd name="connsiteX3" fmla="*/ 0 w 41055"/>
                <a:gd name="connsiteY3" fmla="*/ 11823 h 68954"/>
                <a:gd name="connsiteX4" fmla="*/ 0 w 41055"/>
                <a:gd name="connsiteY4" fmla="*/ 3329 h 68954"/>
                <a:gd name="connsiteX5" fmla="*/ 16486 w 41055"/>
                <a:gd name="connsiteY5" fmla="*/ 0 h 68954"/>
                <a:gd name="connsiteX6" fmla="*/ 25812 w 41055"/>
                <a:gd name="connsiteY6" fmla="*/ 0 h 68954"/>
                <a:gd name="connsiteX7" fmla="*/ 25812 w 41055"/>
                <a:gd name="connsiteY7" fmla="*/ 61099 h 68954"/>
                <a:gd name="connsiteX8" fmla="*/ 41056 w 41055"/>
                <a:gd name="connsiteY8" fmla="*/ 61099 h 68954"/>
                <a:gd name="connsiteX9" fmla="*/ 41056 w 41055"/>
                <a:gd name="connsiteY9" fmla="*/ 68955 h 68954"/>
                <a:gd name="connsiteX10" fmla="*/ 1334 w 41055"/>
                <a:gd name="connsiteY10" fmla="*/ 68955 h 68954"/>
                <a:gd name="connsiteX11" fmla="*/ 1334 w 41055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5" h="68954">
                  <a:moveTo>
                    <a:pt x="1334" y="61099"/>
                  </a:moveTo>
                  <a:lnTo>
                    <a:pt x="16577" y="61099"/>
                  </a:lnTo>
                  <a:lnTo>
                    <a:pt x="16577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12" y="0"/>
                  </a:lnTo>
                  <a:lnTo>
                    <a:pt x="25812" y="61099"/>
                  </a:lnTo>
                  <a:lnTo>
                    <a:pt x="41056" y="61099"/>
                  </a:lnTo>
                  <a:lnTo>
                    <a:pt x="41056" y="68955"/>
                  </a:lnTo>
                  <a:lnTo>
                    <a:pt x="1334" y="68955"/>
                  </a:lnTo>
                  <a:lnTo>
                    <a:pt x="1334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D6BDF887-CD93-E218-E4A3-6F0EE78D5734}"/>
                </a:ext>
              </a:extLst>
            </p:cNvPr>
            <p:cNvSpPr/>
            <p:nvPr/>
          </p:nvSpPr>
          <p:spPr>
            <a:xfrm>
              <a:off x="5283681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E6663E8C-8FAB-9CD7-1421-48C34867F3E2}"/>
                </a:ext>
              </a:extLst>
            </p:cNvPr>
            <p:cNvSpPr/>
            <p:nvPr/>
          </p:nvSpPr>
          <p:spPr>
            <a:xfrm>
              <a:off x="5309870" y="3368829"/>
              <a:ext cx="47657" cy="71531"/>
            </a:xfrm>
            <a:custGeom>
              <a:avLst/>
              <a:gdLst>
                <a:gd name="connsiteX0" fmla="*/ 23829 w 47657"/>
                <a:gd name="connsiteY0" fmla="*/ 7388 h 71531"/>
                <a:gd name="connsiteX1" fmla="*/ 12975 w 47657"/>
                <a:gd name="connsiteY1" fmla="*/ 14502 h 71531"/>
                <a:gd name="connsiteX2" fmla="*/ 9372 w 47657"/>
                <a:gd name="connsiteY2" fmla="*/ 35789 h 71531"/>
                <a:gd name="connsiteX3" fmla="*/ 12975 w 47657"/>
                <a:gd name="connsiteY3" fmla="*/ 57086 h 71531"/>
                <a:gd name="connsiteX4" fmla="*/ 23829 w 47657"/>
                <a:gd name="connsiteY4" fmla="*/ 64144 h 71531"/>
                <a:gd name="connsiteX5" fmla="*/ 34683 w 47657"/>
                <a:gd name="connsiteY5" fmla="*/ 57086 h 71531"/>
                <a:gd name="connsiteX6" fmla="*/ 38331 w 47657"/>
                <a:gd name="connsiteY6" fmla="*/ 35789 h 71531"/>
                <a:gd name="connsiteX7" fmla="*/ 34683 w 47657"/>
                <a:gd name="connsiteY7" fmla="*/ 14502 h 71531"/>
                <a:gd name="connsiteX8" fmla="*/ 23829 w 47657"/>
                <a:gd name="connsiteY8" fmla="*/ 7388 h 71531"/>
                <a:gd name="connsiteX9" fmla="*/ 23829 w 47657"/>
                <a:gd name="connsiteY9" fmla="*/ 0 h 71531"/>
                <a:gd name="connsiteX10" fmla="*/ 41512 w 47657"/>
                <a:gd name="connsiteY10" fmla="*/ 9189 h 71531"/>
                <a:gd name="connsiteX11" fmla="*/ 47657 w 47657"/>
                <a:gd name="connsiteY11" fmla="*/ 35789 h 71531"/>
                <a:gd name="connsiteX12" fmla="*/ 41512 w 47657"/>
                <a:gd name="connsiteY12" fmla="*/ 62388 h 71531"/>
                <a:gd name="connsiteX13" fmla="*/ 23829 w 47657"/>
                <a:gd name="connsiteY13" fmla="*/ 71532 h 71531"/>
                <a:gd name="connsiteX14" fmla="*/ 6088 w 47657"/>
                <a:gd name="connsiteY14" fmla="*/ 62388 h 71531"/>
                <a:gd name="connsiteX15" fmla="*/ 0 w 47657"/>
                <a:gd name="connsiteY15" fmla="*/ 35789 h 71531"/>
                <a:gd name="connsiteX16" fmla="*/ 6088 w 47657"/>
                <a:gd name="connsiteY16" fmla="*/ 9189 h 71531"/>
                <a:gd name="connsiteX17" fmla="*/ 23829 w 47657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7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12" y="9189"/>
                  </a:cubicBezTo>
                  <a:cubicBezTo>
                    <a:pt x="45605" y="15289"/>
                    <a:pt x="47657" y="24148"/>
                    <a:pt x="47657" y="35789"/>
                  </a:cubicBezTo>
                  <a:cubicBezTo>
                    <a:pt x="47657" y="47395"/>
                    <a:pt x="45605" y="56265"/>
                    <a:pt x="41512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81" y="68487"/>
                    <a:pt x="6088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088" y="9189"/>
                  </a:cubicBezTo>
                  <a:cubicBezTo>
                    <a:pt x="10181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5A92BAFD-5652-FF3D-F584-A74504C33077}"/>
                </a:ext>
              </a:extLst>
            </p:cNvPr>
            <p:cNvSpPr/>
            <p:nvPr/>
          </p:nvSpPr>
          <p:spPr>
            <a:xfrm>
              <a:off x="5486567" y="3370072"/>
              <a:ext cx="41055" cy="68954"/>
            </a:xfrm>
            <a:custGeom>
              <a:avLst/>
              <a:gdLst>
                <a:gd name="connsiteX0" fmla="*/ 1334 w 41055"/>
                <a:gd name="connsiteY0" fmla="*/ 61099 h 68954"/>
                <a:gd name="connsiteX1" fmla="*/ 16577 w 41055"/>
                <a:gd name="connsiteY1" fmla="*/ 61099 h 68954"/>
                <a:gd name="connsiteX2" fmla="*/ 16577 w 41055"/>
                <a:gd name="connsiteY2" fmla="*/ 8494 h 68954"/>
                <a:gd name="connsiteX3" fmla="*/ 0 w 41055"/>
                <a:gd name="connsiteY3" fmla="*/ 11823 h 68954"/>
                <a:gd name="connsiteX4" fmla="*/ 0 w 41055"/>
                <a:gd name="connsiteY4" fmla="*/ 3329 h 68954"/>
                <a:gd name="connsiteX5" fmla="*/ 16486 w 41055"/>
                <a:gd name="connsiteY5" fmla="*/ 0 h 68954"/>
                <a:gd name="connsiteX6" fmla="*/ 25813 w 41055"/>
                <a:gd name="connsiteY6" fmla="*/ 0 h 68954"/>
                <a:gd name="connsiteX7" fmla="*/ 25813 w 41055"/>
                <a:gd name="connsiteY7" fmla="*/ 61099 h 68954"/>
                <a:gd name="connsiteX8" fmla="*/ 41056 w 41055"/>
                <a:gd name="connsiteY8" fmla="*/ 61099 h 68954"/>
                <a:gd name="connsiteX9" fmla="*/ 41056 w 41055"/>
                <a:gd name="connsiteY9" fmla="*/ 68955 h 68954"/>
                <a:gd name="connsiteX10" fmla="*/ 1334 w 41055"/>
                <a:gd name="connsiteY10" fmla="*/ 68955 h 68954"/>
                <a:gd name="connsiteX11" fmla="*/ 1334 w 41055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5" h="68954">
                  <a:moveTo>
                    <a:pt x="1334" y="61099"/>
                  </a:moveTo>
                  <a:lnTo>
                    <a:pt x="16577" y="61099"/>
                  </a:lnTo>
                  <a:lnTo>
                    <a:pt x="16577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13" y="0"/>
                  </a:lnTo>
                  <a:lnTo>
                    <a:pt x="25813" y="61099"/>
                  </a:lnTo>
                  <a:lnTo>
                    <a:pt x="41056" y="61099"/>
                  </a:lnTo>
                  <a:lnTo>
                    <a:pt x="41056" y="68955"/>
                  </a:lnTo>
                  <a:lnTo>
                    <a:pt x="1334" y="68955"/>
                  </a:lnTo>
                  <a:lnTo>
                    <a:pt x="1334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0DE69D62-FFC9-5C2A-5864-F58AA06A0B4A}"/>
                </a:ext>
              </a:extLst>
            </p:cNvPr>
            <p:cNvSpPr/>
            <p:nvPr/>
          </p:nvSpPr>
          <p:spPr>
            <a:xfrm>
              <a:off x="5546469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74B744FE-5EBB-EEAD-0492-755208A50BC9}"/>
                </a:ext>
              </a:extLst>
            </p:cNvPr>
            <p:cNvSpPr/>
            <p:nvPr/>
          </p:nvSpPr>
          <p:spPr>
            <a:xfrm>
              <a:off x="5573342" y="3368829"/>
              <a:ext cx="43792" cy="70197"/>
            </a:xfrm>
            <a:custGeom>
              <a:avLst/>
              <a:gdLst>
                <a:gd name="connsiteX0" fmla="*/ 11230 w 43792"/>
                <a:gd name="connsiteY0" fmla="*/ 62342 h 70197"/>
                <a:gd name="connsiteX1" fmla="*/ 43792 w 43792"/>
                <a:gd name="connsiteY1" fmla="*/ 62342 h 70197"/>
                <a:gd name="connsiteX2" fmla="*/ 43792 w 43792"/>
                <a:gd name="connsiteY2" fmla="*/ 70198 h 70197"/>
                <a:gd name="connsiteX3" fmla="*/ 0 w 43792"/>
                <a:gd name="connsiteY3" fmla="*/ 70198 h 70197"/>
                <a:gd name="connsiteX4" fmla="*/ 0 w 43792"/>
                <a:gd name="connsiteY4" fmla="*/ 62342 h 70197"/>
                <a:gd name="connsiteX5" fmla="*/ 14457 w 43792"/>
                <a:gd name="connsiteY5" fmla="*/ 47612 h 70197"/>
                <a:gd name="connsiteX6" fmla="*/ 26006 w 43792"/>
                <a:gd name="connsiteY6" fmla="*/ 35652 h 70197"/>
                <a:gd name="connsiteX7" fmla="*/ 32243 w 43792"/>
                <a:gd name="connsiteY7" fmla="*/ 27158 h 70197"/>
                <a:gd name="connsiteX8" fmla="*/ 34044 w 43792"/>
                <a:gd name="connsiteY8" fmla="*/ 20271 h 70197"/>
                <a:gd name="connsiteX9" fmla="*/ 30168 w 43792"/>
                <a:gd name="connsiteY9" fmla="*/ 11310 h 70197"/>
                <a:gd name="connsiteX10" fmla="*/ 20146 w 43792"/>
                <a:gd name="connsiteY10" fmla="*/ 7844 h 70197"/>
                <a:gd name="connsiteX11" fmla="*/ 10854 w 43792"/>
                <a:gd name="connsiteY11" fmla="*/ 9372 h 70197"/>
                <a:gd name="connsiteX12" fmla="*/ 467 w 43792"/>
                <a:gd name="connsiteY12" fmla="*/ 13989 h 70197"/>
                <a:gd name="connsiteX13" fmla="*/ 467 w 43792"/>
                <a:gd name="connsiteY13" fmla="*/ 4572 h 70197"/>
                <a:gd name="connsiteX14" fmla="*/ 11002 w 43792"/>
                <a:gd name="connsiteY14" fmla="*/ 1152 h 70197"/>
                <a:gd name="connsiteX15" fmla="*/ 19952 w 43792"/>
                <a:gd name="connsiteY15" fmla="*/ 0 h 70197"/>
                <a:gd name="connsiteX16" fmla="*/ 37043 w 43792"/>
                <a:gd name="connsiteY16" fmla="*/ 5359 h 70197"/>
                <a:gd name="connsiteX17" fmla="*/ 43416 w 43792"/>
                <a:gd name="connsiteY17" fmla="*/ 19667 h 70197"/>
                <a:gd name="connsiteX18" fmla="*/ 41808 w 43792"/>
                <a:gd name="connsiteY18" fmla="*/ 27751 h 70197"/>
                <a:gd name="connsiteX19" fmla="*/ 36028 w 43792"/>
                <a:gd name="connsiteY19" fmla="*/ 36712 h 70197"/>
                <a:gd name="connsiteX20" fmla="*/ 28685 w 43792"/>
                <a:gd name="connsiteY20" fmla="*/ 44476 h 70197"/>
                <a:gd name="connsiteX21" fmla="*/ 11230 w 43792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92" h="70197">
                  <a:moveTo>
                    <a:pt x="11230" y="62342"/>
                  </a:moveTo>
                  <a:lnTo>
                    <a:pt x="43792" y="62342"/>
                  </a:lnTo>
                  <a:lnTo>
                    <a:pt x="43792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6" y="58682"/>
                    <a:pt x="8357" y="53768"/>
                    <a:pt x="14457" y="47612"/>
                  </a:cubicBezTo>
                  <a:cubicBezTo>
                    <a:pt x="20590" y="41421"/>
                    <a:pt x="24444" y="37442"/>
                    <a:pt x="26006" y="35652"/>
                  </a:cubicBezTo>
                  <a:cubicBezTo>
                    <a:pt x="28993" y="32288"/>
                    <a:pt x="31068" y="29461"/>
                    <a:pt x="32243" y="27158"/>
                  </a:cubicBezTo>
                  <a:cubicBezTo>
                    <a:pt x="33440" y="24821"/>
                    <a:pt x="34044" y="22517"/>
                    <a:pt x="34044" y="20271"/>
                  </a:cubicBezTo>
                  <a:cubicBezTo>
                    <a:pt x="34044" y="16612"/>
                    <a:pt x="32756" y="13624"/>
                    <a:pt x="30168" y="11310"/>
                  </a:cubicBezTo>
                  <a:cubicBezTo>
                    <a:pt x="27602" y="8996"/>
                    <a:pt x="24262" y="7844"/>
                    <a:pt x="20146" y="7844"/>
                  </a:cubicBezTo>
                  <a:cubicBezTo>
                    <a:pt x="17216" y="7844"/>
                    <a:pt x="14126" y="8357"/>
                    <a:pt x="10854" y="9372"/>
                  </a:cubicBezTo>
                  <a:cubicBezTo>
                    <a:pt x="7627" y="10387"/>
                    <a:pt x="4161" y="11926"/>
                    <a:pt x="467" y="13989"/>
                  </a:cubicBezTo>
                  <a:lnTo>
                    <a:pt x="467" y="4572"/>
                  </a:lnTo>
                  <a:cubicBezTo>
                    <a:pt x="4218" y="3055"/>
                    <a:pt x="7730" y="1915"/>
                    <a:pt x="11002" y="1152"/>
                  </a:cubicBezTo>
                  <a:cubicBezTo>
                    <a:pt x="14263" y="388"/>
                    <a:pt x="17250" y="0"/>
                    <a:pt x="19952" y="0"/>
                  </a:cubicBezTo>
                  <a:cubicBezTo>
                    <a:pt x="27101" y="0"/>
                    <a:pt x="32790" y="1790"/>
                    <a:pt x="37043" y="5359"/>
                  </a:cubicBezTo>
                  <a:cubicBezTo>
                    <a:pt x="41295" y="8927"/>
                    <a:pt x="43416" y="13693"/>
                    <a:pt x="43416" y="19667"/>
                  </a:cubicBezTo>
                  <a:cubicBezTo>
                    <a:pt x="43416" y="22506"/>
                    <a:pt x="42880" y="25197"/>
                    <a:pt x="41808" y="27751"/>
                  </a:cubicBezTo>
                  <a:cubicBezTo>
                    <a:pt x="40760" y="30270"/>
                    <a:pt x="38833" y="33258"/>
                    <a:pt x="36028" y="36712"/>
                  </a:cubicBezTo>
                  <a:cubicBezTo>
                    <a:pt x="35264" y="37613"/>
                    <a:pt x="32813" y="40201"/>
                    <a:pt x="28685" y="44476"/>
                  </a:cubicBezTo>
                  <a:cubicBezTo>
                    <a:pt x="24558" y="48729"/>
                    <a:pt x="18744" y="54680"/>
                    <a:pt x="11230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70C48A56-7B62-98A9-7FF0-A04A4BBED710}"/>
                </a:ext>
              </a:extLst>
            </p:cNvPr>
            <p:cNvSpPr/>
            <p:nvPr/>
          </p:nvSpPr>
          <p:spPr>
            <a:xfrm>
              <a:off x="4606697" y="3497697"/>
              <a:ext cx="54475" cy="49561"/>
            </a:xfrm>
            <a:custGeom>
              <a:avLst/>
              <a:gdLst>
                <a:gd name="connsiteX0" fmla="*/ 54475 w 54475"/>
                <a:gd name="connsiteY0" fmla="*/ 7206 h 49561"/>
                <a:gd name="connsiteX1" fmla="*/ 52605 w 54475"/>
                <a:gd name="connsiteY1" fmla="*/ 11903 h 49561"/>
                <a:gd name="connsiteX2" fmla="*/ 48604 w 54475"/>
                <a:gd name="connsiteY2" fmla="*/ 13567 h 49561"/>
                <a:gd name="connsiteX3" fmla="*/ 45502 w 54475"/>
                <a:gd name="connsiteY3" fmla="*/ 12393 h 49561"/>
                <a:gd name="connsiteX4" fmla="*/ 44442 w 54475"/>
                <a:gd name="connsiteY4" fmla="*/ 9714 h 49561"/>
                <a:gd name="connsiteX5" fmla="*/ 45936 w 54475"/>
                <a:gd name="connsiteY5" fmla="*/ 5929 h 49561"/>
                <a:gd name="connsiteX6" fmla="*/ 49675 w 54475"/>
                <a:gd name="connsiteY6" fmla="*/ 3785 h 49561"/>
                <a:gd name="connsiteX7" fmla="*/ 44226 w 54475"/>
                <a:gd name="connsiteY7" fmla="*/ 2406 h 49561"/>
                <a:gd name="connsiteX8" fmla="*/ 40212 w 54475"/>
                <a:gd name="connsiteY8" fmla="*/ 3523 h 49561"/>
                <a:gd name="connsiteX9" fmla="*/ 37282 w 54475"/>
                <a:gd name="connsiteY9" fmla="*/ 6088 h 49561"/>
                <a:gd name="connsiteX10" fmla="*/ 35253 w 54475"/>
                <a:gd name="connsiteY10" fmla="*/ 9611 h 49561"/>
                <a:gd name="connsiteX11" fmla="*/ 33964 w 54475"/>
                <a:gd name="connsiteY11" fmla="*/ 12872 h 49561"/>
                <a:gd name="connsiteX12" fmla="*/ 33383 w 54475"/>
                <a:gd name="connsiteY12" fmla="*/ 15323 h 49561"/>
                <a:gd name="connsiteX13" fmla="*/ 29643 w 54475"/>
                <a:gd name="connsiteY13" fmla="*/ 30282 h 49561"/>
                <a:gd name="connsiteX14" fmla="*/ 27831 w 54475"/>
                <a:gd name="connsiteY14" fmla="*/ 39893 h 49561"/>
                <a:gd name="connsiteX15" fmla="*/ 29324 w 54475"/>
                <a:gd name="connsiteY15" fmla="*/ 45080 h 49561"/>
                <a:gd name="connsiteX16" fmla="*/ 33805 w 54475"/>
                <a:gd name="connsiteY16" fmla="*/ 47110 h 49561"/>
                <a:gd name="connsiteX17" fmla="*/ 36324 w 54475"/>
                <a:gd name="connsiteY17" fmla="*/ 46779 h 49561"/>
                <a:gd name="connsiteX18" fmla="*/ 39369 w 54475"/>
                <a:gd name="connsiteY18" fmla="*/ 45445 h 49561"/>
                <a:gd name="connsiteX19" fmla="*/ 42675 w 54475"/>
                <a:gd name="connsiteY19" fmla="*/ 42937 h 49561"/>
                <a:gd name="connsiteX20" fmla="*/ 45822 w 54475"/>
                <a:gd name="connsiteY20" fmla="*/ 38776 h 49561"/>
                <a:gd name="connsiteX21" fmla="*/ 48387 w 54475"/>
                <a:gd name="connsiteY21" fmla="*/ 32790 h 49561"/>
                <a:gd name="connsiteX22" fmla="*/ 49778 w 54475"/>
                <a:gd name="connsiteY22" fmla="*/ 31616 h 49561"/>
                <a:gd name="connsiteX23" fmla="*/ 51112 w 54475"/>
                <a:gd name="connsiteY23" fmla="*/ 32687 h 49561"/>
                <a:gd name="connsiteX24" fmla="*/ 50371 w 54475"/>
                <a:gd name="connsiteY24" fmla="*/ 35515 h 49561"/>
                <a:gd name="connsiteX25" fmla="*/ 48125 w 54475"/>
                <a:gd name="connsiteY25" fmla="*/ 39836 h 49561"/>
                <a:gd name="connsiteX26" fmla="*/ 44647 w 54475"/>
                <a:gd name="connsiteY26" fmla="*/ 44431 h 49561"/>
                <a:gd name="connsiteX27" fmla="*/ 39733 w 54475"/>
                <a:gd name="connsiteY27" fmla="*/ 48068 h 49561"/>
                <a:gd name="connsiteX28" fmla="*/ 33600 w 54475"/>
                <a:gd name="connsiteY28" fmla="*/ 49561 h 49561"/>
                <a:gd name="connsiteX29" fmla="*/ 25961 w 54475"/>
                <a:gd name="connsiteY29" fmla="*/ 47110 h 49561"/>
                <a:gd name="connsiteX30" fmla="*/ 21788 w 54475"/>
                <a:gd name="connsiteY30" fmla="*/ 41227 h 49561"/>
                <a:gd name="connsiteX31" fmla="*/ 21149 w 54475"/>
                <a:gd name="connsiteY31" fmla="*/ 42356 h 49561"/>
                <a:gd name="connsiteX32" fmla="*/ 19656 w 54475"/>
                <a:gd name="connsiteY32" fmla="*/ 44431 h 49561"/>
                <a:gd name="connsiteX33" fmla="*/ 17364 w 54475"/>
                <a:gd name="connsiteY33" fmla="*/ 46893 h 49561"/>
                <a:gd name="connsiteX34" fmla="*/ 14206 w 54475"/>
                <a:gd name="connsiteY34" fmla="*/ 48706 h 49561"/>
                <a:gd name="connsiteX35" fmla="*/ 10307 w 54475"/>
                <a:gd name="connsiteY35" fmla="*/ 49561 h 49561"/>
                <a:gd name="connsiteX36" fmla="*/ 5450 w 54475"/>
                <a:gd name="connsiteY36" fmla="*/ 48809 h 49561"/>
                <a:gd name="connsiteX37" fmla="*/ 1608 w 54475"/>
                <a:gd name="connsiteY37" fmla="*/ 46357 h 49561"/>
                <a:gd name="connsiteX38" fmla="*/ 0 w 54475"/>
                <a:gd name="connsiteY38" fmla="*/ 42299 h 49561"/>
                <a:gd name="connsiteX39" fmla="*/ 1767 w 54475"/>
                <a:gd name="connsiteY39" fmla="*/ 37864 h 49561"/>
                <a:gd name="connsiteX40" fmla="*/ 6031 w 54475"/>
                <a:gd name="connsiteY40" fmla="*/ 35994 h 49561"/>
                <a:gd name="connsiteX41" fmla="*/ 8813 w 54475"/>
                <a:gd name="connsiteY41" fmla="*/ 36906 h 49561"/>
                <a:gd name="connsiteX42" fmla="*/ 10090 w 54475"/>
                <a:gd name="connsiteY42" fmla="*/ 39790 h 49561"/>
                <a:gd name="connsiteX43" fmla="*/ 8597 w 54475"/>
                <a:gd name="connsiteY43" fmla="*/ 43633 h 49561"/>
                <a:gd name="connsiteX44" fmla="*/ 4971 w 54475"/>
                <a:gd name="connsiteY44" fmla="*/ 45719 h 49561"/>
                <a:gd name="connsiteX45" fmla="*/ 10421 w 54475"/>
                <a:gd name="connsiteY45" fmla="*/ 47110 h 49561"/>
                <a:gd name="connsiteX46" fmla="*/ 16714 w 54475"/>
                <a:gd name="connsiteY46" fmla="*/ 44009 h 49561"/>
                <a:gd name="connsiteX47" fmla="*/ 20830 w 54475"/>
                <a:gd name="connsiteY47" fmla="*/ 35732 h 49561"/>
                <a:gd name="connsiteX48" fmla="*/ 25425 w 54475"/>
                <a:gd name="connsiteY48" fmla="*/ 17729 h 49561"/>
                <a:gd name="connsiteX49" fmla="*/ 26702 w 54475"/>
                <a:gd name="connsiteY49" fmla="*/ 9714 h 49561"/>
                <a:gd name="connsiteX50" fmla="*/ 26120 w 54475"/>
                <a:gd name="connsiteY50" fmla="*/ 5929 h 49561"/>
                <a:gd name="connsiteX51" fmla="*/ 24513 w 54475"/>
                <a:gd name="connsiteY51" fmla="*/ 3683 h 49561"/>
                <a:gd name="connsiteX52" fmla="*/ 22643 w 54475"/>
                <a:gd name="connsiteY52" fmla="*/ 2668 h 49561"/>
                <a:gd name="connsiteX53" fmla="*/ 20830 w 54475"/>
                <a:gd name="connsiteY53" fmla="*/ 2406 h 49561"/>
                <a:gd name="connsiteX54" fmla="*/ 17410 w 54475"/>
                <a:gd name="connsiteY54" fmla="*/ 3044 h 49561"/>
                <a:gd name="connsiteX55" fmla="*/ 13510 w 54475"/>
                <a:gd name="connsiteY55" fmla="*/ 5176 h 49561"/>
                <a:gd name="connsiteX56" fmla="*/ 9452 w 54475"/>
                <a:gd name="connsiteY56" fmla="*/ 9611 h 49561"/>
                <a:gd name="connsiteX57" fmla="*/ 6145 w 54475"/>
                <a:gd name="connsiteY57" fmla="*/ 16714 h 49561"/>
                <a:gd name="connsiteX58" fmla="*/ 4697 w 54475"/>
                <a:gd name="connsiteY58" fmla="*/ 17946 h 49561"/>
                <a:gd name="connsiteX59" fmla="*/ 3420 w 54475"/>
                <a:gd name="connsiteY59" fmla="*/ 16817 h 49561"/>
                <a:gd name="connsiteX60" fmla="*/ 4116 w 54475"/>
                <a:gd name="connsiteY60" fmla="*/ 14046 h 49561"/>
                <a:gd name="connsiteX61" fmla="*/ 6362 w 54475"/>
                <a:gd name="connsiteY61" fmla="*/ 9714 h 49561"/>
                <a:gd name="connsiteX62" fmla="*/ 9885 w 54475"/>
                <a:gd name="connsiteY62" fmla="*/ 5176 h 49561"/>
                <a:gd name="connsiteX63" fmla="*/ 14844 w 54475"/>
                <a:gd name="connsiteY63" fmla="*/ 1493 h 49561"/>
                <a:gd name="connsiteX64" fmla="*/ 21047 w 54475"/>
                <a:gd name="connsiteY64" fmla="*/ 0 h 49561"/>
                <a:gd name="connsiteX65" fmla="*/ 23874 w 54475"/>
                <a:gd name="connsiteY65" fmla="*/ 319 h 49561"/>
                <a:gd name="connsiteX66" fmla="*/ 27021 w 54475"/>
                <a:gd name="connsiteY66" fmla="*/ 1391 h 49561"/>
                <a:gd name="connsiteX67" fmla="*/ 30339 w 54475"/>
                <a:gd name="connsiteY67" fmla="*/ 3945 h 49561"/>
                <a:gd name="connsiteX68" fmla="*/ 32847 w 54475"/>
                <a:gd name="connsiteY68" fmla="*/ 8277 h 49561"/>
                <a:gd name="connsiteX69" fmla="*/ 34341 w 54475"/>
                <a:gd name="connsiteY69" fmla="*/ 5872 h 49561"/>
                <a:gd name="connsiteX70" fmla="*/ 36644 w 54475"/>
                <a:gd name="connsiteY70" fmla="*/ 3261 h 49561"/>
                <a:gd name="connsiteX71" fmla="*/ 40053 w 54475"/>
                <a:gd name="connsiteY71" fmla="*/ 901 h 49561"/>
                <a:gd name="connsiteX72" fmla="*/ 44328 w 54475"/>
                <a:gd name="connsiteY72" fmla="*/ 0 h 49561"/>
                <a:gd name="connsiteX73" fmla="*/ 48661 w 54475"/>
                <a:gd name="connsiteY73" fmla="*/ 581 h 49561"/>
                <a:gd name="connsiteX74" fmla="*/ 52605 w 54475"/>
                <a:gd name="connsiteY74" fmla="*/ 2884 h 49561"/>
                <a:gd name="connsiteX75" fmla="*/ 54475 w 54475"/>
                <a:gd name="connsiteY75" fmla="*/ 7206 h 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4475" h="49561">
                  <a:moveTo>
                    <a:pt x="54475" y="7206"/>
                  </a:moveTo>
                  <a:cubicBezTo>
                    <a:pt x="54475" y="9201"/>
                    <a:pt x="53848" y="10774"/>
                    <a:pt x="52605" y="11903"/>
                  </a:cubicBezTo>
                  <a:cubicBezTo>
                    <a:pt x="51363" y="13009"/>
                    <a:pt x="50029" y="13567"/>
                    <a:pt x="48604" y="13567"/>
                  </a:cubicBezTo>
                  <a:cubicBezTo>
                    <a:pt x="47247" y="13567"/>
                    <a:pt x="46221" y="13180"/>
                    <a:pt x="45502" y="12393"/>
                  </a:cubicBezTo>
                  <a:cubicBezTo>
                    <a:pt x="44796" y="11606"/>
                    <a:pt x="44442" y="10717"/>
                    <a:pt x="44442" y="9714"/>
                  </a:cubicBezTo>
                  <a:cubicBezTo>
                    <a:pt x="44442" y="8357"/>
                    <a:pt x="44944" y="7103"/>
                    <a:pt x="45936" y="5929"/>
                  </a:cubicBezTo>
                  <a:cubicBezTo>
                    <a:pt x="46928" y="4754"/>
                    <a:pt x="48182" y="4036"/>
                    <a:pt x="49675" y="3785"/>
                  </a:cubicBezTo>
                  <a:cubicBezTo>
                    <a:pt x="48216" y="2862"/>
                    <a:pt x="46403" y="2406"/>
                    <a:pt x="44226" y="2406"/>
                  </a:cubicBezTo>
                  <a:cubicBezTo>
                    <a:pt x="42800" y="2406"/>
                    <a:pt x="41455" y="2782"/>
                    <a:pt x="40212" y="3523"/>
                  </a:cubicBezTo>
                  <a:cubicBezTo>
                    <a:pt x="39004" y="4264"/>
                    <a:pt x="38023" y="5119"/>
                    <a:pt x="37282" y="6088"/>
                  </a:cubicBezTo>
                  <a:cubicBezTo>
                    <a:pt x="36564" y="7046"/>
                    <a:pt x="35891" y="8220"/>
                    <a:pt x="35253" y="9611"/>
                  </a:cubicBezTo>
                  <a:cubicBezTo>
                    <a:pt x="34648" y="10968"/>
                    <a:pt x="34215" y="12051"/>
                    <a:pt x="33964" y="12872"/>
                  </a:cubicBezTo>
                  <a:cubicBezTo>
                    <a:pt x="33748" y="13659"/>
                    <a:pt x="33554" y="14468"/>
                    <a:pt x="33383" y="15323"/>
                  </a:cubicBezTo>
                  <a:lnTo>
                    <a:pt x="29643" y="30282"/>
                  </a:lnTo>
                  <a:cubicBezTo>
                    <a:pt x="28435" y="35013"/>
                    <a:pt x="27831" y="38217"/>
                    <a:pt x="27831" y="39893"/>
                  </a:cubicBezTo>
                  <a:cubicBezTo>
                    <a:pt x="27831" y="41957"/>
                    <a:pt x="28332" y="43690"/>
                    <a:pt x="29324" y="45080"/>
                  </a:cubicBezTo>
                  <a:cubicBezTo>
                    <a:pt x="30316" y="46437"/>
                    <a:pt x="31810" y="47110"/>
                    <a:pt x="33805" y="47110"/>
                  </a:cubicBezTo>
                  <a:cubicBezTo>
                    <a:pt x="34591" y="47110"/>
                    <a:pt x="35424" y="46996"/>
                    <a:pt x="36324" y="46779"/>
                  </a:cubicBezTo>
                  <a:cubicBezTo>
                    <a:pt x="37214" y="46540"/>
                    <a:pt x="38228" y="46095"/>
                    <a:pt x="39369" y="45445"/>
                  </a:cubicBezTo>
                  <a:cubicBezTo>
                    <a:pt x="40543" y="44773"/>
                    <a:pt x="41637" y="43929"/>
                    <a:pt x="42675" y="42937"/>
                  </a:cubicBezTo>
                  <a:cubicBezTo>
                    <a:pt x="43747" y="41900"/>
                    <a:pt x="44796" y="40520"/>
                    <a:pt x="45822" y="38776"/>
                  </a:cubicBezTo>
                  <a:cubicBezTo>
                    <a:pt x="46859" y="37031"/>
                    <a:pt x="47714" y="35036"/>
                    <a:pt x="48387" y="32790"/>
                  </a:cubicBezTo>
                  <a:cubicBezTo>
                    <a:pt x="48604" y="32003"/>
                    <a:pt x="49060" y="31616"/>
                    <a:pt x="49778" y="31616"/>
                  </a:cubicBezTo>
                  <a:cubicBezTo>
                    <a:pt x="50667" y="31616"/>
                    <a:pt x="51112" y="31969"/>
                    <a:pt x="51112" y="32687"/>
                  </a:cubicBezTo>
                  <a:cubicBezTo>
                    <a:pt x="51112" y="33292"/>
                    <a:pt x="50861" y="34226"/>
                    <a:pt x="50371" y="35515"/>
                  </a:cubicBezTo>
                  <a:cubicBezTo>
                    <a:pt x="49903" y="36758"/>
                    <a:pt x="49162" y="38206"/>
                    <a:pt x="48125" y="39836"/>
                  </a:cubicBezTo>
                  <a:cubicBezTo>
                    <a:pt x="47133" y="41444"/>
                    <a:pt x="45970" y="42971"/>
                    <a:pt x="44647" y="44431"/>
                  </a:cubicBezTo>
                  <a:cubicBezTo>
                    <a:pt x="43336" y="45856"/>
                    <a:pt x="41695" y="47076"/>
                    <a:pt x="39733" y="48068"/>
                  </a:cubicBezTo>
                  <a:cubicBezTo>
                    <a:pt x="37784" y="49060"/>
                    <a:pt x="35732" y="49561"/>
                    <a:pt x="33600" y="49561"/>
                  </a:cubicBezTo>
                  <a:cubicBezTo>
                    <a:pt x="30533" y="49561"/>
                    <a:pt x="27990" y="48740"/>
                    <a:pt x="25961" y="47110"/>
                  </a:cubicBezTo>
                  <a:cubicBezTo>
                    <a:pt x="23931" y="45468"/>
                    <a:pt x="22540" y="43507"/>
                    <a:pt x="21788" y="41227"/>
                  </a:cubicBezTo>
                  <a:cubicBezTo>
                    <a:pt x="21617" y="41546"/>
                    <a:pt x="21400" y="41922"/>
                    <a:pt x="21149" y="42356"/>
                  </a:cubicBezTo>
                  <a:cubicBezTo>
                    <a:pt x="20898" y="42777"/>
                    <a:pt x="20397" y="43473"/>
                    <a:pt x="19656" y="44431"/>
                  </a:cubicBezTo>
                  <a:cubicBezTo>
                    <a:pt x="18937" y="45354"/>
                    <a:pt x="18174" y="46175"/>
                    <a:pt x="17364" y="46893"/>
                  </a:cubicBezTo>
                  <a:cubicBezTo>
                    <a:pt x="16543" y="47566"/>
                    <a:pt x="15494" y="48170"/>
                    <a:pt x="14206" y="48706"/>
                  </a:cubicBezTo>
                  <a:cubicBezTo>
                    <a:pt x="12963" y="49276"/>
                    <a:pt x="11663" y="49561"/>
                    <a:pt x="10307" y="49561"/>
                  </a:cubicBezTo>
                  <a:cubicBezTo>
                    <a:pt x="8597" y="49561"/>
                    <a:pt x="6978" y="49310"/>
                    <a:pt x="5450" y="48809"/>
                  </a:cubicBezTo>
                  <a:cubicBezTo>
                    <a:pt x="3956" y="48319"/>
                    <a:pt x="2668" y="47498"/>
                    <a:pt x="1608" y="46357"/>
                  </a:cubicBezTo>
                  <a:cubicBezTo>
                    <a:pt x="536" y="45217"/>
                    <a:pt x="0" y="43861"/>
                    <a:pt x="0" y="42299"/>
                  </a:cubicBezTo>
                  <a:cubicBezTo>
                    <a:pt x="0" y="40554"/>
                    <a:pt x="593" y="39072"/>
                    <a:pt x="1767" y="37864"/>
                  </a:cubicBezTo>
                  <a:cubicBezTo>
                    <a:pt x="2976" y="36621"/>
                    <a:pt x="4401" y="35994"/>
                    <a:pt x="6031" y="35994"/>
                  </a:cubicBezTo>
                  <a:cubicBezTo>
                    <a:pt x="7069" y="35994"/>
                    <a:pt x="7992" y="36302"/>
                    <a:pt x="8813" y="36906"/>
                  </a:cubicBezTo>
                  <a:cubicBezTo>
                    <a:pt x="9668" y="37510"/>
                    <a:pt x="10090" y="38468"/>
                    <a:pt x="10090" y="39790"/>
                  </a:cubicBezTo>
                  <a:cubicBezTo>
                    <a:pt x="10090" y="41250"/>
                    <a:pt x="9589" y="42527"/>
                    <a:pt x="8597" y="43633"/>
                  </a:cubicBezTo>
                  <a:cubicBezTo>
                    <a:pt x="7605" y="44739"/>
                    <a:pt x="6396" y="45434"/>
                    <a:pt x="4971" y="45719"/>
                  </a:cubicBezTo>
                  <a:cubicBezTo>
                    <a:pt x="6430" y="46642"/>
                    <a:pt x="8243" y="47110"/>
                    <a:pt x="10421" y="47110"/>
                  </a:cubicBezTo>
                  <a:cubicBezTo>
                    <a:pt x="12769" y="47110"/>
                    <a:pt x="14867" y="46072"/>
                    <a:pt x="16714" y="44009"/>
                  </a:cubicBezTo>
                  <a:cubicBezTo>
                    <a:pt x="18573" y="41945"/>
                    <a:pt x="19941" y="39186"/>
                    <a:pt x="20830" y="35732"/>
                  </a:cubicBezTo>
                  <a:cubicBezTo>
                    <a:pt x="23031" y="27431"/>
                    <a:pt x="24570" y="21434"/>
                    <a:pt x="25425" y="17729"/>
                  </a:cubicBezTo>
                  <a:cubicBezTo>
                    <a:pt x="26280" y="13989"/>
                    <a:pt x="26702" y="11321"/>
                    <a:pt x="26702" y="9714"/>
                  </a:cubicBezTo>
                  <a:cubicBezTo>
                    <a:pt x="26702" y="8220"/>
                    <a:pt x="26508" y="6966"/>
                    <a:pt x="26120" y="5929"/>
                  </a:cubicBezTo>
                  <a:cubicBezTo>
                    <a:pt x="25721" y="4891"/>
                    <a:pt x="25185" y="4150"/>
                    <a:pt x="24513" y="3683"/>
                  </a:cubicBezTo>
                  <a:cubicBezTo>
                    <a:pt x="23874" y="3181"/>
                    <a:pt x="23247" y="2839"/>
                    <a:pt x="22643" y="2668"/>
                  </a:cubicBezTo>
                  <a:cubicBezTo>
                    <a:pt x="22073" y="2497"/>
                    <a:pt x="21469" y="2406"/>
                    <a:pt x="20830" y="2406"/>
                  </a:cubicBezTo>
                  <a:cubicBezTo>
                    <a:pt x="19758" y="2406"/>
                    <a:pt x="18618" y="2622"/>
                    <a:pt x="17410" y="3044"/>
                  </a:cubicBezTo>
                  <a:cubicBezTo>
                    <a:pt x="16235" y="3466"/>
                    <a:pt x="14936" y="4184"/>
                    <a:pt x="13510" y="5176"/>
                  </a:cubicBezTo>
                  <a:cubicBezTo>
                    <a:pt x="12131" y="6145"/>
                    <a:pt x="10774" y="7616"/>
                    <a:pt x="9452" y="9611"/>
                  </a:cubicBezTo>
                  <a:cubicBezTo>
                    <a:pt x="8141" y="11606"/>
                    <a:pt x="7035" y="13967"/>
                    <a:pt x="6145" y="16714"/>
                  </a:cubicBezTo>
                  <a:cubicBezTo>
                    <a:pt x="5963" y="17535"/>
                    <a:pt x="5484" y="17946"/>
                    <a:pt x="4697" y="17946"/>
                  </a:cubicBezTo>
                  <a:cubicBezTo>
                    <a:pt x="3842" y="17911"/>
                    <a:pt x="3420" y="17535"/>
                    <a:pt x="3420" y="16817"/>
                  </a:cubicBezTo>
                  <a:cubicBezTo>
                    <a:pt x="3420" y="16213"/>
                    <a:pt x="3648" y="15289"/>
                    <a:pt x="4116" y="14046"/>
                  </a:cubicBezTo>
                  <a:cubicBezTo>
                    <a:pt x="4606" y="12758"/>
                    <a:pt x="5359" y="11321"/>
                    <a:pt x="6362" y="9714"/>
                  </a:cubicBezTo>
                  <a:cubicBezTo>
                    <a:pt x="7388" y="8118"/>
                    <a:pt x="8562" y="6601"/>
                    <a:pt x="9885" y="5176"/>
                  </a:cubicBezTo>
                  <a:cubicBezTo>
                    <a:pt x="11242" y="3717"/>
                    <a:pt x="12895" y="2485"/>
                    <a:pt x="14844" y="1493"/>
                  </a:cubicBezTo>
                  <a:cubicBezTo>
                    <a:pt x="16840" y="502"/>
                    <a:pt x="18915" y="0"/>
                    <a:pt x="21047" y="0"/>
                  </a:cubicBezTo>
                  <a:cubicBezTo>
                    <a:pt x="22005" y="0"/>
                    <a:pt x="22951" y="103"/>
                    <a:pt x="23874" y="319"/>
                  </a:cubicBezTo>
                  <a:cubicBezTo>
                    <a:pt x="24843" y="490"/>
                    <a:pt x="25892" y="855"/>
                    <a:pt x="27021" y="1391"/>
                  </a:cubicBezTo>
                  <a:cubicBezTo>
                    <a:pt x="28195" y="1927"/>
                    <a:pt x="29301" y="2770"/>
                    <a:pt x="30339" y="3945"/>
                  </a:cubicBezTo>
                  <a:cubicBezTo>
                    <a:pt x="31376" y="5119"/>
                    <a:pt x="32209" y="6567"/>
                    <a:pt x="32847" y="8277"/>
                  </a:cubicBezTo>
                  <a:cubicBezTo>
                    <a:pt x="33269" y="7456"/>
                    <a:pt x="33771" y="6658"/>
                    <a:pt x="34341" y="5872"/>
                  </a:cubicBezTo>
                  <a:cubicBezTo>
                    <a:pt x="34945" y="5085"/>
                    <a:pt x="35720" y="4218"/>
                    <a:pt x="36644" y="3261"/>
                  </a:cubicBezTo>
                  <a:cubicBezTo>
                    <a:pt x="37601" y="2257"/>
                    <a:pt x="38741" y="1471"/>
                    <a:pt x="40053" y="901"/>
                  </a:cubicBezTo>
                  <a:cubicBezTo>
                    <a:pt x="41409" y="296"/>
                    <a:pt x="42835" y="0"/>
                    <a:pt x="44328" y="0"/>
                  </a:cubicBezTo>
                  <a:cubicBezTo>
                    <a:pt x="45788" y="0"/>
                    <a:pt x="47236" y="194"/>
                    <a:pt x="48661" y="581"/>
                  </a:cubicBezTo>
                  <a:cubicBezTo>
                    <a:pt x="50086" y="935"/>
                    <a:pt x="51397" y="1710"/>
                    <a:pt x="52605" y="2884"/>
                  </a:cubicBezTo>
                  <a:cubicBezTo>
                    <a:pt x="53848" y="4025"/>
                    <a:pt x="54475" y="5461"/>
                    <a:pt x="54475" y="7206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7CA416A9-AEA6-8CD5-E8D6-E9D84801CF5D}"/>
                </a:ext>
              </a:extLst>
            </p:cNvPr>
            <p:cNvSpPr/>
            <p:nvPr/>
          </p:nvSpPr>
          <p:spPr>
            <a:xfrm>
              <a:off x="3530204" y="3206806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D8811929-1898-0298-882E-890A03FD59CB}"/>
                </a:ext>
              </a:extLst>
            </p:cNvPr>
            <p:cNvSpPr/>
            <p:nvPr/>
          </p:nvSpPr>
          <p:spPr>
            <a:xfrm>
              <a:off x="3530204" y="3001058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2F651CD8-0143-5A81-BF61-FFB32391245F}"/>
                </a:ext>
              </a:extLst>
            </p:cNvPr>
            <p:cNvSpPr/>
            <p:nvPr/>
          </p:nvSpPr>
          <p:spPr>
            <a:xfrm>
              <a:off x="3530204" y="2795300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6675834D-347F-EF31-283A-4041A01F1848}"/>
                </a:ext>
              </a:extLst>
            </p:cNvPr>
            <p:cNvSpPr/>
            <p:nvPr/>
          </p:nvSpPr>
          <p:spPr>
            <a:xfrm>
              <a:off x="3530204" y="2589547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C8B9BF56-0B2E-759D-D688-7576C9A14CB1}"/>
                </a:ext>
              </a:extLst>
            </p:cNvPr>
            <p:cNvSpPr/>
            <p:nvPr/>
          </p:nvSpPr>
          <p:spPr>
            <a:xfrm>
              <a:off x="3530204" y="2383793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DC137F9A-A97F-D53C-449D-F80F6C5820F8}"/>
                </a:ext>
              </a:extLst>
            </p:cNvPr>
            <p:cNvSpPr/>
            <p:nvPr/>
          </p:nvSpPr>
          <p:spPr>
            <a:xfrm>
              <a:off x="3530204" y="2178039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69719EBF-588D-3FC8-29A2-968A3A80CEBB}"/>
                </a:ext>
              </a:extLst>
            </p:cNvPr>
            <p:cNvSpPr/>
            <p:nvPr/>
          </p:nvSpPr>
          <p:spPr>
            <a:xfrm>
              <a:off x="3530204" y="1972286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A77D8135-45B3-B8FC-8097-6E6A15270273}"/>
                </a:ext>
              </a:extLst>
            </p:cNvPr>
            <p:cNvSpPr/>
            <p:nvPr/>
          </p:nvSpPr>
          <p:spPr>
            <a:xfrm>
              <a:off x="353020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9128EDCD-CCDB-0BE8-71B7-0D4249E8A946}"/>
                </a:ext>
              </a:extLst>
            </p:cNvPr>
            <p:cNvSpPr/>
            <p:nvPr/>
          </p:nvSpPr>
          <p:spPr>
            <a:xfrm>
              <a:off x="3530204" y="3206806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EB4BBEB1-46F1-2C23-DB12-6F70CC3CD332}"/>
                </a:ext>
              </a:extLst>
            </p:cNvPr>
            <p:cNvSpPr/>
            <p:nvPr/>
          </p:nvSpPr>
          <p:spPr>
            <a:xfrm>
              <a:off x="3530204" y="3001058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21EC5261-6029-9E64-DC5E-D261A8B2FB6D}"/>
                </a:ext>
              </a:extLst>
            </p:cNvPr>
            <p:cNvSpPr/>
            <p:nvPr/>
          </p:nvSpPr>
          <p:spPr>
            <a:xfrm>
              <a:off x="3530204" y="2795300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1E546E6C-282C-7504-287B-FB0D3382D8AE}"/>
                </a:ext>
              </a:extLst>
            </p:cNvPr>
            <p:cNvSpPr/>
            <p:nvPr/>
          </p:nvSpPr>
          <p:spPr>
            <a:xfrm>
              <a:off x="3530204" y="2589547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8B5E4F67-7E35-32E9-2C05-10C738E75D00}"/>
                </a:ext>
              </a:extLst>
            </p:cNvPr>
            <p:cNvSpPr/>
            <p:nvPr/>
          </p:nvSpPr>
          <p:spPr>
            <a:xfrm>
              <a:off x="3530204" y="2383793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178AD90D-A922-A33E-7CC4-EE7DF2F285D7}"/>
                </a:ext>
              </a:extLst>
            </p:cNvPr>
            <p:cNvSpPr/>
            <p:nvPr/>
          </p:nvSpPr>
          <p:spPr>
            <a:xfrm>
              <a:off x="3530204" y="2178039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A87408DF-BCAD-EB4F-6D81-29534F88A762}"/>
                </a:ext>
              </a:extLst>
            </p:cNvPr>
            <p:cNvSpPr/>
            <p:nvPr/>
          </p:nvSpPr>
          <p:spPr>
            <a:xfrm>
              <a:off x="3530204" y="1972286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7F44501F-3AB1-5852-BB90-145D7C9523B3}"/>
                </a:ext>
              </a:extLst>
            </p:cNvPr>
            <p:cNvSpPr/>
            <p:nvPr/>
          </p:nvSpPr>
          <p:spPr>
            <a:xfrm>
              <a:off x="3217589" y="3207706"/>
              <a:ext cx="59210" cy="7855"/>
            </a:xfrm>
            <a:custGeom>
              <a:avLst/>
              <a:gdLst>
                <a:gd name="connsiteX0" fmla="*/ 0 w 59210"/>
                <a:gd name="connsiteY0" fmla="*/ 0 h 7855"/>
                <a:gd name="connsiteX1" fmla="*/ 59210 w 59210"/>
                <a:gd name="connsiteY1" fmla="*/ 0 h 7855"/>
                <a:gd name="connsiteX2" fmla="*/ 59210 w 59210"/>
                <a:gd name="connsiteY2" fmla="*/ 7855 h 7855"/>
                <a:gd name="connsiteX3" fmla="*/ 0 w 59210"/>
                <a:gd name="connsiteY3" fmla="*/ 7855 h 7855"/>
                <a:gd name="connsiteX4" fmla="*/ 0 w 59210"/>
                <a:gd name="connsiteY4" fmla="*/ 0 h 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10" h="7855">
                  <a:moveTo>
                    <a:pt x="0" y="0"/>
                  </a:moveTo>
                  <a:lnTo>
                    <a:pt x="59210" y="0"/>
                  </a:lnTo>
                  <a:lnTo>
                    <a:pt x="59210" y="7855"/>
                  </a:lnTo>
                  <a:lnTo>
                    <a:pt x="0" y="7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C79D4FFF-D95C-1B67-2886-F8B53AD87137}"/>
                </a:ext>
              </a:extLst>
            </p:cNvPr>
            <p:cNvSpPr/>
            <p:nvPr/>
          </p:nvSpPr>
          <p:spPr>
            <a:xfrm>
              <a:off x="3293056" y="3171085"/>
              <a:ext cx="47662" cy="71542"/>
            </a:xfrm>
            <a:custGeom>
              <a:avLst/>
              <a:gdLst>
                <a:gd name="connsiteX0" fmla="*/ 23832 w 47662"/>
                <a:gd name="connsiteY0" fmla="*/ 7388 h 71542"/>
                <a:gd name="connsiteX1" fmla="*/ 12978 w 47662"/>
                <a:gd name="connsiteY1" fmla="*/ 14503 h 71542"/>
                <a:gd name="connsiteX2" fmla="*/ 9375 w 47662"/>
                <a:gd name="connsiteY2" fmla="*/ 35789 h 71542"/>
                <a:gd name="connsiteX3" fmla="*/ 12978 w 47662"/>
                <a:gd name="connsiteY3" fmla="*/ 57086 h 71542"/>
                <a:gd name="connsiteX4" fmla="*/ 23832 w 47662"/>
                <a:gd name="connsiteY4" fmla="*/ 64144 h 71542"/>
                <a:gd name="connsiteX5" fmla="*/ 34685 w 47662"/>
                <a:gd name="connsiteY5" fmla="*/ 57086 h 71542"/>
                <a:gd name="connsiteX6" fmla="*/ 38333 w 47662"/>
                <a:gd name="connsiteY6" fmla="*/ 35789 h 71542"/>
                <a:gd name="connsiteX7" fmla="*/ 34685 w 47662"/>
                <a:gd name="connsiteY7" fmla="*/ 14503 h 71542"/>
                <a:gd name="connsiteX8" fmla="*/ 23832 w 47662"/>
                <a:gd name="connsiteY8" fmla="*/ 7388 h 71542"/>
                <a:gd name="connsiteX9" fmla="*/ 23832 w 47662"/>
                <a:gd name="connsiteY9" fmla="*/ 0 h 71542"/>
                <a:gd name="connsiteX10" fmla="*/ 41521 w 47662"/>
                <a:gd name="connsiteY10" fmla="*/ 9189 h 71542"/>
                <a:gd name="connsiteX11" fmla="*/ 47663 w 47662"/>
                <a:gd name="connsiteY11" fmla="*/ 35789 h 71542"/>
                <a:gd name="connsiteX12" fmla="*/ 41521 w 47662"/>
                <a:gd name="connsiteY12" fmla="*/ 62399 h 71542"/>
                <a:gd name="connsiteX13" fmla="*/ 23832 w 47662"/>
                <a:gd name="connsiteY13" fmla="*/ 71543 h 71542"/>
                <a:gd name="connsiteX14" fmla="*/ 6096 w 47662"/>
                <a:gd name="connsiteY14" fmla="*/ 62399 h 71542"/>
                <a:gd name="connsiteX15" fmla="*/ 0 w 47662"/>
                <a:gd name="connsiteY15" fmla="*/ 35789 h 71542"/>
                <a:gd name="connsiteX16" fmla="*/ 6096 w 47662"/>
                <a:gd name="connsiteY16" fmla="*/ 9189 h 71542"/>
                <a:gd name="connsiteX17" fmla="*/ 23832 w 47662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2">
                  <a:moveTo>
                    <a:pt x="23832" y="7388"/>
                  </a:moveTo>
                  <a:cubicBezTo>
                    <a:pt x="19029" y="7388"/>
                    <a:pt x="15410" y="9760"/>
                    <a:pt x="12978" y="14503"/>
                  </a:cubicBezTo>
                  <a:cubicBezTo>
                    <a:pt x="10576" y="19211"/>
                    <a:pt x="9375" y="26314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14"/>
                    <a:pt x="37117" y="19211"/>
                    <a:pt x="34685" y="14503"/>
                  </a:cubicBezTo>
                  <a:cubicBezTo>
                    <a:pt x="32284" y="9760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99"/>
                  </a:cubicBezTo>
                  <a:cubicBezTo>
                    <a:pt x="37457" y="68499"/>
                    <a:pt x="31560" y="71543"/>
                    <a:pt x="23832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45A96524-9213-FD7A-382F-E26EF0ABDE5F}"/>
                </a:ext>
              </a:extLst>
            </p:cNvPr>
            <p:cNvSpPr/>
            <p:nvPr/>
          </p:nvSpPr>
          <p:spPr>
            <a:xfrm>
              <a:off x="3357116" y="3229551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E17F350C-A37E-1540-FC97-FF2ECBB30139}"/>
                </a:ext>
              </a:extLst>
            </p:cNvPr>
            <p:cNvSpPr/>
            <p:nvPr/>
          </p:nvSpPr>
          <p:spPr>
            <a:xfrm>
              <a:off x="3383995" y="3171085"/>
              <a:ext cx="43784" cy="70197"/>
            </a:xfrm>
            <a:custGeom>
              <a:avLst/>
              <a:gdLst>
                <a:gd name="connsiteX0" fmla="*/ 11223 w 43784"/>
                <a:gd name="connsiteY0" fmla="*/ 62354 h 70197"/>
                <a:gd name="connsiteX1" fmla="*/ 43784 w 43784"/>
                <a:gd name="connsiteY1" fmla="*/ 62354 h 70197"/>
                <a:gd name="connsiteX2" fmla="*/ 43784 w 43784"/>
                <a:gd name="connsiteY2" fmla="*/ 70198 h 70197"/>
                <a:gd name="connsiteX3" fmla="*/ 0 w 43784"/>
                <a:gd name="connsiteY3" fmla="*/ 70198 h 70197"/>
                <a:gd name="connsiteX4" fmla="*/ 0 w 43784"/>
                <a:gd name="connsiteY4" fmla="*/ 62354 h 70197"/>
                <a:gd name="connsiteX5" fmla="*/ 14457 w 43784"/>
                <a:gd name="connsiteY5" fmla="*/ 47612 h 70197"/>
                <a:gd name="connsiteX6" fmla="*/ 26003 w 43784"/>
                <a:gd name="connsiteY6" fmla="*/ 35652 h 70197"/>
                <a:gd name="connsiteX7" fmla="*/ 32238 w 43784"/>
                <a:gd name="connsiteY7" fmla="*/ 27158 h 70197"/>
                <a:gd name="connsiteX8" fmla="*/ 34038 w 43784"/>
                <a:gd name="connsiteY8" fmla="*/ 20271 h 70197"/>
                <a:gd name="connsiteX9" fmla="*/ 30160 w 43784"/>
                <a:gd name="connsiteY9" fmla="*/ 11310 h 70197"/>
                <a:gd name="connsiteX10" fmla="*/ 20137 w 43784"/>
                <a:gd name="connsiteY10" fmla="*/ 7844 h 70197"/>
                <a:gd name="connsiteX11" fmla="*/ 10854 w 43784"/>
                <a:gd name="connsiteY11" fmla="*/ 9372 h 70197"/>
                <a:gd name="connsiteX12" fmla="*/ 462 w 43784"/>
                <a:gd name="connsiteY12" fmla="*/ 13989 h 70197"/>
                <a:gd name="connsiteX13" fmla="*/ 462 w 43784"/>
                <a:gd name="connsiteY13" fmla="*/ 4572 h 70197"/>
                <a:gd name="connsiteX14" fmla="*/ 10992 w 43784"/>
                <a:gd name="connsiteY14" fmla="*/ 1152 h 70197"/>
                <a:gd name="connsiteX15" fmla="*/ 19952 w 43784"/>
                <a:gd name="connsiteY15" fmla="*/ 0 h 70197"/>
                <a:gd name="connsiteX16" fmla="*/ 37040 w 43784"/>
                <a:gd name="connsiteY16" fmla="*/ 5359 h 70197"/>
                <a:gd name="connsiteX17" fmla="*/ 43415 w 43784"/>
                <a:gd name="connsiteY17" fmla="*/ 19667 h 70197"/>
                <a:gd name="connsiteX18" fmla="*/ 41798 w 43784"/>
                <a:gd name="connsiteY18" fmla="*/ 27751 h 70197"/>
                <a:gd name="connsiteX19" fmla="*/ 36025 w 43784"/>
                <a:gd name="connsiteY19" fmla="*/ 36712 h 70197"/>
                <a:gd name="connsiteX20" fmla="*/ 28681 w 43784"/>
                <a:gd name="connsiteY20" fmla="*/ 44476 h 70197"/>
                <a:gd name="connsiteX21" fmla="*/ 11223 w 43784"/>
                <a:gd name="connsiteY21" fmla="*/ 62354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197">
                  <a:moveTo>
                    <a:pt x="11223" y="62354"/>
                  </a:moveTo>
                  <a:lnTo>
                    <a:pt x="43784" y="62354"/>
                  </a:lnTo>
                  <a:lnTo>
                    <a:pt x="43784" y="70198"/>
                  </a:lnTo>
                  <a:lnTo>
                    <a:pt x="0" y="70198"/>
                  </a:lnTo>
                  <a:lnTo>
                    <a:pt x="0" y="62354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4" y="41421"/>
                    <a:pt x="24433" y="37442"/>
                    <a:pt x="26003" y="35652"/>
                  </a:cubicBezTo>
                  <a:cubicBezTo>
                    <a:pt x="28989" y="32300"/>
                    <a:pt x="31067" y="29472"/>
                    <a:pt x="32238" y="27158"/>
                  </a:cubicBezTo>
                  <a:cubicBezTo>
                    <a:pt x="33439" y="24821"/>
                    <a:pt x="34038" y="22517"/>
                    <a:pt x="34038" y="20271"/>
                  </a:cubicBezTo>
                  <a:cubicBezTo>
                    <a:pt x="34038" y="16612"/>
                    <a:pt x="32746" y="13625"/>
                    <a:pt x="30160" y="11310"/>
                  </a:cubicBezTo>
                  <a:cubicBezTo>
                    <a:pt x="27604" y="8996"/>
                    <a:pt x="24263" y="7844"/>
                    <a:pt x="20137" y="7844"/>
                  </a:cubicBezTo>
                  <a:cubicBezTo>
                    <a:pt x="17213" y="7844"/>
                    <a:pt x="14118" y="8357"/>
                    <a:pt x="10854" y="9372"/>
                  </a:cubicBezTo>
                  <a:cubicBezTo>
                    <a:pt x="7621" y="10387"/>
                    <a:pt x="4157" y="11926"/>
                    <a:pt x="462" y="13989"/>
                  </a:cubicBezTo>
                  <a:lnTo>
                    <a:pt x="462" y="4572"/>
                  </a:lnTo>
                  <a:cubicBezTo>
                    <a:pt x="4218" y="3056"/>
                    <a:pt x="7728" y="1915"/>
                    <a:pt x="10992" y="1152"/>
                  </a:cubicBezTo>
                  <a:cubicBezTo>
                    <a:pt x="14256" y="388"/>
                    <a:pt x="17242" y="0"/>
                    <a:pt x="19952" y="0"/>
                  </a:cubicBezTo>
                  <a:cubicBezTo>
                    <a:pt x="27095" y="0"/>
                    <a:pt x="32791" y="1790"/>
                    <a:pt x="37040" y="5359"/>
                  </a:cubicBezTo>
                  <a:cubicBezTo>
                    <a:pt x="41290" y="8927"/>
                    <a:pt x="43415" y="13704"/>
                    <a:pt x="43415" y="19667"/>
                  </a:cubicBezTo>
                  <a:cubicBezTo>
                    <a:pt x="43415" y="22506"/>
                    <a:pt x="42876" y="25197"/>
                    <a:pt x="41798" y="27751"/>
                  </a:cubicBezTo>
                  <a:cubicBezTo>
                    <a:pt x="40752" y="30282"/>
                    <a:pt x="38827" y="33269"/>
                    <a:pt x="36025" y="36712"/>
                  </a:cubicBezTo>
                  <a:cubicBezTo>
                    <a:pt x="35255" y="37613"/>
                    <a:pt x="32807" y="40201"/>
                    <a:pt x="28681" y="44476"/>
                  </a:cubicBezTo>
                  <a:cubicBezTo>
                    <a:pt x="24555" y="48729"/>
                    <a:pt x="18736" y="54681"/>
                    <a:pt x="11223" y="6235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7DF85752-74B5-F813-7AC0-443529559387}"/>
                </a:ext>
              </a:extLst>
            </p:cNvPr>
            <p:cNvSpPr/>
            <p:nvPr/>
          </p:nvSpPr>
          <p:spPr>
            <a:xfrm>
              <a:off x="3444545" y="3172328"/>
              <a:ext cx="44614" cy="70300"/>
            </a:xfrm>
            <a:custGeom>
              <a:avLst/>
              <a:gdLst>
                <a:gd name="connsiteX0" fmla="*/ 2910 w 44614"/>
                <a:gd name="connsiteY0" fmla="*/ 0 h 70300"/>
                <a:gd name="connsiteX1" fmla="*/ 39534 w 44614"/>
                <a:gd name="connsiteY1" fmla="*/ 0 h 70300"/>
                <a:gd name="connsiteX2" fmla="*/ 39534 w 44614"/>
                <a:gd name="connsiteY2" fmla="*/ 7855 h 70300"/>
                <a:gd name="connsiteX3" fmla="*/ 11454 w 44614"/>
                <a:gd name="connsiteY3" fmla="*/ 7855 h 70300"/>
                <a:gd name="connsiteX4" fmla="*/ 11454 w 44614"/>
                <a:gd name="connsiteY4" fmla="*/ 24752 h 70300"/>
                <a:gd name="connsiteX5" fmla="*/ 15518 w 44614"/>
                <a:gd name="connsiteY5" fmla="*/ 23737 h 70300"/>
                <a:gd name="connsiteX6" fmla="*/ 19582 w 44614"/>
                <a:gd name="connsiteY6" fmla="*/ 23373 h 70300"/>
                <a:gd name="connsiteX7" fmla="*/ 37872 w 44614"/>
                <a:gd name="connsiteY7" fmla="*/ 29700 h 70300"/>
                <a:gd name="connsiteX8" fmla="*/ 44614 w 44614"/>
                <a:gd name="connsiteY8" fmla="*/ 46836 h 70300"/>
                <a:gd name="connsiteX9" fmla="*/ 37687 w 44614"/>
                <a:gd name="connsiteY9" fmla="*/ 64155 h 70300"/>
                <a:gd name="connsiteX10" fmla="*/ 18151 w 44614"/>
                <a:gd name="connsiteY10" fmla="*/ 70300 h 70300"/>
                <a:gd name="connsiteX11" fmla="*/ 9283 w 44614"/>
                <a:gd name="connsiteY11" fmla="*/ 69559 h 70300"/>
                <a:gd name="connsiteX12" fmla="*/ 0 w 44614"/>
                <a:gd name="connsiteY12" fmla="*/ 67336 h 70300"/>
                <a:gd name="connsiteX13" fmla="*/ 0 w 44614"/>
                <a:gd name="connsiteY13" fmla="*/ 57964 h 70300"/>
                <a:gd name="connsiteX14" fmla="*/ 8590 w 44614"/>
                <a:gd name="connsiteY14" fmla="*/ 61339 h 70300"/>
                <a:gd name="connsiteX15" fmla="*/ 17966 w 44614"/>
                <a:gd name="connsiteY15" fmla="*/ 62445 h 70300"/>
                <a:gd name="connsiteX16" fmla="*/ 30620 w 44614"/>
                <a:gd name="connsiteY16" fmla="*/ 58238 h 70300"/>
                <a:gd name="connsiteX17" fmla="*/ 35285 w 44614"/>
                <a:gd name="connsiteY17" fmla="*/ 46836 h 70300"/>
                <a:gd name="connsiteX18" fmla="*/ 30620 w 44614"/>
                <a:gd name="connsiteY18" fmla="*/ 35424 h 70300"/>
                <a:gd name="connsiteX19" fmla="*/ 17966 w 44614"/>
                <a:gd name="connsiteY19" fmla="*/ 31228 h 70300"/>
                <a:gd name="connsiteX20" fmla="*/ 10483 w 44614"/>
                <a:gd name="connsiteY20" fmla="*/ 32049 h 70300"/>
                <a:gd name="connsiteX21" fmla="*/ 2910 w 44614"/>
                <a:gd name="connsiteY21" fmla="*/ 34637 h 70300"/>
                <a:gd name="connsiteX22" fmla="*/ 2910 w 44614"/>
                <a:gd name="connsiteY22" fmla="*/ 0 h 7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4" h="70300">
                  <a:moveTo>
                    <a:pt x="2910" y="0"/>
                  </a:moveTo>
                  <a:lnTo>
                    <a:pt x="39534" y="0"/>
                  </a:lnTo>
                  <a:lnTo>
                    <a:pt x="39534" y="7855"/>
                  </a:lnTo>
                  <a:lnTo>
                    <a:pt x="11454" y="7855"/>
                  </a:lnTo>
                  <a:lnTo>
                    <a:pt x="11454" y="24752"/>
                  </a:lnTo>
                  <a:cubicBezTo>
                    <a:pt x="12808" y="24296"/>
                    <a:pt x="14163" y="23954"/>
                    <a:pt x="15518" y="23737"/>
                  </a:cubicBezTo>
                  <a:cubicBezTo>
                    <a:pt x="16873" y="23498"/>
                    <a:pt x="18227" y="23373"/>
                    <a:pt x="19582" y="23373"/>
                  </a:cubicBezTo>
                  <a:cubicBezTo>
                    <a:pt x="27280" y="23373"/>
                    <a:pt x="33376" y="25482"/>
                    <a:pt x="37872" y="29700"/>
                  </a:cubicBezTo>
                  <a:cubicBezTo>
                    <a:pt x="42367" y="33919"/>
                    <a:pt x="44614" y="39631"/>
                    <a:pt x="44614" y="46836"/>
                  </a:cubicBezTo>
                  <a:cubicBezTo>
                    <a:pt x="44614" y="54259"/>
                    <a:pt x="42306" y="60028"/>
                    <a:pt x="37687" y="64155"/>
                  </a:cubicBezTo>
                  <a:cubicBezTo>
                    <a:pt x="33068" y="68248"/>
                    <a:pt x="26557" y="70300"/>
                    <a:pt x="18151" y="70300"/>
                  </a:cubicBezTo>
                  <a:cubicBezTo>
                    <a:pt x="15256" y="70300"/>
                    <a:pt x="12301" y="70049"/>
                    <a:pt x="9283" y="69559"/>
                  </a:cubicBezTo>
                  <a:cubicBezTo>
                    <a:pt x="6297" y="69069"/>
                    <a:pt x="3203" y="68328"/>
                    <a:pt x="0" y="67336"/>
                  </a:cubicBezTo>
                  <a:lnTo>
                    <a:pt x="0" y="57964"/>
                  </a:lnTo>
                  <a:cubicBezTo>
                    <a:pt x="2770" y="59480"/>
                    <a:pt x="5633" y="60598"/>
                    <a:pt x="8590" y="61339"/>
                  </a:cubicBezTo>
                  <a:cubicBezTo>
                    <a:pt x="11546" y="62080"/>
                    <a:pt x="14671" y="62445"/>
                    <a:pt x="17966" y="62445"/>
                  </a:cubicBezTo>
                  <a:cubicBezTo>
                    <a:pt x="23293" y="62445"/>
                    <a:pt x="27511" y="61042"/>
                    <a:pt x="30620" y="58238"/>
                  </a:cubicBezTo>
                  <a:cubicBezTo>
                    <a:pt x="33730" y="55444"/>
                    <a:pt x="35285" y="51636"/>
                    <a:pt x="35285" y="46836"/>
                  </a:cubicBezTo>
                  <a:cubicBezTo>
                    <a:pt x="35285" y="42036"/>
                    <a:pt x="33730" y="38228"/>
                    <a:pt x="30620" y="35424"/>
                  </a:cubicBezTo>
                  <a:cubicBezTo>
                    <a:pt x="27511" y="32630"/>
                    <a:pt x="23293" y="31228"/>
                    <a:pt x="17966" y="31228"/>
                  </a:cubicBezTo>
                  <a:cubicBezTo>
                    <a:pt x="15472" y="31228"/>
                    <a:pt x="12977" y="31502"/>
                    <a:pt x="10483" y="32049"/>
                  </a:cubicBezTo>
                  <a:cubicBezTo>
                    <a:pt x="8020" y="32608"/>
                    <a:pt x="5495" y="33463"/>
                    <a:pt x="2910" y="34637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60CC2776-7C28-F870-1158-A2E99FA98901}"/>
                </a:ext>
              </a:extLst>
            </p:cNvPr>
            <p:cNvSpPr/>
            <p:nvPr/>
          </p:nvSpPr>
          <p:spPr>
            <a:xfrm>
              <a:off x="3291070" y="2965327"/>
              <a:ext cx="47663" cy="71542"/>
            </a:xfrm>
            <a:custGeom>
              <a:avLst/>
              <a:gdLst>
                <a:gd name="connsiteX0" fmla="*/ 23832 w 47663"/>
                <a:gd name="connsiteY0" fmla="*/ 7388 h 71542"/>
                <a:gd name="connsiteX1" fmla="*/ 12978 w 47663"/>
                <a:gd name="connsiteY1" fmla="*/ 14502 h 71542"/>
                <a:gd name="connsiteX2" fmla="*/ 9375 w 47663"/>
                <a:gd name="connsiteY2" fmla="*/ 35800 h 71542"/>
                <a:gd name="connsiteX3" fmla="*/ 12978 w 47663"/>
                <a:gd name="connsiteY3" fmla="*/ 57086 h 71542"/>
                <a:gd name="connsiteX4" fmla="*/ 23832 w 47663"/>
                <a:gd name="connsiteY4" fmla="*/ 64155 h 71542"/>
                <a:gd name="connsiteX5" fmla="*/ 34685 w 47663"/>
                <a:gd name="connsiteY5" fmla="*/ 57086 h 71542"/>
                <a:gd name="connsiteX6" fmla="*/ 38334 w 47663"/>
                <a:gd name="connsiteY6" fmla="*/ 35800 h 71542"/>
                <a:gd name="connsiteX7" fmla="*/ 34685 w 47663"/>
                <a:gd name="connsiteY7" fmla="*/ 14502 h 71542"/>
                <a:gd name="connsiteX8" fmla="*/ 23832 w 47663"/>
                <a:gd name="connsiteY8" fmla="*/ 7388 h 71542"/>
                <a:gd name="connsiteX9" fmla="*/ 23832 w 47663"/>
                <a:gd name="connsiteY9" fmla="*/ 0 h 71542"/>
                <a:gd name="connsiteX10" fmla="*/ 41521 w 47663"/>
                <a:gd name="connsiteY10" fmla="*/ 9189 h 71542"/>
                <a:gd name="connsiteX11" fmla="*/ 47663 w 47663"/>
                <a:gd name="connsiteY11" fmla="*/ 35800 h 71542"/>
                <a:gd name="connsiteX12" fmla="*/ 41521 w 47663"/>
                <a:gd name="connsiteY12" fmla="*/ 62399 h 71542"/>
                <a:gd name="connsiteX13" fmla="*/ 23832 w 47663"/>
                <a:gd name="connsiteY13" fmla="*/ 71543 h 71542"/>
                <a:gd name="connsiteX14" fmla="*/ 6096 w 47663"/>
                <a:gd name="connsiteY14" fmla="*/ 62399 h 71542"/>
                <a:gd name="connsiteX15" fmla="*/ 0 w 47663"/>
                <a:gd name="connsiteY15" fmla="*/ 35800 h 71542"/>
                <a:gd name="connsiteX16" fmla="*/ 6096 w 47663"/>
                <a:gd name="connsiteY16" fmla="*/ 9189 h 71542"/>
                <a:gd name="connsiteX17" fmla="*/ 23832 w 47663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2">
                  <a:moveTo>
                    <a:pt x="23832" y="7388"/>
                  </a:moveTo>
                  <a:cubicBezTo>
                    <a:pt x="19029" y="7388"/>
                    <a:pt x="15410" y="9760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43"/>
                    <a:pt x="12978" y="57086"/>
                  </a:cubicBezTo>
                  <a:cubicBezTo>
                    <a:pt x="15410" y="61795"/>
                    <a:pt x="19029" y="64155"/>
                    <a:pt x="23832" y="64155"/>
                  </a:cubicBezTo>
                  <a:cubicBezTo>
                    <a:pt x="28666" y="64155"/>
                    <a:pt x="32284" y="61795"/>
                    <a:pt x="34685" y="57086"/>
                  </a:cubicBezTo>
                  <a:cubicBezTo>
                    <a:pt x="37118" y="52343"/>
                    <a:pt x="38334" y="45252"/>
                    <a:pt x="38334" y="35800"/>
                  </a:cubicBezTo>
                  <a:cubicBezTo>
                    <a:pt x="38334" y="26314"/>
                    <a:pt x="37118" y="19211"/>
                    <a:pt x="34685" y="14502"/>
                  </a:cubicBezTo>
                  <a:cubicBezTo>
                    <a:pt x="32284" y="9760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59"/>
                    <a:pt x="47663" y="35800"/>
                  </a:cubicBezTo>
                  <a:cubicBezTo>
                    <a:pt x="47663" y="47407"/>
                    <a:pt x="45615" y="56277"/>
                    <a:pt x="41521" y="62399"/>
                  </a:cubicBezTo>
                  <a:cubicBezTo>
                    <a:pt x="37457" y="68499"/>
                    <a:pt x="31560" y="71543"/>
                    <a:pt x="23832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7"/>
                    <a:pt x="0" y="35800"/>
                  </a:cubicBezTo>
                  <a:cubicBezTo>
                    <a:pt x="0" y="24159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78071472-6B4D-40EC-06E8-CC05F771E616}"/>
                </a:ext>
              </a:extLst>
            </p:cNvPr>
            <p:cNvSpPr/>
            <p:nvPr/>
          </p:nvSpPr>
          <p:spPr>
            <a:xfrm>
              <a:off x="3355129" y="3023804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D4AF996C-A90D-F2C8-9EF6-5646259278C5}"/>
                </a:ext>
              </a:extLst>
            </p:cNvPr>
            <p:cNvSpPr/>
            <p:nvPr/>
          </p:nvSpPr>
          <p:spPr>
            <a:xfrm>
              <a:off x="3381317" y="2965327"/>
              <a:ext cx="47662" cy="71542"/>
            </a:xfrm>
            <a:custGeom>
              <a:avLst/>
              <a:gdLst>
                <a:gd name="connsiteX0" fmla="*/ 23831 w 47662"/>
                <a:gd name="connsiteY0" fmla="*/ 7388 h 71542"/>
                <a:gd name="connsiteX1" fmla="*/ 12978 w 47662"/>
                <a:gd name="connsiteY1" fmla="*/ 14502 h 71542"/>
                <a:gd name="connsiteX2" fmla="*/ 9375 w 47662"/>
                <a:gd name="connsiteY2" fmla="*/ 35800 h 71542"/>
                <a:gd name="connsiteX3" fmla="*/ 12978 w 47662"/>
                <a:gd name="connsiteY3" fmla="*/ 57086 h 71542"/>
                <a:gd name="connsiteX4" fmla="*/ 23831 w 47662"/>
                <a:gd name="connsiteY4" fmla="*/ 64155 h 71542"/>
                <a:gd name="connsiteX5" fmla="*/ 34685 w 47662"/>
                <a:gd name="connsiteY5" fmla="*/ 57086 h 71542"/>
                <a:gd name="connsiteX6" fmla="*/ 38333 w 47662"/>
                <a:gd name="connsiteY6" fmla="*/ 35800 h 71542"/>
                <a:gd name="connsiteX7" fmla="*/ 34685 w 47662"/>
                <a:gd name="connsiteY7" fmla="*/ 14502 h 71542"/>
                <a:gd name="connsiteX8" fmla="*/ 23831 w 47662"/>
                <a:gd name="connsiteY8" fmla="*/ 7388 h 71542"/>
                <a:gd name="connsiteX9" fmla="*/ 23831 w 47662"/>
                <a:gd name="connsiteY9" fmla="*/ 0 h 71542"/>
                <a:gd name="connsiteX10" fmla="*/ 41520 w 47662"/>
                <a:gd name="connsiteY10" fmla="*/ 9189 h 71542"/>
                <a:gd name="connsiteX11" fmla="*/ 47663 w 47662"/>
                <a:gd name="connsiteY11" fmla="*/ 35800 h 71542"/>
                <a:gd name="connsiteX12" fmla="*/ 41520 w 47662"/>
                <a:gd name="connsiteY12" fmla="*/ 62399 h 71542"/>
                <a:gd name="connsiteX13" fmla="*/ 23831 w 47662"/>
                <a:gd name="connsiteY13" fmla="*/ 71543 h 71542"/>
                <a:gd name="connsiteX14" fmla="*/ 6096 w 47662"/>
                <a:gd name="connsiteY14" fmla="*/ 62399 h 71542"/>
                <a:gd name="connsiteX15" fmla="*/ 0 w 47662"/>
                <a:gd name="connsiteY15" fmla="*/ 35800 h 71542"/>
                <a:gd name="connsiteX16" fmla="*/ 6096 w 47662"/>
                <a:gd name="connsiteY16" fmla="*/ 9189 h 71542"/>
                <a:gd name="connsiteX17" fmla="*/ 23831 w 47662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2">
                  <a:moveTo>
                    <a:pt x="23831" y="7388"/>
                  </a:moveTo>
                  <a:cubicBezTo>
                    <a:pt x="19028" y="7388"/>
                    <a:pt x="15410" y="9760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43"/>
                    <a:pt x="12978" y="57086"/>
                  </a:cubicBezTo>
                  <a:cubicBezTo>
                    <a:pt x="15410" y="61795"/>
                    <a:pt x="19028" y="64155"/>
                    <a:pt x="23831" y="64155"/>
                  </a:cubicBezTo>
                  <a:cubicBezTo>
                    <a:pt x="28665" y="64155"/>
                    <a:pt x="32283" y="61795"/>
                    <a:pt x="34685" y="57086"/>
                  </a:cubicBezTo>
                  <a:cubicBezTo>
                    <a:pt x="37117" y="52343"/>
                    <a:pt x="38333" y="45252"/>
                    <a:pt x="38333" y="35800"/>
                  </a:cubicBezTo>
                  <a:cubicBezTo>
                    <a:pt x="38333" y="26314"/>
                    <a:pt x="37117" y="19211"/>
                    <a:pt x="34685" y="14502"/>
                  </a:cubicBezTo>
                  <a:cubicBezTo>
                    <a:pt x="32283" y="9760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59"/>
                    <a:pt x="47663" y="35800"/>
                  </a:cubicBezTo>
                  <a:cubicBezTo>
                    <a:pt x="47663" y="47407"/>
                    <a:pt x="45615" y="56277"/>
                    <a:pt x="41520" y="62399"/>
                  </a:cubicBezTo>
                  <a:cubicBezTo>
                    <a:pt x="37455" y="68499"/>
                    <a:pt x="31560" y="71543"/>
                    <a:pt x="23831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7"/>
                    <a:pt x="0" y="35800"/>
                  </a:cubicBezTo>
                  <a:cubicBezTo>
                    <a:pt x="0" y="24159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B51B33F8-13A0-FC39-175B-E6C799AE9751}"/>
                </a:ext>
              </a:extLst>
            </p:cNvPr>
            <p:cNvSpPr/>
            <p:nvPr/>
          </p:nvSpPr>
          <p:spPr>
            <a:xfrm>
              <a:off x="3441496" y="2965327"/>
              <a:ext cx="47663" cy="71542"/>
            </a:xfrm>
            <a:custGeom>
              <a:avLst/>
              <a:gdLst>
                <a:gd name="connsiteX0" fmla="*/ 23832 w 47663"/>
                <a:gd name="connsiteY0" fmla="*/ 7388 h 71542"/>
                <a:gd name="connsiteX1" fmla="*/ 12978 w 47663"/>
                <a:gd name="connsiteY1" fmla="*/ 14502 h 71542"/>
                <a:gd name="connsiteX2" fmla="*/ 9375 w 47663"/>
                <a:gd name="connsiteY2" fmla="*/ 35800 h 71542"/>
                <a:gd name="connsiteX3" fmla="*/ 12978 w 47663"/>
                <a:gd name="connsiteY3" fmla="*/ 57086 h 71542"/>
                <a:gd name="connsiteX4" fmla="*/ 23832 w 47663"/>
                <a:gd name="connsiteY4" fmla="*/ 64155 h 71542"/>
                <a:gd name="connsiteX5" fmla="*/ 34685 w 47663"/>
                <a:gd name="connsiteY5" fmla="*/ 57086 h 71542"/>
                <a:gd name="connsiteX6" fmla="*/ 38333 w 47663"/>
                <a:gd name="connsiteY6" fmla="*/ 35800 h 71542"/>
                <a:gd name="connsiteX7" fmla="*/ 34685 w 47663"/>
                <a:gd name="connsiteY7" fmla="*/ 14502 h 71542"/>
                <a:gd name="connsiteX8" fmla="*/ 23832 w 47663"/>
                <a:gd name="connsiteY8" fmla="*/ 7388 h 71542"/>
                <a:gd name="connsiteX9" fmla="*/ 23832 w 47663"/>
                <a:gd name="connsiteY9" fmla="*/ 0 h 71542"/>
                <a:gd name="connsiteX10" fmla="*/ 41521 w 47663"/>
                <a:gd name="connsiteY10" fmla="*/ 9189 h 71542"/>
                <a:gd name="connsiteX11" fmla="*/ 47663 w 47663"/>
                <a:gd name="connsiteY11" fmla="*/ 35800 h 71542"/>
                <a:gd name="connsiteX12" fmla="*/ 41521 w 47663"/>
                <a:gd name="connsiteY12" fmla="*/ 62399 h 71542"/>
                <a:gd name="connsiteX13" fmla="*/ 23832 w 47663"/>
                <a:gd name="connsiteY13" fmla="*/ 71543 h 71542"/>
                <a:gd name="connsiteX14" fmla="*/ 6096 w 47663"/>
                <a:gd name="connsiteY14" fmla="*/ 62399 h 71542"/>
                <a:gd name="connsiteX15" fmla="*/ 0 w 47663"/>
                <a:gd name="connsiteY15" fmla="*/ 35800 h 71542"/>
                <a:gd name="connsiteX16" fmla="*/ 6096 w 47663"/>
                <a:gd name="connsiteY16" fmla="*/ 9189 h 71542"/>
                <a:gd name="connsiteX17" fmla="*/ 23832 w 47663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2">
                  <a:moveTo>
                    <a:pt x="23832" y="7388"/>
                  </a:moveTo>
                  <a:cubicBezTo>
                    <a:pt x="19029" y="7388"/>
                    <a:pt x="15410" y="9760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43"/>
                    <a:pt x="12978" y="57086"/>
                  </a:cubicBezTo>
                  <a:cubicBezTo>
                    <a:pt x="15410" y="61795"/>
                    <a:pt x="19029" y="64155"/>
                    <a:pt x="23832" y="64155"/>
                  </a:cubicBezTo>
                  <a:cubicBezTo>
                    <a:pt x="28666" y="64155"/>
                    <a:pt x="32284" y="61795"/>
                    <a:pt x="34685" y="57086"/>
                  </a:cubicBezTo>
                  <a:cubicBezTo>
                    <a:pt x="37117" y="52343"/>
                    <a:pt x="38333" y="45252"/>
                    <a:pt x="38333" y="35800"/>
                  </a:cubicBezTo>
                  <a:cubicBezTo>
                    <a:pt x="38333" y="26314"/>
                    <a:pt x="37117" y="19211"/>
                    <a:pt x="34685" y="14502"/>
                  </a:cubicBezTo>
                  <a:cubicBezTo>
                    <a:pt x="32284" y="9760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59"/>
                    <a:pt x="47663" y="35800"/>
                  </a:cubicBezTo>
                  <a:cubicBezTo>
                    <a:pt x="47663" y="47407"/>
                    <a:pt x="45615" y="56277"/>
                    <a:pt x="41521" y="62399"/>
                  </a:cubicBezTo>
                  <a:cubicBezTo>
                    <a:pt x="37457" y="68499"/>
                    <a:pt x="31560" y="71543"/>
                    <a:pt x="23832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7"/>
                    <a:pt x="0" y="35800"/>
                  </a:cubicBezTo>
                  <a:cubicBezTo>
                    <a:pt x="0" y="24159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864B809B-4B2D-30C1-D9F7-4496257F5627}"/>
                </a:ext>
              </a:extLst>
            </p:cNvPr>
            <p:cNvSpPr/>
            <p:nvPr/>
          </p:nvSpPr>
          <p:spPr>
            <a:xfrm>
              <a:off x="3293056" y="2759576"/>
              <a:ext cx="47662" cy="71540"/>
            </a:xfrm>
            <a:custGeom>
              <a:avLst/>
              <a:gdLst>
                <a:gd name="connsiteX0" fmla="*/ 23832 w 47662"/>
                <a:gd name="connsiteY0" fmla="*/ 7389 h 71540"/>
                <a:gd name="connsiteX1" fmla="*/ 12978 w 47662"/>
                <a:gd name="connsiteY1" fmla="*/ 14501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2 w 47662"/>
                <a:gd name="connsiteY4" fmla="*/ 64151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1 h 71540"/>
                <a:gd name="connsiteX8" fmla="*/ 23832 w 47662"/>
                <a:gd name="connsiteY8" fmla="*/ 7389 h 71540"/>
                <a:gd name="connsiteX9" fmla="*/ 23832 w 47662"/>
                <a:gd name="connsiteY9" fmla="*/ 0 h 71540"/>
                <a:gd name="connsiteX10" fmla="*/ 41521 w 47662"/>
                <a:gd name="connsiteY10" fmla="*/ 9191 h 71540"/>
                <a:gd name="connsiteX11" fmla="*/ 47663 w 47662"/>
                <a:gd name="connsiteY11" fmla="*/ 35793 h 71540"/>
                <a:gd name="connsiteX12" fmla="*/ 41521 w 47662"/>
                <a:gd name="connsiteY12" fmla="*/ 62396 h 71540"/>
                <a:gd name="connsiteX13" fmla="*/ 23832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2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2" y="7389"/>
                  </a:moveTo>
                  <a:cubicBezTo>
                    <a:pt x="19029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1"/>
                  </a:cubicBezTo>
                  <a:cubicBezTo>
                    <a:pt x="32284" y="9759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3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6"/>
                  </a:cubicBezTo>
                  <a:cubicBezTo>
                    <a:pt x="37457" y="68492"/>
                    <a:pt x="31560" y="71541"/>
                    <a:pt x="23832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3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82DCAEA9-83D7-8BF0-5AC7-23DD5C6B5799}"/>
                </a:ext>
              </a:extLst>
            </p:cNvPr>
            <p:cNvSpPr/>
            <p:nvPr/>
          </p:nvSpPr>
          <p:spPr>
            <a:xfrm>
              <a:off x="3357116" y="2818047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4F2F87DF-63C0-89F1-5448-6D2A997D9259}"/>
                </a:ext>
              </a:extLst>
            </p:cNvPr>
            <p:cNvSpPr/>
            <p:nvPr/>
          </p:nvSpPr>
          <p:spPr>
            <a:xfrm>
              <a:off x="3383995" y="2759576"/>
              <a:ext cx="43784" cy="70200"/>
            </a:xfrm>
            <a:custGeom>
              <a:avLst/>
              <a:gdLst>
                <a:gd name="connsiteX0" fmla="*/ 11223 w 43784"/>
                <a:gd name="connsiteY0" fmla="*/ 62350 h 70200"/>
                <a:gd name="connsiteX1" fmla="*/ 43784 w 43784"/>
                <a:gd name="connsiteY1" fmla="*/ 62350 h 70200"/>
                <a:gd name="connsiteX2" fmla="*/ 43784 w 43784"/>
                <a:gd name="connsiteY2" fmla="*/ 70201 h 70200"/>
                <a:gd name="connsiteX3" fmla="*/ 0 w 43784"/>
                <a:gd name="connsiteY3" fmla="*/ 70201 h 70200"/>
                <a:gd name="connsiteX4" fmla="*/ 0 w 43784"/>
                <a:gd name="connsiteY4" fmla="*/ 62350 h 70200"/>
                <a:gd name="connsiteX5" fmla="*/ 14457 w 43784"/>
                <a:gd name="connsiteY5" fmla="*/ 47616 h 70200"/>
                <a:gd name="connsiteX6" fmla="*/ 26003 w 43784"/>
                <a:gd name="connsiteY6" fmla="*/ 35655 h 70200"/>
                <a:gd name="connsiteX7" fmla="*/ 32238 w 43784"/>
                <a:gd name="connsiteY7" fmla="*/ 27157 h 70200"/>
                <a:gd name="connsiteX8" fmla="*/ 34038 w 43784"/>
                <a:gd name="connsiteY8" fmla="*/ 20275 h 70200"/>
                <a:gd name="connsiteX9" fmla="*/ 30160 w 43784"/>
                <a:gd name="connsiteY9" fmla="*/ 11315 h 70200"/>
                <a:gd name="connsiteX10" fmla="*/ 20137 w 43784"/>
                <a:gd name="connsiteY10" fmla="*/ 7851 h 70200"/>
                <a:gd name="connsiteX11" fmla="*/ 10854 w 43784"/>
                <a:gd name="connsiteY11" fmla="*/ 9375 h 70200"/>
                <a:gd name="connsiteX12" fmla="*/ 462 w 43784"/>
                <a:gd name="connsiteY12" fmla="*/ 13994 h 70200"/>
                <a:gd name="connsiteX13" fmla="*/ 462 w 43784"/>
                <a:gd name="connsiteY13" fmla="*/ 4572 h 70200"/>
                <a:gd name="connsiteX14" fmla="*/ 10992 w 43784"/>
                <a:gd name="connsiteY14" fmla="*/ 1154 h 70200"/>
                <a:gd name="connsiteX15" fmla="*/ 19952 w 43784"/>
                <a:gd name="connsiteY15" fmla="*/ 0 h 70200"/>
                <a:gd name="connsiteX16" fmla="*/ 37040 w 43784"/>
                <a:gd name="connsiteY16" fmla="*/ 5357 h 70200"/>
                <a:gd name="connsiteX17" fmla="*/ 43415 w 43784"/>
                <a:gd name="connsiteY17" fmla="*/ 19674 h 70200"/>
                <a:gd name="connsiteX18" fmla="*/ 41798 w 43784"/>
                <a:gd name="connsiteY18" fmla="*/ 27756 h 70200"/>
                <a:gd name="connsiteX19" fmla="*/ 36025 w 43784"/>
                <a:gd name="connsiteY19" fmla="*/ 36717 h 70200"/>
                <a:gd name="connsiteX20" fmla="*/ 28681 w 43784"/>
                <a:gd name="connsiteY20" fmla="*/ 44476 h 70200"/>
                <a:gd name="connsiteX21" fmla="*/ 11223 w 43784"/>
                <a:gd name="connsiteY21" fmla="*/ 62350 h 7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200">
                  <a:moveTo>
                    <a:pt x="11223" y="62350"/>
                  </a:moveTo>
                  <a:lnTo>
                    <a:pt x="43784" y="62350"/>
                  </a:lnTo>
                  <a:lnTo>
                    <a:pt x="43784" y="70201"/>
                  </a:lnTo>
                  <a:lnTo>
                    <a:pt x="0" y="70201"/>
                  </a:lnTo>
                  <a:lnTo>
                    <a:pt x="0" y="62350"/>
                  </a:lnTo>
                  <a:cubicBezTo>
                    <a:pt x="3541" y="58686"/>
                    <a:pt x="8361" y="53774"/>
                    <a:pt x="14457" y="47616"/>
                  </a:cubicBezTo>
                  <a:cubicBezTo>
                    <a:pt x="20584" y="41428"/>
                    <a:pt x="24433" y="37441"/>
                    <a:pt x="26003" y="35655"/>
                  </a:cubicBezTo>
                  <a:cubicBezTo>
                    <a:pt x="28989" y="32299"/>
                    <a:pt x="31067" y="29465"/>
                    <a:pt x="32238" y="27157"/>
                  </a:cubicBezTo>
                  <a:cubicBezTo>
                    <a:pt x="33439" y="24816"/>
                    <a:pt x="34038" y="22522"/>
                    <a:pt x="34038" y="20275"/>
                  </a:cubicBezTo>
                  <a:cubicBezTo>
                    <a:pt x="34038" y="16610"/>
                    <a:pt x="32746" y="13623"/>
                    <a:pt x="30160" y="11315"/>
                  </a:cubicBezTo>
                  <a:cubicBezTo>
                    <a:pt x="27604" y="9006"/>
                    <a:pt x="24263" y="7851"/>
                    <a:pt x="20137" y="7851"/>
                  </a:cubicBezTo>
                  <a:cubicBezTo>
                    <a:pt x="17213" y="7851"/>
                    <a:pt x="14118" y="8359"/>
                    <a:pt x="10854" y="9375"/>
                  </a:cubicBezTo>
                  <a:cubicBezTo>
                    <a:pt x="7621" y="10391"/>
                    <a:pt x="4157" y="11931"/>
                    <a:pt x="462" y="13994"/>
                  </a:cubicBezTo>
                  <a:lnTo>
                    <a:pt x="462" y="4572"/>
                  </a:lnTo>
                  <a:cubicBezTo>
                    <a:pt x="4218" y="3063"/>
                    <a:pt x="7728" y="1923"/>
                    <a:pt x="10992" y="1154"/>
                  </a:cubicBezTo>
                  <a:cubicBezTo>
                    <a:pt x="14256" y="384"/>
                    <a:pt x="17242" y="0"/>
                    <a:pt x="19952" y="0"/>
                  </a:cubicBezTo>
                  <a:cubicBezTo>
                    <a:pt x="27095" y="0"/>
                    <a:pt x="32791" y="1785"/>
                    <a:pt x="37040" y="5357"/>
                  </a:cubicBezTo>
                  <a:cubicBezTo>
                    <a:pt x="41290" y="8929"/>
                    <a:pt x="43415" y="13701"/>
                    <a:pt x="43415" y="19674"/>
                  </a:cubicBezTo>
                  <a:cubicBezTo>
                    <a:pt x="43415" y="22507"/>
                    <a:pt x="42876" y="25201"/>
                    <a:pt x="41798" y="27756"/>
                  </a:cubicBezTo>
                  <a:cubicBezTo>
                    <a:pt x="40752" y="30282"/>
                    <a:pt x="38827" y="33268"/>
                    <a:pt x="36025" y="36717"/>
                  </a:cubicBezTo>
                  <a:cubicBezTo>
                    <a:pt x="35255" y="37609"/>
                    <a:pt x="32807" y="40196"/>
                    <a:pt x="28681" y="44476"/>
                  </a:cubicBezTo>
                  <a:cubicBezTo>
                    <a:pt x="24555" y="48726"/>
                    <a:pt x="18736" y="54683"/>
                    <a:pt x="11223" y="6235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023E5D69-292E-6566-8B8D-AF1FB4B8D664}"/>
                </a:ext>
              </a:extLst>
            </p:cNvPr>
            <p:cNvSpPr/>
            <p:nvPr/>
          </p:nvSpPr>
          <p:spPr>
            <a:xfrm>
              <a:off x="3444545" y="2760822"/>
              <a:ext cx="44614" cy="70294"/>
            </a:xfrm>
            <a:custGeom>
              <a:avLst/>
              <a:gdLst>
                <a:gd name="connsiteX0" fmla="*/ 2910 w 44614"/>
                <a:gd name="connsiteY0" fmla="*/ 0 h 70294"/>
                <a:gd name="connsiteX1" fmla="*/ 39534 w 44614"/>
                <a:gd name="connsiteY1" fmla="*/ 0 h 70294"/>
                <a:gd name="connsiteX2" fmla="*/ 39534 w 44614"/>
                <a:gd name="connsiteY2" fmla="*/ 7852 h 70294"/>
                <a:gd name="connsiteX3" fmla="*/ 11454 w 44614"/>
                <a:gd name="connsiteY3" fmla="*/ 7852 h 70294"/>
                <a:gd name="connsiteX4" fmla="*/ 11454 w 44614"/>
                <a:gd name="connsiteY4" fmla="*/ 24756 h 70294"/>
                <a:gd name="connsiteX5" fmla="*/ 15518 w 44614"/>
                <a:gd name="connsiteY5" fmla="*/ 23740 h 70294"/>
                <a:gd name="connsiteX6" fmla="*/ 19582 w 44614"/>
                <a:gd name="connsiteY6" fmla="*/ 23370 h 70294"/>
                <a:gd name="connsiteX7" fmla="*/ 37872 w 44614"/>
                <a:gd name="connsiteY7" fmla="*/ 29698 h 70294"/>
                <a:gd name="connsiteX8" fmla="*/ 44614 w 44614"/>
                <a:gd name="connsiteY8" fmla="*/ 46832 h 70294"/>
                <a:gd name="connsiteX9" fmla="*/ 37687 w 44614"/>
                <a:gd name="connsiteY9" fmla="*/ 64152 h 70294"/>
                <a:gd name="connsiteX10" fmla="*/ 18151 w 44614"/>
                <a:gd name="connsiteY10" fmla="*/ 70295 h 70294"/>
                <a:gd name="connsiteX11" fmla="*/ 9283 w 44614"/>
                <a:gd name="connsiteY11" fmla="*/ 69556 h 70294"/>
                <a:gd name="connsiteX12" fmla="*/ 0 w 44614"/>
                <a:gd name="connsiteY12" fmla="*/ 67338 h 70294"/>
                <a:gd name="connsiteX13" fmla="*/ 0 w 44614"/>
                <a:gd name="connsiteY13" fmla="*/ 57963 h 70294"/>
                <a:gd name="connsiteX14" fmla="*/ 8590 w 44614"/>
                <a:gd name="connsiteY14" fmla="*/ 61334 h 70294"/>
                <a:gd name="connsiteX15" fmla="*/ 17966 w 44614"/>
                <a:gd name="connsiteY15" fmla="*/ 62444 h 70294"/>
                <a:gd name="connsiteX16" fmla="*/ 30620 w 44614"/>
                <a:gd name="connsiteY16" fmla="*/ 58240 h 70294"/>
                <a:gd name="connsiteX17" fmla="*/ 35285 w 44614"/>
                <a:gd name="connsiteY17" fmla="*/ 46832 h 70294"/>
                <a:gd name="connsiteX18" fmla="*/ 30620 w 44614"/>
                <a:gd name="connsiteY18" fmla="*/ 35425 h 70294"/>
                <a:gd name="connsiteX19" fmla="*/ 17966 w 44614"/>
                <a:gd name="connsiteY19" fmla="*/ 31221 h 70294"/>
                <a:gd name="connsiteX20" fmla="*/ 10483 w 44614"/>
                <a:gd name="connsiteY20" fmla="*/ 32054 h 70294"/>
                <a:gd name="connsiteX21" fmla="*/ 2910 w 44614"/>
                <a:gd name="connsiteY21" fmla="*/ 34639 h 70294"/>
                <a:gd name="connsiteX22" fmla="*/ 2910 w 44614"/>
                <a:gd name="connsiteY22" fmla="*/ 0 h 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4" h="70294">
                  <a:moveTo>
                    <a:pt x="2910" y="0"/>
                  </a:moveTo>
                  <a:lnTo>
                    <a:pt x="39534" y="0"/>
                  </a:lnTo>
                  <a:lnTo>
                    <a:pt x="39534" y="7852"/>
                  </a:lnTo>
                  <a:lnTo>
                    <a:pt x="11454" y="7852"/>
                  </a:lnTo>
                  <a:lnTo>
                    <a:pt x="11454" y="24756"/>
                  </a:lnTo>
                  <a:cubicBezTo>
                    <a:pt x="12808" y="24294"/>
                    <a:pt x="14163" y="23955"/>
                    <a:pt x="15518" y="23740"/>
                  </a:cubicBezTo>
                  <a:cubicBezTo>
                    <a:pt x="16873" y="23493"/>
                    <a:pt x="18227" y="23370"/>
                    <a:pt x="19582" y="23370"/>
                  </a:cubicBezTo>
                  <a:cubicBezTo>
                    <a:pt x="27280" y="23370"/>
                    <a:pt x="33376" y="25480"/>
                    <a:pt x="37872" y="29698"/>
                  </a:cubicBezTo>
                  <a:cubicBezTo>
                    <a:pt x="42367" y="33915"/>
                    <a:pt x="44614" y="39627"/>
                    <a:pt x="44614" y="46832"/>
                  </a:cubicBezTo>
                  <a:cubicBezTo>
                    <a:pt x="44614" y="54253"/>
                    <a:pt x="42306" y="60025"/>
                    <a:pt x="37687" y="64152"/>
                  </a:cubicBezTo>
                  <a:cubicBezTo>
                    <a:pt x="33068" y="68247"/>
                    <a:pt x="26557" y="70295"/>
                    <a:pt x="18151" y="70295"/>
                  </a:cubicBezTo>
                  <a:cubicBezTo>
                    <a:pt x="15256" y="70295"/>
                    <a:pt x="12301" y="70048"/>
                    <a:pt x="9283" y="69556"/>
                  </a:cubicBezTo>
                  <a:cubicBezTo>
                    <a:pt x="6297" y="69063"/>
                    <a:pt x="3203" y="68324"/>
                    <a:pt x="0" y="67338"/>
                  </a:cubicBezTo>
                  <a:lnTo>
                    <a:pt x="0" y="57963"/>
                  </a:lnTo>
                  <a:cubicBezTo>
                    <a:pt x="2770" y="59471"/>
                    <a:pt x="5633" y="60595"/>
                    <a:pt x="8590" y="61334"/>
                  </a:cubicBezTo>
                  <a:cubicBezTo>
                    <a:pt x="11546" y="62074"/>
                    <a:pt x="14671" y="62444"/>
                    <a:pt x="17966" y="62444"/>
                  </a:cubicBezTo>
                  <a:cubicBezTo>
                    <a:pt x="23293" y="62444"/>
                    <a:pt x="27511" y="61042"/>
                    <a:pt x="30620" y="58240"/>
                  </a:cubicBezTo>
                  <a:cubicBezTo>
                    <a:pt x="33730" y="55439"/>
                    <a:pt x="35285" y="51635"/>
                    <a:pt x="35285" y="46832"/>
                  </a:cubicBezTo>
                  <a:cubicBezTo>
                    <a:pt x="35285" y="42029"/>
                    <a:pt x="33730" y="38226"/>
                    <a:pt x="30620" y="35425"/>
                  </a:cubicBezTo>
                  <a:cubicBezTo>
                    <a:pt x="27511" y="32622"/>
                    <a:pt x="23293" y="31221"/>
                    <a:pt x="17966" y="31221"/>
                  </a:cubicBezTo>
                  <a:cubicBezTo>
                    <a:pt x="15472" y="31221"/>
                    <a:pt x="12977" y="31498"/>
                    <a:pt x="10483" y="32054"/>
                  </a:cubicBezTo>
                  <a:cubicBezTo>
                    <a:pt x="8020" y="32608"/>
                    <a:pt x="5495" y="33470"/>
                    <a:pt x="2910" y="34639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F8113449-B174-C6D4-850E-D7651A9A33EB}"/>
                </a:ext>
              </a:extLst>
            </p:cNvPr>
            <p:cNvSpPr/>
            <p:nvPr/>
          </p:nvSpPr>
          <p:spPr>
            <a:xfrm>
              <a:off x="3291070" y="2553822"/>
              <a:ext cx="47663" cy="71540"/>
            </a:xfrm>
            <a:custGeom>
              <a:avLst/>
              <a:gdLst>
                <a:gd name="connsiteX0" fmla="*/ 23832 w 47663"/>
                <a:gd name="connsiteY0" fmla="*/ 7389 h 71540"/>
                <a:gd name="connsiteX1" fmla="*/ 12978 w 47663"/>
                <a:gd name="connsiteY1" fmla="*/ 14502 h 71540"/>
                <a:gd name="connsiteX2" fmla="*/ 9375 w 47663"/>
                <a:gd name="connsiteY2" fmla="*/ 35793 h 71540"/>
                <a:gd name="connsiteX3" fmla="*/ 12978 w 47663"/>
                <a:gd name="connsiteY3" fmla="*/ 57085 h 71540"/>
                <a:gd name="connsiteX4" fmla="*/ 23832 w 47663"/>
                <a:gd name="connsiteY4" fmla="*/ 64151 h 71540"/>
                <a:gd name="connsiteX5" fmla="*/ 34685 w 47663"/>
                <a:gd name="connsiteY5" fmla="*/ 57085 h 71540"/>
                <a:gd name="connsiteX6" fmla="*/ 38334 w 47663"/>
                <a:gd name="connsiteY6" fmla="*/ 35793 h 71540"/>
                <a:gd name="connsiteX7" fmla="*/ 34685 w 47663"/>
                <a:gd name="connsiteY7" fmla="*/ 14502 h 71540"/>
                <a:gd name="connsiteX8" fmla="*/ 23832 w 47663"/>
                <a:gd name="connsiteY8" fmla="*/ 7389 h 71540"/>
                <a:gd name="connsiteX9" fmla="*/ 23832 w 47663"/>
                <a:gd name="connsiteY9" fmla="*/ 0 h 71540"/>
                <a:gd name="connsiteX10" fmla="*/ 41521 w 47663"/>
                <a:gd name="connsiteY10" fmla="*/ 9191 h 71540"/>
                <a:gd name="connsiteX11" fmla="*/ 47663 w 47663"/>
                <a:gd name="connsiteY11" fmla="*/ 35793 h 71540"/>
                <a:gd name="connsiteX12" fmla="*/ 41521 w 47663"/>
                <a:gd name="connsiteY12" fmla="*/ 62397 h 71540"/>
                <a:gd name="connsiteX13" fmla="*/ 23832 w 47663"/>
                <a:gd name="connsiteY13" fmla="*/ 71541 h 71540"/>
                <a:gd name="connsiteX14" fmla="*/ 6096 w 47663"/>
                <a:gd name="connsiteY14" fmla="*/ 62397 h 71540"/>
                <a:gd name="connsiteX15" fmla="*/ 0 w 47663"/>
                <a:gd name="connsiteY15" fmla="*/ 35793 h 71540"/>
                <a:gd name="connsiteX16" fmla="*/ 6096 w 47663"/>
                <a:gd name="connsiteY16" fmla="*/ 9191 h 71540"/>
                <a:gd name="connsiteX17" fmla="*/ 23832 w 47663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0">
                  <a:moveTo>
                    <a:pt x="23832" y="7389"/>
                  </a:moveTo>
                  <a:cubicBezTo>
                    <a:pt x="19029" y="7389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8" y="52343"/>
                    <a:pt x="38334" y="45246"/>
                    <a:pt x="38334" y="35793"/>
                  </a:cubicBezTo>
                  <a:cubicBezTo>
                    <a:pt x="38334" y="26311"/>
                    <a:pt x="37118" y="19213"/>
                    <a:pt x="34685" y="14502"/>
                  </a:cubicBezTo>
                  <a:cubicBezTo>
                    <a:pt x="32284" y="9761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3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7"/>
                  </a:cubicBezTo>
                  <a:cubicBezTo>
                    <a:pt x="37457" y="68493"/>
                    <a:pt x="31560" y="71541"/>
                    <a:pt x="23832" y="71541"/>
                  </a:cubicBezTo>
                  <a:cubicBezTo>
                    <a:pt x="16103" y="71541"/>
                    <a:pt x="10192" y="68493"/>
                    <a:pt x="6096" y="62397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3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439204B6-6D71-85C0-B43D-0AC53CFBFCE0}"/>
                </a:ext>
              </a:extLst>
            </p:cNvPr>
            <p:cNvSpPr/>
            <p:nvPr/>
          </p:nvSpPr>
          <p:spPr>
            <a:xfrm>
              <a:off x="3355129" y="2612293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06E542B9-D7AC-F2B7-D2FF-4D902CAD0FE4}"/>
                </a:ext>
              </a:extLst>
            </p:cNvPr>
            <p:cNvSpPr/>
            <p:nvPr/>
          </p:nvSpPr>
          <p:spPr>
            <a:xfrm>
              <a:off x="3382378" y="2555070"/>
              <a:ext cx="44615" cy="70293"/>
            </a:xfrm>
            <a:custGeom>
              <a:avLst/>
              <a:gdLst>
                <a:gd name="connsiteX0" fmla="*/ 2910 w 44615"/>
                <a:gd name="connsiteY0" fmla="*/ 0 h 70293"/>
                <a:gd name="connsiteX1" fmla="*/ 39535 w 44615"/>
                <a:gd name="connsiteY1" fmla="*/ 0 h 70293"/>
                <a:gd name="connsiteX2" fmla="*/ 39535 w 44615"/>
                <a:gd name="connsiteY2" fmla="*/ 7851 h 70293"/>
                <a:gd name="connsiteX3" fmla="*/ 11455 w 44615"/>
                <a:gd name="connsiteY3" fmla="*/ 7851 h 70293"/>
                <a:gd name="connsiteX4" fmla="*/ 11455 w 44615"/>
                <a:gd name="connsiteY4" fmla="*/ 24754 h 70293"/>
                <a:gd name="connsiteX5" fmla="*/ 15518 w 44615"/>
                <a:gd name="connsiteY5" fmla="*/ 23739 h 70293"/>
                <a:gd name="connsiteX6" fmla="*/ 19583 w 44615"/>
                <a:gd name="connsiteY6" fmla="*/ 23369 h 70293"/>
                <a:gd name="connsiteX7" fmla="*/ 37873 w 44615"/>
                <a:gd name="connsiteY7" fmla="*/ 29697 h 70293"/>
                <a:gd name="connsiteX8" fmla="*/ 44615 w 44615"/>
                <a:gd name="connsiteY8" fmla="*/ 46832 h 70293"/>
                <a:gd name="connsiteX9" fmla="*/ 37688 w 44615"/>
                <a:gd name="connsiteY9" fmla="*/ 64151 h 70293"/>
                <a:gd name="connsiteX10" fmla="*/ 18151 w 44615"/>
                <a:gd name="connsiteY10" fmla="*/ 70293 h 70293"/>
                <a:gd name="connsiteX11" fmla="*/ 9284 w 44615"/>
                <a:gd name="connsiteY11" fmla="*/ 69555 h 70293"/>
                <a:gd name="connsiteX12" fmla="*/ 0 w 44615"/>
                <a:gd name="connsiteY12" fmla="*/ 67338 h 70293"/>
                <a:gd name="connsiteX13" fmla="*/ 0 w 44615"/>
                <a:gd name="connsiteY13" fmla="*/ 57962 h 70293"/>
                <a:gd name="connsiteX14" fmla="*/ 8591 w 44615"/>
                <a:gd name="connsiteY14" fmla="*/ 61334 h 70293"/>
                <a:gd name="connsiteX15" fmla="*/ 17966 w 44615"/>
                <a:gd name="connsiteY15" fmla="*/ 62442 h 70293"/>
                <a:gd name="connsiteX16" fmla="*/ 30622 w 44615"/>
                <a:gd name="connsiteY16" fmla="*/ 58240 h 70293"/>
                <a:gd name="connsiteX17" fmla="*/ 35286 w 44615"/>
                <a:gd name="connsiteY17" fmla="*/ 46832 h 70293"/>
                <a:gd name="connsiteX18" fmla="*/ 30622 w 44615"/>
                <a:gd name="connsiteY18" fmla="*/ 35424 h 70293"/>
                <a:gd name="connsiteX19" fmla="*/ 17966 w 44615"/>
                <a:gd name="connsiteY19" fmla="*/ 31221 h 70293"/>
                <a:gd name="connsiteX20" fmla="*/ 10485 w 44615"/>
                <a:gd name="connsiteY20" fmla="*/ 32052 h 70293"/>
                <a:gd name="connsiteX21" fmla="*/ 2910 w 44615"/>
                <a:gd name="connsiteY21" fmla="*/ 34638 h 70293"/>
                <a:gd name="connsiteX22" fmla="*/ 2910 w 44615"/>
                <a:gd name="connsiteY22" fmla="*/ 0 h 70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5" h="70293">
                  <a:moveTo>
                    <a:pt x="2910" y="0"/>
                  </a:moveTo>
                  <a:lnTo>
                    <a:pt x="39535" y="0"/>
                  </a:lnTo>
                  <a:lnTo>
                    <a:pt x="39535" y="7851"/>
                  </a:lnTo>
                  <a:lnTo>
                    <a:pt x="11455" y="7851"/>
                  </a:lnTo>
                  <a:lnTo>
                    <a:pt x="11455" y="24754"/>
                  </a:lnTo>
                  <a:cubicBezTo>
                    <a:pt x="12809" y="24293"/>
                    <a:pt x="14164" y="23954"/>
                    <a:pt x="15518" y="23739"/>
                  </a:cubicBezTo>
                  <a:cubicBezTo>
                    <a:pt x="16874" y="23492"/>
                    <a:pt x="18228" y="23369"/>
                    <a:pt x="19583" y="23369"/>
                  </a:cubicBezTo>
                  <a:cubicBezTo>
                    <a:pt x="27281" y="23369"/>
                    <a:pt x="33377" y="25478"/>
                    <a:pt x="37873" y="29697"/>
                  </a:cubicBezTo>
                  <a:cubicBezTo>
                    <a:pt x="42368" y="33915"/>
                    <a:pt x="44615" y="39627"/>
                    <a:pt x="44615" y="46832"/>
                  </a:cubicBezTo>
                  <a:cubicBezTo>
                    <a:pt x="44615" y="54252"/>
                    <a:pt x="42307" y="60025"/>
                    <a:pt x="37688" y="64151"/>
                  </a:cubicBezTo>
                  <a:cubicBezTo>
                    <a:pt x="33069" y="68246"/>
                    <a:pt x="26557" y="70293"/>
                    <a:pt x="18151" y="70293"/>
                  </a:cubicBezTo>
                  <a:cubicBezTo>
                    <a:pt x="15257" y="70293"/>
                    <a:pt x="12302" y="70047"/>
                    <a:pt x="9284" y="69555"/>
                  </a:cubicBezTo>
                  <a:cubicBezTo>
                    <a:pt x="6297" y="69062"/>
                    <a:pt x="3203" y="68323"/>
                    <a:pt x="0" y="67338"/>
                  </a:cubicBezTo>
                  <a:lnTo>
                    <a:pt x="0" y="57962"/>
                  </a:lnTo>
                  <a:cubicBezTo>
                    <a:pt x="2772" y="59470"/>
                    <a:pt x="5635" y="60594"/>
                    <a:pt x="8591" y="61334"/>
                  </a:cubicBezTo>
                  <a:cubicBezTo>
                    <a:pt x="11547" y="62073"/>
                    <a:pt x="14672" y="62442"/>
                    <a:pt x="17966" y="62442"/>
                  </a:cubicBezTo>
                  <a:cubicBezTo>
                    <a:pt x="23294" y="62442"/>
                    <a:pt x="27512" y="61041"/>
                    <a:pt x="30622" y="58240"/>
                  </a:cubicBezTo>
                  <a:cubicBezTo>
                    <a:pt x="33731" y="55437"/>
                    <a:pt x="35286" y="51635"/>
                    <a:pt x="35286" y="46832"/>
                  </a:cubicBezTo>
                  <a:cubicBezTo>
                    <a:pt x="35286" y="42028"/>
                    <a:pt x="33731" y="38225"/>
                    <a:pt x="30622" y="35424"/>
                  </a:cubicBezTo>
                  <a:cubicBezTo>
                    <a:pt x="27512" y="32622"/>
                    <a:pt x="23294" y="31221"/>
                    <a:pt x="17966" y="31221"/>
                  </a:cubicBezTo>
                  <a:cubicBezTo>
                    <a:pt x="15473" y="31221"/>
                    <a:pt x="12978" y="31498"/>
                    <a:pt x="10485" y="32052"/>
                  </a:cubicBezTo>
                  <a:cubicBezTo>
                    <a:pt x="8021" y="32606"/>
                    <a:pt x="5497" y="33468"/>
                    <a:pt x="2910" y="34638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8432AC3A-5D2E-A2A7-0C87-B69A9566ABEE}"/>
                </a:ext>
              </a:extLst>
            </p:cNvPr>
            <p:cNvSpPr/>
            <p:nvPr/>
          </p:nvSpPr>
          <p:spPr>
            <a:xfrm>
              <a:off x="3441496" y="2553822"/>
              <a:ext cx="47663" cy="71540"/>
            </a:xfrm>
            <a:custGeom>
              <a:avLst/>
              <a:gdLst>
                <a:gd name="connsiteX0" fmla="*/ 23832 w 47663"/>
                <a:gd name="connsiteY0" fmla="*/ 7389 h 71540"/>
                <a:gd name="connsiteX1" fmla="*/ 12978 w 47663"/>
                <a:gd name="connsiteY1" fmla="*/ 14502 h 71540"/>
                <a:gd name="connsiteX2" fmla="*/ 9375 w 47663"/>
                <a:gd name="connsiteY2" fmla="*/ 35793 h 71540"/>
                <a:gd name="connsiteX3" fmla="*/ 12978 w 47663"/>
                <a:gd name="connsiteY3" fmla="*/ 57085 h 71540"/>
                <a:gd name="connsiteX4" fmla="*/ 23832 w 47663"/>
                <a:gd name="connsiteY4" fmla="*/ 64151 h 71540"/>
                <a:gd name="connsiteX5" fmla="*/ 34685 w 47663"/>
                <a:gd name="connsiteY5" fmla="*/ 57085 h 71540"/>
                <a:gd name="connsiteX6" fmla="*/ 38333 w 47663"/>
                <a:gd name="connsiteY6" fmla="*/ 35793 h 71540"/>
                <a:gd name="connsiteX7" fmla="*/ 34685 w 47663"/>
                <a:gd name="connsiteY7" fmla="*/ 14502 h 71540"/>
                <a:gd name="connsiteX8" fmla="*/ 23832 w 47663"/>
                <a:gd name="connsiteY8" fmla="*/ 7389 h 71540"/>
                <a:gd name="connsiteX9" fmla="*/ 23832 w 47663"/>
                <a:gd name="connsiteY9" fmla="*/ 0 h 71540"/>
                <a:gd name="connsiteX10" fmla="*/ 41521 w 47663"/>
                <a:gd name="connsiteY10" fmla="*/ 9191 h 71540"/>
                <a:gd name="connsiteX11" fmla="*/ 47663 w 47663"/>
                <a:gd name="connsiteY11" fmla="*/ 35793 h 71540"/>
                <a:gd name="connsiteX12" fmla="*/ 41521 w 47663"/>
                <a:gd name="connsiteY12" fmla="*/ 62397 h 71540"/>
                <a:gd name="connsiteX13" fmla="*/ 23832 w 47663"/>
                <a:gd name="connsiteY13" fmla="*/ 71541 h 71540"/>
                <a:gd name="connsiteX14" fmla="*/ 6096 w 47663"/>
                <a:gd name="connsiteY14" fmla="*/ 62397 h 71540"/>
                <a:gd name="connsiteX15" fmla="*/ 0 w 47663"/>
                <a:gd name="connsiteY15" fmla="*/ 35793 h 71540"/>
                <a:gd name="connsiteX16" fmla="*/ 6096 w 47663"/>
                <a:gd name="connsiteY16" fmla="*/ 9191 h 71540"/>
                <a:gd name="connsiteX17" fmla="*/ 23832 w 47663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0">
                  <a:moveTo>
                    <a:pt x="23832" y="7389"/>
                  </a:moveTo>
                  <a:cubicBezTo>
                    <a:pt x="19029" y="7389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1"/>
                    <a:pt x="37117" y="19213"/>
                    <a:pt x="34685" y="14502"/>
                  </a:cubicBezTo>
                  <a:cubicBezTo>
                    <a:pt x="32284" y="9761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3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7"/>
                  </a:cubicBezTo>
                  <a:cubicBezTo>
                    <a:pt x="37457" y="68493"/>
                    <a:pt x="31560" y="71541"/>
                    <a:pt x="23832" y="71541"/>
                  </a:cubicBezTo>
                  <a:cubicBezTo>
                    <a:pt x="16103" y="71541"/>
                    <a:pt x="10192" y="68493"/>
                    <a:pt x="6096" y="62397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3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29D6A627-DAC5-8265-5713-C225568DF319}"/>
                </a:ext>
              </a:extLst>
            </p:cNvPr>
            <p:cNvSpPr/>
            <p:nvPr/>
          </p:nvSpPr>
          <p:spPr>
            <a:xfrm>
              <a:off x="3293056" y="2348068"/>
              <a:ext cx="47662" cy="71541"/>
            </a:xfrm>
            <a:custGeom>
              <a:avLst/>
              <a:gdLst>
                <a:gd name="connsiteX0" fmla="*/ 23832 w 47662"/>
                <a:gd name="connsiteY0" fmla="*/ 7390 h 71541"/>
                <a:gd name="connsiteX1" fmla="*/ 12978 w 47662"/>
                <a:gd name="connsiteY1" fmla="*/ 14502 h 71541"/>
                <a:gd name="connsiteX2" fmla="*/ 9375 w 47662"/>
                <a:gd name="connsiteY2" fmla="*/ 35794 h 71541"/>
                <a:gd name="connsiteX3" fmla="*/ 12978 w 47662"/>
                <a:gd name="connsiteY3" fmla="*/ 57085 h 71541"/>
                <a:gd name="connsiteX4" fmla="*/ 23832 w 47662"/>
                <a:gd name="connsiteY4" fmla="*/ 64151 h 71541"/>
                <a:gd name="connsiteX5" fmla="*/ 34685 w 47662"/>
                <a:gd name="connsiteY5" fmla="*/ 57085 h 71541"/>
                <a:gd name="connsiteX6" fmla="*/ 38333 w 47662"/>
                <a:gd name="connsiteY6" fmla="*/ 35794 h 71541"/>
                <a:gd name="connsiteX7" fmla="*/ 34685 w 47662"/>
                <a:gd name="connsiteY7" fmla="*/ 14502 h 71541"/>
                <a:gd name="connsiteX8" fmla="*/ 23832 w 47662"/>
                <a:gd name="connsiteY8" fmla="*/ 7390 h 71541"/>
                <a:gd name="connsiteX9" fmla="*/ 23832 w 47662"/>
                <a:gd name="connsiteY9" fmla="*/ 0 h 71541"/>
                <a:gd name="connsiteX10" fmla="*/ 41521 w 47662"/>
                <a:gd name="connsiteY10" fmla="*/ 9192 h 71541"/>
                <a:gd name="connsiteX11" fmla="*/ 47663 w 47662"/>
                <a:gd name="connsiteY11" fmla="*/ 35794 h 71541"/>
                <a:gd name="connsiteX12" fmla="*/ 41521 w 47662"/>
                <a:gd name="connsiteY12" fmla="*/ 62397 h 71541"/>
                <a:gd name="connsiteX13" fmla="*/ 23832 w 47662"/>
                <a:gd name="connsiteY13" fmla="*/ 71542 h 71541"/>
                <a:gd name="connsiteX14" fmla="*/ 6096 w 47662"/>
                <a:gd name="connsiteY14" fmla="*/ 62397 h 71541"/>
                <a:gd name="connsiteX15" fmla="*/ 0 w 47662"/>
                <a:gd name="connsiteY15" fmla="*/ 35794 h 71541"/>
                <a:gd name="connsiteX16" fmla="*/ 6096 w 47662"/>
                <a:gd name="connsiteY16" fmla="*/ 9192 h 71541"/>
                <a:gd name="connsiteX17" fmla="*/ 23832 w 47662"/>
                <a:gd name="connsiteY17" fmla="*/ 0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1">
                  <a:moveTo>
                    <a:pt x="23832" y="7390"/>
                  </a:moveTo>
                  <a:cubicBezTo>
                    <a:pt x="19029" y="7390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4"/>
                  </a:cubicBezTo>
                  <a:cubicBezTo>
                    <a:pt x="9375" y="45247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7" y="52343"/>
                    <a:pt x="38333" y="45247"/>
                    <a:pt x="38333" y="35794"/>
                  </a:cubicBezTo>
                  <a:cubicBezTo>
                    <a:pt x="38333" y="26311"/>
                    <a:pt x="37117" y="19213"/>
                    <a:pt x="34685" y="14502"/>
                  </a:cubicBezTo>
                  <a:cubicBezTo>
                    <a:pt x="32284" y="9761"/>
                    <a:pt x="28666" y="7390"/>
                    <a:pt x="23832" y="7390"/>
                  </a:cubicBezTo>
                  <a:moveTo>
                    <a:pt x="23832" y="0"/>
                  </a:moveTo>
                  <a:cubicBezTo>
                    <a:pt x="31560" y="0"/>
                    <a:pt x="37457" y="3063"/>
                    <a:pt x="41521" y="9192"/>
                  </a:cubicBezTo>
                  <a:cubicBezTo>
                    <a:pt x="45615" y="15288"/>
                    <a:pt x="47663" y="24155"/>
                    <a:pt x="47663" y="35794"/>
                  </a:cubicBezTo>
                  <a:cubicBezTo>
                    <a:pt x="47663" y="47402"/>
                    <a:pt x="45615" y="56270"/>
                    <a:pt x="41521" y="62397"/>
                  </a:cubicBezTo>
                  <a:cubicBezTo>
                    <a:pt x="37457" y="68493"/>
                    <a:pt x="31560" y="71542"/>
                    <a:pt x="23832" y="71542"/>
                  </a:cubicBezTo>
                  <a:cubicBezTo>
                    <a:pt x="16103" y="71542"/>
                    <a:pt x="10192" y="68493"/>
                    <a:pt x="6096" y="62397"/>
                  </a:cubicBezTo>
                  <a:cubicBezTo>
                    <a:pt x="2032" y="56270"/>
                    <a:pt x="0" y="47402"/>
                    <a:pt x="0" y="35794"/>
                  </a:cubicBezTo>
                  <a:cubicBezTo>
                    <a:pt x="0" y="24155"/>
                    <a:pt x="2032" y="15288"/>
                    <a:pt x="6096" y="9192"/>
                  </a:cubicBezTo>
                  <a:cubicBezTo>
                    <a:pt x="10192" y="3063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67EE1DBD-61A2-AF04-E0CE-D1C944DBC2BF}"/>
                </a:ext>
              </a:extLst>
            </p:cNvPr>
            <p:cNvSpPr/>
            <p:nvPr/>
          </p:nvSpPr>
          <p:spPr>
            <a:xfrm>
              <a:off x="3357116" y="2406540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3FC6D8BE-4B1C-D3B2-6E42-8BC77885BCBA}"/>
                </a:ext>
              </a:extLst>
            </p:cNvPr>
            <p:cNvSpPr/>
            <p:nvPr/>
          </p:nvSpPr>
          <p:spPr>
            <a:xfrm>
              <a:off x="3384826" y="2349316"/>
              <a:ext cx="44338" cy="68954"/>
            </a:xfrm>
            <a:custGeom>
              <a:avLst/>
              <a:gdLst>
                <a:gd name="connsiteX0" fmla="*/ 0 w 44338"/>
                <a:gd name="connsiteY0" fmla="*/ 0 h 68954"/>
                <a:gd name="connsiteX1" fmla="*/ 44338 w 44338"/>
                <a:gd name="connsiteY1" fmla="*/ 0 h 68954"/>
                <a:gd name="connsiteX2" fmla="*/ 44338 w 44338"/>
                <a:gd name="connsiteY2" fmla="*/ 3972 h 68954"/>
                <a:gd name="connsiteX3" fmla="*/ 19306 w 44338"/>
                <a:gd name="connsiteY3" fmla="*/ 68955 h 68954"/>
                <a:gd name="connsiteX4" fmla="*/ 9561 w 44338"/>
                <a:gd name="connsiteY4" fmla="*/ 68955 h 68954"/>
                <a:gd name="connsiteX5" fmla="*/ 33115 w 44338"/>
                <a:gd name="connsiteY5" fmla="*/ 7852 h 68954"/>
                <a:gd name="connsiteX6" fmla="*/ 0 w 44338"/>
                <a:gd name="connsiteY6" fmla="*/ 7852 h 68954"/>
                <a:gd name="connsiteX7" fmla="*/ 0 w 44338"/>
                <a:gd name="connsiteY7" fmla="*/ 0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338" h="68954">
                  <a:moveTo>
                    <a:pt x="0" y="0"/>
                  </a:moveTo>
                  <a:lnTo>
                    <a:pt x="44338" y="0"/>
                  </a:lnTo>
                  <a:lnTo>
                    <a:pt x="44338" y="3972"/>
                  </a:lnTo>
                  <a:lnTo>
                    <a:pt x="19306" y="68955"/>
                  </a:lnTo>
                  <a:lnTo>
                    <a:pt x="9561" y="68955"/>
                  </a:lnTo>
                  <a:lnTo>
                    <a:pt x="33115" y="7852"/>
                  </a:lnTo>
                  <a:lnTo>
                    <a:pt x="0" y="78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93037F99-FA4C-285F-F651-672CACF0F33A}"/>
                </a:ext>
              </a:extLst>
            </p:cNvPr>
            <p:cNvSpPr/>
            <p:nvPr/>
          </p:nvSpPr>
          <p:spPr>
            <a:xfrm>
              <a:off x="3444545" y="2349316"/>
              <a:ext cx="44614" cy="70294"/>
            </a:xfrm>
            <a:custGeom>
              <a:avLst/>
              <a:gdLst>
                <a:gd name="connsiteX0" fmla="*/ 2910 w 44614"/>
                <a:gd name="connsiteY0" fmla="*/ 0 h 70294"/>
                <a:gd name="connsiteX1" fmla="*/ 39534 w 44614"/>
                <a:gd name="connsiteY1" fmla="*/ 0 h 70294"/>
                <a:gd name="connsiteX2" fmla="*/ 39534 w 44614"/>
                <a:gd name="connsiteY2" fmla="*/ 7852 h 70294"/>
                <a:gd name="connsiteX3" fmla="*/ 11454 w 44614"/>
                <a:gd name="connsiteY3" fmla="*/ 7852 h 70294"/>
                <a:gd name="connsiteX4" fmla="*/ 11454 w 44614"/>
                <a:gd name="connsiteY4" fmla="*/ 24756 h 70294"/>
                <a:gd name="connsiteX5" fmla="*/ 15518 w 44614"/>
                <a:gd name="connsiteY5" fmla="*/ 23740 h 70294"/>
                <a:gd name="connsiteX6" fmla="*/ 19582 w 44614"/>
                <a:gd name="connsiteY6" fmla="*/ 23370 h 70294"/>
                <a:gd name="connsiteX7" fmla="*/ 37872 w 44614"/>
                <a:gd name="connsiteY7" fmla="*/ 29697 h 70294"/>
                <a:gd name="connsiteX8" fmla="*/ 44614 w 44614"/>
                <a:gd name="connsiteY8" fmla="*/ 46832 h 70294"/>
                <a:gd name="connsiteX9" fmla="*/ 37687 w 44614"/>
                <a:gd name="connsiteY9" fmla="*/ 64151 h 70294"/>
                <a:gd name="connsiteX10" fmla="*/ 18151 w 44614"/>
                <a:gd name="connsiteY10" fmla="*/ 70294 h 70294"/>
                <a:gd name="connsiteX11" fmla="*/ 9283 w 44614"/>
                <a:gd name="connsiteY11" fmla="*/ 69556 h 70294"/>
                <a:gd name="connsiteX12" fmla="*/ 0 w 44614"/>
                <a:gd name="connsiteY12" fmla="*/ 67338 h 70294"/>
                <a:gd name="connsiteX13" fmla="*/ 0 w 44614"/>
                <a:gd name="connsiteY13" fmla="*/ 57963 h 70294"/>
                <a:gd name="connsiteX14" fmla="*/ 8590 w 44614"/>
                <a:gd name="connsiteY14" fmla="*/ 61334 h 70294"/>
                <a:gd name="connsiteX15" fmla="*/ 17966 w 44614"/>
                <a:gd name="connsiteY15" fmla="*/ 62442 h 70294"/>
                <a:gd name="connsiteX16" fmla="*/ 30620 w 44614"/>
                <a:gd name="connsiteY16" fmla="*/ 58240 h 70294"/>
                <a:gd name="connsiteX17" fmla="*/ 35285 w 44614"/>
                <a:gd name="connsiteY17" fmla="*/ 46832 h 70294"/>
                <a:gd name="connsiteX18" fmla="*/ 30620 w 44614"/>
                <a:gd name="connsiteY18" fmla="*/ 35424 h 70294"/>
                <a:gd name="connsiteX19" fmla="*/ 17966 w 44614"/>
                <a:gd name="connsiteY19" fmla="*/ 31221 h 70294"/>
                <a:gd name="connsiteX20" fmla="*/ 10483 w 44614"/>
                <a:gd name="connsiteY20" fmla="*/ 32052 h 70294"/>
                <a:gd name="connsiteX21" fmla="*/ 2910 w 44614"/>
                <a:gd name="connsiteY21" fmla="*/ 34639 h 70294"/>
                <a:gd name="connsiteX22" fmla="*/ 2910 w 44614"/>
                <a:gd name="connsiteY22" fmla="*/ 0 h 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4" h="70294">
                  <a:moveTo>
                    <a:pt x="2910" y="0"/>
                  </a:moveTo>
                  <a:lnTo>
                    <a:pt x="39534" y="0"/>
                  </a:lnTo>
                  <a:lnTo>
                    <a:pt x="39534" y="7852"/>
                  </a:lnTo>
                  <a:lnTo>
                    <a:pt x="11454" y="7852"/>
                  </a:lnTo>
                  <a:lnTo>
                    <a:pt x="11454" y="24756"/>
                  </a:lnTo>
                  <a:cubicBezTo>
                    <a:pt x="12808" y="24294"/>
                    <a:pt x="14163" y="23955"/>
                    <a:pt x="15518" y="23740"/>
                  </a:cubicBezTo>
                  <a:cubicBezTo>
                    <a:pt x="16873" y="23493"/>
                    <a:pt x="18227" y="23370"/>
                    <a:pt x="19582" y="23370"/>
                  </a:cubicBezTo>
                  <a:cubicBezTo>
                    <a:pt x="27280" y="23370"/>
                    <a:pt x="33376" y="25479"/>
                    <a:pt x="37872" y="29697"/>
                  </a:cubicBezTo>
                  <a:cubicBezTo>
                    <a:pt x="42367" y="33915"/>
                    <a:pt x="44614" y="39627"/>
                    <a:pt x="44614" y="46832"/>
                  </a:cubicBezTo>
                  <a:cubicBezTo>
                    <a:pt x="44614" y="54253"/>
                    <a:pt x="42306" y="60025"/>
                    <a:pt x="37687" y="64151"/>
                  </a:cubicBezTo>
                  <a:cubicBezTo>
                    <a:pt x="33068" y="68247"/>
                    <a:pt x="26557" y="70294"/>
                    <a:pt x="18151" y="70294"/>
                  </a:cubicBezTo>
                  <a:cubicBezTo>
                    <a:pt x="15256" y="70294"/>
                    <a:pt x="12301" y="70048"/>
                    <a:pt x="9283" y="69556"/>
                  </a:cubicBezTo>
                  <a:cubicBezTo>
                    <a:pt x="6297" y="69062"/>
                    <a:pt x="3203" y="68323"/>
                    <a:pt x="0" y="67338"/>
                  </a:cubicBezTo>
                  <a:lnTo>
                    <a:pt x="0" y="57963"/>
                  </a:lnTo>
                  <a:cubicBezTo>
                    <a:pt x="2770" y="59471"/>
                    <a:pt x="5633" y="60595"/>
                    <a:pt x="8590" y="61334"/>
                  </a:cubicBezTo>
                  <a:cubicBezTo>
                    <a:pt x="11546" y="62073"/>
                    <a:pt x="14671" y="62442"/>
                    <a:pt x="17966" y="62442"/>
                  </a:cubicBezTo>
                  <a:cubicBezTo>
                    <a:pt x="23293" y="62442"/>
                    <a:pt x="27511" y="61041"/>
                    <a:pt x="30620" y="58240"/>
                  </a:cubicBezTo>
                  <a:cubicBezTo>
                    <a:pt x="33730" y="55439"/>
                    <a:pt x="35285" y="51635"/>
                    <a:pt x="35285" y="46832"/>
                  </a:cubicBezTo>
                  <a:cubicBezTo>
                    <a:pt x="35285" y="42028"/>
                    <a:pt x="33730" y="38226"/>
                    <a:pt x="30620" y="35424"/>
                  </a:cubicBezTo>
                  <a:cubicBezTo>
                    <a:pt x="27511" y="32622"/>
                    <a:pt x="23293" y="31221"/>
                    <a:pt x="17966" y="31221"/>
                  </a:cubicBezTo>
                  <a:cubicBezTo>
                    <a:pt x="15472" y="31221"/>
                    <a:pt x="12977" y="31498"/>
                    <a:pt x="10483" y="32052"/>
                  </a:cubicBezTo>
                  <a:cubicBezTo>
                    <a:pt x="8020" y="32606"/>
                    <a:pt x="5495" y="33468"/>
                    <a:pt x="2910" y="34639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4A2D485B-4669-EF87-9D4A-5BA8A159B6E4}"/>
                </a:ext>
              </a:extLst>
            </p:cNvPr>
            <p:cNvSpPr/>
            <p:nvPr/>
          </p:nvSpPr>
          <p:spPr>
            <a:xfrm>
              <a:off x="3295227" y="2143562"/>
              <a:ext cx="41058" cy="68954"/>
            </a:xfrm>
            <a:custGeom>
              <a:avLst/>
              <a:gdLst>
                <a:gd name="connsiteX0" fmla="*/ 1340 w 41058"/>
                <a:gd name="connsiteY0" fmla="*/ 61104 h 68954"/>
                <a:gd name="connsiteX1" fmla="*/ 16581 w 41058"/>
                <a:gd name="connsiteY1" fmla="*/ 61104 h 68954"/>
                <a:gd name="connsiteX2" fmla="*/ 16581 w 41058"/>
                <a:gd name="connsiteY2" fmla="*/ 8498 h 68954"/>
                <a:gd name="connsiteX3" fmla="*/ 0 w 41058"/>
                <a:gd name="connsiteY3" fmla="*/ 11824 h 68954"/>
                <a:gd name="connsiteX4" fmla="*/ 0 w 41058"/>
                <a:gd name="connsiteY4" fmla="*/ 3326 h 68954"/>
                <a:gd name="connsiteX5" fmla="*/ 16489 w 41058"/>
                <a:gd name="connsiteY5" fmla="*/ 0 h 68954"/>
                <a:gd name="connsiteX6" fmla="*/ 25817 w 41058"/>
                <a:gd name="connsiteY6" fmla="*/ 0 h 68954"/>
                <a:gd name="connsiteX7" fmla="*/ 25817 w 41058"/>
                <a:gd name="connsiteY7" fmla="*/ 61104 h 68954"/>
                <a:gd name="connsiteX8" fmla="*/ 41058 w 41058"/>
                <a:gd name="connsiteY8" fmla="*/ 61104 h 68954"/>
                <a:gd name="connsiteX9" fmla="*/ 41058 w 41058"/>
                <a:gd name="connsiteY9" fmla="*/ 68955 h 68954"/>
                <a:gd name="connsiteX10" fmla="*/ 1340 w 41058"/>
                <a:gd name="connsiteY10" fmla="*/ 68955 h 68954"/>
                <a:gd name="connsiteX11" fmla="*/ 1340 w 41058"/>
                <a:gd name="connsiteY11" fmla="*/ 61104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8" h="68954">
                  <a:moveTo>
                    <a:pt x="1340" y="61104"/>
                  </a:moveTo>
                  <a:lnTo>
                    <a:pt x="16581" y="61104"/>
                  </a:lnTo>
                  <a:lnTo>
                    <a:pt x="16581" y="8498"/>
                  </a:lnTo>
                  <a:lnTo>
                    <a:pt x="0" y="11824"/>
                  </a:lnTo>
                  <a:lnTo>
                    <a:pt x="0" y="3326"/>
                  </a:lnTo>
                  <a:lnTo>
                    <a:pt x="16489" y="0"/>
                  </a:lnTo>
                  <a:lnTo>
                    <a:pt x="25817" y="0"/>
                  </a:lnTo>
                  <a:lnTo>
                    <a:pt x="25817" y="61104"/>
                  </a:lnTo>
                  <a:lnTo>
                    <a:pt x="41058" y="61104"/>
                  </a:lnTo>
                  <a:lnTo>
                    <a:pt x="41058" y="68955"/>
                  </a:lnTo>
                  <a:lnTo>
                    <a:pt x="1340" y="68955"/>
                  </a:lnTo>
                  <a:lnTo>
                    <a:pt x="1340" y="61104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B05872B5-94BA-0ABA-DE47-0BFC7932FCFD}"/>
                </a:ext>
              </a:extLst>
            </p:cNvPr>
            <p:cNvSpPr/>
            <p:nvPr/>
          </p:nvSpPr>
          <p:spPr>
            <a:xfrm>
              <a:off x="3355129" y="2200786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BF55056C-BDC9-5B4B-67BC-6AE93C404EBE}"/>
                </a:ext>
              </a:extLst>
            </p:cNvPr>
            <p:cNvSpPr/>
            <p:nvPr/>
          </p:nvSpPr>
          <p:spPr>
            <a:xfrm>
              <a:off x="3381317" y="2142315"/>
              <a:ext cx="47662" cy="71540"/>
            </a:xfrm>
            <a:custGeom>
              <a:avLst/>
              <a:gdLst>
                <a:gd name="connsiteX0" fmla="*/ 23831 w 47662"/>
                <a:gd name="connsiteY0" fmla="*/ 7389 h 71540"/>
                <a:gd name="connsiteX1" fmla="*/ 12978 w 47662"/>
                <a:gd name="connsiteY1" fmla="*/ 14501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1 w 47662"/>
                <a:gd name="connsiteY4" fmla="*/ 64151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1 h 71540"/>
                <a:gd name="connsiteX8" fmla="*/ 23831 w 47662"/>
                <a:gd name="connsiteY8" fmla="*/ 7389 h 71540"/>
                <a:gd name="connsiteX9" fmla="*/ 23831 w 47662"/>
                <a:gd name="connsiteY9" fmla="*/ 0 h 71540"/>
                <a:gd name="connsiteX10" fmla="*/ 41520 w 47662"/>
                <a:gd name="connsiteY10" fmla="*/ 9191 h 71540"/>
                <a:gd name="connsiteX11" fmla="*/ 47663 w 47662"/>
                <a:gd name="connsiteY11" fmla="*/ 35793 h 71540"/>
                <a:gd name="connsiteX12" fmla="*/ 41520 w 47662"/>
                <a:gd name="connsiteY12" fmla="*/ 62396 h 71540"/>
                <a:gd name="connsiteX13" fmla="*/ 23831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1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1" y="7389"/>
                  </a:moveTo>
                  <a:cubicBezTo>
                    <a:pt x="19028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8" y="64151"/>
                    <a:pt x="23831" y="64151"/>
                  </a:cubicBezTo>
                  <a:cubicBezTo>
                    <a:pt x="28665" y="64151"/>
                    <a:pt x="32283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1"/>
                  </a:cubicBezTo>
                  <a:cubicBezTo>
                    <a:pt x="32283" y="9759"/>
                    <a:pt x="28665" y="7389"/>
                    <a:pt x="23831" y="7389"/>
                  </a:cubicBezTo>
                  <a:moveTo>
                    <a:pt x="23831" y="0"/>
                  </a:moveTo>
                  <a:cubicBezTo>
                    <a:pt x="31560" y="0"/>
                    <a:pt x="37455" y="3064"/>
                    <a:pt x="41520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0" y="62396"/>
                  </a:cubicBezTo>
                  <a:cubicBezTo>
                    <a:pt x="37455" y="68492"/>
                    <a:pt x="31560" y="71541"/>
                    <a:pt x="23831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3DA419A3-BBFF-99E1-71FE-B623BEA8EE82}"/>
                </a:ext>
              </a:extLst>
            </p:cNvPr>
            <p:cNvSpPr/>
            <p:nvPr/>
          </p:nvSpPr>
          <p:spPr>
            <a:xfrm>
              <a:off x="3441496" y="2142315"/>
              <a:ext cx="47663" cy="71540"/>
            </a:xfrm>
            <a:custGeom>
              <a:avLst/>
              <a:gdLst>
                <a:gd name="connsiteX0" fmla="*/ 23832 w 47663"/>
                <a:gd name="connsiteY0" fmla="*/ 7389 h 71540"/>
                <a:gd name="connsiteX1" fmla="*/ 12978 w 47663"/>
                <a:gd name="connsiteY1" fmla="*/ 14501 h 71540"/>
                <a:gd name="connsiteX2" fmla="*/ 9375 w 47663"/>
                <a:gd name="connsiteY2" fmla="*/ 35793 h 71540"/>
                <a:gd name="connsiteX3" fmla="*/ 12978 w 47663"/>
                <a:gd name="connsiteY3" fmla="*/ 57085 h 71540"/>
                <a:gd name="connsiteX4" fmla="*/ 23832 w 47663"/>
                <a:gd name="connsiteY4" fmla="*/ 64151 h 71540"/>
                <a:gd name="connsiteX5" fmla="*/ 34685 w 47663"/>
                <a:gd name="connsiteY5" fmla="*/ 57085 h 71540"/>
                <a:gd name="connsiteX6" fmla="*/ 38333 w 47663"/>
                <a:gd name="connsiteY6" fmla="*/ 35793 h 71540"/>
                <a:gd name="connsiteX7" fmla="*/ 34685 w 47663"/>
                <a:gd name="connsiteY7" fmla="*/ 14501 h 71540"/>
                <a:gd name="connsiteX8" fmla="*/ 23832 w 47663"/>
                <a:gd name="connsiteY8" fmla="*/ 7389 h 71540"/>
                <a:gd name="connsiteX9" fmla="*/ 23832 w 47663"/>
                <a:gd name="connsiteY9" fmla="*/ 0 h 71540"/>
                <a:gd name="connsiteX10" fmla="*/ 41521 w 47663"/>
                <a:gd name="connsiteY10" fmla="*/ 9191 h 71540"/>
                <a:gd name="connsiteX11" fmla="*/ 47663 w 47663"/>
                <a:gd name="connsiteY11" fmla="*/ 35793 h 71540"/>
                <a:gd name="connsiteX12" fmla="*/ 41521 w 47663"/>
                <a:gd name="connsiteY12" fmla="*/ 62396 h 71540"/>
                <a:gd name="connsiteX13" fmla="*/ 23832 w 47663"/>
                <a:gd name="connsiteY13" fmla="*/ 71541 h 71540"/>
                <a:gd name="connsiteX14" fmla="*/ 6096 w 47663"/>
                <a:gd name="connsiteY14" fmla="*/ 62396 h 71540"/>
                <a:gd name="connsiteX15" fmla="*/ 0 w 47663"/>
                <a:gd name="connsiteY15" fmla="*/ 35793 h 71540"/>
                <a:gd name="connsiteX16" fmla="*/ 6096 w 47663"/>
                <a:gd name="connsiteY16" fmla="*/ 9191 h 71540"/>
                <a:gd name="connsiteX17" fmla="*/ 23832 w 47663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0">
                  <a:moveTo>
                    <a:pt x="23832" y="7389"/>
                  </a:moveTo>
                  <a:cubicBezTo>
                    <a:pt x="19029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1"/>
                  </a:cubicBezTo>
                  <a:cubicBezTo>
                    <a:pt x="32284" y="9759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4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6"/>
                  </a:cubicBezTo>
                  <a:cubicBezTo>
                    <a:pt x="37457" y="68492"/>
                    <a:pt x="31560" y="71541"/>
                    <a:pt x="23832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79C6B269-A2AF-2E15-9FAF-5E9ECD79DEA6}"/>
                </a:ext>
              </a:extLst>
            </p:cNvPr>
            <p:cNvSpPr/>
            <p:nvPr/>
          </p:nvSpPr>
          <p:spPr>
            <a:xfrm>
              <a:off x="3297213" y="1937809"/>
              <a:ext cx="41058" cy="68954"/>
            </a:xfrm>
            <a:custGeom>
              <a:avLst/>
              <a:gdLst>
                <a:gd name="connsiteX0" fmla="*/ 1340 w 41058"/>
                <a:gd name="connsiteY0" fmla="*/ 61103 h 68954"/>
                <a:gd name="connsiteX1" fmla="*/ 16580 w 41058"/>
                <a:gd name="connsiteY1" fmla="*/ 61103 h 68954"/>
                <a:gd name="connsiteX2" fmla="*/ 16580 w 41058"/>
                <a:gd name="connsiteY2" fmla="*/ 8497 h 68954"/>
                <a:gd name="connsiteX3" fmla="*/ 0 w 41058"/>
                <a:gd name="connsiteY3" fmla="*/ 11823 h 68954"/>
                <a:gd name="connsiteX4" fmla="*/ 0 w 41058"/>
                <a:gd name="connsiteY4" fmla="*/ 3325 h 68954"/>
                <a:gd name="connsiteX5" fmla="*/ 16487 w 41058"/>
                <a:gd name="connsiteY5" fmla="*/ 0 h 68954"/>
                <a:gd name="connsiteX6" fmla="*/ 25817 w 41058"/>
                <a:gd name="connsiteY6" fmla="*/ 0 h 68954"/>
                <a:gd name="connsiteX7" fmla="*/ 25817 w 41058"/>
                <a:gd name="connsiteY7" fmla="*/ 61103 h 68954"/>
                <a:gd name="connsiteX8" fmla="*/ 41058 w 41058"/>
                <a:gd name="connsiteY8" fmla="*/ 61103 h 68954"/>
                <a:gd name="connsiteX9" fmla="*/ 41058 w 41058"/>
                <a:gd name="connsiteY9" fmla="*/ 68955 h 68954"/>
                <a:gd name="connsiteX10" fmla="*/ 1340 w 41058"/>
                <a:gd name="connsiteY10" fmla="*/ 68955 h 68954"/>
                <a:gd name="connsiteX11" fmla="*/ 1340 w 41058"/>
                <a:gd name="connsiteY11" fmla="*/ 61103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8" h="68954">
                  <a:moveTo>
                    <a:pt x="1340" y="61103"/>
                  </a:moveTo>
                  <a:lnTo>
                    <a:pt x="16580" y="61103"/>
                  </a:lnTo>
                  <a:lnTo>
                    <a:pt x="16580" y="8497"/>
                  </a:lnTo>
                  <a:lnTo>
                    <a:pt x="0" y="11823"/>
                  </a:lnTo>
                  <a:lnTo>
                    <a:pt x="0" y="3325"/>
                  </a:lnTo>
                  <a:lnTo>
                    <a:pt x="16487" y="0"/>
                  </a:lnTo>
                  <a:lnTo>
                    <a:pt x="25817" y="0"/>
                  </a:lnTo>
                  <a:lnTo>
                    <a:pt x="25817" y="61103"/>
                  </a:lnTo>
                  <a:lnTo>
                    <a:pt x="41058" y="61103"/>
                  </a:lnTo>
                  <a:lnTo>
                    <a:pt x="41058" y="68955"/>
                  </a:lnTo>
                  <a:lnTo>
                    <a:pt x="1340" y="68955"/>
                  </a:lnTo>
                  <a:lnTo>
                    <a:pt x="1340" y="61103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7BF9757F-34E6-13CA-6A5C-0A00126EAD67}"/>
                </a:ext>
              </a:extLst>
            </p:cNvPr>
            <p:cNvSpPr/>
            <p:nvPr/>
          </p:nvSpPr>
          <p:spPr>
            <a:xfrm>
              <a:off x="3357116" y="1995032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1D89242D-6494-FDDB-9CE4-08EF13FAE6D8}"/>
                </a:ext>
              </a:extLst>
            </p:cNvPr>
            <p:cNvSpPr/>
            <p:nvPr/>
          </p:nvSpPr>
          <p:spPr>
            <a:xfrm>
              <a:off x="3383995" y="1936561"/>
              <a:ext cx="43784" cy="70202"/>
            </a:xfrm>
            <a:custGeom>
              <a:avLst/>
              <a:gdLst>
                <a:gd name="connsiteX0" fmla="*/ 11223 w 43784"/>
                <a:gd name="connsiteY0" fmla="*/ 62350 h 70202"/>
                <a:gd name="connsiteX1" fmla="*/ 43784 w 43784"/>
                <a:gd name="connsiteY1" fmla="*/ 62350 h 70202"/>
                <a:gd name="connsiteX2" fmla="*/ 43784 w 43784"/>
                <a:gd name="connsiteY2" fmla="*/ 70202 h 70202"/>
                <a:gd name="connsiteX3" fmla="*/ 0 w 43784"/>
                <a:gd name="connsiteY3" fmla="*/ 70202 h 70202"/>
                <a:gd name="connsiteX4" fmla="*/ 0 w 43784"/>
                <a:gd name="connsiteY4" fmla="*/ 62350 h 70202"/>
                <a:gd name="connsiteX5" fmla="*/ 14457 w 43784"/>
                <a:gd name="connsiteY5" fmla="*/ 47617 h 70202"/>
                <a:gd name="connsiteX6" fmla="*/ 26003 w 43784"/>
                <a:gd name="connsiteY6" fmla="*/ 35655 h 70202"/>
                <a:gd name="connsiteX7" fmla="*/ 32238 w 43784"/>
                <a:gd name="connsiteY7" fmla="*/ 27157 h 70202"/>
                <a:gd name="connsiteX8" fmla="*/ 34038 w 43784"/>
                <a:gd name="connsiteY8" fmla="*/ 20275 h 70202"/>
                <a:gd name="connsiteX9" fmla="*/ 30160 w 43784"/>
                <a:gd name="connsiteY9" fmla="*/ 11316 h 70202"/>
                <a:gd name="connsiteX10" fmla="*/ 20137 w 43784"/>
                <a:gd name="connsiteY10" fmla="*/ 7851 h 70202"/>
                <a:gd name="connsiteX11" fmla="*/ 10854 w 43784"/>
                <a:gd name="connsiteY11" fmla="*/ 9375 h 70202"/>
                <a:gd name="connsiteX12" fmla="*/ 462 w 43784"/>
                <a:gd name="connsiteY12" fmla="*/ 13994 h 70202"/>
                <a:gd name="connsiteX13" fmla="*/ 462 w 43784"/>
                <a:gd name="connsiteY13" fmla="*/ 4572 h 70202"/>
                <a:gd name="connsiteX14" fmla="*/ 10992 w 43784"/>
                <a:gd name="connsiteY14" fmla="*/ 1155 h 70202"/>
                <a:gd name="connsiteX15" fmla="*/ 19952 w 43784"/>
                <a:gd name="connsiteY15" fmla="*/ 0 h 70202"/>
                <a:gd name="connsiteX16" fmla="*/ 37040 w 43784"/>
                <a:gd name="connsiteY16" fmla="*/ 5357 h 70202"/>
                <a:gd name="connsiteX17" fmla="*/ 43415 w 43784"/>
                <a:gd name="connsiteY17" fmla="*/ 19675 h 70202"/>
                <a:gd name="connsiteX18" fmla="*/ 41798 w 43784"/>
                <a:gd name="connsiteY18" fmla="*/ 27758 h 70202"/>
                <a:gd name="connsiteX19" fmla="*/ 36025 w 43784"/>
                <a:gd name="connsiteY19" fmla="*/ 36718 h 70202"/>
                <a:gd name="connsiteX20" fmla="*/ 28681 w 43784"/>
                <a:gd name="connsiteY20" fmla="*/ 44476 h 70202"/>
                <a:gd name="connsiteX21" fmla="*/ 11223 w 43784"/>
                <a:gd name="connsiteY21" fmla="*/ 62350 h 7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202">
                  <a:moveTo>
                    <a:pt x="11223" y="62350"/>
                  </a:moveTo>
                  <a:lnTo>
                    <a:pt x="43784" y="62350"/>
                  </a:lnTo>
                  <a:lnTo>
                    <a:pt x="43784" y="70202"/>
                  </a:lnTo>
                  <a:lnTo>
                    <a:pt x="0" y="70202"/>
                  </a:lnTo>
                  <a:lnTo>
                    <a:pt x="0" y="62350"/>
                  </a:lnTo>
                  <a:cubicBezTo>
                    <a:pt x="3541" y="58687"/>
                    <a:pt x="8361" y="53775"/>
                    <a:pt x="14457" y="47617"/>
                  </a:cubicBezTo>
                  <a:cubicBezTo>
                    <a:pt x="20584" y="41428"/>
                    <a:pt x="24433" y="37441"/>
                    <a:pt x="26003" y="35655"/>
                  </a:cubicBezTo>
                  <a:cubicBezTo>
                    <a:pt x="28989" y="32299"/>
                    <a:pt x="31067" y="29465"/>
                    <a:pt x="32238" y="27157"/>
                  </a:cubicBezTo>
                  <a:cubicBezTo>
                    <a:pt x="33439" y="24817"/>
                    <a:pt x="34038" y="22523"/>
                    <a:pt x="34038" y="20275"/>
                  </a:cubicBezTo>
                  <a:cubicBezTo>
                    <a:pt x="34038" y="16612"/>
                    <a:pt x="32746" y="13625"/>
                    <a:pt x="30160" y="11316"/>
                  </a:cubicBezTo>
                  <a:cubicBezTo>
                    <a:pt x="27604" y="9006"/>
                    <a:pt x="24263" y="7851"/>
                    <a:pt x="20137" y="7851"/>
                  </a:cubicBezTo>
                  <a:cubicBezTo>
                    <a:pt x="17213" y="7851"/>
                    <a:pt x="14118" y="8359"/>
                    <a:pt x="10854" y="9375"/>
                  </a:cubicBezTo>
                  <a:cubicBezTo>
                    <a:pt x="7621" y="10391"/>
                    <a:pt x="4157" y="11931"/>
                    <a:pt x="462" y="13994"/>
                  </a:cubicBezTo>
                  <a:lnTo>
                    <a:pt x="462" y="4572"/>
                  </a:lnTo>
                  <a:cubicBezTo>
                    <a:pt x="4218" y="3064"/>
                    <a:pt x="7728" y="1925"/>
                    <a:pt x="10992" y="1155"/>
                  </a:cubicBezTo>
                  <a:cubicBezTo>
                    <a:pt x="14256" y="385"/>
                    <a:pt x="17242" y="0"/>
                    <a:pt x="19952" y="0"/>
                  </a:cubicBezTo>
                  <a:cubicBezTo>
                    <a:pt x="27095" y="0"/>
                    <a:pt x="32791" y="1785"/>
                    <a:pt x="37040" y="5357"/>
                  </a:cubicBezTo>
                  <a:cubicBezTo>
                    <a:pt x="41290" y="8929"/>
                    <a:pt x="43415" y="13702"/>
                    <a:pt x="43415" y="19675"/>
                  </a:cubicBezTo>
                  <a:cubicBezTo>
                    <a:pt x="43415" y="22508"/>
                    <a:pt x="42876" y="25202"/>
                    <a:pt x="41798" y="27758"/>
                  </a:cubicBezTo>
                  <a:cubicBezTo>
                    <a:pt x="40752" y="30283"/>
                    <a:pt x="38827" y="33269"/>
                    <a:pt x="36025" y="36718"/>
                  </a:cubicBezTo>
                  <a:cubicBezTo>
                    <a:pt x="35255" y="37610"/>
                    <a:pt x="32807" y="40196"/>
                    <a:pt x="28681" y="44476"/>
                  </a:cubicBezTo>
                  <a:cubicBezTo>
                    <a:pt x="24555" y="48726"/>
                    <a:pt x="18736" y="54683"/>
                    <a:pt x="11223" y="6235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5A85B15B-2666-4F1A-D7D0-7B9F22720F5C}"/>
                </a:ext>
              </a:extLst>
            </p:cNvPr>
            <p:cNvSpPr/>
            <p:nvPr/>
          </p:nvSpPr>
          <p:spPr>
            <a:xfrm>
              <a:off x="3444545" y="1937809"/>
              <a:ext cx="44614" cy="70293"/>
            </a:xfrm>
            <a:custGeom>
              <a:avLst/>
              <a:gdLst>
                <a:gd name="connsiteX0" fmla="*/ 2910 w 44614"/>
                <a:gd name="connsiteY0" fmla="*/ 0 h 70293"/>
                <a:gd name="connsiteX1" fmla="*/ 39534 w 44614"/>
                <a:gd name="connsiteY1" fmla="*/ 0 h 70293"/>
                <a:gd name="connsiteX2" fmla="*/ 39534 w 44614"/>
                <a:gd name="connsiteY2" fmla="*/ 7851 h 70293"/>
                <a:gd name="connsiteX3" fmla="*/ 11454 w 44614"/>
                <a:gd name="connsiteY3" fmla="*/ 7851 h 70293"/>
                <a:gd name="connsiteX4" fmla="*/ 11454 w 44614"/>
                <a:gd name="connsiteY4" fmla="*/ 24754 h 70293"/>
                <a:gd name="connsiteX5" fmla="*/ 15518 w 44614"/>
                <a:gd name="connsiteY5" fmla="*/ 23739 h 70293"/>
                <a:gd name="connsiteX6" fmla="*/ 19582 w 44614"/>
                <a:gd name="connsiteY6" fmla="*/ 23369 h 70293"/>
                <a:gd name="connsiteX7" fmla="*/ 37872 w 44614"/>
                <a:gd name="connsiteY7" fmla="*/ 29697 h 70293"/>
                <a:gd name="connsiteX8" fmla="*/ 44614 w 44614"/>
                <a:gd name="connsiteY8" fmla="*/ 46832 h 70293"/>
                <a:gd name="connsiteX9" fmla="*/ 37687 w 44614"/>
                <a:gd name="connsiteY9" fmla="*/ 64151 h 70293"/>
                <a:gd name="connsiteX10" fmla="*/ 18151 w 44614"/>
                <a:gd name="connsiteY10" fmla="*/ 70293 h 70293"/>
                <a:gd name="connsiteX11" fmla="*/ 9283 w 44614"/>
                <a:gd name="connsiteY11" fmla="*/ 69555 h 70293"/>
                <a:gd name="connsiteX12" fmla="*/ 0 w 44614"/>
                <a:gd name="connsiteY12" fmla="*/ 67338 h 70293"/>
                <a:gd name="connsiteX13" fmla="*/ 0 w 44614"/>
                <a:gd name="connsiteY13" fmla="*/ 57962 h 70293"/>
                <a:gd name="connsiteX14" fmla="*/ 8590 w 44614"/>
                <a:gd name="connsiteY14" fmla="*/ 61334 h 70293"/>
                <a:gd name="connsiteX15" fmla="*/ 17966 w 44614"/>
                <a:gd name="connsiteY15" fmla="*/ 62442 h 70293"/>
                <a:gd name="connsiteX16" fmla="*/ 30620 w 44614"/>
                <a:gd name="connsiteY16" fmla="*/ 58240 h 70293"/>
                <a:gd name="connsiteX17" fmla="*/ 35285 w 44614"/>
                <a:gd name="connsiteY17" fmla="*/ 46832 h 70293"/>
                <a:gd name="connsiteX18" fmla="*/ 30620 w 44614"/>
                <a:gd name="connsiteY18" fmla="*/ 35424 h 70293"/>
                <a:gd name="connsiteX19" fmla="*/ 17966 w 44614"/>
                <a:gd name="connsiteY19" fmla="*/ 31221 h 70293"/>
                <a:gd name="connsiteX20" fmla="*/ 10483 w 44614"/>
                <a:gd name="connsiteY20" fmla="*/ 32052 h 70293"/>
                <a:gd name="connsiteX21" fmla="*/ 2910 w 44614"/>
                <a:gd name="connsiteY21" fmla="*/ 34638 h 70293"/>
                <a:gd name="connsiteX22" fmla="*/ 2910 w 44614"/>
                <a:gd name="connsiteY22" fmla="*/ 0 h 70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4" h="70293">
                  <a:moveTo>
                    <a:pt x="2910" y="0"/>
                  </a:moveTo>
                  <a:lnTo>
                    <a:pt x="39534" y="0"/>
                  </a:lnTo>
                  <a:lnTo>
                    <a:pt x="39534" y="7851"/>
                  </a:lnTo>
                  <a:lnTo>
                    <a:pt x="11454" y="7851"/>
                  </a:lnTo>
                  <a:lnTo>
                    <a:pt x="11454" y="24754"/>
                  </a:lnTo>
                  <a:cubicBezTo>
                    <a:pt x="12808" y="24293"/>
                    <a:pt x="14163" y="23954"/>
                    <a:pt x="15518" y="23739"/>
                  </a:cubicBezTo>
                  <a:cubicBezTo>
                    <a:pt x="16873" y="23492"/>
                    <a:pt x="18227" y="23369"/>
                    <a:pt x="19582" y="23369"/>
                  </a:cubicBezTo>
                  <a:cubicBezTo>
                    <a:pt x="27280" y="23369"/>
                    <a:pt x="33376" y="25478"/>
                    <a:pt x="37872" y="29697"/>
                  </a:cubicBezTo>
                  <a:cubicBezTo>
                    <a:pt x="42367" y="33915"/>
                    <a:pt x="44614" y="39627"/>
                    <a:pt x="44614" y="46832"/>
                  </a:cubicBezTo>
                  <a:cubicBezTo>
                    <a:pt x="44614" y="54252"/>
                    <a:pt x="42306" y="60025"/>
                    <a:pt x="37687" y="64151"/>
                  </a:cubicBezTo>
                  <a:cubicBezTo>
                    <a:pt x="33068" y="68246"/>
                    <a:pt x="26557" y="70293"/>
                    <a:pt x="18151" y="70293"/>
                  </a:cubicBezTo>
                  <a:cubicBezTo>
                    <a:pt x="15256" y="70293"/>
                    <a:pt x="12301" y="70047"/>
                    <a:pt x="9283" y="69555"/>
                  </a:cubicBezTo>
                  <a:cubicBezTo>
                    <a:pt x="6297" y="69062"/>
                    <a:pt x="3203" y="68323"/>
                    <a:pt x="0" y="67338"/>
                  </a:cubicBezTo>
                  <a:lnTo>
                    <a:pt x="0" y="57962"/>
                  </a:lnTo>
                  <a:cubicBezTo>
                    <a:pt x="2770" y="59470"/>
                    <a:pt x="5633" y="60594"/>
                    <a:pt x="8590" y="61334"/>
                  </a:cubicBezTo>
                  <a:cubicBezTo>
                    <a:pt x="11546" y="62073"/>
                    <a:pt x="14671" y="62442"/>
                    <a:pt x="17966" y="62442"/>
                  </a:cubicBezTo>
                  <a:cubicBezTo>
                    <a:pt x="23293" y="62442"/>
                    <a:pt x="27511" y="61041"/>
                    <a:pt x="30620" y="58240"/>
                  </a:cubicBezTo>
                  <a:cubicBezTo>
                    <a:pt x="33730" y="55437"/>
                    <a:pt x="35285" y="51635"/>
                    <a:pt x="35285" y="46832"/>
                  </a:cubicBezTo>
                  <a:cubicBezTo>
                    <a:pt x="35285" y="42028"/>
                    <a:pt x="33730" y="38225"/>
                    <a:pt x="30620" y="35424"/>
                  </a:cubicBezTo>
                  <a:cubicBezTo>
                    <a:pt x="27511" y="32622"/>
                    <a:pt x="23293" y="31221"/>
                    <a:pt x="17966" y="31221"/>
                  </a:cubicBezTo>
                  <a:cubicBezTo>
                    <a:pt x="15472" y="31221"/>
                    <a:pt x="12977" y="31498"/>
                    <a:pt x="10483" y="32052"/>
                  </a:cubicBezTo>
                  <a:cubicBezTo>
                    <a:pt x="8020" y="32606"/>
                    <a:pt x="5495" y="33468"/>
                    <a:pt x="2910" y="34638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B748C968-55DE-95F5-23CD-2608B7255F33}"/>
                </a:ext>
              </a:extLst>
            </p:cNvPr>
            <p:cNvSpPr/>
            <p:nvPr/>
          </p:nvSpPr>
          <p:spPr>
            <a:xfrm>
              <a:off x="3093753" y="2549717"/>
              <a:ext cx="70767" cy="50472"/>
            </a:xfrm>
            <a:custGeom>
              <a:avLst/>
              <a:gdLst>
                <a:gd name="connsiteX0" fmla="*/ 4166 w 70767"/>
                <a:gd name="connsiteY0" fmla="*/ 0 h 50472"/>
                <a:gd name="connsiteX1" fmla="*/ 6676 w 70767"/>
                <a:gd name="connsiteY1" fmla="*/ 481 h 50472"/>
                <a:gd name="connsiteX2" fmla="*/ 48442 w 70767"/>
                <a:gd name="connsiteY2" fmla="*/ 10950 h 50472"/>
                <a:gd name="connsiteX3" fmla="*/ 64251 w 70767"/>
                <a:gd name="connsiteY3" fmla="*/ 20723 h 50472"/>
                <a:gd name="connsiteX4" fmla="*/ 70767 w 70767"/>
                <a:gd name="connsiteY4" fmla="*/ 36586 h 50472"/>
                <a:gd name="connsiteX5" fmla="*/ 68043 w 70767"/>
                <a:gd name="connsiteY5" fmla="*/ 44918 h 50472"/>
                <a:gd name="connsiteX6" fmla="*/ 61260 w 70767"/>
                <a:gd name="connsiteY6" fmla="*/ 48175 h 50472"/>
                <a:gd name="connsiteX7" fmla="*/ 55866 w 70767"/>
                <a:gd name="connsiteY7" fmla="*/ 46253 h 50472"/>
                <a:gd name="connsiteX8" fmla="*/ 54157 w 70767"/>
                <a:gd name="connsiteY8" fmla="*/ 42033 h 50472"/>
                <a:gd name="connsiteX9" fmla="*/ 54370 w 70767"/>
                <a:gd name="connsiteY9" fmla="*/ 40485 h 50472"/>
                <a:gd name="connsiteX10" fmla="*/ 55492 w 70767"/>
                <a:gd name="connsiteY10" fmla="*/ 38829 h 50472"/>
                <a:gd name="connsiteX11" fmla="*/ 57949 w 70767"/>
                <a:gd name="connsiteY11" fmla="*/ 37974 h 50472"/>
                <a:gd name="connsiteX12" fmla="*/ 62435 w 70767"/>
                <a:gd name="connsiteY12" fmla="*/ 40164 h 50472"/>
                <a:gd name="connsiteX13" fmla="*/ 63557 w 70767"/>
                <a:gd name="connsiteY13" fmla="*/ 42247 h 50472"/>
                <a:gd name="connsiteX14" fmla="*/ 63770 w 70767"/>
                <a:gd name="connsiteY14" fmla="*/ 44864 h 50472"/>
                <a:gd name="connsiteX15" fmla="*/ 66281 w 70767"/>
                <a:gd name="connsiteY15" fmla="*/ 43048 h 50472"/>
                <a:gd name="connsiteX16" fmla="*/ 67669 w 70767"/>
                <a:gd name="connsiteY16" fmla="*/ 40538 h 50472"/>
                <a:gd name="connsiteX17" fmla="*/ 68204 w 70767"/>
                <a:gd name="connsiteY17" fmla="*/ 38348 h 50472"/>
                <a:gd name="connsiteX18" fmla="*/ 68364 w 70767"/>
                <a:gd name="connsiteY18" fmla="*/ 36586 h 50472"/>
                <a:gd name="connsiteX19" fmla="*/ 61474 w 70767"/>
                <a:gd name="connsiteY19" fmla="*/ 24515 h 50472"/>
                <a:gd name="connsiteX20" fmla="*/ 57308 w 70767"/>
                <a:gd name="connsiteY20" fmla="*/ 21845 h 50472"/>
                <a:gd name="connsiteX21" fmla="*/ 52768 w 70767"/>
                <a:gd name="connsiteY21" fmla="*/ 19815 h 50472"/>
                <a:gd name="connsiteX22" fmla="*/ 48976 w 70767"/>
                <a:gd name="connsiteY22" fmla="*/ 18586 h 50472"/>
                <a:gd name="connsiteX23" fmla="*/ 44597 w 70767"/>
                <a:gd name="connsiteY23" fmla="*/ 17412 h 50472"/>
                <a:gd name="connsiteX24" fmla="*/ 49564 w 70767"/>
                <a:gd name="connsiteY24" fmla="*/ 28468 h 50472"/>
                <a:gd name="connsiteX25" fmla="*/ 48869 w 70767"/>
                <a:gd name="connsiteY25" fmla="*/ 33328 h 50472"/>
                <a:gd name="connsiteX26" fmla="*/ 46733 w 70767"/>
                <a:gd name="connsiteY26" fmla="*/ 37547 h 50472"/>
                <a:gd name="connsiteX27" fmla="*/ 42621 w 70767"/>
                <a:gd name="connsiteY27" fmla="*/ 40698 h 50472"/>
                <a:gd name="connsiteX28" fmla="*/ 36532 w 70767"/>
                <a:gd name="connsiteY28" fmla="*/ 41820 h 50472"/>
                <a:gd name="connsiteX29" fmla="*/ 27826 w 70767"/>
                <a:gd name="connsiteY29" fmla="*/ 40378 h 50472"/>
                <a:gd name="connsiteX30" fmla="*/ 13566 w 70767"/>
                <a:gd name="connsiteY30" fmla="*/ 35464 h 50472"/>
                <a:gd name="connsiteX31" fmla="*/ 5875 w 70767"/>
                <a:gd name="connsiteY31" fmla="*/ 33595 h 50472"/>
                <a:gd name="connsiteX32" fmla="*/ 3899 w 70767"/>
                <a:gd name="connsiteY32" fmla="*/ 33862 h 50472"/>
                <a:gd name="connsiteX33" fmla="*/ 2831 w 70767"/>
                <a:gd name="connsiteY33" fmla="*/ 34663 h 50472"/>
                <a:gd name="connsiteX34" fmla="*/ 2457 w 70767"/>
                <a:gd name="connsiteY34" fmla="*/ 35517 h 50472"/>
                <a:gd name="connsiteX35" fmla="*/ 2404 w 70767"/>
                <a:gd name="connsiteY35" fmla="*/ 36319 h 50472"/>
                <a:gd name="connsiteX36" fmla="*/ 5608 w 70767"/>
                <a:gd name="connsiteY36" fmla="*/ 42407 h 50472"/>
                <a:gd name="connsiteX37" fmla="*/ 15969 w 70767"/>
                <a:gd name="connsiteY37" fmla="*/ 47375 h 50472"/>
                <a:gd name="connsiteX38" fmla="*/ 17625 w 70767"/>
                <a:gd name="connsiteY38" fmla="*/ 48069 h 50472"/>
                <a:gd name="connsiteX39" fmla="*/ 17945 w 70767"/>
                <a:gd name="connsiteY39" fmla="*/ 49137 h 50472"/>
                <a:gd name="connsiteX40" fmla="*/ 16824 w 70767"/>
                <a:gd name="connsiteY40" fmla="*/ 50472 h 50472"/>
                <a:gd name="connsiteX41" fmla="*/ 14741 w 70767"/>
                <a:gd name="connsiteY41" fmla="*/ 49991 h 50472"/>
                <a:gd name="connsiteX42" fmla="*/ 10522 w 70767"/>
                <a:gd name="connsiteY42" fmla="*/ 48389 h 50472"/>
                <a:gd name="connsiteX43" fmla="*/ 5661 w 70767"/>
                <a:gd name="connsiteY43" fmla="*/ 45612 h 50472"/>
                <a:gd name="connsiteX44" fmla="*/ 1656 w 70767"/>
                <a:gd name="connsiteY44" fmla="*/ 41499 h 50472"/>
                <a:gd name="connsiteX45" fmla="*/ 0 w 70767"/>
                <a:gd name="connsiteY45" fmla="*/ 35998 h 50472"/>
                <a:gd name="connsiteX46" fmla="*/ 2617 w 70767"/>
                <a:gd name="connsiteY46" fmla="*/ 29536 h 50472"/>
                <a:gd name="connsiteX47" fmla="*/ 8973 w 70767"/>
                <a:gd name="connsiteY47" fmla="*/ 27026 h 50472"/>
                <a:gd name="connsiteX48" fmla="*/ 11910 w 70767"/>
                <a:gd name="connsiteY48" fmla="*/ 27453 h 50472"/>
                <a:gd name="connsiteX49" fmla="*/ 16824 w 70767"/>
                <a:gd name="connsiteY49" fmla="*/ 29215 h 50472"/>
                <a:gd name="connsiteX50" fmla="*/ 38294 w 70767"/>
                <a:gd name="connsiteY50" fmla="*/ 34823 h 50472"/>
                <a:gd name="connsiteX51" fmla="*/ 41446 w 70767"/>
                <a:gd name="connsiteY51" fmla="*/ 34556 h 50472"/>
                <a:gd name="connsiteX52" fmla="*/ 44223 w 70767"/>
                <a:gd name="connsiteY52" fmla="*/ 33541 h 50472"/>
                <a:gd name="connsiteX53" fmla="*/ 46359 w 70767"/>
                <a:gd name="connsiteY53" fmla="*/ 31458 h 50472"/>
                <a:gd name="connsiteX54" fmla="*/ 47107 w 70767"/>
                <a:gd name="connsiteY54" fmla="*/ 28040 h 50472"/>
                <a:gd name="connsiteX55" fmla="*/ 45932 w 70767"/>
                <a:gd name="connsiteY55" fmla="*/ 23180 h 50472"/>
                <a:gd name="connsiteX56" fmla="*/ 43048 w 70767"/>
                <a:gd name="connsiteY56" fmla="*/ 19281 h 50472"/>
                <a:gd name="connsiteX57" fmla="*/ 40004 w 70767"/>
                <a:gd name="connsiteY57" fmla="*/ 16824 h 50472"/>
                <a:gd name="connsiteX58" fmla="*/ 37814 w 70767"/>
                <a:gd name="connsiteY58" fmla="*/ 15649 h 50472"/>
                <a:gd name="connsiteX59" fmla="*/ 18159 w 70767"/>
                <a:gd name="connsiteY59" fmla="*/ 10735 h 50472"/>
                <a:gd name="connsiteX60" fmla="*/ 9400 w 70767"/>
                <a:gd name="connsiteY60" fmla="*/ 8545 h 50472"/>
                <a:gd name="connsiteX61" fmla="*/ 3472 w 70767"/>
                <a:gd name="connsiteY61" fmla="*/ 7050 h 50472"/>
                <a:gd name="connsiteX62" fmla="*/ 1763 w 70767"/>
                <a:gd name="connsiteY62" fmla="*/ 5288 h 50472"/>
                <a:gd name="connsiteX63" fmla="*/ 1175 w 70767"/>
                <a:gd name="connsiteY63" fmla="*/ 3205 h 50472"/>
                <a:gd name="connsiteX64" fmla="*/ 1976 w 70767"/>
                <a:gd name="connsiteY64" fmla="*/ 962 h 50472"/>
                <a:gd name="connsiteX65" fmla="*/ 4166 w 70767"/>
                <a:gd name="connsiteY65" fmla="*/ 0 h 50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0767" h="50472">
                  <a:moveTo>
                    <a:pt x="4166" y="0"/>
                  </a:moveTo>
                  <a:cubicBezTo>
                    <a:pt x="4664" y="0"/>
                    <a:pt x="5501" y="161"/>
                    <a:pt x="6676" y="481"/>
                  </a:cubicBezTo>
                  <a:lnTo>
                    <a:pt x="48442" y="10950"/>
                  </a:lnTo>
                  <a:cubicBezTo>
                    <a:pt x="54638" y="12481"/>
                    <a:pt x="59907" y="15738"/>
                    <a:pt x="64251" y="20723"/>
                  </a:cubicBezTo>
                  <a:cubicBezTo>
                    <a:pt x="68595" y="25672"/>
                    <a:pt x="70767" y="30960"/>
                    <a:pt x="70767" y="36586"/>
                  </a:cubicBezTo>
                  <a:cubicBezTo>
                    <a:pt x="70767" y="39968"/>
                    <a:pt x="69859" y="42746"/>
                    <a:pt x="68043" y="44918"/>
                  </a:cubicBezTo>
                  <a:cubicBezTo>
                    <a:pt x="66263" y="47089"/>
                    <a:pt x="64002" y="48175"/>
                    <a:pt x="61260" y="48175"/>
                  </a:cubicBezTo>
                  <a:cubicBezTo>
                    <a:pt x="58839" y="48175"/>
                    <a:pt x="57041" y="47534"/>
                    <a:pt x="55866" y="46253"/>
                  </a:cubicBezTo>
                  <a:cubicBezTo>
                    <a:pt x="54727" y="44971"/>
                    <a:pt x="54157" y="43564"/>
                    <a:pt x="54157" y="42033"/>
                  </a:cubicBezTo>
                  <a:cubicBezTo>
                    <a:pt x="54157" y="41535"/>
                    <a:pt x="54228" y="41018"/>
                    <a:pt x="54370" y="40485"/>
                  </a:cubicBezTo>
                  <a:cubicBezTo>
                    <a:pt x="54513" y="39950"/>
                    <a:pt x="54887" y="39398"/>
                    <a:pt x="55492" y="38829"/>
                  </a:cubicBezTo>
                  <a:cubicBezTo>
                    <a:pt x="56097" y="38259"/>
                    <a:pt x="56916" y="37974"/>
                    <a:pt x="57949" y="37974"/>
                  </a:cubicBezTo>
                  <a:cubicBezTo>
                    <a:pt x="59622" y="37974"/>
                    <a:pt x="61118" y="38704"/>
                    <a:pt x="62435" y="40164"/>
                  </a:cubicBezTo>
                  <a:cubicBezTo>
                    <a:pt x="63041" y="40877"/>
                    <a:pt x="63415" y="41571"/>
                    <a:pt x="63557" y="42247"/>
                  </a:cubicBezTo>
                  <a:cubicBezTo>
                    <a:pt x="63699" y="42888"/>
                    <a:pt x="63770" y="43760"/>
                    <a:pt x="63770" y="44864"/>
                  </a:cubicBezTo>
                  <a:cubicBezTo>
                    <a:pt x="64768" y="44436"/>
                    <a:pt x="65604" y="43831"/>
                    <a:pt x="66281" y="43048"/>
                  </a:cubicBezTo>
                  <a:cubicBezTo>
                    <a:pt x="66957" y="42264"/>
                    <a:pt x="67420" y="41429"/>
                    <a:pt x="67669" y="40538"/>
                  </a:cubicBezTo>
                  <a:cubicBezTo>
                    <a:pt x="67954" y="39648"/>
                    <a:pt x="68132" y="38917"/>
                    <a:pt x="68204" y="38348"/>
                  </a:cubicBezTo>
                  <a:cubicBezTo>
                    <a:pt x="68310" y="37743"/>
                    <a:pt x="68364" y="37156"/>
                    <a:pt x="68364" y="36586"/>
                  </a:cubicBezTo>
                  <a:cubicBezTo>
                    <a:pt x="68364" y="32028"/>
                    <a:pt x="66067" y="28005"/>
                    <a:pt x="61474" y="24515"/>
                  </a:cubicBezTo>
                  <a:cubicBezTo>
                    <a:pt x="60085" y="23483"/>
                    <a:pt x="58697" y="22593"/>
                    <a:pt x="57308" y="21845"/>
                  </a:cubicBezTo>
                  <a:cubicBezTo>
                    <a:pt x="55955" y="21062"/>
                    <a:pt x="54442" y="20384"/>
                    <a:pt x="52768" y="19815"/>
                  </a:cubicBezTo>
                  <a:cubicBezTo>
                    <a:pt x="51130" y="19245"/>
                    <a:pt x="49866" y="18836"/>
                    <a:pt x="48976" y="18586"/>
                  </a:cubicBezTo>
                  <a:cubicBezTo>
                    <a:pt x="48086" y="18302"/>
                    <a:pt x="46626" y="17910"/>
                    <a:pt x="44597" y="17412"/>
                  </a:cubicBezTo>
                  <a:cubicBezTo>
                    <a:pt x="47908" y="20723"/>
                    <a:pt x="49564" y="24408"/>
                    <a:pt x="49564" y="28468"/>
                  </a:cubicBezTo>
                  <a:cubicBezTo>
                    <a:pt x="49564" y="30177"/>
                    <a:pt x="49332" y="31797"/>
                    <a:pt x="48869" y="33328"/>
                  </a:cubicBezTo>
                  <a:cubicBezTo>
                    <a:pt x="48406" y="34823"/>
                    <a:pt x="47694" y="36230"/>
                    <a:pt x="46733" y="37547"/>
                  </a:cubicBezTo>
                  <a:cubicBezTo>
                    <a:pt x="45736" y="38865"/>
                    <a:pt x="44365" y="39915"/>
                    <a:pt x="42621" y="40698"/>
                  </a:cubicBezTo>
                  <a:cubicBezTo>
                    <a:pt x="40876" y="41446"/>
                    <a:pt x="38846" y="41820"/>
                    <a:pt x="36532" y="41820"/>
                  </a:cubicBezTo>
                  <a:cubicBezTo>
                    <a:pt x="34075" y="41820"/>
                    <a:pt x="31173" y="41339"/>
                    <a:pt x="27826" y="40378"/>
                  </a:cubicBezTo>
                  <a:cubicBezTo>
                    <a:pt x="24479" y="39416"/>
                    <a:pt x="19726" y="37778"/>
                    <a:pt x="13566" y="35464"/>
                  </a:cubicBezTo>
                  <a:cubicBezTo>
                    <a:pt x="10112" y="34217"/>
                    <a:pt x="7549" y="33595"/>
                    <a:pt x="5875" y="33595"/>
                  </a:cubicBezTo>
                  <a:cubicBezTo>
                    <a:pt x="5056" y="33595"/>
                    <a:pt x="4397" y="33684"/>
                    <a:pt x="3899" y="33862"/>
                  </a:cubicBezTo>
                  <a:cubicBezTo>
                    <a:pt x="3365" y="34040"/>
                    <a:pt x="3009" y="34306"/>
                    <a:pt x="2831" y="34663"/>
                  </a:cubicBezTo>
                  <a:cubicBezTo>
                    <a:pt x="2617" y="35019"/>
                    <a:pt x="2492" y="35304"/>
                    <a:pt x="2457" y="35517"/>
                  </a:cubicBezTo>
                  <a:cubicBezTo>
                    <a:pt x="2421" y="35695"/>
                    <a:pt x="2404" y="35962"/>
                    <a:pt x="2404" y="36319"/>
                  </a:cubicBezTo>
                  <a:cubicBezTo>
                    <a:pt x="2404" y="38420"/>
                    <a:pt x="3472" y="40449"/>
                    <a:pt x="5608" y="42407"/>
                  </a:cubicBezTo>
                  <a:cubicBezTo>
                    <a:pt x="7744" y="44366"/>
                    <a:pt x="11198" y="46021"/>
                    <a:pt x="15969" y="47375"/>
                  </a:cubicBezTo>
                  <a:cubicBezTo>
                    <a:pt x="16860" y="47658"/>
                    <a:pt x="17411" y="47890"/>
                    <a:pt x="17625" y="48069"/>
                  </a:cubicBezTo>
                  <a:cubicBezTo>
                    <a:pt x="17839" y="48247"/>
                    <a:pt x="17945" y="48602"/>
                    <a:pt x="17945" y="49137"/>
                  </a:cubicBezTo>
                  <a:cubicBezTo>
                    <a:pt x="17910" y="50028"/>
                    <a:pt x="17536" y="50472"/>
                    <a:pt x="16824" y="50472"/>
                  </a:cubicBezTo>
                  <a:cubicBezTo>
                    <a:pt x="16539" y="50472"/>
                    <a:pt x="15845" y="50311"/>
                    <a:pt x="14741" y="49991"/>
                  </a:cubicBezTo>
                  <a:cubicBezTo>
                    <a:pt x="13602" y="49671"/>
                    <a:pt x="12195" y="49137"/>
                    <a:pt x="10522" y="48389"/>
                  </a:cubicBezTo>
                  <a:cubicBezTo>
                    <a:pt x="8812" y="47606"/>
                    <a:pt x="7192" y="46680"/>
                    <a:pt x="5661" y="45612"/>
                  </a:cubicBezTo>
                  <a:cubicBezTo>
                    <a:pt x="4095" y="44544"/>
                    <a:pt x="2759" y="43172"/>
                    <a:pt x="1656" y="41499"/>
                  </a:cubicBezTo>
                  <a:cubicBezTo>
                    <a:pt x="552" y="39790"/>
                    <a:pt x="0" y="37956"/>
                    <a:pt x="0" y="35998"/>
                  </a:cubicBezTo>
                  <a:cubicBezTo>
                    <a:pt x="0" y="33327"/>
                    <a:pt x="872" y="31173"/>
                    <a:pt x="2617" y="29536"/>
                  </a:cubicBezTo>
                  <a:cubicBezTo>
                    <a:pt x="4326" y="27862"/>
                    <a:pt x="6445" y="27026"/>
                    <a:pt x="8973" y="27026"/>
                  </a:cubicBezTo>
                  <a:cubicBezTo>
                    <a:pt x="10005" y="27026"/>
                    <a:pt x="10985" y="27168"/>
                    <a:pt x="11910" y="27453"/>
                  </a:cubicBezTo>
                  <a:cubicBezTo>
                    <a:pt x="12800" y="27702"/>
                    <a:pt x="14438" y="28289"/>
                    <a:pt x="16824" y="29215"/>
                  </a:cubicBezTo>
                  <a:cubicBezTo>
                    <a:pt x="26438" y="32953"/>
                    <a:pt x="33594" y="34823"/>
                    <a:pt x="38294" y="34823"/>
                  </a:cubicBezTo>
                  <a:cubicBezTo>
                    <a:pt x="39434" y="34823"/>
                    <a:pt x="40484" y="34734"/>
                    <a:pt x="41446" y="34556"/>
                  </a:cubicBezTo>
                  <a:cubicBezTo>
                    <a:pt x="42371" y="34343"/>
                    <a:pt x="43297" y="34004"/>
                    <a:pt x="44223" y="33541"/>
                  </a:cubicBezTo>
                  <a:cubicBezTo>
                    <a:pt x="45113" y="33078"/>
                    <a:pt x="45825" y="32384"/>
                    <a:pt x="46359" y="31458"/>
                  </a:cubicBezTo>
                  <a:cubicBezTo>
                    <a:pt x="46858" y="30497"/>
                    <a:pt x="47107" y="29357"/>
                    <a:pt x="47107" y="28040"/>
                  </a:cubicBezTo>
                  <a:cubicBezTo>
                    <a:pt x="47107" y="26367"/>
                    <a:pt x="46715" y="24746"/>
                    <a:pt x="45932" y="23180"/>
                  </a:cubicBezTo>
                  <a:cubicBezTo>
                    <a:pt x="45113" y="21578"/>
                    <a:pt x="44152" y="20278"/>
                    <a:pt x="43048" y="19281"/>
                  </a:cubicBezTo>
                  <a:cubicBezTo>
                    <a:pt x="41944" y="18249"/>
                    <a:pt x="40929" y="17429"/>
                    <a:pt x="40004" y="16824"/>
                  </a:cubicBezTo>
                  <a:cubicBezTo>
                    <a:pt x="39042" y="16183"/>
                    <a:pt x="38312" y="15792"/>
                    <a:pt x="37814" y="15649"/>
                  </a:cubicBezTo>
                  <a:lnTo>
                    <a:pt x="18159" y="10735"/>
                  </a:lnTo>
                  <a:lnTo>
                    <a:pt x="9400" y="8545"/>
                  </a:lnTo>
                  <a:cubicBezTo>
                    <a:pt x="6231" y="7869"/>
                    <a:pt x="4255" y="7371"/>
                    <a:pt x="3472" y="7050"/>
                  </a:cubicBezTo>
                  <a:cubicBezTo>
                    <a:pt x="2724" y="6623"/>
                    <a:pt x="2154" y="6036"/>
                    <a:pt x="1763" y="5288"/>
                  </a:cubicBezTo>
                  <a:cubicBezTo>
                    <a:pt x="1371" y="4540"/>
                    <a:pt x="1175" y="3846"/>
                    <a:pt x="1175" y="3205"/>
                  </a:cubicBezTo>
                  <a:cubicBezTo>
                    <a:pt x="1175" y="2314"/>
                    <a:pt x="1442" y="1568"/>
                    <a:pt x="1976" y="962"/>
                  </a:cubicBezTo>
                  <a:cubicBezTo>
                    <a:pt x="2510" y="320"/>
                    <a:pt x="3240" y="0"/>
                    <a:pt x="4166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CAD16546-632E-9906-57E0-3CC32D23B81E}"/>
                </a:ext>
              </a:extLst>
            </p:cNvPr>
            <p:cNvSpPr/>
            <p:nvPr/>
          </p:nvSpPr>
          <p:spPr>
            <a:xfrm>
              <a:off x="3968264" y="3170071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056B9778-2126-EC28-8A5F-412C53DEE5B9}"/>
                </a:ext>
              </a:extLst>
            </p:cNvPr>
            <p:cNvSpPr/>
            <p:nvPr/>
          </p:nvSpPr>
          <p:spPr>
            <a:xfrm>
              <a:off x="4098861" y="261293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C56022B4-5064-16EA-122F-CD9F3463E07A}"/>
                </a:ext>
              </a:extLst>
            </p:cNvPr>
            <p:cNvSpPr/>
            <p:nvPr/>
          </p:nvSpPr>
          <p:spPr>
            <a:xfrm>
              <a:off x="4229463" y="2506157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B0389C5B-B104-7D27-331A-96502273F57C}"/>
                </a:ext>
              </a:extLst>
            </p:cNvPr>
            <p:cNvSpPr/>
            <p:nvPr/>
          </p:nvSpPr>
          <p:spPr>
            <a:xfrm>
              <a:off x="4360053" y="209983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7D2ED341-D3B0-236E-0AFF-704380F27B04}"/>
                </a:ext>
              </a:extLst>
            </p:cNvPr>
            <p:cNvSpPr/>
            <p:nvPr/>
          </p:nvSpPr>
          <p:spPr>
            <a:xfrm>
              <a:off x="4490655" y="202037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FB7FFDD9-182B-24F7-6EEA-C10EA1F9E692}"/>
                </a:ext>
              </a:extLst>
            </p:cNvPr>
            <p:cNvSpPr/>
            <p:nvPr/>
          </p:nvSpPr>
          <p:spPr>
            <a:xfrm>
              <a:off x="4621245" y="220213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F60E56B6-A50E-5807-ED41-09DB8C51BC3D}"/>
                </a:ext>
              </a:extLst>
            </p:cNvPr>
            <p:cNvSpPr/>
            <p:nvPr/>
          </p:nvSpPr>
          <p:spPr>
            <a:xfrm>
              <a:off x="4751846" y="214646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B00E11E3-BC61-B2D2-844D-91243A9765C5}"/>
                </a:ext>
              </a:extLst>
            </p:cNvPr>
            <p:cNvSpPr/>
            <p:nvPr/>
          </p:nvSpPr>
          <p:spPr>
            <a:xfrm>
              <a:off x="4882448" y="2308591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0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3A04939D-13C8-A444-A74C-9A4405B79885}"/>
                </a:ext>
              </a:extLst>
            </p:cNvPr>
            <p:cNvSpPr/>
            <p:nvPr/>
          </p:nvSpPr>
          <p:spPr>
            <a:xfrm>
              <a:off x="5013038" y="260976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E2DCAF39-9EBF-62EA-E803-1EB7EB26FD64}"/>
                </a:ext>
              </a:extLst>
            </p:cNvPr>
            <p:cNvSpPr/>
            <p:nvPr/>
          </p:nvSpPr>
          <p:spPr>
            <a:xfrm>
              <a:off x="5143639" y="260750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3FAA45C4-3CFD-FB63-49CA-6E33719381B9}"/>
                </a:ext>
              </a:extLst>
            </p:cNvPr>
            <p:cNvSpPr/>
            <p:nvPr/>
          </p:nvSpPr>
          <p:spPr>
            <a:xfrm>
              <a:off x="5274241" y="2886219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1FC3618-0B7B-E831-AF91-1D784AFB6A6E}"/>
              </a:ext>
            </a:extLst>
          </p:cNvPr>
          <p:cNvGrpSpPr/>
          <p:nvPr/>
        </p:nvGrpSpPr>
        <p:grpSpPr>
          <a:xfrm>
            <a:off x="3592890" y="2003439"/>
            <a:ext cx="2089550" cy="1276517"/>
            <a:chOff x="3592890" y="2003439"/>
            <a:chExt cx="2089550" cy="1276517"/>
          </a:xfrm>
        </p:grpSpPr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9507D614-A762-3FFB-D9DE-A03E42CF6F46}"/>
                </a:ext>
              </a:extLst>
            </p:cNvPr>
            <p:cNvSpPr/>
            <p:nvPr/>
          </p:nvSpPr>
          <p:spPr>
            <a:xfrm>
              <a:off x="3592890" y="2003439"/>
              <a:ext cx="2089550" cy="1276517"/>
            </a:xfrm>
            <a:custGeom>
              <a:avLst/>
              <a:gdLst>
                <a:gd name="connsiteX0" fmla="*/ 0 w 2089550"/>
                <a:gd name="connsiteY0" fmla="*/ 1112385 h 1276517"/>
                <a:gd name="connsiteX1" fmla="*/ 21107 w 2089550"/>
                <a:gd name="connsiteY1" fmla="*/ 1119864 h 1276517"/>
                <a:gd name="connsiteX2" fmla="*/ 42213 w 2089550"/>
                <a:gd name="connsiteY2" fmla="*/ 1128472 h 1276517"/>
                <a:gd name="connsiteX3" fmla="*/ 63320 w 2089550"/>
                <a:gd name="connsiteY3" fmla="*/ 1138209 h 1276517"/>
                <a:gd name="connsiteX4" fmla="*/ 84428 w 2089550"/>
                <a:gd name="connsiteY4" fmla="*/ 1149006 h 1276517"/>
                <a:gd name="connsiteX5" fmla="*/ 105534 w 2089550"/>
                <a:gd name="connsiteY5" fmla="*/ 1160726 h 1276517"/>
                <a:gd name="connsiteX6" fmla="*/ 126641 w 2089550"/>
                <a:gd name="connsiteY6" fmla="*/ 1173142 h 1276517"/>
                <a:gd name="connsiteX7" fmla="*/ 147747 w 2089550"/>
                <a:gd name="connsiteY7" fmla="*/ 1185911 h 1276517"/>
                <a:gd name="connsiteX8" fmla="*/ 168854 w 2089550"/>
                <a:gd name="connsiteY8" fmla="*/ 1198601 h 1276517"/>
                <a:gd name="connsiteX9" fmla="*/ 189960 w 2089550"/>
                <a:gd name="connsiteY9" fmla="*/ 1210641 h 1276517"/>
                <a:gd name="connsiteX10" fmla="*/ 211067 w 2089550"/>
                <a:gd name="connsiteY10" fmla="*/ 1221392 h 1276517"/>
                <a:gd name="connsiteX11" fmla="*/ 232173 w 2089550"/>
                <a:gd name="connsiteY11" fmla="*/ 1230114 h 1276517"/>
                <a:gd name="connsiteX12" fmla="*/ 253280 w 2089550"/>
                <a:gd name="connsiteY12" fmla="*/ 1236032 h 1276517"/>
                <a:gd name="connsiteX13" fmla="*/ 274386 w 2089550"/>
                <a:gd name="connsiteY13" fmla="*/ 1238346 h 1276517"/>
                <a:gd name="connsiteX14" fmla="*/ 295493 w 2089550"/>
                <a:gd name="connsiteY14" fmla="*/ 1236317 h 1276517"/>
                <a:gd name="connsiteX15" fmla="*/ 316600 w 2089550"/>
                <a:gd name="connsiteY15" fmla="*/ 1229248 h 1276517"/>
                <a:gd name="connsiteX16" fmla="*/ 337707 w 2089550"/>
                <a:gd name="connsiteY16" fmla="*/ 1216604 h 1276517"/>
                <a:gd name="connsiteX17" fmla="*/ 358813 w 2089550"/>
                <a:gd name="connsiteY17" fmla="*/ 1197997 h 1276517"/>
                <a:gd name="connsiteX18" fmla="*/ 379920 w 2089550"/>
                <a:gd name="connsiteY18" fmla="*/ 1173245 h 1276517"/>
                <a:gd name="connsiteX19" fmla="*/ 401026 w 2089550"/>
                <a:gd name="connsiteY19" fmla="*/ 1142393 h 1276517"/>
                <a:gd name="connsiteX20" fmla="*/ 422133 w 2089550"/>
                <a:gd name="connsiteY20" fmla="*/ 1105715 h 1276517"/>
                <a:gd name="connsiteX21" fmla="*/ 443239 w 2089550"/>
                <a:gd name="connsiteY21" fmla="*/ 1063724 h 1276517"/>
                <a:gd name="connsiteX22" fmla="*/ 464346 w 2089550"/>
                <a:gd name="connsiteY22" fmla="*/ 1017104 h 1276517"/>
                <a:gd name="connsiteX23" fmla="*/ 485452 w 2089550"/>
                <a:gd name="connsiteY23" fmla="*/ 966677 h 1276517"/>
                <a:gd name="connsiteX24" fmla="*/ 506559 w 2089550"/>
                <a:gd name="connsiteY24" fmla="*/ 913353 h 1276517"/>
                <a:gd name="connsiteX25" fmla="*/ 527665 w 2089550"/>
                <a:gd name="connsiteY25" fmla="*/ 858050 h 1276517"/>
                <a:gd name="connsiteX26" fmla="*/ 548773 w 2089550"/>
                <a:gd name="connsiteY26" fmla="*/ 801639 h 1276517"/>
                <a:gd name="connsiteX27" fmla="*/ 569879 w 2089550"/>
                <a:gd name="connsiteY27" fmla="*/ 744924 h 1276517"/>
                <a:gd name="connsiteX28" fmla="*/ 590986 w 2089550"/>
                <a:gd name="connsiteY28" fmla="*/ 688632 h 1276517"/>
                <a:gd name="connsiteX29" fmla="*/ 612094 w 2089550"/>
                <a:gd name="connsiteY29" fmla="*/ 633413 h 1276517"/>
                <a:gd name="connsiteX30" fmla="*/ 633198 w 2089550"/>
                <a:gd name="connsiteY30" fmla="*/ 579860 h 1276517"/>
                <a:gd name="connsiteX31" fmla="*/ 654302 w 2089550"/>
                <a:gd name="connsiteY31" fmla="*/ 528520 h 1276517"/>
                <a:gd name="connsiteX32" fmla="*/ 675417 w 2089550"/>
                <a:gd name="connsiteY32" fmla="*/ 479894 h 1276517"/>
                <a:gd name="connsiteX33" fmla="*/ 696520 w 2089550"/>
                <a:gd name="connsiteY33" fmla="*/ 434442 h 1276517"/>
                <a:gd name="connsiteX34" fmla="*/ 717624 w 2089550"/>
                <a:gd name="connsiteY34" fmla="*/ 392573 h 1276517"/>
                <a:gd name="connsiteX35" fmla="*/ 738728 w 2089550"/>
                <a:gd name="connsiteY35" fmla="*/ 354628 h 1276517"/>
                <a:gd name="connsiteX36" fmla="*/ 759843 w 2089550"/>
                <a:gd name="connsiteY36" fmla="*/ 320866 h 1276517"/>
                <a:gd name="connsiteX37" fmla="*/ 780947 w 2089550"/>
                <a:gd name="connsiteY37" fmla="*/ 291430 h 1276517"/>
                <a:gd name="connsiteX38" fmla="*/ 802051 w 2089550"/>
                <a:gd name="connsiteY38" fmla="*/ 266348 h 1276517"/>
                <a:gd name="connsiteX39" fmla="*/ 823154 w 2089550"/>
                <a:gd name="connsiteY39" fmla="*/ 245526 h 1276517"/>
                <a:gd name="connsiteX40" fmla="*/ 844270 w 2089550"/>
                <a:gd name="connsiteY40" fmla="*/ 228769 h 1276517"/>
                <a:gd name="connsiteX41" fmla="*/ 865373 w 2089550"/>
                <a:gd name="connsiteY41" fmla="*/ 215809 h 1276517"/>
                <a:gd name="connsiteX42" fmla="*/ 886477 w 2089550"/>
                <a:gd name="connsiteY42" fmla="*/ 206355 h 1276517"/>
                <a:gd name="connsiteX43" fmla="*/ 907581 w 2089550"/>
                <a:gd name="connsiteY43" fmla="*/ 200123 h 1276517"/>
                <a:gd name="connsiteX44" fmla="*/ 928696 w 2089550"/>
                <a:gd name="connsiteY44" fmla="*/ 196867 h 1276517"/>
                <a:gd name="connsiteX45" fmla="*/ 949800 w 2089550"/>
                <a:gd name="connsiteY45" fmla="*/ 196391 h 1276517"/>
                <a:gd name="connsiteX46" fmla="*/ 970903 w 2089550"/>
                <a:gd name="connsiteY46" fmla="*/ 198560 h 1276517"/>
                <a:gd name="connsiteX47" fmla="*/ 992007 w 2089550"/>
                <a:gd name="connsiteY47" fmla="*/ 203274 h 1276517"/>
                <a:gd name="connsiteX48" fmla="*/ 1013122 w 2089550"/>
                <a:gd name="connsiteY48" fmla="*/ 210451 h 1276517"/>
                <a:gd name="connsiteX49" fmla="*/ 1034226 w 2089550"/>
                <a:gd name="connsiteY49" fmla="*/ 220000 h 1276517"/>
                <a:gd name="connsiteX50" fmla="*/ 1055330 w 2089550"/>
                <a:gd name="connsiteY50" fmla="*/ 231787 h 1276517"/>
                <a:gd name="connsiteX51" fmla="*/ 1076434 w 2089550"/>
                <a:gd name="connsiteY51" fmla="*/ 245627 h 1276517"/>
                <a:gd name="connsiteX52" fmla="*/ 1097549 w 2089550"/>
                <a:gd name="connsiteY52" fmla="*/ 261287 h 1276517"/>
                <a:gd name="connsiteX53" fmla="*/ 1118652 w 2089550"/>
                <a:gd name="connsiteY53" fmla="*/ 278500 h 1276517"/>
                <a:gd name="connsiteX54" fmla="*/ 1139756 w 2089550"/>
                <a:gd name="connsiteY54" fmla="*/ 296997 h 1276517"/>
                <a:gd name="connsiteX55" fmla="*/ 1160860 w 2089550"/>
                <a:gd name="connsiteY55" fmla="*/ 316544 h 1276517"/>
                <a:gd name="connsiteX56" fmla="*/ 1181975 w 2089550"/>
                <a:gd name="connsiteY56" fmla="*/ 336956 h 1276517"/>
                <a:gd name="connsiteX57" fmla="*/ 1203079 w 2089550"/>
                <a:gd name="connsiteY57" fmla="*/ 358124 h 1276517"/>
                <a:gd name="connsiteX58" fmla="*/ 1224183 w 2089550"/>
                <a:gd name="connsiteY58" fmla="*/ 380009 h 1276517"/>
                <a:gd name="connsiteX59" fmla="*/ 1245286 w 2089550"/>
                <a:gd name="connsiteY59" fmla="*/ 402626 h 1276517"/>
                <a:gd name="connsiteX60" fmla="*/ 1266401 w 2089550"/>
                <a:gd name="connsiteY60" fmla="*/ 426024 h 1276517"/>
                <a:gd name="connsiteX61" fmla="*/ 1287505 w 2089550"/>
                <a:gd name="connsiteY61" fmla="*/ 450250 h 1276517"/>
                <a:gd name="connsiteX62" fmla="*/ 1308609 w 2089550"/>
                <a:gd name="connsiteY62" fmla="*/ 475313 h 1276517"/>
                <a:gd name="connsiteX63" fmla="*/ 1329713 w 2089550"/>
                <a:gd name="connsiteY63" fmla="*/ 501170 h 1276517"/>
                <a:gd name="connsiteX64" fmla="*/ 1350828 w 2089550"/>
                <a:gd name="connsiteY64" fmla="*/ 527709 h 1276517"/>
                <a:gd name="connsiteX65" fmla="*/ 1371932 w 2089550"/>
                <a:gd name="connsiteY65" fmla="*/ 554770 h 1276517"/>
                <a:gd name="connsiteX66" fmla="*/ 1393035 w 2089550"/>
                <a:gd name="connsiteY66" fmla="*/ 582166 h 1276517"/>
                <a:gd name="connsiteX67" fmla="*/ 1414139 w 2089550"/>
                <a:gd name="connsiteY67" fmla="*/ 609711 h 1276517"/>
                <a:gd name="connsiteX68" fmla="*/ 1435254 w 2089550"/>
                <a:gd name="connsiteY68" fmla="*/ 637257 h 1276517"/>
                <a:gd name="connsiteX69" fmla="*/ 1456358 w 2089550"/>
                <a:gd name="connsiteY69" fmla="*/ 664700 h 1276517"/>
                <a:gd name="connsiteX70" fmla="*/ 1477462 w 2089550"/>
                <a:gd name="connsiteY70" fmla="*/ 691996 h 1276517"/>
                <a:gd name="connsiteX71" fmla="*/ 1498565 w 2089550"/>
                <a:gd name="connsiteY71" fmla="*/ 719142 h 1276517"/>
                <a:gd name="connsiteX72" fmla="*/ 1519681 w 2089550"/>
                <a:gd name="connsiteY72" fmla="*/ 746163 h 1276517"/>
                <a:gd name="connsiteX73" fmla="*/ 1540784 w 2089550"/>
                <a:gd name="connsiteY73" fmla="*/ 773085 h 1276517"/>
                <a:gd name="connsiteX74" fmla="*/ 1561888 w 2089550"/>
                <a:gd name="connsiteY74" fmla="*/ 799911 h 1276517"/>
                <a:gd name="connsiteX75" fmla="*/ 1582992 w 2089550"/>
                <a:gd name="connsiteY75" fmla="*/ 826603 h 1276517"/>
                <a:gd name="connsiteX76" fmla="*/ 1604107 w 2089550"/>
                <a:gd name="connsiteY76" fmla="*/ 853084 h 1276517"/>
                <a:gd name="connsiteX77" fmla="*/ 1625211 w 2089550"/>
                <a:gd name="connsiteY77" fmla="*/ 879255 h 1276517"/>
                <a:gd name="connsiteX78" fmla="*/ 1646314 w 2089550"/>
                <a:gd name="connsiteY78" fmla="*/ 905030 h 1276517"/>
                <a:gd name="connsiteX79" fmla="*/ 1667418 w 2089550"/>
                <a:gd name="connsiteY79" fmla="*/ 930375 h 1276517"/>
                <a:gd name="connsiteX80" fmla="*/ 1688533 w 2089550"/>
                <a:gd name="connsiteY80" fmla="*/ 955298 h 1276517"/>
                <a:gd name="connsiteX81" fmla="*/ 1709637 w 2089550"/>
                <a:gd name="connsiteY81" fmla="*/ 979902 h 1276517"/>
                <a:gd name="connsiteX82" fmla="*/ 1730741 w 2089550"/>
                <a:gd name="connsiteY82" fmla="*/ 1004312 h 1276517"/>
                <a:gd name="connsiteX83" fmla="*/ 1751845 w 2089550"/>
                <a:gd name="connsiteY83" fmla="*/ 1028631 h 1276517"/>
                <a:gd name="connsiteX84" fmla="*/ 1772960 w 2089550"/>
                <a:gd name="connsiteY84" fmla="*/ 1052916 h 1276517"/>
                <a:gd name="connsiteX85" fmla="*/ 1794063 w 2089550"/>
                <a:gd name="connsiteY85" fmla="*/ 1077098 h 1276517"/>
                <a:gd name="connsiteX86" fmla="*/ 1815167 w 2089550"/>
                <a:gd name="connsiteY86" fmla="*/ 1100995 h 1276517"/>
                <a:gd name="connsiteX87" fmla="*/ 1836271 w 2089550"/>
                <a:gd name="connsiteY87" fmla="*/ 1124310 h 1276517"/>
                <a:gd name="connsiteX88" fmla="*/ 1857386 w 2089550"/>
                <a:gd name="connsiteY88" fmla="*/ 1146691 h 1276517"/>
                <a:gd name="connsiteX89" fmla="*/ 1878490 w 2089550"/>
                <a:gd name="connsiteY89" fmla="*/ 1167772 h 1276517"/>
                <a:gd name="connsiteX90" fmla="*/ 1899594 w 2089550"/>
                <a:gd name="connsiteY90" fmla="*/ 1187223 h 1276517"/>
                <a:gd name="connsiteX91" fmla="*/ 1920697 w 2089550"/>
                <a:gd name="connsiteY91" fmla="*/ 1204781 h 1276517"/>
                <a:gd name="connsiteX92" fmla="*/ 1941812 w 2089550"/>
                <a:gd name="connsiteY92" fmla="*/ 1220275 h 1276517"/>
                <a:gd name="connsiteX93" fmla="*/ 1962916 w 2089550"/>
                <a:gd name="connsiteY93" fmla="*/ 1233637 h 1276517"/>
                <a:gd name="connsiteX94" fmla="*/ 1984020 w 2089550"/>
                <a:gd name="connsiteY94" fmla="*/ 1244902 h 1276517"/>
                <a:gd name="connsiteX95" fmla="*/ 2005124 w 2089550"/>
                <a:gd name="connsiteY95" fmla="*/ 1254239 h 1276517"/>
                <a:gd name="connsiteX96" fmla="*/ 2026239 w 2089550"/>
                <a:gd name="connsiteY96" fmla="*/ 1261821 h 1276517"/>
                <a:gd name="connsiteX97" fmla="*/ 2047343 w 2089550"/>
                <a:gd name="connsiteY97" fmla="*/ 1267909 h 1276517"/>
                <a:gd name="connsiteX98" fmla="*/ 2068446 w 2089550"/>
                <a:gd name="connsiteY98" fmla="*/ 1272732 h 1276517"/>
                <a:gd name="connsiteX99" fmla="*/ 2089550 w 2089550"/>
                <a:gd name="connsiteY99" fmla="*/ 1276517 h 1276517"/>
                <a:gd name="connsiteX100" fmla="*/ 2089550 w 2089550"/>
                <a:gd name="connsiteY100" fmla="*/ 789829 h 1276517"/>
                <a:gd name="connsiteX101" fmla="*/ 2068446 w 2089550"/>
                <a:gd name="connsiteY101" fmla="*/ 794515 h 1276517"/>
                <a:gd name="connsiteX102" fmla="*/ 2047343 w 2089550"/>
                <a:gd name="connsiteY102" fmla="*/ 798833 h 1276517"/>
                <a:gd name="connsiteX103" fmla="*/ 2026239 w 2089550"/>
                <a:gd name="connsiteY103" fmla="*/ 802764 h 1276517"/>
                <a:gd name="connsiteX104" fmla="*/ 2005124 w 2089550"/>
                <a:gd name="connsiteY104" fmla="*/ 806332 h 1276517"/>
                <a:gd name="connsiteX105" fmla="*/ 1984020 w 2089550"/>
                <a:gd name="connsiteY105" fmla="*/ 809574 h 1276517"/>
                <a:gd name="connsiteX106" fmla="*/ 1962916 w 2089550"/>
                <a:gd name="connsiteY106" fmla="*/ 812517 h 1276517"/>
                <a:gd name="connsiteX107" fmla="*/ 1941812 w 2089550"/>
                <a:gd name="connsiteY107" fmla="*/ 815144 h 1276517"/>
                <a:gd name="connsiteX108" fmla="*/ 1920697 w 2089550"/>
                <a:gd name="connsiteY108" fmla="*/ 817375 h 1276517"/>
                <a:gd name="connsiteX109" fmla="*/ 1899594 w 2089550"/>
                <a:gd name="connsiteY109" fmla="*/ 819051 h 1276517"/>
                <a:gd name="connsiteX110" fmla="*/ 1878490 w 2089550"/>
                <a:gd name="connsiteY110" fmla="*/ 819932 h 1276517"/>
                <a:gd name="connsiteX111" fmla="*/ 1857386 w 2089550"/>
                <a:gd name="connsiteY111" fmla="*/ 819711 h 1276517"/>
                <a:gd name="connsiteX112" fmla="*/ 1836271 w 2089550"/>
                <a:gd name="connsiteY112" fmla="*/ 818035 h 1276517"/>
                <a:gd name="connsiteX113" fmla="*/ 1815167 w 2089550"/>
                <a:gd name="connsiteY113" fmla="*/ 814539 h 1276517"/>
                <a:gd name="connsiteX114" fmla="*/ 1794063 w 2089550"/>
                <a:gd name="connsiteY114" fmla="*/ 808891 h 1276517"/>
                <a:gd name="connsiteX115" fmla="*/ 1772960 w 2089550"/>
                <a:gd name="connsiteY115" fmla="*/ 800838 h 1276517"/>
                <a:gd name="connsiteX116" fmla="*/ 1751845 w 2089550"/>
                <a:gd name="connsiteY116" fmla="*/ 790250 h 1276517"/>
                <a:gd name="connsiteX117" fmla="*/ 1730741 w 2089550"/>
                <a:gd name="connsiteY117" fmla="*/ 777131 h 1276517"/>
                <a:gd name="connsiteX118" fmla="*/ 1709637 w 2089550"/>
                <a:gd name="connsiteY118" fmla="*/ 761619 h 1276517"/>
                <a:gd name="connsiteX119" fmla="*/ 1688533 w 2089550"/>
                <a:gd name="connsiteY119" fmla="*/ 743943 h 1276517"/>
                <a:gd name="connsiteX120" fmla="*/ 1667418 w 2089550"/>
                <a:gd name="connsiteY120" fmla="*/ 724364 h 1276517"/>
                <a:gd name="connsiteX121" fmla="*/ 1646314 w 2089550"/>
                <a:gd name="connsiteY121" fmla="*/ 703136 h 1276517"/>
                <a:gd name="connsiteX122" fmla="*/ 1625211 w 2089550"/>
                <a:gd name="connsiteY122" fmla="*/ 680467 h 1276517"/>
                <a:gd name="connsiteX123" fmla="*/ 1604107 w 2089550"/>
                <a:gd name="connsiteY123" fmla="*/ 656525 h 1276517"/>
                <a:gd name="connsiteX124" fmla="*/ 1582992 w 2089550"/>
                <a:gd name="connsiteY124" fmla="*/ 631448 h 1276517"/>
                <a:gd name="connsiteX125" fmla="*/ 1561888 w 2089550"/>
                <a:gd name="connsiteY125" fmla="*/ 605377 h 1276517"/>
                <a:gd name="connsiteX126" fmla="*/ 1540784 w 2089550"/>
                <a:gd name="connsiteY126" fmla="*/ 578483 h 1276517"/>
                <a:gd name="connsiteX127" fmla="*/ 1519681 w 2089550"/>
                <a:gd name="connsiteY127" fmla="*/ 550972 h 1276517"/>
                <a:gd name="connsiteX128" fmla="*/ 1498565 w 2089550"/>
                <a:gd name="connsiteY128" fmla="*/ 523081 h 1276517"/>
                <a:gd name="connsiteX129" fmla="*/ 1477462 w 2089550"/>
                <a:gd name="connsiteY129" fmla="*/ 495060 h 1276517"/>
                <a:gd name="connsiteX130" fmla="*/ 1456358 w 2089550"/>
                <a:gd name="connsiteY130" fmla="*/ 467139 h 1276517"/>
                <a:gd name="connsiteX131" fmla="*/ 1435254 w 2089550"/>
                <a:gd name="connsiteY131" fmla="*/ 439503 h 1276517"/>
                <a:gd name="connsiteX132" fmla="*/ 1414139 w 2089550"/>
                <a:gd name="connsiteY132" fmla="*/ 412267 h 1276517"/>
                <a:gd name="connsiteX133" fmla="*/ 1393035 w 2089550"/>
                <a:gd name="connsiteY133" fmla="*/ 385479 h 1276517"/>
                <a:gd name="connsiteX134" fmla="*/ 1371932 w 2089550"/>
                <a:gd name="connsiteY134" fmla="*/ 359120 h 1276517"/>
                <a:gd name="connsiteX135" fmla="*/ 1350828 w 2089550"/>
                <a:gd name="connsiteY135" fmla="*/ 333132 h 1276517"/>
                <a:gd name="connsiteX136" fmla="*/ 1329713 w 2089550"/>
                <a:gd name="connsiteY136" fmla="*/ 307449 h 1276517"/>
                <a:gd name="connsiteX137" fmla="*/ 1308609 w 2089550"/>
                <a:gd name="connsiteY137" fmla="*/ 282026 h 1276517"/>
                <a:gd name="connsiteX138" fmla="*/ 1287505 w 2089550"/>
                <a:gd name="connsiteY138" fmla="*/ 256880 h 1276517"/>
                <a:gd name="connsiteX139" fmla="*/ 1266401 w 2089550"/>
                <a:gd name="connsiteY139" fmla="*/ 232092 h 1276517"/>
                <a:gd name="connsiteX140" fmla="*/ 1245286 w 2089550"/>
                <a:gd name="connsiteY140" fmla="*/ 207814 h 1276517"/>
                <a:gd name="connsiteX141" fmla="*/ 1224183 w 2089550"/>
                <a:gd name="connsiteY141" fmla="*/ 184238 h 1276517"/>
                <a:gd name="connsiteX142" fmla="*/ 1203079 w 2089550"/>
                <a:gd name="connsiteY142" fmla="*/ 161568 h 1276517"/>
                <a:gd name="connsiteX143" fmla="*/ 1181975 w 2089550"/>
                <a:gd name="connsiteY143" fmla="*/ 139996 h 1276517"/>
                <a:gd name="connsiteX144" fmla="*/ 1160860 w 2089550"/>
                <a:gd name="connsiteY144" fmla="*/ 119664 h 1276517"/>
                <a:gd name="connsiteX145" fmla="*/ 1139756 w 2089550"/>
                <a:gd name="connsiteY145" fmla="*/ 100666 h 1276517"/>
                <a:gd name="connsiteX146" fmla="*/ 1118652 w 2089550"/>
                <a:gd name="connsiteY146" fmla="*/ 83051 h 1276517"/>
                <a:gd name="connsiteX147" fmla="*/ 1097549 w 2089550"/>
                <a:gd name="connsiteY147" fmla="*/ 66831 h 1276517"/>
                <a:gd name="connsiteX148" fmla="*/ 1076434 w 2089550"/>
                <a:gd name="connsiteY148" fmla="*/ 52022 h 1276517"/>
                <a:gd name="connsiteX149" fmla="*/ 1055330 w 2089550"/>
                <a:gd name="connsiteY149" fmla="*/ 38670 h 1276517"/>
                <a:gd name="connsiteX150" fmla="*/ 1034226 w 2089550"/>
                <a:gd name="connsiteY150" fmla="*/ 26881 h 1276517"/>
                <a:gd name="connsiteX151" fmla="*/ 1013122 w 2089550"/>
                <a:gd name="connsiteY151" fmla="*/ 16840 h 1276517"/>
                <a:gd name="connsiteX152" fmla="*/ 992007 w 2089550"/>
                <a:gd name="connsiteY152" fmla="*/ 8810 h 1276517"/>
                <a:gd name="connsiteX153" fmla="*/ 970903 w 2089550"/>
                <a:gd name="connsiteY153" fmla="*/ 3103 h 1276517"/>
                <a:gd name="connsiteX154" fmla="*/ 949800 w 2089550"/>
                <a:gd name="connsiteY154" fmla="*/ 60 h 1276517"/>
                <a:gd name="connsiteX155" fmla="*/ 928696 w 2089550"/>
                <a:gd name="connsiteY155" fmla="*/ 0 h 1276517"/>
                <a:gd name="connsiteX156" fmla="*/ 907581 w 2089550"/>
                <a:gd name="connsiteY156" fmla="*/ 3197 h 1276517"/>
                <a:gd name="connsiteX157" fmla="*/ 886477 w 2089550"/>
                <a:gd name="connsiteY157" fmla="*/ 9861 h 1276517"/>
                <a:gd name="connsiteX158" fmla="*/ 865373 w 2089550"/>
                <a:gd name="connsiteY158" fmla="*/ 20129 h 1276517"/>
                <a:gd name="connsiteX159" fmla="*/ 844270 w 2089550"/>
                <a:gd name="connsiteY159" fmla="*/ 34075 h 1276517"/>
                <a:gd name="connsiteX160" fmla="*/ 823154 w 2089550"/>
                <a:gd name="connsiteY160" fmla="*/ 51732 h 1276517"/>
                <a:gd name="connsiteX161" fmla="*/ 802051 w 2089550"/>
                <a:gd name="connsiteY161" fmla="*/ 73120 h 1276517"/>
                <a:gd name="connsiteX162" fmla="*/ 780947 w 2089550"/>
                <a:gd name="connsiteY162" fmla="*/ 98268 h 1276517"/>
                <a:gd name="connsiteX163" fmla="*/ 759843 w 2089550"/>
                <a:gd name="connsiteY163" fmla="*/ 127234 h 1276517"/>
                <a:gd name="connsiteX164" fmla="*/ 738728 w 2089550"/>
                <a:gd name="connsiteY164" fmla="*/ 160097 h 1276517"/>
                <a:gd name="connsiteX165" fmla="*/ 717624 w 2089550"/>
                <a:gd name="connsiteY165" fmla="*/ 196931 h 1276517"/>
                <a:gd name="connsiteX166" fmla="*/ 696520 w 2089550"/>
                <a:gd name="connsiteY166" fmla="*/ 237760 h 1276517"/>
                <a:gd name="connsiteX167" fmla="*/ 675417 w 2089550"/>
                <a:gd name="connsiteY167" fmla="*/ 282513 h 1276517"/>
                <a:gd name="connsiteX168" fmla="*/ 654302 w 2089550"/>
                <a:gd name="connsiteY168" fmla="*/ 330975 h 1276517"/>
                <a:gd name="connsiteX169" fmla="*/ 633198 w 2089550"/>
                <a:gd name="connsiteY169" fmla="*/ 382752 h 1276517"/>
                <a:gd name="connsiteX170" fmla="*/ 612094 w 2089550"/>
                <a:gd name="connsiteY170" fmla="*/ 437259 h 1276517"/>
                <a:gd name="connsiteX171" fmla="*/ 590986 w 2089550"/>
                <a:gd name="connsiteY171" fmla="*/ 493729 h 1276517"/>
                <a:gd name="connsiteX172" fmla="*/ 569879 w 2089550"/>
                <a:gd name="connsiteY172" fmla="*/ 551237 h 1276517"/>
                <a:gd name="connsiteX173" fmla="*/ 548773 w 2089550"/>
                <a:gd name="connsiteY173" fmla="*/ 608757 h 1276517"/>
                <a:gd name="connsiteX174" fmla="*/ 527665 w 2089550"/>
                <a:gd name="connsiteY174" fmla="*/ 665223 h 1276517"/>
                <a:gd name="connsiteX175" fmla="*/ 506559 w 2089550"/>
                <a:gd name="connsiteY175" fmla="*/ 719609 h 1276517"/>
                <a:gd name="connsiteX176" fmla="*/ 485452 w 2089550"/>
                <a:gd name="connsiteY176" fmla="*/ 770992 h 1276517"/>
                <a:gd name="connsiteX177" fmla="*/ 464346 w 2089550"/>
                <a:gd name="connsiteY177" fmla="*/ 818602 h 1276517"/>
                <a:gd name="connsiteX178" fmla="*/ 443239 w 2089550"/>
                <a:gd name="connsiteY178" fmla="*/ 861839 h 1276517"/>
                <a:gd name="connsiteX179" fmla="*/ 422133 w 2089550"/>
                <a:gd name="connsiteY179" fmla="*/ 900276 h 1276517"/>
                <a:gd name="connsiteX180" fmla="*/ 401026 w 2089550"/>
                <a:gd name="connsiteY180" fmla="*/ 933670 h 1276517"/>
                <a:gd name="connsiteX181" fmla="*/ 379920 w 2089550"/>
                <a:gd name="connsiteY181" fmla="*/ 961888 h 1276517"/>
                <a:gd name="connsiteX182" fmla="*/ 358813 w 2089550"/>
                <a:gd name="connsiteY182" fmla="*/ 984976 h 1276517"/>
                <a:gd name="connsiteX183" fmla="*/ 337707 w 2089550"/>
                <a:gd name="connsiteY183" fmla="*/ 1003081 h 1276517"/>
                <a:gd name="connsiteX184" fmla="*/ 316600 w 2089550"/>
                <a:gd name="connsiteY184" fmla="*/ 1016454 h 1276517"/>
                <a:gd name="connsiteX185" fmla="*/ 295493 w 2089550"/>
                <a:gd name="connsiteY185" fmla="*/ 1025427 h 1276517"/>
                <a:gd name="connsiteX186" fmla="*/ 274386 w 2089550"/>
                <a:gd name="connsiteY186" fmla="*/ 1030444 h 1276517"/>
                <a:gd name="connsiteX187" fmla="*/ 253280 w 2089550"/>
                <a:gd name="connsiteY187" fmla="*/ 1031949 h 1276517"/>
                <a:gd name="connsiteX188" fmla="*/ 232173 w 2089550"/>
                <a:gd name="connsiteY188" fmla="*/ 1030444 h 1276517"/>
                <a:gd name="connsiteX189" fmla="*/ 211067 w 2089550"/>
                <a:gd name="connsiteY189" fmla="*/ 1026453 h 1276517"/>
                <a:gd name="connsiteX190" fmla="*/ 189960 w 2089550"/>
                <a:gd name="connsiteY190" fmla="*/ 1020491 h 1276517"/>
                <a:gd name="connsiteX191" fmla="*/ 168854 w 2089550"/>
                <a:gd name="connsiteY191" fmla="*/ 1013046 h 1276517"/>
                <a:gd name="connsiteX192" fmla="*/ 147747 w 2089550"/>
                <a:gd name="connsiteY192" fmla="*/ 1004586 h 1276517"/>
                <a:gd name="connsiteX193" fmla="*/ 126641 w 2089550"/>
                <a:gd name="connsiteY193" fmla="*/ 995545 h 1276517"/>
                <a:gd name="connsiteX194" fmla="*/ 105534 w 2089550"/>
                <a:gd name="connsiteY194" fmla="*/ 986298 h 1276517"/>
                <a:gd name="connsiteX195" fmla="*/ 84428 w 2089550"/>
                <a:gd name="connsiteY195" fmla="*/ 977166 h 1276517"/>
                <a:gd name="connsiteX196" fmla="*/ 63320 w 2089550"/>
                <a:gd name="connsiteY196" fmla="*/ 968421 h 1276517"/>
                <a:gd name="connsiteX197" fmla="*/ 42213 w 2089550"/>
                <a:gd name="connsiteY197" fmla="*/ 960246 h 1276517"/>
                <a:gd name="connsiteX198" fmla="*/ 21107 w 2089550"/>
                <a:gd name="connsiteY198" fmla="*/ 952790 h 1276517"/>
                <a:gd name="connsiteX199" fmla="*/ 0 w 2089550"/>
                <a:gd name="connsiteY199" fmla="*/ 946143 h 12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089550" h="1276517">
                  <a:moveTo>
                    <a:pt x="0" y="1112385"/>
                  </a:moveTo>
                  <a:lnTo>
                    <a:pt x="21107" y="1119864"/>
                  </a:lnTo>
                  <a:lnTo>
                    <a:pt x="42213" y="1128472"/>
                  </a:lnTo>
                  <a:lnTo>
                    <a:pt x="63320" y="1138209"/>
                  </a:lnTo>
                  <a:lnTo>
                    <a:pt x="84428" y="1149006"/>
                  </a:lnTo>
                  <a:lnTo>
                    <a:pt x="105534" y="1160726"/>
                  </a:lnTo>
                  <a:lnTo>
                    <a:pt x="126641" y="1173142"/>
                  </a:lnTo>
                  <a:lnTo>
                    <a:pt x="147747" y="1185911"/>
                  </a:lnTo>
                  <a:lnTo>
                    <a:pt x="168854" y="1198601"/>
                  </a:lnTo>
                  <a:lnTo>
                    <a:pt x="189960" y="1210641"/>
                  </a:lnTo>
                  <a:lnTo>
                    <a:pt x="211067" y="1221392"/>
                  </a:lnTo>
                  <a:lnTo>
                    <a:pt x="232173" y="1230114"/>
                  </a:lnTo>
                  <a:lnTo>
                    <a:pt x="253280" y="1236032"/>
                  </a:lnTo>
                  <a:lnTo>
                    <a:pt x="274386" y="1238346"/>
                  </a:lnTo>
                  <a:lnTo>
                    <a:pt x="295493" y="1236317"/>
                  </a:lnTo>
                  <a:lnTo>
                    <a:pt x="316600" y="1229248"/>
                  </a:lnTo>
                  <a:lnTo>
                    <a:pt x="337707" y="1216604"/>
                  </a:lnTo>
                  <a:lnTo>
                    <a:pt x="358813" y="1197997"/>
                  </a:lnTo>
                  <a:lnTo>
                    <a:pt x="379920" y="1173245"/>
                  </a:lnTo>
                  <a:lnTo>
                    <a:pt x="401026" y="1142393"/>
                  </a:lnTo>
                  <a:lnTo>
                    <a:pt x="422133" y="1105715"/>
                  </a:lnTo>
                  <a:lnTo>
                    <a:pt x="443239" y="1063724"/>
                  </a:lnTo>
                  <a:lnTo>
                    <a:pt x="464346" y="1017104"/>
                  </a:lnTo>
                  <a:lnTo>
                    <a:pt x="485452" y="966677"/>
                  </a:lnTo>
                  <a:lnTo>
                    <a:pt x="506559" y="913353"/>
                  </a:lnTo>
                  <a:lnTo>
                    <a:pt x="527665" y="858050"/>
                  </a:lnTo>
                  <a:lnTo>
                    <a:pt x="548773" y="801639"/>
                  </a:lnTo>
                  <a:lnTo>
                    <a:pt x="569879" y="744924"/>
                  </a:lnTo>
                  <a:lnTo>
                    <a:pt x="590986" y="688632"/>
                  </a:lnTo>
                  <a:lnTo>
                    <a:pt x="612094" y="633413"/>
                  </a:lnTo>
                  <a:lnTo>
                    <a:pt x="633198" y="579860"/>
                  </a:lnTo>
                  <a:lnTo>
                    <a:pt x="654302" y="528520"/>
                  </a:lnTo>
                  <a:lnTo>
                    <a:pt x="675417" y="479894"/>
                  </a:lnTo>
                  <a:lnTo>
                    <a:pt x="696520" y="434442"/>
                  </a:lnTo>
                  <a:lnTo>
                    <a:pt x="717624" y="392573"/>
                  </a:lnTo>
                  <a:lnTo>
                    <a:pt x="738728" y="354628"/>
                  </a:lnTo>
                  <a:lnTo>
                    <a:pt x="759843" y="320866"/>
                  </a:lnTo>
                  <a:lnTo>
                    <a:pt x="780947" y="291430"/>
                  </a:lnTo>
                  <a:lnTo>
                    <a:pt x="802051" y="266348"/>
                  </a:lnTo>
                  <a:lnTo>
                    <a:pt x="823154" y="245526"/>
                  </a:lnTo>
                  <a:lnTo>
                    <a:pt x="844270" y="228769"/>
                  </a:lnTo>
                  <a:lnTo>
                    <a:pt x="865373" y="215809"/>
                  </a:lnTo>
                  <a:lnTo>
                    <a:pt x="886477" y="206355"/>
                  </a:lnTo>
                  <a:lnTo>
                    <a:pt x="907581" y="200123"/>
                  </a:lnTo>
                  <a:lnTo>
                    <a:pt x="928696" y="196867"/>
                  </a:lnTo>
                  <a:lnTo>
                    <a:pt x="949800" y="196391"/>
                  </a:lnTo>
                  <a:lnTo>
                    <a:pt x="970903" y="198560"/>
                  </a:lnTo>
                  <a:lnTo>
                    <a:pt x="992007" y="203274"/>
                  </a:lnTo>
                  <a:lnTo>
                    <a:pt x="1013122" y="210451"/>
                  </a:lnTo>
                  <a:lnTo>
                    <a:pt x="1034226" y="220000"/>
                  </a:lnTo>
                  <a:lnTo>
                    <a:pt x="1055330" y="231787"/>
                  </a:lnTo>
                  <a:lnTo>
                    <a:pt x="1076434" y="245627"/>
                  </a:lnTo>
                  <a:lnTo>
                    <a:pt x="1097549" y="261287"/>
                  </a:lnTo>
                  <a:lnTo>
                    <a:pt x="1118652" y="278500"/>
                  </a:lnTo>
                  <a:lnTo>
                    <a:pt x="1139756" y="296997"/>
                  </a:lnTo>
                  <a:lnTo>
                    <a:pt x="1160860" y="316544"/>
                  </a:lnTo>
                  <a:lnTo>
                    <a:pt x="1181975" y="336956"/>
                  </a:lnTo>
                  <a:lnTo>
                    <a:pt x="1203079" y="358124"/>
                  </a:lnTo>
                  <a:lnTo>
                    <a:pt x="1224183" y="380009"/>
                  </a:lnTo>
                  <a:lnTo>
                    <a:pt x="1245286" y="402626"/>
                  </a:lnTo>
                  <a:lnTo>
                    <a:pt x="1266401" y="426024"/>
                  </a:lnTo>
                  <a:lnTo>
                    <a:pt x="1287505" y="450250"/>
                  </a:lnTo>
                  <a:lnTo>
                    <a:pt x="1308609" y="475313"/>
                  </a:lnTo>
                  <a:lnTo>
                    <a:pt x="1329713" y="501170"/>
                  </a:lnTo>
                  <a:lnTo>
                    <a:pt x="1350828" y="527709"/>
                  </a:lnTo>
                  <a:lnTo>
                    <a:pt x="1371932" y="554770"/>
                  </a:lnTo>
                  <a:lnTo>
                    <a:pt x="1393035" y="582166"/>
                  </a:lnTo>
                  <a:lnTo>
                    <a:pt x="1414139" y="609711"/>
                  </a:lnTo>
                  <a:lnTo>
                    <a:pt x="1435254" y="637257"/>
                  </a:lnTo>
                  <a:lnTo>
                    <a:pt x="1456358" y="664700"/>
                  </a:lnTo>
                  <a:lnTo>
                    <a:pt x="1477462" y="691996"/>
                  </a:lnTo>
                  <a:lnTo>
                    <a:pt x="1498565" y="719142"/>
                  </a:lnTo>
                  <a:lnTo>
                    <a:pt x="1519681" y="746163"/>
                  </a:lnTo>
                  <a:lnTo>
                    <a:pt x="1540784" y="773085"/>
                  </a:lnTo>
                  <a:lnTo>
                    <a:pt x="1561888" y="799911"/>
                  </a:lnTo>
                  <a:lnTo>
                    <a:pt x="1582992" y="826603"/>
                  </a:lnTo>
                  <a:lnTo>
                    <a:pt x="1604107" y="853084"/>
                  </a:lnTo>
                  <a:lnTo>
                    <a:pt x="1625211" y="879255"/>
                  </a:lnTo>
                  <a:lnTo>
                    <a:pt x="1646314" y="905030"/>
                  </a:lnTo>
                  <a:lnTo>
                    <a:pt x="1667418" y="930375"/>
                  </a:lnTo>
                  <a:lnTo>
                    <a:pt x="1688533" y="955298"/>
                  </a:lnTo>
                  <a:lnTo>
                    <a:pt x="1709637" y="979902"/>
                  </a:lnTo>
                  <a:lnTo>
                    <a:pt x="1730741" y="1004312"/>
                  </a:lnTo>
                  <a:lnTo>
                    <a:pt x="1751845" y="1028631"/>
                  </a:lnTo>
                  <a:lnTo>
                    <a:pt x="1772960" y="1052916"/>
                  </a:lnTo>
                  <a:lnTo>
                    <a:pt x="1794063" y="1077098"/>
                  </a:lnTo>
                  <a:lnTo>
                    <a:pt x="1815167" y="1100995"/>
                  </a:lnTo>
                  <a:lnTo>
                    <a:pt x="1836271" y="1124310"/>
                  </a:lnTo>
                  <a:lnTo>
                    <a:pt x="1857386" y="1146691"/>
                  </a:lnTo>
                  <a:lnTo>
                    <a:pt x="1878490" y="1167772"/>
                  </a:lnTo>
                  <a:lnTo>
                    <a:pt x="1899594" y="1187223"/>
                  </a:lnTo>
                  <a:lnTo>
                    <a:pt x="1920697" y="1204781"/>
                  </a:lnTo>
                  <a:lnTo>
                    <a:pt x="1941812" y="1220275"/>
                  </a:lnTo>
                  <a:lnTo>
                    <a:pt x="1962916" y="1233637"/>
                  </a:lnTo>
                  <a:lnTo>
                    <a:pt x="1984020" y="1244902"/>
                  </a:lnTo>
                  <a:lnTo>
                    <a:pt x="2005124" y="1254239"/>
                  </a:lnTo>
                  <a:lnTo>
                    <a:pt x="2026239" y="1261821"/>
                  </a:lnTo>
                  <a:lnTo>
                    <a:pt x="2047343" y="1267909"/>
                  </a:lnTo>
                  <a:lnTo>
                    <a:pt x="2068446" y="1272732"/>
                  </a:lnTo>
                  <a:lnTo>
                    <a:pt x="2089550" y="1276517"/>
                  </a:lnTo>
                  <a:lnTo>
                    <a:pt x="2089550" y="789829"/>
                  </a:lnTo>
                  <a:lnTo>
                    <a:pt x="2068446" y="794515"/>
                  </a:lnTo>
                  <a:lnTo>
                    <a:pt x="2047343" y="798833"/>
                  </a:lnTo>
                  <a:lnTo>
                    <a:pt x="2026239" y="802764"/>
                  </a:lnTo>
                  <a:lnTo>
                    <a:pt x="2005124" y="806332"/>
                  </a:lnTo>
                  <a:lnTo>
                    <a:pt x="1984020" y="809574"/>
                  </a:lnTo>
                  <a:lnTo>
                    <a:pt x="1962916" y="812517"/>
                  </a:lnTo>
                  <a:lnTo>
                    <a:pt x="1941812" y="815144"/>
                  </a:lnTo>
                  <a:lnTo>
                    <a:pt x="1920697" y="817375"/>
                  </a:lnTo>
                  <a:lnTo>
                    <a:pt x="1899594" y="819051"/>
                  </a:lnTo>
                  <a:lnTo>
                    <a:pt x="1878490" y="819932"/>
                  </a:lnTo>
                  <a:lnTo>
                    <a:pt x="1857386" y="819711"/>
                  </a:lnTo>
                  <a:lnTo>
                    <a:pt x="1836271" y="818035"/>
                  </a:lnTo>
                  <a:lnTo>
                    <a:pt x="1815167" y="814539"/>
                  </a:lnTo>
                  <a:lnTo>
                    <a:pt x="1794063" y="808891"/>
                  </a:lnTo>
                  <a:lnTo>
                    <a:pt x="1772960" y="800838"/>
                  </a:lnTo>
                  <a:lnTo>
                    <a:pt x="1751845" y="790250"/>
                  </a:lnTo>
                  <a:lnTo>
                    <a:pt x="1730741" y="777131"/>
                  </a:lnTo>
                  <a:lnTo>
                    <a:pt x="1709637" y="761619"/>
                  </a:lnTo>
                  <a:lnTo>
                    <a:pt x="1688533" y="743943"/>
                  </a:lnTo>
                  <a:lnTo>
                    <a:pt x="1667418" y="724364"/>
                  </a:lnTo>
                  <a:lnTo>
                    <a:pt x="1646314" y="703136"/>
                  </a:lnTo>
                  <a:lnTo>
                    <a:pt x="1625211" y="680467"/>
                  </a:lnTo>
                  <a:lnTo>
                    <a:pt x="1604107" y="656525"/>
                  </a:lnTo>
                  <a:lnTo>
                    <a:pt x="1582992" y="631448"/>
                  </a:lnTo>
                  <a:lnTo>
                    <a:pt x="1561888" y="605377"/>
                  </a:lnTo>
                  <a:lnTo>
                    <a:pt x="1540784" y="578483"/>
                  </a:lnTo>
                  <a:lnTo>
                    <a:pt x="1519681" y="550972"/>
                  </a:lnTo>
                  <a:lnTo>
                    <a:pt x="1498565" y="523081"/>
                  </a:lnTo>
                  <a:lnTo>
                    <a:pt x="1477462" y="495060"/>
                  </a:lnTo>
                  <a:lnTo>
                    <a:pt x="1456358" y="467139"/>
                  </a:lnTo>
                  <a:lnTo>
                    <a:pt x="1435254" y="439503"/>
                  </a:lnTo>
                  <a:lnTo>
                    <a:pt x="1414139" y="412267"/>
                  </a:lnTo>
                  <a:lnTo>
                    <a:pt x="1393035" y="385479"/>
                  </a:lnTo>
                  <a:lnTo>
                    <a:pt x="1371932" y="359120"/>
                  </a:lnTo>
                  <a:lnTo>
                    <a:pt x="1350828" y="333132"/>
                  </a:lnTo>
                  <a:lnTo>
                    <a:pt x="1329713" y="307449"/>
                  </a:lnTo>
                  <a:lnTo>
                    <a:pt x="1308609" y="282026"/>
                  </a:lnTo>
                  <a:lnTo>
                    <a:pt x="1287505" y="256880"/>
                  </a:lnTo>
                  <a:lnTo>
                    <a:pt x="1266401" y="232092"/>
                  </a:lnTo>
                  <a:lnTo>
                    <a:pt x="1245286" y="207814"/>
                  </a:lnTo>
                  <a:lnTo>
                    <a:pt x="1224183" y="184238"/>
                  </a:lnTo>
                  <a:lnTo>
                    <a:pt x="1203079" y="161568"/>
                  </a:lnTo>
                  <a:lnTo>
                    <a:pt x="1181975" y="139996"/>
                  </a:lnTo>
                  <a:lnTo>
                    <a:pt x="1160860" y="119664"/>
                  </a:lnTo>
                  <a:lnTo>
                    <a:pt x="1139756" y="100666"/>
                  </a:lnTo>
                  <a:lnTo>
                    <a:pt x="1118652" y="83051"/>
                  </a:lnTo>
                  <a:lnTo>
                    <a:pt x="1097549" y="66831"/>
                  </a:lnTo>
                  <a:lnTo>
                    <a:pt x="1076434" y="52022"/>
                  </a:lnTo>
                  <a:lnTo>
                    <a:pt x="1055330" y="38670"/>
                  </a:lnTo>
                  <a:lnTo>
                    <a:pt x="1034226" y="26881"/>
                  </a:lnTo>
                  <a:lnTo>
                    <a:pt x="1013122" y="16840"/>
                  </a:lnTo>
                  <a:lnTo>
                    <a:pt x="992007" y="8810"/>
                  </a:lnTo>
                  <a:lnTo>
                    <a:pt x="970903" y="3103"/>
                  </a:lnTo>
                  <a:lnTo>
                    <a:pt x="949800" y="60"/>
                  </a:lnTo>
                  <a:lnTo>
                    <a:pt x="928696" y="0"/>
                  </a:lnTo>
                  <a:lnTo>
                    <a:pt x="907581" y="3197"/>
                  </a:lnTo>
                  <a:lnTo>
                    <a:pt x="886477" y="9861"/>
                  </a:lnTo>
                  <a:lnTo>
                    <a:pt x="865373" y="20129"/>
                  </a:lnTo>
                  <a:lnTo>
                    <a:pt x="844270" y="34075"/>
                  </a:lnTo>
                  <a:lnTo>
                    <a:pt x="823154" y="51732"/>
                  </a:lnTo>
                  <a:lnTo>
                    <a:pt x="802051" y="73120"/>
                  </a:lnTo>
                  <a:lnTo>
                    <a:pt x="780947" y="98268"/>
                  </a:lnTo>
                  <a:lnTo>
                    <a:pt x="759843" y="127234"/>
                  </a:lnTo>
                  <a:lnTo>
                    <a:pt x="738728" y="160097"/>
                  </a:lnTo>
                  <a:lnTo>
                    <a:pt x="717624" y="196931"/>
                  </a:lnTo>
                  <a:lnTo>
                    <a:pt x="696520" y="237760"/>
                  </a:lnTo>
                  <a:lnTo>
                    <a:pt x="675417" y="282513"/>
                  </a:lnTo>
                  <a:lnTo>
                    <a:pt x="654302" y="330975"/>
                  </a:lnTo>
                  <a:lnTo>
                    <a:pt x="633198" y="382752"/>
                  </a:lnTo>
                  <a:lnTo>
                    <a:pt x="612094" y="437259"/>
                  </a:lnTo>
                  <a:lnTo>
                    <a:pt x="590986" y="493729"/>
                  </a:lnTo>
                  <a:lnTo>
                    <a:pt x="569879" y="551237"/>
                  </a:lnTo>
                  <a:lnTo>
                    <a:pt x="548773" y="608757"/>
                  </a:lnTo>
                  <a:lnTo>
                    <a:pt x="527665" y="665223"/>
                  </a:lnTo>
                  <a:lnTo>
                    <a:pt x="506559" y="719609"/>
                  </a:lnTo>
                  <a:lnTo>
                    <a:pt x="485452" y="770992"/>
                  </a:lnTo>
                  <a:lnTo>
                    <a:pt x="464346" y="818602"/>
                  </a:lnTo>
                  <a:lnTo>
                    <a:pt x="443239" y="861839"/>
                  </a:lnTo>
                  <a:lnTo>
                    <a:pt x="422133" y="900276"/>
                  </a:lnTo>
                  <a:lnTo>
                    <a:pt x="401026" y="933670"/>
                  </a:lnTo>
                  <a:lnTo>
                    <a:pt x="379920" y="961888"/>
                  </a:lnTo>
                  <a:lnTo>
                    <a:pt x="358813" y="984976"/>
                  </a:lnTo>
                  <a:lnTo>
                    <a:pt x="337707" y="1003081"/>
                  </a:lnTo>
                  <a:lnTo>
                    <a:pt x="316600" y="1016454"/>
                  </a:lnTo>
                  <a:lnTo>
                    <a:pt x="295493" y="1025427"/>
                  </a:lnTo>
                  <a:lnTo>
                    <a:pt x="274386" y="1030444"/>
                  </a:lnTo>
                  <a:lnTo>
                    <a:pt x="253280" y="1031949"/>
                  </a:lnTo>
                  <a:lnTo>
                    <a:pt x="232173" y="1030444"/>
                  </a:lnTo>
                  <a:lnTo>
                    <a:pt x="211067" y="1026453"/>
                  </a:lnTo>
                  <a:lnTo>
                    <a:pt x="189960" y="1020491"/>
                  </a:lnTo>
                  <a:lnTo>
                    <a:pt x="168854" y="1013046"/>
                  </a:lnTo>
                  <a:lnTo>
                    <a:pt x="147747" y="1004586"/>
                  </a:lnTo>
                  <a:lnTo>
                    <a:pt x="126641" y="995545"/>
                  </a:lnTo>
                  <a:lnTo>
                    <a:pt x="105534" y="986298"/>
                  </a:lnTo>
                  <a:lnTo>
                    <a:pt x="84428" y="977166"/>
                  </a:lnTo>
                  <a:lnTo>
                    <a:pt x="63320" y="968421"/>
                  </a:lnTo>
                  <a:lnTo>
                    <a:pt x="42213" y="960246"/>
                  </a:lnTo>
                  <a:lnTo>
                    <a:pt x="21107" y="952790"/>
                  </a:lnTo>
                  <a:lnTo>
                    <a:pt x="0" y="946143"/>
                  </a:lnTo>
                  <a:close/>
                </a:path>
              </a:pathLst>
            </a:custGeom>
            <a:solidFill>
              <a:srgbClr val="0000FF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6355DA22-9094-2071-1E64-EA5D0FE59E26}"/>
                </a:ext>
              </a:extLst>
            </p:cNvPr>
            <p:cNvSpPr/>
            <p:nvPr/>
          </p:nvSpPr>
          <p:spPr>
            <a:xfrm>
              <a:off x="3592890" y="2101665"/>
              <a:ext cx="2089550" cy="1036174"/>
            </a:xfrm>
            <a:custGeom>
              <a:avLst/>
              <a:gdLst>
                <a:gd name="connsiteX0" fmla="*/ 0 w 2089550"/>
                <a:gd name="connsiteY0" fmla="*/ 931043 h 1036174"/>
                <a:gd name="connsiteX1" fmla="*/ 21107 w 2089550"/>
                <a:gd name="connsiteY1" fmla="*/ 938100 h 1036174"/>
                <a:gd name="connsiteX2" fmla="*/ 42213 w 2089550"/>
                <a:gd name="connsiteY2" fmla="*/ 946138 h 1036174"/>
                <a:gd name="connsiteX3" fmla="*/ 63320 w 2089550"/>
                <a:gd name="connsiteY3" fmla="*/ 955088 h 1036174"/>
                <a:gd name="connsiteX4" fmla="*/ 84428 w 2089550"/>
                <a:gd name="connsiteY4" fmla="*/ 964859 h 1036174"/>
                <a:gd name="connsiteX5" fmla="*/ 105534 w 2089550"/>
                <a:gd name="connsiteY5" fmla="*/ 975280 h 1036174"/>
                <a:gd name="connsiteX6" fmla="*/ 126641 w 2089550"/>
                <a:gd name="connsiteY6" fmla="*/ 986111 h 1036174"/>
                <a:gd name="connsiteX7" fmla="*/ 147747 w 2089550"/>
                <a:gd name="connsiteY7" fmla="*/ 997022 h 1036174"/>
                <a:gd name="connsiteX8" fmla="*/ 168854 w 2089550"/>
                <a:gd name="connsiteY8" fmla="*/ 1007591 h 1036174"/>
                <a:gd name="connsiteX9" fmla="*/ 189960 w 2089550"/>
                <a:gd name="connsiteY9" fmla="*/ 1017339 h 1036174"/>
                <a:gd name="connsiteX10" fmla="*/ 211067 w 2089550"/>
                <a:gd name="connsiteY10" fmla="*/ 1025696 h 1036174"/>
                <a:gd name="connsiteX11" fmla="*/ 232173 w 2089550"/>
                <a:gd name="connsiteY11" fmla="*/ 1032058 h 1036174"/>
                <a:gd name="connsiteX12" fmla="*/ 253280 w 2089550"/>
                <a:gd name="connsiteY12" fmla="*/ 1035764 h 1036174"/>
                <a:gd name="connsiteX13" fmla="*/ 274386 w 2089550"/>
                <a:gd name="connsiteY13" fmla="*/ 1036174 h 1036174"/>
                <a:gd name="connsiteX14" fmla="*/ 295493 w 2089550"/>
                <a:gd name="connsiteY14" fmla="*/ 1032651 h 1036174"/>
                <a:gd name="connsiteX15" fmla="*/ 316600 w 2089550"/>
                <a:gd name="connsiteY15" fmla="*/ 1024625 h 1036174"/>
                <a:gd name="connsiteX16" fmla="*/ 337707 w 2089550"/>
                <a:gd name="connsiteY16" fmla="*/ 1011616 h 1036174"/>
                <a:gd name="connsiteX17" fmla="*/ 358813 w 2089550"/>
                <a:gd name="connsiteY17" fmla="*/ 993260 h 1036174"/>
                <a:gd name="connsiteX18" fmla="*/ 379920 w 2089550"/>
                <a:gd name="connsiteY18" fmla="*/ 969340 h 1036174"/>
                <a:gd name="connsiteX19" fmla="*/ 401026 w 2089550"/>
                <a:gd name="connsiteY19" fmla="*/ 939799 h 1036174"/>
                <a:gd name="connsiteX20" fmla="*/ 422133 w 2089550"/>
                <a:gd name="connsiteY20" fmla="*/ 904775 h 1036174"/>
                <a:gd name="connsiteX21" fmla="*/ 443239 w 2089550"/>
                <a:gd name="connsiteY21" fmla="*/ 864551 h 1036174"/>
                <a:gd name="connsiteX22" fmla="*/ 464346 w 2089550"/>
                <a:gd name="connsiteY22" fmla="*/ 819630 h 1036174"/>
                <a:gd name="connsiteX23" fmla="*/ 485452 w 2089550"/>
                <a:gd name="connsiteY23" fmla="*/ 770609 h 1036174"/>
                <a:gd name="connsiteX24" fmla="*/ 506559 w 2089550"/>
                <a:gd name="connsiteY24" fmla="*/ 718256 h 1036174"/>
                <a:gd name="connsiteX25" fmla="*/ 527665 w 2089550"/>
                <a:gd name="connsiteY25" fmla="*/ 663410 h 1036174"/>
                <a:gd name="connsiteX26" fmla="*/ 548773 w 2089550"/>
                <a:gd name="connsiteY26" fmla="*/ 606971 h 1036174"/>
                <a:gd name="connsiteX27" fmla="*/ 569879 w 2089550"/>
                <a:gd name="connsiteY27" fmla="*/ 549854 h 1036174"/>
                <a:gd name="connsiteX28" fmla="*/ 590986 w 2089550"/>
                <a:gd name="connsiteY28" fmla="*/ 492954 h 1036174"/>
                <a:gd name="connsiteX29" fmla="*/ 612094 w 2089550"/>
                <a:gd name="connsiteY29" fmla="*/ 437110 h 1036174"/>
                <a:gd name="connsiteX30" fmla="*/ 633198 w 2089550"/>
                <a:gd name="connsiteY30" fmla="*/ 383080 h 1036174"/>
                <a:gd name="connsiteX31" fmla="*/ 654302 w 2089550"/>
                <a:gd name="connsiteY31" fmla="*/ 331521 h 1036174"/>
                <a:gd name="connsiteX32" fmla="*/ 675417 w 2089550"/>
                <a:gd name="connsiteY32" fmla="*/ 282977 h 1036174"/>
                <a:gd name="connsiteX33" fmla="*/ 696520 w 2089550"/>
                <a:gd name="connsiteY33" fmla="*/ 237875 h 1036174"/>
                <a:gd name="connsiteX34" fmla="*/ 717624 w 2089550"/>
                <a:gd name="connsiteY34" fmla="*/ 196525 h 1036174"/>
                <a:gd name="connsiteX35" fmla="*/ 738728 w 2089550"/>
                <a:gd name="connsiteY35" fmla="*/ 159137 h 1036174"/>
                <a:gd name="connsiteX36" fmla="*/ 759843 w 2089550"/>
                <a:gd name="connsiteY36" fmla="*/ 125823 h 1036174"/>
                <a:gd name="connsiteX37" fmla="*/ 780947 w 2089550"/>
                <a:gd name="connsiteY37" fmla="*/ 96622 h 1036174"/>
                <a:gd name="connsiteX38" fmla="*/ 802051 w 2089550"/>
                <a:gd name="connsiteY38" fmla="*/ 71508 h 1036174"/>
                <a:gd name="connsiteX39" fmla="*/ 823154 w 2089550"/>
                <a:gd name="connsiteY39" fmla="*/ 50403 h 1036174"/>
                <a:gd name="connsiteX40" fmla="*/ 844270 w 2089550"/>
                <a:gd name="connsiteY40" fmla="*/ 33195 h 1036174"/>
                <a:gd name="connsiteX41" fmla="*/ 865373 w 2089550"/>
                <a:gd name="connsiteY41" fmla="*/ 19742 h 1036174"/>
                <a:gd name="connsiteX42" fmla="*/ 886477 w 2089550"/>
                <a:gd name="connsiteY42" fmla="*/ 9881 h 1036174"/>
                <a:gd name="connsiteX43" fmla="*/ 907581 w 2089550"/>
                <a:gd name="connsiteY43" fmla="*/ 3434 h 1036174"/>
                <a:gd name="connsiteX44" fmla="*/ 928696 w 2089550"/>
                <a:gd name="connsiteY44" fmla="*/ 206 h 1036174"/>
                <a:gd name="connsiteX45" fmla="*/ 949800 w 2089550"/>
                <a:gd name="connsiteY45" fmla="*/ 0 h 1036174"/>
                <a:gd name="connsiteX46" fmla="*/ 970903 w 2089550"/>
                <a:gd name="connsiteY46" fmla="*/ 2605 h 1036174"/>
                <a:gd name="connsiteX47" fmla="*/ 992007 w 2089550"/>
                <a:gd name="connsiteY47" fmla="*/ 7816 h 1036174"/>
                <a:gd name="connsiteX48" fmla="*/ 1013122 w 2089550"/>
                <a:gd name="connsiteY48" fmla="*/ 15419 h 1036174"/>
                <a:gd name="connsiteX49" fmla="*/ 1034226 w 2089550"/>
                <a:gd name="connsiteY49" fmla="*/ 25214 h 1036174"/>
                <a:gd name="connsiteX50" fmla="*/ 1055330 w 2089550"/>
                <a:gd name="connsiteY50" fmla="*/ 37002 h 1036174"/>
                <a:gd name="connsiteX51" fmla="*/ 1076434 w 2089550"/>
                <a:gd name="connsiteY51" fmla="*/ 50598 h 1036174"/>
                <a:gd name="connsiteX52" fmla="*/ 1097549 w 2089550"/>
                <a:gd name="connsiteY52" fmla="*/ 65832 h 1036174"/>
                <a:gd name="connsiteX53" fmla="*/ 1118652 w 2089550"/>
                <a:gd name="connsiteY53" fmla="*/ 82549 h 1036174"/>
                <a:gd name="connsiteX54" fmla="*/ 1139756 w 2089550"/>
                <a:gd name="connsiteY54" fmla="*/ 100606 h 1036174"/>
                <a:gd name="connsiteX55" fmla="*/ 1160860 w 2089550"/>
                <a:gd name="connsiteY55" fmla="*/ 119877 h 1036174"/>
                <a:gd name="connsiteX56" fmla="*/ 1181975 w 2089550"/>
                <a:gd name="connsiteY56" fmla="*/ 140249 h 1036174"/>
                <a:gd name="connsiteX57" fmla="*/ 1203079 w 2089550"/>
                <a:gd name="connsiteY57" fmla="*/ 161620 h 1036174"/>
                <a:gd name="connsiteX58" fmla="*/ 1224183 w 2089550"/>
                <a:gd name="connsiteY58" fmla="*/ 183897 h 1036174"/>
                <a:gd name="connsiteX59" fmla="*/ 1245286 w 2089550"/>
                <a:gd name="connsiteY59" fmla="*/ 206993 h 1036174"/>
                <a:gd name="connsiteX60" fmla="*/ 1266401 w 2089550"/>
                <a:gd name="connsiteY60" fmla="*/ 230832 h 1036174"/>
                <a:gd name="connsiteX61" fmla="*/ 1287505 w 2089550"/>
                <a:gd name="connsiteY61" fmla="*/ 255338 h 1036174"/>
                <a:gd name="connsiteX62" fmla="*/ 1308609 w 2089550"/>
                <a:gd name="connsiteY62" fmla="*/ 280444 h 1036174"/>
                <a:gd name="connsiteX63" fmla="*/ 1329713 w 2089550"/>
                <a:gd name="connsiteY63" fmla="*/ 306083 h 1036174"/>
                <a:gd name="connsiteX64" fmla="*/ 1350828 w 2089550"/>
                <a:gd name="connsiteY64" fmla="*/ 332194 h 1036174"/>
                <a:gd name="connsiteX65" fmla="*/ 1371932 w 2089550"/>
                <a:gd name="connsiteY65" fmla="*/ 358719 h 1036174"/>
                <a:gd name="connsiteX66" fmla="*/ 1393035 w 2089550"/>
                <a:gd name="connsiteY66" fmla="*/ 385595 h 1036174"/>
                <a:gd name="connsiteX67" fmla="*/ 1414139 w 2089550"/>
                <a:gd name="connsiteY67" fmla="*/ 412762 h 1036174"/>
                <a:gd name="connsiteX68" fmla="*/ 1435254 w 2089550"/>
                <a:gd name="connsiteY68" fmla="*/ 440154 h 1036174"/>
                <a:gd name="connsiteX69" fmla="*/ 1456358 w 2089550"/>
                <a:gd name="connsiteY69" fmla="*/ 467693 h 1036174"/>
                <a:gd name="connsiteX70" fmla="*/ 1477462 w 2089550"/>
                <a:gd name="connsiteY70" fmla="*/ 495302 h 1036174"/>
                <a:gd name="connsiteX71" fmla="*/ 1498565 w 2089550"/>
                <a:gd name="connsiteY71" fmla="*/ 522885 h 1036174"/>
                <a:gd name="connsiteX72" fmla="*/ 1519681 w 2089550"/>
                <a:gd name="connsiteY72" fmla="*/ 550341 h 1036174"/>
                <a:gd name="connsiteX73" fmla="*/ 1540784 w 2089550"/>
                <a:gd name="connsiteY73" fmla="*/ 577557 h 1036174"/>
                <a:gd name="connsiteX74" fmla="*/ 1561888 w 2089550"/>
                <a:gd name="connsiteY74" fmla="*/ 604417 h 1036174"/>
                <a:gd name="connsiteX75" fmla="*/ 1582992 w 2089550"/>
                <a:gd name="connsiteY75" fmla="*/ 630799 h 1036174"/>
                <a:gd name="connsiteX76" fmla="*/ 1604107 w 2089550"/>
                <a:gd name="connsiteY76" fmla="*/ 656577 h 1036174"/>
                <a:gd name="connsiteX77" fmla="*/ 1625211 w 2089550"/>
                <a:gd name="connsiteY77" fmla="*/ 681635 h 1036174"/>
                <a:gd name="connsiteX78" fmla="*/ 1646314 w 2089550"/>
                <a:gd name="connsiteY78" fmla="*/ 705858 h 1036174"/>
                <a:gd name="connsiteX79" fmla="*/ 1667418 w 2089550"/>
                <a:gd name="connsiteY79" fmla="*/ 729142 h 1036174"/>
                <a:gd name="connsiteX80" fmla="*/ 1688533 w 2089550"/>
                <a:gd name="connsiteY80" fmla="*/ 751395 h 1036174"/>
                <a:gd name="connsiteX81" fmla="*/ 1709637 w 2089550"/>
                <a:gd name="connsiteY81" fmla="*/ 772535 h 1036174"/>
                <a:gd name="connsiteX82" fmla="*/ 1730741 w 2089550"/>
                <a:gd name="connsiteY82" fmla="*/ 792494 h 1036174"/>
                <a:gd name="connsiteX83" fmla="*/ 1751845 w 2089550"/>
                <a:gd name="connsiteY83" fmla="*/ 811216 h 1036174"/>
                <a:gd name="connsiteX84" fmla="*/ 1772960 w 2089550"/>
                <a:gd name="connsiteY84" fmla="*/ 828648 h 1036174"/>
                <a:gd name="connsiteX85" fmla="*/ 1794063 w 2089550"/>
                <a:gd name="connsiteY85" fmla="*/ 844770 h 1036174"/>
                <a:gd name="connsiteX86" fmla="*/ 1815167 w 2089550"/>
                <a:gd name="connsiteY86" fmla="*/ 859546 h 1036174"/>
                <a:gd name="connsiteX87" fmla="*/ 1836271 w 2089550"/>
                <a:gd name="connsiteY87" fmla="*/ 872942 h 1036174"/>
                <a:gd name="connsiteX88" fmla="*/ 1857386 w 2089550"/>
                <a:gd name="connsiteY88" fmla="*/ 884971 h 1036174"/>
                <a:gd name="connsiteX89" fmla="*/ 1878490 w 2089550"/>
                <a:gd name="connsiteY89" fmla="*/ 895631 h 1036174"/>
                <a:gd name="connsiteX90" fmla="*/ 1899594 w 2089550"/>
                <a:gd name="connsiteY90" fmla="*/ 904911 h 1036174"/>
                <a:gd name="connsiteX91" fmla="*/ 1920697 w 2089550"/>
                <a:gd name="connsiteY91" fmla="*/ 912847 h 1036174"/>
                <a:gd name="connsiteX92" fmla="*/ 1941812 w 2089550"/>
                <a:gd name="connsiteY92" fmla="*/ 919482 h 1036174"/>
                <a:gd name="connsiteX93" fmla="*/ 1962916 w 2089550"/>
                <a:gd name="connsiteY93" fmla="*/ 924852 h 1036174"/>
                <a:gd name="connsiteX94" fmla="*/ 1984020 w 2089550"/>
                <a:gd name="connsiteY94" fmla="*/ 929014 h 1036174"/>
                <a:gd name="connsiteX95" fmla="*/ 2005124 w 2089550"/>
                <a:gd name="connsiteY95" fmla="*/ 932058 h 1036174"/>
                <a:gd name="connsiteX96" fmla="*/ 2026239 w 2089550"/>
                <a:gd name="connsiteY96" fmla="*/ 934064 h 1036174"/>
                <a:gd name="connsiteX97" fmla="*/ 2047343 w 2089550"/>
                <a:gd name="connsiteY97" fmla="*/ 935148 h 1036174"/>
                <a:gd name="connsiteX98" fmla="*/ 2068446 w 2089550"/>
                <a:gd name="connsiteY98" fmla="*/ 935398 h 1036174"/>
                <a:gd name="connsiteX99" fmla="*/ 2089550 w 2089550"/>
                <a:gd name="connsiteY99" fmla="*/ 934942 h 1036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089550" h="1036174">
                  <a:moveTo>
                    <a:pt x="0" y="931043"/>
                  </a:moveTo>
                  <a:lnTo>
                    <a:pt x="21107" y="938100"/>
                  </a:lnTo>
                  <a:lnTo>
                    <a:pt x="42213" y="946138"/>
                  </a:lnTo>
                  <a:lnTo>
                    <a:pt x="63320" y="955088"/>
                  </a:lnTo>
                  <a:lnTo>
                    <a:pt x="84428" y="964859"/>
                  </a:lnTo>
                  <a:lnTo>
                    <a:pt x="105534" y="975280"/>
                  </a:lnTo>
                  <a:lnTo>
                    <a:pt x="126641" y="986111"/>
                  </a:lnTo>
                  <a:lnTo>
                    <a:pt x="147747" y="997022"/>
                  </a:lnTo>
                  <a:lnTo>
                    <a:pt x="168854" y="1007591"/>
                  </a:lnTo>
                  <a:lnTo>
                    <a:pt x="189960" y="1017339"/>
                  </a:lnTo>
                  <a:lnTo>
                    <a:pt x="211067" y="1025696"/>
                  </a:lnTo>
                  <a:lnTo>
                    <a:pt x="232173" y="1032058"/>
                  </a:lnTo>
                  <a:lnTo>
                    <a:pt x="253280" y="1035764"/>
                  </a:lnTo>
                  <a:lnTo>
                    <a:pt x="274386" y="1036174"/>
                  </a:lnTo>
                  <a:lnTo>
                    <a:pt x="295493" y="1032651"/>
                  </a:lnTo>
                  <a:lnTo>
                    <a:pt x="316600" y="1024625"/>
                  </a:lnTo>
                  <a:lnTo>
                    <a:pt x="337707" y="1011616"/>
                  </a:lnTo>
                  <a:lnTo>
                    <a:pt x="358813" y="993260"/>
                  </a:lnTo>
                  <a:lnTo>
                    <a:pt x="379920" y="969340"/>
                  </a:lnTo>
                  <a:lnTo>
                    <a:pt x="401026" y="939799"/>
                  </a:lnTo>
                  <a:lnTo>
                    <a:pt x="422133" y="904775"/>
                  </a:lnTo>
                  <a:lnTo>
                    <a:pt x="443239" y="864551"/>
                  </a:lnTo>
                  <a:lnTo>
                    <a:pt x="464346" y="819630"/>
                  </a:lnTo>
                  <a:lnTo>
                    <a:pt x="485452" y="770609"/>
                  </a:lnTo>
                  <a:lnTo>
                    <a:pt x="506559" y="718256"/>
                  </a:lnTo>
                  <a:lnTo>
                    <a:pt x="527665" y="663410"/>
                  </a:lnTo>
                  <a:lnTo>
                    <a:pt x="548773" y="606971"/>
                  </a:lnTo>
                  <a:lnTo>
                    <a:pt x="569879" y="549854"/>
                  </a:lnTo>
                  <a:lnTo>
                    <a:pt x="590986" y="492954"/>
                  </a:lnTo>
                  <a:lnTo>
                    <a:pt x="612094" y="437110"/>
                  </a:lnTo>
                  <a:lnTo>
                    <a:pt x="633198" y="383080"/>
                  </a:lnTo>
                  <a:lnTo>
                    <a:pt x="654302" y="331521"/>
                  </a:lnTo>
                  <a:lnTo>
                    <a:pt x="675417" y="282977"/>
                  </a:lnTo>
                  <a:lnTo>
                    <a:pt x="696520" y="237875"/>
                  </a:lnTo>
                  <a:lnTo>
                    <a:pt x="717624" y="196525"/>
                  </a:lnTo>
                  <a:lnTo>
                    <a:pt x="738728" y="159137"/>
                  </a:lnTo>
                  <a:lnTo>
                    <a:pt x="759843" y="125823"/>
                  </a:lnTo>
                  <a:lnTo>
                    <a:pt x="780947" y="96622"/>
                  </a:lnTo>
                  <a:lnTo>
                    <a:pt x="802051" y="71508"/>
                  </a:lnTo>
                  <a:lnTo>
                    <a:pt x="823154" y="50403"/>
                  </a:lnTo>
                  <a:lnTo>
                    <a:pt x="844270" y="33195"/>
                  </a:lnTo>
                  <a:lnTo>
                    <a:pt x="865373" y="19742"/>
                  </a:lnTo>
                  <a:lnTo>
                    <a:pt x="886477" y="9881"/>
                  </a:lnTo>
                  <a:lnTo>
                    <a:pt x="907581" y="3434"/>
                  </a:lnTo>
                  <a:lnTo>
                    <a:pt x="928696" y="206"/>
                  </a:lnTo>
                  <a:lnTo>
                    <a:pt x="949800" y="0"/>
                  </a:lnTo>
                  <a:lnTo>
                    <a:pt x="970903" y="2605"/>
                  </a:lnTo>
                  <a:lnTo>
                    <a:pt x="992007" y="7816"/>
                  </a:lnTo>
                  <a:lnTo>
                    <a:pt x="1013122" y="15419"/>
                  </a:lnTo>
                  <a:lnTo>
                    <a:pt x="1034226" y="25214"/>
                  </a:lnTo>
                  <a:lnTo>
                    <a:pt x="1055330" y="37002"/>
                  </a:lnTo>
                  <a:lnTo>
                    <a:pt x="1076434" y="50598"/>
                  </a:lnTo>
                  <a:lnTo>
                    <a:pt x="1097549" y="65832"/>
                  </a:lnTo>
                  <a:lnTo>
                    <a:pt x="1118652" y="82549"/>
                  </a:lnTo>
                  <a:lnTo>
                    <a:pt x="1139756" y="100606"/>
                  </a:lnTo>
                  <a:lnTo>
                    <a:pt x="1160860" y="119877"/>
                  </a:lnTo>
                  <a:lnTo>
                    <a:pt x="1181975" y="140249"/>
                  </a:lnTo>
                  <a:lnTo>
                    <a:pt x="1203079" y="161620"/>
                  </a:lnTo>
                  <a:lnTo>
                    <a:pt x="1224183" y="183897"/>
                  </a:lnTo>
                  <a:lnTo>
                    <a:pt x="1245286" y="206993"/>
                  </a:lnTo>
                  <a:lnTo>
                    <a:pt x="1266401" y="230832"/>
                  </a:lnTo>
                  <a:lnTo>
                    <a:pt x="1287505" y="255338"/>
                  </a:lnTo>
                  <a:lnTo>
                    <a:pt x="1308609" y="280444"/>
                  </a:lnTo>
                  <a:lnTo>
                    <a:pt x="1329713" y="306083"/>
                  </a:lnTo>
                  <a:lnTo>
                    <a:pt x="1350828" y="332194"/>
                  </a:lnTo>
                  <a:lnTo>
                    <a:pt x="1371932" y="358719"/>
                  </a:lnTo>
                  <a:lnTo>
                    <a:pt x="1393035" y="385595"/>
                  </a:lnTo>
                  <a:lnTo>
                    <a:pt x="1414139" y="412762"/>
                  </a:lnTo>
                  <a:lnTo>
                    <a:pt x="1435254" y="440154"/>
                  </a:lnTo>
                  <a:lnTo>
                    <a:pt x="1456358" y="467693"/>
                  </a:lnTo>
                  <a:lnTo>
                    <a:pt x="1477462" y="495302"/>
                  </a:lnTo>
                  <a:lnTo>
                    <a:pt x="1498565" y="522885"/>
                  </a:lnTo>
                  <a:lnTo>
                    <a:pt x="1519681" y="550341"/>
                  </a:lnTo>
                  <a:lnTo>
                    <a:pt x="1540784" y="577557"/>
                  </a:lnTo>
                  <a:lnTo>
                    <a:pt x="1561888" y="604417"/>
                  </a:lnTo>
                  <a:lnTo>
                    <a:pt x="1582992" y="630799"/>
                  </a:lnTo>
                  <a:lnTo>
                    <a:pt x="1604107" y="656577"/>
                  </a:lnTo>
                  <a:lnTo>
                    <a:pt x="1625211" y="681635"/>
                  </a:lnTo>
                  <a:lnTo>
                    <a:pt x="1646314" y="705858"/>
                  </a:lnTo>
                  <a:lnTo>
                    <a:pt x="1667418" y="729142"/>
                  </a:lnTo>
                  <a:lnTo>
                    <a:pt x="1688533" y="751395"/>
                  </a:lnTo>
                  <a:lnTo>
                    <a:pt x="1709637" y="772535"/>
                  </a:lnTo>
                  <a:lnTo>
                    <a:pt x="1730741" y="792494"/>
                  </a:lnTo>
                  <a:lnTo>
                    <a:pt x="1751845" y="811216"/>
                  </a:lnTo>
                  <a:lnTo>
                    <a:pt x="1772960" y="828648"/>
                  </a:lnTo>
                  <a:lnTo>
                    <a:pt x="1794063" y="844770"/>
                  </a:lnTo>
                  <a:lnTo>
                    <a:pt x="1815167" y="859546"/>
                  </a:lnTo>
                  <a:lnTo>
                    <a:pt x="1836271" y="872942"/>
                  </a:lnTo>
                  <a:lnTo>
                    <a:pt x="1857386" y="884971"/>
                  </a:lnTo>
                  <a:lnTo>
                    <a:pt x="1878490" y="895631"/>
                  </a:lnTo>
                  <a:lnTo>
                    <a:pt x="1899594" y="904911"/>
                  </a:lnTo>
                  <a:lnTo>
                    <a:pt x="1920697" y="912847"/>
                  </a:lnTo>
                  <a:lnTo>
                    <a:pt x="1941812" y="919482"/>
                  </a:lnTo>
                  <a:lnTo>
                    <a:pt x="1962916" y="924852"/>
                  </a:lnTo>
                  <a:lnTo>
                    <a:pt x="1984020" y="929014"/>
                  </a:lnTo>
                  <a:lnTo>
                    <a:pt x="2005124" y="932058"/>
                  </a:lnTo>
                  <a:lnTo>
                    <a:pt x="2026239" y="934064"/>
                  </a:lnTo>
                  <a:lnTo>
                    <a:pt x="2047343" y="935148"/>
                  </a:lnTo>
                  <a:lnTo>
                    <a:pt x="2068446" y="935398"/>
                  </a:lnTo>
                  <a:lnTo>
                    <a:pt x="2089550" y="934942"/>
                  </a:lnTo>
                </a:path>
              </a:pathLst>
            </a:custGeom>
            <a:noFill/>
            <a:ln w="13668" cap="rnd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D9C8F72-4388-2641-0C26-AA16CABC0EF8}"/>
              </a:ext>
            </a:extLst>
          </p:cNvPr>
          <p:cNvGrpSpPr/>
          <p:nvPr/>
        </p:nvGrpSpPr>
        <p:grpSpPr>
          <a:xfrm>
            <a:off x="3592890" y="1859246"/>
            <a:ext cx="2089550" cy="1428828"/>
            <a:chOff x="3592890" y="1859246"/>
            <a:chExt cx="2089550" cy="1428828"/>
          </a:xfrm>
        </p:grpSpPr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728E3533-DB58-2A9A-AEC6-0333D36703D8}"/>
                </a:ext>
              </a:extLst>
            </p:cNvPr>
            <p:cNvSpPr/>
            <p:nvPr/>
          </p:nvSpPr>
          <p:spPr>
            <a:xfrm>
              <a:off x="3592890" y="1859246"/>
              <a:ext cx="2089550" cy="1428828"/>
            </a:xfrm>
            <a:custGeom>
              <a:avLst/>
              <a:gdLst>
                <a:gd name="connsiteX0" fmla="*/ 0 w 2089550"/>
                <a:gd name="connsiteY0" fmla="*/ 1222648 h 1428828"/>
                <a:gd name="connsiteX1" fmla="*/ 21107 w 2089550"/>
                <a:gd name="connsiteY1" fmla="*/ 1222203 h 1428828"/>
                <a:gd name="connsiteX2" fmla="*/ 42213 w 2089550"/>
                <a:gd name="connsiteY2" fmla="*/ 1221633 h 1428828"/>
                <a:gd name="connsiteX3" fmla="*/ 63320 w 2089550"/>
                <a:gd name="connsiteY3" fmla="*/ 1220892 h 1428828"/>
                <a:gd name="connsiteX4" fmla="*/ 84428 w 2089550"/>
                <a:gd name="connsiteY4" fmla="*/ 1219934 h 1428828"/>
                <a:gd name="connsiteX5" fmla="*/ 105534 w 2089550"/>
                <a:gd name="connsiteY5" fmla="*/ 1218646 h 1428828"/>
                <a:gd name="connsiteX6" fmla="*/ 126641 w 2089550"/>
                <a:gd name="connsiteY6" fmla="*/ 1216913 h 1428828"/>
                <a:gd name="connsiteX7" fmla="*/ 147747 w 2089550"/>
                <a:gd name="connsiteY7" fmla="*/ 1214553 h 1428828"/>
                <a:gd name="connsiteX8" fmla="*/ 168854 w 2089550"/>
                <a:gd name="connsiteY8" fmla="*/ 1211349 h 1428828"/>
                <a:gd name="connsiteX9" fmla="*/ 189960 w 2089550"/>
                <a:gd name="connsiteY9" fmla="*/ 1206994 h 1428828"/>
                <a:gd name="connsiteX10" fmla="*/ 211067 w 2089550"/>
                <a:gd name="connsiteY10" fmla="*/ 1201156 h 1428828"/>
                <a:gd name="connsiteX11" fmla="*/ 232173 w 2089550"/>
                <a:gd name="connsiteY11" fmla="*/ 1193472 h 1428828"/>
                <a:gd name="connsiteX12" fmla="*/ 253280 w 2089550"/>
                <a:gd name="connsiteY12" fmla="*/ 1183530 h 1428828"/>
                <a:gd name="connsiteX13" fmla="*/ 274386 w 2089550"/>
                <a:gd name="connsiteY13" fmla="*/ 1170920 h 1428828"/>
                <a:gd name="connsiteX14" fmla="*/ 295493 w 2089550"/>
                <a:gd name="connsiteY14" fmla="*/ 1155255 h 1428828"/>
                <a:gd name="connsiteX15" fmla="*/ 316600 w 2089550"/>
                <a:gd name="connsiteY15" fmla="*/ 1136215 h 1428828"/>
                <a:gd name="connsiteX16" fmla="*/ 337707 w 2089550"/>
                <a:gd name="connsiteY16" fmla="*/ 1113503 h 1428828"/>
                <a:gd name="connsiteX17" fmla="*/ 358813 w 2089550"/>
                <a:gd name="connsiteY17" fmla="*/ 1086973 h 1428828"/>
                <a:gd name="connsiteX18" fmla="*/ 379920 w 2089550"/>
                <a:gd name="connsiteY18" fmla="*/ 1056554 h 1428828"/>
                <a:gd name="connsiteX19" fmla="*/ 401026 w 2089550"/>
                <a:gd name="connsiteY19" fmla="*/ 1022313 h 1428828"/>
                <a:gd name="connsiteX20" fmla="*/ 422133 w 2089550"/>
                <a:gd name="connsiteY20" fmla="*/ 984461 h 1428828"/>
                <a:gd name="connsiteX21" fmla="*/ 443239 w 2089550"/>
                <a:gd name="connsiteY21" fmla="*/ 943325 h 1428828"/>
                <a:gd name="connsiteX22" fmla="*/ 464346 w 2089550"/>
                <a:gd name="connsiteY22" fmla="*/ 899355 h 1428828"/>
                <a:gd name="connsiteX23" fmla="*/ 485452 w 2089550"/>
                <a:gd name="connsiteY23" fmla="*/ 853096 h 1428828"/>
                <a:gd name="connsiteX24" fmla="*/ 506559 w 2089550"/>
                <a:gd name="connsiteY24" fmla="*/ 805168 h 1428828"/>
                <a:gd name="connsiteX25" fmla="*/ 527665 w 2089550"/>
                <a:gd name="connsiteY25" fmla="*/ 756227 h 1428828"/>
                <a:gd name="connsiteX26" fmla="*/ 548773 w 2089550"/>
                <a:gd name="connsiteY26" fmla="*/ 706942 h 1428828"/>
                <a:gd name="connsiteX27" fmla="*/ 569879 w 2089550"/>
                <a:gd name="connsiteY27" fmla="*/ 657968 h 1428828"/>
                <a:gd name="connsiteX28" fmla="*/ 590986 w 2089550"/>
                <a:gd name="connsiteY28" fmla="*/ 609919 h 1428828"/>
                <a:gd name="connsiteX29" fmla="*/ 612094 w 2089550"/>
                <a:gd name="connsiteY29" fmla="*/ 563356 h 1428828"/>
                <a:gd name="connsiteX30" fmla="*/ 633198 w 2089550"/>
                <a:gd name="connsiteY30" fmla="*/ 518782 h 1428828"/>
                <a:gd name="connsiteX31" fmla="*/ 654302 w 2089550"/>
                <a:gd name="connsiteY31" fmla="*/ 476636 h 1428828"/>
                <a:gd name="connsiteX32" fmla="*/ 675417 w 2089550"/>
                <a:gd name="connsiteY32" fmla="*/ 437299 h 1428828"/>
                <a:gd name="connsiteX33" fmla="*/ 696520 w 2089550"/>
                <a:gd name="connsiteY33" fmla="*/ 401093 h 1428828"/>
                <a:gd name="connsiteX34" fmla="*/ 717624 w 2089550"/>
                <a:gd name="connsiteY34" fmla="*/ 368285 h 1428828"/>
                <a:gd name="connsiteX35" fmla="*/ 738728 w 2089550"/>
                <a:gd name="connsiteY35" fmla="*/ 339090 h 1428828"/>
                <a:gd name="connsiteX36" fmla="*/ 759843 w 2089550"/>
                <a:gd name="connsiteY36" fmla="*/ 313668 h 1428828"/>
                <a:gd name="connsiteX37" fmla="*/ 780947 w 2089550"/>
                <a:gd name="connsiteY37" fmla="*/ 292128 h 1428828"/>
                <a:gd name="connsiteX38" fmla="*/ 802051 w 2089550"/>
                <a:gd name="connsiteY38" fmla="*/ 274524 h 1428828"/>
                <a:gd name="connsiteX39" fmla="*/ 823154 w 2089550"/>
                <a:gd name="connsiteY39" fmla="*/ 260861 h 1428828"/>
                <a:gd name="connsiteX40" fmla="*/ 844270 w 2089550"/>
                <a:gd name="connsiteY40" fmla="*/ 251091 h 1428828"/>
                <a:gd name="connsiteX41" fmla="*/ 865373 w 2089550"/>
                <a:gd name="connsiteY41" fmla="*/ 245129 h 1428828"/>
                <a:gd name="connsiteX42" fmla="*/ 886477 w 2089550"/>
                <a:gd name="connsiteY42" fmla="*/ 242851 h 1428828"/>
                <a:gd name="connsiteX43" fmla="*/ 907581 w 2089550"/>
                <a:gd name="connsiteY43" fmla="*/ 244105 h 1428828"/>
                <a:gd name="connsiteX44" fmla="*/ 928696 w 2089550"/>
                <a:gd name="connsiteY44" fmla="*/ 248717 h 1428828"/>
                <a:gd name="connsiteX45" fmla="*/ 949800 w 2089550"/>
                <a:gd name="connsiteY45" fmla="*/ 256490 h 1428828"/>
                <a:gd name="connsiteX46" fmla="*/ 970903 w 2089550"/>
                <a:gd name="connsiteY46" fmla="*/ 267213 h 1428828"/>
                <a:gd name="connsiteX47" fmla="*/ 992007 w 2089550"/>
                <a:gd name="connsiteY47" fmla="*/ 280658 h 1428828"/>
                <a:gd name="connsiteX48" fmla="*/ 1013122 w 2089550"/>
                <a:gd name="connsiteY48" fmla="*/ 296578 h 1428828"/>
                <a:gd name="connsiteX49" fmla="*/ 1034226 w 2089550"/>
                <a:gd name="connsiteY49" fmla="*/ 314709 h 1428828"/>
                <a:gd name="connsiteX50" fmla="*/ 1055330 w 2089550"/>
                <a:gd name="connsiteY50" fmla="*/ 334772 h 1428828"/>
                <a:gd name="connsiteX51" fmla="*/ 1076434 w 2089550"/>
                <a:gd name="connsiteY51" fmla="*/ 356478 h 1428828"/>
                <a:gd name="connsiteX52" fmla="*/ 1097549 w 2089550"/>
                <a:gd name="connsiteY52" fmla="*/ 379537 h 1428828"/>
                <a:gd name="connsiteX53" fmla="*/ 1118652 w 2089550"/>
                <a:gd name="connsiteY53" fmla="*/ 403670 h 1428828"/>
                <a:gd name="connsiteX54" fmla="*/ 1139756 w 2089550"/>
                <a:gd name="connsiteY54" fmla="*/ 428618 h 1428828"/>
                <a:gd name="connsiteX55" fmla="*/ 1160860 w 2089550"/>
                <a:gd name="connsiteY55" fmla="*/ 454158 h 1428828"/>
                <a:gd name="connsiteX56" fmla="*/ 1181975 w 2089550"/>
                <a:gd name="connsiteY56" fmla="*/ 480112 h 1428828"/>
                <a:gd name="connsiteX57" fmla="*/ 1203079 w 2089550"/>
                <a:gd name="connsiteY57" fmla="*/ 506345 h 1428828"/>
                <a:gd name="connsiteX58" fmla="*/ 1224183 w 2089550"/>
                <a:gd name="connsiteY58" fmla="*/ 532773 h 1428828"/>
                <a:gd name="connsiteX59" fmla="*/ 1245286 w 2089550"/>
                <a:gd name="connsiteY59" fmla="*/ 559354 h 1428828"/>
                <a:gd name="connsiteX60" fmla="*/ 1266401 w 2089550"/>
                <a:gd name="connsiteY60" fmla="*/ 586076 h 1428828"/>
                <a:gd name="connsiteX61" fmla="*/ 1287505 w 2089550"/>
                <a:gd name="connsiteY61" fmla="*/ 612952 h 1428828"/>
                <a:gd name="connsiteX62" fmla="*/ 1308609 w 2089550"/>
                <a:gd name="connsiteY62" fmla="*/ 639996 h 1428828"/>
                <a:gd name="connsiteX63" fmla="*/ 1329713 w 2089550"/>
                <a:gd name="connsiteY63" fmla="*/ 667233 h 1428828"/>
                <a:gd name="connsiteX64" fmla="*/ 1350828 w 2089550"/>
                <a:gd name="connsiteY64" fmla="*/ 694670 h 1428828"/>
                <a:gd name="connsiteX65" fmla="*/ 1371932 w 2089550"/>
                <a:gd name="connsiteY65" fmla="*/ 722310 h 1428828"/>
                <a:gd name="connsiteX66" fmla="*/ 1393035 w 2089550"/>
                <a:gd name="connsiteY66" fmla="*/ 750145 h 1428828"/>
                <a:gd name="connsiteX67" fmla="*/ 1414139 w 2089550"/>
                <a:gd name="connsiteY67" fmla="*/ 778160 h 1428828"/>
                <a:gd name="connsiteX68" fmla="*/ 1435254 w 2089550"/>
                <a:gd name="connsiteY68" fmla="*/ 806336 h 1428828"/>
                <a:gd name="connsiteX69" fmla="*/ 1456358 w 2089550"/>
                <a:gd name="connsiteY69" fmla="*/ 834655 h 1428828"/>
                <a:gd name="connsiteX70" fmla="*/ 1477462 w 2089550"/>
                <a:gd name="connsiteY70" fmla="*/ 863094 h 1428828"/>
                <a:gd name="connsiteX71" fmla="*/ 1498565 w 2089550"/>
                <a:gd name="connsiteY71" fmla="*/ 891629 h 1428828"/>
                <a:gd name="connsiteX72" fmla="*/ 1519681 w 2089550"/>
                <a:gd name="connsiteY72" fmla="*/ 920233 h 1428828"/>
                <a:gd name="connsiteX73" fmla="*/ 1540784 w 2089550"/>
                <a:gd name="connsiteY73" fmla="*/ 948864 h 1428828"/>
                <a:gd name="connsiteX74" fmla="*/ 1561888 w 2089550"/>
                <a:gd name="connsiteY74" fmla="*/ 977473 h 1428828"/>
                <a:gd name="connsiteX75" fmla="*/ 1582992 w 2089550"/>
                <a:gd name="connsiteY75" fmla="*/ 1005999 h 1428828"/>
                <a:gd name="connsiteX76" fmla="*/ 1604107 w 2089550"/>
                <a:gd name="connsiteY76" fmla="*/ 1034374 h 1428828"/>
                <a:gd name="connsiteX77" fmla="*/ 1625211 w 2089550"/>
                <a:gd name="connsiteY77" fmla="*/ 1062528 h 1428828"/>
                <a:gd name="connsiteX78" fmla="*/ 1646314 w 2089550"/>
                <a:gd name="connsiteY78" fmla="*/ 1090382 h 1428828"/>
                <a:gd name="connsiteX79" fmla="*/ 1667418 w 2089550"/>
                <a:gd name="connsiteY79" fmla="*/ 1117881 h 1428828"/>
                <a:gd name="connsiteX80" fmla="*/ 1688533 w 2089550"/>
                <a:gd name="connsiteY80" fmla="*/ 1144971 h 1428828"/>
                <a:gd name="connsiteX81" fmla="*/ 1709637 w 2089550"/>
                <a:gd name="connsiteY81" fmla="*/ 1171559 h 1428828"/>
                <a:gd name="connsiteX82" fmla="*/ 1730741 w 2089550"/>
                <a:gd name="connsiteY82" fmla="*/ 1197599 h 1428828"/>
                <a:gd name="connsiteX83" fmla="*/ 1751845 w 2089550"/>
                <a:gd name="connsiteY83" fmla="*/ 1222956 h 1428828"/>
                <a:gd name="connsiteX84" fmla="*/ 1772960 w 2089550"/>
                <a:gd name="connsiteY84" fmla="*/ 1247514 h 1428828"/>
                <a:gd name="connsiteX85" fmla="*/ 1794063 w 2089550"/>
                <a:gd name="connsiteY85" fmla="*/ 1271103 h 1428828"/>
                <a:gd name="connsiteX86" fmla="*/ 1815167 w 2089550"/>
                <a:gd name="connsiteY86" fmla="*/ 1293495 h 1428828"/>
                <a:gd name="connsiteX87" fmla="*/ 1836271 w 2089550"/>
                <a:gd name="connsiteY87" fmla="*/ 1314496 h 1428828"/>
                <a:gd name="connsiteX88" fmla="*/ 1857386 w 2089550"/>
                <a:gd name="connsiteY88" fmla="*/ 1333867 h 1428828"/>
                <a:gd name="connsiteX89" fmla="*/ 1878490 w 2089550"/>
                <a:gd name="connsiteY89" fmla="*/ 1351425 h 1428828"/>
                <a:gd name="connsiteX90" fmla="*/ 1899594 w 2089550"/>
                <a:gd name="connsiteY90" fmla="*/ 1367022 h 1428828"/>
                <a:gd name="connsiteX91" fmla="*/ 1920697 w 2089550"/>
                <a:gd name="connsiteY91" fmla="*/ 1380555 h 1428828"/>
                <a:gd name="connsiteX92" fmla="*/ 1941812 w 2089550"/>
                <a:gd name="connsiteY92" fmla="*/ 1392048 h 1428828"/>
                <a:gd name="connsiteX93" fmla="*/ 1962916 w 2089550"/>
                <a:gd name="connsiteY93" fmla="*/ 1401568 h 1428828"/>
                <a:gd name="connsiteX94" fmla="*/ 1984020 w 2089550"/>
                <a:gd name="connsiteY94" fmla="*/ 1409275 h 1428828"/>
                <a:gd name="connsiteX95" fmla="*/ 2005124 w 2089550"/>
                <a:gd name="connsiteY95" fmla="*/ 1415398 h 1428828"/>
                <a:gd name="connsiteX96" fmla="*/ 2026239 w 2089550"/>
                <a:gd name="connsiteY96" fmla="*/ 1420163 h 1428828"/>
                <a:gd name="connsiteX97" fmla="*/ 2047343 w 2089550"/>
                <a:gd name="connsiteY97" fmla="*/ 1423857 h 1428828"/>
                <a:gd name="connsiteX98" fmla="*/ 2068446 w 2089550"/>
                <a:gd name="connsiteY98" fmla="*/ 1426685 h 1428828"/>
                <a:gd name="connsiteX99" fmla="*/ 2089550 w 2089550"/>
                <a:gd name="connsiteY99" fmla="*/ 1428828 h 1428828"/>
                <a:gd name="connsiteX100" fmla="*/ 2089550 w 2089550"/>
                <a:gd name="connsiteY100" fmla="*/ 939501 h 1428828"/>
                <a:gd name="connsiteX101" fmla="*/ 2068446 w 2089550"/>
                <a:gd name="connsiteY101" fmla="*/ 944097 h 1428828"/>
                <a:gd name="connsiteX102" fmla="*/ 2047343 w 2089550"/>
                <a:gd name="connsiteY102" fmla="*/ 947951 h 1428828"/>
                <a:gd name="connsiteX103" fmla="*/ 2026239 w 2089550"/>
                <a:gd name="connsiteY103" fmla="*/ 950983 h 1428828"/>
                <a:gd name="connsiteX104" fmla="*/ 2005124 w 2089550"/>
                <a:gd name="connsiteY104" fmla="*/ 953173 h 1428828"/>
                <a:gd name="connsiteX105" fmla="*/ 1984020 w 2089550"/>
                <a:gd name="connsiteY105" fmla="*/ 954553 h 1428828"/>
                <a:gd name="connsiteX106" fmla="*/ 1962916 w 2089550"/>
                <a:gd name="connsiteY106" fmla="*/ 955171 h 1428828"/>
                <a:gd name="connsiteX107" fmla="*/ 1941812 w 2089550"/>
                <a:gd name="connsiteY107" fmla="*/ 955072 h 1428828"/>
                <a:gd name="connsiteX108" fmla="*/ 1920697 w 2089550"/>
                <a:gd name="connsiteY108" fmla="*/ 954267 h 1428828"/>
                <a:gd name="connsiteX109" fmla="*/ 1899594 w 2089550"/>
                <a:gd name="connsiteY109" fmla="*/ 952723 h 1428828"/>
                <a:gd name="connsiteX110" fmla="*/ 1878490 w 2089550"/>
                <a:gd name="connsiteY110" fmla="*/ 950352 h 1428828"/>
                <a:gd name="connsiteX111" fmla="*/ 1857386 w 2089550"/>
                <a:gd name="connsiteY111" fmla="*/ 947015 h 1428828"/>
                <a:gd name="connsiteX112" fmla="*/ 1836271 w 2089550"/>
                <a:gd name="connsiteY112" fmla="*/ 942535 h 1428828"/>
                <a:gd name="connsiteX113" fmla="*/ 1815167 w 2089550"/>
                <a:gd name="connsiteY113" fmla="*/ 936707 h 1428828"/>
                <a:gd name="connsiteX114" fmla="*/ 1794063 w 2089550"/>
                <a:gd name="connsiteY114" fmla="*/ 929331 h 1428828"/>
                <a:gd name="connsiteX115" fmla="*/ 1772960 w 2089550"/>
                <a:gd name="connsiteY115" fmla="*/ 920219 h 1428828"/>
                <a:gd name="connsiteX116" fmla="*/ 1751845 w 2089550"/>
                <a:gd name="connsiteY116" fmla="*/ 909226 h 1428828"/>
                <a:gd name="connsiteX117" fmla="*/ 1730741 w 2089550"/>
                <a:gd name="connsiteY117" fmla="*/ 896264 h 1428828"/>
                <a:gd name="connsiteX118" fmla="*/ 1709637 w 2089550"/>
                <a:gd name="connsiteY118" fmla="*/ 881300 h 1428828"/>
                <a:gd name="connsiteX119" fmla="*/ 1688533 w 2089550"/>
                <a:gd name="connsiteY119" fmla="*/ 864368 h 1428828"/>
                <a:gd name="connsiteX120" fmla="*/ 1667418 w 2089550"/>
                <a:gd name="connsiteY120" fmla="*/ 845553 h 1428828"/>
                <a:gd name="connsiteX121" fmla="*/ 1646314 w 2089550"/>
                <a:gd name="connsiteY121" fmla="*/ 824989 h 1428828"/>
                <a:gd name="connsiteX122" fmla="*/ 1625211 w 2089550"/>
                <a:gd name="connsiteY122" fmla="*/ 802835 h 1428828"/>
                <a:gd name="connsiteX123" fmla="*/ 1604107 w 2089550"/>
                <a:gd name="connsiteY123" fmla="*/ 779278 h 1428828"/>
                <a:gd name="connsiteX124" fmla="*/ 1582992 w 2089550"/>
                <a:gd name="connsiteY124" fmla="*/ 754513 h 1428828"/>
                <a:gd name="connsiteX125" fmla="*/ 1561888 w 2089550"/>
                <a:gd name="connsiteY125" fmla="*/ 728748 h 1428828"/>
                <a:gd name="connsiteX126" fmla="*/ 1540784 w 2089550"/>
                <a:gd name="connsiteY126" fmla="*/ 702193 h 1428828"/>
                <a:gd name="connsiteX127" fmla="*/ 1519681 w 2089550"/>
                <a:gd name="connsiteY127" fmla="*/ 675052 h 1428828"/>
                <a:gd name="connsiteX128" fmla="*/ 1498565 w 2089550"/>
                <a:gd name="connsiteY128" fmla="*/ 647524 h 1428828"/>
                <a:gd name="connsiteX129" fmla="*/ 1477462 w 2089550"/>
                <a:gd name="connsiteY129" fmla="*/ 619781 h 1428828"/>
                <a:gd name="connsiteX130" fmla="*/ 1456358 w 2089550"/>
                <a:gd name="connsiteY130" fmla="*/ 591974 h 1428828"/>
                <a:gd name="connsiteX131" fmla="*/ 1435254 w 2089550"/>
                <a:gd name="connsiteY131" fmla="*/ 564215 h 1428828"/>
                <a:gd name="connsiteX132" fmla="*/ 1414139 w 2089550"/>
                <a:gd name="connsiteY132" fmla="*/ 536572 h 1428828"/>
                <a:gd name="connsiteX133" fmla="*/ 1393035 w 2089550"/>
                <a:gd name="connsiteY133" fmla="*/ 509080 h 1428828"/>
                <a:gd name="connsiteX134" fmla="*/ 1371932 w 2089550"/>
                <a:gd name="connsiteY134" fmla="*/ 481737 h 1428828"/>
                <a:gd name="connsiteX135" fmla="*/ 1350828 w 2089550"/>
                <a:gd name="connsiteY135" fmla="*/ 454517 h 1428828"/>
                <a:gd name="connsiteX136" fmla="*/ 1329713 w 2089550"/>
                <a:gd name="connsiteY136" fmla="*/ 427385 h 1428828"/>
                <a:gd name="connsiteX137" fmla="*/ 1308609 w 2089550"/>
                <a:gd name="connsiteY137" fmla="*/ 400305 h 1428828"/>
                <a:gd name="connsiteX138" fmla="*/ 1287505 w 2089550"/>
                <a:gd name="connsiteY138" fmla="*/ 373258 h 1428828"/>
                <a:gd name="connsiteX139" fmla="*/ 1266401 w 2089550"/>
                <a:gd name="connsiteY139" fmla="*/ 346244 h 1428828"/>
                <a:gd name="connsiteX140" fmla="*/ 1245286 w 2089550"/>
                <a:gd name="connsiteY140" fmla="*/ 319289 h 1428828"/>
                <a:gd name="connsiteX141" fmla="*/ 1224183 w 2089550"/>
                <a:gd name="connsiteY141" fmla="*/ 292447 h 1428828"/>
                <a:gd name="connsiteX142" fmla="*/ 1203079 w 2089550"/>
                <a:gd name="connsiteY142" fmla="*/ 265791 h 1428828"/>
                <a:gd name="connsiteX143" fmla="*/ 1181975 w 2089550"/>
                <a:gd name="connsiteY143" fmla="*/ 239414 h 1428828"/>
                <a:gd name="connsiteX144" fmla="*/ 1160860 w 2089550"/>
                <a:gd name="connsiteY144" fmla="*/ 213427 h 1428828"/>
                <a:gd name="connsiteX145" fmla="*/ 1139756 w 2089550"/>
                <a:gd name="connsiteY145" fmla="*/ 187956 h 1428828"/>
                <a:gd name="connsiteX146" fmla="*/ 1118652 w 2089550"/>
                <a:gd name="connsiteY146" fmla="*/ 163144 h 1428828"/>
                <a:gd name="connsiteX147" fmla="*/ 1097549 w 2089550"/>
                <a:gd name="connsiteY147" fmla="*/ 139161 h 1428828"/>
                <a:gd name="connsiteX148" fmla="*/ 1076434 w 2089550"/>
                <a:gd name="connsiteY148" fmla="*/ 116198 h 1428828"/>
                <a:gd name="connsiteX149" fmla="*/ 1055330 w 2089550"/>
                <a:gd name="connsiteY149" fmla="*/ 94485 h 1428828"/>
                <a:gd name="connsiteX150" fmla="*/ 1034226 w 2089550"/>
                <a:gd name="connsiteY150" fmla="*/ 74279 h 1428828"/>
                <a:gd name="connsiteX151" fmla="*/ 1013122 w 2089550"/>
                <a:gd name="connsiteY151" fmla="*/ 55870 h 1428828"/>
                <a:gd name="connsiteX152" fmla="*/ 992007 w 2089550"/>
                <a:gd name="connsiteY152" fmla="*/ 39567 h 1428828"/>
                <a:gd name="connsiteX153" fmla="*/ 970903 w 2089550"/>
                <a:gd name="connsiteY153" fmla="*/ 25684 h 1428828"/>
                <a:gd name="connsiteX154" fmla="*/ 949800 w 2089550"/>
                <a:gd name="connsiteY154" fmla="*/ 14526 h 1428828"/>
                <a:gd name="connsiteX155" fmla="*/ 928696 w 2089550"/>
                <a:gd name="connsiteY155" fmla="*/ 6373 h 1428828"/>
                <a:gd name="connsiteX156" fmla="*/ 907581 w 2089550"/>
                <a:gd name="connsiteY156" fmla="*/ 1467 h 1428828"/>
                <a:gd name="connsiteX157" fmla="*/ 886477 w 2089550"/>
                <a:gd name="connsiteY157" fmla="*/ 0 h 1428828"/>
                <a:gd name="connsiteX158" fmla="*/ 865373 w 2089550"/>
                <a:gd name="connsiteY158" fmla="*/ 2117 h 1428828"/>
                <a:gd name="connsiteX159" fmla="*/ 844270 w 2089550"/>
                <a:gd name="connsiteY159" fmla="*/ 7914 h 1428828"/>
                <a:gd name="connsiteX160" fmla="*/ 823154 w 2089550"/>
                <a:gd name="connsiteY160" fmla="*/ 17449 h 1428828"/>
                <a:gd name="connsiteX161" fmla="*/ 802051 w 2089550"/>
                <a:gd name="connsiteY161" fmla="*/ 30747 h 1428828"/>
                <a:gd name="connsiteX162" fmla="*/ 780947 w 2089550"/>
                <a:gd name="connsiteY162" fmla="*/ 47814 h 1428828"/>
                <a:gd name="connsiteX163" fmla="*/ 759843 w 2089550"/>
                <a:gd name="connsiteY163" fmla="*/ 68630 h 1428828"/>
                <a:gd name="connsiteX164" fmla="*/ 738728 w 2089550"/>
                <a:gd name="connsiteY164" fmla="*/ 93159 h 1428828"/>
                <a:gd name="connsiteX165" fmla="*/ 717624 w 2089550"/>
                <a:gd name="connsiteY165" fmla="*/ 121330 h 1428828"/>
                <a:gd name="connsiteX166" fmla="*/ 696520 w 2089550"/>
                <a:gd name="connsiteY166" fmla="*/ 153035 h 1428828"/>
                <a:gd name="connsiteX167" fmla="*/ 675417 w 2089550"/>
                <a:gd name="connsiteY167" fmla="*/ 188104 h 1428828"/>
                <a:gd name="connsiteX168" fmla="*/ 654302 w 2089550"/>
                <a:gd name="connsiteY168" fmla="*/ 226299 h 1428828"/>
                <a:gd name="connsiteX169" fmla="*/ 633198 w 2089550"/>
                <a:gd name="connsiteY169" fmla="*/ 267304 h 1428828"/>
                <a:gd name="connsiteX170" fmla="*/ 612094 w 2089550"/>
                <a:gd name="connsiteY170" fmla="*/ 310719 h 1428828"/>
                <a:gd name="connsiteX171" fmla="*/ 590986 w 2089550"/>
                <a:gd name="connsiteY171" fmla="*/ 356075 h 1428828"/>
                <a:gd name="connsiteX172" fmla="*/ 569879 w 2089550"/>
                <a:gd name="connsiteY172" fmla="*/ 402841 h 1428828"/>
                <a:gd name="connsiteX173" fmla="*/ 548773 w 2089550"/>
                <a:gd name="connsiteY173" fmla="*/ 450452 h 1428828"/>
                <a:gd name="connsiteX174" fmla="*/ 527665 w 2089550"/>
                <a:gd name="connsiteY174" fmla="*/ 498328 h 1428828"/>
                <a:gd name="connsiteX175" fmla="*/ 506559 w 2089550"/>
                <a:gd name="connsiteY175" fmla="*/ 545902 h 1428828"/>
                <a:gd name="connsiteX176" fmla="*/ 485452 w 2089550"/>
                <a:gd name="connsiteY176" fmla="*/ 592645 h 1428828"/>
                <a:gd name="connsiteX177" fmla="*/ 464346 w 2089550"/>
                <a:gd name="connsiteY177" fmla="*/ 638076 h 1428828"/>
                <a:gd name="connsiteX178" fmla="*/ 443239 w 2089550"/>
                <a:gd name="connsiteY178" fmla="*/ 681782 h 1428828"/>
                <a:gd name="connsiteX179" fmla="*/ 422133 w 2089550"/>
                <a:gd name="connsiteY179" fmla="*/ 723415 h 1428828"/>
                <a:gd name="connsiteX180" fmla="*/ 401026 w 2089550"/>
                <a:gd name="connsiteY180" fmla="*/ 762701 h 1428828"/>
                <a:gd name="connsiteX181" fmla="*/ 379920 w 2089550"/>
                <a:gd name="connsiteY181" fmla="*/ 799437 h 1428828"/>
                <a:gd name="connsiteX182" fmla="*/ 358813 w 2089550"/>
                <a:gd name="connsiteY182" fmla="*/ 833483 h 1428828"/>
                <a:gd name="connsiteX183" fmla="*/ 337707 w 2089550"/>
                <a:gd name="connsiteY183" fmla="*/ 864757 h 1428828"/>
                <a:gd name="connsiteX184" fmla="*/ 316600 w 2089550"/>
                <a:gd name="connsiteY184" fmla="*/ 893231 h 1428828"/>
                <a:gd name="connsiteX185" fmla="*/ 295493 w 2089550"/>
                <a:gd name="connsiteY185" fmla="*/ 918918 h 1428828"/>
                <a:gd name="connsiteX186" fmla="*/ 274386 w 2089550"/>
                <a:gd name="connsiteY186" fmla="*/ 941870 h 1428828"/>
                <a:gd name="connsiteX187" fmla="*/ 253280 w 2089550"/>
                <a:gd name="connsiteY187" fmla="*/ 962171 h 1428828"/>
                <a:gd name="connsiteX188" fmla="*/ 232173 w 2089550"/>
                <a:gd name="connsiteY188" fmla="*/ 979928 h 1428828"/>
                <a:gd name="connsiteX189" fmla="*/ 211067 w 2089550"/>
                <a:gd name="connsiteY189" fmla="*/ 995273 h 1428828"/>
                <a:gd name="connsiteX190" fmla="*/ 189960 w 2089550"/>
                <a:gd name="connsiteY190" fmla="*/ 1008358 h 1428828"/>
                <a:gd name="connsiteX191" fmla="*/ 168854 w 2089550"/>
                <a:gd name="connsiteY191" fmla="*/ 1019352 h 1428828"/>
                <a:gd name="connsiteX192" fmla="*/ 147747 w 2089550"/>
                <a:gd name="connsiteY192" fmla="*/ 1028445 h 1428828"/>
                <a:gd name="connsiteX193" fmla="*/ 126641 w 2089550"/>
                <a:gd name="connsiteY193" fmla="*/ 1035838 h 1428828"/>
                <a:gd name="connsiteX194" fmla="*/ 105534 w 2089550"/>
                <a:gd name="connsiteY194" fmla="*/ 1041742 h 1428828"/>
                <a:gd name="connsiteX195" fmla="*/ 84428 w 2089550"/>
                <a:gd name="connsiteY195" fmla="*/ 1046373 h 1428828"/>
                <a:gd name="connsiteX196" fmla="*/ 63320 w 2089550"/>
                <a:gd name="connsiteY196" fmla="*/ 1049930 h 1428828"/>
                <a:gd name="connsiteX197" fmla="*/ 42213 w 2089550"/>
                <a:gd name="connsiteY197" fmla="*/ 1052632 h 1428828"/>
                <a:gd name="connsiteX198" fmla="*/ 21107 w 2089550"/>
                <a:gd name="connsiteY198" fmla="*/ 1054627 h 1428828"/>
                <a:gd name="connsiteX199" fmla="*/ 0 w 2089550"/>
                <a:gd name="connsiteY199" fmla="*/ 1056087 h 142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089550" h="1428828">
                  <a:moveTo>
                    <a:pt x="0" y="1222648"/>
                  </a:moveTo>
                  <a:lnTo>
                    <a:pt x="21107" y="1222203"/>
                  </a:lnTo>
                  <a:lnTo>
                    <a:pt x="42213" y="1221633"/>
                  </a:lnTo>
                  <a:lnTo>
                    <a:pt x="63320" y="1220892"/>
                  </a:lnTo>
                  <a:lnTo>
                    <a:pt x="84428" y="1219934"/>
                  </a:lnTo>
                  <a:lnTo>
                    <a:pt x="105534" y="1218646"/>
                  </a:lnTo>
                  <a:lnTo>
                    <a:pt x="126641" y="1216913"/>
                  </a:lnTo>
                  <a:lnTo>
                    <a:pt x="147747" y="1214553"/>
                  </a:lnTo>
                  <a:lnTo>
                    <a:pt x="168854" y="1211349"/>
                  </a:lnTo>
                  <a:lnTo>
                    <a:pt x="189960" y="1206994"/>
                  </a:lnTo>
                  <a:lnTo>
                    <a:pt x="211067" y="1201156"/>
                  </a:lnTo>
                  <a:lnTo>
                    <a:pt x="232173" y="1193472"/>
                  </a:lnTo>
                  <a:lnTo>
                    <a:pt x="253280" y="1183530"/>
                  </a:lnTo>
                  <a:lnTo>
                    <a:pt x="274386" y="1170920"/>
                  </a:lnTo>
                  <a:lnTo>
                    <a:pt x="295493" y="1155255"/>
                  </a:lnTo>
                  <a:lnTo>
                    <a:pt x="316600" y="1136215"/>
                  </a:lnTo>
                  <a:lnTo>
                    <a:pt x="337707" y="1113503"/>
                  </a:lnTo>
                  <a:lnTo>
                    <a:pt x="358813" y="1086973"/>
                  </a:lnTo>
                  <a:lnTo>
                    <a:pt x="379920" y="1056554"/>
                  </a:lnTo>
                  <a:lnTo>
                    <a:pt x="401026" y="1022313"/>
                  </a:lnTo>
                  <a:lnTo>
                    <a:pt x="422133" y="984461"/>
                  </a:lnTo>
                  <a:lnTo>
                    <a:pt x="443239" y="943325"/>
                  </a:lnTo>
                  <a:lnTo>
                    <a:pt x="464346" y="899355"/>
                  </a:lnTo>
                  <a:lnTo>
                    <a:pt x="485452" y="853096"/>
                  </a:lnTo>
                  <a:lnTo>
                    <a:pt x="506559" y="805168"/>
                  </a:lnTo>
                  <a:lnTo>
                    <a:pt x="527665" y="756227"/>
                  </a:lnTo>
                  <a:lnTo>
                    <a:pt x="548773" y="706942"/>
                  </a:lnTo>
                  <a:lnTo>
                    <a:pt x="569879" y="657968"/>
                  </a:lnTo>
                  <a:lnTo>
                    <a:pt x="590986" y="609919"/>
                  </a:lnTo>
                  <a:lnTo>
                    <a:pt x="612094" y="563356"/>
                  </a:lnTo>
                  <a:lnTo>
                    <a:pt x="633198" y="518782"/>
                  </a:lnTo>
                  <a:lnTo>
                    <a:pt x="654302" y="476636"/>
                  </a:lnTo>
                  <a:lnTo>
                    <a:pt x="675417" y="437299"/>
                  </a:lnTo>
                  <a:lnTo>
                    <a:pt x="696520" y="401093"/>
                  </a:lnTo>
                  <a:lnTo>
                    <a:pt x="717624" y="368285"/>
                  </a:lnTo>
                  <a:lnTo>
                    <a:pt x="738728" y="339090"/>
                  </a:lnTo>
                  <a:lnTo>
                    <a:pt x="759843" y="313668"/>
                  </a:lnTo>
                  <a:lnTo>
                    <a:pt x="780947" y="292128"/>
                  </a:lnTo>
                  <a:lnTo>
                    <a:pt x="802051" y="274524"/>
                  </a:lnTo>
                  <a:lnTo>
                    <a:pt x="823154" y="260861"/>
                  </a:lnTo>
                  <a:lnTo>
                    <a:pt x="844270" y="251091"/>
                  </a:lnTo>
                  <a:lnTo>
                    <a:pt x="865373" y="245129"/>
                  </a:lnTo>
                  <a:lnTo>
                    <a:pt x="886477" y="242851"/>
                  </a:lnTo>
                  <a:lnTo>
                    <a:pt x="907581" y="244105"/>
                  </a:lnTo>
                  <a:lnTo>
                    <a:pt x="928696" y="248717"/>
                  </a:lnTo>
                  <a:lnTo>
                    <a:pt x="949800" y="256490"/>
                  </a:lnTo>
                  <a:lnTo>
                    <a:pt x="970903" y="267213"/>
                  </a:lnTo>
                  <a:lnTo>
                    <a:pt x="992007" y="280658"/>
                  </a:lnTo>
                  <a:lnTo>
                    <a:pt x="1013122" y="296578"/>
                  </a:lnTo>
                  <a:lnTo>
                    <a:pt x="1034226" y="314709"/>
                  </a:lnTo>
                  <a:lnTo>
                    <a:pt x="1055330" y="334772"/>
                  </a:lnTo>
                  <a:lnTo>
                    <a:pt x="1076434" y="356478"/>
                  </a:lnTo>
                  <a:lnTo>
                    <a:pt x="1097549" y="379537"/>
                  </a:lnTo>
                  <a:lnTo>
                    <a:pt x="1118652" y="403670"/>
                  </a:lnTo>
                  <a:lnTo>
                    <a:pt x="1139756" y="428618"/>
                  </a:lnTo>
                  <a:lnTo>
                    <a:pt x="1160860" y="454158"/>
                  </a:lnTo>
                  <a:lnTo>
                    <a:pt x="1181975" y="480112"/>
                  </a:lnTo>
                  <a:lnTo>
                    <a:pt x="1203079" y="506345"/>
                  </a:lnTo>
                  <a:lnTo>
                    <a:pt x="1224183" y="532773"/>
                  </a:lnTo>
                  <a:lnTo>
                    <a:pt x="1245286" y="559354"/>
                  </a:lnTo>
                  <a:lnTo>
                    <a:pt x="1266401" y="586076"/>
                  </a:lnTo>
                  <a:lnTo>
                    <a:pt x="1287505" y="612952"/>
                  </a:lnTo>
                  <a:lnTo>
                    <a:pt x="1308609" y="639996"/>
                  </a:lnTo>
                  <a:lnTo>
                    <a:pt x="1329713" y="667233"/>
                  </a:lnTo>
                  <a:lnTo>
                    <a:pt x="1350828" y="694670"/>
                  </a:lnTo>
                  <a:lnTo>
                    <a:pt x="1371932" y="722310"/>
                  </a:lnTo>
                  <a:lnTo>
                    <a:pt x="1393035" y="750145"/>
                  </a:lnTo>
                  <a:lnTo>
                    <a:pt x="1414139" y="778160"/>
                  </a:lnTo>
                  <a:lnTo>
                    <a:pt x="1435254" y="806336"/>
                  </a:lnTo>
                  <a:lnTo>
                    <a:pt x="1456358" y="834655"/>
                  </a:lnTo>
                  <a:lnTo>
                    <a:pt x="1477462" y="863094"/>
                  </a:lnTo>
                  <a:lnTo>
                    <a:pt x="1498565" y="891629"/>
                  </a:lnTo>
                  <a:lnTo>
                    <a:pt x="1519681" y="920233"/>
                  </a:lnTo>
                  <a:lnTo>
                    <a:pt x="1540784" y="948864"/>
                  </a:lnTo>
                  <a:lnTo>
                    <a:pt x="1561888" y="977473"/>
                  </a:lnTo>
                  <a:lnTo>
                    <a:pt x="1582992" y="1005999"/>
                  </a:lnTo>
                  <a:lnTo>
                    <a:pt x="1604107" y="1034374"/>
                  </a:lnTo>
                  <a:lnTo>
                    <a:pt x="1625211" y="1062528"/>
                  </a:lnTo>
                  <a:lnTo>
                    <a:pt x="1646314" y="1090382"/>
                  </a:lnTo>
                  <a:lnTo>
                    <a:pt x="1667418" y="1117881"/>
                  </a:lnTo>
                  <a:lnTo>
                    <a:pt x="1688533" y="1144971"/>
                  </a:lnTo>
                  <a:lnTo>
                    <a:pt x="1709637" y="1171559"/>
                  </a:lnTo>
                  <a:lnTo>
                    <a:pt x="1730741" y="1197599"/>
                  </a:lnTo>
                  <a:lnTo>
                    <a:pt x="1751845" y="1222956"/>
                  </a:lnTo>
                  <a:lnTo>
                    <a:pt x="1772960" y="1247514"/>
                  </a:lnTo>
                  <a:lnTo>
                    <a:pt x="1794063" y="1271103"/>
                  </a:lnTo>
                  <a:lnTo>
                    <a:pt x="1815167" y="1293495"/>
                  </a:lnTo>
                  <a:lnTo>
                    <a:pt x="1836271" y="1314496"/>
                  </a:lnTo>
                  <a:lnTo>
                    <a:pt x="1857386" y="1333867"/>
                  </a:lnTo>
                  <a:lnTo>
                    <a:pt x="1878490" y="1351425"/>
                  </a:lnTo>
                  <a:lnTo>
                    <a:pt x="1899594" y="1367022"/>
                  </a:lnTo>
                  <a:lnTo>
                    <a:pt x="1920697" y="1380555"/>
                  </a:lnTo>
                  <a:lnTo>
                    <a:pt x="1941812" y="1392048"/>
                  </a:lnTo>
                  <a:lnTo>
                    <a:pt x="1962916" y="1401568"/>
                  </a:lnTo>
                  <a:lnTo>
                    <a:pt x="1984020" y="1409275"/>
                  </a:lnTo>
                  <a:lnTo>
                    <a:pt x="2005124" y="1415398"/>
                  </a:lnTo>
                  <a:lnTo>
                    <a:pt x="2026239" y="1420163"/>
                  </a:lnTo>
                  <a:lnTo>
                    <a:pt x="2047343" y="1423857"/>
                  </a:lnTo>
                  <a:lnTo>
                    <a:pt x="2068446" y="1426685"/>
                  </a:lnTo>
                  <a:lnTo>
                    <a:pt x="2089550" y="1428828"/>
                  </a:lnTo>
                  <a:lnTo>
                    <a:pt x="2089550" y="939501"/>
                  </a:lnTo>
                  <a:lnTo>
                    <a:pt x="2068446" y="944097"/>
                  </a:lnTo>
                  <a:lnTo>
                    <a:pt x="2047343" y="947951"/>
                  </a:lnTo>
                  <a:lnTo>
                    <a:pt x="2026239" y="950983"/>
                  </a:lnTo>
                  <a:lnTo>
                    <a:pt x="2005124" y="953173"/>
                  </a:lnTo>
                  <a:lnTo>
                    <a:pt x="1984020" y="954553"/>
                  </a:lnTo>
                  <a:lnTo>
                    <a:pt x="1962916" y="955171"/>
                  </a:lnTo>
                  <a:lnTo>
                    <a:pt x="1941812" y="955072"/>
                  </a:lnTo>
                  <a:lnTo>
                    <a:pt x="1920697" y="954267"/>
                  </a:lnTo>
                  <a:lnTo>
                    <a:pt x="1899594" y="952723"/>
                  </a:lnTo>
                  <a:lnTo>
                    <a:pt x="1878490" y="950352"/>
                  </a:lnTo>
                  <a:lnTo>
                    <a:pt x="1857386" y="947015"/>
                  </a:lnTo>
                  <a:lnTo>
                    <a:pt x="1836271" y="942535"/>
                  </a:lnTo>
                  <a:lnTo>
                    <a:pt x="1815167" y="936707"/>
                  </a:lnTo>
                  <a:lnTo>
                    <a:pt x="1794063" y="929331"/>
                  </a:lnTo>
                  <a:lnTo>
                    <a:pt x="1772960" y="920219"/>
                  </a:lnTo>
                  <a:lnTo>
                    <a:pt x="1751845" y="909226"/>
                  </a:lnTo>
                  <a:lnTo>
                    <a:pt x="1730741" y="896264"/>
                  </a:lnTo>
                  <a:lnTo>
                    <a:pt x="1709637" y="881300"/>
                  </a:lnTo>
                  <a:lnTo>
                    <a:pt x="1688533" y="864368"/>
                  </a:lnTo>
                  <a:lnTo>
                    <a:pt x="1667418" y="845553"/>
                  </a:lnTo>
                  <a:lnTo>
                    <a:pt x="1646314" y="824989"/>
                  </a:lnTo>
                  <a:lnTo>
                    <a:pt x="1625211" y="802835"/>
                  </a:lnTo>
                  <a:lnTo>
                    <a:pt x="1604107" y="779278"/>
                  </a:lnTo>
                  <a:lnTo>
                    <a:pt x="1582992" y="754513"/>
                  </a:lnTo>
                  <a:lnTo>
                    <a:pt x="1561888" y="728748"/>
                  </a:lnTo>
                  <a:lnTo>
                    <a:pt x="1540784" y="702193"/>
                  </a:lnTo>
                  <a:lnTo>
                    <a:pt x="1519681" y="675052"/>
                  </a:lnTo>
                  <a:lnTo>
                    <a:pt x="1498565" y="647524"/>
                  </a:lnTo>
                  <a:lnTo>
                    <a:pt x="1477462" y="619781"/>
                  </a:lnTo>
                  <a:lnTo>
                    <a:pt x="1456358" y="591974"/>
                  </a:lnTo>
                  <a:lnTo>
                    <a:pt x="1435254" y="564215"/>
                  </a:lnTo>
                  <a:lnTo>
                    <a:pt x="1414139" y="536572"/>
                  </a:lnTo>
                  <a:lnTo>
                    <a:pt x="1393035" y="509080"/>
                  </a:lnTo>
                  <a:lnTo>
                    <a:pt x="1371932" y="481737"/>
                  </a:lnTo>
                  <a:lnTo>
                    <a:pt x="1350828" y="454517"/>
                  </a:lnTo>
                  <a:lnTo>
                    <a:pt x="1329713" y="427385"/>
                  </a:lnTo>
                  <a:lnTo>
                    <a:pt x="1308609" y="400305"/>
                  </a:lnTo>
                  <a:lnTo>
                    <a:pt x="1287505" y="373258"/>
                  </a:lnTo>
                  <a:lnTo>
                    <a:pt x="1266401" y="346244"/>
                  </a:lnTo>
                  <a:lnTo>
                    <a:pt x="1245286" y="319289"/>
                  </a:lnTo>
                  <a:lnTo>
                    <a:pt x="1224183" y="292447"/>
                  </a:lnTo>
                  <a:lnTo>
                    <a:pt x="1203079" y="265791"/>
                  </a:lnTo>
                  <a:lnTo>
                    <a:pt x="1181975" y="239414"/>
                  </a:lnTo>
                  <a:lnTo>
                    <a:pt x="1160860" y="213427"/>
                  </a:lnTo>
                  <a:lnTo>
                    <a:pt x="1139756" y="187956"/>
                  </a:lnTo>
                  <a:lnTo>
                    <a:pt x="1118652" y="163144"/>
                  </a:lnTo>
                  <a:lnTo>
                    <a:pt x="1097549" y="139161"/>
                  </a:lnTo>
                  <a:lnTo>
                    <a:pt x="1076434" y="116198"/>
                  </a:lnTo>
                  <a:lnTo>
                    <a:pt x="1055330" y="94485"/>
                  </a:lnTo>
                  <a:lnTo>
                    <a:pt x="1034226" y="74279"/>
                  </a:lnTo>
                  <a:lnTo>
                    <a:pt x="1013122" y="55870"/>
                  </a:lnTo>
                  <a:lnTo>
                    <a:pt x="992007" y="39567"/>
                  </a:lnTo>
                  <a:lnTo>
                    <a:pt x="970903" y="25684"/>
                  </a:lnTo>
                  <a:lnTo>
                    <a:pt x="949800" y="14526"/>
                  </a:lnTo>
                  <a:lnTo>
                    <a:pt x="928696" y="6373"/>
                  </a:lnTo>
                  <a:lnTo>
                    <a:pt x="907581" y="1467"/>
                  </a:lnTo>
                  <a:lnTo>
                    <a:pt x="886477" y="0"/>
                  </a:lnTo>
                  <a:lnTo>
                    <a:pt x="865373" y="2117"/>
                  </a:lnTo>
                  <a:lnTo>
                    <a:pt x="844270" y="7914"/>
                  </a:lnTo>
                  <a:lnTo>
                    <a:pt x="823154" y="17449"/>
                  </a:lnTo>
                  <a:lnTo>
                    <a:pt x="802051" y="30747"/>
                  </a:lnTo>
                  <a:lnTo>
                    <a:pt x="780947" y="47814"/>
                  </a:lnTo>
                  <a:lnTo>
                    <a:pt x="759843" y="68630"/>
                  </a:lnTo>
                  <a:lnTo>
                    <a:pt x="738728" y="93159"/>
                  </a:lnTo>
                  <a:lnTo>
                    <a:pt x="717624" y="121330"/>
                  </a:lnTo>
                  <a:lnTo>
                    <a:pt x="696520" y="153035"/>
                  </a:lnTo>
                  <a:lnTo>
                    <a:pt x="675417" y="188104"/>
                  </a:lnTo>
                  <a:lnTo>
                    <a:pt x="654302" y="226299"/>
                  </a:lnTo>
                  <a:lnTo>
                    <a:pt x="633198" y="267304"/>
                  </a:lnTo>
                  <a:lnTo>
                    <a:pt x="612094" y="310719"/>
                  </a:lnTo>
                  <a:lnTo>
                    <a:pt x="590986" y="356075"/>
                  </a:lnTo>
                  <a:lnTo>
                    <a:pt x="569879" y="402841"/>
                  </a:lnTo>
                  <a:lnTo>
                    <a:pt x="548773" y="450452"/>
                  </a:lnTo>
                  <a:lnTo>
                    <a:pt x="527665" y="498328"/>
                  </a:lnTo>
                  <a:lnTo>
                    <a:pt x="506559" y="545902"/>
                  </a:lnTo>
                  <a:lnTo>
                    <a:pt x="485452" y="592645"/>
                  </a:lnTo>
                  <a:lnTo>
                    <a:pt x="464346" y="638076"/>
                  </a:lnTo>
                  <a:lnTo>
                    <a:pt x="443239" y="681782"/>
                  </a:lnTo>
                  <a:lnTo>
                    <a:pt x="422133" y="723415"/>
                  </a:lnTo>
                  <a:lnTo>
                    <a:pt x="401026" y="762701"/>
                  </a:lnTo>
                  <a:lnTo>
                    <a:pt x="379920" y="799437"/>
                  </a:lnTo>
                  <a:lnTo>
                    <a:pt x="358813" y="833483"/>
                  </a:lnTo>
                  <a:lnTo>
                    <a:pt x="337707" y="864757"/>
                  </a:lnTo>
                  <a:lnTo>
                    <a:pt x="316600" y="893231"/>
                  </a:lnTo>
                  <a:lnTo>
                    <a:pt x="295493" y="918918"/>
                  </a:lnTo>
                  <a:lnTo>
                    <a:pt x="274386" y="941870"/>
                  </a:lnTo>
                  <a:lnTo>
                    <a:pt x="253280" y="962171"/>
                  </a:lnTo>
                  <a:lnTo>
                    <a:pt x="232173" y="979928"/>
                  </a:lnTo>
                  <a:lnTo>
                    <a:pt x="211067" y="995273"/>
                  </a:lnTo>
                  <a:lnTo>
                    <a:pt x="189960" y="1008358"/>
                  </a:lnTo>
                  <a:lnTo>
                    <a:pt x="168854" y="1019352"/>
                  </a:lnTo>
                  <a:lnTo>
                    <a:pt x="147747" y="1028445"/>
                  </a:lnTo>
                  <a:lnTo>
                    <a:pt x="126641" y="1035838"/>
                  </a:lnTo>
                  <a:lnTo>
                    <a:pt x="105534" y="1041742"/>
                  </a:lnTo>
                  <a:lnTo>
                    <a:pt x="84428" y="1046373"/>
                  </a:lnTo>
                  <a:lnTo>
                    <a:pt x="63320" y="1049930"/>
                  </a:lnTo>
                  <a:lnTo>
                    <a:pt x="42213" y="1052632"/>
                  </a:lnTo>
                  <a:lnTo>
                    <a:pt x="21107" y="1054627"/>
                  </a:lnTo>
                  <a:lnTo>
                    <a:pt x="0" y="105608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6A551BE4-E40C-1E1F-D32F-CD8C6B63CEBA}"/>
                </a:ext>
              </a:extLst>
            </p:cNvPr>
            <p:cNvSpPr/>
            <p:nvPr/>
          </p:nvSpPr>
          <p:spPr>
            <a:xfrm>
              <a:off x="3592890" y="1980672"/>
              <a:ext cx="2089550" cy="1064475"/>
            </a:xfrm>
            <a:custGeom>
              <a:avLst/>
              <a:gdLst>
                <a:gd name="connsiteX0" fmla="*/ 0 w 2089550"/>
                <a:gd name="connsiteY0" fmla="*/ 1017947 h 1064475"/>
                <a:gd name="connsiteX1" fmla="*/ 21107 w 2089550"/>
                <a:gd name="connsiteY1" fmla="*/ 1016989 h 1064475"/>
                <a:gd name="connsiteX2" fmla="*/ 42213 w 2089550"/>
                <a:gd name="connsiteY2" fmla="*/ 1015701 h 1064475"/>
                <a:gd name="connsiteX3" fmla="*/ 63320 w 2089550"/>
                <a:gd name="connsiteY3" fmla="*/ 1013991 h 1064475"/>
                <a:gd name="connsiteX4" fmla="*/ 84428 w 2089550"/>
                <a:gd name="connsiteY4" fmla="*/ 1011722 h 1064475"/>
                <a:gd name="connsiteX5" fmla="*/ 105534 w 2089550"/>
                <a:gd name="connsiteY5" fmla="*/ 1008769 h 1064475"/>
                <a:gd name="connsiteX6" fmla="*/ 126641 w 2089550"/>
                <a:gd name="connsiteY6" fmla="*/ 1004950 h 1064475"/>
                <a:gd name="connsiteX7" fmla="*/ 147747 w 2089550"/>
                <a:gd name="connsiteY7" fmla="*/ 1000070 h 1064475"/>
                <a:gd name="connsiteX8" fmla="*/ 168854 w 2089550"/>
                <a:gd name="connsiteY8" fmla="*/ 993924 h 1064475"/>
                <a:gd name="connsiteX9" fmla="*/ 189960 w 2089550"/>
                <a:gd name="connsiteY9" fmla="*/ 986251 h 1064475"/>
                <a:gd name="connsiteX10" fmla="*/ 211067 w 2089550"/>
                <a:gd name="connsiteY10" fmla="*/ 976788 h 1064475"/>
                <a:gd name="connsiteX11" fmla="*/ 232173 w 2089550"/>
                <a:gd name="connsiteY11" fmla="*/ 965273 h 1064475"/>
                <a:gd name="connsiteX12" fmla="*/ 253280 w 2089550"/>
                <a:gd name="connsiteY12" fmla="*/ 951421 h 1064475"/>
                <a:gd name="connsiteX13" fmla="*/ 274386 w 2089550"/>
                <a:gd name="connsiteY13" fmla="*/ 934969 h 1064475"/>
                <a:gd name="connsiteX14" fmla="*/ 295493 w 2089550"/>
                <a:gd name="connsiteY14" fmla="*/ 915663 h 1064475"/>
                <a:gd name="connsiteX15" fmla="*/ 316600 w 2089550"/>
                <a:gd name="connsiteY15" fmla="*/ 893295 h 1064475"/>
                <a:gd name="connsiteX16" fmla="*/ 337707 w 2089550"/>
                <a:gd name="connsiteY16" fmla="*/ 867705 h 1064475"/>
                <a:gd name="connsiteX17" fmla="*/ 358813 w 2089550"/>
                <a:gd name="connsiteY17" fmla="*/ 838800 h 1064475"/>
                <a:gd name="connsiteX18" fmla="*/ 379920 w 2089550"/>
                <a:gd name="connsiteY18" fmla="*/ 806568 h 1064475"/>
                <a:gd name="connsiteX19" fmla="*/ 401026 w 2089550"/>
                <a:gd name="connsiteY19" fmla="*/ 771081 h 1064475"/>
                <a:gd name="connsiteX20" fmla="*/ 422133 w 2089550"/>
                <a:gd name="connsiteY20" fmla="*/ 732512 h 1064475"/>
                <a:gd name="connsiteX21" fmla="*/ 443239 w 2089550"/>
                <a:gd name="connsiteY21" fmla="*/ 691127 h 1064475"/>
                <a:gd name="connsiteX22" fmla="*/ 464346 w 2089550"/>
                <a:gd name="connsiteY22" fmla="*/ 647290 h 1064475"/>
                <a:gd name="connsiteX23" fmla="*/ 485452 w 2089550"/>
                <a:gd name="connsiteY23" fmla="*/ 601445 h 1064475"/>
                <a:gd name="connsiteX24" fmla="*/ 506559 w 2089550"/>
                <a:gd name="connsiteY24" fmla="*/ 554108 h 1064475"/>
                <a:gd name="connsiteX25" fmla="*/ 527665 w 2089550"/>
                <a:gd name="connsiteY25" fmla="*/ 505851 h 1064475"/>
                <a:gd name="connsiteX26" fmla="*/ 548773 w 2089550"/>
                <a:gd name="connsiteY26" fmla="*/ 457272 h 1064475"/>
                <a:gd name="connsiteX27" fmla="*/ 569879 w 2089550"/>
                <a:gd name="connsiteY27" fmla="*/ 408979 h 1064475"/>
                <a:gd name="connsiteX28" fmla="*/ 590986 w 2089550"/>
                <a:gd name="connsiteY28" fmla="*/ 361572 h 1064475"/>
                <a:gd name="connsiteX29" fmla="*/ 612094 w 2089550"/>
                <a:gd name="connsiteY29" fmla="*/ 315612 h 1064475"/>
                <a:gd name="connsiteX30" fmla="*/ 633198 w 2089550"/>
                <a:gd name="connsiteY30" fmla="*/ 271617 h 1064475"/>
                <a:gd name="connsiteX31" fmla="*/ 654302 w 2089550"/>
                <a:gd name="connsiteY31" fmla="*/ 230042 h 1064475"/>
                <a:gd name="connsiteX32" fmla="*/ 675417 w 2089550"/>
                <a:gd name="connsiteY32" fmla="*/ 191276 h 1064475"/>
                <a:gd name="connsiteX33" fmla="*/ 696520 w 2089550"/>
                <a:gd name="connsiteY33" fmla="*/ 155637 h 1064475"/>
                <a:gd name="connsiteX34" fmla="*/ 717624 w 2089550"/>
                <a:gd name="connsiteY34" fmla="*/ 123382 h 1064475"/>
                <a:gd name="connsiteX35" fmla="*/ 738728 w 2089550"/>
                <a:gd name="connsiteY35" fmla="*/ 94698 h 1064475"/>
                <a:gd name="connsiteX36" fmla="*/ 759843 w 2089550"/>
                <a:gd name="connsiteY36" fmla="*/ 69723 h 1064475"/>
                <a:gd name="connsiteX37" fmla="*/ 780947 w 2089550"/>
                <a:gd name="connsiteY37" fmla="*/ 48545 h 1064475"/>
                <a:gd name="connsiteX38" fmla="*/ 802051 w 2089550"/>
                <a:gd name="connsiteY38" fmla="*/ 31210 h 1064475"/>
                <a:gd name="connsiteX39" fmla="*/ 823154 w 2089550"/>
                <a:gd name="connsiteY39" fmla="*/ 17729 h 1064475"/>
                <a:gd name="connsiteX40" fmla="*/ 844270 w 2089550"/>
                <a:gd name="connsiteY40" fmla="*/ 8077 h 1064475"/>
                <a:gd name="connsiteX41" fmla="*/ 865373 w 2089550"/>
                <a:gd name="connsiteY41" fmla="*/ 2197 h 1064475"/>
                <a:gd name="connsiteX42" fmla="*/ 886477 w 2089550"/>
                <a:gd name="connsiteY42" fmla="*/ 0 h 1064475"/>
                <a:gd name="connsiteX43" fmla="*/ 907581 w 2089550"/>
                <a:gd name="connsiteY43" fmla="*/ 1360 h 1064475"/>
                <a:gd name="connsiteX44" fmla="*/ 928696 w 2089550"/>
                <a:gd name="connsiteY44" fmla="*/ 6119 h 1064475"/>
                <a:gd name="connsiteX45" fmla="*/ 949800 w 2089550"/>
                <a:gd name="connsiteY45" fmla="*/ 14082 h 1064475"/>
                <a:gd name="connsiteX46" fmla="*/ 970903 w 2089550"/>
                <a:gd name="connsiteY46" fmla="*/ 25022 h 1064475"/>
                <a:gd name="connsiteX47" fmla="*/ 992007 w 2089550"/>
                <a:gd name="connsiteY47" fmla="*/ 38687 h 1064475"/>
                <a:gd name="connsiteX48" fmla="*/ 1013122 w 2089550"/>
                <a:gd name="connsiteY48" fmla="*/ 54798 h 1064475"/>
                <a:gd name="connsiteX49" fmla="*/ 1034226 w 2089550"/>
                <a:gd name="connsiteY49" fmla="*/ 73068 h 1064475"/>
                <a:gd name="connsiteX50" fmla="*/ 1055330 w 2089550"/>
                <a:gd name="connsiteY50" fmla="*/ 93202 h 1064475"/>
                <a:gd name="connsiteX51" fmla="*/ 1076434 w 2089550"/>
                <a:gd name="connsiteY51" fmla="*/ 114912 h 1064475"/>
                <a:gd name="connsiteX52" fmla="*/ 1097549 w 2089550"/>
                <a:gd name="connsiteY52" fmla="*/ 137922 h 1064475"/>
                <a:gd name="connsiteX53" fmla="*/ 1118652 w 2089550"/>
                <a:gd name="connsiteY53" fmla="*/ 161981 h 1064475"/>
                <a:gd name="connsiteX54" fmla="*/ 1139756 w 2089550"/>
                <a:gd name="connsiteY54" fmla="*/ 186861 h 1064475"/>
                <a:gd name="connsiteX55" fmla="*/ 1160860 w 2089550"/>
                <a:gd name="connsiteY55" fmla="*/ 212367 h 1064475"/>
                <a:gd name="connsiteX56" fmla="*/ 1181975 w 2089550"/>
                <a:gd name="connsiteY56" fmla="*/ 238337 h 1064475"/>
                <a:gd name="connsiteX57" fmla="*/ 1203079 w 2089550"/>
                <a:gd name="connsiteY57" fmla="*/ 264642 h 1064475"/>
                <a:gd name="connsiteX58" fmla="*/ 1224183 w 2089550"/>
                <a:gd name="connsiteY58" fmla="*/ 291184 h 1064475"/>
                <a:gd name="connsiteX59" fmla="*/ 1245286 w 2089550"/>
                <a:gd name="connsiteY59" fmla="*/ 317896 h 1064475"/>
                <a:gd name="connsiteX60" fmla="*/ 1266401 w 2089550"/>
                <a:gd name="connsiteY60" fmla="*/ 344734 h 1064475"/>
                <a:gd name="connsiteX61" fmla="*/ 1287505 w 2089550"/>
                <a:gd name="connsiteY61" fmla="*/ 371679 h 1064475"/>
                <a:gd name="connsiteX62" fmla="*/ 1308609 w 2089550"/>
                <a:gd name="connsiteY62" fmla="*/ 398725 h 1064475"/>
                <a:gd name="connsiteX63" fmla="*/ 1329713 w 2089550"/>
                <a:gd name="connsiteY63" fmla="*/ 425883 h 1064475"/>
                <a:gd name="connsiteX64" fmla="*/ 1350828 w 2089550"/>
                <a:gd name="connsiteY64" fmla="*/ 453168 h 1064475"/>
                <a:gd name="connsiteX65" fmla="*/ 1371932 w 2089550"/>
                <a:gd name="connsiteY65" fmla="*/ 480597 h 1064475"/>
                <a:gd name="connsiteX66" fmla="*/ 1393035 w 2089550"/>
                <a:gd name="connsiteY66" fmla="*/ 508186 h 1064475"/>
                <a:gd name="connsiteX67" fmla="*/ 1414139 w 2089550"/>
                <a:gd name="connsiteY67" fmla="*/ 535940 h 1064475"/>
                <a:gd name="connsiteX68" fmla="*/ 1435254 w 2089550"/>
                <a:gd name="connsiteY68" fmla="*/ 563849 h 1064475"/>
                <a:gd name="connsiteX69" fmla="*/ 1456358 w 2089550"/>
                <a:gd name="connsiteY69" fmla="*/ 591889 h 1064475"/>
                <a:gd name="connsiteX70" fmla="*/ 1477462 w 2089550"/>
                <a:gd name="connsiteY70" fmla="*/ 620012 h 1064475"/>
                <a:gd name="connsiteX71" fmla="*/ 1498565 w 2089550"/>
                <a:gd name="connsiteY71" fmla="*/ 648150 h 1064475"/>
                <a:gd name="connsiteX72" fmla="*/ 1519681 w 2089550"/>
                <a:gd name="connsiteY72" fmla="*/ 676216 h 1064475"/>
                <a:gd name="connsiteX73" fmla="*/ 1540784 w 2089550"/>
                <a:gd name="connsiteY73" fmla="*/ 704102 h 1064475"/>
                <a:gd name="connsiteX74" fmla="*/ 1561888 w 2089550"/>
                <a:gd name="connsiteY74" fmla="*/ 731684 h 1064475"/>
                <a:gd name="connsiteX75" fmla="*/ 1582992 w 2089550"/>
                <a:gd name="connsiteY75" fmla="*/ 758829 h 1064475"/>
                <a:gd name="connsiteX76" fmla="*/ 1604107 w 2089550"/>
                <a:gd name="connsiteY76" fmla="*/ 785400 h 1064475"/>
                <a:gd name="connsiteX77" fmla="*/ 1625211 w 2089550"/>
                <a:gd name="connsiteY77" fmla="*/ 811255 h 1064475"/>
                <a:gd name="connsiteX78" fmla="*/ 1646314 w 2089550"/>
                <a:gd name="connsiteY78" fmla="*/ 836260 h 1064475"/>
                <a:gd name="connsiteX79" fmla="*/ 1667418 w 2089550"/>
                <a:gd name="connsiteY79" fmla="*/ 860294 h 1064475"/>
                <a:gd name="connsiteX80" fmla="*/ 1688533 w 2089550"/>
                <a:gd name="connsiteY80" fmla="*/ 883241 h 1064475"/>
                <a:gd name="connsiteX81" fmla="*/ 1709637 w 2089550"/>
                <a:gd name="connsiteY81" fmla="*/ 905005 h 1064475"/>
                <a:gd name="connsiteX82" fmla="*/ 1730741 w 2089550"/>
                <a:gd name="connsiteY82" fmla="*/ 925505 h 1064475"/>
                <a:gd name="connsiteX83" fmla="*/ 1751845 w 2089550"/>
                <a:gd name="connsiteY83" fmla="*/ 944671 h 1064475"/>
                <a:gd name="connsiteX84" fmla="*/ 1772960 w 2089550"/>
                <a:gd name="connsiteY84" fmla="*/ 962446 h 1064475"/>
                <a:gd name="connsiteX85" fmla="*/ 1794063 w 2089550"/>
                <a:gd name="connsiteY85" fmla="*/ 978795 h 1064475"/>
                <a:gd name="connsiteX86" fmla="*/ 1815167 w 2089550"/>
                <a:gd name="connsiteY86" fmla="*/ 993674 h 1064475"/>
                <a:gd name="connsiteX87" fmla="*/ 1836271 w 2089550"/>
                <a:gd name="connsiteY87" fmla="*/ 1007093 h 1064475"/>
                <a:gd name="connsiteX88" fmla="*/ 1857386 w 2089550"/>
                <a:gd name="connsiteY88" fmla="*/ 1019019 h 1064475"/>
                <a:gd name="connsiteX89" fmla="*/ 1878490 w 2089550"/>
                <a:gd name="connsiteY89" fmla="*/ 1029462 h 1064475"/>
                <a:gd name="connsiteX90" fmla="*/ 1899594 w 2089550"/>
                <a:gd name="connsiteY90" fmla="*/ 1038446 h 1064475"/>
                <a:gd name="connsiteX91" fmla="*/ 1920697 w 2089550"/>
                <a:gd name="connsiteY91" fmla="*/ 1045983 h 1064475"/>
                <a:gd name="connsiteX92" fmla="*/ 1941812 w 2089550"/>
                <a:gd name="connsiteY92" fmla="*/ 1052139 h 1064475"/>
                <a:gd name="connsiteX93" fmla="*/ 1962916 w 2089550"/>
                <a:gd name="connsiteY93" fmla="*/ 1056951 h 1064475"/>
                <a:gd name="connsiteX94" fmla="*/ 1984020 w 2089550"/>
                <a:gd name="connsiteY94" fmla="*/ 1060485 h 1064475"/>
                <a:gd name="connsiteX95" fmla="*/ 2005124 w 2089550"/>
                <a:gd name="connsiteY95" fmla="*/ 1062856 h 1064475"/>
                <a:gd name="connsiteX96" fmla="*/ 2026239 w 2089550"/>
                <a:gd name="connsiteY96" fmla="*/ 1064145 h 1064475"/>
                <a:gd name="connsiteX97" fmla="*/ 2047343 w 2089550"/>
                <a:gd name="connsiteY97" fmla="*/ 1064476 h 1064475"/>
                <a:gd name="connsiteX98" fmla="*/ 2068446 w 2089550"/>
                <a:gd name="connsiteY98" fmla="*/ 1063963 h 1064475"/>
                <a:gd name="connsiteX99" fmla="*/ 2089550 w 2089550"/>
                <a:gd name="connsiteY99" fmla="*/ 1062742 h 10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089550" h="1064475">
                  <a:moveTo>
                    <a:pt x="0" y="1017947"/>
                  </a:moveTo>
                  <a:lnTo>
                    <a:pt x="21107" y="1016989"/>
                  </a:lnTo>
                  <a:lnTo>
                    <a:pt x="42213" y="1015701"/>
                  </a:lnTo>
                  <a:lnTo>
                    <a:pt x="63320" y="1013991"/>
                  </a:lnTo>
                  <a:lnTo>
                    <a:pt x="84428" y="1011722"/>
                  </a:lnTo>
                  <a:lnTo>
                    <a:pt x="105534" y="1008769"/>
                  </a:lnTo>
                  <a:lnTo>
                    <a:pt x="126641" y="1004950"/>
                  </a:lnTo>
                  <a:lnTo>
                    <a:pt x="147747" y="1000070"/>
                  </a:lnTo>
                  <a:lnTo>
                    <a:pt x="168854" y="993924"/>
                  </a:lnTo>
                  <a:lnTo>
                    <a:pt x="189960" y="986251"/>
                  </a:lnTo>
                  <a:lnTo>
                    <a:pt x="211067" y="976788"/>
                  </a:lnTo>
                  <a:lnTo>
                    <a:pt x="232173" y="965273"/>
                  </a:lnTo>
                  <a:lnTo>
                    <a:pt x="253280" y="951421"/>
                  </a:lnTo>
                  <a:lnTo>
                    <a:pt x="274386" y="934969"/>
                  </a:lnTo>
                  <a:lnTo>
                    <a:pt x="295493" y="915663"/>
                  </a:lnTo>
                  <a:lnTo>
                    <a:pt x="316600" y="893295"/>
                  </a:lnTo>
                  <a:lnTo>
                    <a:pt x="337707" y="867705"/>
                  </a:lnTo>
                  <a:lnTo>
                    <a:pt x="358813" y="838800"/>
                  </a:lnTo>
                  <a:lnTo>
                    <a:pt x="379920" y="806568"/>
                  </a:lnTo>
                  <a:lnTo>
                    <a:pt x="401026" y="771081"/>
                  </a:lnTo>
                  <a:lnTo>
                    <a:pt x="422133" y="732512"/>
                  </a:lnTo>
                  <a:lnTo>
                    <a:pt x="443239" y="691127"/>
                  </a:lnTo>
                  <a:lnTo>
                    <a:pt x="464346" y="647290"/>
                  </a:lnTo>
                  <a:lnTo>
                    <a:pt x="485452" y="601445"/>
                  </a:lnTo>
                  <a:lnTo>
                    <a:pt x="506559" y="554108"/>
                  </a:lnTo>
                  <a:lnTo>
                    <a:pt x="527665" y="505851"/>
                  </a:lnTo>
                  <a:lnTo>
                    <a:pt x="548773" y="457272"/>
                  </a:lnTo>
                  <a:lnTo>
                    <a:pt x="569879" y="408979"/>
                  </a:lnTo>
                  <a:lnTo>
                    <a:pt x="590986" y="361572"/>
                  </a:lnTo>
                  <a:lnTo>
                    <a:pt x="612094" y="315612"/>
                  </a:lnTo>
                  <a:lnTo>
                    <a:pt x="633198" y="271617"/>
                  </a:lnTo>
                  <a:lnTo>
                    <a:pt x="654302" y="230042"/>
                  </a:lnTo>
                  <a:lnTo>
                    <a:pt x="675417" y="191276"/>
                  </a:lnTo>
                  <a:lnTo>
                    <a:pt x="696520" y="155637"/>
                  </a:lnTo>
                  <a:lnTo>
                    <a:pt x="717624" y="123382"/>
                  </a:lnTo>
                  <a:lnTo>
                    <a:pt x="738728" y="94698"/>
                  </a:lnTo>
                  <a:lnTo>
                    <a:pt x="759843" y="69723"/>
                  </a:lnTo>
                  <a:lnTo>
                    <a:pt x="780947" y="48545"/>
                  </a:lnTo>
                  <a:lnTo>
                    <a:pt x="802051" y="31210"/>
                  </a:lnTo>
                  <a:lnTo>
                    <a:pt x="823154" y="17729"/>
                  </a:lnTo>
                  <a:lnTo>
                    <a:pt x="844270" y="8077"/>
                  </a:lnTo>
                  <a:lnTo>
                    <a:pt x="865373" y="2197"/>
                  </a:lnTo>
                  <a:lnTo>
                    <a:pt x="886477" y="0"/>
                  </a:lnTo>
                  <a:lnTo>
                    <a:pt x="907581" y="1360"/>
                  </a:lnTo>
                  <a:lnTo>
                    <a:pt x="928696" y="6119"/>
                  </a:lnTo>
                  <a:lnTo>
                    <a:pt x="949800" y="14082"/>
                  </a:lnTo>
                  <a:lnTo>
                    <a:pt x="970903" y="25022"/>
                  </a:lnTo>
                  <a:lnTo>
                    <a:pt x="992007" y="38687"/>
                  </a:lnTo>
                  <a:lnTo>
                    <a:pt x="1013122" y="54798"/>
                  </a:lnTo>
                  <a:lnTo>
                    <a:pt x="1034226" y="73068"/>
                  </a:lnTo>
                  <a:lnTo>
                    <a:pt x="1055330" y="93202"/>
                  </a:lnTo>
                  <a:lnTo>
                    <a:pt x="1076434" y="114912"/>
                  </a:lnTo>
                  <a:lnTo>
                    <a:pt x="1097549" y="137922"/>
                  </a:lnTo>
                  <a:lnTo>
                    <a:pt x="1118652" y="161981"/>
                  </a:lnTo>
                  <a:lnTo>
                    <a:pt x="1139756" y="186861"/>
                  </a:lnTo>
                  <a:lnTo>
                    <a:pt x="1160860" y="212367"/>
                  </a:lnTo>
                  <a:lnTo>
                    <a:pt x="1181975" y="238337"/>
                  </a:lnTo>
                  <a:lnTo>
                    <a:pt x="1203079" y="264642"/>
                  </a:lnTo>
                  <a:lnTo>
                    <a:pt x="1224183" y="291184"/>
                  </a:lnTo>
                  <a:lnTo>
                    <a:pt x="1245286" y="317896"/>
                  </a:lnTo>
                  <a:lnTo>
                    <a:pt x="1266401" y="344734"/>
                  </a:lnTo>
                  <a:lnTo>
                    <a:pt x="1287505" y="371679"/>
                  </a:lnTo>
                  <a:lnTo>
                    <a:pt x="1308609" y="398725"/>
                  </a:lnTo>
                  <a:lnTo>
                    <a:pt x="1329713" y="425883"/>
                  </a:lnTo>
                  <a:lnTo>
                    <a:pt x="1350828" y="453168"/>
                  </a:lnTo>
                  <a:lnTo>
                    <a:pt x="1371932" y="480597"/>
                  </a:lnTo>
                  <a:lnTo>
                    <a:pt x="1393035" y="508186"/>
                  </a:lnTo>
                  <a:lnTo>
                    <a:pt x="1414139" y="535940"/>
                  </a:lnTo>
                  <a:lnTo>
                    <a:pt x="1435254" y="563849"/>
                  </a:lnTo>
                  <a:lnTo>
                    <a:pt x="1456358" y="591889"/>
                  </a:lnTo>
                  <a:lnTo>
                    <a:pt x="1477462" y="620012"/>
                  </a:lnTo>
                  <a:lnTo>
                    <a:pt x="1498565" y="648150"/>
                  </a:lnTo>
                  <a:lnTo>
                    <a:pt x="1519681" y="676216"/>
                  </a:lnTo>
                  <a:lnTo>
                    <a:pt x="1540784" y="704102"/>
                  </a:lnTo>
                  <a:lnTo>
                    <a:pt x="1561888" y="731684"/>
                  </a:lnTo>
                  <a:lnTo>
                    <a:pt x="1582992" y="758829"/>
                  </a:lnTo>
                  <a:lnTo>
                    <a:pt x="1604107" y="785400"/>
                  </a:lnTo>
                  <a:lnTo>
                    <a:pt x="1625211" y="811255"/>
                  </a:lnTo>
                  <a:lnTo>
                    <a:pt x="1646314" y="836260"/>
                  </a:lnTo>
                  <a:lnTo>
                    <a:pt x="1667418" y="860294"/>
                  </a:lnTo>
                  <a:lnTo>
                    <a:pt x="1688533" y="883241"/>
                  </a:lnTo>
                  <a:lnTo>
                    <a:pt x="1709637" y="905005"/>
                  </a:lnTo>
                  <a:lnTo>
                    <a:pt x="1730741" y="925505"/>
                  </a:lnTo>
                  <a:lnTo>
                    <a:pt x="1751845" y="944671"/>
                  </a:lnTo>
                  <a:lnTo>
                    <a:pt x="1772960" y="962446"/>
                  </a:lnTo>
                  <a:lnTo>
                    <a:pt x="1794063" y="978795"/>
                  </a:lnTo>
                  <a:lnTo>
                    <a:pt x="1815167" y="993674"/>
                  </a:lnTo>
                  <a:lnTo>
                    <a:pt x="1836271" y="1007093"/>
                  </a:lnTo>
                  <a:lnTo>
                    <a:pt x="1857386" y="1019019"/>
                  </a:lnTo>
                  <a:lnTo>
                    <a:pt x="1878490" y="1029462"/>
                  </a:lnTo>
                  <a:lnTo>
                    <a:pt x="1899594" y="1038446"/>
                  </a:lnTo>
                  <a:lnTo>
                    <a:pt x="1920697" y="1045983"/>
                  </a:lnTo>
                  <a:lnTo>
                    <a:pt x="1941812" y="1052139"/>
                  </a:lnTo>
                  <a:lnTo>
                    <a:pt x="1962916" y="1056951"/>
                  </a:lnTo>
                  <a:lnTo>
                    <a:pt x="1984020" y="1060485"/>
                  </a:lnTo>
                  <a:lnTo>
                    <a:pt x="2005124" y="1062856"/>
                  </a:lnTo>
                  <a:lnTo>
                    <a:pt x="2026239" y="1064145"/>
                  </a:lnTo>
                  <a:lnTo>
                    <a:pt x="2047343" y="1064476"/>
                  </a:lnTo>
                  <a:lnTo>
                    <a:pt x="2068446" y="1063963"/>
                  </a:lnTo>
                  <a:lnTo>
                    <a:pt x="2089550" y="1062742"/>
                  </a:lnTo>
                </a:path>
              </a:pathLst>
            </a:custGeom>
            <a:noFill/>
            <a:ln w="13668" cap="rnd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7A087C1A-FFD6-0FEC-1CDB-BF53910524C9}"/>
              </a:ext>
            </a:extLst>
          </p:cNvPr>
          <p:cNvGrpSpPr/>
          <p:nvPr/>
        </p:nvGrpSpPr>
        <p:grpSpPr>
          <a:xfrm>
            <a:off x="6012160" y="1762517"/>
            <a:ext cx="2736304" cy="1824202"/>
            <a:chOff x="6012160" y="1762517"/>
            <a:chExt cx="2736304" cy="1824202"/>
          </a:xfrm>
        </p:grpSpPr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7783142B-DA05-2DC5-5AF7-C5BF8E1C5E7A}"/>
                </a:ext>
              </a:extLst>
            </p:cNvPr>
            <p:cNvSpPr/>
            <p:nvPr/>
          </p:nvSpPr>
          <p:spPr>
            <a:xfrm>
              <a:off x="6012160" y="1762517"/>
              <a:ext cx="2736304" cy="1824202"/>
            </a:xfrm>
            <a:custGeom>
              <a:avLst/>
              <a:gdLst>
                <a:gd name="connsiteX0" fmla="*/ 0 w 2736304"/>
                <a:gd name="connsiteY0" fmla="*/ 1824202 h 1824202"/>
                <a:gd name="connsiteX1" fmla="*/ 2736304 w 2736304"/>
                <a:gd name="connsiteY1" fmla="*/ 1824202 h 1824202"/>
                <a:gd name="connsiteX2" fmla="*/ 2736304 w 2736304"/>
                <a:gd name="connsiteY2" fmla="*/ 0 h 1824202"/>
                <a:gd name="connsiteX3" fmla="*/ 0 w 2736304"/>
                <a:gd name="connsiteY3" fmla="*/ 0 h 182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1824202">
                  <a:moveTo>
                    <a:pt x="0" y="1824202"/>
                  </a:moveTo>
                  <a:lnTo>
                    <a:pt x="2736304" y="1824202"/>
                  </a:lnTo>
                  <a:lnTo>
                    <a:pt x="27363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CC7ED98D-9C06-F909-C602-89AA298F507C}"/>
                </a:ext>
              </a:extLst>
            </p:cNvPr>
            <p:cNvSpPr/>
            <p:nvPr/>
          </p:nvSpPr>
          <p:spPr>
            <a:xfrm>
              <a:off x="6346335" y="1816381"/>
              <a:ext cx="2348268" cy="1514561"/>
            </a:xfrm>
            <a:custGeom>
              <a:avLst/>
              <a:gdLst>
                <a:gd name="connsiteX0" fmla="*/ 0 w 2348268"/>
                <a:gd name="connsiteY0" fmla="*/ 1514562 h 1514561"/>
                <a:gd name="connsiteX1" fmla="*/ 2348269 w 2348268"/>
                <a:gd name="connsiteY1" fmla="*/ 1514562 h 1514561"/>
                <a:gd name="connsiteX2" fmla="*/ 2348269 w 2348268"/>
                <a:gd name="connsiteY2" fmla="*/ 0 h 1514561"/>
                <a:gd name="connsiteX3" fmla="*/ 0 w 2348268"/>
                <a:gd name="connsiteY3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8268" h="1514561">
                  <a:moveTo>
                    <a:pt x="0" y="1514562"/>
                  </a:moveTo>
                  <a:lnTo>
                    <a:pt x="2348269" y="1514562"/>
                  </a:lnTo>
                  <a:lnTo>
                    <a:pt x="2348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B3432FE7-FC81-2C6A-8122-613887F69EB8}"/>
                </a:ext>
              </a:extLst>
            </p:cNvPr>
            <p:cNvSpPr/>
            <p:nvPr/>
          </p:nvSpPr>
          <p:spPr>
            <a:xfrm>
              <a:off x="6551255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EEAD8296-1959-D524-4DFB-0F75B5CC1099}"/>
                </a:ext>
              </a:extLst>
            </p:cNvPr>
            <p:cNvSpPr/>
            <p:nvPr/>
          </p:nvSpPr>
          <p:spPr>
            <a:xfrm>
              <a:off x="6828172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EE5BABB8-5BCA-83AA-329C-78FCAD9AA71F}"/>
                </a:ext>
              </a:extLst>
            </p:cNvPr>
            <p:cNvSpPr/>
            <p:nvPr/>
          </p:nvSpPr>
          <p:spPr>
            <a:xfrm>
              <a:off x="7105091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5DC78875-7B32-84B6-D6D1-724D0AC398BB}"/>
                </a:ext>
              </a:extLst>
            </p:cNvPr>
            <p:cNvSpPr/>
            <p:nvPr/>
          </p:nvSpPr>
          <p:spPr>
            <a:xfrm>
              <a:off x="738201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B6785C7F-8846-5ED6-36D2-24FE7E902A41}"/>
                </a:ext>
              </a:extLst>
            </p:cNvPr>
            <p:cNvSpPr/>
            <p:nvPr/>
          </p:nvSpPr>
          <p:spPr>
            <a:xfrm>
              <a:off x="765892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2D340F18-DBEE-D480-F26B-215C29FA8CB3}"/>
                </a:ext>
              </a:extLst>
            </p:cNvPr>
            <p:cNvSpPr/>
            <p:nvPr/>
          </p:nvSpPr>
          <p:spPr>
            <a:xfrm>
              <a:off x="793585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A0F0F659-14CE-F3FF-CCB2-FFAD4C3902DC}"/>
                </a:ext>
              </a:extLst>
            </p:cNvPr>
            <p:cNvSpPr/>
            <p:nvPr/>
          </p:nvSpPr>
          <p:spPr>
            <a:xfrm>
              <a:off x="821276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D1844EED-5FD7-9F40-EE8F-1D79B9EDC551}"/>
                </a:ext>
              </a:extLst>
            </p:cNvPr>
            <p:cNvSpPr/>
            <p:nvPr/>
          </p:nvSpPr>
          <p:spPr>
            <a:xfrm>
              <a:off x="8489678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2C6E83AD-311B-F5B1-07D3-C7A4BD460AB9}"/>
                </a:ext>
              </a:extLst>
            </p:cNvPr>
            <p:cNvSpPr/>
            <p:nvPr/>
          </p:nvSpPr>
          <p:spPr>
            <a:xfrm>
              <a:off x="6346335" y="3330943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6D27890A-5189-D3AD-960E-BD25B8FF1457}"/>
                </a:ext>
              </a:extLst>
            </p:cNvPr>
            <p:cNvSpPr/>
            <p:nvPr/>
          </p:nvSpPr>
          <p:spPr>
            <a:xfrm>
              <a:off x="6551255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BA2B38A6-FB42-3C84-1340-064ACCCB81BB}"/>
                </a:ext>
              </a:extLst>
            </p:cNvPr>
            <p:cNvSpPr/>
            <p:nvPr/>
          </p:nvSpPr>
          <p:spPr>
            <a:xfrm>
              <a:off x="6828172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C4438C17-9056-9B1F-2E1B-30D87C6B161A}"/>
                </a:ext>
              </a:extLst>
            </p:cNvPr>
            <p:cNvSpPr/>
            <p:nvPr/>
          </p:nvSpPr>
          <p:spPr>
            <a:xfrm>
              <a:off x="7105091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D0FB89A6-3675-6A46-7B6F-A3DB3B8A2450}"/>
                </a:ext>
              </a:extLst>
            </p:cNvPr>
            <p:cNvSpPr/>
            <p:nvPr/>
          </p:nvSpPr>
          <p:spPr>
            <a:xfrm>
              <a:off x="738201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FF4FB2CA-577B-9A89-DB53-7473EBD43133}"/>
                </a:ext>
              </a:extLst>
            </p:cNvPr>
            <p:cNvSpPr/>
            <p:nvPr/>
          </p:nvSpPr>
          <p:spPr>
            <a:xfrm>
              <a:off x="7658924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9051EA81-2F21-1A6E-D4ED-66E5DEA48A65}"/>
                </a:ext>
              </a:extLst>
            </p:cNvPr>
            <p:cNvSpPr/>
            <p:nvPr/>
          </p:nvSpPr>
          <p:spPr>
            <a:xfrm>
              <a:off x="793585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2438178F-7925-EE91-794D-093F91AACA26}"/>
                </a:ext>
              </a:extLst>
            </p:cNvPr>
            <p:cNvSpPr/>
            <p:nvPr/>
          </p:nvSpPr>
          <p:spPr>
            <a:xfrm>
              <a:off x="8212764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47DE5FCD-2CC4-4EA8-0450-BDAEE3255F29}"/>
                </a:ext>
              </a:extLst>
            </p:cNvPr>
            <p:cNvSpPr/>
            <p:nvPr/>
          </p:nvSpPr>
          <p:spPr>
            <a:xfrm>
              <a:off x="8489678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9FE1E260-9896-A833-B916-1582A73FE6A3}"/>
                </a:ext>
              </a:extLst>
            </p:cNvPr>
            <p:cNvSpPr/>
            <p:nvPr/>
          </p:nvSpPr>
          <p:spPr>
            <a:xfrm>
              <a:off x="6446159" y="3405450"/>
              <a:ext cx="59210" cy="7855"/>
            </a:xfrm>
            <a:custGeom>
              <a:avLst/>
              <a:gdLst>
                <a:gd name="connsiteX0" fmla="*/ 0 w 59210"/>
                <a:gd name="connsiteY0" fmla="*/ 0 h 7855"/>
                <a:gd name="connsiteX1" fmla="*/ 59210 w 59210"/>
                <a:gd name="connsiteY1" fmla="*/ 0 h 7855"/>
                <a:gd name="connsiteX2" fmla="*/ 59210 w 59210"/>
                <a:gd name="connsiteY2" fmla="*/ 7855 h 7855"/>
                <a:gd name="connsiteX3" fmla="*/ 0 w 59210"/>
                <a:gd name="connsiteY3" fmla="*/ 7855 h 7855"/>
                <a:gd name="connsiteX4" fmla="*/ 0 w 59210"/>
                <a:gd name="connsiteY4" fmla="*/ 0 h 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10" h="7855">
                  <a:moveTo>
                    <a:pt x="0" y="0"/>
                  </a:moveTo>
                  <a:lnTo>
                    <a:pt x="59210" y="0"/>
                  </a:lnTo>
                  <a:lnTo>
                    <a:pt x="59210" y="7855"/>
                  </a:lnTo>
                  <a:lnTo>
                    <a:pt x="0" y="7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23219200-0962-741E-A4C5-A849EB421755}"/>
                </a:ext>
              </a:extLst>
            </p:cNvPr>
            <p:cNvSpPr/>
            <p:nvPr/>
          </p:nvSpPr>
          <p:spPr>
            <a:xfrm>
              <a:off x="6521626" y="3368829"/>
              <a:ext cx="47662" cy="71531"/>
            </a:xfrm>
            <a:custGeom>
              <a:avLst/>
              <a:gdLst>
                <a:gd name="connsiteX0" fmla="*/ 23832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2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2 w 47662"/>
                <a:gd name="connsiteY8" fmla="*/ 7388 h 71531"/>
                <a:gd name="connsiteX9" fmla="*/ 23832 w 47662"/>
                <a:gd name="connsiteY9" fmla="*/ 0 h 71531"/>
                <a:gd name="connsiteX10" fmla="*/ 41521 w 47662"/>
                <a:gd name="connsiteY10" fmla="*/ 9189 h 71531"/>
                <a:gd name="connsiteX11" fmla="*/ 47663 w 47662"/>
                <a:gd name="connsiteY11" fmla="*/ 35789 h 71531"/>
                <a:gd name="connsiteX12" fmla="*/ 41521 w 47662"/>
                <a:gd name="connsiteY12" fmla="*/ 62388 h 71531"/>
                <a:gd name="connsiteX13" fmla="*/ 23832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2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6E4C9F31-FCA4-D8A0-29E7-66B3D707BF55}"/>
                </a:ext>
              </a:extLst>
            </p:cNvPr>
            <p:cNvSpPr/>
            <p:nvPr/>
          </p:nvSpPr>
          <p:spPr>
            <a:xfrm>
              <a:off x="6585685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F070A0E3-225D-EE98-9954-9885A63CB54A}"/>
                </a:ext>
              </a:extLst>
            </p:cNvPr>
            <p:cNvSpPr/>
            <p:nvPr/>
          </p:nvSpPr>
          <p:spPr>
            <a:xfrm>
              <a:off x="6612565" y="3368829"/>
              <a:ext cx="43784" cy="70197"/>
            </a:xfrm>
            <a:custGeom>
              <a:avLst/>
              <a:gdLst>
                <a:gd name="connsiteX0" fmla="*/ 11223 w 43784"/>
                <a:gd name="connsiteY0" fmla="*/ 62342 h 70197"/>
                <a:gd name="connsiteX1" fmla="*/ 43784 w 43784"/>
                <a:gd name="connsiteY1" fmla="*/ 62342 h 70197"/>
                <a:gd name="connsiteX2" fmla="*/ 43784 w 43784"/>
                <a:gd name="connsiteY2" fmla="*/ 70198 h 70197"/>
                <a:gd name="connsiteX3" fmla="*/ 0 w 43784"/>
                <a:gd name="connsiteY3" fmla="*/ 70198 h 70197"/>
                <a:gd name="connsiteX4" fmla="*/ 0 w 43784"/>
                <a:gd name="connsiteY4" fmla="*/ 62342 h 70197"/>
                <a:gd name="connsiteX5" fmla="*/ 14457 w 43784"/>
                <a:gd name="connsiteY5" fmla="*/ 47612 h 70197"/>
                <a:gd name="connsiteX6" fmla="*/ 26003 w 43784"/>
                <a:gd name="connsiteY6" fmla="*/ 35652 h 70197"/>
                <a:gd name="connsiteX7" fmla="*/ 32238 w 43784"/>
                <a:gd name="connsiteY7" fmla="*/ 27158 h 70197"/>
                <a:gd name="connsiteX8" fmla="*/ 34039 w 43784"/>
                <a:gd name="connsiteY8" fmla="*/ 20271 h 70197"/>
                <a:gd name="connsiteX9" fmla="*/ 30160 w 43784"/>
                <a:gd name="connsiteY9" fmla="*/ 11310 h 70197"/>
                <a:gd name="connsiteX10" fmla="*/ 20137 w 43784"/>
                <a:gd name="connsiteY10" fmla="*/ 7844 h 70197"/>
                <a:gd name="connsiteX11" fmla="*/ 10854 w 43784"/>
                <a:gd name="connsiteY11" fmla="*/ 9372 h 70197"/>
                <a:gd name="connsiteX12" fmla="*/ 462 w 43784"/>
                <a:gd name="connsiteY12" fmla="*/ 13989 h 70197"/>
                <a:gd name="connsiteX13" fmla="*/ 462 w 43784"/>
                <a:gd name="connsiteY13" fmla="*/ 4572 h 70197"/>
                <a:gd name="connsiteX14" fmla="*/ 10992 w 43784"/>
                <a:gd name="connsiteY14" fmla="*/ 1152 h 70197"/>
                <a:gd name="connsiteX15" fmla="*/ 19952 w 43784"/>
                <a:gd name="connsiteY15" fmla="*/ 0 h 70197"/>
                <a:gd name="connsiteX16" fmla="*/ 37042 w 43784"/>
                <a:gd name="connsiteY16" fmla="*/ 5359 h 70197"/>
                <a:gd name="connsiteX17" fmla="*/ 43415 w 43784"/>
                <a:gd name="connsiteY17" fmla="*/ 19667 h 70197"/>
                <a:gd name="connsiteX18" fmla="*/ 41798 w 43784"/>
                <a:gd name="connsiteY18" fmla="*/ 27751 h 70197"/>
                <a:gd name="connsiteX19" fmla="*/ 36025 w 43784"/>
                <a:gd name="connsiteY19" fmla="*/ 36712 h 70197"/>
                <a:gd name="connsiteX20" fmla="*/ 28681 w 43784"/>
                <a:gd name="connsiteY20" fmla="*/ 44476 h 70197"/>
                <a:gd name="connsiteX21" fmla="*/ 11223 w 43784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197">
                  <a:moveTo>
                    <a:pt x="11223" y="62342"/>
                  </a:moveTo>
                  <a:lnTo>
                    <a:pt x="43784" y="62342"/>
                  </a:lnTo>
                  <a:lnTo>
                    <a:pt x="43784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4" y="41421"/>
                    <a:pt x="24433" y="37442"/>
                    <a:pt x="26003" y="35652"/>
                  </a:cubicBezTo>
                  <a:cubicBezTo>
                    <a:pt x="28989" y="32288"/>
                    <a:pt x="31067" y="29461"/>
                    <a:pt x="32238" y="27158"/>
                  </a:cubicBezTo>
                  <a:cubicBezTo>
                    <a:pt x="33439" y="24821"/>
                    <a:pt x="34039" y="22517"/>
                    <a:pt x="34039" y="20271"/>
                  </a:cubicBezTo>
                  <a:cubicBezTo>
                    <a:pt x="34039" y="16612"/>
                    <a:pt x="32746" y="13624"/>
                    <a:pt x="30160" y="11310"/>
                  </a:cubicBezTo>
                  <a:cubicBezTo>
                    <a:pt x="27604" y="8996"/>
                    <a:pt x="24263" y="7844"/>
                    <a:pt x="20137" y="7844"/>
                  </a:cubicBezTo>
                  <a:cubicBezTo>
                    <a:pt x="17213" y="7844"/>
                    <a:pt x="14118" y="8357"/>
                    <a:pt x="10854" y="9372"/>
                  </a:cubicBezTo>
                  <a:cubicBezTo>
                    <a:pt x="7621" y="10387"/>
                    <a:pt x="4157" y="11926"/>
                    <a:pt x="462" y="13989"/>
                  </a:cubicBezTo>
                  <a:lnTo>
                    <a:pt x="462" y="4572"/>
                  </a:lnTo>
                  <a:cubicBezTo>
                    <a:pt x="4218" y="3055"/>
                    <a:pt x="7728" y="1915"/>
                    <a:pt x="10992" y="1152"/>
                  </a:cubicBezTo>
                  <a:cubicBezTo>
                    <a:pt x="14256" y="388"/>
                    <a:pt x="17242" y="0"/>
                    <a:pt x="19952" y="0"/>
                  </a:cubicBezTo>
                  <a:cubicBezTo>
                    <a:pt x="27095" y="0"/>
                    <a:pt x="32792" y="1790"/>
                    <a:pt x="37042" y="5359"/>
                  </a:cubicBezTo>
                  <a:cubicBezTo>
                    <a:pt x="41291" y="8927"/>
                    <a:pt x="43415" y="13693"/>
                    <a:pt x="43415" y="19667"/>
                  </a:cubicBezTo>
                  <a:cubicBezTo>
                    <a:pt x="43415" y="22506"/>
                    <a:pt x="42876" y="25197"/>
                    <a:pt x="41798" y="27751"/>
                  </a:cubicBezTo>
                  <a:cubicBezTo>
                    <a:pt x="40752" y="30270"/>
                    <a:pt x="38827" y="33258"/>
                    <a:pt x="36025" y="36712"/>
                  </a:cubicBezTo>
                  <a:cubicBezTo>
                    <a:pt x="35255" y="37613"/>
                    <a:pt x="32807" y="40201"/>
                    <a:pt x="28681" y="44476"/>
                  </a:cubicBezTo>
                  <a:cubicBezTo>
                    <a:pt x="24555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A4048020-CEFC-72F0-1641-DFB79ABA73A3}"/>
                </a:ext>
              </a:extLst>
            </p:cNvPr>
            <p:cNvSpPr/>
            <p:nvPr/>
          </p:nvSpPr>
          <p:spPr>
            <a:xfrm>
              <a:off x="6759217" y="3368829"/>
              <a:ext cx="47662" cy="71531"/>
            </a:xfrm>
            <a:custGeom>
              <a:avLst/>
              <a:gdLst>
                <a:gd name="connsiteX0" fmla="*/ 23832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2 w 47662"/>
                <a:gd name="connsiteY4" fmla="*/ 64144 h 71531"/>
                <a:gd name="connsiteX5" fmla="*/ 34685 w 47662"/>
                <a:gd name="connsiteY5" fmla="*/ 57086 h 71531"/>
                <a:gd name="connsiteX6" fmla="*/ 38334 w 47662"/>
                <a:gd name="connsiteY6" fmla="*/ 35789 h 71531"/>
                <a:gd name="connsiteX7" fmla="*/ 34685 w 47662"/>
                <a:gd name="connsiteY7" fmla="*/ 14502 h 71531"/>
                <a:gd name="connsiteX8" fmla="*/ 23832 w 47662"/>
                <a:gd name="connsiteY8" fmla="*/ 7388 h 71531"/>
                <a:gd name="connsiteX9" fmla="*/ 23832 w 47662"/>
                <a:gd name="connsiteY9" fmla="*/ 0 h 71531"/>
                <a:gd name="connsiteX10" fmla="*/ 41521 w 47662"/>
                <a:gd name="connsiteY10" fmla="*/ 9189 h 71531"/>
                <a:gd name="connsiteX11" fmla="*/ 47663 w 47662"/>
                <a:gd name="connsiteY11" fmla="*/ 35789 h 71531"/>
                <a:gd name="connsiteX12" fmla="*/ 41521 w 47662"/>
                <a:gd name="connsiteY12" fmla="*/ 62388 h 71531"/>
                <a:gd name="connsiteX13" fmla="*/ 23832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2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4" y="45240"/>
                    <a:pt x="38334" y="35789"/>
                  </a:cubicBezTo>
                  <a:cubicBezTo>
                    <a:pt x="38334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676A9BD1-6D5C-1EB4-EB16-7CACFFFB7B52}"/>
                </a:ext>
              </a:extLst>
            </p:cNvPr>
            <p:cNvSpPr/>
            <p:nvPr/>
          </p:nvSpPr>
          <p:spPr>
            <a:xfrm>
              <a:off x="6823276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957A3026-3979-EB3A-5C02-1BEB70269B03}"/>
                </a:ext>
              </a:extLst>
            </p:cNvPr>
            <p:cNvSpPr/>
            <p:nvPr/>
          </p:nvSpPr>
          <p:spPr>
            <a:xfrm>
              <a:off x="6849464" y="3368829"/>
              <a:ext cx="47662" cy="71531"/>
            </a:xfrm>
            <a:custGeom>
              <a:avLst/>
              <a:gdLst>
                <a:gd name="connsiteX0" fmla="*/ 23831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1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1 w 47662"/>
                <a:gd name="connsiteY8" fmla="*/ 7388 h 71531"/>
                <a:gd name="connsiteX9" fmla="*/ 23831 w 47662"/>
                <a:gd name="connsiteY9" fmla="*/ 0 h 71531"/>
                <a:gd name="connsiteX10" fmla="*/ 41520 w 47662"/>
                <a:gd name="connsiteY10" fmla="*/ 9189 h 71531"/>
                <a:gd name="connsiteX11" fmla="*/ 47663 w 47662"/>
                <a:gd name="connsiteY11" fmla="*/ 35789 h 71531"/>
                <a:gd name="connsiteX12" fmla="*/ 41520 w 47662"/>
                <a:gd name="connsiteY12" fmla="*/ 62388 h 71531"/>
                <a:gd name="connsiteX13" fmla="*/ 23831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1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8" y="64144"/>
                    <a:pt x="23831" y="64144"/>
                  </a:cubicBezTo>
                  <a:cubicBezTo>
                    <a:pt x="28665" y="64144"/>
                    <a:pt x="32283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0" y="62388"/>
                  </a:cubicBezTo>
                  <a:cubicBezTo>
                    <a:pt x="37455" y="68487"/>
                    <a:pt x="31560" y="71532"/>
                    <a:pt x="23831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17DB7734-6AD6-21AB-EE2E-0036FC5845C5}"/>
                </a:ext>
              </a:extLst>
            </p:cNvPr>
            <p:cNvSpPr/>
            <p:nvPr/>
          </p:nvSpPr>
          <p:spPr>
            <a:xfrm>
              <a:off x="7037728" y="3368829"/>
              <a:ext cx="47663" cy="71531"/>
            </a:xfrm>
            <a:custGeom>
              <a:avLst/>
              <a:gdLst>
                <a:gd name="connsiteX0" fmla="*/ 23832 w 47663"/>
                <a:gd name="connsiteY0" fmla="*/ 7388 h 71531"/>
                <a:gd name="connsiteX1" fmla="*/ 12978 w 47663"/>
                <a:gd name="connsiteY1" fmla="*/ 14502 h 71531"/>
                <a:gd name="connsiteX2" fmla="*/ 9375 w 47663"/>
                <a:gd name="connsiteY2" fmla="*/ 35789 h 71531"/>
                <a:gd name="connsiteX3" fmla="*/ 12978 w 47663"/>
                <a:gd name="connsiteY3" fmla="*/ 57086 h 71531"/>
                <a:gd name="connsiteX4" fmla="*/ 23832 w 47663"/>
                <a:gd name="connsiteY4" fmla="*/ 64144 h 71531"/>
                <a:gd name="connsiteX5" fmla="*/ 34685 w 47663"/>
                <a:gd name="connsiteY5" fmla="*/ 57086 h 71531"/>
                <a:gd name="connsiteX6" fmla="*/ 38335 w 47663"/>
                <a:gd name="connsiteY6" fmla="*/ 35789 h 71531"/>
                <a:gd name="connsiteX7" fmla="*/ 34685 w 47663"/>
                <a:gd name="connsiteY7" fmla="*/ 14502 h 71531"/>
                <a:gd name="connsiteX8" fmla="*/ 23832 w 47663"/>
                <a:gd name="connsiteY8" fmla="*/ 7388 h 71531"/>
                <a:gd name="connsiteX9" fmla="*/ 23832 w 47663"/>
                <a:gd name="connsiteY9" fmla="*/ 0 h 71531"/>
                <a:gd name="connsiteX10" fmla="*/ 41521 w 47663"/>
                <a:gd name="connsiteY10" fmla="*/ 9189 h 71531"/>
                <a:gd name="connsiteX11" fmla="*/ 47663 w 47663"/>
                <a:gd name="connsiteY11" fmla="*/ 35789 h 71531"/>
                <a:gd name="connsiteX12" fmla="*/ 41521 w 47663"/>
                <a:gd name="connsiteY12" fmla="*/ 62388 h 71531"/>
                <a:gd name="connsiteX13" fmla="*/ 23832 w 47663"/>
                <a:gd name="connsiteY13" fmla="*/ 71532 h 71531"/>
                <a:gd name="connsiteX14" fmla="*/ 6096 w 47663"/>
                <a:gd name="connsiteY14" fmla="*/ 62388 h 71531"/>
                <a:gd name="connsiteX15" fmla="*/ 0 w 47663"/>
                <a:gd name="connsiteY15" fmla="*/ 35789 h 71531"/>
                <a:gd name="connsiteX16" fmla="*/ 6096 w 47663"/>
                <a:gd name="connsiteY16" fmla="*/ 9189 h 71531"/>
                <a:gd name="connsiteX17" fmla="*/ 23832 w 47663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5" y="45240"/>
                    <a:pt x="38335" y="35789"/>
                  </a:cubicBezTo>
                  <a:cubicBezTo>
                    <a:pt x="38335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1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EEDDE5D6-144A-3776-E319-7C85ECC7060F}"/>
                </a:ext>
              </a:extLst>
            </p:cNvPr>
            <p:cNvSpPr/>
            <p:nvPr/>
          </p:nvSpPr>
          <p:spPr>
            <a:xfrm>
              <a:off x="7101788" y="3427295"/>
              <a:ext cx="9745" cy="11731"/>
            </a:xfrm>
            <a:custGeom>
              <a:avLst/>
              <a:gdLst>
                <a:gd name="connsiteX0" fmla="*/ 0 w 9745"/>
                <a:gd name="connsiteY0" fmla="*/ 0 h 11731"/>
                <a:gd name="connsiteX1" fmla="*/ 9746 w 9745"/>
                <a:gd name="connsiteY1" fmla="*/ 0 h 11731"/>
                <a:gd name="connsiteX2" fmla="*/ 9746 w 9745"/>
                <a:gd name="connsiteY2" fmla="*/ 11732 h 11731"/>
                <a:gd name="connsiteX3" fmla="*/ 0 w 9745"/>
                <a:gd name="connsiteY3" fmla="*/ 11732 h 11731"/>
                <a:gd name="connsiteX4" fmla="*/ 0 w 9745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1">
                  <a:moveTo>
                    <a:pt x="0" y="0"/>
                  </a:moveTo>
                  <a:lnTo>
                    <a:pt x="9746" y="0"/>
                  </a:lnTo>
                  <a:lnTo>
                    <a:pt x="9746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DC15399E-725B-04D4-3C0C-77DE333445F9}"/>
                </a:ext>
              </a:extLst>
            </p:cNvPr>
            <p:cNvSpPr/>
            <p:nvPr/>
          </p:nvSpPr>
          <p:spPr>
            <a:xfrm>
              <a:off x="7128667" y="3368829"/>
              <a:ext cx="43787" cy="70197"/>
            </a:xfrm>
            <a:custGeom>
              <a:avLst/>
              <a:gdLst>
                <a:gd name="connsiteX0" fmla="*/ 11223 w 43787"/>
                <a:gd name="connsiteY0" fmla="*/ 62342 h 70197"/>
                <a:gd name="connsiteX1" fmla="*/ 43788 w 43787"/>
                <a:gd name="connsiteY1" fmla="*/ 62342 h 70197"/>
                <a:gd name="connsiteX2" fmla="*/ 43788 w 43787"/>
                <a:gd name="connsiteY2" fmla="*/ 70198 h 70197"/>
                <a:gd name="connsiteX3" fmla="*/ 0 w 43787"/>
                <a:gd name="connsiteY3" fmla="*/ 70198 h 70197"/>
                <a:gd name="connsiteX4" fmla="*/ 0 w 43787"/>
                <a:gd name="connsiteY4" fmla="*/ 62342 h 70197"/>
                <a:gd name="connsiteX5" fmla="*/ 14457 w 43787"/>
                <a:gd name="connsiteY5" fmla="*/ 47612 h 70197"/>
                <a:gd name="connsiteX6" fmla="*/ 26002 w 43787"/>
                <a:gd name="connsiteY6" fmla="*/ 35652 h 70197"/>
                <a:gd name="connsiteX7" fmla="*/ 32238 w 43787"/>
                <a:gd name="connsiteY7" fmla="*/ 27158 h 70197"/>
                <a:gd name="connsiteX8" fmla="*/ 34040 w 43787"/>
                <a:gd name="connsiteY8" fmla="*/ 20271 h 70197"/>
                <a:gd name="connsiteX9" fmla="*/ 30163 w 43787"/>
                <a:gd name="connsiteY9" fmla="*/ 11310 h 70197"/>
                <a:gd name="connsiteX10" fmla="*/ 20137 w 43787"/>
                <a:gd name="connsiteY10" fmla="*/ 7844 h 70197"/>
                <a:gd name="connsiteX11" fmla="*/ 10854 w 43787"/>
                <a:gd name="connsiteY11" fmla="*/ 9372 h 70197"/>
                <a:gd name="connsiteX12" fmla="*/ 463 w 43787"/>
                <a:gd name="connsiteY12" fmla="*/ 13989 h 70197"/>
                <a:gd name="connsiteX13" fmla="*/ 463 w 43787"/>
                <a:gd name="connsiteY13" fmla="*/ 4572 h 70197"/>
                <a:gd name="connsiteX14" fmla="*/ 10993 w 43787"/>
                <a:gd name="connsiteY14" fmla="*/ 1152 h 70197"/>
                <a:gd name="connsiteX15" fmla="*/ 19952 w 43787"/>
                <a:gd name="connsiteY15" fmla="*/ 0 h 70197"/>
                <a:gd name="connsiteX16" fmla="*/ 37038 w 43787"/>
                <a:gd name="connsiteY16" fmla="*/ 5359 h 70197"/>
                <a:gd name="connsiteX17" fmla="*/ 43411 w 43787"/>
                <a:gd name="connsiteY17" fmla="*/ 19667 h 70197"/>
                <a:gd name="connsiteX18" fmla="*/ 41804 w 43787"/>
                <a:gd name="connsiteY18" fmla="*/ 27751 h 70197"/>
                <a:gd name="connsiteX19" fmla="*/ 36023 w 43787"/>
                <a:gd name="connsiteY19" fmla="*/ 36712 h 70197"/>
                <a:gd name="connsiteX20" fmla="*/ 28681 w 43787"/>
                <a:gd name="connsiteY20" fmla="*/ 44476 h 70197"/>
                <a:gd name="connsiteX21" fmla="*/ 11223 w 43787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7" h="70197">
                  <a:moveTo>
                    <a:pt x="11223" y="62342"/>
                  </a:moveTo>
                  <a:lnTo>
                    <a:pt x="43788" y="62342"/>
                  </a:lnTo>
                  <a:lnTo>
                    <a:pt x="43788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7" y="41421"/>
                    <a:pt x="24440" y="37442"/>
                    <a:pt x="26002" y="35652"/>
                  </a:cubicBezTo>
                  <a:cubicBezTo>
                    <a:pt x="28989" y="32288"/>
                    <a:pt x="31064" y="29461"/>
                    <a:pt x="32238" y="27158"/>
                  </a:cubicBezTo>
                  <a:cubicBezTo>
                    <a:pt x="33435" y="24821"/>
                    <a:pt x="34040" y="22517"/>
                    <a:pt x="34040" y="20271"/>
                  </a:cubicBezTo>
                  <a:cubicBezTo>
                    <a:pt x="34040" y="16612"/>
                    <a:pt x="32751" y="13624"/>
                    <a:pt x="30163" y="11310"/>
                  </a:cubicBezTo>
                  <a:cubicBezTo>
                    <a:pt x="27598" y="8996"/>
                    <a:pt x="24257" y="7844"/>
                    <a:pt x="20137" y="7844"/>
                  </a:cubicBezTo>
                  <a:cubicBezTo>
                    <a:pt x="17212" y="7844"/>
                    <a:pt x="14118" y="8357"/>
                    <a:pt x="10854" y="9372"/>
                  </a:cubicBezTo>
                  <a:cubicBezTo>
                    <a:pt x="7622" y="10387"/>
                    <a:pt x="4158" y="11926"/>
                    <a:pt x="463" y="13989"/>
                  </a:cubicBezTo>
                  <a:lnTo>
                    <a:pt x="463" y="4572"/>
                  </a:lnTo>
                  <a:cubicBezTo>
                    <a:pt x="4220" y="3055"/>
                    <a:pt x="7729" y="1915"/>
                    <a:pt x="10993" y="1152"/>
                  </a:cubicBezTo>
                  <a:cubicBezTo>
                    <a:pt x="14257" y="388"/>
                    <a:pt x="17243" y="0"/>
                    <a:pt x="19952" y="0"/>
                  </a:cubicBezTo>
                  <a:cubicBezTo>
                    <a:pt x="27096" y="0"/>
                    <a:pt x="32785" y="1790"/>
                    <a:pt x="37038" y="5359"/>
                  </a:cubicBezTo>
                  <a:cubicBezTo>
                    <a:pt x="41291" y="8927"/>
                    <a:pt x="43411" y="13693"/>
                    <a:pt x="43411" y="19667"/>
                  </a:cubicBezTo>
                  <a:cubicBezTo>
                    <a:pt x="43411" y="22506"/>
                    <a:pt x="42876" y="25197"/>
                    <a:pt x="41804" y="27751"/>
                  </a:cubicBezTo>
                  <a:cubicBezTo>
                    <a:pt x="40755" y="30270"/>
                    <a:pt x="38828" y="33258"/>
                    <a:pt x="36023" y="36712"/>
                  </a:cubicBezTo>
                  <a:cubicBezTo>
                    <a:pt x="35260" y="37613"/>
                    <a:pt x="32808" y="40201"/>
                    <a:pt x="28681" y="44476"/>
                  </a:cubicBezTo>
                  <a:cubicBezTo>
                    <a:pt x="24554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A4C82485-DA3D-FF0B-3A2D-CF72D8388BF9}"/>
                </a:ext>
              </a:extLst>
            </p:cNvPr>
            <p:cNvSpPr/>
            <p:nvPr/>
          </p:nvSpPr>
          <p:spPr>
            <a:xfrm>
              <a:off x="7312565" y="3368829"/>
              <a:ext cx="47668" cy="71531"/>
            </a:xfrm>
            <a:custGeom>
              <a:avLst/>
              <a:gdLst>
                <a:gd name="connsiteX0" fmla="*/ 23840 w 47668"/>
                <a:gd name="connsiteY0" fmla="*/ 7388 h 71531"/>
                <a:gd name="connsiteX1" fmla="*/ 12986 w 47668"/>
                <a:gd name="connsiteY1" fmla="*/ 14502 h 71531"/>
                <a:gd name="connsiteX2" fmla="*/ 9383 w 47668"/>
                <a:gd name="connsiteY2" fmla="*/ 35789 h 71531"/>
                <a:gd name="connsiteX3" fmla="*/ 12986 w 47668"/>
                <a:gd name="connsiteY3" fmla="*/ 57086 h 71531"/>
                <a:gd name="connsiteX4" fmla="*/ 23840 w 47668"/>
                <a:gd name="connsiteY4" fmla="*/ 64144 h 71531"/>
                <a:gd name="connsiteX5" fmla="*/ 34694 w 47668"/>
                <a:gd name="connsiteY5" fmla="*/ 57086 h 71531"/>
                <a:gd name="connsiteX6" fmla="*/ 38342 w 47668"/>
                <a:gd name="connsiteY6" fmla="*/ 35789 h 71531"/>
                <a:gd name="connsiteX7" fmla="*/ 34694 w 47668"/>
                <a:gd name="connsiteY7" fmla="*/ 14502 h 71531"/>
                <a:gd name="connsiteX8" fmla="*/ 23840 w 47668"/>
                <a:gd name="connsiteY8" fmla="*/ 7388 h 71531"/>
                <a:gd name="connsiteX9" fmla="*/ 23840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40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40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40" y="7388"/>
                  </a:moveTo>
                  <a:cubicBezTo>
                    <a:pt x="19040" y="7388"/>
                    <a:pt x="15415" y="9759"/>
                    <a:pt x="12986" y="14502"/>
                  </a:cubicBezTo>
                  <a:cubicBezTo>
                    <a:pt x="10580" y="19211"/>
                    <a:pt x="9383" y="26303"/>
                    <a:pt x="9383" y="35789"/>
                  </a:cubicBezTo>
                  <a:cubicBezTo>
                    <a:pt x="9383" y="45240"/>
                    <a:pt x="10580" y="52343"/>
                    <a:pt x="12986" y="57086"/>
                  </a:cubicBezTo>
                  <a:cubicBezTo>
                    <a:pt x="15415" y="61795"/>
                    <a:pt x="19040" y="64144"/>
                    <a:pt x="23840" y="64144"/>
                  </a:cubicBezTo>
                  <a:cubicBezTo>
                    <a:pt x="28674" y="64144"/>
                    <a:pt x="32288" y="61795"/>
                    <a:pt x="34694" y="57086"/>
                  </a:cubicBezTo>
                  <a:cubicBezTo>
                    <a:pt x="37123" y="52343"/>
                    <a:pt x="38342" y="45240"/>
                    <a:pt x="38342" y="35789"/>
                  </a:cubicBezTo>
                  <a:cubicBezTo>
                    <a:pt x="38342" y="26303"/>
                    <a:pt x="37123" y="19211"/>
                    <a:pt x="34694" y="14502"/>
                  </a:cubicBezTo>
                  <a:cubicBezTo>
                    <a:pt x="32288" y="9759"/>
                    <a:pt x="28674" y="7388"/>
                    <a:pt x="23840" y="7388"/>
                  </a:cubicBezTo>
                  <a:moveTo>
                    <a:pt x="23840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40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40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82241CA0-34FE-0DE1-4157-D03EA3CCE9F4}"/>
                </a:ext>
              </a:extLst>
            </p:cNvPr>
            <p:cNvSpPr/>
            <p:nvPr/>
          </p:nvSpPr>
          <p:spPr>
            <a:xfrm>
              <a:off x="7376629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60C1ABE1-E617-B063-4C78-A09752E067DC}"/>
                </a:ext>
              </a:extLst>
            </p:cNvPr>
            <p:cNvSpPr/>
            <p:nvPr/>
          </p:nvSpPr>
          <p:spPr>
            <a:xfrm>
              <a:off x="7401199" y="3370072"/>
              <a:ext cx="50245" cy="68954"/>
            </a:xfrm>
            <a:custGeom>
              <a:avLst/>
              <a:gdLst>
                <a:gd name="connsiteX0" fmla="*/ 31126 w 50245"/>
                <a:gd name="connsiteY0" fmla="*/ 8129 h 68954"/>
                <a:gd name="connsiteX1" fmla="*/ 7570 w 50245"/>
                <a:gd name="connsiteY1" fmla="*/ 44944 h 68954"/>
                <a:gd name="connsiteX2" fmla="*/ 31126 w 50245"/>
                <a:gd name="connsiteY2" fmla="*/ 44944 h 68954"/>
                <a:gd name="connsiteX3" fmla="*/ 31126 w 50245"/>
                <a:gd name="connsiteY3" fmla="*/ 8129 h 68954"/>
                <a:gd name="connsiteX4" fmla="*/ 28686 w 50245"/>
                <a:gd name="connsiteY4" fmla="*/ 0 h 68954"/>
                <a:gd name="connsiteX5" fmla="*/ 40406 w 50245"/>
                <a:gd name="connsiteY5" fmla="*/ 0 h 68954"/>
                <a:gd name="connsiteX6" fmla="*/ 40406 w 50245"/>
                <a:gd name="connsiteY6" fmla="*/ 44944 h 68954"/>
                <a:gd name="connsiteX7" fmla="*/ 50245 w 50245"/>
                <a:gd name="connsiteY7" fmla="*/ 44944 h 68954"/>
                <a:gd name="connsiteX8" fmla="*/ 50245 w 50245"/>
                <a:gd name="connsiteY8" fmla="*/ 52697 h 68954"/>
                <a:gd name="connsiteX9" fmla="*/ 40406 w 50245"/>
                <a:gd name="connsiteY9" fmla="*/ 52697 h 68954"/>
                <a:gd name="connsiteX10" fmla="*/ 40406 w 50245"/>
                <a:gd name="connsiteY10" fmla="*/ 68955 h 68954"/>
                <a:gd name="connsiteX11" fmla="*/ 31126 w 50245"/>
                <a:gd name="connsiteY11" fmla="*/ 68955 h 68954"/>
                <a:gd name="connsiteX12" fmla="*/ 31126 w 50245"/>
                <a:gd name="connsiteY12" fmla="*/ 52697 h 68954"/>
                <a:gd name="connsiteX13" fmla="*/ 0 w 50245"/>
                <a:gd name="connsiteY13" fmla="*/ 52697 h 68954"/>
                <a:gd name="connsiteX14" fmla="*/ 0 w 50245"/>
                <a:gd name="connsiteY14" fmla="*/ 43690 h 68954"/>
                <a:gd name="connsiteX15" fmla="*/ 28686 w 50245"/>
                <a:gd name="connsiteY15" fmla="*/ 0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245" h="68954">
                  <a:moveTo>
                    <a:pt x="31126" y="8129"/>
                  </a:moveTo>
                  <a:lnTo>
                    <a:pt x="7570" y="44944"/>
                  </a:lnTo>
                  <a:lnTo>
                    <a:pt x="31126" y="44944"/>
                  </a:lnTo>
                  <a:lnTo>
                    <a:pt x="31126" y="8129"/>
                  </a:lnTo>
                  <a:moveTo>
                    <a:pt x="28686" y="0"/>
                  </a:moveTo>
                  <a:lnTo>
                    <a:pt x="40406" y="0"/>
                  </a:lnTo>
                  <a:lnTo>
                    <a:pt x="40406" y="44944"/>
                  </a:lnTo>
                  <a:lnTo>
                    <a:pt x="50245" y="44944"/>
                  </a:lnTo>
                  <a:lnTo>
                    <a:pt x="50245" y="52697"/>
                  </a:lnTo>
                  <a:lnTo>
                    <a:pt x="40406" y="52697"/>
                  </a:lnTo>
                  <a:lnTo>
                    <a:pt x="40406" y="68955"/>
                  </a:lnTo>
                  <a:lnTo>
                    <a:pt x="31126" y="68955"/>
                  </a:lnTo>
                  <a:lnTo>
                    <a:pt x="31126" y="52697"/>
                  </a:lnTo>
                  <a:lnTo>
                    <a:pt x="0" y="52697"/>
                  </a:lnTo>
                  <a:lnTo>
                    <a:pt x="0" y="43690"/>
                  </a:lnTo>
                  <a:lnTo>
                    <a:pt x="28686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334B9C0A-2F6D-7C94-1ABF-DCA75132B35F}"/>
                </a:ext>
              </a:extLst>
            </p:cNvPr>
            <p:cNvSpPr/>
            <p:nvPr/>
          </p:nvSpPr>
          <p:spPr>
            <a:xfrm>
              <a:off x="7589810" y="3368829"/>
              <a:ext cx="47668" cy="71531"/>
            </a:xfrm>
            <a:custGeom>
              <a:avLst/>
              <a:gdLst>
                <a:gd name="connsiteX0" fmla="*/ 23829 w 47668"/>
                <a:gd name="connsiteY0" fmla="*/ 7388 h 71531"/>
                <a:gd name="connsiteX1" fmla="*/ 12975 w 47668"/>
                <a:gd name="connsiteY1" fmla="*/ 14502 h 71531"/>
                <a:gd name="connsiteX2" fmla="*/ 9372 w 47668"/>
                <a:gd name="connsiteY2" fmla="*/ 35789 h 71531"/>
                <a:gd name="connsiteX3" fmla="*/ 12975 w 47668"/>
                <a:gd name="connsiteY3" fmla="*/ 57086 h 71531"/>
                <a:gd name="connsiteX4" fmla="*/ 23829 w 47668"/>
                <a:gd name="connsiteY4" fmla="*/ 64144 h 71531"/>
                <a:gd name="connsiteX5" fmla="*/ 34683 w 47668"/>
                <a:gd name="connsiteY5" fmla="*/ 57086 h 71531"/>
                <a:gd name="connsiteX6" fmla="*/ 38331 w 47668"/>
                <a:gd name="connsiteY6" fmla="*/ 35789 h 71531"/>
                <a:gd name="connsiteX7" fmla="*/ 34683 w 47668"/>
                <a:gd name="connsiteY7" fmla="*/ 14502 h 71531"/>
                <a:gd name="connsiteX8" fmla="*/ 23829 w 47668"/>
                <a:gd name="connsiteY8" fmla="*/ 7388 h 71531"/>
                <a:gd name="connsiteX9" fmla="*/ 23829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29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29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21B37A53-4469-F8F8-3DAD-946495E4EEC7}"/>
                </a:ext>
              </a:extLst>
            </p:cNvPr>
            <p:cNvSpPr/>
            <p:nvPr/>
          </p:nvSpPr>
          <p:spPr>
            <a:xfrm>
              <a:off x="7653873" y="3427295"/>
              <a:ext cx="9736" cy="11731"/>
            </a:xfrm>
            <a:custGeom>
              <a:avLst/>
              <a:gdLst>
                <a:gd name="connsiteX0" fmla="*/ 0 w 9736"/>
                <a:gd name="connsiteY0" fmla="*/ 0 h 11731"/>
                <a:gd name="connsiteX1" fmla="*/ 9737 w 9736"/>
                <a:gd name="connsiteY1" fmla="*/ 0 h 11731"/>
                <a:gd name="connsiteX2" fmla="*/ 9737 w 9736"/>
                <a:gd name="connsiteY2" fmla="*/ 11732 h 11731"/>
                <a:gd name="connsiteX3" fmla="*/ 0 w 9736"/>
                <a:gd name="connsiteY3" fmla="*/ 11732 h 11731"/>
                <a:gd name="connsiteX4" fmla="*/ 0 w 9736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6" h="11731">
                  <a:moveTo>
                    <a:pt x="0" y="0"/>
                  </a:moveTo>
                  <a:lnTo>
                    <a:pt x="9737" y="0"/>
                  </a:lnTo>
                  <a:lnTo>
                    <a:pt x="9737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A329E6D0-E142-C903-F195-C1248F4010B0}"/>
                </a:ext>
              </a:extLst>
            </p:cNvPr>
            <p:cNvSpPr/>
            <p:nvPr/>
          </p:nvSpPr>
          <p:spPr>
            <a:xfrm>
              <a:off x="7680427" y="3368829"/>
              <a:ext cx="47611" cy="71531"/>
            </a:xfrm>
            <a:custGeom>
              <a:avLst/>
              <a:gdLst>
                <a:gd name="connsiteX0" fmla="*/ 24615 w 47611"/>
                <a:gd name="connsiteY0" fmla="*/ 32003 h 71531"/>
                <a:gd name="connsiteX1" fmla="*/ 14639 w 47611"/>
                <a:gd name="connsiteY1" fmla="*/ 36302 h 71531"/>
                <a:gd name="connsiteX2" fmla="*/ 10991 w 47611"/>
                <a:gd name="connsiteY2" fmla="*/ 48079 h 71531"/>
                <a:gd name="connsiteX3" fmla="*/ 14639 w 47611"/>
                <a:gd name="connsiteY3" fmla="*/ 59857 h 71531"/>
                <a:gd name="connsiteX4" fmla="*/ 24615 w 47611"/>
                <a:gd name="connsiteY4" fmla="*/ 64144 h 71531"/>
                <a:gd name="connsiteX5" fmla="*/ 34546 w 47611"/>
                <a:gd name="connsiteY5" fmla="*/ 59857 h 71531"/>
                <a:gd name="connsiteX6" fmla="*/ 38240 w 47611"/>
                <a:gd name="connsiteY6" fmla="*/ 48079 h 71531"/>
                <a:gd name="connsiteX7" fmla="*/ 34546 w 47611"/>
                <a:gd name="connsiteY7" fmla="*/ 36302 h 71531"/>
                <a:gd name="connsiteX8" fmla="*/ 24615 w 47611"/>
                <a:gd name="connsiteY8" fmla="*/ 32003 h 71531"/>
                <a:gd name="connsiteX9" fmla="*/ 43131 w 47611"/>
                <a:gd name="connsiteY9" fmla="*/ 2770 h 71531"/>
                <a:gd name="connsiteX10" fmla="*/ 43131 w 47611"/>
                <a:gd name="connsiteY10" fmla="*/ 11264 h 71531"/>
                <a:gd name="connsiteX11" fmla="*/ 36028 w 47611"/>
                <a:gd name="connsiteY11" fmla="*/ 8722 h 71531"/>
                <a:gd name="connsiteX12" fmla="*/ 28959 w 47611"/>
                <a:gd name="connsiteY12" fmla="*/ 7844 h 71531"/>
                <a:gd name="connsiteX13" fmla="*/ 14822 w 47611"/>
                <a:gd name="connsiteY13" fmla="*/ 14081 h 71531"/>
                <a:gd name="connsiteX14" fmla="*/ 9281 w 47611"/>
                <a:gd name="connsiteY14" fmla="*/ 32927 h 71531"/>
                <a:gd name="connsiteX15" fmla="*/ 16121 w 47611"/>
                <a:gd name="connsiteY15" fmla="*/ 26782 h 71531"/>
                <a:gd name="connsiteX16" fmla="*/ 25174 w 47611"/>
                <a:gd name="connsiteY16" fmla="*/ 24615 h 71531"/>
                <a:gd name="connsiteX17" fmla="*/ 41569 w 47611"/>
                <a:gd name="connsiteY17" fmla="*/ 30943 h 71531"/>
                <a:gd name="connsiteX18" fmla="*/ 47612 w 47611"/>
                <a:gd name="connsiteY18" fmla="*/ 48079 h 71531"/>
                <a:gd name="connsiteX19" fmla="*/ 41330 w 47611"/>
                <a:gd name="connsiteY19" fmla="*/ 65113 h 71531"/>
                <a:gd name="connsiteX20" fmla="*/ 24615 w 47611"/>
                <a:gd name="connsiteY20" fmla="*/ 71532 h 71531"/>
                <a:gd name="connsiteX21" fmla="*/ 6328 w 47611"/>
                <a:gd name="connsiteY21" fmla="*/ 62388 h 71531"/>
                <a:gd name="connsiteX22" fmla="*/ 0 w 47611"/>
                <a:gd name="connsiteY22" fmla="*/ 35789 h 71531"/>
                <a:gd name="connsiteX23" fmla="*/ 7753 w 47611"/>
                <a:gd name="connsiteY23" fmla="*/ 9737 h 71531"/>
                <a:gd name="connsiteX24" fmla="*/ 28583 w 47611"/>
                <a:gd name="connsiteY24" fmla="*/ 0 h 71531"/>
                <a:gd name="connsiteX25" fmla="*/ 35652 w 47611"/>
                <a:gd name="connsiteY25" fmla="*/ 684 h 71531"/>
                <a:gd name="connsiteX26" fmla="*/ 43131 w 47611"/>
                <a:gd name="connsiteY26" fmla="*/ 277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1" h="71531">
                  <a:moveTo>
                    <a:pt x="24615" y="32003"/>
                  </a:moveTo>
                  <a:cubicBezTo>
                    <a:pt x="20431" y="32003"/>
                    <a:pt x="17102" y="33440"/>
                    <a:pt x="14639" y="36302"/>
                  </a:cubicBezTo>
                  <a:cubicBezTo>
                    <a:pt x="12211" y="39163"/>
                    <a:pt x="10991" y="43085"/>
                    <a:pt x="10991" y="48079"/>
                  </a:cubicBezTo>
                  <a:cubicBezTo>
                    <a:pt x="10991" y="53039"/>
                    <a:pt x="12211" y="56961"/>
                    <a:pt x="14639" y="59857"/>
                  </a:cubicBezTo>
                  <a:cubicBezTo>
                    <a:pt x="17102" y="62718"/>
                    <a:pt x="20431" y="64144"/>
                    <a:pt x="24615" y="64144"/>
                  </a:cubicBezTo>
                  <a:cubicBezTo>
                    <a:pt x="28800" y="64144"/>
                    <a:pt x="32117" y="62718"/>
                    <a:pt x="34546" y="59857"/>
                  </a:cubicBezTo>
                  <a:cubicBezTo>
                    <a:pt x="37008" y="56961"/>
                    <a:pt x="38240" y="53039"/>
                    <a:pt x="38240" y="48079"/>
                  </a:cubicBezTo>
                  <a:cubicBezTo>
                    <a:pt x="38240" y="43085"/>
                    <a:pt x="37008" y="39163"/>
                    <a:pt x="34546" y="36302"/>
                  </a:cubicBezTo>
                  <a:cubicBezTo>
                    <a:pt x="32117" y="33440"/>
                    <a:pt x="28800" y="32003"/>
                    <a:pt x="24615" y="32003"/>
                  </a:cubicBezTo>
                  <a:moveTo>
                    <a:pt x="43131" y="2770"/>
                  </a:moveTo>
                  <a:lnTo>
                    <a:pt x="43131" y="11264"/>
                  </a:lnTo>
                  <a:cubicBezTo>
                    <a:pt x="40794" y="10159"/>
                    <a:pt x="38434" y="9303"/>
                    <a:pt x="36028" y="8722"/>
                  </a:cubicBezTo>
                  <a:cubicBezTo>
                    <a:pt x="33657" y="8141"/>
                    <a:pt x="31297" y="7844"/>
                    <a:pt x="28959" y="7844"/>
                  </a:cubicBezTo>
                  <a:cubicBezTo>
                    <a:pt x="22803" y="7844"/>
                    <a:pt x="18094" y="9919"/>
                    <a:pt x="14822" y="14081"/>
                  </a:cubicBezTo>
                  <a:cubicBezTo>
                    <a:pt x="11595" y="18242"/>
                    <a:pt x="9748" y="24524"/>
                    <a:pt x="9281" y="32927"/>
                  </a:cubicBezTo>
                  <a:cubicBezTo>
                    <a:pt x="11093" y="30248"/>
                    <a:pt x="13374" y="28195"/>
                    <a:pt x="16121" y="26782"/>
                  </a:cubicBezTo>
                  <a:cubicBezTo>
                    <a:pt x="18858" y="25334"/>
                    <a:pt x="21879" y="24615"/>
                    <a:pt x="25174" y="24615"/>
                  </a:cubicBezTo>
                  <a:cubicBezTo>
                    <a:pt x="32095" y="24615"/>
                    <a:pt x="37567" y="26724"/>
                    <a:pt x="41569" y="30943"/>
                  </a:cubicBezTo>
                  <a:cubicBezTo>
                    <a:pt x="45594" y="35127"/>
                    <a:pt x="47612" y="40839"/>
                    <a:pt x="47612" y="48079"/>
                  </a:cubicBezTo>
                  <a:cubicBezTo>
                    <a:pt x="47612" y="55159"/>
                    <a:pt x="45514" y="60837"/>
                    <a:pt x="41330" y="65113"/>
                  </a:cubicBezTo>
                  <a:cubicBezTo>
                    <a:pt x="37145" y="69388"/>
                    <a:pt x="31570" y="71532"/>
                    <a:pt x="24615" y="71532"/>
                  </a:cubicBezTo>
                  <a:cubicBezTo>
                    <a:pt x="16646" y="71532"/>
                    <a:pt x="10546" y="68487"/>
                    <a:pt x="6328" y="62388"/>
                  </a:cubicBezTo>
                  <a:cubicBezTo>
                    <a:pt x="2109" y="56265"/>
                    <a:pt x="0" y="47395"/>
                    <a:pt x="0" y="35789"/>
                  </a:cubicBezTo>
                  <a:cubicBezTo>
                    <a:pt x="0" y="24889"/>
                    <a:pt x="2588" y="16201"/>
                    <a:pt x="7753" y="9737"/>
                  </a:cubicBezTo>
                  <a:cubicBezTo>
                    <a:pt x="12929" y="3249"/>
                    <a:pt x="19872" y="0"/>
                    <a:pt x="28583" y="0"/>
                  </a:cubicBezTo>
                  <a:cubicBezTo>
                    <a:pt x="30920" y="0"/>
                    <a:pt x="33280" y="228"/>
                    <a:pt x="35652" y="684"/>
                  </a:cubicBezTo>
                  <a:cubicBezTo>
                    <a:pt x="38057" y="1152"/>
                    <a:pt x="40543" y="1847"/>
                    <a:pt x="43131" y="277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7565B961-B833-D248-DAAC-B131B5185EE1}"/>
                </a:ext>
              </a:extLst>
            </p:cNvPr>
            <p:cNvSpPr/>
            <p:nvPr/>
          </p:nvSpPr>
          <p:spPr>
            <a:xfrm>
              <a:off x="7866986" y="3368829"/>
              <a:ext cx="47657" cy="71531"/>
            </a:xfrm>
            <a:custGeom>
              <a:avLst/>
              <a:gdLst>
                <a:gd name="connsiteX0" fmla="*/ 23829 w 47657"/>
                <a:gd name="connsiteY0" fmla="*/ 7388 h 71531"/>
                <a:gd name="connsiteX1" fmla="*/ 12975 w 47657"/>
                <a:gd name="connsiteY1" fmla="*/ 14502 h 71531"/>
                <a:gd name="connsiteX2" fmla="*/ 9372 w 47657"/>
                <a:gd name="connsiteY2" fmla="*/ 35789 h 71531"/>
                <a:gd name="connsiteX3" fmla="*/ 12975 w 47657"/>
                <a:gd name="connsiteY3" fmla="*/ 57086 h 71531"/>
                <a:gd name="connsiteX4" fmla="*/ 23829 w 47657"/>
                <a:gd name="connsiteY4" fmla="*/ 64144 h 71531"/>
                <a:gd name="connsiteX5" fmla="*/ 34683 w 47657"/>
                <a:gd name="connsiteY5" fmla="*/ 57086 h 71531"/>
                <a:gd name="connsiteX6" fmla="*/ 38331 w 47657"/>
                <a:gd name="connsiteY6" fmla="*/ 35789 h 71531"/>
                <a:gd name="connsiteX7" fmla="*/ 34683 w 47657"/>
                <a:gd name="connsiteY7" fmla="*/ 14502 h 71531"/>
                <a:gd name="connsiteX8" fmla="*/ 23829 w 47657"/>
                <a:gd name="connsiteY8" fmla="*/ 7388 h 71531"/>
                <a:gd name="connsiteX9" fmla="*/ 23829 w 47657"/>
                <a:gd name="connsiteY9" fmla="*/ 0 h 71531"/>
                <a:gd name="connsiteX10" fmla="*/ 41512 w 47657"/>
                <a:gd name="connsiteY10" fmla="*/ 9189 h 71531"/>
                <a:gd name="connsiteX11" fmla="*/ 47657 w 47657"/>
                <a:gd name="connsiteY11" fmla="*/ 35789 h 71531"/>
                <a:gd name="connsiteX12" fmla="*/ 41512 w 47657"/>
                <a:gd name="connsiteY12" fmla="*/ 62388 h 71531"/>
                <a:gd name="connsiteX13" fmla="*/ 23829 w 47657"/>
                <a:gd name="connsiteY13" fmla="*/ 71532 h 71531"/>
                <a:gd name="connsiteX14" fmla="*/ 6088 w 47657"/>
                <a:gd name="connsiteY14" fmla="*/ 62388 h 71531"/>
                <a:gd name="connsiteX15" fmla="*/ 0 w 47657"/>
                <a:gd name="connsiteY15" fmla="*/ 35789 h 71531"/>
                <a:gd name="connsiteX16" fmla="*/ 6088 w 47657"/>
                <a:gd name="connsiteY16" fmla="*/ 9189 h 71531"/>
                <a:gd name="connsiteX17" fmla="*/ 23829 w 47657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7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12" y="9189"/>
                  </a:cubicBezTo>
                  <a:cubicBezTo>
                    <a:pt x="45605" y="15289"/>
                    <a:pt x="47657" y="24148"/>
                    <a:pt x="47657" y="35789"/>
                  </a:cubicBezTo>
                  <a:cubicBezTo>
                    <a:pt x="47657" y="47395"/>
                    <a:pt x="45605" y="56265"/>
                    <a:pt x="41512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81" y="68487"/>
                    <a:pt x="6088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088" y="9189"/>
                  </a:cubicBezTo>
                  <a:cubicBezTo>
                    <a:pt x="10181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7FF3FB24-8F3C-0176-A031-CB2EE2CE5508}"/>
                </a:ext>
              </a:extLst>
            </p:cNvPr>
            <p:cNvSpPr/>
            <p:nvPr/>
          </p:nvSpPr>
          <p:spPr>
            <a:xfrm>
              <a:off x="7931038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06562A04-57A2-63FE-1D8C-35AC9083378E}"/>
                </a:ext>
              </a:extLst>
            </p:cNvPr>
            <p:cNvSpPr/>
            <p:nvPr/>
          </p:nvSpPr>
          <p:spPr>
            <a:xfrm>
              <a:off x="7957409" y="3368829"/>
              <a:ext cx="47292" cy="71531"/>
            </a:xfrm>
            <a:custGeom>
              <a:avLst/>
              <a:gdLst>
                <a:gd name="connsiteX0" fmla="*/ 23646 w 47292"/>
                <a:gd name="connsiteY0" fmla="*/ 37453 h 71531"/>
                <a:gd name="connsiteX1" fmla="*/ 13168 w 47292"/>
                <a:gd name="connsiteY1" fmla="*/ 41010 h 71531"/>
                <a:gd name="connsiteX2" fmla="*/ 9383 w 47292"/>
                <a:gd name="connsiteY2" fmla="*/ 50804 h 71531"/>
                <a:gd name="connsiteX3" fmla="*/ 13168 w 47292"/>
                <a:gd name="connsiteY3" fmla="*/ 60586 h 71531"/>
                <a:gd name="connsiteX4" fmla="*/ 23646 w 47292"/>
                <a:gd name="connsiteY4" fmla="*/ 64144 h 71531"/>
                <a:gd name="connsiteX5" fmla="*/ 34135 w 47292"/>
                <a:gd name="connsiteY5" fmla="*/ 60586 h 71531"/>
                <a:gd name="connsiteX6" fmla="*/ 37966 w 47292"/>
                <a:gd name="connsiteY6" fmla="*/ 50804 h 71531"/>
                <a:gd name="connsiteX7" fmla="*/ 34135 w 47292"/>
                <a:gd name="connsiteY7" fmla="*/ 41010 h 71531"/>
                <a:gd name="connsiteX8" fmla="*/ 23646 w 47292"/>
                <a:gd name="connsiteY8" fmla="*/ 37453 h 71531"/>
                <a:gd name="connsiteX9" fmla="*/ 14320 w 47292"/>
                <a:gd name="connsiteY9" fmla="*/ 33486 h 71531"/>
                <a:gd name="connsiteX10" fmla="*/ 4948 w 47292"/>
                <a:gd name="connsiteY10" fmla="*/ 27887 h 71531"/>
                <a:gd name="connsiteX11" fmla="*/ 1619 w 47292"/>
                <a:gd name="connsiteY11" fmla="*/ 17866 h 71531"/>
                <a:gd name="connsiteX12" fmla="*/ 7491 w 47292"/>
                <a:gd name="connsiteY12" fmla="*/ 4800 h 71531"/>
                <a:gd name="connsiteX13" fmla="*/ 23646 w 47292"/>
                <a:gd name="connsiteY13" fmla="*/ 0 h 71531"/>
                <a:gd name="connsiteX14" fmla="*/ 39813 w 47292"/>
                <a:gd name="connsiteY14" fmla="*/ 4800 h 71531"/>
                <a:gd name="connsiteX15" fmla="*/ 45685 w 47292"/>
                <a:gd name="connsiteY15" fmla="*/ 17866 h 71531"/>
                <a:gd name="connsiteX16" fmla="*/ 42310 w 47292"/>
                <a:gd name="connsiteY16" fmla="*/ 27887 h 71531"/>
                <a:gd name="connsiteX17" fmla="*/ 33029 w 47292"/>
                <a:gd name="connsiteY17" fmla="*/ 33486 h 71531"/>
                <a:gd name="connsiteX18" fmla="*/ 43507 w 47292"/>
                <a:gd name="connsiteY18" fmla="*/ 39619 h 71531"/>
                <a:gd name="connsiteX19" fmla="*/ 47292 w 47292"/>
                <a:gd name="connsiteY19" fmla="*/ 50804 h 71531"/>
                <a:gd name="connsiteX20" fmla="*/ 41159 w 47292"/>
                <a:gd name="connsiteY20" fmla="*/ 66184 h 71531"/>
                <a:gd name="connsiteX21" fmla="*/ 23646 w 47292"/>
                <a:gd name="connsiteY21" fmla="*/ 71532 h 71531"/>
                <a:gd name="connsiteX22" fmla="*/ 6100 w 47292"/>
                <a:gd name="connsiteY22" fmla="*/ 66184 h 71531"/>
                <a:gd name="connsiteX23" fmla="*/ 0 w 47292"/>
                <a:gd name="connsiteY23" fmla="*/ 50804 h 71531"/>
                <a:gd name="connsiteX24" fmla="*/ 3785 w 47292"/>
                <a:gd name="connsiteY24" fmla="*/ 39619 h 71531"/>
                <a:gd name="connsiteX25" fmla="*/ 14320 w 47292"/>
                <a:gd name="connsiteY25" fmla="*/ 33486 h 71531"/>
                <a:gd name="connsiteX26" fmla="*/ 10900 w 47292"/>
                <a:gd name="connsiteY26" fmla="*/ 18744 h 71531"/>
                <a:gd name="connsiteX27" fmla="*/ 14229 w 47292"/>
                <a:gd name="connsiteY27" fmla="*/ 27101 h 71531"/>
                <a:gd name="connsiteX28" fmla="*/ 23646 w 47292"/>
                <a:gd name="connsiteY28" fmla="*/ 30111 h 71531"/>
                <a:gd name="connsiteX29" fmla="*/ 33029 w 47292"/>
                <a:gd name="connsiteY29" fmla="*/ 27101 h 71531"/>
                <a:gd name="connsiteX30" fmla="*/ 36438 w 47292"/>
                <a:gd name="connsiteY30" fmla="*/ 18744 h 71531"/>
                <a:gd name="connsiteX31" fmla="*/ 33029 w 47292"/>
                <a:gd name="connsiteY31" fmla="*/ 10387 h 71531"/>
                <a:gd name="connsiteX32" fmla="*/ 23646 w 47292"/>
                <a:gd name="connsiteY32" fmla="*/ 7388 h 71531"/>
                <a:gd name="connsiteX33" fmla="*/ 14229 w 47292"/>
                <a:gd name="connsiteY33" fmla="*/ 10387 h 71531"/>
                <a:gd name="connsiteX34" fmla="*/ 10900 w 47292"/>
                <a:gd name="connsiteY34" fmla="*/ 18744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7292" h="71531">
                  <a:moveTo>
                    <a:pt x="23646" y="37453"/>
                  </a:moveTo>
                  <a:cubicBezTo>
                    <a:pt x="19211" y="37453"/>
                    <a:pt x="15722" y="38639"/>
                    <a:pt x="13168" y="41010"/>
                  </a:cubicBezTo>
                  <a:cubicBezTo>
                    <a:pt x="10649" y="43382"/>
                    <a:pt x="9383" y="46643"/>
                    <a:pt x="9383" y="50804"/>
                  </a:cubicBezTo>
                  <a:cubicBezTo>
                    <a:pt x="9383" y="54954"/>
                    <a:pt x="10649" y="58215"/>
                    <a:pt x="13168" y="60586"/>
                  </a:cubicBezTo>
                  <a:cubicBezTo>
                    <a:pt x="15722" y="62958"/>
                    <a:pt x="19211" y="64144"/>
                    <a:pt x="23646" y="64144"/>
                  </a:cubicBezTo>
                  <a:cubicBezTo>
                    <a:pt x="28081" y="64144"/>
                    <a:pt x="31581" y="62958"/>
                    <a:pt x="34135" y="60586"/>
                  </a:cubicBezTo>
                  <a:cubicBezTo>
                    <a:pt x="36689" y="58181"/>
                    <a:pt x="37966" y="54920"/>
                    <a:pt x="37966" y="50804"/>
                  </a:cubicBezTo>
                  <a:cubicBezTo>
                    <a:pt x="37966" y="46643"/>
                    <a:pt x="36689" y="43382"/>
                    <a:pt x="34135" y="41010"/>
                  </a:cubicBezTo>
                  <a:cubicBezTo>
                    <a:pt x="31616" y="38639"/>
                    <a:pt x="28115" y="37453"/>
                    <a:pt x="23646" y="37453"/>
                  </a:cubicBezTo>
                  <a:moveTo>
                    <a:pt x="14320" y="33486"/>
                  </a:moveTo>
                  <a:cubicBezTo>
                    <a:pt x="10318" y="32494"/>
                    <a:pt x="7194" y="30635"/>
                    <a:pt x="4948" y="27887"/>
                  </a:cubicBezTo>
                  <a:cubicBezTo>
                    <a:pt x="2725" y="25151"/>
                    <a:pt x="1619" y="21811"/>
                    <a:pt x="1619" y="17866"/>
                  </a:cubicBezTo>
                  <a:cubicBezTo>
                    <a:pt x="1619" y="12359"/>
                    <a:pt x="3580" y="8004"/>
                    <a:pt x="7491" y="4800"/>
                  </a:cubicBezTo>
                  <a:cubicBezTo>
                    <a:pt x="11424" y="1596"/>
                    <a:pt x="16817" y="0"/>
                    <a:pt x="23646" y="0"/>
                  </a:cubicBezTo>
                  <a:cubicBezTo>
                    <a:pt x="30521" y="0"/>
                    <a:pt x="35903" y="1596"/>
                    <a:pt x="39813" y="4800"/>
                  </a:cubicBezTo>
                  <a:cubicBezTo>
                    <a:pt x="43724" y="8004"/>
                    <a:pt x="45685" y="12359"/>
                    <a:pt x="45685" y="17866"/>
                  </a:cubicBezTo>
                  <a:cubicBezTo>
                    <a:pt x="45685" y="21811"/>
                    <a:pt x="44556" y="25151"/>
                    <a:pt x="42310" y="27887"/>
                  </a:cubicBezTo>
                  <a:cubicBezTo>
                    <a:pt x="40087" y="30635"/>
                    <a:pt x="36997" y="32494"/>
                    <a:pt x="33029" y="33486"/>
                  </a:cubicBezTo>
                  <a:cubicBezTo>
                    <a:pt x="37521" y="34523"/>
                    <a:pt x="41010" y="36575"/>
                    <a:pt x="43507" y="39619"/>
                  </a:cubicBezTo>
                  <a:cubicBezTo>
                    <a:pt x="46027" y="42664"/>
                    <a:pt x="47292" y="46392"/>
                    <a:pt x="47292" y="50804"/>
                  </a:cubicBezTo>
                  <a:cubicBezTo>
                    <a:pt x="47292" y="57485"/>
                    <a:pt x="45252" y="62616"/>
                    <a:pt x="41159" y="66184"/>
                  </a:cubicBezTo>
                  <a:cubicBezTo>
                    <a:pt x="37088" y="69753"/>
                    <a:pt x="31251" y="71532"/>
                    <a:pt x="23646" y="71532"/>
                  </a:cubicBezTo>
                  <a:cubicBezTo>
                    <a:pt x="16042" y="71532"/>
                    <a:pt x="10193" y="69753"/>
                    <a:pt x="6100" y="66184"/>
                  </a:cubicBezTo>
                  <a:cubicBezTo>
                    <a:pt x="2029" y="62616"/>
                    <a:pt x="0" y="57485"/>
                    <a:pt x="0" y="50804"/>
                  </a:cubicBezTo>
                  <a:cubicBezTo>
                    <a:pt x="0" y="46392"/>
                    <a:pt x="1266" y="42664"/>
                    <a:pt x="3785" y="39619"/>
                  </a:cubicBezTo>
                  <a:cubicBezTo>
                    <a:pt x="6316" y="36575"/>
                    <a:pt x="9828" y="34523"/>
                    <a:pt x="14320" y="33486"/>
                  </a:cubicBezTo>
                  <a:moveTo>
                    <a:pt x="10900" y="18744"/>
                  </a:moveTo>
                  <a:cubicBezTo>
                    <a:pt x="10900" y="22312"/>
                    <a:pt x="12005" y="25106"/>
                    <a:pt x="14229" y="27101"/>
                  </a:cubicBezTo>
                  <a:cubicBezTo>
                    <a:pt x="16475" y="29107"/>
                    <a:pt x="19622" y="30111"/>
                    <a:pt x="23646" y="30111"/>
                  </a:cubicBezTo>
                  <a:cubicBezTo>
                    <a:pt x="27648" y="30111"/>
                    <a:pt x="30783" y="29107"/>
                    <a:pt x="33029" y="27101"/>
                  </a:cubicBezTo>
                  <a:cubicBezTo>
                    <a:pt x="35298" y="25106"/>
                    <a:pt x="36438" y="22312"/>
                    <a:pt x="36438" y="18744"/>
                  </a:cubicBezTo>
                  <a:cubicBezTo>
                    <a:pt x="36438" y="15175"/>
                    <a:pt x="35298" y="12382"/>
                    <a:pt x="33029" y="10387"/>
                  </a:cubicBezTo>
                  <a:cubicBezTo>
                    <a:pt x="30783" y="8391"/>
                    <a:pt x="27648" y="7388"/>
                    <a:pt x="23646" y="7388"/>
                  </a:cubicBezTo>
                  <a:cubicBezTo>
                    <a:pt x="19622" y="7388"/>
                    <a:pt x="16475" y="8391"/>
                    <a:pt x="14229" y="10387"/>
                  </a:cubicBezTo>
                  <a:cubicBezTo>
                    <a:pt x="12005" y="12382"/>
                    <a:pt x="10900" y="15175"/>
                    <a:pt x="10900" y="1874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644568F8-E27A-D4E2-D6E9-BE4C149193EB}"/>
                </a:ext>
              </a:extLst>
            </p:cNvPr>
            <p:cNvSpPr/>
            <p:nvPr/>
          </p:nvSpPr>
          <p:spPr>
            <a:xfrm>
              <a:off x="8145884" y="3370072"/>
              <a:ext cx="41055" cy="68954"/>
            </a:xfrm>
            <a:custGeom>
              <a:avLst/>
              <a:gdLst>
                <a:gd name="connsiteX0" fmla="*/ 1345 w 41055"/>
                <a:gd name="connsiteY0" fmla="*/ 61099 h 68954"/>
                <a:gd name="connsiteX1" fmla="*/ 16577 w 41055"/>
                <a:gd name="connsiteY1" fmla="*/ 61099 h 68954"/>
                <a:gd name="connsiteX2" fmla="*/ 16577 w 41055"/>
                <a:gd name="connsiteY2" fmla="*/ 8494 h 68954"/>
                <a:gd name="connsiteX3" fmla="*/ 0 w 41055"/>
                <a:gd name="connsiteY3" fmla="*/ 11823 h 68954"/>
                <a:gd name="connsiteX4" fmla="*/ 0 w 41055"/>
                <a:gd name="connsiteY4" fmla="*/ 3329 h 68954"/>
                <a:gd name="connsiteX5" fmla="*/ 16486 w 41055"/>
                <a:gd name="connsiteY5" fmla="*/ 0 h 68954"/>
                <a:gd name="connsiteX6" fmla="*/ 25824 w 41055"/>
                <a:gd name="connsiteY6" fmla="*/ 0 h 68954"/>
                <a:gd name="connsiteX7" fmla="*/ 25824 w 41055"/>
                <a:gd name="connsiteY7" fmla="*/ 61099 h 68954"/>
                <a:gd name="connsiteX8" fmla="*/ 41056 w 41055"/>
                <a:gd name="connsiteY8" fmla="*/ 61099 h 68954"/>
                <a:gd name="connsiteX9" fmla="*/ 41056 w 41055"/>
                <a:gd name="connsiteY9" fmla="*/ 68955 h 68954"/>
                <a:gd name="connsiteX10" fmla="*/ 1345 w 41055"/>
                <a:gd name="connsiteY10" fmla="*/ 68955 h 68954"/>
                <a:gd name="connsiteX11" fmla="*/ 1345 w 41055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5" h="68954">
                  <a:moveTo>
                    <a:pt x="1345" y="61099"/>
                  </a:moveTo>
                  <a:lnTo>
                    <a:pt x="16577" y="61099"/>
                  </a:lnTo>
                  <a:lnTo>
                    <a:pt x="16577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24" y="0"/>
                  </a:lnTo>
                  <a:lnTo>
                    <a:pt x="25824" y="61099"/>
                  </a:lnTo>
                  <a:lnTo>
                    <a:pt x="41056" y="61099"/>
                  </a:lnTo>
                  <a:lnTo>
                    <a:pt x="41056" y="68955"/>
                  </a:lnTo>
                  <a:lnTo>
                    <a:pt x="1345" y="68955"/>
                  </a:lnTo>
                  <a:lnTo>
                    <a:pt x="1345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04573928-238D-A8C3-2636-EA950444FD56}"/>
                </a:ext>
              </a:extLst>
            </p:cNvPr>
            <p:cNvSpPr/>
            <p:nvPr/>
          </p:nvSpPr>
          <p:spPr>
            <a:xfrm>
              <a:off x="8205786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99E7CF10-74DA-CA5A-0043-966BDCF1B298}"/>
                </a:ext>
              </a:extLst>
            </p:cNvPr>
            <p:cNvSpPr/>
            <p:nvPr/>
          </p:nvSpPr>
          <p:spPr>
            <a:xfrm>
              <a:off x="8231975" y="3368829"/>
              <a:ext cx="47668" cy="71531"/>
            </a:xfrm>
            <a:custGeom>
              <a:avLst/>
              <a:gdLst>
                <a:gd name="connsiteX0" fmla="*/ 23829 w 47668"/>
                <a:gd name="connsiteY0" fmla="*/ 7388 h 71531"/>
                <a:gd name="connsiteX1" fmla="*/ 12975 w 47668"/>
                <a:gd name="connsiteY1" fmla="*/ 14502 h 71531"/>
                <a:gd name="connsiteX2" fmla="*/ 9372 w 47668"/>
                <a:gd name="connsiteY2" fmla="*/ 35789 h 71531"/>
                <a:gd name="connsiteX3" fmla="*/ 12975 w 47668"/>
                <a:gd name="connsiteY3" fmla="*/ 57086 h 71531"/>
                <a:gd name="connsiteX4" fmla="*/ 23829 w 47668"/>
                <a:gd name="connsiteY4" fmla="*/ 64144 h 71531"/>
                <a:gd name="connsiteX5" fmla="*/ 34683 w 47668"/>
                <a:gd name="connsiteY5" fmla="*/ 57086 h 71531"/>
                <a:gd name="connsiteX6" fmla="*/ 38331 w 47668"/>
                <a:gd name="connsiteY6" fmla="*/ 35789 h 71531"/>
                <a:gd name="connsiteX7" fmla="*/ 34683 w 47668"/>
                <a:gd name="connsiteY7" fmla="*/ 14502 h 71531"/>
                <a:gd name="connsiteX8" fmla="*/ 23829 w 47668"/>
                <a:gd name="connsiteY8" fmla="*/ 7388 h 71531"/>
                <a:gd name="connsiteX9" fmla="*/ 23829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29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29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77430057-3AFD-6FCB-8EC9-8D7423D3E6FF}"/>
                </a:ext>
              </a:extLst>
            </p:cNvPr>
            <p:cNvSpPr/>
            <p:nvPr/>
          </p:nvSpPr>
          <p:spPr>
            <a:xfrm>
              <a:off x="8424394" y="3370072"/>
              <a:ext cx="41067" cy="68954"/>
            </a:xfrm>
            <a:custGeom>
              <a:avLst/>
              <a:gdLst>
                <a:gd name="connsiteX0" fmla="*/ 1345 w 41067"/>
                <a:gd name="connsiteY0" fmla="*/ 61099 h 68954"/>
                <a:gd name="connsiteX1" fmla="*/ 16589 w 41067"/>
                <a:gd name="connsiteY1" fmla="*/ 61099 h 68954"/>
                <a:gd name="connsiteX2" fmla="*/ 16589 w 41067"/>
                <a:gd name="connsiteY2" fmla="*/ 8494 h 68954"/>
                <a:gd name="connsiteX3" fmla="*/ 0 w 41067"/>
                <a:gd name="connsiteY3" fmla="*/ 11823 h 68954"/>
                <a:gd name="connsiteX4" fmla="*/ 0 w 41067"/>
                <a:gd name="connsiteY4" fmla="*/ 3329 h 68954"/>
                <a:gd name="connsiteX5" fmla="*/ 16486 w 41067"/>
                <a:gd name="connsiteY5" fmla="*/ 0 h 68954"/>
                <a:gd name="connsiteX6" fmla="*/ 25824 w 41067"/>
                <a:gd name="connsiteY6" fmla="*/ 0 h 68954"/>
                <a:gd name="connsiteX7" fmla="*/ 25824 w 41067"/>
                <a:gd name="connsiteY7" fmla="*/ 61099 h 68954"/>
                <a:gd name="connsiteX8" fmla="*/ 41067 w 41067"/>
                <a:gd name="connsiteY8" fmla="*/ 61099 h 68954"/>
                <a:gd name="connsiteX9" fmla="*/ 41067 w 41067"/>
                <a:gd name="connsiteY9" fmla="*/ 68955 h 68954"/>
                <a:gd name="connsiteX10" fmla="*/ 1345 w 41067"/>
                <a:gd name="connsiteY10" fmla="*/ 68955 h 68954"/>
                <a:gd name="connsiteX11" fmla="*/ 1345 w 41067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67" h="68954">
                  <a:moveTo>
                    <a:pt x="1345" y="61099"/>
                  </a:moveTo>
                  <a:lnTo>
                    <a:pt x="16589" y="61099"/>
                  </a:lnTo>
                  <a:lnTo>
                    <a:pt x="16589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24" y="0"/>
                  </a:lnTo>
                  <a:lnTo>
                    <a:pt x="25824" y="61099"/>
                  </a:lnTo>
                  <a:lnTo>
                    <a:pt x="41067" y="61099"/>
                  </a:lnTo>
                  <a:lnTo>
                    <a:pt x="41067" y="68955"/>
                  </a:lnTo>
                  <a:lnTo>
                    <a:pt x="1345" y="68955"/>
                  </a:lnTo>
                  <a:lnTo>
                    <a:pt x="1345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91F42896-5030-17F6-FC7B-FF8255EA986C}"/>
                </a:ext>
              </a:extLst>
            </p:cNvPr>
            <p:cNvSpPr/>
            <p:nvPr/>
          </p:nvSpPr>
          <p:spPr>
            <a:xfrm>
              <a:off x="8484296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351A9733-2566-960A-A6EE-D87BDE75F08C}"/>
                </a:ext>
              </a:extLst>
            </p:cNvPr>
            <p:cNvSpPr/>
            <p:nvPr/>
          </p:nvSpPr>
          <p:spPr>
            <a:xfrm>
              <a:off x="8511180" y="3368829"/>
              <a:ext cx="43781" cy="70197"/>
            </a:xfrm>
            <a:custGeom>
              <a:avLst/>
              <a:gdLst>
                <a:gd name="connsiteX0" fmla="*/ 11219 w 43781"/>
                <a:gd name="connsiteY0" fmla="*/ 62342 h 70197"/>
                <a:gd name="connsiteX1" fmla="*/ 43781 w 43781"/>
                <a:gd name="connsiteY1" fmla="*/ 62342 h 70197"/>
                <a:gd name="connsiteX2" fmla="*/ 43781 w 43781"/>
                <a:gd name="connsiteY2" fmla="*/ 70198 h 70197"/>
                <a:gd name="connsiteX3" fmla="*/ 0 w 43781"/>
                <a:gd name="connsiteY3" fmla="*/ 70198 h 70197"/>
                <a:gd name="connsiteX4" fmla="*/ 0 w 43781"/>
                <a:gd name="connsiteY4" fmla="*/ 62342 h 70197"/>
                <a:gd name="connsiteX5" fmla="*/ 14457 w 43781"/>
                <a:gd name="connsiteY5" fmla="*/ 47612 h 70197"/>
                <a:gd name="connsiteX6" fmla="*/ 26006 w 43781"/>
                <a:gd name="connsiteY6" fmla="*/ 35652 h 70197"/>
                <a:gd name="connsiteX7" fmla="*/ 32231 w 43781"/>
                <a:gd name="connsiteY7" fmla="*/ 27158 h 70197"/>
                <a:gd name="connsiteX8" fmla="*/ 34033 w 43781"/>
                <a:gd name="connsiteY8" fmla="*/ 20271 h 70197"/>
                <a:gd name="connsiteX9" fmla="*/ 30157 w 43781"/>
                <a:gd name="connsiteY9" fmla="*/ 11310 h 70197"/>
                <a:gd name="connsiteX10" fmla="*/ 20135 w 43781"/>
                <a:gd name="connsiteY10" fmla="*/ 7844 h 70197"/>
                <a:gd name="connsiteX11" fmla="*/ 10854 w 43781"/>
                <a:gd name="connsiteY11" fmla="*/ 9372 h 70197"/>
                <a:gd name="connsiteX12" fmla="*/ 456 w 43781"/>
                <a:gd name="connsiteY12" fmla="*/ 13989 h 70197"/>
                <a:gd name="connsiteX13" fmla="*/ 456 w 43781"/>
                <a:gd name="connsiteY13" fmla="*/ 4572 h 70197"/>
                <a:gd name="connsiteX14" fmla="*/ 10991 w 43781"/>
                <a:gd name="connsiteY14" fmla="*/ 1152 h 70197"/>
                <a:gd name="connsiteX15" fmla="*/ 19952 w 43781"/>
                <a:gd name="connsiteY15" fmla="*/ 0 h 70197"/>
                <a:gd name="connsiteX16" fmla="*/ 37043 w 43781"/>
                <a:gd name="connsiteY16" fmla="*/ 5359 h 70197"/>
                <a:gd name="connsiteX17" fmla="*/ 43416 w 43781"/>
                <a:gd name="connsiteY17" fmla="*/ 19667 h 70197"/>
                <a:gd name="connsiteX18" fmla="*/ 41797 w 43781"/>
                <a:gd name="connsiteY18" fmla="*/ 27751 h 70197"/>
                <a:gd name="connsiteX19" fmla="*/ 36028 w 43781"/>
                <a:gd name="connsiteY19" fmla="*/ 36712 h 70197"/>
                <a:gd name="connsiteX20" fmla="*/ 28686 w 43781"/>
                <a:gd name="connsiteY20" fmla="*/ 44476 h 70197"/>
                <a:gd name="connsiteX21" fmla="*/ 11219 w 43781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1" h="70197">
                  <a:moveTo>
                    <a:pt x="11219" y="62342"/>
                  </a:moveTo>
                  <a:lnTo>
                    <a:pt x="43781" y="62342"/>
                  </a:lnTo>
                  <a:lnTo>
                    <a:pt x="43781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6" y="58682"/>
                    <a:pt x="8357" y="53768"/>
                    <a:pt x="14457" y="47612"/>
                  </a:cubicBezTo>
                  <a:cubicBezTo>
                    <a:pt x="20579" y="41421"/>
                    <a:pt x="24433" y="37442"/>
                    <a:pt x="26006" y="35652"/>
                  </a:cubicBezTo>
                  <a:cubicBezTo>
                    <a:pt x="28994" y="32288"/>
                    <a:pt x="31068" y="29461"/>
                    <a:pt x="32231" y="27158"/>
                  </a:cubicBezTo>
                  <a:cubicBezTo>
                    <a:pt x="33429" y="24821"/>
                    <a:pt x="34033" y="22517"/>
                    <a:pt x="34033" y="20271"/>
                  </a:cubicBezTo>
                  <a:cubicBezTo>
                    <a:pt x="34033" y="16612"/>
                    <a:pt x="32745" y="13624"/>
                    <a:pt x="30157" y="11310"/>
                  </a:cubicBezTo>
                  <a:cubicBezTo>
                    <a:pt x="27603" y="8996"/>
                    <a:pt x="24262" y="7844"/>
                    <a:pt x="20135" y="7844"/>
                  </a:cubicBezTo>
                  <a:cubicBezTo>
                    <a:pt x="17205" y="7844"/>
                    <a:pt x="14115" y="8357"/>
                    <a:pt x="10854" y="9372"/>
                  </a:cubicBezTo>
                  <a:cubicBezTo>
                    <a:pt x="7628" y="10387"/>
                    <a:pt x="4162" y="11926"/>
                    <a:pt x="456" y="13989"/>
                  </a:cubicBezTo>
                  <a:lnTo>
                    <a:pt x="456" y="4572"/>
                  </a:lnTo>
                  <a:cubicBezTo>
                    <a:pt x="4219" y="3055"/>
                    <a:pt x="7730" y="1915"/>
                    <a:pt x="10991" y="1152"/>
                  </a:cubicBezTo>
                  <a:cubicBezTo>
                    <a:pt x="14252" y="388"/>
                    <a:pt x="17239" y="0"/>
                    <a:pt x="19952" y="0"/>
                  </a:cubicBezTo>
                  <a:cubicBezTo>
                    <a:pt x="27101" y="0"/>
                    <a:pt x="32790" y="1790"/>
                    <a:pt x="37043" y="5359"/>
                  </a:cubicBezTo>
                  <a:cubicBezTo>
                    <a:pt x="41296" y="8927"/>
                    <a:pt x="43416" y="13693"/>
                    <a:pt x="43416" y="19667"/>
                  </a:cubicBezTo>
                  <a:cubicBezTo>
                    <a:pt x="43416" y="22506"/>
                    <a:pt x="42880" y="25197"/>
                    <a:pt x="41797" y="27751"/>
                  </a:cubicBezTo>
                  <a:cubicBezTo>
                    <a:pt x="40748" y="30270"/>
                    <a:pt x="38821" y="33258"/>
                    <a:pt x="36028" y="36712"/>
                  </a:cubicBezTo>
                  <a:cubicBezTo>
                    <a:pt x="35253" y="37613"/>
                    <a:pt x="32801" y="40201"/>
                    <a:pt x="28686" y="44476"/>
                  </a:cubicBezTo>
                  <a:cubicBezTo>
                    <a:pt x="24558" y="48729"/>
                    <a:pt x="18732" y="54680"/>
                    <a:pt x="11219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2B2440A6-6412-FEC9-D014-8C15927EC81D}"/>
                </a:ext>
              </a:extLst>
            </p:cNvPr>
            <p:cNvSpPr/>
            <p:nvPr/>
          </p:nvSpPr>
          <p:spPr>
            <a:xfrm>
              <a:off x="7489501" y="3497697"/>
              <a:ext cx="54475" cy="49561"/>
            </a:xfrm>
            <a:custGeom>
              <a:avLst/>
              <a:gdLst>
                <a:gd name="connsiteX0" fmla="*/ 54475 w 54475"/>
                <a:gd name="connsiteY0" fmla="*/ 7206 h 49561"/>
                <a:gd name="connsiteX1" fmla="*/ 52605 w 54475"/>
                <a:gd name="connsiteY1" fmla="*/ 11903 h 49561"/>
                <a:gd name="connsiteX2" fmla="*/ 48592 w 54475"/>
                <a:gd name="connsiteY2" fmla="*/ 13567 h 49561"/>
                <a:gd name="connsiteX3" fmla="*/ 45502 w 54475"/>
                <a:gd name="connsiteY3" fmla="*/ 12393 h 49561"/>
                <a:gd name="connsiteX4" fmla="*/ 44431 w 54475"/>
                <a:gd name="connsiteY4" fmla="*/ 9714 h 49561"/>
                <a:gd name="connsiteX5" fmla="*/ 45924 w 54475"/>
                <a:gd name="connsiteY5" fmla="*/ 5929 h 49561"/>
                <a:gd name="connsiteX6" fmla="*/ 49664 w 54475"/>
                <a:gd name="connsiteY6" fmla="*/ 3785 h 49561"/>
                <a:gd name="connsiteX7" fmla="*/ 44214 w 54475"/>
                <a:gd name="connsiteY7" fmla="*/ 2406 h 49561"/>
                <a:gd name="connsiteX8" fmla="*/ 40212 w 54475"/>
                <a:gd name="connsiteY8" fmla="*/ 3523 h 49561"/>
                <a:gd name="connsiteX9" fmla="*/ 37271 w 54475"/>
                <a:gd name="connsiteY9" fmla="*/ 6088 h 49561"/>
                <a:gd name="connsiteX10" fmla="*/ 35241 w 54475"/>
                <a:gd name="connsiteY10" fmla="*/ 9611 h 49561"/>
                <a:gd name="connsiteX11" fmla="*/ 33964 w 54475"/>
                <a:gd name="connsiteY11" fmla="*/ 12872 h 49561"/>
                <a:gd name="connsiteX12" fmla="*/ 33372 w 54475"/>
                <a:gd name="connsiteY12" fmla="*/ 15323 h 49561"/>
                <a:gd name="connsiteX13" fmla="*/ 29632 w 54475"/>
                <a:gd name="connsiteY13" fmla="*/ 30282 h 49561"/>
                <a:gd name="connsiteX14" fmla="*/ 27819 w 54475"/>
                <a:gd name="connsiteY14" fmla="*/ 39893 h 49561"/>
                <a:gd name="connsiteX15" fmla="*/ 29313 w 54475"/>
                <a:gd name="connsiteY15" fmla="*/ 45080 h 49561"/>
                <a:gd name="connsiteX16" fmla="*/ 33805 w 54475"/>
                <a:gd name="connsiteY16" fmla="*/ 47110 h 49561"/>
                <a:gd name="connsiteX17" fmla="*/ 36313 w 54475"/>
                <a:gd name="connsiteY17" fmla="*/ 46779 h 49561"/>
                <a:gd name="connsiteX18" fmla="*/ 39357 w 54475"/>
                <a:gd name="connsiteY18" fmla="*/ 45445 h 49561"/>
                <a:gd name="connsiteX19" fmla="*/ 42663 w 54475"/>
                <a:gd name="connsiteY19" fmla="*/ 42937 h 49561"/>
                <a:gd name="connsiteX20" fmla="*/ 45822 w 54475"/>
                <a:gd name="connsiteY20" fmla="*/ 38776 h 49561"/>
                <a:gd name="connsiteX21" fmla="*/ 48387 w 54475"/>
                <a:gd name="connsiteY21" fmla="*/ 32790 h 49561"/>
                <a:gd name="connsiteX22" fmla="*/ 49778 w 54475"/>
                <a:gd name="connsiteY22" fmla="*/ 31616 h 49561"/>
                <a:gd name="connsiteX23" fmla="*/ 51112 w 54475"/>
                <a:gd name="connsiteY23" fmla="*/ 32687 h 49561"/>
                <a:gd name="connsiteX24" fmla="*/ 50359 w 54475"/>
                <a:gd name="connsiteY24" fmla="*/ 35515 h 49561"/>
                <a:gd name="connsiteX25" fmla="*/ 48113 w 54475"/>
                <a:gd name="connsiteY25" fmla="*/ 39836 h 49561"/>
                <a:gd name="connsiteX26" fmla="*/ 44647 w 54475"/>
                <a:gd name="connsiteY26" fmla="*/ 44431 h 49561"/>
                <a:gd name="connsiteX27" fmla="*/ 39733 w 54475"/>
                <a:gd name="connsiteY27" fmla="*/ 48068 h 49561"/>
                <a:gd name="connsiteX28" fmla="*/ 33588 w 54475"/>
                <a:gd name="connsiteY28" fmla="*/ 49561 h 49561"/>
                <a:gd name="connsiteX29" fmla="*/ 25949 w 54475"/>
                <a:gd name="connsiteY29" fmla="*/ 47110 h 49561"/>
                <a:gd name="connsiteX30" fmla="*/ 21788 w 54475"/>
                <a:gd name="connsiteY30" fmla="*/ 41227 h 49561"/>
                <a:gd name="connsiteX31" fmla="*/ 21149 w 54475"/>
                <a:gd name="connsiteY31" fmla="*/ 42356 h 49561"/>
                <a:gd name="connsiteX32" fmla="*/ 19644 w 54475"/>
                <a:gd name="connsiteY32" fmla="*/ 44431 h 49561"/>
                <a:gd name="connsiteX33" fmla="*/ 17353 w 54475"/>
                <a:gd name="connsiteY33" fmla="*/ 46893 h 49561"/>
                <a:gd name="connsiteX34" fmla="*/ 14206 w 54475"/>
                <a:gd name="connsiteY34" fmla="*/ 48706 h 49561"/>
                <a:gd name="connsiteX35" fmla="*/ 10307 w 54475"/>
                <a:gd name="connsiteY35" fmla="*/ 49561 h 49561"/>
                <a:gd name="connsiteX36" fmla="*/ 5438 w 54475"/>
                <a:gd name="connsiteY36" fmla="*/ 48809 h 49561"/>
                <a:gd name="connsiteX37" fmla="*/ 1596 w 54475"/>
                <a:gd name="connsiteY37" fmla="*/ 46357 h 49561"/>
                <a:gd name="connsiteX38" fmla="*/ 0 w 54475"/>
                <a:gd name="connsiteY38" fmla="*/ 42299 h 49561"/>
                <a:gd name="connsiteX39" fmla="*/ 1756 w 54475"/>
                <a:gd name="connsiteY39" fmla="*/ 37864 h 49561"/>
                <a:gd name="connsiteX40" fmla="*/ 6031 w 54475"/>
                <a:gd name="connsiteY40" fmla="*/ 35994 h 49561"/>
                <a:gd name="connsiteX41" fmla="*/ 8813 w 54475"/>
                <a:gd name="connsiteY41" fmla="*/ 36906 h 49561"/>
                <a:gd name="connsiteX42" fmla="*/ 10090 w 54475"/>
                <a:gd name="connsiteY42" fmla="*/ 39790 h 49561"/>
                <a:gd name="connsiteX43" fmla="*/ 8597 w 54475"/>
                <a:gd name="connsiteY43" fmla="*/ 43633 h 49561"/>
                <a:gd name="connsiteX44" fmla="*/ 4960 w 54475"/>
                <a:gd name="connsiteY44" fmla="*/ 45719 h 49561"/>
                <a:gd name="connsiteX45" fmla="*/ 10409 w 54475"/>
                <a:gd name="connsiteY45" fmla="*/ 47110 h 49561"/>
                <a:gd name="connsiteX46" fmla="*/ 16714 w 54475"/>
                <a:gd name="connsiteY46" fmla="*/ 44009 h 49561"/>
                <a:gd name="connsiteX47" fmla="*/ 20830 w 54475"/>
                <a:gd name="connsiteY47" fmla="*/ 35732 h 49561"/>
                <a:gd name="connsiteX48" fmla="*/ 25413 w 54475"/>
                <a:gd name="connsiteY48" fmla="*/ 17729 h 49561"/>
                <a:gd name="connsiteX49" fmla="*/ 26702 w 54475"/>
                <a:gd name="connsiteY49" fmla="*/ 9714 h 49561"/>
                <a:gd name="connsiteX50" fmla="*/ 26109 w 54475"/>
                <a:gd name="connsiteY50" fmla="*/ 5929 h 49561"/>
                <a:gd name="connsiteX51" fmla="*/ 24513 w 54475"/>
                <a:gd name="connsiteY51" fmla="*/ 3683 h 49561"/>
                <a:gd name="connsiteX52" fmla="*/ 22643 w 54475"/>
                <a:gd name="connsiteY52" fmla="*/ 2668 h 49561"/>
                <a:gd name="connsiteX53" fmla="*/ 20830 w 54475"/>
                <a:gd name="connsiteY53" fmla="*/ 2406 h 49561"/>
                <a:gd name="connsiteX54" fmla="*/ 17410 w 54475"/>
                <a:gd name="connsiteY54" fmla="*/ 3044 h 49561"/>
                <a:gd name="connsiteX55" fmla="*/ 13510 w 54475"/>
                <a:gd name="connsiteY55" fmla="*/ 5176 h 49561"/>
                <a:gd name="connsiteX56" fmla="*/ 9452 w 54475"/>
                <a:gd name="connsiteY56" fmla="*/ 9611 h 49561"/>
                <a:gd name="connsiteX57" fmla="*/ 6134 w 54475"/>
                <a:gd name="connsiteY57" fmla="*/ 16714 h 49561"/>
                <a:gd name="connsiteX58" fmla="*/ 4697 w 54475"/>
                <a:gd name="connsiteY58" fmla="*/ 17946 h 49561"/>
                <a:gd name="connsiteX59" fmla="*/ 3409 w 54475"/>
                <a:gd name="connsiteY59" fmla="*/ 16817 h 49561"/>
                <a:gd name="connsiteX60" fmla="*/ 4104 w 54475"/>
                <a:gd name="connsiteY60" fmla="*/ 14046 h 49561"/>
                <a:gd name="connsiteX61" fmla="*/ 6350 w 54475"/>
                <a:gd name="connsiteY61" fmla="*/ 9714 h 49561"/>
                <a:gd name="connsiteX62" fmla="*/ 9874 w 54475"/>
                <a:gd name="connsiteY62" fmla="*/ 5176 h 49561"/>
                <a:gd name="connsiteX63" fmla="*/ 14844 w 54475"/>
                <a:gd name="connsiteY63" fmla="*/ 1493 h 49561"/>
                <a:gd name="connsiteX64" fmla="*/ 21035 w 54475"/>
                <a:gd name="connsiteY64" fmla="*/ 0 h 49561"/>
                <a:gd name="connsiteX65" fmla="*/ 23874 w 54475"/>
                <a:gd name="connsiteY65" fmla="*/ 319 h 49561"/>
                <a:gd name="connsiteX66" fmla="*/ 27021 w 54475"/>
                <a:gd name="connsiteY66" fmla="*/ 1391 h 49561"/>
                <a:gd name="connsiteX67" fmla="*/ 30327 w 54475"/>
                <a:gd name="connsiteY67" fmla="*/ 3945 h 49561"/>
                <a:gd name="connsiteX68" fmla="*/ 32847 w 54475"/>
                <a:gd name="connsiteY68" fmla="*/ 8277 h 49561"/>
                <a:gd name="connsiteX69" fmla="*/ 34341 w 54475"/>
                <a:gd name="connsiteY69" fmla="*/ 5872 h 49561"/>
                <a:gd name="connsiteX70" fmla="*/ 36632 w 54475"/>
                <a:gd name="connsiteY70" fmla="*/ 3261 h 49561"/>
                <a:gd name="connsiteX71" fmla="*/ 40053 w 54475"/>
                <a:gd name="connsiteY71" fmla="*/ 901 h 49561"/>
                <a:gd name="connsiteX72" fmla="*/ 44328 w 54475"/>
                <a:gd name="connsiteY72" fmla="*/ 0 h 49561"/>
                <a:gd name="connsiteX73" fmla="*/ 48649 w 54475"/>
                <a:gd name="connsiteY73" fmla="*/ 581 h 49561"/>
                <a:gd name="connsiteX74" fmla="*/ 52605 w 54475"/>
                <a:gd name="connsiteY74" fmla="*/ 2884 h 49561"/>
                <a:gd name="connsiteX75" fmla="*/ 54475 w 54475"/>
                <a:gd name="connsiteY75" fmla="*/ 7206 h 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4475" h="49561">
                  <a:moveTo>
                    <a:pt x="54475" y="7206"/>
                  </a:moveTo>
                  <a:cubicBezTo>
                    <a:pt x="54475" y="9201"/>
                    <a:pt x="53848" y="10774"/>
                    <a:pt x="52605" y="11903"/>
                  </a:cubicBezTo>
                  <a:cubicBezTo>
                    <a:pt x="51363" y="13009"/>
                    <a:pt x="50017" y="13567"/>
                    <a:pt x="48592" y="13567"/>
                  </a:cubicBezTo>
                  <a:cubicBezTo>
                    <a:pt x="47235" y="13567"/>
                    <a:pt x="46209" y="13180"/>
                    <a:pt x="45502" y="12393"/>
                  </a:cubicBezTo>
                  <a:cubicBezTo>
                    <a:pt x="44784" y="11606"/>
                    <a:pt x="44431" y="10717"/>
                    <a:pt x="44431" y="9714"/>
                  </a:cubicBezTo>
                  <a:cubicBezTo>
                    <a:pt x="44431" y="8357"/>
                    <a:pt x="44932" y="7103"/>
                    <a:pt x="45924" y="5929"/>
                  </a:cubicBezTo>
                  <a:cubicBezTo>
                    <a:pt x="46916" y="4754"/>
                    <a:pt x="48170" y="4036"/>
                    <a:pt x="49664" y="3785"/>
                  </a:cubicBezTo>
                  <a:cubicBezTo>
                    <a:pt x="48205" y="2862"/>
                    <a:pt x="46392" y="2406"/>
                    <a:pt x="44214" y="2406"/>
                  </a:cubicBezTo>
                  <a:cubicBezTo>
                    <a:pt x="42789" y="2406"/>
                    <a:pt x="41455" y="2782"/>
                    <a:pt x="40212" y="3523"/>
                  </a:cubicBezTo>
                  <a:cubicBezTo>
                    <a:pt x="39004" y="4264"/>
                    <a:pt x="38023" y="5119"/>
                    <a:pt x="37271" y="6088"/>
                  </a:cubicBezTo>
                  <a:cubicBezTo>
                    <a:pt x="36564" y="7046"/>
                    <a:pt x="35891" y="8220"/>
                    <a:pt x="35241" y="9611"/>
                  </a:cubicBezTo>
                  <a:cubicBezTo>
                    <a:pt x="34637" y="10968"/>
                    <a:pt x="34215" y="12051"/>
                    <a:pt x="33964" y="12872"/>
                  </a:cubicBezTo>
                  <a:cubicBezTo>
                    <a:pt x="33748" y="13659"/>
                    <a:pt x="33554" y="14468"/>
                    <a:pt x="33372" y="15323"/>
                  </a:cubicBezTo>
                  <a:lnTo>
                    <a:pt x="29632" y="30282"/>
                  </a:lnTo>
                  <a:cubicBezTo>
                    <a:pt x="28423" y="35013"/>
                    <a:pt x="27819" y="38217"/>
                    <a:pt x="27819" y="39893"/>
                  </a:cubicBezTo>
                  <a:cubicBezTo>
                    <a:pt x="27819" y="41957"/>
                    <a:pt x="28321" y="43690"/>
                    <a:pt x="29313" y="45080"/>
                  </a:cubicBezTo>
                  <a:cubicBezTo>
                    <a:pt x="30316" y="46437"/>
                    <a:pt x="31810" y="47110"/>
                    <a:pt x="33805" y="47110"/>
                  </a:cubicBezTo>
                  <a:cubicBezTo>
                    <a:pt x="34591" y="47110"/>
                    <a:pt x="35424" y="46996"/>
                    <a:pt x="36313" y="46779"/>
                  </a:cubicBezTo>
                  <a:cubicBezTo>
                    <a:pt x="37202" y="46540"/>
                    <a:pt x="38217" y="46095"/>
                    <a:pt x="39357" y="45445"/>
                  </a:cubicBezTo>
                  <a:cubicBezTo>
                    <a:pt x="40531" y="44773"/>
                    <a:pt x="41637" y="43929"/>
                    <a:pt x="42663" y="42937"/>
                  </a:cubicBezTo>
                  <a:cubicBezTo>
                    <a:pt x="43735" y="41900"/>
                    <a:pt x="44784" y="40520"/>
                    <a:pt x="45822" y="38776"/>
                  </a:cubicBezTo>
                  <a:cubicBezTo>
                    <a:pt x="46859" y="37031"/>
                    <a:pt x="47714" y="35036"/>
                    <a:pt x="48387" y="32790"/>
                  </a:cubicBezTo>
                  <a:cubicBezTo>
                    <a:pt x="48604" y="32003"/>
                    <a:pt x="49060" y="31616"/>
                    <a:pt x="49778" y="31616"/>
                  </a:cubicBezTo>
                  <a:cubicBezTo>
                    <a:pt x="50667" y="31616"/>
                    <a:pt x="51112" y="31969"/>
                    <a:pt x="51112" y="32687"/>
                  </a:cubicBezTo>
                  <a:cubicBezTo>
                    <a:pt x="51112" y="33292"/>
                    <a:pt x="50861" y="34226"/>
                    <a:pt x="50359" y="35515"/>
                  </a:cubicBezTo>
                  <a:cubicBezTo>
                    <a:pt x="49892" y="36758"/>
                    <a:pt x="49151" y="38206"/>
                    <a:pt x="48113" y="39836"/>
                  </a:cubicBezTo>
                  <a:cubicBezTo>
                    <a:pt x="47121" y="41444"/>
                    <a:pt x="45958" y="42971"/>
                    <a:pt x="44647" y="44431"/>
                  </a:cubicBezTo>
                  <a:cubicBezTo>
                    <a:pt x="43325" y="45856"/>
                    <a:pt x="41683" y="47076"/>
                    <a:pt x="39733" y="48068"/>
                  </a:cubicBezTo>
                  <a:cubicBezTo>
                    <a:pt x="37772" y="49060"/>
                    <a:pt x="35720" y="49561"/>
                    <a:pt x="33588" y="49561"/>
                  </a:cubicBezTo>
                  <a:cubicBezTo>
                    <a:pt x="30521" y="49561"/>
                    <a:pt x="27979" y="48740"/>
                    <a:pt x="25949" y="47110"/>
                  </a:cubicBezTo>
                  <a:cubicBezTo>
                    <a:pt x="23920" y="45468"/>
                    <a:pt x="22529" y="43507"/>
                    <a:pt x="21788" y="41227"/>
                  </a:cubicBezTo>
                  <a:cubicBezTo>
                    <a:pt x="21605" y="41546"/>
                    <a:pt x="21389" y="41922"/>
                    <a:pt x="21149" y="42356"/>
                  </a:cubicBezTo>
                  <a:cubicBezTo>
                    <a:pt x="20898" y="42777"/>
                    <a:pt x="20397" y="43473"/>
                    <a:pt x="19644" y="44431"/>
                  </a:cubicBezTo>
                  <a:cubicBezTo>
                    <a:pt x="18937" y="45354"/>
                    <a:pt x="18174" y="46175"/>
                    <a:pt x="17353" y="46893"/>
                  </a:cubicBezTo>
                  <a:cubicBezTo>
                    <a:pt x="16532" y="47566"/>
                    <a:pt x="15483" y="48170"/>
                    <a:pt x="14206" y="48706"/>
                  </a:cubicBezTo>
                  <a:cubicBezTo>
                    <a:pt x="12963" y="49276"/>
                    <a:pt x="11663" y="49561"/>
                    <a:pt x="10307" y="49561"/>
                  </a:cubicBezTo>
                  <a:cubicBezTo>
                    <a:pt x="8597" y="49561"/>
                    <a:pt x="6978" y="49310"/>
                    <a:pt x="5438" y="48809"/>
                  </a:cubicBezTo>
                  <a:cubicBezTo>
                    <a:pt x="3945" y="48319"/>
                    <a:pt x="2668" y="47498"/>
                    <a:pt x="1596" y="46357"/>
                  </a:cubicBezTo>
                  <a:cubicBezTo>
                    <a:pt x="536" y="45217"/>
                    <a:pt x="0" y="43861"/>
                    <a:pt x="0" y="42299"/>
                  </a:cubicBezTo>
                  <a:cubicBezTo>
                    <a:pt x="0" y="40554"/>
                    <a:pt x="581" y="39072"/>
                    <a:pt x="1756" y="37864"/>
                  </a:cubicBezTo>
                  <a:cubicBezTo>
                    <a:pt x="2964" y="36621"/>
                    <a:pt x="4389" y="35994"/>
                    <a:pt x="6031" y="35994"/>
                  </a:cubicBezTo>
                  <a:cubicBezTo>
                    <a:pt x="7069" y="35994"/>
                    <a:pt x="7992" y="36302"/>
                    <a:pt x="8813" y="36906"/>
                  </a:cubicBezTo>
                  <a:cubicBezTo>
                    <a:pt x="9668" y="37510"/>
                    <a:pt x="10090" y="38468"/>
                    <a:pt x="10090" y="39790"/>
                  </a:cubicBezTo>
                  <a:cubicBezTo>
                    <a:pt x="10090" y="41250"/>
                    <a:pt x="9589" y="42527"/>
                    <a:pt x="8597" y="43633"/>
                  </a:cubicBezTo>
                  <a:cubicBezTo>
                    <a:pt x="7605" y="44739"/>
                    <a:pt x="6385" y="45434"/>
                    <a:pt x="4960" y="45719"/>
                  </a:cubicBezTo>
                  <a:cubicBezTo>
                    <a:pt x="6419" y="46642"/>
                    <a:pt x="8232" y="47110"/>
                    <a:pt x="10409" y="47110"/>
                  </a:cubicBezTo>
                  <a:cubicBezTo>
                    <a:pt x="12758" y="47110"/>
                    <a:pt x="14856" y="46072"/>
                    <a:pt x="16714" y="44009"/>
                  </a:cubicBezTo>
                  <a:cubicBezTo>
                    <a:pt x="18561" y="41945"/>
                    <a:pt x="19929" y="39186"/>
                    <a:pt x="20830" y="35732"/>
                  </a:cubicBezTo>
                  <a:cubicBezTo>
                    <a:pt x="23031" y="27431"/>
                    <a:pt x="24558" y="21434"/>
                    <a:pt x="25413" y="17729"/>
                  </a:cubicBezTo>
                  <a:cubicBezTo>
                    <a:pt x="26269" y="13989"/>
                    <a:pt x="26702" y="11321"/>
                    <a:pt x="26702" y="9714"/>
                  </a:cubicBezTo>
                  <a:cubicBezTo>
                    <a:pt x="26702" y="8220"/>
                    <a:pt x="26508" y="6966"/>
                    <a:pt x="26109" y="5929"/>
                  </a:cubicBezTo>
                  <a:cubicBezTo>
                    <a:pt x="25721" y="4891"/>
                    <a:pt x="25185" y="4150"/>
                    <a:pt x="24513" y="3683"/>
                  </a:cubicBezTo>
                  <a:cubicBezTo>
                    <a:pt x="23863" y="3181"/>
                    <a:pt x="23247" y="2839"/>
                    <a:pt x="22643" y="2668"/>
                  </a:cubicBezTo>
                  <a:cubicBezTo>
                    <a:pt x="22073" y="2497"/>
                    <a:pt x="21469" y="2406"/>
                    <a:pt x="20830" y="2406"/>
                  </a:cubicBezTo>
                  <a:cubicBezTo>
                    <a:pt x="19758" y="2406"/>
                    <a:pt x="18618" y="2622"/>
                    <a:pt x="17410" y="3044"/>
                  </a:cubicBezTo>
                  <a:cubicBezTo>
                    <a:pt x="16235" y="3466"/>
                    <a:pt x="14936" y="4184"/>
                    <a:pt x="13510" y="5176"/>
                  </a:cubicBezTo>
                  <a:cubicBezTo>
                    <a:pt x="12120" y="6145"/>
                    <a:pt x="10763" y="7616"/>
                    <a:pt x="9452" y="9611"/>
                  </a:cubicBezTo>
                  <a:cubicBezTo>
                    <a:pt x="8129" y="11606"/>
                    <a:pt x="7023" y="13967"/>
                    <a:pt x="6134" y="16714"/>
                  </a:cubicBezTo>
                  <a:cubicBezTo>
                    <a:pt x="5963" y="17535"/>
                    <a:pt x="5484" y="17946"/>
                    <a:pt x="4697" y="17946"/>
                  </a:cubicBezTo>
                  <a:cubicBezTo>
                    <a:pt x="3842" y="17911"/>
                    <a:pt x="3409" y="17535"/>
                    <a:pt x="3409" y="16817"/>
                  </a:cubicBezTo>
                  <a:cubicBezTo>
                    <a:pt x="3409" y="16213"/>
                    <a:pt x="3637" y="15289"/>
                    <a:pt x="4104" y="14046"/>
                  </a:cubicBezTo>
                  <a:cubicBezTo>
                    <a:pt x="4606" y="12758"/>
                    <a:pt x="5359" y="11321"/>
                    <a:pt x="6350" y="9714"/>
                  </a:cubicBezTo>
                  <a:cubicBezTo>
                    <a:pt x="7388" y="8118"/>
                    <a:pt x="8562" y="6601"/>
                    <a:pt x="9874" y="5176"/>
                  </a:cubicBezTo>
                  <a:cubicBezTo>
                    <a:pt x="11230" y="3717"/>
                    <a:pt x="12883" y="2485"/>
                    <a:pt x="14844" y="1493"/>
                  </a:cubicBezTo>
                  <a:cubicBezTo>
                    <a:pt x="16840" y="502"/>
                    <a:pt x="18903" y="0"/>
                    <a:pt x="21035" y="0"/>
                  </a:cubicBezTo>
                  <a:cubicBezTo>
                    <a:pt x="22004" y="0"/>
                    <a:pt x="22951" y="103"/>
                    <a:pt x="23874" y="319"/>
                  </a:cubicBezTo>
                  <a:cubicBezTo>
                    <a:pt x="24832" y="490"/>
                    <a:pt x="25881" y="855"/>
                    <a:pt x="27021" y="1391"/>
                  </a:cubicBezTo>
                  <a:cubicBezTo>
                    <a:pt x="28195" y="1927"/>
                    <a:pt x="29301" y="2770"/>
                    <a:pt x="30327" y="3945"/>
                  </a:cubicBezTo>
                  <a:cubicBezTo>
                    <a:pt x="31365" y="5119"/>
                    <a:pt x="32197" y="6567"/>
                    <a:pt x="32847" y="8277"/>
                  </a:cubicBezTo>
                  <a:cubicBezTo>
                    <a:pt x="33269" y="7456"/>
                    <a:pt x="33771" y="6658"/>
                    <a:pt x="34341" y="5872"/>
                  </a:cubicBezTo>
                  <a:cubicBezTo>
                    <a:pt x="34945" y="5085"/>
                    <a:pt x="35709" y="4218"/>
                    <a:pt x="36632" y="3261"/>
                  </a:cubicBezTo>
                  <a:cubicBezTo>
                    <a:pt x="37601" y="2257"/>
                    <a:pt x="38741" y="1471"/>
                    <a:pt x="40053" y="901"/>
                  </a:cubicBezTo>
                  <a:cubicBezTo>
                    <a:pt x="41409" y="296"/>
                    <a:pt x="42834" y="0"/>
                    <a:pt x="44328" y="0"/>
                  </a:cubicBezTo>
                  <a:cubicBezTo>
                    <a:pt x="45788" y="0"/>
                    <a:pt x="47224" y="194"/>
                    <a:pt x="48649" y="581"/>
                  </a:cubicBezTo>
                  <a:cubicBezTo>
                    <a:pt x="50074" y="935"/>
                    <a:pt x="51397" y="1710"/>
                    <a:pt x="52605" y="2884"/>
                  </a:cubicBezTo>
                  <a:cubicBezTo>
                    <a:pt x="53848" y="4025"/>
                    <a:pt x="54475" y="5461"/>
                    <a:pt x="54475" y="7206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91D9F237-3C7A-8294-5DF7-A8D33349B089}"/>
                </a:ext>
              </a:extLst>
            </p:cNvPr>
            <p:cNvSpPr/>
            <p:nvPr/>
          </p:nvSpPr>
          <p:spPr>
            <a:xfrm>
              <a:off x="6346335" y="3068098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CE00DC0A-7B63-BCE2-A12B-40D6DB63D3BE}"/>
                </a:ext>
              </a:extLst>
            </p:cNvPr>
            <p:cNvSpPr/>
            <p:nvPr/>
          </p:nvSpPr>
          <p:spPr>
            <a:xfrm>
              <a:off x="6346335" y="2775181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7BDC666F-5A08-A03C-0AEB-5B5FE61D97C0}"/>
                </a:ext>
              </a:extLst>
            </p:cNvPr>
            <p:cNvSpPr/>
            <p:nvPr/>
          </p:nvSpPr>
          <p:spPr>
            <a:xfrm>
              <a:off x="6346335" y="2482269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903161C8-9D2C-5189-C749-E12BDDBE2607}"/>
                </a:ext>
              </a:extLst>
            </p:cNvPr>
            <p:cNvSpPr/>
            <p:nvPr/>
          </p:nvSpPr>
          <p:spPr>
            <a:xfrm>
              <a:off x="6346335" y="2189357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0979D060-7049-7F50-4658-E7BE4FBCA2BF}"/>
                </a:ext>
              </a:extLst>
            </p:cNvPr>
            <p:cNvSpPr/>
            <p:nvPr/>
          </p:nvSpPr>
          <p:spPr>
            <a:xfrm>
              <a:off x="6346335" y="1896446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D37B2D35-7B3F-9B54-0C97-3FC33FFA64FE}"/>
                </a:ext>
              </a:extLst>
            </p:cNvPr>
            <p:cNvSpPr/>
            <p:nvPr/>
          </p:nvSpPr>
          <p:spPr>
            <a:xfrm>
              <a:off x="6346335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D5AA2B3C-714D-BAFE-6F57-21057CFB6AC1}"/>
                </a:ext>
              </a:extLst>
            </p:cNvPr>
            <p:cNvSpPr/>
            <p:nvPr/>
          </p:nvSpPr>
          <p:spPr>
            <a:xfrm>
              <a:off x="6346335" y="3068098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6026882E-6D97-F2E8-A390-F39C51F75AB8}"/>
                </a:ext>
              </a:extLst>
            </p:cNvPr>
            <p:cNvSpPr/>
            <p:nvPr/>
          </p:nvSpPr>
          <p:spPr>
            <a:xfrm>
              <a:off x="6346335" y="2775181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8952560F-B48B-ABBA-0EB3-2BBE444C74EA}"/>
                </a:ext>
              </a:extLst>
            </p:cNvPr>
            <p:cNvSpPr/>
            <p:nvPr/>
          </p:nvSpPr>
          <p:spPr>
            <a:xfrm>
              <a:off x="6346335" y="2482269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B6C19509-FED4-0A87-8DE4-0317283793C2}"/>
                </a:ext>
              </a:extLst>
            </p:cNvPr>
            <p:cNvSpPr/>
            <p:nvPr/>
          </p:nvSpPr>
          <p:spPr>
            <a:xfrm>
              <a:off x="6346335" y="2189357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8097896A-9864-CD0A-C1F8-8EE414D7F326}"/>
                </a:ext>
              </a:extLst>
            </p:cNvPr>
            <p:cNvSpPr/>
            <p:nvPr/>
          </p:nvSpPr>
          <p:spPr>
            <a:xfrm>
              <a:off x="6346335" y="1896446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07EC08F9-A10D-0451-AE41-7FA06411F5E5}"/>
                </a:ext>
              </a:extLst>
            </p:cNvPr>
            <p:cNvSpPr/>
            <p:nvPr/>
          </p:nvSpPr>
          <p:spPr>
            <a:xfrm>
              <a:off x="6167381" y="3032366"/>
              <a:ext cx="47663" cy="71542"/>
            </a:xfrm>
            <a:custGeom>
              <a:avLst/>
              <a:gdLst>
                <a:gd name="connsiteX0" fmla="*/ 23831 w 47663"/>
                <a:gd name="connsiteY0" fmla="*/ 7388 h 71542"/>
                <a:gd name="connsiteX1" fmla="*/ 12978 w 47663"/>
                <a:gd name="connsiteY1" fmla="*/ 14502 h 71542"/>
                <a:gd name="connsiteX2" fmla="*/ 9375 w 47663"/>
                <a:gd name="connsiteY2" fmla="*/ 35800 h 71542"/>
                <a:gd name="connsiteX3" fmla="*/ 12978 w 47663"/>
                <a:gd name="connsiteY3" fmla="*/ 57086 h 71542"/>
                <a:gd name="connsiteX4" fmla="*/ 23831 w 47663"/>
                <a:gd name="connsiteY4" fmla="*/ 64155 h 71542"/>
                <a:gd name="connsiteX5" fmla="*/ 34685 w 47663"/>
                <a:gd name="connsiteY5" fmla="*/ 57086 h 71542"/>
                <a:gd name="connsiteX6" fmla="*/ 38333 w 47663"/>
                <a:gd name="connsiteY6" fmla="*/ 35800 h 71542"/>
                <a:gd name="connsiteX7" fmla="*/ 34685 w 47663"/>
                <a:gd name="connsiteY7" fmla="*/ 14502 h 71542"/>
                <a:gd name="connsiteX8" fmla="*/ 23831 w 47663"/>
                <a:gd name="connsiteY8" fmla="*/ 7388 h 71542"/>
                <a:gd name="connsiteX9" fmla="*/ 23831 w 47663"/>
                <a:gd name="connsiteY9" fmla="*/ 0 h 71542"/>
                <a:gd name="connsiteX10" fmla="*/ 41520 w 47663"/>
                <a:gd name="connsiteY10" fmla="*/ 9189 h 71542"/>
                <a:gd name="connsiteX11" fmla="*/ 47663 w 47663"/>
                <a:gd name="connsiteY11" fmla="*/ 35800 h 71542"/>
                <a:gd name="connsiteX12" fmla="*/ 41520 w 47663"/>
                <a:gd name="connsiteY12" fmla="*/ 62399 h 71542"/>
                <a:gd name="connsiteX13" fmla="*/ 23831 w 47663"/>
                <a:gd name="connsiteY13" fmla="*/ 71543 h 71542"/>
                <a:gd name="connsiteX14" fmla="*/ 6096 w 47663"/>
                <a:gd name="connsiteY14" fmla="*/ 62399 h 71542"/>
                <a:gd name="connsiteX15" fmla="*/ 0 w 47663"/>
                <a:gd name="connsiteY15" fmla="*/ 35800 h 71542"/>
                <a:gd name="connsiteX16" fmla="*/ 6096 w 47663"/>
                <a:gd name="connsiteY16" fmla="*/ 9189 h 71542"/>
                <a:gd name="connsiteX17" fmla="*/ 23831 w 47663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2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43"/>
                    <a:pt x="12978" y="57086"/>
                  </a:cubicBezTo>
                  <a:cubicBezTo>
                    <a:pt x="15410" y="61795"/>
                    <a:pt x="19028" y="64155"/>
                    <a:pt x="23831" y="64155"/>
                  </a:cubicBezTo>
                  <a:cubicBezTo>
                    <a:pt x="28665" y="64155"/>
                    <a:pt x="32283" y="61795"/>
                    <a:pt x="34685" y="57086"/>
                  </a:cubicBezTo>
                  <a:cubicBezTo>
                    <a:pt x="37117" y="52343"/>
                    <a:pt x="38333" y="45252"/>
                    <a:pt x="38333" y="35800"/>
                  </a:cubicBezTo>
                  <a:cubicBezTo>
                    <a:pt x="38333" y="26314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59"/>
                    <a:pt x="47663" y="35800"/>
                  </a:cubicBezTo>
                  <a:cubicBezTo>
                    <a:pt x="47663" y="47406"/>
                    <a:pt x="45615" y="56277"/>
                    <a:pt x="41520" y="62399"/>
                  </a:cubicBezTo>
                  <a:cubicBezTo>
                    <a:pt x="37455" y="68499"/>
                    <a:pt x="31560" y="71543"/>
                    <a:pt x="23831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6"/>
                    <a:pt x="0" y="35800"/>
                  </a:cubicBezTo>
                  <a:cubicBezTo>
                    <a:pt x="0" y="24159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1464777C-1CD3-0810-BBCC-2CFB62D4F185}"/>
                </a:ext>
              </a:extLst>
            </p:cNvPr>
            <p:cNvSpPr/>
            <p:nvPr/>
          </p:nvSpPr>
          <p:spPr>
            <a:xfrm>
              <a:off x="6231440" y="3090843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2A832346-C774-C806-BF66-A77F094DF3B2}"/>
                </a:ext>
              </a:extLst>
            </p:cNvPr>
            <p:cNvSpPr/>
            <p:nvPr/>
          </p:nvSpPr>
          <p:spPr>
            <a:xfrm>
              <a:off x="6257626" y="3032366"/>
              <a:ext cx="47664" cy="71542"/>
            </a:xfrm>
            <a:custGeom>
              <a:avLst/>
              <a:gdLst>
                <a:gd name="connsiteX0" fmla="*/ 23832 w 47664"/>
                <a:gd name="connsiteY0" fmla="*/ 7388 h 71542"/>
                <a:gd name="connsiteX1" fmla="*/ 12978 w 47664"/>
                <a:gd name="connsiteY1" fmla="*/ 14502 h 71542"/>
                <a:gd name="connsiteX2" fmla="*/ 9376 w 47664"/>
                <a:gd name="connsiteY2" fmla="*/ 35800 h 71542"/>
                <a:gd name="connsiteX3" fmla="*/ 12978 w 47664"/>
                <a:gd name="connsiteY3" fmla="*/ 57086 h 71542"/>
                <a:gd name="connsiteX4" fmla="*/ 23832 w 47664"/>
                <a:gd name="connsiteY4" fmla="*/ 64155 h 71542"/>
                <a:gd name="connsiteX5" fmla="*/ 34686 w 47664"/>
                <a:gd name="connsiteY5" fmla="*/ 57086 h 71542"/>
                <a:gd name="connsiteX6" fmla="*/ 38334 w 47664"/>
                <a:gd name="connsiteY6" fmla="*/ 35800 h 71542"/>
                <a:gd name="connsiteX7" fmla="*/ 34686 w 47664"/>
                <a:gd name="connsiteY7" fmla="*/ 14502 h 71542"/>
                <a:gd name="connsiteX8" fmla="*/ 23832 w 47664"/>
                <a:gd name="connsiteY8" fmla="*/ 7388 h 71542"/>
                <a:gd name="connsiteX9" fmla="*/ 23832 w 47664"/>
                <a:gd name="connsiteY9" fmla="*/ 0 h 71542"/>
                <a:gd name="connsiteX10" fmla="*/ 41521 w 47664"/>
                <a:gd name="connsiteY10" fmla="*/ 9189 h 71542"/>
                <a:gd name="connsiteX11" fmla="*/ 47664 w 47664"/>
                <a:gd name="connsiteY11" fmla="*/ 35800 h 71542"/>
                <a:gd name="connsiteX12" fmla="*/ 41521 w 47664"/>
                <a:gd name="connsiteY12" fmla="*/ 62399 h 71542"/>
                <a:gd name="connsiteX13" fmla="*/ 23832 w 47664"/>
                <a:gd name="connsiteY13" fmla="*/ 71543 h 71542"/>
                <a:gd name="connsiteX14" fmla="*/ 6097 w 47664"/>
                <a:gd name="connsiteY14" fmla="*/ 62399 h 71542"/>
                <a:gd name="connsiteX15" fmla="*/ 0 w 47664"/>
                <a:gd name="connsiteY15" fmla="*/ 35800 h 71542"/>
                <a:gd name="connsiteX16" fmla="*/ 6097 w 47664"/>
                <a:gd name="connsiteY16" fmla="*/ 9189 h 71542"/>
                <a:gd name="connsiteX17" fmla="*/ 23832 w 47664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4" h="71542">
                  <a:moveTo>
                    <a:pt x="23832" y="7388"/>
                  </a:moveTo>
                  <a:cubicBezTo>
                    <a:pt x="19029" y="7388"/>
                    <a:pt x="15411" y="9759"/>
                    <a:pt x="12978" y="14502"/>
                  </a:cubicBezTo>
                  <a:cubicBezTo>
                    <a:pt x="10577" y="19211"/>
                    <a:pt x="9376" y="26314"/>
                    <a:pt x="9376" y="35800"/>
                  </a:cubicBezTo>
                  <a:cubicBezTo>
                    <a:pt x="9376" y="45252"/>
                    <a:pt x="10577" y="52343"/>
                    <a:pt x="12978" y="57086"/>
                  </a:cubicBezTo>
                  <a:cubicBezTo>
                    <a:pt x="15411" y="61795"/>
                    <a:pt x="19029" y="64155"/>
                    <a:pt x="23832" y="64155"/>
                  </a:cubicBezTo>
                  <a:cubicBezTo>
                    <a:pt x="28666" y="64155"/>
                    <a:pt x="32284" y="61795"/>
                    <a:pt x="34686" y="57086"/>
                  </a:cubicBezTo>
                  <a:cubicBezTo>
                    <a:pt x="37118" y="52343"/>
                    <a:pt x="38334" y="45252"/>
                    <a:pt x="38334" y="35800"/>
                  </a:cubicBezTo>
                  <a:cubicBezTo>
                    <a:pt x="38334" y="26314"/>
                    <a:pt x="37118" y="19211"/>
                    <a:pt x="34686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189"/>
                  </a:cubicBezTo>
                  <a:cubicBezTo>
                    <a:pt x="45616" y="15289"/>
                    <a:pt x="47664" y="24159"/>
                    <a:pt x="47664" y="35800"/>
                  </a:cubicBezTo>
                  <a:cubicBezTo>
                    <a:pt x="47664" y="47406"/>
                    <a:pt x="45616" y="56277"/>
                    <a:pt x="41521" y="62399"/>
                  </a:cubicBezTo>
                  <a:cubicBezTo>
                    <a:pt x="37457" y="68499"/>
                    <a:pt x="31561" y="71543"/>
                    <a:pt x="23832" y="71543"/>
                  </a:cubicBezTo>
                  <a:cubicBezTo>
                    <a:pt x="16103" y="71543"/>
                    <a:pt x="10192" y="68499"/>
                    <a:pt x="6097" y="62399"/>
                  </a:cubicBezTo>
                  <a:cubicBezTo>
                    <a:pt x="2033" y="56277"/>
                    <a:pt x="0" y="47406"/>
                    <a:pt x="0" y="35800"/>
                  </a:cubicBezTo>
                  <a:cubicBezTo>
                    <a:pt x="0" y="24159"/>
                    <a:pt x="2033" y="15289"/>
                    <a:pt x="6097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0C393DF3-C6AC-C2B2-9265-280CAFFFAA1F}"/>
                </a:ext>
              </a:extLst>
            </p:cNvPr>
            <p:cNvSpPr/>
            <p:nvPr/>
          </p:nvSpPr>
          <p:spPr>
            <a:xfrm>
              <a:off x="6168674" y="2739456"/>
              <a:ext cx="47662" cy="71541"/>
            </a:xfrm>
            <a:custGeom>
              <a:avLst/>
              <a:gdLst>
                <a:gd name="connsiteX0" fmla="*/ 23832 w 47662"/>
                <a:gd name="connsiteY0" fmla="*/ 7390 h 71541"/>
                <a:gd name="connsiteX1" fmla="*/ 12978 w 47662"/>
                <a:gd name="connsiteY1" fmla="*/ 14502 h 71541"/>
                <a:gd name="connsiteX2" fmla="*/ 9375 w 47662"/>
                <a:gd name="connsiteY2" fmla="*/ 35794 h 71541"/>
                <a:gd name="connsiteX3" fmla="*/ 12978 w 47662"/>
                <a:gd name="connsiteY3" fmla="*/ 57085 h 71541"/>
                <a:gd name="connsiteX4" fmla="*/ 23832 w 47662"/>
                <a:gd name="connsiteY4" fmla="*/ 64152 h 71541"/>
                <a:gd name="connsiteX5" fmla="*/ 34685 w 47662"/>
                <a:gd name="connsiteY5" fmla="*/ 57085 h 71541"/>
                <a:gd name="connsiteX6" fmla="*/ 38333 w 47662"/>
                <a:gd name="connsiteY6" fmla="*/ 35794 h 71541"/>
                <a:gd name="connsiteX7" fmla="*/ 34685 w 47662"/>
                <a:gd name="connsiteY7" fmla="*/ 14502 h 71541"/>
                <a:gd name="connsiteX8" fmla="*/ 23832 w 47662"/>
                <a:gd name="connsiteY8" fmla="*/ 7390 h 71541"/>
                <a:gd name="connsiteX9" fmla="*/ 23832 w 47662"/>
                <a:gd name="connsiteY9" fmla="*/ 0 h 71541"/>
                <a:gd name="connsiteX10" fmla="*/ 41521 w 47662"/>
                <a:gd name="connsiteY10" fmla="*/ 9192 h 71541"/>
                <a:gd name="connsiteX11" fmla="*/ 47663 w 47662"/>
                <a:gd name="connsiteY11" fmla="*/ 35794 h 71541"/>
                <a:gd name="connsiteX12" fmla="*/ 41521 w 47662"/>
                <a:gd name="connsiteY12" fmla="*/ 62397 h 71541"/>
                <a:gd name="connsiteX13" fmla="*/ 23832 w 47662"/>
                <a:gd name="connsiteY13" fmla="*/ 71542 h 71541"/>
                <a:gd name="connsiteX14" fmla="*/ 6096 w 47662"/>
                <a:gd name="connsiteY14" fmla="*/ 62397 h 71541"/>
                <a:gd name="connsiteX15" fmla="*/ 0 w 47662"/>
                <a:gd name="connsiteY15" fmla="*/ 35794 h 71541"/>
                <a:gd name="connsiteX16" fmla="*/ 6096 w 47662"/>
                <a:gd name="connsiteY16" fmla="*/ 9192 h 71541"/>
                <a:gd name="connsiteX17" fmla="*/ 23832 w 47662"/>
                <a:gd name="connsiteY17" fmla="*/ 0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1">
                  <a:moveTo>
                    <a:pt x="23832" y="7390"/>
                  </a:moveTo>
                  <a:cubicBezTo>
                    <a:pt x="19029" y="7390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4"/>
                  </a:cubicBezTo>
                  <a:cubicBezTo>
                    <a:pt x="9375" y="45247"/>
                    <a:pt x="10576" y="52343"/>
                    <a:pt x="12978" y="57085"/>
                  </a:cubicBezTo>
                  <a:cubicBezTo>
                    <a:pt x="15410" y="61796"/>
                    <a:pt x="19029" y="64152"/>
                    <a:pt x="23832" y="64152"/>
                  </a:cubicBezTo>
                  <a:cubicBezTo>
                    <a:pt x="28666" y="64152"/>
                    <a:pt x="32284" y="61796"/>
                    <a:pt x="34685" y="57085"/>
                  </a:cubicBezTo>
                  <a:cubicBezTo>
                    <a:pt x="37117" y="52343"/>
                    <a:pt x="38333" y="45247"/>
                    <a:pt x="38333" y="35794"/>
                  </a:cubicBezTo>
                  <a:cubicBezTo>
                    <a:pt x="38333" y="26311"/>
                    <a:pt x="37117" y="19213"/>
                    <a:pt x="34685" y="14502"/>
                  </a:cubicBezTo>
                  <a:cubicBezTo>
                    <a:pt x="32284" y="9761"/>
                    <a:pt x="28666" y="7390"/>
                    <a:pt x="23832" y="7390"/>
                  </a:cubicBezTo>
                  <a:moveTo>
                    <a:pt x="23832" y="0"/>
                  </a:moveTo>
                  <a:cubicBezTo>
                    <a:pt x="31560" y="0"/>
                    <a:pt x="37457" y="3064"/>
                    <a:pt x="41521" y="9192"/>
                  </a:cubicBezTo>
                  <a:cubicBezTo>
                    <a:pt x="45615" y="15288"/>
                    <a:pt x="47663" y="24155"/>
                    <a:pt x="47663" y="35794"/>
                  </a:cubicBezTo>
                  <a:cubicBezTo>
                    <a:pt x="47663" y="47402"/>
                    <a:pt x="45615" y="56270"/>
                    <a:pt x="41521" y="62397"/>
                  </a:cubicBezTo>
                  <a:cubicBezTo>
                    <a:pt x="37457" y="68493"/>
                    <a:pt x="31560" y="71542"/>
                    <a:pt x="23832" y="71542"/>
                  </a:cubicBezTo>
                  <a:cubicBezTo>
                    <a:pt x="16103" y="71542"/>
                    <a:pt x="10192" y="68493"/>
                    <a:pt x="6096" y="62397"/>
                  </a:cubicBezTo>
                  <a:cubicBezTo>
                    <a:pt x="2032" y="56270"/>
                    <a:pt x="0" y="47402"/>
                    <a:pt x="0" y="35794"/>
                  </a:cubicBezTo>
                  <a:cubicBezTo>
                    <a:pt x="0" y="24155"/>
                    <a:pt x="2032" y="15288"/>
                    <a:pt x="6096" y="9192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094BFCCB-31BD-9BD7-B7C1-0F6E5C469590}"/>
                </a:ext>
              </a:extLst>
            </p:cNvPr>
            <p:cNvSpPr/>
            <p:nvPr/>
          </p:nvSpPr>
          <p:spPr>
            <a:xfrm>
              <a:off x="6232733" y="2797928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EF401BD3-3615-139E-7B49-BFAF44F24C75}"/>
                </a:ext>
              </a:extLst>
            </p:cNvPr>
            <p:cNvSpPr/>
            <p:nvPr/>
          </p:nvSpPr>
          <p:spPr>
            <a:xfrm>
              <a:off x="6259890" y="2739456"/>
              <a:ext cx="45400" cy="71541"/>
            </a:xfrm>
            <a:custGeom>
              <a:avLst/>
              <a:gdLst>
                <a:gd name="connsiteX0" fmla="*/ 31176 w 45400"/>
                <a:gd name="connsiteY0" fmla="*/ 33023 h 71541"/>
                <a:gd name="connsiteX1" fmla="*/ 41613 w 45400"/>
                <a:gd name="connsiteY1" fmla="*/ 38981 h 71541"/>
                <a:gd name="connsiteX2" fmla="*/ 45401 w 45400"/>
                <a:gd name="connsiteY2" fmla="*/ 50158 h 71541"/>
                <a:gd name="connsiteX3" fmla="*/ 38380 w 45400"/>
                <a:gd name="connsiteY3" fmla="*/ 65953 h 71541"/>
                <a:gd name="connsiteX4" fmla="*/ 18428 w 45400"/>
                <a:gd name="connsiteY4" fmla="*/ 71542 h 71541"/>
                <a:gd name="connsiteX5" fmla="*/ 9469 w 45400"/>
                <a:gd name="connsiteY5" fmla="*/ 70664 h 71541"/>
                <a:gd name="connsiteX6" fmla="*/ 0 w 45400"/>
                <a:gd name="connsiteY6" fmla="*/ 68124 h 71541"/>
                <a:gd name="connsiteX7" fmla="*/ 0 w 45400"/>
                <a:gd name="connsiteY7" fmla="*/ 59118 h 71541"/>
                <a:gd name="connsiteX8" fmla="*/ 8498 w 45400"/>
                <a:gd name="connsiteY8" fmla="*/ 62536 h 71541"/>
                <a:gd name="connsiteX9" fmla="*/ 18151 w 45400"/>
                <a:gd name="connsiteY9" fmla="*/ 63690 h 71541"/>
                <a:gd name="connsiteX10" fmla="*/ 31498 w 45400"/>
                <a:gd name="connsiteY10" fmla="*/ 60226 h 71541"/>
                <a:gd name="connsiteX11" fmla="*/ 36117 w 45400"/>
                <a:gd name="connsiteY11" fmla="*/ 50158 h 71541"/>
                <a:gd name="connsiteX12" fmla="*/ 31822 w 45400"/>
                <a:gd name="connsiteY12" fmla="*/ 40643 h 71541"/>
                <a:gd name="connsiteX13" fmla="*/ 19952 w 45400"/>
                <a:gd name="connsiteY13" fmla="*/ 37180 h 71541"/>
                <a:gd name="connsiteX14" fmla="*/ 11917 w 45400"/>
                <a:gd name="connsiteY14" fmla="*/ 37180 h 71541"/>
                <a:gd name="connsiteX15" fmla="*/ 11917 w 45400"/>
                <a:gd name="connsiteY15" fmla="*/ 29513 h 71541"/>
                <a:gd name="connsiteX16" fmla="*/ 20322 w 45400"/>
                <a:gd name="connsiteY16" fmla="*/ 29513 h 71541"/>
                <a:gd name="connsiteX17" fmla="*/ 30852 w 45400"/>
                <a:gd name="connsiteY17" fmla="*/ 26788 h 71541"/>
                <a:gd name="connsiteX18" fmla="*/ 34501 w 45400"/>
                <a:gd name="connsiteY18" fmla="*/ 18844 h 71541"/>
                <a:gd name="connsiteX19" fmla="*/ 30714 w 45400"/>
                <a:gd name="connsiteY19" fmla="*/ 10715 h 71541"/>
                <a:gd name="connsiteX20" fmla="*/ 19952 w 45400"/>
                <a:gd name="connsiteY20" fmla="*/ 7852 h 71541"/>
                <a:gd name="connsiteX21" fmla="*/ 11732 w 45400"/>
                <a:gd name="connsiteY21" fmla="*/ 8683 h 71541"/>
                <a:gd name="connsiteX22" fmla="*/ 2078 w 45400"/>
                <a:gd name="connsiteY22" fmla="*/ 11270 h 71541"/>
                <a:gd name="connsiteX23" fmla="*/ 2078 w 45400"/>
                <a:gd name="connsiteY23" fmla="*/ 2956 h 71541"/>
                <a:gd name="connsiteX24" fmla="*/ 12009 w 45400"/>
                <a:gd name="connsiteY24" fmla="*/ 739 h 71541"/>
                <a:gd name="connsiteX25" fmla="*/ 20783 w 45400"/>
                <a:gd name="connsiteY25" fmla="*/ 0 h 71541"/>
                <a:gd name="connsiteX26" fmla="*/ 37596 w 45400"/>
                <a:gd name="connsiteY26" fmla="*/ 4850 h 71541"/>
                <a:gd name="connsiteX27" fmla="*/ 43784 w 45400"/>
                <a:gd name="connsiteY27" fmla="*/ 17874 h 71541"/>
                <a:gd name="connsiteX28" fmla="*/ 40505 w 45400"/>
                <a:gd name="connsiteY28" fmla="*/ 27573 h 71541"/>
                <a:gd name="connsiteX29" fmla="*/ 31176 w 45400"/>
                <a:gd name="connsiteY29" fmla="*/ 33023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5400" h="71541">
                  <a:moveTo>
                    <a:pt x="31176" y="33023"/>
                  </a:moveTo>
                  <a:cubicBezTo>
                    <a:pt x="35640" y="33977"/>
                    <a:pt x="39120" y="35963"/>
                    <a:pt x="41613" y="38981"/>
                  </a:cubicBezTo>
                  <a:cubicBezTo>
                    <a:pt x="44139" y="41999"/>
                    <a:pt x="45401" y="45724"/>
                    <a:pt x="45401" y="50158"/>
                  </a:cubicBezTo>
                  <a:cubicBezTo>
                    <a:pt x="45401" y="56963"/>
                    <a:pt x="43060" y="62228"/>
                    <a:pt x="38380" y="65953"/>
                  </a:cubicBezTo>
                  <a:cubicBezTo>
                    <a:pt x="33700" y="69679"/>
                    <a:pt x="27049" y="71542"/>
                    <a:pt x="18428" y="71542"/>
                  </a:cubicBezTo>
                  <a:cubicBezTo>
                    <a:pt x="15534" y="71542"/>
                    <a:pt x="12548" y="71249"/>
                    <a:pt x="9469" y="70664"/>
                  </a:cubicBezTo>
                  <a:cubicBezTo>
                    <a:pt x="6420" y="70110"/>
                    <a:pt x="3264" y="69263"/>
                    <a:pt x="0" y="68124"/>
                  </a:cubicBezTo>
                  <a:lnTo>
                    <a:pt x="0" y="59118"/>
                  </a:lnTo>
                  <a:cubicBezTo>
                    <a:pt x="2587" y="60626"/>
                    <a:pt x="5419" y="61766"/>
                    <a:pt x="8498" y="62536"/>
                  </a:cubicBezTo>
                  <a:cubicBezTo>
                    <a:pt x="11578" y="63306"/>
                    <a:pt x="14795" y="63690"/>
                    <a:pt x="18151" y="63690"/>
                  </a:cubicBezTo>
                  <a:cubicBezTo>
                    <a:pt x="24001" y="63690"/>
                    <a:pt x="28451" y="62535"/>
                    <a:pt x="31498" y="60226"/>
                  </a:cubicBezTo>
                  <a:cubicBezTo>
                    <a:pt x="34578" y="57917"/>
                    <a:pt x="36117" y="54561"/>
                    <a:pt x="36117" y="50158"/>
                  </a:cubicBezTo>
                  <a:cubicBezTo>
                    <a:pt x="36117" y="46093"/>
                    <a:pt x="34685" y="42922"/>
                    <a:pt x="31822" y="40643"/>
                  </a:cubicBezTo>
                  <a:cubicBezTo>
                    <a:pt x="28989" y="38334"/>
                    <a:pt x="25033" y="37180"/>
                    <a:pt x="19952" y="37180"/>
                  </a:cubicBezTo>
                  <a:lnTo>
                    <a:pt x="11917" y="37180"/>
                  </a:lnTo>
                  <a:lnTo>
                    <a:pt x="11917" y="29513"/>
                  </a:lnTo>
                  <a:lnTo>
                    <a:pt x="20322" y="29513"/>
                  </a:lnTo>
                  <a:cubicBezTo>
                    <a:pt x="24909" y="29513"/>
                    <a:pt x="28420" y="28605"/>
                    <a:pt x="30852" y="26788"/>
                  </a:cubicBezTo>
                  <a:cubicBezTo>
                    <a:pt x="33285" y="24940"/>
                    <a:pt x="34501" y="22293"/>
                    <a:pt x="34501" y="18844"/>
                  </a:cubicBezTo>
                  <a:cubicBezTo>
                    <a:pt x="34501" y="15303"/>
                    <a:pt x="33239" y="12593"/>
                    <a:pt x="30714" y="10715"/>
                  </a:cubicBezTo>
                  <a:cubicBezTo>
                    <a:pt x="28220" y="8806"/>
                    <a:pt x="24632" y="7852"/>
                    <a:pt x="19952" y="7852"/>
                  </a:cubicBezTo>
                  <a:cubicBezTo>
                    <a:pt x="17397" y="7852"/>
                    <a:pt x="14656" y="8129"/>
                    <a:pt x="11732" y="8683"/>
                  </a:cubicBezTo>
                  <a:cubicBezTo>
                    <a:pt x="8806" y="9237"/>
                    <a:pt x="5589" y="10099"/>
                    <a:pt x="2078" y="11270"/>
                  </a:cubicBezTo>
                  <a:lnTo>
                    <a:pt x="2078" y="2956"/>
                  </a:lnTo>
                  <a:cubicBezTo>
                    <a:pt x="5620" y="1971"/>
                    <a:pt x="8929" y="1232"/>
                    <a:pt x="12009" y="739"/>
                  </a:cubicBezTo>
                  <a:cubicBezTo>
                    <a:pt x="15118" y="246"/>
                    <a:pt x="18044" y="0"/>
                    <a:pt x="20783" y="0"/>
                  </a:cubicBezTo>
                  <a:cubicBezTo>
                    <a:pt x="27865" y="0"/>
                    <a:pt x="33470" y="1617"/>
                    <a:pt x="37596" y="4850"/>
                  </a:cubicBezTo>
                  <a:cubicBezTo>
                    <a:pt x="41722" y="8053"/>
                    <a:pt x="43784" y="12393"/>
                    <a:pt x="43784" y="17874"/>
                  </a:cubicBezTo>
                  <a:cubicBezTo>
                    <a:pt x="43784" y="21692"/>
                    <a:pt x="42691" y="24924"/>
                    <a:pt x="40505" y="27573"/>
                  </a:cubicBezTo>
                  <a:cubicBezTo>
                    <a:pt x="38320" y="30189"/>
                    <a:pt x="35209" y="32007"/>
                    <a:pt x="31176" y="33023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93C891F6-0075-5DA6-FA04-227ACB9EF648}"/>
                </a:ext>
              </a:extLst>
            </p:cNvPr>
            <p:cNvSpPr/>
            <p:nvPr/>
          </p:nvSpPr>
          <p:spPr>
            <a:xfrm>
              <a:off x="6167057" y="2446545"/>
              <a:ext cx="47662" cy="71540"/>
            </a:xfrm>
            <a:custGeom>
              <a:avLst/>
              <a:gdLst>
                <a:gd name="connsiteX0" fmla="*/ 23832 w 47662"/>
                <a:gd name="connsiteY0" fmla="*/ 7389 h 71540"/>
                <a:gd name="connsiteX1" fmla="*/ 12978 w 47662"/>
                <a:gd name="connsiteY1" fmla="*/ 14501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2 w 47662"/>
                <a:gd name="connsiteY4" fmla="*/ 64152 h 71540"/>
                <a:gd name="connsiteX5" fmla="*/ 34685 w 47662"/>
                <a:gd name="connsiteY5" fmla="*/ 57085 h 71540"/>
                <a:gd name="connsiteX6" fmla="*/ 38334 w 47662"/>
                <a:gd name="connsiteY6" fmla="*/ 35793 h 71540"/>
                <a:gd name="connsiteX7" fmla="*/ 34685 w 47662"/>
                <a:gd name="connsiteY7" fmla="*/ 14501 h 71540"/>
                <a:gd name="connsiteX8" fmla="*/ 23832 w 47662"/>
                <a:gd name="connsiteY8" fmla="*/ 7389 h 71540"/>
                <a:gd name="connsiteX9" fmla="*/ 23832 w 47662"/>
                <a:gd name="connsiteY9" fmla="*/ 0 h 71540"/>
                <a:gd name="connsiteX10" fmla="*/ 41521 w 47662"/>
                <a:gd name="connsiteY10" fmla="*/ 9191 h 71540"/>
                <a:gd name="connsiteX11" fmla="*/ 47663 w 47662"/>
                <a:gd name="connsiteY11" fmla="*/ 35793 h 71540"/>
                <a:gd name="connsiteX12" fmla="*/ 41521 w 47662"/>
                <a:gd name="connsiteY12" fmla="*/ 62396 h 71540"/>
                <a:gd name="connsiteX13" fmla="*/ 23832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2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2" y="7389"/>
                  </a:moveTo>
                  <a:cubicBezTo>
                    <a:pt x="19029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2"/>
                    <a:pt x="23832" y="64152"/>
                  </a:cubicBezTo>
                  <a:cubicBezTo>
                    <a:pt x="28666" y="64152"/>
                    <a:pt x="32284" y="61796"/>
                    <a:pt x="34685" y="57085"/>
                  </a:cubicBezTo>
                  <a:cubicBezTo>
                    <a:pt x="37118" y="52343"/>
                    <a:pt x="38334" y="45246"/>
                    <a:pt x="38334" y="35793"/>
                  </a:cubicBezTo>
                  <a:cubicBezTo>
                    <a:pt x="38334" y="26310"/>
                    <a:pt x="37118" y="19212"/>
                    <a:pt x="34685" y="14501"/>
                  </a:cubicBezTo>
                  <a:cubicBezTo>
                    <a:pt x="32284" y="9759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1" y="0"/>
                    <a:pt x="37457" y="3064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6"/>
                  </a:cubicBezTo>
                  <a:cubicBezTo>
                    <a:pt x="37457" y="68492"/>
                    <a:pt x="31561" y="71541"/>
                    <a:pt x="23832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8BD39AB2-68B8-6904-AA59-348DB4392218}"/>
                </a:ext>
              </a:extLst>
            </p:cNvPr>
            <p:cNvSpPr/>
            <p:nvPr/>
          </p:nvSpPr>
          <p:spPr>
            <a:xfrm>
              <a:off x="6231116" y="2505016"/>
              <a:ext cx="9745" cy="11730"/>
            </a:xfrm>
            <a:custGeom>
              <a:avLst/>
              <a:gdLst>
                <a:gd name="connsiteX0" fmla="*/ 0 w 9745"/>
                <a:gd name="connsiteY0" fmla="*/ 0 h 11730"/>
                <a:gd name="connsiteX1" fmla="*/ 9746 w 9745"/>
                <a:gd name="connsiteY1" fmla="*/ 0 h 11730"/>
                <a:gd name="connsiteX2" fmla="*/ 9746 w 9745"/>
                <a:gd name="connsiteY2" fmla="*/ 11731 h 11730"/>
                <a:gd name="connsiteX3" fmla="*/ 0 w 9745"/>
                <a:gd name="connsiteY3" fmla="*/ 11731 h 11730"/>
                <a:gd name="connsiteX4" fmla="*/ 0 w 9745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0">
                  <a:moveTo>
                    <a:pt x="0" y="0"/>
                  </a:moveTo>
                  <a:lnTo>
                    <a:pt x="9746" y="0"/>
                  </a:lnTo>
                  <a:lnTo>
                    <a:pt x="9746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CE491406-84B1-1F3A-90DD-56DB798DF602}"/>
                </a:ext>
              </a:extLst>
            </p:cNvPr>
            <p:cNvSpPr/>
            <p:nvPr/>
          </p:nvSpPr>
          <p:spPr>
            <a:xfrm>
              <a:off x="6257673" y="2446545"/>
              <a:ext cx="47617" cy="71540"/>
            </a:xfrm>
            <a:custGeom>
              <a:avLst/>
              <a:gdLst>
                <a:gd name="connsiteX0" fmla="*/ 24616 w 47617"/>
                <a:gd name="connsiteY0" fmla="*/ 32006 h 71540"/>
                <a:gd name="connsiteX1" fmla="*/ 14640 w 47617"/>
                <a:gd name="connsiteY1" fmla="*/ 36302 h 71540"/>
                <a:gd name="connsiteX2" fmla="*/ 10992 w 47617"/>
                <a:gd name="connsiteY2" fmla="*/ 48078 h 71540"/>
                <a:gd name="connsiteX3" fmla="*/ 14640 w 47617"/>
                <a:gd name="connsiteY3" fmla="*/ 59856 h 71540"/>
                <a:gd name="connsiteX4" fmla="*/ 24616 w 47617"/>
                <a:gd name="connsiteY4" fmla="*/ 64152 h 71540"/>
                <a:gd name="connsiteX5" fmla="*/ 34547 w 47617"/>
                <a:gd name="connsiteY5" fmla="*/ 59856 h 71540"/>
                <a:gd name="connsiteX6" fmla="*/ 38241 w 47617"/>
                <a:gd name="connsiteY6" fmla="*/ 48078 h 71540"/>
                <a:gd name="connsiteX7" fmla="*/ 34547 w 47617"/>
                <a:gd name="connsiteY7" fmla="*/ 36302 h 71540"/>
                <a:gd name="connsiteX8" fmla="*/ 24616 w 47617"/>
                <a:gd name="connsiteY8" fmla="*/ 32006 h 71540"/>
                <a:gd name="connsiteX9" fmla="*/ 43137 w 47617"/>
                <a:gd name="connsiteY9" fmla="*/ 2770 h 71540"/>
                <a:gd name="connsiteX10" fmla="*/ 43137 w 47617"/>
                <a:gd name="connsiteY10" fmla="*/ 11269 h 71540"/>
                <a:gd name="connsiteX11" fmla="*/ 36025 w 47617"/>
                <a:gd name="connsiteY11" fmla="*/ 8729 h 71540"/>
                <a:gd name="connsiteX12" fmla="*/ 28958 w 47617"/>
                <a:gd name="connsiteY12" fmla="*/ 7851 h 71540"/>
                <a:gd name="connsiteX13" fmla="*/ 14825 w 47617"/>
                <a:gd name="connsiteY13" fmla="*/ 14086 h 71540"/>
                <a:gd name="connsiteX14" fmla="*/ 9283 w 47617"/>
                <a:gd name="connsiteY14" fmla="*/ 32929 h 71540"/>
                <a:gd name="connsiteX15" fmla="*/ 16119 w 47617"/>
                <a:gd name="connsiteY15" fmla="*/ 26787 h 71540"/>
                <a:gd name="connsiteX16" fmla="*/ 25171 w 47617"/>
                <a:gd name="connsiteY16" fmla="*/ 24616 h 71540"/>
                <a:gd name="connsiteX17" fmla="*/ 41567 w 47617"/>
                <a:gd name="connsiteY17" fmla="*/ 30944 h 71540"/>
                <a:gd name="connsiteX18" fmla="*/ 47617 w 47617"/>
                <a:gd name="connsiteY18" fmla="*/ 48078 h 71540"/>
                <a:gd name="connsiteX19" fmla="*/ 41335 w 47617"/>
                <a:gd name="connsiteY19" fmla="*/ 65121 h 71540"/>
                <a:gd name="connsiteX20" fmla="*/ 24616 w 47617"/>
                <a:gd name="connsiteY20" fmla="*/ 71541 h 71540"/>
                <a:gd name="connsiteX21" fmla="*/ 6328 w 47617"/>
                <a:gd name="connsiteY21" fmla="*/ 62396 h 71540"/>
                <a:gd name="connsiteX22" fmla="*/ 0 w 47617"/>
                <a:gd name="connsiteY22" fmla="*/ 35793 h 71540"/>
                <a:gd name="connsiteX23" fmla="*/ 7759 w 47617"/>
                <a:gd name="connsiteY23" fmla="*/ 9745 h 71540"/>
                <a:gd name="connsiteX24" fmla="*/ 28589 w 47617"/>
                <a:gd name="connsiteY24" fmla="*/ 0 h 71540"/>
                <a:gd name="connsiteX25" fmla="*/ 35655 w 47617"/>
                <a:gd name="connsiteY25" fmla="*/ 692 h 71540"/>
                <a:gd name="connsiteX26" fmla="*/ 43137 w 47617"/>
                <a:gd name="connsiteY26" fmla="*/ 277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7" h="71540">
                  <a:moveTo>
                    <a:pt x="24616" y="32006"/>
                  </a:moveTo>
                  <a:cubicBezTo>
                    <a:pt x="20429" y="32006"/>
                    <a:pt x="17104" y="33438"/>
                    <a:pt x="14640" y="36302"/>
                  </a:cubicBezTo>
                  <a:cubicBezTo>
                    <a:pt x="12208" y="39164"/>
                    <a:pt x="10992" y="43090"/>
                    <a:pt x="10992" y="48078"/>
                  </a:cubicBezTo>
                  <a:cubicBezTo>
                    <a:pt x="10992" y="53035"/>
                    <a:pt x="12208" y="56961"/>
                    <a:pt x="14640" y="59856"/>
                  </a:cubicBezTo>
                  <a:cubicBezTo>
                    <a:pt x="17104" y="62719"/>
                    <a:pt x="20429" y="64152"/>
                    <a:pt x="24616" y="64152"/>
                  </a:cubicBezTo>
                  <a:cubicBezTo>
                    <a:pt x="28804" y="64152"/>
                    <a:pt x="32114" y="62719"/>
                    <a:pt x="34547" y="59856"/>
                  </a:cubicBezTo>
                  <a:cubicBezTo>
                    <a:pt x="37010" y="56961"/>
                    <a:pt x="38241" y="53035"/>
                    <a:pt x="38241" y="48078"/>
                  </a:cubicBezTo>
                  <a:cubicBezTo>
                    <a:pt x="38241" y="43090"/>
                    <a:pt x="37010" y="39164"/>
                    <a:pt x="34547" y="36302"/>
                  </a:cubicBezTo>
                  <a:cubicBezTo>
                    <a:pt x="32114" y="33438"/>
                    <a:pt x="28804" y="32006"/>
                    <a:pt x="24616" y="32006"/>
                  </a:cubicBezTo>
                  <a:moveTo>
                    <a:pt x="43137" y="2770"/>
                  </a:moveTo>
                  <a:lnTo>
                    <a:pt x="43137" y="11269"/>
                  </a:lnTo>
                  <a:cubicBezTo>
                    <a:pt x="40797" y="10160"/>
                    <a:pt x="38427" y="9314"/>
                    <a:pt x="36025" y="8729"/>
                  </a:cubicBezTo>
                  <a:cubicBezTo>
                    <a:pt x="33654" y="8144"/>
                    <a:pt x="31299" y="7851"/>
                    <a:pt x="28958" y="7851"/>
                  </a:cubicBezTo>
                  <a:cubicBezTo>
                    <a:pt x="22800" y="7851"/>
                    <a:pt x="18089" y="9929"/>
                    <a:pt x="14825" y="14086"/>
                  </a:cubicBezTo>
                  <a:cubicBezTo>
                    <a:pt x="11593" y="18242"/>
                    <a:pt x="9745" y="24523"/>
                    <a:pt x="9283" y="32929"/>
                  </a:cubicBezTo>
                  <a:cubicBezTo>
                    <a:pt x="11099" y="30251"/>
                    <a:pt x="13378" y="28203"/>
                    <a:pt x="16119" y="26787"/>
                  </a:cubicBezTo>
                  <a:cubicBezTo>
                    <a:pt x="18859" y="25340"/>
                    <a:pt x="21877" y="24616"/>
                    <a:pt x="25171" y="24616"/>
                  </a:cubicBezTo>
                  <a:cubicBezTo>
                    <a:pt x="32099" y="24616"/>
                    <a:pt x="37564" y="26726"/>
                    <a:pt x="41567" y="30944"/>
                  </a:cubicBezTo>
                  <a:cubicBezTo>
                    <a:pt x="45601" y="35132"/>
                    <a:pt x="47617" y="40843"/>
                    <a:pt x="47617" y="48078"/>
                  </a:cubicBezTo>
                  <a:cubicBezTo>
                    <a:pt x="47617" y="55159"/>
                    <a:pt x="45523" y="60841"/>
                    <a:pt x="41335" y="65121"/>
                  </a:cubicBezTo>
                  <a:cubicBezTo>
                    <a:pt x="37148" y="69401"/>
                    <a:pt x="31575" y="71541"/>
                    <a:pt x="24616" y="71541"/>
                  </a:cubicBezTo>
                  <a:cubicBezTo>
                    <a:pt x="16641" y="71541"/>
                    <a:pt x="10545" y="68492"/>
                    <a:pt x="6328" y="62396"/>
                  </a:cubicBezTo>
                  <a:cubicBezTo>
                    <a:pt x="2109" y="56269"/>
                    <a:pt x="0" y="47401"/>
                    <a:pt x="0" y="35793"/>
                  </a:cubicBezTo>
                  <a:cubicBezTo>
                    <a:pt x="0" y="24894"/>
                    <a:pt x="2586" y="16210"/>
                    <a:pt x="7759" y="9745"/>
                  </a:cubicBezTo>
                  <a:cubicBezTo>
                    <a:pt x="12931" y="3248"/>
                    <a:pt x="19875" y="0"/>
                    <a:pt x="28589" y="0"/>
                  </a:cubicBezTo>
                  <a:cubicBezTo>
                    <a:pt x="30929" y="0"/>
                    <a:pt x="33285" y="230"/>
                    <a:pt x="35655" y="692"/>
                  </a:cubicBezTo>
                  <a:cubicBezTo>
                    <a:pt x="38057" y="1154"/>
                    <a:pt x="40551" y="1847"/>
                    <a:pt x="43137" y="277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3442C161-4056-5860-C985-6F2D11EA026F}"/>
                </a:ext>
              </a:extLst>
            </p:cNvPr>
            <p:cNvSpPr/>
            <p:nvPr/>
          </p:nvSpPr>
          <p:spPr>
            <a:xfrm>
              <a:off x="6167750" y="2153633"/>
              <a:ext cx="47662" cy="71540"/>
            </a:xfrm>
            <a:custGeom>
              <a:avLst/>
              <a:gdLst>
                <a:gd name="connsiteX0" fmla="*/ 23831 w 47662"/>
                <a:gd name="connsiteY0" fmla="*/ 7389 h 71540"/>
                <a:gd name="connsiteX1" fmla="*/ 12978 w 47662"/>
                <a:gd name="connsiteY1" fmla="*/ 14502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1 w 47662"/>
                <a:gd name="connsiteY4" fmla="*/ 64151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2 h 71540"/>
                <a:gd name="connsiteX8" fmla="*/ 23831 w 47662"/>
                <a:gd name="connsiteY8" fmla="*/ 7389 h 71540"/>
                <a:gd name="connsiteX9" fmla="*/ 23831 w 47662"/>
                <a:gd name="connsiteY9" fmla="*/ 0 h 71540"/>
                <a:gd name="connsiteX10" fmla="*/ 41520 w 47662"/>
                <a:gd name="connsiteY10" fmla="*/ 9191 h 71540"/>
                <a:gd name="connsiteX11" fmla="*/ 47663 w 47662"/>
                <a:gd name="connsiteY11" fmla="*/ 35793 h 71540"/>
                <a:gd name="connsiteX12" fmla="*/ 41520 w 47662"/>
                <a:gd name="connsiteY12" fmla="*/ 62396 h 71540"/>
                <a:gd name="connsiteX13" fmla="*/ 23831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1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1" y="7389"/>
                  </a:moveTo>
                  <a:cubicBezTo>
                    <a:pt x="19028" y="7389"/>
                    <a:pt x="15410" y="9761"/>
                    <a:pt x="12978" y="14502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8" y="64151"/>
                    <a:pt x="23831" y="64151"/>
                  </a:cubicBezTo>
                  <a:cubicBezTo>
                    <a:pt x="28665" y="64151"/>
                    <a:pt x="32283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2"/>
                  </a:cubicBezTo>
                  <a:cubicBezTo>
                    <a:pt x="32283" y="9761"/>
                    <a:pt x="28665" y="7389"/>
                    <a:pt x="23831" y="7389"/>
                  </a:cubicBezTo>
                  <a:moveTo>
                    <a:pt x="23831" y="0"/>
                  </a:moveTo>
                  <a:cubicBezTo>
                    <a:pt x="31560" y="0"/>
                    <a:pt x="37455" y="3064"/>
                    <a:pt x="41520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0" y="62396"/>
                  </a:cubicBezTo>
                  <a:cubicBezTo>
                    <a:pt x="37455" y="68492"/>
                    <a:pt x="31560" y="71541"/>
                    <a:pt x="23831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2ABE30D0-9CA5-05ED-A83C-F349DB4A01D4}"/>
                </a:ext>
              </a:extLst>
            </p:cNvPr>
            <p:cNvSpPr/>
            <p:nvPr/>
          </p:nvSpPr>
          <p:spPr>
            <a:xfrm>
              <a:off x="6231809" y="2212104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5935BEAF-DB48-F7D4-6178-FCA963C50A63}"/>
                </a:ext>
              </a:extLst>
            </p:cNvPr>
            <p:cNvSpPr/>
            <p:nvPr/>
          </p:nvSpPr>
          <p:spPr>
            <a:xfrm>
              <a:off x="6257719" y="2153633"/>
              <a:ext cx="47571" cy="71540"/>
            </a:xfrm>
            <a:custGeom>
              <a:avLst/>
              <a:gdLst>
                <a:gd name="connsiteX0" fmla="*/ 4434 w 47571"/>
                <a:gd name="connsiteY0" fmla="*/ 68770 h 71540"/>
                <a:gd name="connsiteX1" fmla="*/ 4434 w 47571"/>
                <a:gd name="connsiteY1" fmla="*/ 60272 h 71540"/>
                <a:gd name="connsiteX2" fmla="*/ 11547 w 47571"/>
                <a:gd name="connsiteY2" fmla="*/ 62812 h 71540"/>
                <a:gd name="connsiteX3" fmla="*/ 18614 w 47571"/>
                <a:gd name="connsiteY3" fmla="*/ 63690 h 71540"/>
                <a:gd name="connsiteX4" fmla="*/ 32700 w 47571"/>
                <a:gd name="connsiteY4" fmla="*/ 57500 h 71540"/>
                <a:gd name="connsiteX5" fmla="*/ 38288 w 47571"/>
                <a:gd name="connsiteY5" fmla="*/ 38610 h 71540"/>
                <a:gd name="connsiteX6" fmla="*/ 31499 w 47571"/>
                <a:gd name="connsiteY6" fmla="*/ 44707 h 71540"/>
                <a:gd name="connsiteX7" fmla="*/ 22400 w 47571"/>
                <a:gd name="connsiteY7" fmla="*/ 46832 h 71540"/>
                <a:gd name="connsiteX8" fmla="*/ 6005 w 47571"/>
                <a:gd name="connsiteY8" fmla="*/ 40596 h 71540"/>
                <a:gd name="connsiteX9" fmla="*/ 0 w 47571"/>
                <a:gd name="connsiteY9" fmla="*/ 23462 h 71540"/>
                <a:gd name="connsiteX10" fmla="*/ 6282 w 47571"/>
                <a:gd name="connsiteY10" fmla="*/ 6419 h 71540"/>
                <a:gd name="connsiteX11" fmla="*/ 23001 w 47571"/>
                <a:gd name="connsiteY11" fmla="*/ 0 h 71540"/>
                <a:gd name="connsiteX12" fmla="*/ 41244 w 47571"/>
                <a:gd name="connsiteY12" fmla="*/ 9191 h 71540"/>
                <a:gd name="connsiteX13" fmla="*/ 47572 w 47571"/>
                <a:gd name="connsiteY13" fmla="*/ 35793 h 71540"/>
                <a:gd name="connsiteX14" fmla="*/ 39812 w 47571"/>
                <a:gd name="connsiteY14" fmla="*/ 61842 h 71540"/>
                <a:gd name="connsiteX15" fmla="*/ 19029 w 47571"/>
                <a:gd name="connsiteY15" fmla="*/ 71541 h 71540"/>
                <a:gd name="connsiteX16" fmla="*/ 11917 w 47571"/>
                <a:gd name="connsiteY16" fmla="*/ 70849 h 71540"/>
                <a:gd name="connsiteX17" fmla="*/ 4434 w 47571"/>
                <a:gd name="connsiteY17" fmla="*/ 68770 h 71540"/>
                <a:gd name="connsiteX18" fmla="*/ 23001 w 47571"/>
                <a:gd name="connsiteY18" fmla="*/ 39534 h 71540"/>
                <a:gd name="connsiteX19" fmla="*/ 32930 w 47571"/>
                <a:gd name="connsiteY19" fmla="*/ 35239 h 71540"/>
                <a:gd name="connsiteX20" fmla="*/ 36625 w 47571"/>
                <a:gd name="connsiteY20" fmla="*/ 23462 h 71540"/>
                <a:gd name="connsiteX21" fmla="*/ 32930 w 47571"/>
                <a:gd name="connsiteY21" fmla="*/ 11731 h 71540"/>
                <a:gd name="connsiteX22" fmla="*/ 23001 w 47571"/>
                <a:gd name="connsiteY22" fmla="*/ 7389 h 71540"/>
                <a:gd name="connsiteX23" fmla="*/ 13025 w 47571"/>
                <a:gd name="connsiteY23" fmla="*/ 11731 h 71540"/>
                <a:gd name="connsiteX24" fmla="*/ 9376 w 47571"/>
                <a:gd name="connsiteY24" fmla="*/ 23462 h 71540"/>
                <a:gd name="connsiteX25" fmla="*/ 13025 w 47571"/>
                <a:gd name="connsiteY25" fmla="*/ 35239 h 71540"/>
                <a:gd name="connsiteX26" fmla="*/ 23001 w 47571"/>
                <a:gd name="connsiteY26" fmla="*/ 39534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71" h="71540">
                  <a:moveTo>
                    <a:pt x="4434" y="68770"/>
                  </a:moveTo>
                  <a:lnTo>
                    <a:pt x="4434" y="60272"/>
                  </a:lnTo>
                  <a:cubicBezTo>
                    <a:pt x="6775" y="61380"/>
                    <a:pt x="9145" y="62227"/>
                    <a:pt x="11547" y="62812"/>
                  </a:cubicBezTo>
                  <a:cubicBezTo>
                    <a:pt x="13948" y="63397"/>
                    <a:pt x="16304" y="63690"/>
                    <a:pt x="18614" y="63690"/>
                  </a:cubicBezTo>
                  <a:cubicBezTo>
                    <a:pt x="24772" y="63690"/>
                    <a:pt x="29467" y="61626"/>
                    <a:pt x="32700" y="57500"/>
                  </a:cubicBezTo>
                  <a:cubicBezTo>
                    <a:pt x="35964" y="53344"/>
                    <a:pt x="37826" y="47047"/>
                    <a:pt x="38288" y="38610"/>
                  </a:cubicBezTo>
                  <a:cubicBezTo>
                    <a:pt x="36502" y="41259"/>
                    <a:pt x="34239" y="43291"/>
                    <a:pt x="31499" y="44707"/>
                  </a:cubicBezTo>
                  <a:cubicBezTo>
                    <a:pt x="28759" y="46124"/>
                    <a:pt x="25726" y="46832"/>
                    <a:pt x="22400" y="46832"/>
                  </a:cubicBezTo>
                  <a:cubicBezTo>
                    <a:pt x="15503" y="46832"/>
                    <a:pt x="10038" y="44753"/>
                    <a:pt x="6005" y="40596"/>
                  </a:cubicBezTo>
                  <a:cubicBezTo>
                    <a:pt x="2002" y="36409"/>
                    <a:pt x="0" y="30698"/>
                    <a:pt x="0" y="23462"/>
                  </a:cubicBezTo>
                  <a:cubicBezTo>
                    <a:pt x="0" y="16380"/>
                    <a:pt x="2094" y="10699"/>
                    <a:pt x="6282" y="6419"/>
                  </a:cubicBezTo>
                  <a:cubicBezTo>
                    <a:pt x="10470" y="2140"/>
                    <a:pt x="16043" y="0"/>
                    <a:pt x="23001" y="0"/>
                  </a:cubicBezTo>
                  <a:cubicBezTo>
                    <a:pt x="30976" y="0"/>
                    <a:pt x="37056" y="3064"/>
                    <a:pt x="41244" y="9191"/>
                  </a:cubicBezTo>
                  <a:cubicBezTo>
                    <a:pt x="45463" y="15287"/>
                    <a:pt x="47572" y="24155"/>
                    <a:pt x="47572" y="35793"/>
                  </a:cubicBezTo>
                  <a:cubicBezTo>
                    <a:pt x="47572" y="46662"/>
                    <a:pt x="44985" y="55345"/>
                    <a:pt x="39812" y="61842"/>
                  </a:cubicBezTo>
                  <a:cubicBezTo>
                    <a:pt x="34670" y="68307"/>
                    <a:pt x="27743" y="71541"/>
                    <a:pt x="19029" y="71541"/>
                  </a:cubicBezTo>
                  <a:cubicBezTo>
                    <a:pt x="16688" y="71541"/>
                    <a:pt x="14318" y="71310"/>
                    <a:pt x="11917" y="70849"/>
                  </a:cubicBezTo>
                  <a:cubicBezTo>
                    <a:pt x="9514" y="70387"/>
                    <a:pt x="7021" y="69694"/>
                    <a:pt x="4434" y="68770"/>
                  </a:cubicBezTo>
                  <a:moveTo>
                    <a:pt x="23001" y="39534"/>
                  </a:moveTo>
                  <a:cubicBezTo>
                    <a:pt x="27189" y="39534"/>
                    <a:pt x="30498" y="38102"/>
                    <a:pt x="32930" y="35239"/>
                  </a:cubicBezTo>
                  <a:cubicBezTo>
                    <a:pt x="35394" y="32376"/>
                    <a:pt x="36625" y="28450"/>
                    <a:pt x="36625" y="23462"/>
                  </a:cubicBezTo>
                  <a:cubicBezTo>
                    <a:pt x="36625" y="18504"/>
                    <a:pt x="35394" y="14594"/>
                    <a:pt x="32930" y="11731"/>
                  </a:cubicBezTo>
                  <a:cubicBezTo>
                    <a:pt x="30498" y="8836"/>
                    <a:pt x="27189" y="7389"/>
                    <a:pt x="23001" y="7389"/>
                  </a:cubicBezTo>
                  <a:cubicBezTo>
                    <a:pt x="18813" y="7389"/>
                    <a:pt x="15489" y="8836"/>
                    <a:pt x="13025" y="11731"/>
                  </a:cubicBezTo>
                  <a:cubicBezTo>
                    <a:pt x="10593" y="14594"/>
                    <a:pt x="9376" y="18504"/>
                    <a:pt x="9376" y="23462"/>
                  </a:cubicBezTo>
                  <a:cubicBezTo>
                    <a:pt x="9376" y="28450"/>
                    <a:pt x="10593" y="32376"/>
                    <a:pt x="13025" y="35239"/>
                  </a:cubicBezTo>
                  <a:cubicBezTo>
                    <a:pt x="15489" y="38102"/>
                    <a:pt x="18813" y="39534"/>
                    <a:pt x="23001" y="3953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6258B71B-F181-E459-CE67-1A690DBA703D}"/>
                </a:ext>
              </a:extLst>
            </p:cNvPr>
            <p:cNvSpPr/>
            <p:nvPr/>
          </p:nvSpPr>
          <p:spPr>
            <a:xfrm>
              <a:off x="6174724" y="1861968"/>
              <a:ext cx="41058" cy="68955"/>
            </a:xfrm>
            <a:custGeom>
              <a:avLst/>
              <a:gdLst>
                <a:gd name="connsiteX0" fmla="*/ 1339 w 41058"/>
                <a:gd name="connsiteY0" fmla="*/ 61103 h 68955"/>
                <a:gd name="connsiteX1" fmla="*/ 16580 w 41058"/>
                <a:gd name="connsiteY1" fmla="*/ 61103 h 68955"/>
                <a:gd name="connsiteX2" fmla="*/ 16580 w 41058"/>
                <a:gd name="connsiteY2" fmla="*/ 8498 h 68955"/>
                <a:gd name="connsiteX3" fmla="*/ 0 w 41058"/>
                <a:gd name="connsiteY3" fmla="*/ 11823 h 68955"/>
                <a:gd name="connsiteX4" fmla="*/ 0 w 41058"/>
                <a:gd name="connsiteY4" fmla="*/ 3325 h 68955"/>
                <a:gd name="connsiteX5" fmla="*/ 16487 w 41058"/>
                <a:gd name="connsiteY5" fmla="*/ 0 h 68955"/>
                <a:gd name="connsiteX6" fmla="*/ 25817 w 41058"/>
                <a:gd name="connsiteY6" fmla="*/ 0 h 68955"/>
                <a:gd name="connsiteX7" fmla="*/ 25817 w 41058"/>
                <a:gd name="connsiteY7" fmla="*/ 61103 h 68955"/>
                <a:gd name="connsiteX8" fmla="*/ 41058 w 41058"/>
                <a:gd name="connsiteY8" fmla="*/ 61103 h 68955"/>
                <a:gd name="connsiteX9" fmla="*/ 41058 w 41058"/>
                <a:gd name="connsiteY9" fmla="*/ 68955 h 68955"/>
                <a:gd name="connsiteX10" fmla="*/ 1339 w 41058"/>
                <a:gd name="connsiteY10" fmla="*/ 68955 h 68955"/>
                <a:gd name="connsiteX11" fmla="*/ 1339 w 41058"/>
                <a:gd name="connsiteY11" fmla="*/ 61103 h 6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8" h="68955">
                  <a:moveTo>
                    <a:pt x="1339" y="61103"/>
                  </a:moveTo>
                  <a:lnTo>
                    <a:pt x="16580" y="61103"/>
                  </a:lnTo>
                  <a:lnTo>
                    <a:pt x="16580" y="8498"/>
                  </a:lnTo>
                  <a:lnTo>
                    <a:pt x="0" y="11823"/>
                  </a:lnTo>
                  <a:lnTo>
                    <a:pt x="0" y="3325"/>
                  </a:lnTo>
                  <a:lnTo>
                    <a:pt x="16487" y="0"/>
                  </a:lnTo>
                  <a:lnTo>
                    <a:pt x="25817" y="0"/>
                  </a:lnTo>
                  <a:lnTo>
                    <a:pt x="25817" y="61103"/>
                  </a:lnTo>
                  <a:lnTo>
                    <a:pt x="41058" y="61103"/>
                  </a:lnTo>
                  <a:lnTo>
                    <a:pt x="41058" y="68955"/>
                  </a:lnTo>
                  <a:lnTo>
                    <a:pt x="1339" y="68955"/>
                  </a:lnTo>
                  <a:lnTo>
                    <a:pt x="1339" y="61103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ACD1A66A-940D-5AF8-D67F-52E85D6AC3DD}"/>
                </a:ext>
              </a:extLst>
            </p:cNvPr>
            <p:cNvSpPr/>
            <p:nvPr/>
          </p:nvSpPr>
          <p:spPr>
            <a:xfrm>
              <a:off x="6234627" y="1919192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19BB7D43-AB86-42FF-C009-971EDAC989B6}"/>
                </a:ext>
              </a:extLst>
            </p:cNvPr>
            <p:cNvSpPr/>
            <p:nvPr/>
          </p:nvSpPr>
          <p:spPr>
            <a:xfrm>
              <a:off x="6261506" y="1860721"/>
              <a:ext cx="43784" cy="70202"/>
            </a:xfrm>
            <a:custGeom>
              <a:avLst/>
              <a:gdLst>
                <a:gd name="connsiteX0" fmla="*/ 11223 w 43784"/>
                <a:gd name="connsiteY0" fmla="*/ 62350 h 70202"/>
                <a:gd name="connsiteX1" fmla="*/ 43784 w 43784"/>
                <a:gd name="connsiteY1" fmla="*/ 62350 h 70202"/>
                <a:gd name="connsiteX2" fmla="*/ 43784 w 43784"/>
                <a:gd name="connsiteY2" fmla="*/ 70202 h 70202"/>
                <a:gd name="connsiteX3" fmla="*/ 0 w 43784"/>
                <a:gd name="connsiteY3" fmla="*/ 70202 h 70202"/>
                <a:gd name="connsiteX4" fmla="*/ 0 w 43784"/>
                <a:gd name="connsiteY4" fmla="*/ 62350 h 70202"/>
                <a:gd name="connsiteX5" fmla="*/ 14456 w 43784"/>
                <a:gd name="connsiteY5" fmla="*/ 47617 h 70202"/>
                <a:gd name="connsiteX6" fmla="*/ 26003 w 43784"/>
                <a:gd name="connsiteY6" fmla="*/ 35655 h 70202"/>
                <a:gd name="connsiteX7" fmla="*/ 32237 w 43784"/>
                <a:gd name="connsiteY7" fmla="*/ 27157 h 70202"/>
                <a:gd name="connsiteX8" fmla="*/ 34038 w 43784"/>
                <a:gd name="connsiteY8" fmla="*/ 20275 h 70202"/>
                <a:gd name="connsiteX9" fmla="*/ 30160 w 43784"/>
                <a:gd name="connsiteY9" fmla="*/ 11315 h 70202"/>
                <a:gd name="connsiteX10" fmla="*/ 20137 w 43784"/>
                <a:gd name="connsiteY10" fmla="*/ 7851 h 70202"/>
                <a:gd name="connsiteX11" fmla="*/ 10854 w 43784"/>
                <a:gd name="connsiteY11" fmla="*/ 9376 h 70202"/>
                <a:gd name="connsiteX12" fmla="*/ 462 w 43784"/>
                <a:gd name="connsiteY12" fmla="*/ 13994 h 70202"/>
                <a:gd name="connsiteX13" fmla="*/ 462 w 43784"/>
                <a:gd name="connsiteY13" fmla="*/ 4572 h 70202"/>
                <a:gd name="connsiteX14" fmla="*/ 10992 w 43784"/>
                <a:gd name="connsiteY14" fmla="*/ 1155 h 70202"/>
                <a:gd name="connsiteX15" fmla="*/ 19952 w 43784"/>
                <a:gd name="connsiteY15" fmla="*/ 0 h 70202"/>
                <a:gd name="connsiteX16" fmla="*/ 37040 w 43784"/>
                <a:gd name="connsiteY16" fmla="*/ 5357 h 70202"/>
                <a:gd name="connsiteX17" fmla="*/ 43415 w 43784"/>
                <a:gd name="connsiteY17" fmla="*/ 19675 h 70202"/>
                <a:gd name="connsiteX18" fmla="*/ 41798 w 43784"/>
                <a:gd name="connsiteY18" fmla="*/ 27758 h 70202"/>
                <a:gd name="connsiteX19" fmla="*/ 36025 w 43784"/>
                <a:gd name="connsiteY19" fmla="*/ 36718 h 70202"/>
                <a:gd name="connsiteX20" fmla="*/ 28681 w 43784"/>
                <a:gd name="connsiteY20" fmla="*/ 44476 h 70202"/>
                <a:gd name="connsiteX21" fmla="*/ 11223 w 43784"/>
                <a:gd name="connsiteY21" fmla="*/ 62350 h 7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202">
                  <a:moveTo>
                    <a:pt x="11223" y="62350"/>
                  </a:moveTo>
                  <a:lnTo>
                    <a:pt x="43784" y="62350"/>
                  </a:lnTo>
                  <a:lnTo>
                    <a:pt x="43784" y="70202"/>
                  </a:lnTo>
                  <a:lnTo>
                    <a:pt x="0" y="70202"/>
                  </a:lnTo>
                  <a:lnTo>
                    <a:pt x="0" y="62350"/>
                  </a:lnTo>
                  <a:cubicBezTo>
                    <a:pt x="3541" y="58687"/>
                    <a:pt x="8359" y="53775"/>
                    <a:pt x="14456" y="47617"/>
                  </a:cubicBezTo>
                  <a:cubicBezTo>
                    <a:pt x="20584" y="41428"/>
                    <a:pt x="24433" y="37441"/>
                    <a:pt x="26003" y="35655"/>
                  </a:cubicBezTo>
                  <a:cubicBezTo>
                    <a:pt x="28989" y="32299"/>
                    <a:pt x="31067" y="29466"/>
                    <a:pt x="32237" y="27157"/>
                  </a:cubicBezTo>
                  <a:cubicBezTo>
                    <a:pt x="33438" y="24817"/>
                    <a:pt x="34038" y="22523"/>
                    <a:pt x="34038" y="20275"/>
                  </a:cubicBezTo>
                  <a:cubicBezTo>
                    <a:pt x="34038" y="16612"/>
                    <a:pt x="32746" y="13625"/>
                    <a:pt x="30160" y="11315"/>
                  </a:cubicBezTo>
                  <a:cubicBezTo>
                    <a:pt x="27604" y="9006"/>
                    <a:pt x="24263" y="7851"/>
                    <a:pt x="20137" y="7851"/>
                  </a:cubicBezTo>
                  <a:cubicBezTo>
                    <a:pt x="17212" y="7851"/>
                    <a:pt x="14118" y="8360"/>
                    <a:pt x="10854" y="9376"/>
                  </a:cubicBezTo>
                  <a:cubicBezTo>
                    <a:pt x="7621" y="10392"/>
                    <a:pt x="4157" y="11931"/>
                    <a:pt x="462" y="13994"/>
                  </a:cubicBezTo>
                  <a:lnTo>
                    <a:pt x="462" y="4572"/>
                  </a:lnTo>
                  <a:cubicBezTo>
                    <a:pt x="4218" y="3064"/>
                    <a:pt x="7728" y="1924"/>
                    <a:pt x="10992" y="1155"/>
                  </a:cubicBezTo>
                  <a:cubicBezTo>
                    <a:pt x="14256" y="385"/>
                    <a:pt x="17242" y="0"/>
                    <a:pt x="19952" y="0"/>
                  </a:cubicBezTo>
                  <a:cubicBezTo>
                    <a:pt x="27095" y="0"/>
                    <a:pt x="32791" y="1786"/>
                    <a:pt x="37040" y="5357"/>
                  </a:cubicBezTo>
                  <a:cubicBezTo>
                    <a:pt x="41290" y="8929"/>
                    <a:pt x="43415" y="13702"/>
                    <a:pt x="43415" y="19675"/>
                  </a:cubicBezTo>
                  <a:cubicBezTo>
                    <a:pt x="43415" y="22508"/>
                    <a:pt x="42876" y="25203"/>
                    <a:pt x="41798" y="27758"/>
                  </a:cubicBezTo>
                  <a:cubicBezTo>
                    <a:pt x="40752" y="30283"/>
                    <a:pt x="38827" y="33269"/>
                    <a:pt x="36025" y="36718"/>
                  </a:cubicBezTo>
                  <a:cubicBezTo>
                    <a:pt x="35255" y="37611"/>
                    <a:pt x="32807" y="40196"/>
                    <a:pt x="28681" y="44476"/>
                  </a:cubicBezTo>
                  <a:cubicBezTo>
                    <a:pt x="24555" y="48726"/>
                    <a:pt x="18736" y="54683"/>
                    <a:pt x="11223" y="6235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8A2DF24B-883D-15C0-DBF1-FAC1FD3FB8B4}"/>
                </a:ext>
              </a:extLst>
            </p:cNvPr>
            <p:cNvSpPr/>
            <p:nvPr/>
          </p:nvSpPr>
          <p:spPr>
            <a:xfrm>
              <a:off x="6043221" y="2549717"/>
              <a:ext cx="70767" cy="50472"/>
            </a:xfrm>
            <a:custGeom>
              <a:avLst/>
              <a:gdLst>
                <a:gd name="connsiteX0" fmla="*/ 4166 w 70767"/>
                <a:gd name="connsiteY0" fmla="*/ 0 h 50472"/>
                <a:gd name="connsiteX1" fmla="*/ 6676 w 70767"/>
                <a:gd name="connsiteY1" fmla="*/ 481 h 50472"/>
                <a:gd name="connsiteX2" fmla="*/ 48442 w 70767"/>
                <a:gd name="connsiteY2" fmla="*/ 10950 h 50472"/>
                <a:gd name="connsiteX3" fmla="*/ 64251 w 70767"/>
                <a:gd name="connsiteY3" fmla="*/ 20723 h 50472"/>
                <a:gd name="connsiteX4" fmla="*/ 70767 w 70767"/>
                <a:gd name="connsiteY4" fmla="*/ 36586 h 50472"/>
                <a:gd name="connsiteX5" fmla="*/ 68043 w 70767"/>
                <a:gd name="connsiteY5" fmla="*/ 44918 h 50472"/>
                <a:gd name="connsiteX6" fmla="*/ 61260 w 70767"/>
                <a:gd name="connsiteY6" fmla="*/ 48175 h 50472"/>
                <a:gd name="connsiteX7" fmla="*/ 55866 w 70767"/>
                <a:gd name="connsiteY7" fmla="*/ 46253 h 50472"/>
                <a:gd name="connsiteX8" fmla="*/ 54157 w 70767"/>
                <a:gd name="connsiteY8" fmla="*/ 42033 h 50472"/>
                <a:gd name="connsiteX9" fmla="*/ 54370 w 70767"/>
                <a:gd name="connsiteY9" fmla="*/ 40485 h 50472"/>
                <a:gd name="connsiteX10" fmla="*/ 55492 w 70767"/>
                <a:gd name="connsiteY10" fmla="*/ 38829 h 50472"/>
                <a:gd name="connsiteX11" fmla="*/ 57949 w 70767"/>
                <a:gd name="connsiteY11" fmla="*/ 37974 h 50472"/>
                <a:gd name="connsiteX12" fmla="*/ 62435 w 70767"/>
                <a:gd name="connsiteY12" fmla="*/ 40164 h 50472"/>
                <a:gd name="connsiteX13" fmla="*/ 63557 w 70767"/>
                <a:gd name="connsiteY13" fmla="*/ 42247 h 50472"/>
                <a:gd name="connsiteX14" fmla="*/ 63770 w 70767"/>
                <a:gd name="connsiteY14" fmla="*/ 44864 h 50472"/>
                <a:gd name="connsiteX15" fmla="*/ 66281 w 70767"/>
                <a:gd name="connsiteY15" fmla="*/ 43048 h 50472"/>
                <a:gd name="connsiteX16" fmla="*/ 67669 w 70767"/>
                <a:gd name="connsiteY16" fmla="*/ 40538 h 50472"/>
                <a:gd name="connsiteX17" fmla="*/ 68204 w 70767"/>
                <a:gd name="connsiteY17" fmla="*/ 38348 h 50472"/>
                <a:gd name="connsiteX18" fmla="*/ 68364 w 70767"/>
                <a:gd name="connsiteY18" fmla="*/ 36586 h 50472"/>
                <a:gd name="connsiteX19" fmla="*/ 61474 w 70767"/>
                <a:gd name="connsiteY19" fmla="*/ 24515 h 50472"/>
                <a:gd name="connsiteX20" fmla="*/ 57308 w 70767"/>
                <a:gd name="connsiteY20" fmla="*/ 21845 h 50472"/>
                <a:gd name="connsiteX21" fmla="*/ 52768 w 70767"/>
                <a:gd name="connsiteY21" fmla="*/ 19815 h 50472"/>
                <a:gd name="connsiteX22" fmla="*/ 48976 w 70767"/>
                <a:gd name="connsiteY22" fmla="*/ 18586 h 50472"/>
                <a:gd name="connsiteX23" fmla="*/ 44597 w 70767"/>
                <a:gd name="connsiteY23" fmla="*/ 17412 h 50472"/>
                <a:gd name="connsiteX24" fmla="*/ 49564 w 70767"/>
                <a:gd name="connsiteY24" fmla="*/ 28468 h 50472"/>
                <a:gd name="connsiteX25" fmla="*/ 48869 w 70767"/>
                <a:gd name="connsiteY25" fmla="*/ 33328 h 50472"/>
                <a:gd name="connsiteX26" fmla="*/ 46733 w 70767"/>
                <a:gd name="connsiteY26" fmla="*/ 37547 h 50472"/>
                <a:gd name="connsiteX27" fmla="*/ 42621 w 70767"/>
                <a:gd name="connsiteY27" fmla="*/ 40698 h 50472"/>
                <a:gd name="connsiteX28" fmla="*/ 36532 w 70767"/>
                <a:gd name="connsiteY28" fmla="*/ 41820 h 50472"/>
                <a:gd name="connsiteX29" fmla="*/ 27826 w 70767"/>
                <a:gd name="connsiteY29" fmla="*/ 40378 h 50472"/>
                <a:gd name="connsiteX30" fmla="*/ 13566 w 70767"/>
                <a:gd name="connsiteY30" fmla="*/ 35464 h 50472"/>
                <a:gd name="connsiteX31" fmla="*/ 5875 w 70767"/>
                <a:gd name="connsiteY31" fmla="*/ 33595 h 50472"/>
                <a:gd name="connsiteX32" fmla="*/ 3899 w 70767"/>
                <a:gd name="connsiteY32" fmla="*/ 33862 h 50472"/>
                <a:gd name="connsiteX33" fmla="*/ 2831 w 70767"/>
                <a:gd name="connsiteY33" fmla="*/ 34663 h 50472"/>
                <a:gd name="connsiteX34" fmla="*/ 2457 w 70767"/>
                <a:gd name="connsiteY34" fmla="*/ 35517 h 50472"/>
                <a:gd name="connsiteX35" fmla="*/ 2404 w 70767"/>
                <a:gd name="connsiteY35" fmla="*/ 36319 h 50472"/>
                <a:gd name="connsiteX36" fmla="*/ 5608 w 70767"/>
                <a:gd name="connsiteY36" fmla="*/ 42407 h 50472"/>
                <a:gd name="connsiteX37" fmla="*/ 15969 w 70767"/>
                <a:gd name="connsiteY37" fmla="*/ 47375 h 50472"/>
                <a:gd name="connsiteX38" fmla="*/ 17625 w 70767"/>
                <a:gd name="connsiteY38" fmla="*/ 48069 h 50472"/>
                <a:gd name="connsiteX39" fmla="*/ 17945 w 70767"/>
                <a:gd name="connsiteY39" fmla="*/ 49137 h 50472"/>
                <a:gd name="connsiteX40" fmla="*/ 16824 w 70767"/>
                <a:gd name="connsiteY40" fmla="*/ 50472 h 50472"/>
                <a:gd name="connsiteX41" fmla="*/ 14741 w 70767"/>
                <a:gd name="connsiteY41" fmla="*/ 49991 h 50472"/>
                <a:gd name="connsiteX42" fmla="*/ 10522 w 70767"/>
                <a:gd name="connsiteY42" fmla="*/ 48389 h 50472"/>
                <a:gd name="connsiteX43" fmla="*/ 5661 w 70767"/>
                <a:gd name="connsiteY43" fmla="*/ 45612 h 50472"/>
                <a:gd name="connsiteX44" fmla="*/ 1656 w 70767"/>
                <a:gd name="connsiteY44" fmla="*/ 41499 h 50472"/>
                <a:gd name="connsiteX45" fmla="*/ 0 w 70767"/>
                <a:gd name="connsiteY45" fmla="*/ 35998 h 50472"/>
                <a:gd name="connsiteX46" fmla="*/ 2617 w 70767"/>
                <a:gd name="connsiteY46" fmla="*/ 29536 h 50472"/>
                <a:gd name="connsiteX47" fmla="*/ 8973 w 70767"/>
                <a:gd name="connsiteY47" fmla="*/ 27026 h 50472"/>
                <a:gd name="connsiteX48" fmla="*/ 11910 w 70767"/>
                <a:gd name="connsiteY48" fmla="*/ 27453 h 50472"/>
                <a:gd name="connsiteX49" fmla="*/ 16824 w 70767"/>
                <a:gd name="connsiteY49" fmla="*/ 29215 h 50472"/>
                <a:gd name="connsiteX50" fmla="*/ 38294 w 70767"/>
                <a:gd name="connsiteY50" fmla="*/ 34823 h 50472"/>
                <a:gd name="connsiteX51" fmla="*/ 41446 w 70767"/>
                <a:gd name="connsiteY51" fmla="*/ 34556 h 50472"/>
                <a:gd name="connsiteX52" fmla="*/ 44223 w 70767"/>
                <a:gd name="connsiteY52" fmla="*/ 33541 h 50472"/>
                <a:gd name="connsiteX53" fmla="*/ 46359 w 70767"/>
                <a:gd name="connsiteY53" fmla="*/ 31458 h 50472"/>
                <a:gd name="connsiteX54" fmla="*/ 47107 w 70767"/>
                <a:gd name="connsiteY54" fmla="*/ 28040 h 50472"/>
                <a:gd name="connsiteX55" fmla="*/ 45932 w 70767"/>
                <a:gd name="connsiteY55" fmla="*/ 23180 h 50472"/>
                <a:gd name="connsiteX56" fmla="*/ 43048 w 70767"/>
                <a:gd name="connsiteY56" fmla="*/ 19281 h 50472"/>
                <a:gd name="connsiteX57" fmla="*/ 40004 w 70767"/>
                <a:gd name="connsiteY57" fmla="*/ 16824 h 50472"/>
                <a:gd name="connsiteX58" fmla="*/ 37814 w 70767"/>
                <a:gd name="connsiteY58" fmla="*/ 15649 h 50472"/>
                <a:gd name="connsiteX59" fmla="*/ 18159 w 70767"/>
                <a:gd name="connsiteY59" fmla="*/ 10735 h 50472"/>
                <a:gd name="connsiteX60" fmla="*/ 9400 w 70767"/>
                <a:gd name="connsiteY60" fmla="*/ 8545 h 50472"/>
                <a:gd name="connsiteX61" fmla="*/ 3472 w 70767"/>
                <a:gd name="connsiteY61" fmla="*/ 7050 h 50472"/>
                <a:gd name="connsiteX62" fmla="*/ 1763 w 70767"/>
                <a:gd name="connsiteY62" fmla="*/ 5288 h 50472"/>
                <a:gd name="connsiteX63" fmla="*/ 1175 w 70767"/>
                <a:gd name="connsiteY63" fmla="*/ 3205 h 50472"/>
                <a:gd name="connsiteX64" fmla="*/ 1976 w 70767"/>
                <a:gd name="connsiteY64" fmla="*/ 962 h 50472"/>
                <a:gd name="connsiteX65" fmla="*/ 4166 w 70767"/>
                <a:gd name="connsiteY65" fmla="*/ 0 h 50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0767" h="50472">
                  <a:moveTo>
                    <a:pt x="4166" y="0"/>
                  </a:moveTo>
                  <a:cubicBezTo>
                    <a:pt x="4664" y="0"/>
                    <a:pt x="5501" y="161"/>
                    <a:pt x="6676" y="481"/>
                  </a:cubicBezTo>
                  <a:lnTo>
                    <a:pt x="48442" y="10950"/>
                  </a:lnTo>
                  <a:cubicBezTo>
                    <a:pt x="54638" y="12481"/>
                    <a:pt x="59907" y="15738"/>
                    <a:pt x="64251" y="20723"/>
                  </a:cubicBezTo>
                  <a:cubicBezTo>
                    <a:pt x="68595" y="25672"/>
                    <a:pt x="70767" y="30960"/>
                    <a:pt x="70767" y="36586"/>
                  </a:cubicBezTo>
                  <a:cubicBezTo>
                    <a:pt x="70767" y="39968"/>
                    <a:pt x="69859" y="42746"/>
                    <a:pt x="68043" y="44918"/>
                  </a:cubicBezTo>
                  <a:cubicBezTo>
                    <a:pt x="66263" y="47089"/>
                    <a:pt x="64002" y="48175"/>
                    <a:pt x="61260" y="48175"/>
                  </a:cubicBezTo>
                  <a:cubicBezTo>
                    <a:pt x="58839" y="48175"/>
                    <a:pt x="57041" y="47534"/>
                    <a:pt x="55866" y="46253"/>
                  </a:cubicBezTo>
                  <a:cubicBezTo>
                    <a:pt x="54727" y="44971"/>
                    <a:pt x="54157" y="43564"/>
                    <a:pt x="54157" y="42033"/>
                  </a:cubicBezTo>
                  <a:cubicBezTo>
                    <a:pt x="54157" y="41535"/>
                    <a:pt x="54228" y="41018"/>
                    <a:pt x="54370" y="40485"/>
                  </a:cubicBezTo>
                  <a:cubicBezTo>
                    <a:pt x="54513" y="39950"/>
                    <a:pt x="54887" y="39398"/>
                    <a:pt x="55492" y="38829"/>
                  </a:cubicBezTo>
                  <a:cubicBezTo>
                    <a:pt x="56097" y="38259"/>
                    <a:pt x="56916" y="37974"/>
                    <a:pt x="57949" y="37974"/>
                  </a:cubicBezTo>
                  <a:cubicBezTo>
                    <a:pt x="59622" y="37974"/>
                    <a:pt x="61118" y="38704"/>
                    <a:pt x="62435" y="40164"/>
                  </a:cubicBezTo>
                  <a:cubicBezTo>
                    <a:pt x="63041" y="40877"/>
                    <a:pt x="63415" y="41571"/>
                    <a:pt x="63557" y="42247"/>
                  </a:cubicBezTo>
                  <a:cubicBezTo>
                    <a:pt x="63699" y="42888"/>
                    <a:pt x="63770" y="43760"/>
                    <a:pt x="63770" y="44864"/>
                  </a:cubicBezTo>
                  <a:cubicBezTo>
                    <a:pt x="64768" y="44436"/>
                    <a:pt x="65604" y="43831"/>
                    <a:pt x="66281" y="43048"/>
                  </a:cubicBezTo>
                  <a:cubicBezTo>
                    <a:pt x="66957" y="42264"/>
                    <a:pt x="67420" y="41429"/>
                    <a:pt x="67669" y="40538"/>
                  </a:cubicBezTo>
                  <a:cubicBezTo>
                    <a:pt x="67954" y="39648"/>
                    <a:pt x="68132" y="38917"/>
                    <a:pt x="68204" y="38348"/>
                  </a:cubicBezTo>
                  <a:cubicBezTo>
                    <a:pt x="68310" y="37743"/>
                    <a:pt x="68364" y="37156"/>
                    <a:pt x="68364" y="36586"/>
                  </a:cubicBezTo>
                  <a:cubicBezTo>
                    <a:pt x="68364" y="32028"/>
                    <a:pt x="66067" y="28005"/>
                    <a:pt x="61474" y="24515"/>
                  </a:cubicBezTo>
                  <a:cubicBezTo>
                    <a:pt x="60085" y="23483"/>
                    <a:pt x="58697" y="22593"/>
                    <a:pt x="57308" y="21845"/>
                  </a:cubicBezTo>
                  <a:cubicBezTo>
                    <a:pt x="55955" y="21062"/>
                    <a:pt x="54442" y="20384"/>
                    <a:pt x="52768" y="19815"/>
                  </a:cubicBezTo>
                  <a:cubicBezTo>
                    <a:pt x="51130" y="19245"/>
                    <a:pt x="49866" y="18836"/>
                    <a:pt x="48976" y="18586"/>
                  </a:cubicBezTo>
                  <a:cubicBezTo>
                    <a:pt x="48086" y="18302"/>
                    <a:pt x="46626" y="17910"/>
                    <a:pt x="44597" y="17412"/>
                  </a:cubicBezTo>
                  <a:cubicBezTo>
                    <a:pt x="47908" y="20723"/>
                    <a:pt x="49564" y="24408"/>
                    <a:pt x="49564" y="28468"/>
                  </a:cubicBezTo>
                  <a:cubicBezTo>
                    <a:pt x="49564" y="30177"/>
                    <a:pt x="49332" y="31797"/>
                    <a:pt x="48869" y="33328"/>
                  </a:cubicBezTo>
                  <a:cubicBezTo>
                    <a:pt x="48406" y="34823"/>
                    <a:pt x="47694" y="36230"/>
                    <a:pt x="46733" y="37547"/>
                  </a:cubicBezTo>
                  <a:cubicBezTo>
                    <a:pt x="45736" y="38865"/>
                    <a:pt x="44365" y="39915"/>
                    <a:pt x="42621" y="40698"/>
                  </a:cubicBezTo>
                  <a:cubicBezTo>
                    <a:pt x="40876" y="41446"/>
                    <a:pt x="38846" y="41820"/>
                    <a:pt x="36532" y="41820"/>
                  </a:cubicBezTo>
                  <a:cubicBezTo>
                    <a:pt x="34075" y="41820"/>
                    <a:pt x="31173" y="41339"/>
                    <a:pt x="27826" y="40378"/>
                  </a:cubicBezTo>
                  <a:cubicBezTo>
                    <a:pt x="24479" y="39416"/>
                    <a:pt x="19726" y="37778"/>
                    <a:pt x="13566" y="35464"/>
                  </a:cubicBezTo>
                  <a:cubicBezTo>
                    <a:pt x="10112" y="34217"/>
                    <a:pt x="7549" y="33595"/>
                    <a:pt x="5875" y="33595"/>
                  </a:cubicBezTo>
                  <a:cubicBezTo>
                    <a:pt x="5056" y="33595"/>
                    <a:pt x="4397" y="33684"/>
                    <a:pt x="3899" y="33862"/>
                  </a:cubicBezTo>
                  <a:cubicBezTo>
                    <a:pt x="3365" y="34040"/>
                    <a:pt x="3009" y="34306"/>
                    <a:pt x="2831" y="34663"/>
                  </a:cubicBezTo>
                  <a:cubicBezTo>
                    <a:pt x="2617" y="35019"/>
                    <a:pt x="2492" y="35304"/>
                    <a:pt x="2457" y="35517"/>
                  </a:cubicBezTo>
                  <a:cubicBezTo>
                    <a:pt x="2421" y="35695"/>
                    <a:pt x="2404" y="35962"/>
                    <a:pt x="2404" y="36319"/>
                  </a:cubicBezTo>
                  <a:cubicBezTo>
                    <a:pt x="2404" y="38420"/>
                    <a:pt x="3472" y="40449"/>
                    <a:pt x="5608" y="42407"/>
                  </a:cubicBezTo>
                  <a:cubicBezTo>
                    <a:pt x="7744" y="44366"/>
                    <a:pt x="11198" y="46021"/>
                    <a:pt x="15969" y="47375"/>
                  </a:cubicBezTo>
                  <a:cubicBezTo>
                    <a:pt x="16860" y="47658"/>
                    <a:pt x="17411" y="47890"/>
                    <a:pt x="17625" y="48069"/>
                  </a:cubicBezTo>
                  <a:cubicBezTo>
                    <a:pt x="17839" y="48247"/>
                    <a:pt x="17945" y="48602"/>
                    <a:pt x="17945" y="49137"/>
                  </a:cubicBezTo>
                  <a:cubicBezTo>
                    <a:pt x="17910" y="50028"/>
                    <a:pt x="17536" y="50472"/>
                    <a:pt x="16824" y="50472"/>
                  </a:cubicBezTo>
                  <a:cubicBezTo>
                    <a:pt x="16539" y="50472"/>
                    <a:pt x="15845" y="50311"/>
                    <a:pt x="14741" y="49991"/>
                  </a:cubicBezTo>
                  <a:cubicBezTo>
                    <a:pt x="13602" y="49671"/>
                    <a:pt x="12195" y="49137"/>
                    <a:pt x="10522" y="48389"/>
                  </a:cubicBezTo>
                  <a:cubicBezTo>
                    <a:pt x="8812" y="47606"/>
                    <a:pt x="7192" y="46680"/>
                    <a:pt x="5661" y="45612"/>
                  </a:cubicBezTo>
                  <a:cubicBezTo>
                    <a:pt x="4095" y="44544"/>
                    <a:pt x="2759" y="43172"/>
                    <a:pt x="1656" y="41499"/>
                  </a:cubicBezTo>
                  <a:cubicBezTo>
                    <a:pt x="552" y="39790"/>
                    <a:pt x="0" y="37956"/>
                    <a:pt x="0" y="35998"/>
                  </a:cubicBezTo>
                  <a:cubicBezTo>
                    <a:pt x="0" y="33327"/>
                    <a:pt x="872" y="31173"/>
                    <a:pt x="2617" y="29536"/>
                  </a:cubicBezTo>
                  <a:cubicBezTo>
                    <a:pt x="4326" y="27862"/>
                    <a:pt x="6445" y="27026"/>
                    <a:pt x="8973" y="27026"/>
                  </a:cubicBezTo>
                  <a:cubicBezTo>
                    <a:pt x="10005" y="27026"/>
                    <a:pt x="10985" y="27168"/>
                    <a:pt x="11910" y="27453"/>
                  </a:cubicBezTo>
                  <a:cubicBezTo>
                    <a:pt x="12800" y="27702"/>
                    <a:pt x="14438" y="28289"/>
                    <a:pt x="16824" y="29215"/>
                  </a:cubicBezTo>
                  <a:cubicBezTo>
                    <a:pt x="26438" y="32953"/>
                    <a:pt x="33594" y="34823"/>
                    <a:pt x="38294" y="34823"/>
                  </a:cubicBezTo>
                  <a:cubicBezTo>
                    <a:pt x="39434" y="34823"/>
                    <a:pt x="40484" y="34734"/>
                    <a:pt x="41446" y="34556"/>
                  </a:cubicBezTo>
                  <a:cubicBezTo>
                    <a:pt x="42371" y="34343"/>
                    <a:pt x="43297" y="34004"/>
                    <a:pt x="44223" y="33541"/>
                  </a:cubicBezTo>
                  <a:cubicBezTo>
                    <a:pt x="45113" y="33078"/>
                    <a:pt x="45825" y="32384"/>
                    <a:pt x="46359" y="31458"/>
                  </a:cubicBezTo>
                  <a:cubicBezTo>
                    <a:pt x="46858" y="30497"/>
                    <a:pt x="47107" y="29357"/>
                    <a:pt x="47107" y="28040"/>
                  </a:cubicBezTo>
                  <a:cubicBezTo>
                    <a:pt x="47107" y="26367"/>
                    <a:pt x="46715" y="24746"/>
                    <a:pt x="45932" y="23180"/>
                  </a:cubicBezTo>
                  <a:cubicBezTo>
                    <a:pt x="45113" y="21578"/>
                    <a:pt x="44152" y="20278"/>
                    <a:pt x="43048" y="19281"/>
                  </a:cubicBezTo>
                  <a:cubicBezTo>
                    <a:pt x="41944" y="18249"/>
                    <a:pt x="40929" y="17429"/>
                    <a:pt x="40004" y="16824"/>
                  </a:cubicBezTo>
                  <a:cubicBezTo>
                    <a:pt x="39042" y="16183"/>
                    <a:pt x="38312" y="15792"/>
                    <a:pt x="37814" y="15649"/>
                  </a:cubicBezTo>
                  <a:lnTo>
                    <a:pt x="18159" y="10735"/>
                  </a:lnTo>
                  <a:lnTo>
                    <a:pt x="9400" y="8545"/>
                  </a:lnTo>
                  <a:cubicBezTo>
                    <a:pt x="6231" y="7869"/>
                    <a:pt x="4255" y="7371"/>
                    <a:pt x="3472" y="7050"/>
                  </a:cubicBezTo>
                  <a:cubicBezTo>
                    <a:pt x="2724" y="6623"/>
                    <a:pt x="2154" y="6036"/>
                    <a:pt x="1763" y="5288"/>
                  </a:cubicBezTo>
                  <a:cubicBezTo>
                    <a:pt x="1371" y="4540"/>
                    <a:pt x="1175" y="3846"/>
                    <a:pt x="1175" y="3205"/>
                  </a:cubicBezTo>
                  <a:cubicBezTo>
                    <a:pt x="1175" y="2314"/>
                    <a:pt x="1442" y="1568"/>
                    <a:pt x="1976" y="962"/>
                  </a:cubicBezTo>
                  <a:cubicBezTo>
                    <a:pt x="2510" y="320"/>
                    <a:pt x="3240" y="0"/>
                    <a:pt x="4166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9A6FFFBA-B866-98EC-0994-A1104F1F257C}"/>
                </a:ext>
              </a:extLst>
            </p:cNvPr>
            <p:cNvSpPr/>
            <p:nvPr/>
          </p:nvSpPr>
          <p:spPr>
            <a:xfrm>
              <a:off x="6811754" y="327165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5999406C-BB64-ED34-E5E6-4380BF96D13D}"/>
                </a:ext>
              </a:extLst>
            </p:cNvPr>
            <p:cNvSpPr/>
            <p:nvPr/>
          </p:nvSpPr>
          <p:spPr>
            <a:xfrm>
              <a:off x="6950214" y="2610711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02984DD2-B261-E674-9466-BF66B0327748}"/>
                </a:ext>
              </a:extLst>
            </p:cNvPr>
            <p:cNvSpPr/>
            <p:nvPr/>
          </p:nvSpPr>
          <p:spPr>
            <a:xfrm>
              <a:off x="7088673" y="2484037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06502840-9CAB-93BD-A57F-67B9D1A5F248}"/>
                </a:ext>
              </a:extLst>
            </p:cNvPr>
            <p:cNvSpPr/>
            <p:nvPr/>
          </p:nvSpPr>
          <p:spPr>
            <a:xfrm>
              <a:off x="7227135" y="2002002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5AC195E6-8BE4-8191-4717-DD1D946C82CD}"/>
                </a:ext>
              </a:extLst>
            </p:cNvPr>
            <p:cNvSpPr/>
            <p:nvPr/>
          </p:nvSpPr>
          <p:spPr>
            <a:xfrm>
              <a:off x="7365592" y="190773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C7B7C682-05A0-17C7-9970-A9A710ECC4B8}"/>
                </a:ext>
              </a:extLst>
            </p:cNvPr>
            <p:cNvSpPr/>
            <p:nvPr/>
          </p:nvSpPr>
          <p:spPr>
            <a:xfrm>
              <a:off x="7504049" y="2123365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C6998EF2-2D9B-4084-0E80-121E8F525743}"/>
                </a:ext>
              </a:extLst>
            </p:cNvPr>
            <p:cNvSpPr/>
            <p:nvPr/>
          </p:nvSpPr>
          <p:spPr>
            <a:xfrm>
              <a:off x="7642506" y="2057321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0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8EC38DDA-950C-9952-FCDE-A8A450B142B3}"/>
                </a:ext>
              </a:extLst>
            </p:cNvPr>
            <p:cNvSpPr/>
            <p:nvPr/>
          </p:nvSpPr>
          <p:spPr>
            <a:xfrm>
              <a:off x="7780963" y="2249658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0159DAB5-226B-DFCA-0EE3-F68A2BE84B45}"/>
                </a:ext>
              </a:extLst>
            </p:cNvPr>
            <p:cNvSpPr/>
            <p:nvPr/>
          </p:nvSpPr>
          <p:spPr>
            <a:xfrm>
              <a:off x="7919432" y="260695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44136361-C0DF-BA47-97C6-C7A6B5CF6C53}"/>
                </a:ext>
              </a:extLst>
            </p:cNvPr>
            <p:cNvSpPr/>
            <p:nvPr/>
          </p:nvSpPr>
          <p:spPr>
            <a:xfrm>
              <a:off x="8057889" y="2604269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C144BC62-879F-316B-12FB-96A35B5D61D4}"/>
                </a:ext>
              </a:extLst>
            </p:cNvPr>
            <p:cNvSpPr/>
            <p:nvPr/>
          </p:nvSpPr>
          <p:spPr>
            <a:xfrm>
              <a:off x="8196346" y="293492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0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66E265CC-19E7-0479-AA8F-644A31B413FA}"/>
              </a:ext>
            </a:extLst>
          </p:cNvPr>
          <p:cNvGrpSpPr/>
          <p:nvPr/>
        </p:nvGrpSpPr>
        <p:grpSpPr>
          <a:xfrm>
            <a:off x="6412795" y="1962909"/>
            <a:ext cx="2215339" cy="1310480"/>
            <a:chOff x="6412795" y="1962909"/>
            <a:chExt cx="2215339" cy="1310480"/>
          </a:xfrm>
        </p:grpSpPr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1708469C-E09D-2B34-9015-817A89D55F27}"/>
                </a:ext>
              </a:extLst>
            </p:cNvPr>
            <p:cNvSpPr/>
            <p:nvPr/>
          </p:nvSpPr>
          <p:spPr>
            <a:xfrm>
              <a:off x="6412795" y="1962909"/>
              <a:ext cx="2215339" cy="1310480"/>
            </a:xfrm>
            <a:custGeom>
              <a:avLst/>
              <a:gdLst>
                <a:gd name="connsiteX0" fmla="*/ 0 w 2215339"/>
                <a:gd name="connsiteY0" fmla="*/ 1310481 h 1310480"/>
                <a:gd name="connsiteX1" fmla="*/ 22377 w 2215339"/>
                <a:gd name="connsiteY1" fmla="*/ 1308018 h 1310480"/>
                <a:gd name="connsiteX2" fmla="*/ 44755 w 2215339"/>
                <a:gd name="connsiteY2" fmla="*/ 1304484 h 1310480"/>
                <a:gd name="connsiteX3" fmla="*/ 67132 w 2215339"/>
                <a:gd name="connsiteY3" fmla="*/ 1299809 h 1310480"/>
                <a:gd name="connsiteX4" fmla="*/ 89509 w 2215339"/>
                <a:gd name="connsiteY4" fmla="*/ 1293903 h 1310480"/>
                <a:gd name="connsiteX5" fmla="*/ 111886 w 2215339"/>
                <a:gd name="connsiteY5" fmla="*/ 1286686 h 1310480"/>
                <a:gd name="connsiteX6" fmla="*/ 134262 w 2215339"/>
                <a:gd name="connsiteY6" fmla="*/ 1278090 h 1310480"/>
                <a:gd name="connsiteX7" fmla="*/ 156640 w 2215339"/>
                <a:gd name="connsiteY7" fmla="*/ 1268056 h 1310480"/>
                <a:gd name="connsiteX8" fmla="*/ 179017 w 2215339"/>
                <a:gd name="connsiteY8" fmla="*/ 1256507 h 1310480"/>
                <a:gd name="connsiteX9" fmla="*/ 201394 w 2215339"/>
                <a:gd name="connsiteY9" fmla="*/ 1243407 h 1310480"/>
                <a:gd name="connsiteX10" fmla="*/ 223772 w 2215339"/>
                <a:gd name="connsiteY10" fmla="*/ 1228699 h 1310480"/>
                <a:gd name="connsiteX11" fmla="*/ 246149 w 2215339"/>
                <a:gd name="connsiteY11" fmla="*/ 1212373 h 1310480"/>
                <a:gd name="connsiteX12" fmla="*/ 268526 w 2215339"/>
                <a:gd name="connsiteY12" fmla="*/ 1194370 h 1310480"/>
                <a:gd name="connsiteX13" fmla="*/ 290903 w 2215339"/>
                <a:gd name="connsiteY13" fmla="*/ 1174714 h 1310480"/>
                <a:gd name="connsiteX14" fmla="*/ 313281 w 2215339"/>
                <a:gd name="connsiteY14" fmla="*/ 1153394 h 1310480"/>
                <a:gd name="connsiteX15" fmla="*/ 335658 w 2215339"/>
                <a:gd name="connsiteY15" fmla="*/ 1130420 h 1310480"/>
                <a:gd name="connsiteX16" fmla="*/ 358035 w 2215339"/>
                <a:gd name="connsiteY16" fmla="*/ 1105839 h 1310480"/>
                <a:gd name="connsiteX17" fmla="*/ 380412 w 2215339"/>
                <a:gd name="connsiteY17" fmla="*/ 1079673 h 1310480"/>
                <a:gd name="connsiteX18" fmla="*/ 402790 w 2215339"/>
                <a:gd name="connsiteY18" fmla="*/ 1051980 h 1310480"/>
                <a:gd name="connsiteX19" fmla="*/ 425167 w 2215339"/>
                <a:gd name="connsiteY19" fmla="*/ 1022850 h 1310480"/>
                <a:gd name="connsiteX20" fmla="*/ 447544 w 2215339"/>
                <a:gd name="connsiteY20" fmla="*/ 992351 h 1310480"/>
                <a:gd name="connsiteX21" fmla="*/ 469921 w 2215339"/>
                <a:gd name="connsiteY21" fmla="*/ 960599 h 1310480"/>
                <a:gd name="connsiteX22" fmla="*/ 492299 w 2215339"/>
                <a:gd name="connsiteY22" fmla="*/ 927698 h 1310480"/>
                <a:gd name="connsiteX23" fmla="*/ 514676 w 2215339"/>
                <a:gd name="connsiteY23" fmla="*/ 893777 h 1310480"/>
                <a:gd name="connsiteX24" fmla="*/ 537053 w 2215339"/>
                <a:gd name="connsiteY24" fmla="*/ 858978 h 1310480"/>
                <a:gd name="connsiteX25" fmla="*/ 559431 w 2215339"/>
                <a:gd name="connsiteY25" fmla="*/ 823452 h 1310480"/>
                <a:gd name="connsiteX26" fmla="*/ 581807 w 2215339"/>
                <a:gd name="connsiteY26" fmla="*/ 787359 h 1310480"/>
                <a:gd name="connsiteX27" fmla="*/ 604184 w 2215339"/>
                <a:gd name="connsiteY27" fmla="*/ 750871 h 1310480"/>
                <a:gd name="connsiteX28" fmla="*/ 626561 w 2215339"/>
                <a:gd name="connsiteY28" fmla="*/ 714168 h 1310480"/>
                <a:gd name="connsiteX29" fmla="*/ 648939 w 2215339"/>
                <a:gd name="connsiteY29" fmla="*/ 677436 h 1310480"/>
                <a:gd name="connsiteX30" fmla="*/ 671316 w 2215339"/>
                <a:gd name="connsiteY30" fmla="*/ 640864 h 1310480"/>
                <a:gd name="connsiteX31" fmla="*/ 693693 w 2215339"/>
                <a:gd name="connsiteY31" fmla="*/ 604648 h 1310480"/>
                <a:gd name="connsiteX32" fmla="*/ 716070 w 2215339"/>
                <a:gd name="connsiteY32" fmla="*/ 568983 h 1310480"/>
                <a:gd name="connsiteX33" fmla="*/ 738448 w 2215339"/>
                <a:gd name="connsiteY33" fmla="*/ 534068 h 1310480"/>
                <a:gd name="connsiteX34" fmla="*/ 760823 w 2215339"/>
                <a:gd name="connsiteY34" fmla="*/ 500096 h 1310480"/>
                <a:gd name="connsiteX35" fmla="*/ 783203 w 2215339"/>
                <a:gd name="connsiteY35" fmla="*/ 467259 h 1310480"/>
                <a:gd name="connsiteX36" fmla="*/ 805584 w 2215339"/>
                <a:gd name="connsiteY36" fmla="*/ 435747 h 1310480"/>
                <a:gd name="connsiteX37" fmla="*/ 827953 w 2215339"/>
                <a:gd name="connsiteY37" fmla="*/ 405741 h 1310480"/>
                <a:gd name="connsiteX38" fmla="*/ 850334 w 2215339"/>
                <a:gd name="connsiteY38" fmla="*/ 377415 h 1310480"/>
                <a:gd name="connsiteX39" fmla="*/ 872715 w 2215339"/>
                <a:gd name="connsiteY39" fmla="*/ 350933 h 1310480"/>
                <a:gd name="connsiteX40" fmla="*/ 895084 w 2215339"/>
                <a:gd name="connsiteY40" fmla="*/ 326452 h 1310480"/>
                <a:gd name="connsiteX41" fmla="*/ 917464 w 2215339"/>
                <a:gd name="connsiteY41" fmla="*/ 304115 h 1310480"/>
                <a:gd name="connsiteX42" fmla="*/ 939845 w 2215339"/>
                <a:gd name="connsiteY42" fmla="*/ 284052 h 1310480"/>
                <a:gd name="connsiteX43" fmla="*/ 962214 w 2215339"/>
                <a:gd name="connsiteY43" fmla="*/ 266379 h 1310480"/>
                <a:gd name="connsiteX44" fmla="*/ 984595 w 2215339"/>
                <a:gd name="connsiteY44" fmla="*/ 251201 h 1310480"/>
                <a:gd name="connsiteX45" fmla="*/ 1006976 w 2215339"/>
                <a:gd name="connsiteY45" fmla="*/ 238601 h 1310480"/>
                <a:gd name="connsiteX46" fmla="*/ 1029357 w 2215339"/>
                <a:gd name="connsiteY46" fmla="*/ 228651 h 1310480"/>
                <a:gd name="connsiteX47" fmla="*/ 1051726 w 2215339"/>
                <a:gd name="connsiteY47" fmla="*/ 221405 h 1310480"/>
                <a:gd name="connsiteX48" fmla="*/ 1074107 w 2215339"/>
                <a:gd name="connsiteY48" fmla="*/ 216899 h 1310480"/>
                <a:gd name="connsiteX49" fmla="*/ 1096487 w 2215339"/>
                <a:gd name="connsiteY49" fmla="*/ 215151 h 1310480"/>
                <a:gd name="connsiteX50" fmla="*/ 1118857 w 2215339"/>
                <a:gd name="connsiteY50" fmla="*/ 216165 h 1310480"/>
                <a:gd name="connsiteX51" fmla="*/ 1141237 w 2215339"/>
                <a:gd name="connsiteY51" fmla="*/ 219921 h 1310480"/>
                <a:gd name="connsiteX52" fmla="*/ 1163618 w 2215339"/>
                <a:gd name="connsiteY52" fmla="*/ 226390 h 1310480"/>
                <a:gd name="connsiteX53" fmla="*/ 1185987 w 2215339"/>
                <a:gd name="connsiteY53" fmla="*/ 235520 h 1310480"/>
                <a:gd name="connsiteX54" fmla="*/ 1208368 w 2215339"/>
                <a:gd name="connsiteY54" fmla="*/ 247246 h 1310480"/>
                <a:gd name="connsiteX55" fmla="*/ 1230749 w 2215339"/>
                <a:gd name="connsiteY55" fmla="*/ 261485 h 1310480"/>
                <a:gd name="connsiteX56" fmla="*/ 1253118 w 2215339"/>
                <a:gd name="connsiteY56" fmla="*/ 278139 h 1310480"/>
                <a:gd name="connsiteX57" fmla="*/ 1275499 w 2215339"/>
                <a:gd name="connsiteY57" fmla="*/ 297100 h 1310480"/>
                <a:gd name="connsiteX58" fmla="*/ 1297879 w 2215339"/>
                <a:gd name="connsiteY58" fmla="*/ 318242 h 1310480"/>
                <a:gd name="connsiteX59" fmla="*/ 1320260 w 2215339"/>
                <a:gd name="connsiteY59" fmla="*/ 341430 h 1310480"/>
                <a:gd name="connsiteX60" fmla="*/ 1342629 w 2215339"/>
                <a:gd name="connsiteY60" fmla="*/ 366519 h 1310480"/>
                <a:gd name="connsiteX61" fmla="*/ 1365010 w 2215339"/>
                <a:gd name="connsiteY61" fmla="*/ 393352 h 1310480"/>
                <a:gd name="connsiteX62" fmla="*/ 1387391 w 2215339"/>
                <a:gd name="connsiteY62" fmla="*/ 421765 h 1310480"/>
                <a:gd name="connsiteX63" fmla="*/ 1409760 w 2215339"/>
                <a:gd name="connsiteY63" fmla="*/ 451588 h 1310480"/>
                <a:gd name="connsiteX64" fmla="*/ 1432141 w 2215339"/>
                <a:gd name="connsiteY64" fmla="*/ 482643 h 1310480"/>
                <a:gd name="connsiteX65" fmla="*/ 1454521 w 2215339"/>
                <a:gd name="connsiteY65" fmla="*/ 514752 h 1310480"/>
                <a:gd name="connsiteX66" fmla="*/ 1476891 w 2215339"/>
                <a:gd name="connsiteY66" fmla="*/ 547732 h 1310480"/>
                <a:gd name="connsiteX67" fmla="*/ 1499271 w 2215339"/>
                <a:gd name="connsiteY67" fmla="*/ 581396 h 1310480"/>
                <a:gd name="connsiteX68" fmla="*/ 1521652 w 2215339"/>
                <a:gd name="connsiteY68" fmla="*/ 615563 h 1310480"/>
                <a:gd name="connsiteX69" fmla="*/ 1544033 w 2215339"/>
                <a:gd name="connsiteY69" fmla="*/ 650051 h 1310480"/>
                <a:gd name="connsiteX70" fmla="*/ 1566402 w 2215339"/>
                <a:gd name="connsiteY70" fmla="*/ 684680 h 1310480"/>
                <a:gd name="connsiteX71" fmla="*/ 1588783 w 2215339"/>
                <a:gd name="connsiteY71" fmla="*/ 719274 h 1310480"/>
                <a:gd name="connsiteX72" fmla="*/ 1611163 w 2215339"/>
                <a:gd name="connsiteY72" fmla="*/ 753666 h 1310480"/>
                <a:gd name="connsiteX73" fmla="*/ 1633533 w 2215339"/>
                <a:gd name="connsiteY73" fmla="*/ 787692 h 1310480"/>
                <a:gd name="connsiteX74" fmla="*/ 1655913 w 2215339"/>
                <a:gd name="connsiteY74" fmla="*/ 821199 h 1310480"/>
                <a:gd name="connsiteX75" fmla="*/ 1678294 w 2215339"/>
                <a:gd name="connsiteY75" fmla="*/ 854040 h 1310480"/>
                <a:gd name="connsiteX76" fmla="*/ 1700663 w 2215339"/>
                <a:gd name="connsiteY76" fmla="*/ 886081 h 1310480"/>
                <a:gd name="connsiteX77" fmla="*/ 1723044 w 2215339"/>
                <a:gd name="connsiteY77" fmla="*/ 917197 h 1310480"/>
                <a:gd name="connsiteX78" fmla="*/ 1745425 w 2215339"/>
                <a:gd name="connsiteY78" fmla="*/ 947282 h 1310480"/>
                <a:gd name="connsiteX79" fmla="*/ 1767794 w 2215339"/>
                <a:gd name="connsiteY79" fmla="*/ 976218 h 1310480"/>
                <a:gd name="connsiteX80" fmla="*/ 1790175 w 2215339"/>
                <a:gd name="connsiteY80" fmla="*/ 1003935 h 1310480"/>
                <a:gd name="connsiteX81" fmla="*/ 1812555 w 2215339"/>
                <a:gd name="connsiteY81" fmla="*/ 1030340 h 1310480"/>
                <a:gd name="connsiteX82" fmla="*/ 1834936 w 2215339"/>
                <a:gd name="connsiteY82" fmla="*/ 1055389 h 1310480"/>
                <a:gd name="connsiteX83" fmla="*/ 1857305 w 2215339"/>
                <a:gd name="connsiteY83" fmla="*/ 1079024 h 1310480"/>
                <a:gd name="connsiteX84" fmla="*/ 1879686 w 2215339"/>
                <a:gd name="connsiteY84" fmla="*/ 1101199 h 1310480"/>
                <a:gd name="connsiteX85" fmla="*/ 1902066 w 2215339"/>
                <a:gd name="connsiteY85" fmla="*/ 1121904 h 1310480"/>
                <a:gd name="connsiteX86" fmla="*/ 1924436 w 2215339"/>
                <a:gd name="connsiteY86" fmla="*/ 1141126 h 1310480"/>
                <a:gd name="connsiteX87" fmla="*/ 1946816 w 2215339"/>
                <a:gd name="connsiteY87" fmla="*/ 1158844 h 1310480"/>
                <a:gd name="connsiteX88" fmla="*/ 1969197 w 2215339"/>
                <a:gd name="connsiteY88" fmla="*/ 1175091 h 1310480"/>
                <a:gd name="connsiteX89" fmla="*/ 1991566 w 2215339"/>
                <a:gd name="connsiteY89" fmla="*/ 1189867 h 1310480"/>
                <a:gd name="connsiteX90" fmla="*/ 2013947 w 2215339"/>
                <a:gd name="connsiteY90" fmla="*/ 1203217 h 1310480"/>
                <a:gd name="connsiteX91" fmla="*/ 2036328 w 2215339"/>
                <a:gd name="connsiteY91" fmla="*/ 1215166 h 1310480"/>
                <a:gd name="connsiteX92" fmla="*/ 2058709 w 2215339"/>
                <a:gd name="connsiteY92" fmla="*/ 1225769 h 1310480"/>
                <a:gd name="connsiteX93" fmla="*/ 2081078 w 2215339"/>
                <a:gd name="connsiteY93" fmla="*/ 1235084 h 1310480"/>
                <a:gd name="connsiteX94" fmla="*/ 2103459 w 2215339"/>
                <a:gd name="connsiteY94" fmla="*/ 1243145 h 1310480"/>
                <a:gd name="connsiteX95" fmla="*/ 2125839 w 2215339"/>
                <a:gd name="connsiteY95" fmla="*/ 1250043 h 1310480"/>
                <a:gd name="connsiteX96" fmla="*/ 2148209 w 2215339"/>
                <a:gd name="connsiteY96" fmla="*/ 1255823 h 1310480"/>
                <a:gd name="connsiteX97" fmla="*/ 2170589 w 2215339"/>
                <a:gd name="connsiteY97" fmla="*/ 1260577 h 1310480"/>
                <a:gd name="connsiteX98" fmla="*/ 2192970 w 2215339"/>
                <a:gd name="connsiteY98" fmla="*/ 1264351 h 1310480"/>
                <a:gd name="connsiteX99" fmla="*/ 2215339 w 2215339"/>
                <a:gd name="connsiteY99" fmla="*/ 1267236 h 1310480"/>
                <a:gd name="connsiteX100" fmla="*/ 2215339 w 2215339"/>
                <a:gd name="connsiteY100" fmla="*/ 1048502 h 1310480"/>
                <a:gd name="connsiteX101" fmla="*/ 2192970 w 2215339"/>
                <a:gd name="connsiteY101" fmla="*/ 1044284 h 1310480"/>
                <a:gd name="connsiteX102" fmla="*/ 2170589 w 2215339"/>
                <a:gd name="connsiteY102" fmla="*/ 1039222 h 1310480"/>
                <a:gd name="connsiteX103" fmla="*/ 2148209 w 2215339"/>
                <a:gd name="connsiteY103" fmla="*/ 1033247 h 1310480"/>
                <a:gd name="connsiteX104" fmla="*/ 2125839 w 2215339"/>
                <a:gd name="connsiteY104" fmla="*/ 1026315 h 1310480"/>
                <a:gd name="connsiteX105" fmla="*/ 2103459 w 2215339"/>
                <a:gd name="connsiteY105" fmla="*/ 1018380 h 1310480"/>
                <a:gd name="connsiteX106" fmla="*/ 2081078 w 2215339"/>
                <a:gd name="connsiteY106" fmla="*/ 1009362 h 1310480"/>
                <a:gd name="connsiteX107" fmla="*/ 2058709 w 2215339"/>
                <a:gd name="connsiteY107" fmla="*/ 999215 h 1310480"/>
                <a:gd name="connsiteX108" fmla="*/ 2036328 w 2215339"/>
                <a:gd name="connsiteY108" fmla="*/ 987916 h 1310480"/>
                <a:gd name="connsiteX109" fmla="*/ 2013947 w 2215339"/>
                <a:gd name="connsiteY109" fmla="*/ 975386 h 1310480"/>
                <a:gd name="connsiteX110" fmla="*/ 1991566 w 2215339"/>
                <a:gd name="connsiteY110" fmla="*/ 961613 h 1310480"/>
                <a:gd name="connsiteX111" fmla="*/ 1969197 w 2215339"/>
                <a:gd name="connsiteY111" fmla="*/ 946552 h 1310480"/>
                <a:gd name="connsiteX112" fmla="*/ 1946816 w 2215339"/>
                <a:gd name="connsiteY112" fmla="*/ 930178 h 1310480"/>
                <a:gd name="connsiteX113" fmla="*/ 1924436 w 2215339"/>
                <a:gd name="connsiteY113" fmla="*/ 912470 h 1310480"/>
                <a:gd name="connsiteX114" fmla="*/ 1902066 w 2215339"/>
                <a:gd name="connsiteY114" fmla="*/ 893419 h 1310480"/>
                <a:gd name="connsiteX115" fmla="*/ 1879686 w 2215339"/>
                <a:gd name="connsiteY115" fmla="*/ 873019 h 1310480"/>
                <a:gd name="connsiteX116" fmla="*/ 1857305 w 2215339"/>
                <a:gd name="connsiteY116" fmla="*/ 851274 h 1310480"/>
                <a:gd name="connsiteX117" fmla="*/ 1834936 w 2215339"/>
                <a:gd name="connsiteY117" fmla="*/ 828201 h 1310480"/>
                <a:gd name="connsiteX118" fmla="*/ 1812555 w 2215339"/>
                <a:gd name="connsiteY118" fmla="*/ 803827 h 1310480"/>
                <a:gd name="connsiteX119" fmla="*/ 1790175 w 2215339"/>
                <a:gd name="connsiteY119" fmla="*/ 778183 h 1310480"/>
                <a:gd name="connsiteX120" fmla="*/ 1767794 w 2215339"/>
                <a:gd name="connsiteY120" fmla="*/ 751320 h 1310480"/>
                <a:gd name="connsiteX121" fmla="*/ 1745425 w 2215339"/>
                <a:gd name="connsiteY121" fmla="*/ 723295 h 1310480"/>
                <a:gd name="connsiteX122" fmla="*/ 1723044 w 2215339"/>
                <a:gd name="connsiteY122" fmla="*/ 694177 h 1310480"/>
                <a:gd name="connsiteX123" fmla="*/ 1700663 w 2215339"/>
                <a:gd name="connsiteY123" fmla="*/ 664052 h 1310480"/>
                <a:gd name="connsiteX124" fmla="*/ 1678294 w 2215339"/>
                <a:gd name="connsiteY124" fmla="*/ 633010 h 1310480"/>
                <a:gd name="connsiteX125" fmla="*/ 1655913 w 2215339"/>
                <a:gd name="connsiteY125" fmla="*/ 601157 h 1310480"/>
                <a:gd name="connsiteX126" fmla="*/ 1633533 w 2215339"/>
                <a:gd name="connsiteY126" fmla="*/ 568613 h 1310480"/>
                <a:gd name="connsiteX127" fmla="*/ 1611163 w 2215339"/>
                <a:gd name="connsiteY127" fmla="*/ 535504 h 1310480"/>
                <a:gd name="connsiteX128" fmla="*/ 1588783 w 2215339"/>
                <a:gd name="connsiteY128" fmla="*/ 501969 h 1310480"/>
                <a:gd name="connsiteX129" fmla="*/ 1566402 w 2215339"/>
                <a:gd name="connsiteY129" fmla="*/ 468160 h 1310480"/>
                <a:gd name="connsiteX130" fmla="*/ 1544033 w 2215339"/>
                <a:gd name="connsiteY130" fmla="*/ 434233 h 1310480"/>
                <a:gd name="connsiteX131" fmla="*/ 1521652 w 2215339"/>
                <a:gd name="connsiteY131" fmla="*/ 400355 h 1310480"/>
                <a:gd name="connsiteX132" fmla="*/ 1499271 w 2215339"/>
                <a:gd name="connsiteY132" fmla="*/ 366702 h 1310480"/>
                <a:gd name="connsiteX133" fmla="*/ 1476891 w 2215339"/>
                <a:gd name="connsiteY133" fmla="*/ 333452 h 1310480"/>
                <a:gd name="connsiteX134" fmla="*/ 1454521 w 2215339"/>
                <a:gd name="connsiteY134" fmla="*/ 300788 h 1310480"/>
                <a:gd name="connsiteX135" fmla="*/ 1432141 w 2215339"/>
                <a:gd name="connsiteY135" fmla="*/ 268900 h 1310480"/>
                <a:gd name="connsiteX136" fmla="*/ 1409760 w 2215339"/>
                <a:gd name="connsiteY136" fmla="*/ 237974 h 1310480"/>
                <a:gd name="connsiteX137" fmla="*/ 1387391 w 2215339"/>
                <a:gd name="connsiteY137" fmla="*/ 208201 h 1310480"/>
                <a:gd name="connsiteX138" fmla="*/ 1365010 w 2215339"/>
                <a:gd name="connsiteY138" fmla="*/ 179765 h 1310480"/>
                <a:gd name="connsiteX139" fmla="*/ 1342629 w 2215339"/>
                <a:gd name="connsiteY139" fmla="*/ 152849 h 1310480"/>
                <a:gd name="connsiteX140" fmla="*/ 1320260 w 2215339"/>
                <a:gd name="connsiteY140" fmla="*/ 127628 h 1310480"/>
                <a:gd name="connsiteX141" fmla="*/ 1297879 w 2215339"/>
                <a:gd name="connsiteY141" fmla="*/ 104273 h 1310480"/>
                <a:gd name="connsiteX142" fmla="*/ 1275499 w 2215339"/>
                <a:gd name="connsiteY142" fmla="*/ 82941 h 1310480"/>
                <a:gd name="connsiteX143" fmla="*/ 1253118 w 2215339"/>
                <a:gd name="connsiteY143" fmla="*/ 63781 h 1310480"/>
                <a:gd name="connsiteX144" fmla="*/ 1230749 w 2215339"/>
                <a:gd name="connsiteY144" fmla="*/ 46931 h 1310480"/>
                <a:gd name="connsiteX145" fmla="*/ 1208368 w 2215339"/>
                <a:gd name="connsiteY145" fmla="*/ 32511 h 1310480"/>
                <a:gd name="connsiteX146" fmla="*/ 1185987 w 2215339"/>
                <a:gd name="connsiteY146" fmla="*/ 20628 h 1310480"/>
                <a:gd name="connsiteX147" fmla="*/ 1163618 w 2215339"/>
                <a:gd name="connsiteY147" fmla="*/ 11372 h 1310480"/>
                <a:gd name="connsiteX148" fmla="*/ 1141237 w 2215339"/>
                <a:gd name="connsiteY148" fmla="*/ 4816 h 1310480"/>
                <a:gd name="connsiteX149" fmla="*/ 1118857 w 2215339"/>
                <a:gd name="connsiteY149" fmla="*/ 1014 h 1310480"/>
                <a:gd name="connsiteX150" fmla="*/ 1096487 w 2215339"/>
                <a:gd name="connsiteY150" fmla="*/ 0 h 1310480"/>
                <a:gd name="connsiteX151" fmla="*/ 1074107 w 2215339"/>
                <a:gd name="connsiteY151" fmla="*/ 1792 h 1310480"/>
                <a:gd name="connsiteX152" fmla="*/ 1051726 w 2215339"/>
                <a:gd name="connsiteY152" fmla="*/ 6387 h 1310480"/>
                <a:gd name="connsiteX153" fmla="*/ 1029357 w 2215339"/>
                <a:gd name="connsiteY153" fmla="*/ 13758 h 1310480"/>
                <a:gd name="connsiteX154" fmla="*/ 1006976 w 2215339"/>
                <a:gd name="connsiteY154" fmla="*/ 23866 h 1310480"/>
                <a:gd name="connsiteX155" fmla="*/ 984595 w 2215339"/>
                <a:gd name="connsiteY155" fmla="*/ 36647 h 1310480"/>
                <a:gd name="connsiteX156" fmla="*/ 962214 w 2215339"/>
                <a:gd name="connsiteY156" fmla="*/ 52022 h 1310480"/>
                <a:gd name="connsiteX157" fmla="*/ 939845 w 2215339"/>
                <a:gd name="connsiteY157" fmla="*/ 69893 h 1310480"/>
                <a:gd name="connsiteX158" fmla="*/ 917464 w 2215339"/>
                <a:gd name="connsiteY158" fmla="*/ 90145 h 1310480"/>
                <a:gd name="connsiteX159" fmla="*/ 895084 w 2215339"/>
                <a:gd name="connsiteY159" fmla="*/ 112650 h 1310480"/>
                <a:gd name="connsiteX160" fmla="*/ 872715 w 2215339"/>
                <a:gd name="connsiteY160" fmla="*/ 137263 h 1310480"/>
                <a:gd name="connsiteX161" fmla="*/ 850334 w 2215339"/>
                <a:gd name="connsiteY161" fmla="*/ 163827 h 1310480"/>
                <a:gd name="connsiteX162" fmla="*/ 827953 w 2215339"/>
                <a:gd name="connsiteY162" fmla="*/ 192177 h 1310480"/>
                <a:gd name="connsiteX163" fmla="*/ 805584 w 2215339"/>
                <a:gd name="connsiteY163" fmla="*/ 222134 h 1310480"/>
                <a:gd name="connsiteX164" fmla="*/ 783203 w 2215339"/>
                <a:gd name="connsiteY164" fmla="*/ 253516 h 1310480"/>
                <a:gd name="connsiteX165" fmla="*/ 760823 w 2215339"/>
                <a:gd name="connsiteY165" fmla="*/ 286132 h 1310480"/>
                <a:gd name="connsiteX166" fmla="*/ 738448 w 2215339"/>
                <a:gd name="connsiteY166" fmla="*/ 319788 h 1310480"/>
                <a:gd name="connsiteX167" fmla="*/ 716070 w 2215339"/>
                <a:gd name="connsiteY167" fmla="*/ 354290 h 1310480"/>
                <a:gd name="connsiteX168" fmla="*/ 693693 w 2215339"/>
                <a:gd name="connsiteY168" fmla="*/ 389440 h 1310480"/>
                <a:gd name="connsiteX169" fmla="*/ 671316 w 2215339"/>
                <a:gd name="connsiteY169" fmla="*/ 425046 h 1310480"/>
                <a:gd name="connsiteX170" fmla="*/ 648939 w 2215339"/>
                <a:gd name="connsiteY170" fmla="*/ 460915 h 1310480"/>
                <a:gd name="connsiteX171" fmla="*/ 626561 w 2215339"/>
                <a:gd name="connsiteY171" fmla="*/ 496864 h 1310480"/>
                <a:gd name="connsiteX172" fmla="*/ 604184 w 2215339"/>
                <a:gd name="connsiteY172" fmla="*/ 532709 h 1310480"/>
                <a:gd name="connsiteX173" fmla="*/ 581807 w 2215339"/>
                <a:gd name="connsiteY173" fmla="*/ 568279 h 1310480"/>
                <a:gd name="connsiteX174" fmla="*/ 559431 w 2215339"/>
                <a:gd name="connsiteY174" fmla="*/ 603410 h 1310480"/>
                <a:gd name="connsiteX175" fmla="*/ 537053 w 2215339"/>
                <a:gd name="connsiteY175" fmla="*/ 637947 h 1310480"/>
                <a:gd name="connsiteX176" fmla="*/ 514676 w 2215339"/>
                <a:gd name="connsiteY176" fmla="*/ 671748 h 1310480"/>
                <a:gd name="connsiteX177" fmla="*/ 492299 w 2215339"/>
                <a:gd name="connsiteY177" fmla="*/ 704678 h 1310480"/>
                <a:gd name="connsiteX178" fmla="*/ 469921 w 2215339"/>
                <a:gd name="connsiteY178" fmla="*/ 736616 h 1310480"/>
                <a:gd name="connsiteX179" fmla="*/ 447544 w 2215339"/>
                <a:gd name="connsiteY179" fmla="*/ 767456 h 1310480"/>
                <a:gd name="connsiteX180" fmla="*/ 425167 w 2215339"/>
                <a:gd name="connsiteY180" fmla="*/ 797099 h 1310480"/>
                <a:gd name="connsiteX181" fmla="*/ 402790 w 2215339"/>
                <a:gd name="connsiteY181" fmla="*/ 825464 h 1310480"/>
                <a:gd name="connsiteX182" fmla="*/ 380412 w 2215339"/>
                <a:gd name="connsiteY182" fmla="*/ 852478 h 1310480"/>
                <a:gd name="connsiteX183" fmla="*/ 358035 w 2215339"/>
                <a:gd name="connsiteY183" fmla="*/ 878087 h 1310480"/>
                <a:gd name="connsiteX184" fmla="*/ 335658 w 2215339"/>
                <a:gd name="connsiteY184" fmla="*/ 902240 h 1310480"/>
                <a:gd name="connsiteX185" fmla="*/ 313281 w 2215339"/>
                <a:gd name="connsiteY185" fmla="*/ 924908 h 1310480"/>
                <a:gd name="connsiteX186" fmla="*/ 290903 w 2215339"/>
                <a:gd name="connsiteY186" fmla="*/ 946073 h 1310480"/>
                <a:gd name="connsiteX187" fmla="*/ 268526 w 2215339"/>
                <a:gd name="connsiteY187" fmla="*/ 965706 h 1310480"/>
                <a:gd name="connsiteX188" fmla="*/ 246149 w 2215339"/>
                <a:gd name="connsiteY188" fmla="*/ 983834 h 1310480"/>
                <a:gd name="connsiteX189" fmla="*/ 223772 w 2215339"/>
                <a:gd name="connsiteY189" fmla="*/ 1000446 h 1310480"/>
                <a:gd name="connsiteX190" fmla="*/ 201394 w 2215339"/>
                <a:gd name="connsiteY190" fmla="*/ 1015575 h 1310480"/>
                <a:gd name="connsiteX191" fmla="*/ 179017 w 2215339"/>
                <a:gd name="connsiteY191" fmla="*/ 1029246 h 1310480"/>
                <a:gd name="connsiteX192" fmla="*/ 156640 w 2215339"/>
                <a:gd name="connsiteY192" fmla="*/ 1041502 h 1310480"/>
                <a:gd name="connsiteX193" fmla="*/ 134262 w 2215339"/>
                <a:gd name="connsiteY193" fmla="*/ 1052367 h 1310480"/>
                <a:gd name="connsiteX194" fmla="*/ 111886 w 2215339"/>
                <a:gd name="connsiteY194" fmla="*/ 1061910 h 1310480"/>
                <a:gd name="connsiteX195" fmla="*/ 89509 w 2215339"/>
                <a:gd name="connsiteY195" fmla="*/ 1070176 h 1310480"/>
                <a:gd name="connsiteX196" fmla="*/ 67132 w 2215339"/>
                <a:gd name="connsiteY196" fmla="*/ 1077222 h 1310480"/>
                <a:gd name="connsiteX197" fmla="*/ 44755 w 2215339"/>
                <a:gd name="connsiteY197" fmla="*/ 1083128 h 1310480"/>
                <a:gd name="connsiteX198" fmla="*/ 22377 w 2215339"/>
                <a:gd name="connsiteY198" fmla="*/ 1087939 h 1310480"/>
                <a:gd name="connsiteX199" fmla="*/ 0 w 2215339"/>
                <a:gd name="connsiteY199" fmla="*/ 1091747 h 131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215339" h="1310480">
                  <a:moveTo>
                    <a:pt x="0" y="1310481"/>
                  </a:moveTo>
                  <a:lnTo>
                    <a:pt x="22377" y="1308018"/>
                  </a:lnTo>
                  <a:lnTo>
                    <a:pt x="44755" y="1304484"/>
                  </a:lnTo>
                  <a:lnTo>
                    <a:pt x="67132" y="1299809"/>
                  </a:lnTo>
                  <a:lnTo>
                    <a:pt x="89509" y="1293903"/>
                  </a:lnTo>
                  <a:lnTo>
                    <a:pt x="111886" y="1286686"/>
                  </a:lnTo>
                  <a:lnTo>
                    <a:pt x="134262" y="1278090"/>
                  </a:lnTo>
                  <a:lnTo>
                    <a:pt x="156640" y="1268056"/>
                  </a:lnTo>
                  <a:lnTo>
                    <a:pt x="179017" y="1256507"/>
                  </a:lnTo>
                  <a:lnTo>
                    <a:pt x="201394" y="1243407"/>
                  </a:lnTo>
                  <a:lnTo>
                    <a:pt x="223772" y="1228699"/>
                  </a:lnTo>
                  <a:lnTo>
                    <a:pt x="246149" y="1212373"/>
                  </a:lnTo>
                  <a:lnTo>
                    <a:pt x="268526" y="1194370"/>
                  </a:lnTo>
                  <a:lnTo>
                    <a:pt x="290903" y="1174714"/>
                  </a:lnTo>
                  <a:lnTo>
                    <a:pt x="313281" y="1153394"/>
                  </a:lnTo>
                  <a:lnTo>
                    <a:pt x="335658" y="1130420"/>
                  </a:lnTo>
                  <a:lnTo>
                    <a:pt x="358035" y="1105839"/>
                  </a:lnTo>
                  <a:lnTo>
                    <a:pt x="380412" y="1079673"/>
                  </a:lnTo>
                  <a:lnTo>
                    <a:pt x="402790" y="1051980"/>
                  </a:lnTo>
                  <a:lnTo>
                    <a:pt x="425167" y="1022850"/>
                  </a:lnTo>
                  <a:lnTo>
                    <a:pt x="447544" y="992351"/>
                  </a:lnTo>
                  <a:lnTo>
                    <a:pt x="469921" y="960599"/>
                  </a:lnTo>
                  <a:lnTo>
                    <a:pt x="492299" y="927698"/>
                  </a:lnTo>
                  <a:lnTo>
                    <a:pt x="514676" y="893777"/>
                  </a:lnTo>
                  <a:lnTo>
                    <a:pt x="537053" y="858978"/>
                  </a:lnTo>
                  <a:lnTo>
                    <a:pt x="559431" y="823452"/>
                  </a:lnTo>
                  <a:lnTo>
                    <a:pt x="581807" y="787359"/>
                  </a:lnTo>
                  <a:lnTo>
                    <a:pt x="604184" y="750871"/>
                  </a:lnTo>
                  <a:lnTo>
                    <a:pt x="626561" y="714168"/>
                  </a:lnTo>
                  <a:lnTo>
                    <a:pt x="648939" y="677436"/>
                  </a:lnTo>
                  <a:lnTo>
                    <a:pt x="671316" y="640864"/>
                  </a:lnTo>
                  <a:lnTo>
                    <a:pt x="693693" y="604648"/>
                  </a:lnTo>
                  <a:lnTo>
                    <a:pt x="716070" y="568983"/>
                  </a:lnTo>
                  <a:lnTo>
                    <a:pt x="738448" y="534068"/>
                  </a:lnTo>
                  <a:lnTo>
                    <a:pt x="760823" y="500096"/>
                  </a:lnTo>
                  <a:lnTo>
                    <a:pt x="783203" y="467259"/>
                  </a:lnTo>
                  <a:lnTo>
                    <a:pt x="805584" y="435747"/>
                  </a:lnTo>
                  <a:lnTo>
                    <a:pt x="827953" y="405741"/>
                  </a:lnTo>
                  <a:lnTo>
                    <a:pt x="850334" y="377415"/>
                  </a:lnTo>
                  <a:lnTo>
                    <a:pt x="872715" y="350933"/>
                  </a:lnTo>
                  <a:lnTo>
                    <a:pt x="895084" y="326452"/>
                  </a:lnTo>
                  <a:lnTo>
                    <a:pt x="917464" y="304115"/>
                  </a:lnTo>
                  <a:lnTo>
                    <a:pt x="939845" y="284052"/>
                  </a:lnTo>
                  <a:lnTo>
                    <a:pt x="962214" y="266379"/>
                  </a:lnTo>
                  <a:lnTo>
                    <a:pt x="984595" y="251201"/>
                  </a:lnTo>
                  <a:lnTo>
                    <a:pt x="1006976" y="238601"/>
                  </a:lnTo>
                  <a:lnTo>
                    <a:pt x="1029357" y="228651"/>
                  </a:lnTo>
                  <a:lnTo>
                    <a:pt x="1051726" y="221405"/>
                  </a:lnTo>
                  <a:lnTo>
                    <a:pt x="1074107" y="216899"/>
                  </a:lnTo>
                  <a:lnTo>
                    <a:pt x="1096487" y="215151"/>
                  </a:lnTo>
                  <a:lnTo>
                    <a:pt x="1118857" y="216165"/>
                  </a:lnTo>
                  <a:lnTo>
                    <a:pt x="1141237" y="219921"/>
                  </a:lnTo>
                  <a:lnTo>
                    <a:pt x="1163618" y="226390"/>
                  </a:lnTo>
                  <a:lnTo>
                    <a:pt x="1185987" y="235520"/>
                  </a:lnTo>
                  <a:lnTo>
                    <a:pt x="1208368" y="247246"/>
                  </a:lnTo>
                  <a:lnTo>
                    <a:pt x="1230749" y="261485"/>
                  </a:lnTo>
                  <a:lnTo>
                    <a:pt x="1253118" y="278139"/>
                  </a:lnTo>
                  <a:lnTo>
                    <a:pt x="1275499" y="297100"/>
                  </a:lnTo>
                  <a:lnTo>
                    <a:pt x="1297879" y="318242"/>
                  </a:lnTo>
                  <a:lnTo>
                    <a:pt x="1320260" y="341430"/>
                  </a:lnTo>
                  <a:lnTo>
                    <a:pt x="1342629" y="366519"/>
                  </a:lnTo>
                  <a:lnTo>
                    <a:pt x="1365010" y="393352"/>
                  </a:lnTo>
                  <a:lnTo>
                    <a:pt x="1387391" y="421765"/>
                  </a:lnTo>
                  <a:lnTo>
                    <a:pt x="1409760" y="451588"/>
                  </a:lnTo>
                  <a:lnTo>
                    <a:pt x="1432141" y="482643"/>
                  </a:lnTo>
                  <a:lnTo>
                    <a:pt x="1454521" y="514752"/>
                  </a:lnTo>
                  <a:lnTo>
                    <a:pt x="1476891" y="547732"/>
                  </a:lnTo>
                  <a:lnTo>
                    <a:pt x="1499271" y="581396"/>
                  </a:lnTo>
                  <a:lnTo>
                    <a:pt x="1521652" y="615563"/>
                  </a:lnTo>
                  <a:lnTo>
                    <a:pt x="1544033" y="650051"/>
                  </a:lnTo>
                  <a:lnTo>
                    <a:pt x="1566402" y="684680"/>
                  </a:lnTo>
                  <a:lnTo>
                    <a:pt x="1588783" y="719274"/>
                  </a:lnTo>
                  <a:lnTo>
                    <a:pt x="1611163" y="753666"/>
                  </a:lnTo>
                  <a:lnTo>
                    <a:pt x="1633533" y="787692"/>
                  </a:lnTo>
                  <a:lnTo>
                    <a:pt x="1655913" y="821199"/>
                  </a:lnTo>
                  <a:lnTo>
                    <a:pt x="1678294" y="854040"/>
                  </a:lnTo>
                  <a:lnTo>
                    <a:pt x="1700663" y="886081"/>
                  </a:lnTo>
                  <a:lnTo>
                    <a:pt x="1723044" y="917197"/>
                  </a:lnTo>
                  <a:lnTo>
                    <a:pt x="1745425" y="947282"/>
                  </a:lnTo>
                  <a:lnTo>
                    <a:pt x="1767794" y="976218"/>
                  </a:lnTo>
                  <a:lnTo>
                    <a:pt x="1790175" y="1003935"/>
                  </a:lnTo>
                  <a:lnTo>
                    <a:pt x="1812555" y="1030340"/>
                  </a:lnTo>
                  <a:lnTo>
                    <a:pt x="1834936" y="1055389"/>
                  </a:lnTo>
                  <a:lnTo>
                    <a:pt x="1857305" y="1079024"/>
                  </a:lnTo>
                  <a:lnTo>
                    <a:pt x="1879686" y="1101199"/>
                  </a:lnTo>
                  <a:lnTo>
                    <a:pt x="1902066" y="1121904"/>
                  </a:lnTo>
                  <a:lnTo>
                    <a:pt x="1924436" y="1141126"/>
                  </a:lnTo>
                  <a:lnTo>
                    <a:pt x="1946816" y="1158844"/>
                  </a:lnTo>
                  <a:lnTo>
                    <a:pt x="1969197" y="1175091"/>
                  </a:lnTo>
                  <a:lnTo>
                    <a:pt x="1991566" y="1189867"/>
                  </a:lnTo>
                  <a:lnTo>
                    <a:pt x="2013947" y="1203217"/>
                  </a:lnTo>
                  <a:lnTo>
                    <a:pt x="2036328" y="1215166"/>
                  </a:lnTo>
                  <a:lnTo>
                    <a:pt x="2058709" y="1225769"/>
                  </a:lnTo>
                  <a:lnTo>
                    <a:pt x="2081078" y="1235084"/>
                  </a:lnTo>
                  <a:lnTo>
                    <a:pt x="2103459" y="1243145"/>
                  </a:lnTo>
                  <a:lnTo>
                    <a:pt x="2125839" y="1250043"/>
                  </a:lnTo>
                  <a:lnTo>
                    <a:pt x="2148209" y="1255823"/>
                  </a:lnTo>
                  <a:lnTo>
                    <a:pt x="2170589" y="1260577"/>
                  </a:lnTo>
                  <a:lnTo>
                    <a:pt x="2192970" y="1264351"/>
                  </a:lnTo>
                  <a:lnTo>
                    <a:pt x="2215339" y="1267236"/>
                  </a:lnTo>
                  <a:lnTo>
                    <a:pt x="2215339" y="1048502"/>
                  </a:lnTo>
                  <a:lnTo>
                    <a:pt x="2192970" y="1044284"/>
                  </a:lnTo>
                  <a:lnTo>
                    <a:pt x="2170589" y="1039222"/>
                  </a:lnTo>
                  <a:lnTo>
                    <a:pt x="2148209" y="1033247"/>
                  </a:lnTo>
                  <a:lnTo>
                    <a:pt x="2125839" y="1026315"/>
                  </a:lnTo>
                  <a:lnTo>
                    <a:pt x="2103459" y="1018380"/>
                  </a:lnTo>
                  <a:lnTo>
                    <a:pt x="2081078" y="1009362"/>
                  </a:lnTo>
                  <a:lnTo>
                    <a:pt x="2058709" y="999215"/>
                  </a:lnTo>
                  <a:lnTo>
                    <a:pt x="2036328" y="987916"/>
                  </a:lnTo>
                  <a:lnTo>
                    <a:pt x="2013947" y="975386"/>
                  </a:lnTo>
                  <a:lnTo>
                    <a:pt x="1991566" y="961613"/>
                  </a:lnTo>
                  <a:lnTo>
                    <a:pt x="1969197" y="946552"/>
                  </a:lnTo>
                  <a:lnTo>
                    <a:pt x="1946816" y="930178"/>
                  </a:lnTo>
                  <a:lnTo>
                    <a:pt x="1924436" y="912470"/>
                  </a:lnTo>
                  <a:lnTo>
                    <a:pt x="1902066" y="893419"/>
                  </a:lnTo>
                  <a:lnTo>
                    <a:pt x="1879686" y="873019"/>
                  </a:lnTo>
                  <a:lnTo>
                    <a:pt x="1857305" y="851274"/>
                  </a:lnTo>
                  <a:lnTo>
                    <a:pt x="1834936" y="828201"/>
                  </a:lnTo>
                  <a:lnTo>
                    <a:pt x="1812555" y="803827"/>
                  </a:lnTo>
                  <a:lnTo>
                    <a:pt x="1790175" y="778183"/>
                  </a:lnTo>
                  <a:lnTo>
                    <a:pt x="1767794" y="751320"/>
                  </a:lnTo>
                  <a:lnTo>
                    <a:pt x="1745425" y="723295"/>
                  </a:lnTo>
                  <a:lnTo>
                    <a:pt x="1723044" y="694177"/>
                  </a:lnTo>
                  <a:lnTo>
                    <a:pt x="1700663" y="664052"/>
                  </a:lnTo>
                  <a:lnTo>
                    <a:pt x="1678294" y="633010"/>
                  </a:lnTo>
                  <a:lnTo>
                    <a:pt x="1655913" y="601157"/>
                  </a:lnTo>
                  <a:lnTo>
                    <a:pt x="1633533" y="568613"/>
                  </a:lnTo>
                  <a:lnTo>
                    <a:pt x="1611163" y="535504"/>
                  </a:lnTo>
                  <a:lnTo>
                    <a:pt x="1588783" y="501969"/>
                  </a:lnTo>
                  <a:lnTo>
                    <a:pt x="1566402" y="468160"/>
                  </a:lnTo>
                  <a:lnTo>
                    <a:pt x="1544033" y="434233"/>
                  </a:lnTo>
                  <a:lnTo>
                    <a:pt x="1521652" y="400355"/>
                  </a:lnTo>
                  <a:lnTo>
                    <a:pt x="1499271" y="366702"/>
                  </a:lnTo>
                  <a:lnTo>
                    <a:pt x="1476891" y="333452"/>
                  </a:lnTo>
                  <a:lnTo>
                    <a:pt x="1454521" y="300788"/>
                  </a:lnTo>
                  <a:lnTo>
                    <a:pt x="1432141" y="268900"/>
                  </a:lnTo>
                  <a:lnTo>
                    <a:pt x="1409760" y="237974"/>
                  </a:lnTo>
                  <a:lnTo>
                    <a:pt x="1387391" y="208201"/>
                  </a:lnTo>
                  <a:lnTo>
                    <a:pt x="1365010" y="179765"/>
                  </a:lnTo>
                  <a:lnTo>
                    <a:pt x="1342629" y="152849"/>
                  </a:lnTo>
                  <a:lnTo>
                    <a:pt x="1320260" y="127628"/>
                  </a:lnTo>
                  <a:lnTo>
                    <a:pt x="1297879" y="104273"/>
                  </a:lnTo>
                  <a:lnTo>
                    <a:pt x="1275499" y="82941"/>
                  </a:lnTo>
                  <a:lnTo>
                    <a:pt x="1253118" y="63781"/>
                  </a:lnTo>
                  <a:lnTo>
                    <a:pt x="1230749" y="46931"/>
                  </a:lnTo>
                  <a:lnTo>
                    <a:pt x="1208368" y="32511"/>
                  </a:lnTo>
                  <a:lnTo>
                    <a:pt x="1185987" y="20628"/>
                  </a:lnTo>
                  <a:lnTo>
                    <a:pt x="1163618" y="11372"/>
                  </a:lnTo>
                  <a:lnTo>
                    <a:pt x="1141237" y="4816"/>
                  </a:lnTo>
                  <a:lnTo>
                    <a:pt x="1118857" y="1014"/>
                  </a:lnTo>
                  <a:lnTo>
                    <a:pt x="1096487" y="0"/>
                  </a:lnTo>
                  <a:lnTo>
                    <a:pt x="1074107" y="1792"/>
                  </a:lnTo>
                  <a:lnTo>
                    <a:pt x="1051726" y="6387"/>
                  </a:lnTo>
                  <a:lnTo>
                    <a:pt x="1029357" y="13758"/>
                  </a:lnTo>
                  <a:lnTo>
                    <a:pt x="1006976" y="23866"/>
                  </a:lnTo>
                  <a:lnTo>
                    <a:pt x="984595" y="36647"/>
                  </a:lnTo>
                  <a:lnTo>
                    <a:pt x="962214" y="52022"/>
                  </a:lnTo>
                  <a:lnTo>
                    <a:pt x="939845" y="69893"/>
                  </a:lnTo>
                  <a:lnTo>
                    <a:pt x="917464" y="90145"/>
                  </a:lnTo>
                  <a:lnTo>
                    <a:pt x="895084" y="112650"/>
                  </a:lnTo>
                  <a:lnTo>
                    <a:pt x="872715" y="137263"/>
                  </a:lnTo>
                  <a:lnTo>
                    <a:pt x="850334" y="163827"/>
                  </a:lnTo>
                  <a:lnTo>
                    <a:pt x="827953" y="192177"/>
                  </a:lnTo>
                  <a:lnTo>
                    <a:pt x="805584" y="222134"/>
                  </a:lnTo>
                  <a:lnTo>
                    <a:pt x="783203" y="253516"/>
                  </a:lnTo>
                  <a:lnTo>
                    <a:pt x="760823" y="286132"/>
                  </a:lnTo>
                  <a:lnTo>
                    <a:pt x="738448" y="319788"/>
                  </a:lnTo>
                  <a:lnTo>
                    <a:pt x="716070" y="354290"/>
                  </a:lnTo>
                  <a:lnTo>
                    <a:pt x="693693" y="389440"/>
                  </a:lnTo>
                  <a:lnTo>
                    <a:pt x="671316" y="425046"/>
                  </a:lnTo>
                  <a:lnTo>
                    <a:pt x="648939" y="460915"/>
                  </a:lnTo>
                  <a:lnTo>
                    <a:pt x="626561" y="496864"/>
                  </a:lnTo>
                  <a:lnTo>
                    <a:pt x="604184" y="532709"/>
                  </a:lnTo>
                  <a:lnTo>
                    <a:pt x="581807" y="568279"/>
                  </a:lnTo>
                  <a:lnTo>
                    <a:pt x="559431" y="603410"/>
                  </a:lnTo>
                  <a:lnTo>
                    <a:pt x="537053" y="637947"/>
                  </a:lnTo>
                  <a:lnTo>
                    <a:pt x="514676" y="671748"/>
                  </a:lnTo>
                  <a:lnTo>
                    <a:pt x="492299" y="704678"/>
                  </a:lnTo>
                  <a:lnTo>
                    <a:pt x="469921" y="736616"/>
                  </a:lnTo>
                  <a:lnTo>
                    <a:pt x="447544" y="767456"/>
                  </a:lnTo>
                  <a:lnTo>
                    <a:pt x="425167" y="797099"/>
                  </a:lnTo>
                  <a:lnTo>
                    <a:pt x="402790" y="825464"/>
                  </a:lnTo>
                  <a:lnTo>
                    <a:pt x="380412" y="852478"/>
                  </a:lnTo>
                  <a:lnTo>
                    <a:pt x="358035" y="878087"/>
                  </a:lnTo>
                  <a:lnTo>
                    <a:pt x="335658" y="902240"/>
                  </a:lnTo>
                  <a:lnTo>
                    <a:pt x="313281" y="924908"/>
                  </a:lnTo>
                  <a:lnTo>
                    <a:pt x="290903" y="946073"/>
                  </a:lnTo>
                  <a:lnTo>
                    <a:pt x="268526" y="965706"/>
                  </a:lnTo>
                  <a:lnTo>
                    <a:pt x="246149" y="983834"/>
                  </a:lnTo>
                  <a:lnTo>
                    <a:pt x="223772" y="1000446"/>
                  </a:lnTo>
                  <a:lnTo>
                    <a:pt x="201394" y="1015575"/>
                  </a:lnTo>
                  <a:lnTo>
                    <a:pt x="179017" y="1029246"/>
                  </a:lnTo>
                  <a:lnTo>
                    <a:pt x="156640" y="1041502"/>
                  </a:lnTo>
                  <a:lnTo>
                    <a:pt x="134262" y="1052367"/>
                  </a:lnTo>
                  <a:lnTo>
                    <a:pt x="111886" y="1061910"/>
                  </a:lnTo>
                  <a:lnTo>
                    <a:pt x="89509" y="1070176"/>
                  </a:lnTo>
                  <a:lnTo>
                    <a:pt x="67132" y="1077222"/>
                  </a:lnTo>
                  <a:lnTo>
                    <a:pt x="44755" y="1083128"/>
                  </a:lnTo>
                  <a:lnTo>
                    <a:pt x="22377" y="1087939"/>
                  </a:lnTo>
                  <a:lnTo>
                    <a:pt x="0" y="1091747"/>
                  </a:lnTo>
                  <a:close/>
                </a:path>
              </a:pathLst>
            </a:custGeom>
            <a:solidFill>
              <a:srgbClr val="0000FF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1540CBF0-15FE-C3CA-43F0-56EE54B640E6}"/>
                </a:ext>
              </a:extLst>
            </p:cNvPr>
            <p:cNvSpPr/>
            <p:nvPr/>
          </p:nvSpPr>
          <p:spPr>
            <a:xfrm>
              <a:off x="6412795" y="2070484"/>
              <a:ext cx="2215339" cy="1093532"/>
            </a:xfrm>
            <a:custGeom>
              <a:avLst/>
              <a:gdLst>
                <a:gd name="connsiteX0" fmla="*/ 0 w 2215339"/>
                <a:gd name="connsiteY0" fmla="*/ 1093533 h 1093532"/>
                <a:gd name="connsiteX1" fmla="*/ 22377 w 2215339"/>
                <a:gd name="connsiteY1" fmla="*/ 1090409 h 1093532"/>
                <a:gd name="connsiteX2" fmla="*/ 44755 w 2215339"/>
                <a:gd name="connsiteY2" fmla="*/ 1086236 h 1093532"/>
                <a:gd name="connsiteX3" fmla="*/ 67132 w 2215339"/>
                <a:gd name="connsiteY3" fmla="*/ 1080946 h 1093532"/>
                <a:gd name="connsiteX4" fmla="*/ 89509 w 2215339"/>
                <a:gd name="connsiteY4" fmla="*/ 1074458 h 1093532"/>
                <a:gd name="connsiteX5" fmla="*/ 111886 w 2215339"/>
                <a:gd name="connsiteY5" fmla="*/ 1066717 h 1093532"/>
                <a:gd name="connsiteX6" fmla="*/ 134262 w 2215339"/>
                <a:gd name="connsiteY6" fmla="*/ 1057653 h 1093532"/>
                <a:gd name="connsiteX7" fmla="*/ 156640 w 2215339"/>
                <a:gd name="connsiteY7" fmla="*/ 1047198 h 1093532"/>
                <a:gd name="connsiteX8" fmla="*/ 179017 w 2215339"/>
                <a:gd name="connsiteY8" fmla="*/ 1035307 h 1093532"/>
                <a:gd name="connsiteX9" fmla="*/ 201394 w 2215339"/>
                <a:gd name="connsiteY9" fmla="*/ 1021921 h 1093532"/>
                <a:gd name="connsiteX10" fmla="*/ 223772 w 2215339"/>
                <a:gd name="connsiteY10" fmla="*/ 1006997 h 1093532"/>
                <a:gd name="connsiteX11" fmla="*/ 246149 w 2215339"/>
                <a:gd name="connsiteY11" fmla="*/ 990522 h 1093532"/>
                <a:gd name="connsiteX12" fmla="*/ 268526 w 2215339"/>
                <a:gd name="connsiteY12" fmla="*/ 972463 h 1093532"/>
                <a:gd name="connsiteX13" fmla="*/ 290903 w 2215339"/>
                <a:gd name="connsiteY13" fmla="*/ 952818 h 1093532"/>
                <a:gd name="connsiteX14" fmla="*/ 313281 w 2215339"/>
                <a:gd name="connsiteY14" fmla="*/ 931578 h 1093532"/>
                <a:gd name="connsiteX15" fmla="*/ 335658 w 2215339"/>
                <a:gd name="connsiteY15" fmla="*/ 908753 h 1093532"/>
                <a:gd name="connsiteX16" fmla="*/ 358035 w 2215339"/>
                <a:gd name="connsiteY16" fmla="*/ 884388 h 1093532"/>
                <a:gd name="connsiteX17" fmla="*/ 380412 w 2215339"/>
                <a:gd name="connsiteY17" fmla="*/ 858496 h 1093532"/>
                <a:gd name="connsiteX18" fmla="*/ 402790 w 2215339"/>
                <a:gd name="connsiteY18" fmla="*/ 831147 h 1093532"/>
                <a:gd name="connsiteX19" fmla="*/ 425167 w 2215339"/>
                <a:gd name="connsiteY19" fmla="*/ 802398 h 1093532"/>
                <a:gd name="connsiteX20" fmla="*/ 447544 w 2215339"/>
                <a:gd name="connsiteY20" fmla="*/ 772330 h 1093532"/>
                <a:gd name="connsiteX21" fmla="*/ 469921 w 2215339"/>
                <a:gd name="connsiteY21" fmla="*/ 741032 h 1093532"/>
                <a:gd name="connsiteX22" fmla="*/ 492299 w 2215339"/>
                <a:gd name="connsiteY22" fmla="*/ 708612 h 1093532"/>
                <a:gd name="connsiteX23" fmla="*/ 514676 w 2215339"/>
                <a:gd name="connsiteY23" fmla="*/ 675187 h 1093532"/>
                <a:gd name="connsiteX24" fmla="*/ 537053 w 2215339"/>
                <a:gd name="connsiteY24" fmla="*/ 640888 h 1093532"/>
                <a:gd name="connsiteX25" fmla="*/ 559431 w 2215339"/>
                <a:gd name="connsiteY25" fmla="*/ 605855 h 1093532"/>
                <a:gd name="connsiteX26" fmla="*/ 581807 w 2215339"/>
                <a:gd name="connsiteY26" fmla="*/ 570243 h 1093532"/>
                <a:gd name="connsiteX27" fmla="*/ 604184 w 2215339"/>
                <a:gd name="connsiteY27" fmla="*/ 534214 h 1093532"/>
                <a:gd name="connsiteX28" fmla="*/ 626561 w 2215339"/>
                <a:gd name="connsiteY28" fmla="*/ 497940 h 1093532"/>
                <a:gd name="connsiteX29" fmla="*/ 648939 w 2215339"/>
                <a:gd name="connsiteY29" fmla="*/ 461601 h 1093532"/>
                <a:gd name="connsiteX30" fmla="*/ 671316 w 2215339"/>
                <a:gd name="connsiteY30" fmla="*/ 425380 h 1093532"/>
                <a:gd name="connsiteX31" fmla="*/ 693693 w 2215339"/>
                <a:gd name="connsiteY31" fmla="*/ 389468 h 1093532"/>
                <a:gd name="connsiteX32" fmla="*/ 716070 w 2215339"/>
                <a:gd name="connsiteY32" fmla="*/ 354061 h 1093532"/>
                <a:gd name="connsiteX33" fmla="*/ 738448 w 2215339"/>
                <a:gd name="connsiteY33" fmla="*/ 319353 h 1093532"/>
                <a:gd name="connsiteX34" fmla="*/ 760823 w 2215339"/>
                <a:gd name="connsiteY34" fmla="*/ 285538 h 1093532"/>
                <a:gd name="connsiteX35" fmla="*/ 783203 w 2215339"/>
                <a:gd name="connsiteY35" fmla="*/ 252813 h 1093532"/>
                <a:gd name="connsiteX36" fmla="*/ 805584 w 2215339"/>
                <a:gd name="connsiteY36" fmla="*/ 221366 h 1093532"/>
                <a:gd name="connsiteX37" fmla="*/ 827953 w 2215339"/>
                <a:gd name="connsiteY37" fmla="*/ 191384 h 1093532"/>
                <a:gd name="connsiteX38" fmla="*/ 850334 w 2215339"/>
                <a:gd name="connsiteY38" fmla="*/ 163046 h 1093532"/>
                <a:gd name="connsiteX39" fmla="*/ 872715 w 2215339"/>
                <a:gd name="connsiteY39" fmla="*/ 136522 h 1093532"/>
                <a:gd name="connsiteX40" fmla="*/ 895084 w 2215339"/>
                <a:gd name="connsiteY40" fmla="*/ 111975 h 1093532"/>
                <a:gd name="connsiteX41" fmla="*/ 917464 w 2215339"/>
                <a:gd name="connsiteY41" fmla="*/ 89555 h 1093532"/>
                <a:gd name="connsiteX42" fmla="*/ 939845 w 2215339"/>
                <a:gd name="connsiteY42" fmla="*/ 69397 h 1093532"/>
                <a:gd name="connsiteX43" fmla="*/ 962214 w 2215339"/>
                <a:gd name="connsiteY43" fmla="*/ 51625 h 1093532"/>
                <a:gd name="connsiteX44" fmla="*/ 984595 w 2215339"/>
                <a:gd name="connsiteY44" fmla="*/ 36348 h 1093532"/>
                <a:gd name="connsiteX45" fmla="*/ 1006976 w 2215339"/>
                <a:gd name="connsiteY45" fmla="*/ 23658 h 1093532"/>
                <a:gd name="connsiteX46" fmla="*/ 1029357 w 2215339"/>
                <a:gd name="connsiteY46" fmla="*/ 13629 h 1093532"/>
                <a:gd name="connsiteX47" fmla="*/ 1051726 w 2215339"/>
                <a:gd name="connsiteY47" fmla="*/ 6320 h 1093532"/>
                <a:gd name="connsiteX48" fmla="*/ 1074107 w 2215339"/>
                <a:gd name="connsiteY48" fmla="*/ 1771 h 1093532"/>
                <a:gd name="connsiteX49" fmla="*/ 1096487 w 2215339"/>
                <a:gd name="connsiteY49" fmla="*/ 0 h 1093532"/>
                <a:gd name="connsiteX50" fmla="*/ 1118857 w 2215339"/>
                <a:gd name="connsiteY50" fmla="*/ 1014 h 1093532"/>
                <a:gd name="connsiteX51" fmla="*/ 1141237 w 2215339"/>
                <a:gd name="connsiteY51" fmla="*/ 4793 h 1093532"/>
                <a:gd name="connsiteX52" fmla="*/ 1163618 w 2215339"/>
                <a:gd name="connsiteY52" fmla="*/ 11305 h 1093532"/>
                <a:gd name="connsiteX53" fmla="*/ 1185987 w 2215339"/>
                <a:gd name="connsiteY53" fmla="*/ 20498 h 1093532"/>
                <a:gd name="connsiteX54" fmla="*/ 1208368 w 2215339"/>
                <a:gd name="connsiteY54" fmla="*/ 32303 h 1093532"/>
                <a:gd name="connsiteX55" fmla="*/ 1230749 w 2215339"/>
                <a:gd name="connsiteY55" fmla="*/ 46632 h 1093532"/>
                <a:gd name="connsiteX56" fmla="*/ 1253118 w 2215339"/>
                <a:gd name="connsiteY56" fmla="*/ 63384 h 1093532"/>
                <a:gd name="connsiteX57" fmla="*/ 1275499 w 2215339"/>
                <a:gd name="connsiteY57" fmla="*/ 82445 h 1093532"/>
                <a:gd name="connsiteX58" fmla="*/ 1297879 w 2215339"/>
                <a:gd name="connsiteY58" fmla="*/ 103682 h 1093532"/>
                <a:gd name="connsiteX59" fmla="*/ 1320260 w 2215339"/>
                <a:gd name="connsiteY59" fmla="*/ 126954 h 1093532"/>
                <a:gd name="connsiteX60" fmla="*/ 1342629 w 2215339"/>
                <a:gd name="connsiteY60" fmla="*/ 152109 h 1093532"/>
                <a:gd name="connsiteX61" fmla="*/ 1365010 w 2215339"/>
                <a:gd name="connsiteY61" fmla="*/ 178983 h 1093532"/>
                <a:gd name="connsiteX62" fmla="*/ 1387391 w 2215339"/>
                <a:gd name="connsiteY62" fmla="*/ 207407 h 1093532"/>
                <a:gd name="connsiteX63" fmla="*/ 1409760 w 2215339"/>
                <a:gd name="connsiteY63" fmla="*/ 237206 h 1093532"/>
                <a:gd name="connsiteX64" fmla="*/ 1432141 w 2215339"/>
                <a:gd name="connsiteY64" fmla="*/ 268195 h 1093532"/>
                <a:gd name="connsiteX65" fmla="*/ 1454521 w 2215339"/>
                <a:gd name="connsiteY65" fmla="*/ 300194 h 1093532"/>
                <a:gd name="connsiteX66" fmla="*/ 1476891 w 2215339"/>
                <a:gd name="connsiteY66" fmla="*/ 333016 h 1093532"/>
                <a:gd name="connsiteX67" fmla="*/ 1499271 w 2215339"/>
                <a:gd name="connsiteY67" fmla="*/ 366473 h 1093532"/>
                <a:gd name="connsiteX68" fmla="*/ 1521652 w 2215339"/>
                <a:gd name="connsiteY68" fmla="*/ 400384 h 1093532"/>
                <a:gd name="connsiteX69" fmla="*/ 1544033 w 2215339"/>
                <a:gd name="connsiteY69" fmla="*/ 434567 h 1093532"/>
                <a:gd name="connsiteX70" fmla="*/ 1566402 w 2215339"/>
                <a:gd name="connsiteY70" fmla="*/ 468844 h 1093532"/>
                <a:gd name="connsiteX71" fmla="*/ 1588783 w 2215339"/>
                <a:gd name="connsiteY71" fmla="*/ 503046 h 1093532"/>
                <a:gd name="connsiteX72" fmla="*/ 1611163 w 2215339"/>
                <a:gd name="connsiteY72" fmla="*/ 537009 h 1093532"/>
                <a:gd name="connsiteX73" fmla="*/ 1633533 w 2215339"/>
                <a:gd name="connsiteY73" fmla="*/ 570576 h 1093532"/>
                <a:gd name="connsiteX74" fmla="*/ 1655913 w 2215339"/>
                <a:gd name="connsiteY74" fmla="*/ 603602 h 1093532"/>
                <a:gd name="connsiteX75" fmla="*/ 1678294 w 2215339"/>
                <a:gd name="connsiteY75" fmla="*/ 635949 h 1093532"/>
                <a:gd name="connsiteX76" fmla="*/ 1700663 w 2215339"/>
                <a:gd name="connsiteY76" fmla="*/ 667490 h 1093532"/>
                <a:gd name="connsiteX77" fmla="*/ 1723044 w 2215339"/>
                <a:gd name="connsiteY77" fmla="*/ 698112 h 1093532"/>
                <a:gd name="connsiteX78" fmla="*/ 1745425 w 2215339"/>
                <a:gd name="connsiteY78" fmla="*/ 727711 h 1093532"/>
                <a:gd name="connsiteX79" fmla="*/ 1767794 w 2215339"/>
                <a:gd name="connsiteY79" fmla="*/ 756193 h 1093532"/>
                <a:gd name="connsiteX80" fmla="*/ 1790175 w 2215339"/>
                <a:gd name="connsiteY80" fmla="*/ 783482 h 1093532"/>
                <a:gd name="connsiteX81" fmla="*/ 1812555 w 2215339"/>
                <a:gd name="connsiteY81" fmla="*/ 809510 h 1093532"/>
                <a:gd name="connsiteX82" fmla="*/ 1834936 w 2215339"/>
                <a:gd name="connsiteY82" fmla="*/ 834222 h 1093532"/>
                <a:gd name="connsiteX83" fmla="*/ 1857305 w 2215339"/>
                <a:gd name="connsiteY83" fmla="*/ 857572 h 1093532"/>
                <a:gd name="connsiteX84" fmla="*/ 1879686 w 2215339"/>
                <a:gd name="connsiteY84" fmla="*/ 879531 h 1093532"/>
                <a:gd name="connsiteX85" fmla="*/ 1902066 w 2215339"/>
                <a:gd name="connsiteY85" fmla="*/ 900087 h 1093532"/>
                <a:gd name="connsiteX86" fmla="*/ 1924436 w 2215339"/>
                <a:gd name="connsiteY86" fmla="*/ 919219 h 1093532"/>
                <a:gd name="connsiteX87" fmla="*/ 1946816 w 2215339"/>
                <a:gd name="connsiteY87" fmla="*/ 936936 h 1093532"/>
                <a:gd name="connsiteX88" fmla="*/ 1969197 w 2215339"/>
                <a:gd name="connsiteY88" fmla="*/ 953240 h 1093532"/>
                <a:gd name="connsiteX89" fmla="*/ 1991566 w 2215339"/>
                <a:gd name="connsiteY89" fmla="*/ 968164 h 1093532"/>
                <a:gd name="connsiteX90" fmla="*/ 2013947 w 2215339"/>
                <a:gd name="connsiteY90" fmla="*/ 981721 h 1093532"/>
                <a:gd name="connsiteX91" fmla="*/ 2036328 w 2215339"/>
                <a:gd name="connsiteY91" fmla="*/ 993966 h 1093532"/>
                <a:gd name="connsiteX92" fmla="*/ 2058709 w 2215339"/>
                <a:gd name="connsiteY92" fmla="*/ 1004922 h 1093532"/>
                <a:gd name="connsiteX93" fmla="*/ 2081078 w 2215339"/>
                <a:gd name="connsiteY93" fmla="*/ 1014647 h 1093532"/>
                <a:gd name="connsiteX94" fmla="*/ 2103459 w 2215339"/>
                <a:gd name="connsiteY94" fmla="*/ 1023187 h 1093532"/>
                <a:gd name="connsiteX95" fmla="*/ 2125839 w 2215339"/>
                <a:gd name="connsiteY95" fmla="*/ 1030609 h 1093532"/>
                <a:gd name="connsiteX96" fmla="*/ 2148209 w 2215339"/>
                <a:gd name="connsiteY96" fmla="*/ 1036960 h 1093532"/>
                <a:gd name="connsiteX97" fmla="*/ 2170589 w 2215339"/>
                <a:gd name="connsiteY97" fmla="*/ 1042318 h 1093532"/>
                <a:gd name="connsiteX98" fmla="*/ 2192970 w 2215339"/>
                <a:gd name="connsiteY98" fmla="*/ 1046742 h 1093532"/>
                <a:gd name="connsiteX99" fmla="*/ 2215339 w 2215339"/>
                <a:gd name="connsiteY99" fmla="*/ 1050299 h 109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215339" h="1093532">
                  <a:moveTo>
                    <a:pt x="0" y="1093533"/>
                  </a:moveTo>
                  <a:lnTo>
                    <a:pt x="22377" y="1090409"/>
                  </a:lnTo>
                  <a:lnTo>
                    <a:pt x="44755" y="1086236"/>
                  </a:lnTo>
                  <a:lnTo>
                    <a:pt x="67132" y="1080946"/>
                  </a:lnTo>
                  <a:lnTo>
                    <a:pt x="89509" y="1074458"/>
                  </a:lnTo>
                  <a:lnTo>
                    <a:pt x="111886" y="1066717"/>
                  </a:lnTo>
                  <a:lnTo>
                    <a:pt x="134262" y="1057653"/>
                  </a:lnTo>
                  <a:lnTo>
                    <a:pt x="156640" y="1047198"/>
                  </a:lnTo>
                  <a:lnTo>
                    <a:pt x="179017" y="1035307"/>
                  </a:lnTo>
                  <a:lnTo>
                    <a:pt x="201394" y="1021921"/>
                  </a:lnTo>
                  <a:lnTo>
                    <a:pt x="223772" y="1006997"/>
                  </a:lnTo>
                  <a:lnTo>
                    <a:pt x="246149" y="990522"/>
                  </a:lnTo>
                  <a:lnTo>
                    <a:pt x="268526" y="972463"/>
                  </a:lnTo>
                  <a:lnTo>
                    <a:pt x="290903" y="952818"/>
                  </a:lnTo>
                  <a:lnTo>
                    <a:pt x="313281" y="931578"/>
                  </a:lnTo>
                  <a:lnTo>
                    <a:pt x="335658" y="908753"/>
                  </a:lnTo>
                  <a:lnTo>
                    <a:pt x="358035" y="884388"/>
                  </a:lnTo>
                  <a:lnTo>
                    <a:pt x="380412" y="858496"/>
                  </a:lnTo>
                  <a:lnTo>
                    <a:pt x="402790" y="831147"/>
                  </a:lnTo>
                  <a:lnTo>
                    <a:pt x="425167" y="802398"/>
                  </a:lnTo>
                  <a:lnTo>
                    <a:pt x="447544" y="772330"/>
                  </a:lnTo>
                  <a:lnTo>
                    <a:pt x="469921" y="741032"/>
                  </a:lnTo>
                  <a:lnTo>
                    <a:pt x="492299" y="708612"/>
                  </a:lnTo>
                  <a:lnTo>
                    <a:pt x="514676" y="675187"/>
                  </a:lnTo>
                  <a:lnTo>
                    <a:pt x="537053" y="640888"/>
                  </a:lnTo>
                  <a:lnTo>
                    <a:pt x="559431" y="605855"/>
                  </a:lnTo>
                  <a:lnTo>
                    <a:pt x="581807" y="570243"/>
                  </a:lnTo>
                  <a:lnTo>
                    <a:pt x="604184" y="534214"/>
                  </a:lnTo>
                  <a:lnTo>
                    <a:pt x="626561" y="497940"/>
                  </a:lnTo>
                  <a:lnTo>
                    <a:pt x="648939" y="461601"/>
                  </a:lnTo>
                  <a:lnTo>
                    <a:pt x="671316" y="425380"/>
                  </a:lnTo>
                  <a:lnTo>
                    <a:pt x="693693" y="389468"/>
                  </a:lnTo>
                  <a:lnTo>
                    <a:pt x="716070" y="354061"/>
                  </a:lnTo>
                  <a:lnTo>
                    <a:pt x="738448" y="319353"/>
                  </a:lnTo>
                  <a:lnTo>
                    <a:pt x="760823" y="285538"/>
                  </a:lnTo>
                  <a:lnTo>
                    <a:pt x="783203" y="252813"/>
                  </a:lnTo>
                  <a:lnTo>
                    <a:pt x="805584" y="221366"/>
                  </a:lnTo>
                  <a:lnTo>
                    <a:pt x="827953" y="191384"/>
                  </a:lnTo>
                  <a:lnTo>
                    <a:pt x="850334" y="163046"/>
                  </a:lnTo>
                  <a:lnTo>
                    <a:pt x="872715" y="136522"/>
                  </a:lnTo>
                  <a:lnTo>
                    <a:pt x="895084" y="111975"/>
                  </a:lnTo>
                  <a:lnTo>
                    <a:pt x="917464" y="89555"/>
                  </a:lnTo>
                  <a:lnTo>
                    <a:pt x="939845" y="69397"/>
                  </a:lnTo>
                  <a:lnTo>
                    <a:pt x="962214" y="51625"/>
                  </a:lnTo>
                  <a:lnTo>
                    <a:pt x="984595" y="36348"/>
                  </a:lnTo>
                  <a:lnTo>
                    <a:pt x="1006976" y="23658"/>
                  </a:lnTo>
                  <a:lnTo>
                    <a:pt x="1029357" y="13629"/>
                  </a:lnTo>
                  <a:lnTo>
                    <a:pt x="1051726" y="6320"/>
                  </a:lnTo>
                  <a:lnTo>
                    <a:pt x="1074107" y="1771"/>
                  </a:lnTo>
                  <a:lnTo>
                    <a:pt x="1096487" y="0"/>
                  </a:lnTo>
                  <a:lnTo>
                    <a:pt x="1118857" y="1014"/>
                  </a:lnTo>
                  <a:lnTo>
                    <a:pt x="1141237" y="4793"/>
                  </a:lnTo>
                  <a:lnTo>
                    <a:pt x="1163618" y="11305"/>
                  </a:lnTo>
                  <a:lnTo>
                    <a:pt x="1185987" y="20498"/>
                  </a:lnTo>
                  <a:lnTo>
                    <a:pt x="1208368" y="32303"/>
                  </a:lnTo>
                  <a:lnTo>
                    <a:pt x="1230749" y="46632"/>
                  </a:lnTo>
                  <a:lnTo>
                    <a:pt x="1253118" y="63384"/>
                  </a:lnTo>
                  <a:lnTo>
                    <a:pt x="1275499" y="82445"/>
                  </a:lnTo>
                  <a:lnTo>
                    <a:pt x="1297879" y="103682"/>
                  </a:lnTo>
                  <a:lnTo>
                    <a:pt x="1320260" y="126954"/>
                  </a:lnTo>
                  <a:lnTo>
                    <a:pt x="1342629" y="152109"/>
                  </a:lnTo>
                  <a:lnTo>
                    <a:pt x="1365010" y="178983"/>
                  </a:lnTo>
                  <a:lnTo>
                    <a:pt x="1387391" y="207407"/>
                  </a:lnTo>
                  <a:lnTo>
                    <a:pt x="1409760" y="237206"/>
                  </a:lnTo>
                  <a:lnTo>
                    <a:pt x="1432141" y="268195"/>
                  </a:lnTo>
                  <a:lnTo>
                    <a:pt x="1454521" y="300194"/>
                  </a:lnTo>
                  <a:lnTo>
                    <a:pt x="1476891" y="333016"/>
                  </a:lnTo>
                  <a:lnTo>
                    <a:pt x="1499271" y="366473"/>
                  </a:lnTo>
                  <a:lnTo>
                    <a:pt x="1521652" y="400384"/>
                  </a:lnTo>
                  <a:lnTo>
                    <a:pt x="1544033" y="434567"/>
                  </a:lnTo>
                  <a:lnTo>
                    <a:pt x="1566402" y="468844"/>
                  </a:lnTo>
                  <a:lnTo>
                    <a:pt x="1588783" y="503046"/>
                  </a:lnTo>
                  <a:lnTo>
                    <a:pt x="1611163" y="537009"/>
                  </a:lnTo>
                  <a:lnTo>
                    <a:pt x="1633533" y="570576"/>
                  </a:lnTo>
                  <a:lnTo>
                    <a:pt x="1655913" y="603602"/>
                  </a:lnTo>
                  <a:lnTo>
                    <a:pt x="1678294" y="635949"/>
                  </a:lnTo>
                  <a:lnTo>
                    <a:pt x="1700663" y="667490"/>
                  </a:lnTo>
                  <a:lnTo>
                    <a:pt x="1723044" y="698112"/>
                  </a:lnTo>
                  <a:lnTo>
                    <a:pt x="1745425" y="727711"/>
                  </a:lnTo>
                  <a:lnTo>
                    <a:pt x="1767794" y="756193"/>
                  </a:lnTo>
                  <a:lnTo>
                    <a:pt x="1790175" y="783482"/>
                  </a:lnTo>
                  <a:lnTo>
                    <a:pt x="1812555" y="809510"/>
                  </a:lnTo>
                  <a:lnTo>
                    <a:pt x="1834936" y="834222"/>
                  </a:lnTo>
                  <a:lnTo>
                    <a:pt x="1857305" y="857572"/>
                  </a:lnTo>
                  <a:lnTo>
                    <a:pt x="1879686" y="879531"/>
                  </a:lnTo>
                  <a:lnTo>
                    <a:pt x="1902066" y="900087"/>
                  </a:lnTo>
                  <a:lnTo>
                    <a:pt x="1924436" y="919219"/>
                  </a:lnTo>
                  <a:lnTo>
                    <a:pt x="1946816" y="936936"/>
                  </a:lnTo>
                  <a:lnTo>
                    <a:pt x="1969197" y="953240"/>
                  </a:lnTo>
                  <a:lnTo>
                    <a:pt x="1991566" y="968164"/>
                  </a:lnTo>
                  <a:lnTo>
                    <a:pt x="2013947" y="981721"/>
                  </a:lnTo>
                  <a:lnTo>
                    <a:pt x="2036328" y="993966"/>
                  </a:lnTo>
                  <a:lnTo>
                    <a:pt x="2058709" y="1004922"/>
                  </a:lnTo>
                  <a:lnTo>
                    <a:pt x="2081078" y="1014647"/>
                  </a:lnTo>
                  <a:lnTo>
                    <a:pt x="2103459" y="1023187"/>
                  </a:lnTo>
                  <a:lnTo>
                    <a:pt x="2125839" y="1030609"/>
                  </a:lnTo>
                  <a:lnTo>
                    <a:pt x="2148209" y="1036960"/>
                  </a:lnTo>
                  <a:lnTo>
                    <a:pt x="2170589" y="1042318"/>
                  </a:lnTo>
                  <a:lnTo>
                    <a:pt x="2192970" y="1046742"/>
                  </a:lnTo>
                  <a:lnTo>
                    <a:pt x="2215339" y="1050299"/>
                  </a:lnTo>
                </a:path>
              </a:pathLst>
            </a:custGeom>
            <a:noFill/>
            <a:ln w="13668" cap="rnd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0D4D3BDE-B3EE-3831-3A7F-3DD2EB54B469}"/>
              </a:ext>
            </a:extLst>
          </p:cNvPr>
          <p:cNvGrpSpPr/>
          <p:nvPr/>
        </p:nvGrpSpPr>
        <p:grpSpPr>
          <a:xfrm>
            <a:off x="6412795" y="1859246"/>
            <a:ext cx="2215339" cy="1358505"/>
            <a:chOff x="6412795" y="1859246"/>
            <a:chExt cx="2215339" cy="1358505"/>
          </a:xfrm>
        </p:grpSpPr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613002DA-B9FB-E83F-74C1-8EC657080B23}"/>
                </a:ext>
              </a:extLst>
            </p:cNvPr>
            <p:cNvSpPr/>
            <p:nvPr/>
          </p:nvSpPr>
          <p:spPr>
            <a:xfrm>
              <a:off x="6412795" y="1859246"/>
              <a:ext cx="2215339" cy="1358505"/>
            </a:xfrm>
            <a:custGeom>
              <a:avLst/>
              <a:gdLst>
                <a:gd name="connsiteX0" fmla="*/ 0 w 2215339"/>
                <a:gd name="connsiteY0" fmla="*/ 1063691 h 1358505"/>
                <a:gd name="connsiteX1" fmla="*/ 22377 w 2215339"/>
                <a:gd name="connsiteY1" fmla="*/ 1049770 h 1358505"/>
                <a:gd name="connsiteX2" fmla="*/ 44755 w 2215339"/>
                <a:gd name="connsiteY2" fmla="*/ 1035446 h 1358505"/>
                <a:gd name="connsiteX3" fmla="*/ 67132 w 2215339"/>
                <a:gd name="connsiteY3" fmla="*/ 1020734 h 1358505"/>
                <a:gd name="connsiteX4" fmla="*/ 89509 w 2215339"/>
                <a:gd name="connsiteY4" fmla="*/ 1005653 h 1358505"/>
                <a:gd name="connsiteX5" fmla="*/ 111886 w 2215339"/>
                <a:gd name="connsiteY5" fmla="*/ 990230 h 1358505"/>
                <a:gd name="connsiteX6" fmla="*/ 134262 w 2215339"/>
                <a:gd name="connsiteY6" fmla="*/ 974489 h 1358505"/>
                <a:gd name="connsiteX7" fmla="*/ 156640 w 2215339"/>
                <a:gd name="connsiteY7" fmla="*/ 958462 h 1358505"/>
                <a:gd name="connsiteX8" fmla="*/ 179017 w 2215339"/>
                <a:gd name="connsiteY8" fmla="*/ 942186 h 1358505"/>
                <a:gd name="connsiteX9" fmla="*/ 201394 w 2215339"/>
                <a:gd name="connsiteY9" fmla="*/ 925697 h 1358505"/>
                <a:gd name="connsiteX10" fmla="*/ 223772 w 2215339"/>
                <a:gd name="connsiteY10" fmla="*/ 909041 h 1358505"/>
                <a:gd name="connsiteX11" fmla="*/ 246149 w 2215339"/>
                <a:gd name="connsiteY11" fmla="*/ 892262 h 1358505"/>
                <a:gd name="connsiteX12" fmla="*/ 268526 w 2215339"/>
                <a:gd name="connsiteY12" fmla="*/ 875412 h 1358505"/>
                <a:gd name="connsiteX13" fmla="*/ 290903 w 2215339"/>
                <a:gd name="connsiteY13" fmla="*/ 858543 h 1358505"/>
                <a:gd name="connsiteX14" fmla="*/ 313281 w 2215339"/>
                <a:gd name="connsiteY14" fmla="*/ 841713 h 1358505"/>
                <a:gd name="connsiteX15" fmla="*/ 335658 w 2215339"/>
                <a:gd name="connsiteY15" fmla="*/ 824983 h 1358505"/>
                <a:gd name="connsiteX16" fmla="*/ 358035 w 2215339"/>
                <a:gd name="connsiteY16" fmla="*/ 808414 h 1358505"/>
                <a:gd name="connsiteX17" fmla="*/ 380412 w 2215339"/>
                <a:gd name="connsiteY17" fmla="*/ 792071 h 1358505"/>
                <a:gd name="connsiteX18" fmla="*/ 402790 w 2215339"/>
                <a:gd name="connsiteY18" fmla="*/ 776023 h 1358505"/>
                <a:gd name="connsiteX19" fmla="*/ 425167 w 2215339"/>
                <a:gd name="connsiteY19" fmla="*/ 760336 h 1358505"/>
                <a:gd name="connsiteX20" fmla="*/ 447544 w 2215339"/>
                <a:gd name="connsiteY20" fmla="*/ 745082 h 1358505"/>
                <a:gd name="connsiteX21" fmla="*/ 469921 w 2215339"/>
                <a:gd name="connsiteY21" fmla="*/ 730330 h 1358505"/>
                <a:gd name="connsiteX22" fmla="*/ 492299 w 2215339"/>
                <a:gd name="connsiteY22" fmla="*/ 716151 h 1358505"/>
                <a:gd name="connsiteX23" fmla="*/ 514676 w 2215339"/>
                <a:gd name="connsiteY23" fmla="*/ 702618 h 1358505"/>
                <a:gd name="connsiteX24" fmla="*/ 537053 w 2215339"/>
                <a:gd name="connsiteY24" fmla="*/ 689797 h 1358505"/>
                <a:gd name="connsiteX25" fmla="*/ 559431 w 2215339"/>
                <a:gd name="connsiteY25" fmla="*/ 677757 h 1358505"/>
                <a:gd name="connsiteX26" fmla="*/ 581807 w 2215339"/>
                <a:gd name="connsiteY26" fmla="*/ 666567 h 1358505"/>
                <a:gd name="connsiteX27" fmla="*/ 604184 w 2215339"/>
                <a:gd name="connsiteY27" fmla="*/ 656290 h 1358505"/>
                <a:gd name="connsiteX28" fmla="*/ 626561 w 2215339"/>
                <a:gd name="connsiteY28" fmla="*/ 646987 h 1358505"/>
                <a:gd name="connsiteX29" fmla="*/ 648939 w 2215339"/>
                <a:gd name="connsiteY29" fmla="*/ 638716 h 1358505"/>
                <a:gd name="connsiteX30" fmla="*/ 671316 w 2215339"/>
                <a:gd name="connsiteY30" fmla="*/ 631531 h 1358505"/>
                <a:gd name="connsiteX31" fmla="*/ 693693 w 2215339"/>
                <a:gd name="connsiteY31" fmla="*/ 625483 h 1358505"/>
                <a:gd name="connsiteX32" fmla="*/ 716070 w 2215339"/>
                <a:gd name="connsiteY32" fmla="*/ 620615 h 1358505"/>
                <a:gd name="connsiteX33" fmla="*/ 738448 w 2215339"/>
                <a:gd name="connsiteY33" fmla="*/ 616970 h 1358505"/>
                <a:gd name="connsiteX34" fmla="*/ 760823 w 2215339"/>
                <a:gd name="connsiteY34" fmla="*/ 614582 h 1358505"/>
                <a:gd name="connsiteX35" fmla="*/ 783203 w 2215339"/>
                <a:gd name="connsiteY35" fmla="*/ 613478 h 1358505"/>
                <a:gd name="connsiteX36" fmla="*/ 805584 w 2215339"/>
                <a:gd name="connsiteY36" fmla="*/ 613681 h 1358505"/>
                <a:gd name="connsiteX37" fmla="*/ 827953 w 2215339"/>
                <a:gd name="connsiteY37" fmla="*/ 615209 h 1358505"/>
                <a:gd name="connsiteX38" fmla="*/ 850334 w 2215339"/>
                <a:gd name="connsiteY38" fmla="*/ 618070 h 1358505"/>
                <a:gd name="connsiteX39" fmla="*/ 872715 w 2215339"/>
                <a:gd name="connsiteY39" fmla="*/ 622266 h 1358505"/>
                <a:gd name="connsiteX40" fmla="*/ 895084 w 2215339"/>
                <a:gd name="connsiteY40" fmla="*/ 627796 h 1358505"/>
                <a:gd name="connsiteX41" fmla="*/ 917464 w 2215339"/>
                <a:gd name="connsiteY41" fmla="*/ 634646 h 1358505"/>
                <a:gd name="connsiteX42" fmla="*/ 939845 w 2215339"/>
                <a:gd name="connsiteY42" fmla="*/ 642800 h 1358505"/>
                <a:gd name="connsiteX43" fmla="*/ 962214 w 2215339"/>
                <a:gd name="connsiteY43" fmla="*/ 652233 h 1358505"/>
                <a:gd name="connsiteX44" fmla="*/ 984595 w 2215339"/>
                <a:gd name="connsiteY44" fmla="*/ 662914 h 1358505"/>
                <a:gd name="connsiteX45" fmla="*/ 1006976 w 2215339"/>
                <a:gd name="connsiteY45" fmla="*/ 674804 h 1358505"/>
                <a:gd name="connsiteX46" fmla="*/ 1029357 w 2215339"/>
                <a:gd name="connsiteY46" fmla="*/ 687860 h 1358505"/>
                <a:gd name="connsiteX47" fmla="*/ 1051726 w 2215339"/>
                <a:gd name="connsiteY47" fmla="*/ 702031 h 1358505"/>
                <a:gd name="connsiteX48" fmla="*/ 1074107 w 2215339"/>
                <a:gd name="connsiteY48" fmla="*/ 717259 h 1358505"/>
                <a:gd name="connsiteX49" fmla="*/ 1096487 w 2215339"/>
                <a:gd name="connsiteY49" fmla="*/ 733485 h 1358505"/>
                <a:gd name="connsiteX50" fmla="*/ 1118857 w 2215339"/>
                <a:gd name="connsiteY50" fmla="*/ 750640 h 1358505"/>
                <a:gd name="connsiteX51" fmla="*/ 1141237 w 2215339"/>
                <a:gd name="connsiteY51" fmla="*/ 768654 h 1358505"/>
                <a:gd name="connsiteX52" fmla="*/ 1163618 w 2215339"/>
                <a:gd name="connsiteY52" fmla="*/ 787451 h 1358505"/>
                <a:gd name="connsiteX53" fmla="*/ 1185987 w 2215339"/>
                <a:gd name="connsiteY53" fmla="*/ 806952 h 1358505"/>
                <a:gd name="connsiteX54" fmla="*/ 1208368 w 2215339"/>
                <a:gd name="connsiteY54" fmla="*/ 827074 h 1358505"/>
                <a:gd name="connsiteX55" fmla="*/ 1230749 w 2215339"/>
                <a:gd name="connsiteY55" fmla="*/ 847731 h 1358505"/>
                <a:gd name="connsiteX56" fmla="*/ 1253118 w 2215339"/>
                <a:gd name="connsiteY56" fmla="*/ 868838 h 1358505"/>
                <a:gd name="connsiteX57" fmla="*/ 1275499 w 2215339"/>
                <a:gd name="connsiteY57" fmla="*/ 890305 h 1358505"/>
                <a:gd name="connsiteX58" fmla="*/ 1297879 w 2215339"/>
                <a:gd name="connsiteY58" fmla="*/ 912043 h 1358505"/>
                <a:gd name="connsiteX59" fmla="*/ 1320260 w 2215339"/>
                <a:gd name="connsiteY59" fmla="*/ 933963 h 1358505"/>
                <a:gd name="connsiteX60" fmla="*/ 1342629 w 2215339"/>
                <a:gd name="connsiteY60" fmla="*/ 955974 h 1358505"/>
                <a:gd name="connsiteX61" fmla="*/ 1365010 w 2215339"/>
                <a:gd name="connsiteY61" fmla="*/ 977990 h 1358505"/>
                <a:gd name="connsiteX62" fmla="*/ 1387391 w 2215339"/>
                <a:gd name="connsiteY62" fmla="*/ 999922 h 1358505"/>
                <a:gd name="connsiteX63" fmla="*/ 1409760 w 2215339"/>
                <a:gd name="connsiteY63" fmla="*/ 1021686 h 1358505"/>
                <a:gd name="connsiteX64" fmla="*/ 1432141 w 2215339"/>
                <a:gd name="connsiteY64" fmla="*/ 1043199 h 1358505"/>
                <a:gd name="connsiteX65" fmla="*/ 1454521 w 2215339"/>
                <a:gd name="connsiteY65" fmla="*/ 1064387 h 1358505"/>
                <a:gd name="connsiteX66" fmla="*/ 1476891 w 2215339"/>
                <a:gd name="connsiteY66" fmla="*/ 1085160 h 1358505"/>
                <a:gd name="connsiteX67" fmla="*/ 1499271 w 2215339"/>
                <a:gd name="connsiteY67" fmla="*/ 1105465 h 1358505"/>
                <a:gd name="connsiteX68" fmla="*/ 1521652 w 2215339"/>
                <a:gd name="connsiteY68" fmla="*/ 1125213 h 1358505"/>
                <a:gd name="connsiteX69" fmla="*/ 1544033 w 2215339"/>
                <a:gd name="connsiteY69" fmla="*/ 1144367 h 1358505"/>
                <a:gd name="connsiteX70" fmla="*/ 1566402 w 2215339"/>
                <a:gd name="connsiteY70" fmla="*/ 1162848 h 1358505"/>
                <a:gd name="connsiteX71" fmla="*/ 1588783 w 2215339"/>
                <a:gd name="connsiteY71" fmla="*/ 1180623 h 1358505"/>
                <a:gd name="connsiteX72" fmla="*/ 1611163 w 2215339"/>
                <a:gd name="connsiteY72" fmla="*/ 1197633 h 1358505"/>
                <a:gd name="connsiteX73" fmla="*/ 1633533 w 2215339"/>
                <a:gd name="connsiteY73" fmla="*/ 1213835 h 1358505"/>
                <a:gd name="connsiteX74" fmla="*/ 1655913 w 2215339"/>
                <a:gd name="connsiteY74" fmla="*/ 1229203 h 1358505"/>
                <a:gd name="connsiteX75" fmla="*/ 1678294 w 2215339"/>
                <a:gd name="connsiteY75" fmla="*/ 1243706 h 1358505"/>
                <a:gd name="connsiteX76" fmla="*/ 1700663 w 2215339"/>
                <a:gd name="connsiteY76" fmla="*/ 1257319 h 1358505"/>
                <a:gd name="connsiteX77" fmla="*/ 1723044 w 2215339"/>
                <a:gd name="connsiteY77" fmla="*/ 1270031 h 1358505"/>
                <a:gd name="connsiteX78" fmla="*/ 1745425 w 2215339"/>
                <a:gd name="connsiteY78" fmla="*/ 1281832 h 1358505"/>
                <a:gd name="connsiteX79" fmla="*/ 1767794 w 2215339"/>
                <a:gd name="connsiteY79" fmla="*/ 1292720 h 1358505"/>
                <a:gd name="connsiteX80" fmla="*/ 1790175 w 2215339"/>
                <a:gd name="connsiteY80" fmla="*/ 1302685 h 1358505"/>
                <a:gd name="connsiteX81" fmla="*/ 1812555 w 2215339"/>
                <a:gd name="connsiteY81" fmla="*/ 1311737 h 1358505"/>
                <a:gd name="connsiteX82" fmla="*/ 1834936 w 2215339"/>
                <a:gd name="connsiteY82" fmla="*/ 1319901 h 1358505"/>
                <a:gd name="connsiteX83" fmla="*/ 1857305 w 2215339"/>
                <a:gd name="connsiteY83" fmla="*/ 1327186 h 1358505"/>
                <a:gd name="connsiteX84" fmla="*/ 1879686 w 2215339"/>
                <a:gd name="connsiteY84" fmla="*/ 1333616 h 1358505"/>
                <a:gd name="connsiteX85" fmla="*/ 1902066 w 2215339"/>
                <a:gd name="connsiteY85" fmla="*/ 1339214 h 1358505"/>
                <a:gd name="connsiteX86" fmla="*/ 1924436 w 2215339"/>
                <a:gd name="connsiteY86" fmla="*/ 1344014 h 1358505"/>
                <a:gd name="connsiteX87" fmla="*/ 1946816 w 2215339"/>
                <a:gd name="connsiteY87" fmla="*/ 1348050 h 1358505"/>
                <a:gd name="connsiteX88" fmla="*/ 1969197 w 2215339"/>
                <a:gd name="connsiteY88" fmla="*/ 1351357 h 1358505"/>
                <a:gd name="connsiteX89" fmla="*/ 1991566 w 2215339"/>
                <a:gd name="connsiteY89" fmla="*/ 1353979 h 1358505"/>
                <a:gd name="connsiteX90" fmla="*/ 2013947 w 2215339"/>
                <a:gd name="connsiteY90" fmla="*/ 1355963 h 1358505"/>
                <a:gd name="connsiteX91" fmla="*/ 2036328 w 2215339"/>
                <a:gd name="connsiteY91" fmla="*/ 1357342 h 1358505"/>
                <a:gd name="connsiteX92" fmla="*/ 2058709 w 2215339"/>
                <a:gd name="connsiteY92" fmla="*/ 1358175 h 1358505"/>
                <a:gd name="connsiteX93" fmla="*/ 2081078 w 2215339"/>
                <a:gd name="connsiteY93" fmla="*/ 1358505 h 1358505"/>
                <a:gd name="connsiteX94" fmla="*/ 2103459 w 2215339"/>
                <a:gd name="connsiteY94" fmla="*/ 1358368 h 1358505"/>
                <a:gd name="connsiteX95" fmla="*/ 2125839 w 2215339"/>
                <a:gd name="connsiteY95" fmla="*/ 1357833 h 1358505"/>
                <a:gd name="connsiteX96" fmla="*/ 2148209 w 2215339"/>
                <a:gd name="connsiteY96" fmla="*/ 1356932 h 1358505"/>
                <a:gd name="connsiteX97" fmla="*/ 2170589 w 2215339"/>
                <a:gd name="connsiteY97" fmla="*/ 1355723 h 1358505"/>
                <a:gd name="connsiteX98" fmla="*/ 2192970 w 2215339"/>
                <a:gd name="connsiteY98" fmla="*/ 1354241 h 1358505"/>
                <a:gd name="connsiteX99" fmla="*/ 2215339 w 2215339"/>
                <a:gd name="connsiteY99" fmla="*/ 1352542 h 1358505"/>
                <a:gd name="connsiteX100" fmla="*/ 2215339 w 2215339"/>
                <a:gd name="connsiteY100" fmla="*/ 1055859 h 1358505"/>
                <a:gd name="connsiteX101" fmla="*/ 2192970 w 2215339"/>
                <a:gd name="connsiteY101" fmla="*/ 1048562 h 1358505"/>
                <a:gd name="connsiteX102" fmla="*/ 2170589 w 2215339"/>
                <a:gd name="connsiteY102" fmla="*/ 1040694 h 1358505"/>
                <a:gd name="connsiteX103" fmla="*/ 2148209 w 2215339"/>
                <a:gd name="connsiteY103" fmla="*/ 1032249 h 1358505"/>
                <a:gd name="connsiteX104" fmla="*/ 2125839 w 2215339"/>
                <a:gd name="connsiteY104" fmla="*/ 1023211 h 1358505"/>
                <a:gd name="connsiteX105" fmla="*/ 2103459 w 2215339"/>
                <a:gd name="connsiteY105" fmla="*/ 1013569 h 1358505"/>
                <a:gd name="connsiteX106" fmla="*/ 2081078 w 2215339"/>
                <a:gd name="connsiteY106" fmla="*/ 1003310 h 1358505"/>
                <a:gd name="connsiteX107" fmla="*/ 2058709 w 2215339"/>
                <a:gd name="connsiteY107" fmla="*/ 992424 h 1358505"/>
                <a:gd name="connsiteX108" fmla="*/ 2036328 w 2215339"/>
                <a:gd name="connsiteY108" fmla="*/ 980902 h 1358505"/>
                <a:gd name="connsiteX109" fmla="*/ 2013947 w 2215339"/>
                <a:gd name="connsiteY109" fmla="*/ 968736 h 1358505"/>
                <a:gd name="connsiteX110" fmla="*/ 1991566 w 2215339"/>
                <a:gd name="connsiteY110" fmla="*/ 955919 h 1358505"/>
                <a:gd name="connsiteX111" fmla="*/ 1969197 w 2215339"/>
                <a:gd name="connsiteY111" fmla="*/ 942445 h 1358505"/>
                <a:gd name="connsiteX112" fmla="*/ 1946816 w 2215339"/>
                <a:gd name="connsiteY112" fmla="*/ 928309 h 1358505"/>
                <a:gd name="connsiteX113" fmla="*/ 1924436 w 2215339"/>
                <a:gd name="connsiteY113" fmla="*/ 913510 h 1358505"/>
                <a:gd name="connsiteX114" fmla="*/ 1902066 w 2215339"/>
                <a:gd name="connsiteY114" fmla="*/ 898046 h 1358505"/>
                <a:gd name="connsiteX115" fmla="*/ 1879686 w 2215339"/>
                <a:gd name="connsiteY115" fmla="*/ 881918 h 1358505"/>
                <a:gd name="connsiteX116" fmla="*/ 1857305 w 2215339"/>
                <a:gd name="connsiteY116" fmla="*/ 865129 h 1358505"/>
                <a:gd name="connsiteX117" fmla="*/ 1834936 w 2215339"/>
                <a:gd name="connsiteY117" fmla="*/ 847683 h 1358505"/>
                <a:gd name="connsiteX118" fmla="*/ 1812555 w 2215339"/>
                <a:gd name="connsiteY118" fmla="*/ 829588 h 1358505"/>
                <a:gd name="connsiteX119" fmla="*/ 1790175 w 2215339"/>
                <a:gd name="connsiteY119" fmla="*/ 810855 h 1358505"/>
                <a:gd name="connsiteX120" fmla="*/ 1767794 w 2215339"/>
                <a:gd name="connsiteY120" fmla="*/ 791492 h 1358505"/>
                <a:gd name="connsiteX121" fmla="*/ 1745425 w 2215339"/>
                <a:gd name="connsiteY121" fmla="*/ 771518 h 1358505"/>
                <a:gd name="connsiteX122" fmla="*/ 1723044 w 2215339"/>
                <a:gd name="connsiteY122" fmla="*/ 750948 h 1358505"/>
                <a:gd name="connsiteX123" fmla="*/ 1700663 w 2215339"/>
                <a:gd name="connsiteY123" fmla="*/ 729804 h 1358505"/>
                <a:gd name="connsiteX124" fmla="*/ 1678294 w 2215339"/>
                <a:gd name="connsiteY124" fmla="*/ 708109 h 1358505"/>
                <a:gd name="connsiteX125" fmla="*/ 1655913 w 2215339"/>
                <a:gd name="connsiteY125" fmla="*/ 685890 h 1358505"/>
                <a:gd name="connsiteX126" fmla="*/ 1633533 w 2215339"/>
                <a:gd name="connsiteY126" fmla="*/ 663177 h 1358505"/>
                <a:gd name="connsiteX127" fmla="*/ 1611163 w 2215339"/>
                <a:gd name="connsiteY127" fmla="*/ 640004 h 1358505"/>
                <a:gd name="connsiteX128" fmla="*/ 1588783 w 2215339"/>
                <a:gd name="connsiteY128" fmla="*/ 616408 h 1358505"/>
                <a:gd name="connsiteX129" fmla="*/ 1566402 w 2215339"/>
                <a:gd name="connsiteY129" fmla="*/ 592430 h 1358505"/>
                <a:gd name="connsiteX130" fmla="*/ 1544033 w 2215339"/>
                <a:gd name="connsiteY130" fmla="*/ 568114 h 1358505"/>
                <a:gd name="connsiteX131" fmla="*/ 1521652 w 2215339"/>
                <a:gd name="connsiteY131" fmla="*/ 543505 h 1358505"/>
                <a:gd name="connsiteX132" fmla="*/ 1499271 w 2215339"/>
                <a:gd name="connsiteY132" fmla="*/ 518656 h 1358505"/>
                <a:gd name="connsiteX133" fmla="*/ 1476891 w 2215339"/>
                <a:gd name="connsiteY133" fmla="*/ 493621 h 1358505"/>
                <a:gd name="connsiteX134" fmla="*/ 1454521 w 2215339"/>
                <a:gd name="connsiteY134" fmla="*/ 468456 h 1358505"/>
                <a:gd name="connsiteX135" fmla="*/ 1432141 w 2215339"/>
                <a:gd name="connsiteY135" fmla="*/ 443224 h 1358505"/>
                <a:gd name="connsiteX136" fmla="*/ 1409760 w 2215339"/>
                <a:gd name="connsiteY136" fmla="*/ 417989 h 1358505"/>
                <a:gd name="connsiteX137" fmla="*/ 1387391 w 2215339"/>
                <a:gd name="connsiteY137" fmla="*/ 392814 h 1358505"/>
                <a:gd name="connsiteX138" fmla="*/ 1365010 w 2215339"/>
                <a:gd name="connsiteY138" fmla="*/ 367771 h 1358505"/>
                <a:gd name="connsiteX139" fmla="*/ 1342629 w 2215339"/>
                <a:gd name="connsiteY139" fmla="*/ 342931 h 1358505"/>
                <a:gd name="connsiteX140" fmla="*/ 1320260 w 2215339"/>
                <a:gd name="connsiteY140" fmla="*/ 318368 h 1358505"/>
                <a:gd name="connsiteX141" fmla="*/ 1297879 w 2215339"/>
                <a:gd name="connsiteY141" fmla="*/ 294156 h 1358505"/>
                <a:gd name="connsiteX142" fmla="*/ 1275499 w 2215339"/>
                <a:gd name="connsiteY142" fmla="*/ 270375 h 1358505"/>
                <a:gd name="connsiteX143" fmla="*/ 1253118 w 2215339"/>
                <a:gd name="connsiteY143" fmla="*/ 247101 h 1358505"/>
                <a:gd name="connsiteX144" fmla="*/ 1230749 w 2215339"/>
                <a:gd name="connsiteY144" fmla="*/ 224414 h 1358505"/>
                <a:gd name="connsiteX145" fmla="*/ 1208368 w 2215339"/>
                <a:gd name="connsiteY145" fmla="*/ 202393 h 1358505"/>
                <a:gd name="connsiteX146" fmla="*/ 1185987 w 2215339"/>
                <a:gd name="connsiteY146" fmla="*/ 181117 h 1358505"/>
                <a:gd name="connsiteX147" fmla="*/ 1163618 w 2215339"/>
                <a:gd name="connsiteY147" fmla="*/ 160667 h 1358505"/>
                <a:gd name="connsiteX148" fmla="*/ 1141237 w 2215339"/>
                <a:gd name="connsiteY148" fmla="*/ 141119 h 1358505"/>
                <a:gd name="connsiteX149" fmla="*/ 1118857 w 2215339"/>
                <a:gd name="connsiteY149" fmla="*/ 122552 h 1358505"/>
                <a:gd name="connsiteX150" fmla="*/ 1096487 w 2215339"/>
                <a:gd name="connsiteY150" fmla="*/ 105040 h 1358505"/>
                <a:gd name="connsiteX151" fmla="*/ 1074107 w 2215339"/>
                <a:gd name="connsiteY151" fmla="*/ 88655 h 1358505"/>
                <a:gd name="connsiteX152" fmla="*/ 1051726 w 2215339"/>
                <a:gd name="connsiteY152" fmla="*/ 73469 h 1358505"/>
                <a:gd name="connsiteX153" fmla="*/ 1029357 w 2215339"/>
                <a:gd name="connsiteY153" fmla="*/ 59547 h 1358505"/>
                <a:gd name="connsiteX154" fmla="*/ 1006976 w 2215339"/>
                <a:gd name="connsiteY154" fmla="*/ 46952 h 1358505"/>
                <a:gd name="connsiteX155" fmla="*/ 984595 w 2215339"/>
                <a:gd name="connsiteY155" fmla="*/ 35743 h 1358505"/>
                <a:gd name="connsiteX156" fmla="*/ 962214 w 2215339"/>
                <a:gd name="connsiteY156" fmla="*/ 25976 h 1358505"/>
                <a:gd name="connsiteX157" fmla="*/ 939845 w 2215339"/>
                <a:gd name="connsiteY157" fmla="*/ 17700 h 1358505"/>
                <a:gd name="connsiteX158" fmla="*/ 917464 w 2215339"/>
                <a:gd name="connsiteY158" fmla="*/ 10957 h 1358505"/>
                <a:gd name="connsiteX159" fmla="*/ 895084 w 2215339"/>
                <a:gd name="connsiteY159" fmla="*/ 5786 h 1358505"/>
                <a:gd name="connsiteX160" fmla="*/ 872715 w 2215339"/>
                <a:gd name="connsiteY160" fmla="*/ 2221 h 1358505"/>
                <a:gd name="connsiteX161" fmla="*/ 850334 w 2215339"/>
                <a:gd name="connsiteY161" fmla="*/ 286 h 1358505"/>
                <a:gd name="connsiteX162" fmla="*/ 827953 w 2215339"/>
                <a:gd name="connsiteY162" fmla="*/ 0 h 1358505"/>
                <a:gd name="connsiteX163" fmla="*/ 805584 w 2215339"/>
                <a:gd name="connsiteY163" fmla="*/ 1376 h 1358505"/>
                <a:gd name="connsiteX164" fmla="*/ 783203 w 2215339"/>
                <a:gd name="connsiteY164" fmla="*/ 4418 h 1358505"/>
                <a:gd name="connsiteX165" fmla="*/ 760823 w 2215339"/>
                <a:gd name="connsiteY165" fmla="*/ 9125 h 1358505"/>
                <a:gd name="connsiteX166" fmla="*/ 738448 w 2215339"/>
                <a:gd name="connsiteY166" fmla="*/ 15488 h 1358505"/>
                <a:gd name="connsiteX167" fmla="*/ 716070 w 2215339"/>
                <a:gd name="connsiteY167" fmla="*/ 23489 h 1358505"/>
                <a:gd name="connsiteX168" fmla="*/ 693693 w 2215339"/>
                <a:gd name="connsiteY168" fmla="*/ 33105 h 1358505"/>
                <a:gd name="connsiteX169" fmla="*/ 671316 w 2215339"/>
                <a:gd name="connsiteY169" fmla="*/ 44304 h 1358505"/>
                <a:gd name="connsiteX170" fmla="*/ 648939 w 2215339"/>
                <a:gd name="connsiteY170" fmla="*/ 57049 h 1358505"/>
                <a:gd name="connsiteX171" fmla="*/ 626561 w 2215339"/>
                <a:gd name="connsiteY171" fmla="*/ 71295 h 1358505"/>
                <a:gd name="connsiteX172" fmla="*/ 604184 w 2215339"/>
                <a:gd name="connsiteY172" fmla="*/ 86988 h 1358505"/>
                <a:gd name="connsiteX173" fmla="*/ 581807 w 2215339"/>
                <a:gd name="connsiteY173" fmla="*/ 104073 h 1358505"/>
                <a:gd name="connsiteX174" fmla="*/ 559431 w 2215339"/>
                <a:gd name="connsiteY174" fmla="*/ 122485 h 1358505"/>
                <a:gd name="connsiteX175" fmla="*/ 537053 w 2215339"/>
                <a:gd name="connsiteY175" fmla="*/ 142153 h 1358505"/>
                <a:gd name="connsiteX176" fmla="*/ 514676 w 2215339"/>
                <a:gd name="connsiteY176" fmla="*/ 163004 h 1358505"/>
                <a:gd name="connsiteX177" fmla="*/ 492299 w 2215339"/>
                <a:gd name="connsiteY177" fmla="*/ 184957 h 1358505"/>
                <a:gd name="connsiteX178" fmla="*/ 469921 w 2215339"/>
                <a:gd name="connsiteY178" fmla="*/ 207927 h 1358505"/>
                <a:gd name="connsiteX179" fmla="*/ 447544 w 2215339"/>
                <a:gd name="connsiteY179" fmla="*/ 231829 h 1358505"/>
                <a:gd name="connsiteX180" fmla="*/ 425167 w 2215339"/>
                <a:gd name="connsiteY180" fmla="*/ 256570 h 1358505"/>
                <a:gd name="connsiteX181" fmla="*/ 402790 w 2215339"/>
                <a:gd name="connsiteY181" fmla="*/ 282056 h 1358505"/>
                <a:gd name="connsiteX182" fmla="*/ 380412 w 2215339"/>
                <a:gd name="connsiteY182" fmla="*/ 308191 h 1358505"/>
                <a:gd name="connsiteX183" fmla="*/ 358035 w 2215339"/>
                <a:gd name="connsiteY183" fmla="*/ 334880 h 1358505"/>
                <a:gd name="connsiteX184" fmla="*/ 335658 w 2215339"/>
                <a:gd name="connsiteY184" fmla="*/ 362025 h 1358505"/>
                <a:gd name="connsiteX185" fmla="*/ 313281 w 2215339"/>
                <a:gd name="connsiteY185" fmla="*/ 389524 h 1358505"/>
                <a:gd name="connsiteX186" fmla="*/ 290903 w 2215339"/>
                <a:gd name="connsiteY186" fmla="*/ 417283 h 1358505"/>
                <a:gd name="connsiteX187" fmla="*/ 268526 w 2215339"/>
                <a:gd name="connsiteY187" fmla="*/ 445204 h 1358505"/>
                <a:gd name="connsiteX188" fmla="*/ 246149 w 2215339"/>
                <a:gd name="connsiteY188" fmla="*/ 473190 h 1358505"/>
                <a:gd name="connsiteX189" fmla="*/ 223772 w 2215339"/>
                <a:gd name="connsiteY189" fmla="*/ 501150 h 1358505"/>
                <a:gd name="connsiteX190" fmla="*/ 201394 w 2215339"/>
                <a:gd name="connsiteY190" fmla="*/ 528990 h 1358505"/>
                <a:gd name="connsiteX191" fmla="*/ 179017 w 2215339"/>
                <a:gd name="connsiteY191" fmla="*/ 556625 h 1358505"/>
                <a:gd name="connsiteX192" fmla="*/ 156640 w 2215339"/>
                <a:gd name="connsiteY192" fmla="*/ 583968 h 1358505"/>
                <a:gd name="connsiteX193" fmla="*/ 134262 w 2215339"/>
                <a:gd name="connsiteY193" fmla="*/ 610943 h 1358505"/>
                <a:gd name="connsiteX194" fmla="*/ 111886 w 2215339"/>
                <a:gd name="connsiteY194" fmla="*/ 637469 h 1358505"/>
                <a:gd name="connsiteX195" fmla="*/ 89509 w 2215339"/>
                <a:gd name="connsiteY195" fmla="*/ 663479 h 1358505"/>
                <a:gd name="connsiteX196" fmla="*/ 67132 w 2215339"/>
                <a:gd name="connsiteY196" fmla="*/ 688903 h 1358505"/>
                <a:gd name="connsiteX197" fmla="*/ 44755 w 2215339"/>
                <a:gd name="connsiteY197" fmla="*/ 713684 h 1358505"/>
                <a:gd name="connsiteX198" fmla="*/ 22377 w 2215339"/>
                <a:gd name="connsiteY198" fmla="*/ 737765 h 1358505"/>
                <a:gd name="connsiteX199" fmla="*/ 0 w 2215339"/>
                <a:gd name="connsiteY199" fmla="*/ 761097 h 135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215339" h="1358505">
                  <a:moveTo>
                    <a:pt x="0" y="1063691"/>
                  </a:moveTo>
                  <a:lnTo>
                    <a:pt x="22377" y="1049770"/>
                  </a:lnTo>
                  <a:lnTo>
                    <a:pt x="44755" y="1035446"/>
                  </a:lnTo>
                  <a:lnTo>
                    <a:pt x="67132" y="1020734"/>
                  </a:lnTo>
                  <a:lnTo>
                    <a:pt x="89509" y="1005653"/>
                  </a:lnTo>
                  <a:lnTo>
                    <a:pt x="111886" y="990230"/>
                  </a:lnTo>
                  <a:lnTo>
                    <a:pt x="134262" y="974489"/>
                  </a:lnTo>
                  <a:lnTo>
                    <a:pt x="156640" y="958462"/>
                  </a:lnTo>
                  <a:lnTo>
                    <a:pt x="179017" y="942186"/>
                  </a:lnTo>
                  <a:lnTo>
                    <a:pt x="201394" y="925697"/>
                  </a:lnTo>
                  <a:lnTo>
                    <a:pt x="223772" y="909041"/>
                  </a:lnTo>
                  <a:lnTo>
                    <a:pt x="246149" y="892262"/>
                  </a:lnTo>
                  <a:lnTo>
                    <a:pt x="268526" y="875412"/>
                  </a:lnTo>
                  <a:lnTo>
                    <a:pt x="290903" y="858543"/>
                  </a:lnTo>
                  <a:lnTo>
                    <a:pt x="313281" y="841713"/>
                  </a:lnTo>
                  <a:lnTo>
                    <a:pt x="335658" y="824983"/>
                  </a:lnTo>
                  <a:lnTo>
                    <a:pt x="358035" y="808414"/>
                  </a:lnTo>
                  <a:lnTo>
                    <a:pt x="380412" y="792071"/>
                  </a:lnTo>
                  <a:lnTo>
                    <a:pt x="402790" y="776023"/>
                  </a:lnTo>
                  <a:lnTo>
                    <a:pt x="425167" y="760336"/>
                  </a:lnTo>
                  <a:lnTo>
                    <a:pt x="447544" y="745082"/>
                  </a:lnTo>
                  <a:lnTo>
                    <a:pt x="469921" y="730330"/>
                  </a:lnTo>
                  <a:lnTo>
                    <a:pt x="492299" y="716151"/>
                  </a:lnTo>
                  <a:lnTo>
                    <a:pt x="514676" y="702618"/>
                  </a:lnTo>
                  <a:lnTo>
                    <a:pt x="537053" y="689797"/>
                  </a:lnTo>
                  <a:lnTo>
                    <a:pt x="559431" y="677757"/>
                  </a:lnTo>
                  <a:lnTo>
                    <a:pt x="581807" y="666567"/>
                  </a:lnTo>
                  <a:lnTo>
                    <a:pt x="604184" y="656290"/>
                  </a:lnTo>
                  <a:lnTo>
                    <a:pt x="626561" y="646987"/>
                  </a:lnTo>
                  <a:lnTo>
                    <a:pt x="648939" y="638716"/>
                  </a:lnTo>
                  <a:lnTo>
                    <a:pt x="671316" y="631531"/>
                  </a:lnTo>
                  <a:lnTo>
                    <a:pt x="693693" y="625483"/>
                  </a:lnTo>
                  <a:lnTo>
                    <a:pt x="716070" y="620615"/>
                  </a:lnTo>
                  <a:lnTo>
                    <a:pt x="738448" y="616970"/>
                  </a:lnTo>
                  <a:lnTo>
                    <a:pt x="760823" y="614582"/>
                  </a:lnTo>
                  <a:lnTo>
                    <a:pt x="783203" y="613478"/>
                  </a:lnTo>
                  <a:lnTo>
                    <a:pt x="805584" y="613681"/>
                  </a:lnTo>
                  <a:lnTo>
                    <a:pt x="827953" y="615209"/>
                  </a:lnTo>
                  <a:lnTo>
                    <a:pt x="850334" y="618070"/>
                  </a:lnTo>
                  <a:lnTo>
                    <a:pt x="872715" y="622266"/>
                  </a:lnTo>
                  <a:lnTo>
                    <a:pt x="895084" y="627796"/>
                  </a:lnTo>
                  <a:lnTo>
                    <a:pt x="917464" y="634646"/>
                  </a:lnTo>
                  <a:lnTo>
                    <a:pt x="939845" y="642800"/>
                  </a:lnTo>
                  <a:lnTo>
                    <a:pt x="962214" y="652233"/>
                  </a:lnTo>
                  <a:lnTo>
                    <a:pt x="984595" y="662914"/>
                  </a:lnTo>
                  <a:lnTo>
                    <a:pt x="1006976" y="674804"/>
                  </a:lnTo>
                  <a:lnTo>
                    <a:pt x="1029357" y="687860"/>
                  </a:lnTo>
                  <a:lnTo>
                    <a:pt x="1051726" y="702031"/>
                  </a:lnTo>
                  <a:lnTo>
                    <a:pt x="1074107" y="717259"/>
                  </a:lnTo>
                  <a:lnTo>
                    <a:pt x="1096487" y="733485"/>
                  </a:lnTo>
                  <a:lnTo>
                    <a:pt x="1118857" y="750640"/>
                  </a:lnTo>
                  <a:lnTo>
                    <a:pt x="1141237" y="768654"/>
                  </a:lnTo>
                  <a:lnTo>
                    <a:pt x="1163618" y="787451"/>
                  </a:lnTo>
                  <a:lnTo>
                    <a:pt x="1185987" y="806952"/>
                  </a:lnTo>
                  <a:lnTo>
                    <a:pt x="1208368" y="827074"/>
                  </a:lnTo>
                  <a:lnTo>
                    <a:pt x="1230749" y="847731"/>
                  </a:lnTo>
                  <a:lnTo>
                    <a:pt x="1253118" y="868838"/>
                  </a:lnTo>
                  <a:lnTo>
                    <a:pt x="1275499" y="890305"/>
                  </a:lnTo>
                  <a:lnTo>
                    <a:pt x="1297879" y="912043"/>
                  </a:lnTo>
                  <a:lnTo>
                    <a:pt x="1320260" y="933963"/>
                  </a:lnTo>
                  <a:lnTo>
                    <a:pt x="1342629" y="955974"/>
                  </a:lnTo>
                  <a:lnTo>
                    <a:pt x="1365010" y="977990"/>
                  </a:lnTo>
                  <a:lnTo>
                    <a:pt x="1387391" y="999922"/>
                  </a:lnTo>
                  <a:lnTo>
                    <a:pt x="1409760" y="1021686"/>
                  </a:lnTo>
                  <a:lnTo>
                    <a:pt x="1432141" y="1043199"/>
                  </a:lnTo>
                  <a:lnTo>
                    <a:pt x="1454521" y="1064387"/>
                  </a:lnTo>
                  <a:lnTo>
                    <a:pt x="1476891" y="1085160"/>
                  </a:lnTo>
                  <a:lnTo>
                    <a:pt x="1499271" y="1105465"/>
                  </a:lnTo>
                  <a:lnTo>
                    <a:pt x="1521652" y="1125213"/>
                  </a:lnTo>
                  <a:lnTo>
                    <a:pt x="1544033" y="1144367"/>
                  </a:lnTo>
                  <a:lnTo>
                    <a:pt x="1566402" y="1162848"/>
                  </a:lnTo>
                  <a:lnTo>
                    <a:pt x="1588783" y="1180623"/>
                  </a:lnTo>
                  <a:lnTo>
                    <a:pt x="1611163" y="1197633"/>
                  </a:lnTo>
                  <a:lnTo>
                    <a:pt x="1633533" y="1213835"/>
                  </a:lnTo>
                  <a:lnTo>
                    <a:pt x="1655913" y="1229203"/>
                  </a:lnTo>
                  <a:lnTo>
                    <a:pt x="1678294" y="1243706"/>
                  </a:lnTo>
                  <a:lnTo>
                    <a:pt x="1700663" y="1257319"/>
                  </a:lnTo>
                  <a:lnTo>
                    <a:pt x="1723044" y="1270031"/>
                  </a:lnTo>
                  <a:lnTo>
                    <a:pt x="1745425" y="1281832"/>
                  </a:lnTo>
                  <a:lnTo>
                    <a:pt x="1767794" y="1292720"/>
                  </a:lnTo>
                  <a:lnTo>
                    <a:pt x="1790175" y="1302685"/>
                  </a:lnTo>
                  <a:lnTo>
                    <a:pt x="1812555" y="1311737"/>
                  </a:lnTo>
                  <a:lnTo>
                    <a:pt x="1834936" y="1319901"/>
                  </a:lnTo>
                  <a:lnTo>
                    <a:pt x="1857305" y="1327186"/>
                  </a:lnTo>
                  <a:lnTo>
                    <a:pt x="1879686" y="1333616"/>
                  </a:lnTo>
                  <a:lnTo>
                    <a:pt x="1902066" y="1339214"/>
                  </a:lnTo>
                  <a:lnTo>
                    <a:pt x="1924436" y="1344014"/>
                  </a:lnTo>
                  <a:lnTo>
                    <a:pt x="1946816" y="1348050"/>
                  </a:lnTo>
                  <a:lnTo>
                    <a:pt x="1969197" y="1351357"/>
                  </a:lnTo>
                  <a:lnTo>
                    <a:pt x="1991566" y="1353979"/>
                  </a:lnTo>
                  <a:lnTo>
                    <a:pt x="2013947" y="1355963"/>
                  </a:lnTo>
                  <a:lnTo>
                    <a:pt x="2036328" y="1357342"/>
                  </a:lnTo>
                  <a:lnTo>
                    <a:pt x="2058709" y="1358175"/>
                  </a:lnTo>
                  <a:lnTo>
                    <a:pt x="2081078" y="1358505"/>
                  </a:lnTo>
                  <a:lnTo>
                    <a:pt x="2103459" y="1358368"/>
                  </a:lnTo>
                  <a:lnTo>
                    <a:pt x="2125839" y="1357833"/>
                  </a:lnTo>
                  <a:lnTo>
                    <a:pt x="2148209" y="1356932"/>
                  </a:lnTo>
                  <a:lnTo>
                    <a:pt x="2170589" y="1355723"/>
                  </a:lnTo>
                  <a:lnTo>
                    <a:pt x="2192970" y="1354241"/>
                  </a:lnTo>
                  <a:lnTo>
                    <a:pt x="2215339" y="1352542"/>
                  </a:lnTo>
                  <a:lnTo>
                    <a:pt x="2215339" y="1055859"/>
                  </a:lnTo>
                  <a:lnTo>
                    <a:pt x="2192970" y="1048562"/>
                  </a:lnTo>
                  <a:lnTo>
                    <a:pt x="2170589" y="1040694"/>
                  </a:lnTo>
                  <a:lnTo>
                    <a:pt x="2148209" y="1032249"/>
                  </a:lnTo>
                  <a:lnTo>
                    <a:pt x="2125839" y="1023211"/>
                  </a:lnTo>
                  <a:lnTo>
                    <a:pt x="2103459" y="1013569"/>
                  </a:lnTo>
                  <a:lnTo>
                    <a:pt x="2081078" y="1003310"/>
                  </a:lnTo>
                  <a:lnTo>
                    <a:pt x="2058709" y="992424"/>
                  </a:lnTo>
                  <a:lnTo>
                    <a:pt x="2036328" y="980902"/>
                  </a:lnTo>
                  <a:lnTo>
                    <a:pt x="2013947" y="968736"/>
                  </a:lnTo>
                  <a:lnTo>
                    <a:pt x="1991566" y="955919"/>
                  </a:lnTo>
                  <a:lnTo>
                    <a:pt x="1969197" y="942445"/>
                  </a:lnTo>
                  <a:lnTo>
                    <a:pt x="1946816" y="928309"/>
                  </a:lnTo>
                  <a:lnTo>
                    <a:pt x="1924436" y="913510"/>
                  </a:lnTo>
                  <a:lnTo>
                    <a:pt x="1902066" y="898046"/>
                  </a:lnTo>
                  <a:lnTo>
                    <a:pt x="1879686" y="881918"/>
                  </a:lnTo>
                  <a:lnTo>
                    <a:pt x="1857305" y="865129"/>
                  </a:lnTo>
                  <a:lnTo>
                    <a:pt x="1834936" y="847683"/>
                  </a:lnTo>
                  <a:lnTo>
                    <a:pt x="1812555" y="829588"/>
                  </a:lnTo>
                  <a:lnTo>
                    <a:pt x="1790175" y="810855"/>
                  </a:lnTo>
                  <a:lnTo>
                    <a:pt x="1767794" y="791492"/>
                  </a:lnTo>
                  <a:lnTo>
                    <a:pt x="1745425" y="771518"/>
                  </a:lnTo>
                  <a:lnTo>
                    <a:pt x="1723044" y="750948"/>
                  </a:lnTo>
                  <a:lnTo>
                    <a:pt x="1700663" y="729804"/>
                  </a:lnTo>
                  <a:lnTo>
                    <a:pt x="1678294" y="708109"/>
                  </a:lnTo>
                  <a:lnTo>
                    <a:pt x="1655913" y="685890"/>
                  </a:lnTo>
                  <a:lnTo>
                    <a:pt x="1633533" y="663177"/>
                  </a:lnTo>
                  <a:lnTo>
                    <a:pt x="1611163" y="640004"/>
                  </a:lnTo>
                  <a:lnTo>
                    <a:pt x="1588783" y="616408"/>
                  </a:lnTo>
                  <a:lnTo>
                    <a:pt x="1566402" y="592430"/>
                  </a:lnTo>
                  <a:lnTo>
                    <a:pt x="1544033" y="568114"/>
                  </a:lnTo>
                  <a:lnTo>
                    <a:pt x="1521652" y="543505"/>
                  </a:lnTo>
                  <a:lnTo>
                    <a:pt x="1499271" y="518656"/>
                  </a:lnTo>
                  <a:lnTo>
                    <a:pt x="1476891" y="493621"/>
                  </a:lnTo>
                  <a:lnTo>
                    <a:pt x="1454521" y="468456"/>
                  </a:lnTo>
                  <a:lnTo>
                    <a:pt x="1432141" y="443224"/>
                  </a:lnTo>
                  <a:lnTo>
                    <a:pt x="1409760" y="417989"/>
                  </a:lnTo>
                  <a:lnTo>
                    <a:pt x="1387391" y="392814"/>
                  </a:lnTo>
                  <a:lnTo>
                    <a:pt x="1365010" y="367771"/>
                  </a:lnTo>
                  <a:lnTo>
                    <a:pt x="1342629" y="342931"/>
                  </a:lnTo>
                  <a:lnTo>
                    <a:pt x="1320260" y="318368"/>
                  </a:lnTo>
                  <a:lnTo>
                    <a:pt x="1297879" y="294156"/>
                  </a:lnTo>
                  <a:lnTo>
                    <a:pt x="1275499" y="270375"/>
                  </a:lnTo>
                  <a:lnTo>
                    <a:pt x="1253118" y="247101"/>
                  </a:lnTo>
                  <a:lnTo>
                    <a:pt x="1230749" y="224414"/>
                  </a:lnTo>
                  <a:lnTo>
                    <a:pt x="1208368" y="202393"/>
                  </a:lnTo>
                  <a:lnTo>
                    <a:pt x="1185987" y="181117"/>
                  </a:lnTo>
                  <a:lnTo>
                    <a:pt x="1163618" y="160667"/>
                  </a:lnTo>
                  <a:lnTo>
                    <a:pt x="1141237" y="141119"/>
                  </a:lnTo>
                  <a:lnTo>
                    <a:pt x="1118857" y="122552"/>
                  </a:lnTo>
                  <a:lnTo>
                    <a:pt x="1096487" y="105040"/>
                  </a:lnTo>
                  <a:lnTo>
                    <a:pt x="1074107" y="88655"/>
                  </a:lnTo>
                  <a:lnTo>
                    <a:pt x="1051726" y="73469"/>
                  </a:lnTo>
                  <a:lnTo>
                    <a:pt x="1029357" y="59547"/>
                  </a:lnTo>
                  <a:lnTo>
                    <a:pt x="1006976" y="46952"/>
                  </a:lnTo>
                  <a:lnTo>
                    <a:pt x="984595" y="35743"/>
                  </a:lnTo>
                  <a:lnTo>
                    <a:pt x="962214" y="25976"/>
                  </a:lnTo>
                  <a:lnTo>
                    <a:pt x="939845" y="17700"/>
                  </a:lnTo>
                  <a:lnTo>
                    <a:pt x="917464" y="10957"/>
                  </a:lnTo>
                  <a:lnTo>
                    <a:pt x="895084" y="5786"/>
                  </a:lnTo>
                  <a:lnTo>
                    <a:pt x="872715" y="2221"/>
                  </a:lnTo>
                  <a:lnTo>
                    <a:pt x="850334" y="286"/>
                  </a:lnTo>
                  <a:lnTo>
                    <a:pt x="827953" y="0"/>
                  </a:lnTo>
                  <a:lnTo>
                    <a:pt x="805584" y="1376"/>
                  </a:lnTo>
                  <a:lnTo>
                    <a:pt x="783203" y="4418"/>
                  </a:lnTo>
                  <a:lnTo>
                    <a:pt x="760823" y="9125"/>
                  </a:lnTo>
                  <a:lnTo>
                    <a:pt x="738448" y="15488"/>
                  </a:lnTo>
                  <a:lnTo>
                    <a:pt x="716070" y="23489"/>
                  </a:lnTo>
                  <a:lnTo>
                    <a:pt x="693693" y="33105"/>
                  </a:lnTo>
                  <a:lnTo>
                    <a:pt x="671316" y="44304"/>
                  </a:lnTo>
                  <a:lnTo>
                    <a:pt x="648939" y="57049"/>
                  </a:lnTo>
                  <a:lnTo>
                    <a:pt x="626561" y="71295"/>
                  </a:lnTo>
                  <a:lnTo>
                    <a:pt x="604184" y="86988"/>
                  </a:lnTo>
                  <a:lnTo>
                    <a:pt x="581807" y="104073"/>
                  </a:lnTo>
                  <a:lnTo>
                    <a:pt x="559431" y="122485"/>
                  </a:lnTo>
                  <a:lnTo>
                    <a:pt x="537053" y="142153"/>
                  </a:lnTo>
                  <a:lnTo>
                    <a:pt x="514676" y="163004"/>
                  </a:lnTo>
                  <a:lnTo>
                    <a:pt x="492299" y="184957"/>
                  </a:lnTo>
                  <a:lnTo>
                    <a:pt x="469921" y="207927"/>
                  </a:lnTo>
                  <a:lnTo>
                    <a:pt x="447544" y="231829"/>
                  </a:lnTo>
                  <a:lnTo>
                    <a:pt x="425167" y="256570"/>
                  </a:lnTo>
                  <a:lnTo>
                    <a:pt x="402790" y="282056"/>
                  </a:lnTo>
                  <a:lnTo>
                    <a:pt x="380412" y="308191"/>
                  </a:lnTo>
                  <a:lnTo>
                    <a:pt x="358035" y="334880"/>
                  </a:lnTo>
                  <a:lnTo>
                    <a:pt x="335658" y="362025"/>
                  </a:lnTo>
                  <a:lnTo>
                    <a:pt x="313281" y="389524"/>
                  </a:lnTo>
                  <a:lnTo>
                    <a:pt x="290903" y="417283"/>
                  </a:lnTo>
                  <a:lnTo>
                    <a:pt x="268526" y="445204"/>
                  </a:lnTo>
                  <a:lnTo>
                    <a:pt x="246149" y="473190"/>
                  </a:lnTo>
                  <a:lnTo>
                    <a:pt x="223772" y="501150"/>
                  </a:lnTo>
                  <a:lnTo>
                    <a:pt x="201394" y="528990"/>
                  </a:lnTo>
                  <a:lnTo>
                    <a:pt x="179017" y="556625"/>
                  </a:lnTo>
                  <a:lnTo>
                    <a:pt x="156640" y="583968"/>
                  </a:lnTo>
                  <a:lnTo>
                    <a:pt x="134262" y="610943"/>
                  </a:lnTo>
                  <a:lnTo>
                    <a:pt x="111886" y="637469"/>
                  </a:lnTo>
                  <a:lnTo>
                    <a:pt x="89509" y="663479"/>
                  </a:lnTo>
                  <a:lnTo>
                    <a:pt x="67132" y="688903"/>
                  </a:lnTo>
                  <a:lnTo>
                    <a:pt x="44755" y="713684"/>
                  </a:lnTo>
                  <a:lnTo>
                    <a:pt x="22377" y="737765"/>
                  </a:lnTo>
                  <a:lnTo>
                    <a:pt x="0" y="76109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51ECA1F5-DF42-506E-FCCA-B5930912783F}"/>
                </a:ext>
              </a:extLst>
            </p:cNvPr>
            <p:cNvSpPr/>
            <p:nvPr/>
          </p:nvSpPr>
          <p:spPr>
            <a:xfrm>
              <a:off x="6412795" y="2166774"/>
              <a:ext cx="2215339" cy="896671"/>
            </a:xfrm>
            <a:custGeom>
              <a:avLst/>
              <a:gdLst>
                <a:gd name="connsiteX0" fmla="*/ 0 w 2215339"/>
                <a:gd name="connsiteY0" fmla="*/ 604864 h 896671"/>
                <a:gd name="connsiteX1" fmla="*/ 22377 w 2215339"/>
                <a:gd name="connsiteY1" fmla="*/ 586238 h 896671"/>
                <a:gd name="connsiteX2" fmla="*/ 44755 w 2215339"/>
                <a:gd name="connsiteY2" fmla="*/ 567036 h 896671"/>
                <a:gd name="connsiteX3" fmla="*/ 67132 w 2215339"/>
                <a:gd name="connsiteY3" fmla="*/ 547290 h 896671"/>
                <a:gd name="connsiteX4" fmla="*/ 89509 w 2215339"/>
                <a:gd name="connsiteY4" fmla="*/ 527037 h 896671"/>
                <a:gd name="connsiteX5" fmla="*/ 111886 w 2215339"/>
                <a:gd name="connsiteY5" fmla="*/ 506321 h 896671"/>
                <a:gd name="connsiteX6" fmla="*/ 134262 w 2215339"/>
                <a:gd name="connsiteY6" fmla="*/ 485186 h 896671"/>
                <a:gd name="connsiteX7" fmla="*/ 156640 w 2215339"/>
                <a:gd name="connsiteY7" fmla="*/ 463687 h 896671"/>
                <a:gd name="connsiteX8" fmla="*/ 179017 w 2215339"/>
                <a:gd name="connsiteY8" fmla="*/ 441876 h 896671"/>
                <a:gd name="connsiteX9" fmla="*/ 201394 w 2215339"/>
                <a:gd name="connsiteY9" fmla="*/ 419815 h 896671"/>
                <a:gd name="connsiteX10" fmla="*/ 223772 w 2215339"/>
                <a:gd name="connsiteY10" fmla="*/ 397567 h 896671"/>
                <a:gd name="connsiteX11" fmla="*/ 246149 w 2215339"/>
                <a:gd name="connsiteY11" fmla="*/ 375197 h 896671"/>
                <a:gd name="connsiteX12" fmla="*/ 268526 w 2215339"/>
                <a:gd name="connsiteY12" fmla="*/ 352779 h 896671"/>
                <a:gd name="connsiteX13" fmla="*/ 290903 w 2215339"/>
                <a:gd name="connsiteY13" fmla="*/ 330385 h 896671"/>
                <a:gd name="connsiteX14" fmla="*/ 313281 w 2215339"/>
                <a:gd name="connsiteY14" fmla="*/ 308091 h 896671"/>
                <a:gd name="connsiteX15" fmla="*/ 335658 w 2215339"/>
                <a:gd name="connsiteY15" fmla="*/ 285974 h 896671"/>
                <a:gd name="connsiteX16" fmla="*/ 358035 w 2215339"/>
                <a:gd name="connsiteY16" fmla="*/ 264118 h 896671"/>
                <a:gd name="connsiteX17" fmla="*/ 380412 w 2215339"/>
                <a:gd name="connsiteY17" fmla="*/ 242603 h 896671"/>
                <a:gd name="connsiteX18" fmla="*/ 402790 w 2215339"/>
                <a:gd name="connsiteY18" fmla="*/ 221511 h 896671"/>
                <a:gd name="connsiteX19" fmla="*/ 425167 w 2215339"/>
                <a:gd name="connsiteY19" fmla="*/ 200923 h 896671"/>
                <a:gd name="connsiteX20" fmla="*/ 447544 w 2215339"/>
                <a:gd name="connsiteY20" fmla="*/ 180927 h 896671"/>
                <a:gd name="connsiteX21" fmla="*/ 469921 w 2215339"/>
                <a:gd name="connsiteY21" fmla="*/ 161600 h 896671"/>
                <a:gd name="connsiteX22" fmla="*/ 492299 w 2215339"/>
                <a:gd name="connsiteY22" fmla="*/ 143025 h 896671"/>
                <a:gd name="connsiteX23" fmla="*/ 514676 w 2215339"/>
                <a:gd name="connsiteY23" fmla="*/ 125282 h 896671"/>
                <a:gd name="connsiteX24" fmla="*/ 537053 w 2215339"/>
                <a:gd name="connsiteY24" fmla="*/ 108447 h 896671"/>
                <a:gd name="connsiteX25" fmla="*/ 559431 w 2215339"/>
                <a:gd name="connsiteY25" fmla="*/ 92593 h 896671"/>
                <a:gd name="connsiteX26" fmla="*/ 581807 w 2215339"/>
                <a:gd name="connsiteY26" fmla="*/ 77792 h 896671"/>
                <a:gd name="connsiteX27" fmla="*/ 604184 w 2215339"/>
                <a:gd name="connsiteY27" fmla="*/ 64110 h 896671"/>
                <a:gd name="connsiteX28" fmla="*/ 626561 w 2215339"/>
                <a:gd name="connsiteY28" fmla="*/ 51611 h 896671"/>
                <a:gd name="connsiteX29" fmla="*/ 648939 w 2215339"/>
                <a:gd name="connsiteY29" fmla="*/ 40354 h 896671"/>
                <a:gd name="connsiteX30" fmla="*/ 671316 w 2215339"/>
                <a:gd name="connsiteY30" fmla="*/ 30389 h 896671"/>
                <a:gd name="connsiteX31" fmla="*/ 693693 w 2215339"/>
                <a:gd name="connsiteY31" fmla="*/ 21765 h 896671"/>
                <a:gd name="connsiteX32" fmla="*/ 716070 w 2215339"/>
                <a:gd name="connsiteY32" fmla="*/ 14523 h 896671"/>
                <a:gd name="connsiteX33" fmla="*/ 738448 w 2215339"/>
                <a:gd name="connsiteY33" fmla="*/ 8700 h 896671"/>
                <a:gd name="connsiteX34" fmla="*/ 760823 w 2215339"/>
                <a:gd name="connsiteY34" fmla="*/ 4324 h 896671"/>
                <a:gd name="connsiteX35" fmla="*/ 783203 w 2215339"/>
                <a:gd name="connsiteY35" fmla="*/ 1419 h 896671"/>
                <a:gd name="connsiteX36" fmla="*/ 805584 w 2215339"/>
                <a:gd name="connsiteY36" fmla="*/ 0 h 896671"/>
                <a:gd name="connsiteX37" fmla="*/ 827953 w 2215339"/>
                <a:gd name="connsiteY37" fmla="*/ 75 h 896671"/>
                <a:gd name="connsiteX38" fmla="*/ 850334 w 2215339"/>
                <a:gd name="connsiteY38" fmla="*/ 1649 h 896671"/>
                <a:gd name="connsiteX39" fmla="*/ 872715 w 2215339"/>
                <a:gd name="connsiteY39" fmla="*/ 4714 h 896671"/>
                <a:gd name="connsiteX40" fmla="*/ 895084 w 2215339"/>
                <a:gd name="connsiteY40" fmla="*/ 9262 h 896671"/>
                <a:gd name="connsiteX41" fmla="*/ 917464 w 2215339"/>
                <a:gd name="connsiteY41" fmla="*/ 15273 h 896671"/>
                <a:gd name="connsiteX42" fmla="*/ 939845 w 2215339"/>
                <a:gd name="connsiteY42" fmla="*/ 22722 h 896671"/>
                <a:gd name="connsiteX43" fmla="*/ 962214 w 2215339"/>
                <a:gd name="connsiteY43" fmla="*/ 31576 h 896671"/>
                <a:gd name="connsiteX44" fmla="*/ 984595 w 2215339"/>
                <a:gd name="connsiteY44" fmla="*/ 41800 h 896671"/>
                <a:gd name="connsiteX45" fmla="*/ 1006976 w 2215339"/>
                <a:gd name="connsiteY45" fmla="*/ 53349 h 896671"/>
                <a:gd name="connsiteX46" fmla="*/ 1029357 w 2215339"/>
                <a:gd name="connsiteY46" fmla="*/ 66174 h 896671"/>
                <a:gd name="connsiteX47" fmla="*/ 1051726 w 2215339"/>
                <a:gd name="connsiteY47" fmla="*/ 80220 h 896671"/>
                <a:gd name="connsiteX48" fmla="*/ 1074107 w 2215339"/>
                <a:gd name="connsiteY48" fmla="*/ 95429 h 896671"/>
                <a:gd name="connsiteX49" fmla="*/ 1096487 w 2215339"/>
                <a:gd name="connsiteY49" fmla="*/ 111734 h 896671"/>
                <a:gd name="connsiteX50" fmla="*/ 1118857 w 2215339"/>
                <a:gd name="connsiteY50" fmla="*/ 129068 h 896671"/>
                <a:gd name="connsiteX51" fmla="*/ 1141237 w 2215339"/>
                <a:gd name="connsiteY51" fmla="*/ 147358 h 896671"/>
                <a:gd name="connsiteX52" fmla="*/ 1163618 w 2215339"/>
                <a:gd name="connsiteY52" fmla="*/ 166530 h 896671"/>
                <a:gd name="connsiteX53" fmla="*/ 1185987 w 2215339"/>
                <a:gd name="connsiteY53" fmla="*/ 186506 h 896671"/>
                <a:gd name="connsiteX54" fmla="*/ 1208368 w 2215339"/>
                <a:gd name="connsiteY54" fmla="*/ 207204 h 896671"/>
                <a:gd name="connsiteX55" fmla="*/ 1230749 w 2215339"/>
                <a:gd name="connsiteY55" fmla="*/ 228544 h 896671"/>
                <a:gd name="connsiteX56" fmla="*/ 1253118 w 2215339"/>
                <a:gd name="connsiteY56" fmla="*/ 250441 h 896671"/>
                <a:gd name="connsiteX57" fmla="*/ 1275499 w 2215339"/>
                <a:gd name="connsiteY57" fmla="*/ 272812 h 896671"/>
                <a:gd name="connsiteX58" fmla="*/ 1297879 w 2215339"/>
                <a:gd name="connsiteY58" fmla="*/ 295571 h 896671"/>
                <a:gd name="connsiteX59" fmla="*/ 1320260 w 2215339"/>
                <a:gd name="connsiteY59" fmla="*/ 318637 h 896671"/>
                <a:gd name="connsiteX60" fmla="*/ 1342629 w 2215339"/>
                <a:gd name="connsiteY60" fmla="*/ 341924 h 896671"/>
                <a:gd name="connsiteX61" fmla="*/ 1365010 w 2215339"/>
                <a:gd name="connsiteY61" fmla="*/ 365352 h 896671"/>
                <a:gd name="connsiteX62" fmla="*/ 1387391 w 2215339"/>
                <a:gd name="connsiteY62" fmla="*/ 388839 h 896671"/>
                <a:gd name="connsiteX63" fmla="*/ 1409760 w 2215339"/>
                <a:gd name="connsiteY63" fmla="*/ 412308 h 896671"/>
                <a:gd name="connsiteX64" fmla="*/ 1432141 w 2215339"/>
                <a:gd name="connsiteY64" fmla="*/ 435683 h 896671"/>
                <a:gd name="connsiteX65" fmla="*/ 1454521 w 2215339"/>
                <a:gd name="connsiteY65" fmla="*/ 458891 h 896671"/>
                <a:gd name="connsiteX66" fmla="*/ 1476891 w 2215339"/>
                <a:gd name="connsiteY66" fmla="*/ 481862 h 896671"/>
                <a:gd name="connsiteX67" fmla="*/ 1499271 w 2215339"/>
                <a:gd name="connsiteY67" fmla="*/ 504529 h 896671"/>
                <a:gd name="connsiteX68" fmla="*/ 1521652 w 2215339"/>
                <a:gd name="connsiteY68" fmla="*/ 526832 h 896671"/>
                <a:gd name="connsiteX69" fmla="*/ 1544033 w 2215339"/>
                <a:gd name="connsiteY69" fmla="*/ 548711 h 896671"/>
                <a:gd name="connsiteX70" fmla="*/ 1566402 w 2215339"/>
                <a:gd name="connsiteY70" fmla="*/ 570112 h 896671"/>
                <a:gd name="connsiteX71" fmla="*/ 1588783 w 2215339"/>
                <a:gd name="connsiteY71" fmla="*/ 590986 h 896671"/>
                <a:gd name="connsiteX72" fmla="*/ 1611163 w 2215339"/>
                <a:gd name="connsiteY72" fmla="*/ 611288 h 896671"/>
                <a:gd name="connsiteX73" fmla="*/ 1633533 w 2215339"/>
                <a:gd name="connsiteY73" fmla="*/ 630977 h 896671"/>
                <a:gd name="connsiteX74" fmla="*/ 1655913 w 2215339"/>
                <a:gd name="connsiteY74" fmla="*/ 650017 h 896671"/>
                <a:gd name="connsiteX75" fmla="*/ 1678294 w 2215339"/>
                <a:gd name="connsiteY75" fmla="*/ 668379 h 896671"/>
                <a:gd name="connsiteX76" fmla="*/ 1700663 w 2215339"/>
                <a:gd name="connsiteY76" fmla="*/ 686033 h 896671"/>
                <a:gd name="connsiteX77" fmla="*/ 1723044 w 2215339"/>
                <a:gd name="connsiteY77" fmla="*/ 702962 h 896671"/>
                <a:gd name="connsiteX78" fmla="*/ 1745425 w 2215339"/>
                <a:gd name="connsiteY78" fmla="*/ 719147 h 896671"/>
                <a:gd name="connsiteX79" fmla="*/ 1767794 w 2215339"/>
                <a:gd name="connsiteY79" fmla="*/ 734575 h 896671"/>
                <a:gd name="connsiteX80" fmla="*/ 1790175 w 2215339"/>
                <a:gd name="connsiteY80" fmla="*/ 749242 h 896671"/>
                <a:gd name="connsiteX81" fmla="*/ 1812555 w 2215339"/>
                <a:gd name="connsiteY81" fmla="*/ 763140 h 896671"/>
                <a:gd name="connsiteX82" fmla="*/ 1834936 w 2215339"/>
                <a:gd name="connsiteY82" fmla="*/ 776263 h 896671"/>
                <a:gd name="connsiteX83" fmla="*/ 1857305 w 2215339"/>
                <a:gd name="connsiteY83" fmla="*/ 788633 h 896671"/>
                <a:gd name="connsiteX84" fmla="*/ 1879686 w 2215339"/>
                <a:gd name="connsiteY84" fmla="*/ 800240 h 896671"/>
                <a:gd name="connsiteX85" fmla="*/ 1902066 w 2215339"/>
                <a:gd name="connsiteY85" fmla="*/ 811105 h 896671"/>
                <a:gd name="connsiteX86" fmla="*/ 1924436 w 2215339"/>
                <a:gd name="connsiteY86" fmla="*/ 821230 h 896671"/>
                <a:gd name="connsiteX87" fmla="*/ 1946816 w 2215339"/>
                <a:gd name="connsiteY87" fmla="*/ 830647 h 896671"/>
                <a:gd name="connsiteX88" fmla="*/ 1969197 w 2215339"/>
                <a:gd name="connsiteY88" fmla="*/ 839369 h 896671"/>
                <a:gd name="connsiteX89" fmla="*/ 1991566 w 2215339"/>
                <a:gd name="connsiteY89" fmla="*/ 847418 h 896671"/>
                <a:gd name="connsiteX90" fmla="*/ 2013947 w 2215339"/>
                <a:gd name="connsiteY90" fmla="*/ 854818 h 896671"/>
                <a:gd name="connsiteX91" fmla="*/ 2036328 w 2215339"/>
                <a:gd name="connsiteY91" fmla="*/ 861590 h 896671"/>
                <a:gd name="connsiteX92" fmla="*/ 2058709 w 2215339"/>
                <a:gd name="connsiteY92" fmla="*/ 867769 h 896671"/>
                <a:gd name="connsiteX93" fmla="*/ 2081078 w 2215339"/>
                <a:gd name="connsiteY93" fmla="*/ 873379 h 896671"/>
                <a:gd name="connsiteX94" fmla="*/ 2103459 w 2215339"/>
                <a:gd name="connsiteY94" fmla="*/ 878441 h 896671"/>
                <a:gd name="connsiteX95" fmla="*/ 2125839 w 2215339"/>
                <a:gd name="connsiteY95" fmla="*/ 882990 h 896671"/>
                <a:gd name="connsiteX96" fmla="*/ 2148209 w 2215339"/>
                <a:gd name="connsiteY96" fmla="*/ 887060 h 896671"/>
                <a:gd name="connsiteX97" fmla="*/ 2170589 w 2215339"/>
                <a:gd name="connsiteY97" fmla="*/ 890686 h 896671"/>
                <a:gd name="connsiteX98" fmla="*/ 2192970 w 2215339"/>
                <a:gd name="connsiteY98" fmla="*/ 893878 h 896671"/>
                <a:gd name="connsiteX99" fmla="*/ 2215339 w 2215339"/>
                <a:gd name="connsiteY99" fmla="*/ 896672 h 896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215339" h="896671">
                  <a:moveTo>
                    <a:pt x="0" y="604864"/>
                  </a:moveTo>
                  <a:lnTo>
                    <a:pt x="22377" y="586238"/>
                  </a:lnTo>
                  <a:lnTo>
                    <a:pt x="44755" y="567036"/>
                  </a:lnTo>
                  <a:lnTo>
                    <a:pt x="67132" y="547290"/>
                  </a:lnTo>
                  <a:lnTo>
                    <a:pt x="89509" y="527037"/>
                  </a:lnTo>
                  <a:lnTo>
                    <a:pt x="111886" y="506321"/>
                  </a:lnTo>
                  <a:lnTo>
                    <a:pt x="134262" y="485186"/>
                  </a:lnTo>
                  <a:lnTo>
                    <a:pt x="156640" y="463687"/>
                  </a:lnTo>
                  <a:lnTo>
                    <a:pt x="179017" y="441876"/>
                  </a:lnTo>
                  <a:lnTo>
                    <a:pt x="201394" y="419815"/>
                  </a:lnTo>
                  <a:lnTo>
                    <a:pt x="223772" y="397567"/>
                  </a:lnTo>
                  <a:lnTo>
                    <a:pt x="246149" y="375197"/>
                  </a:lnTo>
                  <a:lnTo>
                    <a:pt x="268526" y="352779"/>
                  </a:lnTo>
                  <a:lnTo>
                    <a:pt x="290903" y="330385"/>
                  </a:lnTo>
                  <a:lnTo>
                    <a:pt x="313281" y="308091"/>
                  </a:lnTo>
                  <a:lnTo>
                    <a:pt x="335658" y="285974"/>
                  </a:lnTo>
                  <a:lnTo>
                    <a:pt x="358035" y="264118"/>
                  </a:lnTo>
                  <a:lnTo>
                    <a:pt x="380412" y="242603"/>
                  </a:lnTo>
                  <a:lnTo>
                    <a:pt x="402790" y="221511"/>
                  </a:lnTo>
                  <a:lnTo>
                    <a:pt x="425167" y="200923"/>
                  </a:lnTo>
                  <a:lnTo>
                    <a:pt x="447544" y="180927"/>
                  </a:lnTo>
                  <a:lnTo>
                    <a:pt x="469921" y="161600"/>
                  </a:lnTo>
                  <a:lnTo>
                    <a:pt x="492299" y="143025"/>
                  </a:lnTo>
                  <a:lnTo>
                    <a:pt x="514676" y="125282"/>
                  </a:lnTo>
                  <a:lnTo>
                    <a:pt x="537053" y="108447"/>
                  </a:lnTo>
                  <a:lnTo>
                    <a:pt x="559431" y="92593"/>
                  </a:lnTo>
                  <a:lnTo>
                    <a:pt x="581807" y="77792"/>
                  </a:lnTo>
                  <a:lnTo>
                    <a:pt x="604184" y="64110"/>
                  </a:lnTo>
                  <a:lnTo>
                    <a:pt x="626561" y="51611"/>
                  </a:lnTo>
                  <a:lnTo>
                    <a:pt x="648939" y="40354"/>
                  </a:lnTo>
                  <a:lnTo>
                    <a:pt x="671316" y="30389"/>
                  </a:lnTo>
                  <a:lnTo>
                    <a:pt x="693693" y="21765"/>
                  </a:lnTo>
                  <a:lnTo>
                    <a:pt x="716070" y="14523"/>
                  </a:lnTo>
                  <a:lnTo>
                    <a:pt x="738448" y="8700"/>
                  </a:lnTo>
                  <a:lnTo>
                    <a:pt x="760823" y="4324"/>
                  </a:lnTo>
                  <a:lnTo>
                    <a:pt x="783203" y="1419"/>
                  </a:lnTo>
                  <a:lnTo>
                    <a:pt x="805584" y="0"/>
                  </a:lnTo>
                  <a:lnTo>
                    <a:pt x="827953" y="75"/>
                  </a:lnTo>
                  <a:lnTo>
                    <a:pt x="850334" y="1649"/>
                  </a:lnTo>
                  <a:lnTo>
                    <a:pt x="872715" y="4714"/>
                  </a:lnTo>
                  <a:lnTo>
                    <a:pt x="895084" y="9262"/>
                  </a:lnTo>
                  <a:lnTo>
                    <a:pt x="917464" y="15273"/>
                  </a:lnTo>
                  <a:lnTo>
                    <a:pt x="939845" y="22722"/>
                  </a:lnTo>
                  <a:lnTo>
                    <a:pt x="962214" y="31576"/>
                  </a:lnTo>
                  <a:lnTo>
                    <a:pt x="984595" y="41800"/>
                  </a:lnTo>
                  <a:lnTo>
                    <a:pt x="1006976" y="53349"/>
                  </a:lnTo>
                  <a:lnTo>
                    <a:pt x="1029357" y="66174"/>
                  </a:lnTo>
                  <a:lnTo>
                    <a:pt x="1051726" y="80220"/>
                  </a:lnTo>
                  <a:lnTo>
                    <a:pt x="1074107" y="95429"/>
                  </a:lnTo>
                  <a:lnTo>
                    <a:pt x="1096487" y="111734"/>
                  </a:lnTo>
                  <a:lnTo>
                    <a:pt x="1118857" y="129068"/>
                  </a:lnTo>
                  <a:lnTo>
                    <a:pt x="1141237" y="147358"/>
                  </a:lnTo>
                  <a:lnTo>
                    <a:pt x="1163618" y="166530"/>
                  </a:lnTo>
                  <a:lnTo>
                    <a:pt x="1185987" y="186506"/>
                  </a:lnTo>
                  <a:lnTo>
                    <a:pt x="1208368" y="207204"/>
                  </a:lnTo>
                  <a:lnTo>
                    <a:pt x="1230749" y="228544"/>
                  </a:lnTo>
                  <a:lnTo>
                    <a:pt x="1253118" y="250441"/>
                  </a:lnTo>
                  <a:lnTo>
                    <a:pt x="1275499" y="272812"/>
                  </a:lnTo>
                  <a:lnTo>
                    <a:pt x="1297879" y="295571"/>
                  </a:lnTo>
                  <a:lnTo>
                    <a:pt x="1320260" y="318637"/>
                  </a:lnTo>
                  <a:lnTo>
                    <a:pt x="1342629" y="341924"/>
                  </a:lnTo>
                  <a:lnTo>
                    <a:pt x="1365010" y="365352"/>
                  </a:lnTo>
                  <a:lnTo>
                    <a:pt x="1387391" y="388839"/>
                  </a:lnTo>
                  <a:lnTo>
                    <a:pt x="1409760" y="412308"/>
                  </a:lnTo>
                  <a:lnTo>
                    <a:pt x="1432141" y="435683"/>
                  </a:lnTo>
                  <a:lnTo>
                    <a:pt x="1454521" y="458891"/>
                  </a:lnTo>
                  <a:lnTo>
                    <a:pt x="1476891" y="481862"/>
                  </a:lnTo>
                  <a:lnTo>
                    <a:pt x="1499271" y="504529"/>
                  </a:lnTo>
                  <a:lnTo>
                    <a:pt x="1521652" y="526832"/>
                  </a:lnTo>
                  <a:lnTo>
                    <a:pt x="1544033" y="548711"/>
                  </a:lnTo>
                  <a:lnTo>
                    <a:pt x="1566402" y="570112"/>
                  </a:lnTo>
                  <a:lnTo>
                    <a:pt x="1588783" y="590986"/>
                  </a:lnTo>
                  <a:lnTo>
                    <a:pt x="1611163" y="611288"/>
                  </a:lnTo>
                  <a:lnTo>
                    <a:pt x="1633533" y="630977"/>
                  </a:lnTo>
                  <a:lnTo>
                    <a:pt x="1655913" y="650017"/>
                  </a:lnTo>
                  <a:lnTo>
                    <a:pt x="1678294" y="668379"/>
                  </a:lnTo>
                  <a:lnTo>
                    <a:pt x="1700663" y="686033"/>
                  </a:lnTo>
                  <a:lnTo>
                    <a:pt x="1723044" y="702962"/>
                  </a:lnTo>
                  <a:lnTo>
                    <a:pt x="1745425" y="719147"/>
                  </a:lnTo>
                  <a:lnTo>
                    <a:pt x="1767794" y="734575"/>
                  </a:lnTo>
                  <a:lnTo>
                    <a:pt x="1790175" y="749242"/>
                  </a:lnTo>
                  <a:lnTo>
                    <a:pt x="1812555" y="763140"/>
                  </a:lnTo>
                  <a:lnTo>
                    <a:pt x="1834936" y="776263"/>
                  </a:lnTo>
                  <a:lnTo>
                    <a:pt x="1857305" y="788633"/>
                  </a:lnTo>
                  <a:lnTo>
                    <a:pt x="1879686" y="800240"/>
                  </a:lnTo>
                  <a:lnTo>
                    <a:pt x="1902066" y="811105"/>
                  </a:lnTo>
                  <a:lnTo>
                    <a:pt x="1924436" y="821230"/>
                  </a:lnTo>
                  <a:lnTo>
                    <a:pt x="1946816" y="830647"/>
                  </a:lnTo>
                  <a:lnTo>
                    <a:pt x="1969197" y="839369"/>
                  </a:lnTo>
                  <a:lnTo>
                    <a:pt x="1991566" y="847418"/>
                  </a:lnTo>
                  <a:lnTo>
                    <a:pt x="2013947" y="854818"/>
                  </a:lnTo>
                  <a:lnTo>
                    <a:pt x="2036328" y="861590"/>
                  </a:lnTo>
                  <a:lnTo>
                    <a:pt x="2058709" y="867769"/>
                  </a:lnTo>
                  <a:lnTo>
                    <a:pt x="2081078" y="873379"/>
                  </a:lnTo>
                  <a:lnTo>
                    <a:pt x="2103459" y="878441"/>
                  </a:lnTo>
                  <a:lnTo>
                    <a:pt x="2125839" y="882990"/>
                  </a:lnTo>
                  <a:lnTo>
                    <a:pt x="2148209" y="887060"/>
                  </a:lnTo>
                  <a:lnTo>
                    <a:pt x="2170589" y="890686"/>
                  </a:lnTo>
                  <a:lnTo>
                    <a:pt x="2192970" y="893878"/>
                  </a:lnTo>
                  <a:lnTo>
                    <a:pt x="2215339" y="896672"/>
                  </a:lnTo>
                </a:path>
              </a:pathLst>
            </a:custGeom>
            <a:noFill/>
            <a:ln w="13668" cap="rnd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301" name="TextBox 300">
            <a:extLst>
              <a:ext uri="{FF2B5EF4-FFF2-40B4-BE49-F238E27FC236}">
                <a16:creationId xmlns:a16="http://schemas.microsoft.com/office/drawing/2014/main" id="{EDD13500-8A9F-BB93-C02D-682CC1F17E14}"/>
              </a:ext>
            </a:extLst>
          </p:cNvPr>
          <p:cNvSpPr txBox="1"/>
          <p:nvPr/>
        </p:nvSpPr>
        <p:spPr bwMode="gray">
          <a:xfrm>
            <a:off x="683410" y="1372544"/>
            <a:ext cx="2299853" cy="31960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Nearly orthogonal features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F28AC305-843F-4615-CB5A-B414749B2DE4}"/>
              </a:ext>
            </a:extLst>
          </p:cNvPr>
          <p:cNvSpPr txBox="1"/>
          <p:nvPr/>
        </p:nvSpPr>
        <p:spPr bwMode="gray">
          <a:xfrm>
            <a:off x="3484007" y="1368497"/>
            <a:ext cx="2299853" cy="31960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Weakly correlated features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48D3D547-CC8A-8907-4E51-DF4851FF6A50}"/>
              </a:ext>
            </a:extLst>
          </p:cNvPr>
          <p:cNvSpPr txBox="1"/>
          <p:nvPr/>
        </p:nvSpPr>
        <p:spPr bwMode="gray">
          <a:xfrm>
            <a:off x="6283908" y="1376870"/>
            <a:ext cx="2299853" cy="31960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Strongly correlated features</a:t>
            </a:r>
          </a:p>
        </p:txBody>
      </p:sp>
    </p:spTree>
    <p:extLst>
      <p:ext uri="{BB962C8B-B14F-4D97-AF65-F5344CB8AC3E}">
        <p14:creationId xmlns:p14="http://schemas.microsoft.com/office/powerpoint/2010/main" val="1492404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0"/>
      <p:bldP spid="302" grpId="0"/>
      <p:bldP spid="30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Bayesian Linear Regression</a:t>
            </a:r>
          </a:p>
          <a:p>
            <a:pPr marL="342900" indent="-342900"/>
            <a:r>
              <a:rPr lang="en-US" altLang="en-DE" dirty="0"/>
              <a:t>Bayesian Linear Regression via Message Passing</a:t>
            </a:r>
          </a:p>
          <a:p>
            <a:pPr marL="614125" lvl="1" indent="-342900"/>
            <a:r>
              <a:rPr lang="en-US" altLang="en-DE" dirty="0"/>
              <a:t>Normal Distribution Revisited </a:t>
            </a:r>
          </a:p>
          <a:p>
            <a:pPr marL="614125" lvl="1" indent="-342900"/>
            <a:r>
              <a:rPr lang="en-US" altLang="en-DE" dirty="0"/>
              <a:t>Posterior and Predictive Distribution</a:t>
            </a:r>
          </a:p>
          <a:p>
            <a:pPr marL="342900" indent="-342900"/>
            <a:r>
              <a:rPr lang="en-US" altLang="en-DE" dirty="0"/>
              <a:t>Fast Bayesian Linear Regression</a:t>
            </a:r>
          </a:p>
          <a:p>
            <a:pPr marL="342900" indent="-342900"/>
            <a:r>
              <a:rPr lang="en-US" altLang="en-DE" b="1" dirty="0"/>
              <a:t>Bayesian Linear Regression via Linear Algebra</a:t>
            </a:r>
          </a:p>
          <a:p>
            <a:pPr marL="614125" lvl="1" indent="-342900"/>
            <a:endParaRPr lang="en-US" altLang="en-DE" dirty="0"/>
          </a:p>
          <a:p>
            <a:pPr marL="0" indent="0">
              <a:buNone/>
            </a:pPr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73197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08FACFD-2791-4CF3-C159-3ACD699A190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Conjugate Gaussians</a:t>
                </a:r>
                <a:r>
                  <a:rPr lang="en-US" dirty="0"/>
                  <a:t>. </a:t>
                </a:r>
                <a:r>
                  <a:rPr lang="en-US" i="1" dirty="0"/>
                  <a:t>Given a normally distributed variable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      and a conditional distribution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i="1" dirty="0"/>
                  <a:t> given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i="1" dirty="0"/>
                  <a:t> such that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</m:oMath>
                </a14:m>
                <a:r>
                  <a:rPr lang="en-US" i="1" dirty="0"/>
                  <a:t> we    </a:t>
                </a:r>
                <a:br>
                  <a:rPr lang="en-US" i="1" dirty="0"/>
                </a:br>
                <a:r>
                  <a:rPr lang="en-US" i="1" dirty="0"/>
                  <a:t>      have the following for the marginal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b="0" i="1" dirty="0"/>
                  <a:t> and </a:t>
                </a:r>
                <a:r>
                  <a:rPr lang="en-US" i="1" dirty="0"/>
                  <a:t>the “inverse” conditional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b="0" i="1" dirty="0"/>
              </a:p>
              <a:p>
                <a:pPr marL="0" indent="0" algn="ctr">
                  <a:buNone/>
                </a:pP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𝐀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p>
                              <m:r>
                                <a:rPr lang="en-US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08FACFD-2791-4CF3-C159-3ACD699A19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1288F8E-E8D4-54F2-706D-E69350AC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 for Normal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1">
                <a:extLst>
                  <a:ext uri="{FF2B5EF4-FFF2-40B4-BE49-F238E27FC236}">
                    <a16:creationId xmlns:a16="http://schemas.microsoft.com/office/drawing/2014/main" id="{237B7F72-38BB-76A6-E5BF-D801B44C710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444672" y="2419916"/>
                <a:ext cx="1605366" cy="44029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;0,1</m:t>
                        </m:r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 Placeholder 1">
                <a:extLst>
                  <a:ext uri="{FF2B5EF4-FFF2-40B4-BE49-F238E27FC236}">
                    <a16:creationId xmlns:a16="http://schemas.microsoft.com/office/drawing/2014/main" id="{237B7F72-38BB-76A6-E5BF-D801B44C7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44672" y="2419916"/>
                <a:ext cx="1605366" cy="4402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1">
                <a:extLst>
                  <a:ext uri="{FF2B5EF4-FFF2-40B4-BE49-F238E27FC236}">
                    <a16:creationId xmlns:a16="http://schemas.microsoft.com/office/drawing/2014/main" id="{D67A3B8B-1888-EC4C-9004-96DF1D31AFBE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1115616" y="4671536"/>
                <a:ext cx="2325446" cy="3484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+1,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marL="0" indent="0" algn="ctr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6" name="Text Placeholder 1">
                <a:extLst>
                  <a:ext uri="{FF2B5EF4-FFF2-40B4-BE49-F238E27FC236}">
                    <a16:creationId xmlns:a16="http://schemas.microsoft.com/office/drawing/2014/main" id="{D67A3B8B-1888-EC4C-9004-96DF1D31A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15616" y="4671536"/>
                <a:ext cx="2325446" cy="348486"/>
              </a:xfrm>
              <a:prstGeom prst="rect">
                <a:avLst/>
              </a:prstGeom>
              <a:blipFill>
                <a:blip r:embed="rId4"/>
                <a:stretch>
                  <a:fillRect b="-241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1">
                <a:extLst>
                  <a:ext uri="{FF2B5EF4-FFF2-40B4-BE49-F238E27FC236}">
                    <a16:creationId xmlns:a16="http://schemas.microsoft.com/office/drawing/2014/main" id="{52F763BD-60C8-E9AB-438B-4B8ED1EC707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165217" y="4679486"/>
                <a:ext cx="2951859" cy="4845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 Placeholder 1">
                <a:extLst>
                  <a:ext uri="{FF2B5EF4-FFF2-40B4-BE49-F238E27FC236}">
                    <a16:creationId xmlns:a16="http://schemas.microsoft.com/office/drawing/2014/main" id="{52F763BD-60C8-E9AB-438B-4B8ED1EC7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65217" y="4679486"/>
                <a:ext cx="2951859" cy="484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68A1C688-51CF-B0AC-D41C-BCE2421230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48" y="2931990"/>
            <a:ext cx="2700000" cy="1800000"/>
          </a:xfrm>
          <a:prstGeom prst="rect">
            <a:avLst/>
          </a:prstGeom>
        </p:spPr>
      </p:pic>
      <p:pic>
        <p:nvPicPr>
          <p:cNvPr id="13" name="Picture 12" descr="Chart, radar chart&#10;&#10;Description automatically generated">
            <a:extLst>
              <a:ext uri="{FF2B5EF4-FFF2-40B4-BE49-F238E27FC236}">
                <a16:creationId xmlns:a16="http://schemas.microsoft.com/office/drawing/2014/main" id="{342E8CA3-0889-FDF6-EC15-40A97CA54E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48" y="2931990"/>
            <a:ext cx="2700000" cy="1800000"/>
          </a:xfrm>
          <a:prstGeom prst="rect">
            <a:avLst/>
          </a:prstGeom>
        </p:spPr>
      </p:pic>
      <p:pic>
        <p:nvPicPr>
          <p:cNvPr id="15" name="Picture 14" descr="Chart, radar chart&#10;&#10;Description automatically generated">
            <a:extLst>
              <a:ext uri="{FF2B5EF4-FFF2-40B4-BE49-F238E27FC236}">
                <a16:creationId xmlns:a16="http://schemas.microsoft.com/office/drawing/2014/main" id="{C4B647EF-AAB3-CBA0-16CD-2BB5CF7E0F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931990"/>
            <a:ext cx="2700000" cy="18000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F673ADF-266F-E130-74D2-51BBEB03CDFD}"/>
              </a:ext>
            </a:extLst>
          </p:cNvPr>
          <p:cNvSpPr/>
          <p:nvPr/>
        </p:nvSpPr>
        <p:spPr bwMode="gray">
          <a:xfrm>
            <a:off x="3978970" y="1542957"/>
            <a:ext cx="144016" cy="1863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A5EF40-BCF8-A9F7-280A-E09B1608C366}"/>
              </a:ext>
            </a:extLst>
          </p:cNvPr>
          <p:cNvCxnSpPr>
            <a:cxnSpLocks/>
          </p:cNvCxnSpPr>
          <p:nvPr/>
        </p:nvCxnSpPr>
        <p:spPr bwMode="gray">
          <a:xfrm flipV="1">
            <a:off x="3797301" y="1747205"/>
            <a:ext cx="228348" cy="61987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88AB327-B790-9967-82D1-AA9EA83F37B2}"/>
              </a:ext>
            </a:extLst>
          </p:cNvPr>
          <p:cNvSpPr/>
          <p:nvPr/>
        </p:nvSpPr>
        <p:spPr bwMode="gray">
          <a:xfrm>
            <a:off x="6425756" y="1854966"/>
            <a:ext cx="144016" cy="1863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24366B-16A6-EBE4-58E5-7A34CA531C63}"/>
              </a:ext>
            </a:extLst>
          </p:cNvPr>
          <p:cNvCxnSpPr>
            <a:cxnSpLocks/>
            <a:stCxn id="26" idx="0"/>
          </p:cNvCxnSpPr>
          <p:nvPr/>
        </p:nvCxnSpPr>
        <p:spPr bwMode="gray">
          <a:xfrm flipV="1">
            <a:off x="4619271" y="1969090"/>
            <a:ext cx="1745361" cy="39419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64C408-1628-60BC-D15A-81903EA44D47}"/>
              </a:ext>
            </a:extLst>
          </p:cNvPr>
          <p:cNvSpPr/>
          <p:nvPr/>
        </p:nvSpPr>
        <p:spPr bwMode="gray">
          <a:xfrm>
            <a:off x="4165217" y="1550829"/>
            <a:ext cx="144016" cy="1863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3B003E-0B23-EA40-70D1-E021B66C8B36}"/>
              </a:ext>
            </a:extLst>
          </p:cNvPr>
          <p:cNvCxnSpPr>
            <a:cxnSpLocks/>
            <a:stCxn id="26" idx="0"/>
            <a:endCxn id="19" idx="2"/>
          </p:cNvCxnSpPr>
          <p:nvPr/>
        </p:nvCxnSpPr>
        <p:spPr bwMode="gray">
          <a:xfrm flipH="1" flipV="1">
            <a:off x="4237225" y="1737169"/>
            <a:ext cx="382046" cy="62611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58A529F-C23D-3A97-A050-A6F58693D555}"/>
              </a:ext>
            </a:extLst>
          </p:cNvPr>
          <p:cNvSpPr/>
          <p:nvPr/>
        </p:nvSpPr>
        <p:spPr bwMode="gray">
          <a:xfrm>
            <a:off x="4234494" y="2363287"/>
            <a:ext cx="769554" cy="1863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4555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6" grpId="0" uiExpand="1" build="allAtOnce"/>
      <p:bldP spid="7" grpId="0" build="allAtOnce" animBg="1"/>
      <p:bldP spid="5" grpId="0" animBg="1"/>
      <p:bldP spid="17" grpId="0" animBg="1"/>
      <p:bldP spid="19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Bayesian Linear Regression</a:t>
            </a:r>
          </a:p>
          <a:p>
            <a:pPr marL="342900" indent="-342900"/>
            <a:r>
              <a:rPr lang="en-US" altLang="en-DE" dirty="0"/>
              <a:t>Bayesian Linear Regression via Message Passing</a:t>
            </a:r>
          </a:p>
          <a:p>
            <a:pPr marL="614125" lvl="1" indent="-342900"/>
            <a:r>
              <a:rPr lang="en-US" altLang="en-DE" dirty="0"/>
              <a:t>Normal Distribution Revisited </a:t>
            </a:r>
          </a:p>
          <a:p>
            <a:pPr marL="614125" lvl="1" indent="-342900"/>
            <a:r>
              <a:rPr lang="en-US" altLang="en-DE" dirty="0"/>
              <a:t>Posterior and Predictive Distribution</a:t>
            </a:r>
          </a:p>
          <a:p>
            <a:pPr marL="342900" indent="-342900"/>
            <a:r>
              <a:rPr lang="en-US" altLang="en-DE" dirty="0"/>
              <a:t>Fast Bayesian Linear Regression</a:t>
            </a:r>
          </a:p>
          <a:p>
            <a:pPr marL="342900" indent="-342900"/>
            <a:r>
              <a:rPr lang="en-US" altLang="en-DE" dirty="0"/>
              <a:t>Bayesian Linear Regression via Linear Algebra</a:t>
            </a:r>
          </a:p>
          <a:p>
            <a:pPr marL="614125" lvl="1" indent="-342900"/>
            <a:endParaRPr lang="en-US" altLang="en-DE" dirty="0"/>
          </a:p>
          <a:p>
            <a:pPr marL="0" indent="0">
              <a:buNone/>
            </a:pPr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5B509C0-D142-9810-A6F3-EB9E99FD217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Main Ideas</a:t>
                </a:r>
                <a:r>
                  <a:rPr lang="en-US" dirty="0"/>
                  <a:t>: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b="1" dirty="0"/>
                  <a:t>Representation</a:t>
                </a:r>
                <a:r>
                  <a:rPr lang="en-US" sz="1200" dirty="0"/>
                  <a:t>: Represent the Gaussian distribution via natural parameters and introduce a log-normalization constant to capture the marginal 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b="1" dirty="0"/>
                  <a:t>Multiplication</a:t>
                </a:r>
                <a:r>
                  <a:rPr lang="en-US" sz="1200" dirty="0"/>
                  <a:t>: Derive the update of the multiplication of two Gaussians over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1200" b="1" dirty="0"/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b="1" dirty="0"/>
                  <a:t>Linear Mapping</a:t>
                </a:r>
                <a:r>
                  <a:rPr lang="en-US" sz="1200" dirty="0"/>
                  <a:t>: Derive a relation between Gaussian in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and in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𝑨𝒙</m:t>
                    </m:r>
                  </m:oMath>
                </a14:m>
                <a:endParaRPr lang="en-US" sz="1200" b="1" dirty="0"/>
              </a:p>
              <a:p>
                <a:r>
                  <a:rPr lang="en-US" b="1" dirty="0"/>
                  <a:t>1D Warm-Up</a:t>
                </a:r>
              </a:p>
              <a:p>
                <a:pPr lvl="1"/>
                <a:r>
                  <a:rPr lang="en-US" sz="1200" b="1" dirty="0"/>
                  <a:t>Theorem (Multiplication)</a:t>
                </a:r>
                <a:r>
                  <a:rPr lang="en-US" sz="1200" dirty="0"/>
                  <a:t>. </a:t>
                </a:r>
                <a:r>
                  <a:rPr lang="en-US" sz="1200" i="1" dirty="0"/>
                  <a:t>Given two non-normalized one-dimensional Gaussian distributions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i="1" dirty="0"/>
                  <a:t> and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i="1" dirty="0"/>
                  <a:t> we have 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sz="1200" b="1" dirty="0"/>
                  <a:t>Theorem (Linearity)</a:t>
                </a:r>
                <a:r>
                  <a:rPr lang="en-US" sz="1200" dirty="0"/>
                  <a:t>. </a:t>
                </a:r>
                <a:r>
                  <a:rPr lang="en-US" sz="1200" i="1" dirty="0"/>
                  <a:t>Given a non-normalized one-dimensional Gaussian distribution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 dirty="0" err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200" i="1" dirty="0" err="1">
                        <a:latin typeface="Cambria Math" panose="02040503050406030204" pitchFamily="18" charset="0"/>
                      </a:rPr>
                      <m:t>𝑎𝑤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i="1" dirty="0"/>
                  <a:t> we have</a:t>
                </a:r>
                <a:endParaRPr lang="en-US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dirty="0" err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i="1" dirty="0" err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i="1" dirty="0" err="1">
                              <a:latin typeface="Cambria Math" panose="02040503050406030204" pitchFamily="18" charset="0"/>
                            </a:rPr>
                            <m:t>𝑎𝑤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dirty="0" err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dirty="0" err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dirty="0"/>
                  <a:t>These two theorems combined allow to both efficiently and robustly compute the posterior parameters and derive the conjugate Gaussian equations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5B509C0-D142-9810-A6F3-EB9E99FD21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37191A1-0D30-E198-EF73-0A8C8D43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Conjugate Gaussians: Derivation</a:t>
            </a:r>
          </a:p>
        </p:txBody>
      </p:sp>
    </p:spTree>
    <p:extLst>
      <p:ext uri="{BB962C8B-B14F-4D97-AF65-F5344CB8AC3E}">
        <p14:creationId xmlns:p14="http://schemas.microsoft.com/office/powerpoint/2010/main" val="8795596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ABA768D-0299-7D8B-75EF-DF30D36DDFD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6913522" cy="3563938"/>
              </a:xfrm>
            </p:spPr>
            <p:txBody>
              <a:bodyPr/>
              <a:lstStyle/>
              <a:p>
                <a:r>
                  <a:rPr lang="en-US" b="1" dirty="0"/>
                  <a:t>Bayesian Linear Regression</a:t>
                </a:r>
                <a:r>
                  <a:rPr lang="en-US" dirty="0"/>
                  <a:t>: </a:t>
                </a:r>
                <a:r>
                  <a:rPr lang="en-US" i="1" dirty="0"/>
                  <a:t>For the linear basis function model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i="1" dirty="0"/>
                  <a:t> with likelihood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𝜱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r>
                  <a:rPr lang="en-US" i="1" dirty="0"/>
                  <a:t> and prior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</m:oMath>
                </a14:m>
                <a:r>
                  <a:rPr lang="en-US" i="1" dirty="0"/>
                  <a:t>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b="1" dirty="0"/>
                  <a:t>Special Case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1200" dirty="0"/>
                  <a:t>For the posterior </a:t>
                </a:r>
                <a:r>
                  <a:rPr lang="en-US" sz="1200" b="1" dirty="0"/>
                  <a:t>mean</a:t>
                </a:r>
                <a:r>
                  <a:rPr lang="en-US" sz="1200" dirty="0"/>
                  <a:t> we have (Why?):</a:t>
                </a:r>
                <a:endParaRPr lang="en-US" sz="1200" b="1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posterior</m:t>
                          </m:r>
                        </m:sub>
                      </m:sSub>
                      <m:r>
                        <a:rPr lang="en-US" sz="1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𝜱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2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𝜱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sz="1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</m:t>
                              </m:r>
                            </m:e>
                          </m:d>
                        </m:e>
                        <m:sup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𝚽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1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MAP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dirty="0"/>
                  <a:t>If the mean of the full Bayesian inference and the maximum-a-posteriori are the same, what’s the difference?!</a:t>
                </a:r>
                <a:r>
                  <a:rPr lang="en-US" sz="1200" b="1" dirty="0"/>
                  <a:t> </a:t>
                </a:r>
                <a:r>
                  <a:rPr lang="en-US" sz="1200" dirty="0"/>
                  <a:t>The </a:t>
                </a:r>
                <a:r>
                  <a:rPr lang="en-US" sz="1200" b="1" dirty="0"/>
                  <a:t>variance</a:t>
                </a:r>
                <a:r>
                  <a:rPr lang="en-US" sz="1200" dirty="0"/>
                  <a:t> of the predictive distribution! 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br>
                  <a:rPr lang="en-US" sz="1200" b="1" dirty="0"/>
                </a:br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ABA768D-0299-7D8B-75EF-DF30D36DDF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6913522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94225C6-EBC8-3A86-9866-49C2AEFB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0E6083-5F00-711C-F55D-CB2C880349EF}"/>
                  </a:ext>
                </a:extLst>
              </p:cNvPr>
              <p:cNvSpPr txBox="1"/>
              <p:nvPr/>
            </p:nvSpPr>
            <p:spPr bwMode="gray">
              <a:xfrm>
                <a:off x="1024993" y="1779662"/>
                <a:ext cx="5544616" cy="53335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  <m:d>
                            <m:d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p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𝚽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4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𝜱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1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𝜱</m:t>
                      </m:r>
                    </m:oMath>
                  </m:oMathPara>
                </a14:m>
                <a:endParaRPr lang="en-US" sz="1400" b="1" i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0E6083-5F00-711C-F55D-CB2C88034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4993" y="1779662"/>
                <a:ext cx="5544616" cy="5333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0C6D29-BEAA-540C-BA99-3EF161DE6858}"/>
                  </a:ext>
                </a:extLst>
              </p:cNvPr>
              <p:cNvSpPr txBox="1"/>
              <p:nvPr/>
            </p:nvSpPr>
            <p:spPr bwMode="gray">
              <a:xfrm>
                <a:off x="1024993" y="4156216"/>
                <a:ext cx="5544616" cy="78592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𝑺</m:t>
                                  </m:r>
                                  <m:d>
                                    <m:dPr>
                                      <m:ctrlPr>
                                        <a:rPr lang="en-US" sz="1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𝚺</m:t>
                                          </m:r>
                                        </m:e>
                                        <m:sup>
                                          <m:r>
                                            <a:rPr lang="en-US" sz="1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  <m:r>
                                        <a:rPr lang="en-US" sz="1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1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sz="1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𝚽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p>
                                      <m: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0C6D29-BEAA-540C-BA99-3EF161DE6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4993" y="4156216"/>
                <a:ext cx="5544616" cy="785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5BFE4E-6CEF-25B2-EEF2-D6ADC0BB8BF5}"/>
                  </a:ext>
                </a:extLst>
              </p:cNvPr>
              <p:cNvSpPr txBox="1"/>
              <p:nvPr/>
            </p:nvSpPr>
            <p:spPr bwMode="gray">
              <a:xfrm>
                <a:off x="7308304" y="1757303"/>
                <a:ext cx="1544445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5BFE4E-6CEF-25B2-EEF2-D6ADC0BB8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08304" y="1757303"/>
                <a:ext cx="1544445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4334C0-AF98-0107-8166-816080906E78}"/>
                  </a:ext>
                </a:extLst>
              </p:cNvPr>
              <p:cNvSpPr txBox="1"/>
              <p:nvPr/>
            </p:nvSpPr>
            <p:spPr bwMode="gray">
              <a:xfrm>
                <a:off x="7092280" y="1970871"/>
                <a:ext cx="1976493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𝑨𝒘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0" smtClean="0">
                              <a:latin typeface="Cambria Math" panose="02040503050406030204" pitchFamily="18" charset="0"/>
                            </a:rPr>
                            <m:t>𝚵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4334C0-AF98-0107-8166-816080906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92280" y="1970871"/>
                <a:ext cx="1976493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0ADBC4-DB0B-581E-9379-2D5B913E2D9D}"/>
                  </a:ext>
                </a:extLst>
              </p:cNvPr>
              <p:cNvSpPr txBox="1"/>
              <p:nvPr/>
            </p:nvSpPr>
            <p:spPr bwMode="gray">
              <a:xfrm>
                <a:off x="7092280" y="2389957"/>
                <a:ext cx="1976493" cy="2660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𝚵</m:t>
                          </m:r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sSup>
                            <m:sSupPr>
                              <m:ctrlPr>
                                <a:rPr lang="en-US" sz="10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0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0ADBC4-DB0B-581E-9379-2D5B913E2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92280" y="2389957"/>
                <a:ext cx="1976493" cy="2660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6831DD-7905-6A53-B961-791955BA4B1E}"/>
                  </a:ext>
                </a:extLst>
              </p:cNvPr>
              <p:cNvSpPr txBox="1"/>
              <p:nvPr/>
            </p:nvSpPr>
            <p:spPr bwMode="gray">
              <a:xfrm>
                <a:off x="7377541" y="2613630"/>
                <a:ext cx="140597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6831DD-7905-6A53-B961-791955BA4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77541" y="2613630"/>
                <a:ext cx="1405970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DE2DB6-EFA5-5103-DA60-6D6D855EA9D8}"/>
                  </a:ext>
                </a:extLst>
              </p:cNvPr>
              <p:cNvSpPr txBox="1"/>
              <p:nvPr/>
            </p:nvSpPr>
            <p:spPr bwMode="gray">
              <a:xfrm>
                <a:off x="7199180" y="3041163"/>
                <a:ext cx="1762693" cy="2489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  <m:sup>
                          <m:r>
                            <a:rPr lang="en-US" sz="1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sSup>
                        <m:sSupPr>
                          <m:ctrlPr>
                            <a:rPr lang="en-US" sz="1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𝚵</m:t>
                          </m:r>
                        </m:e>
                        <m:sup>
                          <m:r>
                            <a:rPr lang="en-US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DE2DB6-EFA5-5103-DA60-6D6D855EA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99180" y="3041163"/>
                <a:ext cx="1762693" cy="2489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1C7CD533-9928-07CE-8616-3B1E3C81239C}"/>
              </a:ext>
            </a:extLst>
          </p:cNvPr>
          <p:cNvSpPr/>
          <p:nvPr/>
        </p:nvSpPr>
        <p:spPr bwMode="gray">
          <a:xfrm>
            <a:off x="7128284" y="1347614"/>
            <a:ext cx="1904484" cy="201622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D1DE6F-0EBF-C169-A12F-C34EB451BFA0}"/>
                  </a:ext>
                </a:extLst>
              </p:cNvPr>
              <p:cNvSpPr txBox="1"/>
              <p:nvPr/>
            </p:nvSpPr>
            <p:spPr bwMode="gray">
              <a:xfrm>
                <a:off x="7164288" y="2817489"/>
                <a:ext cx="1832477" cy="2660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sz="1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0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0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0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𝚵</m:t>
                              </m:r>
                            </m:e>
                            <m:sup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0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p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D1DE6F-0EBF-C169-A12F-C34EB451B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64288" y="2817489"/>
                <a:ext cx="1832477" cy="2660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70DAD08-AEEC-FC03-699D-26861DC1819E}"/>
              </a:ext>
            </a:extLst>
          </p:cNvPr>
          <p:cNvSpPr txBox="1"/>
          <p:nvPr/>
        </p:nvSpPr>
        <p:spPr bwMode="gray">
          <a:xfrm>
            <a:off x="7199180" y="1388278"/>
            <a:ext cx="1762693" cy="31091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Properties of Gaussians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3765989-734E-7311-0C91-D9ED46006134}"/>
              </a:ext>
            </a:extLst>
          </p:cNvPr>
          <p:cNvSpPr/>
          <p:nvPr/>
        </p:nvSpPr>
        <p:spPr bwMode="gray">
          <a:xfrm>
            <a:off x="4831531" y="4371950"/>
            <a:ext cx="244525" cy="432048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FF14D74-FC96-F672-1C14-B72C06219733}"/>
              </a:ext>
            </a:extLst>
          </p:cNvPr>
          <p:cNvSpPr/>
          <p:nvPr/>
        </p:nvSpPr>
        <p:spPr bwMode="gray">
          <a:xfrm>
            <a:off x="5220072" y="4371950"/>
            <a:ext cx="1060413" cy="432048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7868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/>
      <p:bldP spid="9" grpId="0"/>
      <p:bldP spid="11" grpId="0"/>
      <p:bldP spid="13" grpId="0"/>
      <p:bldP spid="15" grpId="0"/>
      <p:bldP spid="16" grpId="0" animBg="1"/>
      <p:bldP spid="18" grpId="0"/>
      <p:bldP spid="19" grpId="0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b="1" dirty="0"/>
              <a:t>Bayesian Linear Regression</a:t>
            </a:r>
          </a:p>
          <a:p>
            <a:pPr marL="614125" lvl="1" indent="-342900"/>
            <a:r>
              <a:rPr lang="en-US" altLang="en-DE" sz="1200" dirty="0"/>
              <a:t>Averaging over all functions weighting them by their posterior probability gives both a smoother mean and confidence intervals for each prediction (predictive distribution)</a:t>
            </a:r>
          </a:p>
          <a:p>
            <a:pPr marL="614125" lvl="1" indent="-342900"/>
            <a:r>
              <a:rPr lang="en-US" altLang="en-DE" sz="1200" dirty="0"/>
              <a:t>Marginals and conditionals </a:t>
            </a:r>
            <a:r>
              <a:rPr lang="en-US" altLang="en-DE" sz="1200"/>
              <a:t>for multivariate </a:t>
            </a:r>
            <a:r>
              <a:rPr lang="en-US" altLang="en-DE" sz="1200" dirty="0" err="1"/>
              <a:t>Normals</a:t>
            </a:r>
            <a:r>
              <a:rPr lang="en-US" altLang="en-DE" sz="1200" dirty="0"/>
              <a:t> are linearly transformed </a:t>
            </a:r>
            <a:r>
              <a:rPr lang="en-US" altLang="en-DE" sz="1200" dirty="0" err="1"/>
              <a:t>Normals</a:t>
            </a:r>
            <a:r>
              <a:rPr lang="en-US" altLang="en-DE" sz="1200" dirty="0"/>
              <a:t>!</a:t>
            </a:r>
          </a:p>
          <a:p>
            <a:pPr marL="614125" lvl="1" indent="-342900"/>
            <a:r>
              <a:rPr lang="en-US" altLang="en-DE" sz="1200" dirty="0"/>
              <a:t>Message passing on the Bayesian Regression factor graph involves no loops and is exact</a:t>
            </a:r>
          </a:p>
          <a:p>
            <a:pPr marL="614125" lvl="1" indent="-342900"/>
            <a:r>
              <a:rPr lang="en-US" altLang="en-DE" sz="1200" dirty="0"/>
              <a:t>For linear basis function models with Normal noise, the posterior can be computed closed form</a:t>
            </a:r>
          </a:p>
          <a:p>
            <a:pPr marL="614125" lvl="1" indent="-342900"/>
            <a:r>
              <a:rPr lang="en-US" altLang="en-DE" sz="1200" dirty="0"/>
              <a:t>Mean of Bayesian regression equals MAP solution but variance accounts for model uncertainty</a:t>
            </a:r>
          </a:p>
          <a:p>
            <a:pPr marL="342900" indent="-342900"/>
            <a:r>
              <a:rPr lang="en-US" altLang="en-DE" b="1" dirty="0"/>
              <a:t>Fast Bayesian Linear Regression</a:t>
            </a:r>
          </a:p>
          <a:p>
            <a:pPr marL="614125" lvl="1" indent="-342900"/>
            <a:r>
              <a:rPr lang="en-US" altLang="en-DE" sz="1200" dirty="0"/>
              <a:t>The Bayesian linear regression algorithm is of cubic complexity in the features and quadratic in the training set size</a:t>
            </a:r>
            <a:endParaRPr lang="en-US" altLang="en-DE" sz="1100" dirty="0"/>
          </a:p>
          <a:p>
            <a:pPr marL="614125" lvl="1" indent="-342900"/>
            <a:r>
              <a:rPr lang="en-US" altLang="en-DE" sz="1200" dirty="0"/>
              <a:t>By factorizing </a:t>
            </a:r>
            <a:r>
              <a:rPr lang="en-US" altLang="en-DE" sz="1200" i="1" dirty="0"/>
              <a:t>both</a:t>
            </a:r>
            <a:r>
              <a:rPr lang="en-US" altLang="en-DE" sz="1200" b="1" i="1" dirty="0"/>
              <a:t> </a:t>
            </a:r>
            <a:r>
              <a:rPr lang="en-US" altLang="en-DE" sz="1200" dirty="0"/>
              <a:t>the prior and posterior distribution over the weight vector, we get a completely linear-complexity algorithm!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7781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you next week!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b="1" dirty="0"/>
              <a:t>Bayesian Linear Regression</a:t>
            </a:r>
          </a:p>
          <a:p>
            <a:pPr marL="342900" indent="-342900"/>
            <a:r>
              <a:rPr lang="en-US" altLang="en-DE" dirty="0"/>
              <a:t>Bayesian Linear Regression via Message Passing</a:t>
            </a:r>
          </a:p>
          <a:p>
            <a:pPr marL="614125" lvl="1" indent="-342900"/>
            <a:r>
              <a:rPr lang="en-US" altLang="en-DE" dirty="0"/>
              <a:t>Normal Distribution Revisited </a:t>
            </a:r>
          </a:p>
          <a:p>
            <a:pPr marL="614125" lvl="1" indent="-342900"/>
            <a:r>
              <a:rPr lang="en-US" altLang="en-DE" dirty="0"/>
              <a:t>Posterior and Predictive Distribution</a:t>
            </a:r>
          </a:p>
          <a:p>
            <a:pPr marL="342900" indent="-342900"/>
            <a:r>
              <a:rPr lang="en-US" altLang="en-DE" dirty="0"/>
              <a:t>Fast Bayesian Linear Regression</a:t>
            </a:r>
          </a:p>
          <a:p>
            <a:pPr marL="342900" indent="-342900"/>
            <a:r>
              <a:rPr lang="en-US" altLang="en-DE" dirty="0"/>
              <a:t>Bayesian Linear Regression via Linear Algebra</a:t>
            </a:r>
          </a:p>
          <a:p>
            <a:pPr marL="614125" lvl="1" indent="-342900"/>
            <a:endParaRPr lang="en-US" altLang="en-DE" dirty="0"/>
          </a:p>
          <a:p>
            <a:pPr marL="0" indent="0">
              <a:buNone/>
            </a:pPr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88979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C3A7D1F-1CC8-2201-C20C-BD62B8FA8EB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21536" cy="3563938"/>
              </a:xfrm>
            </p:spPr>
            <p:txBody>
              <a:bodyPr/>
              <a:lstStyle/>
              <a:p>
                <a:r>
                  <a:rPr lang="en-US" b="1" dirty="0"/>
                  <a:t>Given</a:t>
                </a:r>
                <a:r>
                  <a:rPr lang="en-US" dirty="0"/>
                  <a:t>: 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b="1" dirty="0"/>
                  <a:t>Training Data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𝒳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</m:d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200" dirty="0"/>
                  <a:t> of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/>
                  <a:t> (labelled) examples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200" dirty="0"/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Linear Basis Functions</a:t>
                </a:r>
                <a:r>
                  <a:rPr lang="en-DE" sz="1200" dirty="0"/>
                  <a:t>: Basis function mapping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1200" dirty="0"/>
                  <a:t> and linear function model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marL="611187" lvl="1" indent="-342900">
                  <a:buFont typeface="+mj-lt"/>
                  <a:buAutoNum type="arabicPeriod" startAt="3"/>
                </a:pPr>
                <a:r>
                  <a:rPr lang="en-US" sz="1200" b="1" dirty="0"/>
                  <a:t>Likelihood of functions</a:t>
                </a:r>
                <a:r>
                  <a:rPr lang="en-US" sz="1200" dirty="0"/>
                  <a:t>: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1200" dirty="0"/>
              </a:p>
              <a:p>
                <a:pPr marL="611187" lvl="1" indent="-342900">
                  <a:buFont typeface="+mj-lt"/>
                  <a:buAutoNum type="arabicPeriod" startAt="4"/>
                </a:pPr>
                <a:r>
                  <a:rPr lang="en-US" sz="1200" b="1" dirty="0"/>
                  <a:t>Prior belief over functions</a:t>
                </a:r>
                <a:r>
                  <a:rPr lang="en-US" sz="1200" dirty="0"/>
                  <a:t>: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  <a:p>
                <a:r>
                  <a:rPr lang="en-US" b="1" dirty="0"/>
                  <a:t>Bayesian Inference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1200" b="1" dirty="0"/>
                  <a:t>Posterior belief over functions</a:t>
                </a:r>
                <a:r>
                  <a:rPr lang="en-US" sz="1200" dirty="0"/>
                  <a:t>: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limLoc m:val="subSup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𝝓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m:rPr>
                              <m:brk m:alnAt="1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</m:sub>
                            <m:sup/>
                            <m:e>
                              <m:nary>
                                <m:naryPr>
                                  <m:chr m:val="∏"/>
                                  <m:limLoc m:val="subSup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sz="1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200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p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𝝓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  <m:r>
                                <m:rPr>
                                  <m:brk m:alnAt="1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b="1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</m:nary>
                        </m:den>
                      </m:f>
                    </m:oMath>
                  </m:oMathPara>
                </a14:m>
                <a:endParaRPr lang="en-US" sz="1200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C3A7D1F-1CC8-2201-C20C-BD62B8FA8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21536" cy="3563938"/>
              </a:xfrm>
              <a:blipFill>
                <a:blip r:embed="rId2"/>
                <a:stretch>
                  <a:fillRect t="-355" b="-992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 of Linear Basis Function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D638A6E9-5B60-F32E-B579-0B2CA5720064}"/>
                  </a:ext>
                </a:extLst>
              </p:cNvPr>
              <p:cNvSpPr/>
              <p:nvPr/>
            </p:nvSpPr>
            <p:spPr bwMode="gray">
              <a:xfrm>
                <a:off x="5971088" y="2949530"/>
                <a:ext cx="841136" cy="625282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sz="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D638A6E9-5B60-F32E-B579-0B2CA5720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71088" y="2949530"/>
                <a:ext cx="841136" cy="62528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F38C4C6-1A7F-9BF4-5E1A-717B4BB7C899}"/>
                  </a:ext>
                </a:extLst>
              </p:cNvPr>
              <p:cNvSpPr/>
              <p:nvPr/>
            </p:nvSpPr>
            <p:spPr bwMode="gray">
              <a:xfrm>
                <a:off x="6449215" y="2566946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F38C4C6-1A7F-9BF4-5E1A-717B4BB7C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49215" y="2566946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70D4EC5-3AA9-610E-3579-BAE27997009D}"/>
                  </a:ext>
                </a:extLst>
              </p:cNvPr>
              <p:cNvSpPr/>
              <p:nvPr/>
            </p:nvSpPr>
            <p:spPr bwMode="gray">
              <a:xfrm>
                <a:off x="6457033" y="3116112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70D4EC5-3AA9-610E-3579-BAE2799700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57033" y="3116112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10EE43-647D-5BED-C1FF-73ACF6D0C067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 bwMode="gray">
          <a:xfrm>
            <a:off x="6557215" y="2782946"/>
            <a:ext cx="7818" cy="333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A08FF1C-BBE1-551E-9748-DF35286AC028}"/>
                  </a:ext>
                </a:extLst>
              </p:cNvPr>
              <p:cNvSpPr/>
              <p:nvPr/>
            </p:nvSpPr>
            <p:spPr bwMode="gray">
              <a:xfrm>
                <a:off x="6055970" y="3116112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sz="1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A08FF1C-BBE1-551E-9748-DF35286AC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055970" y="3116112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E3D60D-27F2-9E4A-0B82-9359295A2641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 bwMode="gray">
          <a:xfrm>
            <a:off x="6271970" y="3224112"/>
            <a:ext cx="1850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FC6250-B24D-25A1-27C4-2D891FEE9C97}"/>
              </a:ext>
            </a:extLst>
          </p:cNvPr>
          <p:cNvSpPr txBox="1"/>
          <p:nvPr/>
        </p:nvSpPr>
        <p:spPr bwMode="gray">
          <a:xfrm>
            <a:off x="5712318" y="2314249"/>
            <a:ext cx="1225392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Bayesian Network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0D86BF-AB66-E58C-19F2-F29DF6AC2944}"/>
                  </a:ext>
                </a:extLst>
              </p:cNvPr>
              <p:cNvSpPr/>
              <p:nvPr/>
            </p:nvSpPr>
            <p:spPr bwMode="gray">
              <a:xfrm>
                <a:off x="8022753" y="195540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0D86BF-AB66-E58C-19F2-F29DF6AC2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22753" y="1955409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DFC757-1FBF-9F90-5C38-6FD9E8276272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 bwMode="gray">
          <a:xfrm>
            <a:off x="8130753" y="2171409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F5984CF-E9A2-3F02-6AEA-42D1B67875B3}"/>
              </a:ext>
            </a:extLst>
          </p:cNvPr>
          <p:cNvSpPr/>
          <p:nvPr/>
        </p:nvSpPr>
        <p:spPr bwMode="gray">
          <a:xfrm>
            <a:off x="8067753" y="2988416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BD8994-3C64-BC7C-D154-57F1A0579B22}"/>
              </a:ext>
            </a:extLst>
          </p:cNvPr>
          <p:cNvSpPr/>
          <p:nvPr/>
        </p:nvSpPr>
        <p:spPr bwMode="gray">
          <a:xfrm>
            <a:off x="8067753" y="167107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7DDE37-F3AD-6299-1FDA-B2ADC415CA7D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 bwMode="gray">
          <a:xfrm>
            <a:off x="8130753" y="1797073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D1648-DB42-C1F5-5C16-3BFF1D5D7EC2}"/>
                  </a:ext>
                </a:extLst>
              </p:cNvPr>
              <p:cNvSpPr txBox="1"/>
              <p:nvPr/>
            </p:nvSpPr>
            <p:spPr bwMode="gray">
              <a:xfrm>
                <a:off x="7724509" y="1460523"/>
                <a:ext cx="812485" cy="2171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D1648-DB42-C1F5-5C16-3BFF1D5D7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24509" y="1460523"/>
                <a:ext cx="812485" cy="2171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4CA1B2-CECE-364C-3931-1A59779FD4C6}"/>
                  </a:ext>
                </a:extLst>
              </p:cNvPr>
              <p:cNvSpPr txBox="1"/>
              <p:nvPr/>
            </p:nvSpPr>
            <p:spPr bwMode="gray">
              <a:xfrm>
                <a:off x="7612692" y="3095828"/>
                <a:ext cx="106376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4CA1B2-CECE-364C-3931-1A59779FD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12692" y="3095828"/>
                <a:ext cx="1063764" cy="215444"/>
              </a:xfrm>
              <a:prstGeom prst="rect">
                <a:avLst/>
              </a:prstGeom>
              <a:blipFill>
                <a:blip r:embed="rId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D8B6EE30-3D49-A448-4C55-3C32A66D19BF}"/>
                  </a:ext>
                </a:extLst>
              </p:cNvPr>
              <p:cNvSpPr/>
              <p:nvPr/>
            </p:nvSpPr>
            <p:spPr bwMode="gray">
              <a:xfrm>
                <a:off x="7398351" y="2233121"/>
                <a:ext cx="1638137" cy="1130717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DE" sz="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sz="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D8B6EE30-3D49-A448-4C55-3C32A66D19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98351" y="2233121"/>
                <a:ext cx="1638137" cy="11307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0F712175-CC17-3C7D-66A7-19B212ABA971}"/>
              </a:ext>
            </a:extLst>
          </p:cNvPr>
          <p:cNvSpPr txBox="1"/>
          <p:nvPr/>
        </p:nvSpPr>
        <p:spPr bwMode="gray">
          <a:xfrm>
            <a:off x="7455057" y="1203598"/>
            <a:ext cx="1225392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Factor Graph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E4C702-5B4D-445E-1C7F-79B1A4811F81}"/>
                  </a:ext>
                </a:extLst>
              </p:cNvPr>
              <p:cNvSpPr/>
              <p:nvPr/>
            </p:nvSpPr>
            <p:spPr bwMode="gray">
              <a:xfrm>
                <a:off x="8022753" y="261408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E4C702-5B4D-445E-1C7F-79B1A4811F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22753" y="2614080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557D80-6228-80A5-B7CB-32C234398111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 bwMode="gray">
          <a:xfrm>
            <a:off x="8130753" y="2455744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868F723-E6F2-9A7E-0AD9-E470E1B47F0A}"/>
              </a:ext>
            </a:extLst>
          </p:cNvPr>
          <p:cNvSpPr/>
          <p:nvPr/>
        </p:nvSpPr>
        <p:spPr bwMode="gray">
          <a:xfrm>
            <a:off x="8067753" y="232974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D97DA5-95DA-08B4-B385-40056F08106D}"/>
              </a:ext>
            </a:extLst>
          </p:cNvPr>
          <p:cNvCxnSpPr>
            <a:cxnSpLocks/>
            <a:stCxn id="11" idx="4"/>
            <a:endCxn id="15" idx="0"/>
          </p:cNvCxnSpPr>
          <p:nvPr/>
        </p:nvCxnSpPr>
        <p:spPr bwMode="gray">
          <a:xfrm>
            <a:off x="8130753" y="2830080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9411B1-90B5-7731-B2DF-CE04E2D1BF7C}"/>
                  </a:ext>
                </a:extLst>
              </p:cNvPr>
              <p:cNvSpPr txBox="1"/>
              <p:nvPr/>
            </p:nvSpPr>
            <p:spPr bwMode="gray">
              <a:xfrm>
                <a:off x="8146238" y="2277789"/>
                <a:ext cx="953250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9411B1-90B5-7731-B2DF-CE04E2D1B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46238" y="2277789"/>
                <a:ext cx="953250" cy="23128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926C9C-5860-6CE3-6872-ACEF65933242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451444" y="2151595"/>
            <a:ext cx="164489" cy="9184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3FD06F5-A8FB-43FE-144F-FC7794FD16C1}"/>
              </a:ext>
            </a:extLst>
          </p:cNvPr>
          <p:cNvSpPr txBox="1"/>
          <p:nvPr/>
        </p:nvSpPr>
        <p:spPr bwMode="gray">
          <a:xfrm>
            <a:off x="4442435" y="2269852"/>
            <a:ext cx="672001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200" dirty="0">
                <a:solidFill>
                  <a:srgbClr val="C00000"/>
                </a:solidFill>
              </a:rPr>
              <a:t>f</a:t>
            </a:r>
            <a:r>
              <a:rPr lang="en-DE" sz="1200" dirty="0">
                <a:solidFill>
                  <a:srgbClr val="C00000"/>
                </a:solidFill>
              </a:rPr>
              <a:t>eature vector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1C2BFCF-BD4A-D8C1-4D82-957798CCC879}"/>
              </a:ext>
            </a:extLst>
          </p:cNvPr>
          <p:cNvSpPr/>
          <p:nvPr/>
        </p:nvSpPr>
        <p:spPr bwMode="gray">
          <a:xfrm>
            <a:off x="3995936" y="2007579"/>
            <a:ext cx="383499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27DEBE9-0D08-F3BF-5BF5-FBFCC0A3EFBA}"/>
              </a:ext>
            </a:extLst>
          </p:cNvPr>
          <p:cNvSpPr/>
          <p:nvPr/>
        </p:nvSpPr>
        <p:spPr bwMode="gray">
          <a:xfrm>
            <a:off x="3809003" y="2011444"/>
            <a:ext cx="146749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28670F-7B31-8DF1-B9E9-D41E7500F603}"/>
              </a:ext>
            </a:extLst>
          </p:cNvPr>
          <p:cNvCxnSpPr>
            <a:cxnSpLocks/>
          </p:cNvCxnSpPr>
          <p:nvPr/>
        </p:nvCxnSpPr>
        <p:spPr bwMode="gray">
          <a:xfrm flipV="1">
            <a:off x="3691994" y="2243441"/>
            <a:ext cx="108000" cy="708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07E3CC1-FC98-2B4E-CDD0-3B8E7F10ED91}"/>
              </a:ext>
            </a:extLst>
          </p:cNvPr>
          <p:cNvSpPr txBox="1"/>
          <p:nvPr/>
        </p:nvSpPr>
        <p:spPr bwMode="gray">
          <a:xfrm>
            <a:off x="3191092" y="2314249"/>
            <a:ext cx="672001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>
                <a:solidFill>
                  <a:srgbClr val="C00000"/>
                </a:solidFill>
              </a:rPr>
              <a:t>weight vector</a:t>
            </a:r>
          </a:p>
        </p:txBody>
      </p:sp>
    </p:spTree>
    <p:extLst>
      <p:ext uri="{BB962C8B-B14F-4D97-AF65-F5344CB8AC3E}">
        <p14:creationId xmlns:p14="http://schemas.microsoft.com/office/powerpoint/2010/main" val="4859545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0" grpId="0"/>
      <p:bldP spid="12" grpId="0" animBg="1"/>
      <p:bldP spid="15" grpId="0" animBg="1"/>
      <p:bldP spid="18" grpId="0" animBg="1"/>
      <p:bldP spid="25" grpId="0"/>
      <p:bldP spid="43" grpId="0"/>
      <p:bldP spid="44" grpId="0" animBg="1"/>
      <p:bldP spid="47" grpId="0"/>
      <p:bldP spid="11" grpId="0" animBg="1"/>
      <p:bldP spid="16" grpId="0" animBg="1"/>
      <p:bldP spid="26" grpId="0"/>
      <p:bldP spid="28" grpId="0"/>
      <p:bldP spid="29" grpId="0" animBg="1"/>
      <p:bldP spid="31" grpId="0" animBg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EF8D4E9-0E89-F144-F80E-5BFF885DF5E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7203678" y="1627398"/>
                <a:ext cx="1782000" cy="300926"/>
              </a:xfr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en-US" sz="1200" b="0" i="1" dirty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EF8D4E9-0E89-F144-F80E-5BFF885DF5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7203678" y="1627398"/>
                <a:ext cx="1782000" cy="30092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16C206F-B2E4-71B5-5618-BF5D18ED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 in Pictures</a:t>
            </a:r>
          </a:p>
        </p:txBody>
      </p:sp>
      <p:pic>
        <p:nvPicPr>
          <p:cNvPr id="31" name="Picture 30" descr="Chart, surface chart&#10;&#10;Description automatically generated">
            <a:extLst>
              <a:ext uri="{FF2B5EF4-FFF2-40B4-BE49-F238E27FC236}">
                <a16:creationId xmlns:a16="http://schemas.microsoft.com/office/drawing/2014/main" id="{A31FD7F1-5DD6-721D-351B-8250AE3B7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15" y="1232192"/>
            <a:ext cx="2028092" cy="1352061"/>
          </a:xfrm>
          <a:prstGeom prst="rect">
            <a:avLst/>
          </a:prstGeom>
        </p:spPr>
      </p:pic>
      <p:pic>
        <p:nvPicPr>
          <p:cNvPr id="33" name="Picture 32" descr="Chart, surface chart&#10;&#10;Description automatically generated">
            <a:extLst>
              <a:ext uri="{FF2B5EF4-FFF2-40B4-BE49-F238E27FC236}">
                <a16:creationId xmlns:a16="http://schemas.microsoft.com/office/drawing/2014/main" id="{5716A10E-F979-D6D0-3DF8-30BE31E5C6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707" y="1232192"/>
            <a:ext cx="2028092" cy="1352061"/>
          </a:xfrm>
          <a:prstGeom prst="rect">
            <a:avLst/>
          </a:prstGeom>
        </p:spPr>
      </p:pic>
      <p:pic>
        <p:nvPicPr>
          <p:cNvPr id="37" name="Picture 36" descr="Chart, surface chart&#10;&#10;Description automatically generated">
            <a:extLst>
              <a:ext uri="{FF2B5EF4-FFF2-40B4-BE49-F238E27FC236}">
                <a16:creationId xmlns:a16="http://schemas.microsoft.com/office/drawing/2014/main" id="{8204D0C6-5B0C-16BA-E131-4DDFC3D79F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15" y="2496452"/>
            <a:ext cx="2028092" cy="1352061"/>
          </a:xfrm>
          <a:prstGeom prst="rect">
            <a:avLst/>
          </a:prstGeom>
        </p:spPr>
      </p:pic>
      <p:pic>
        <p:nvPicPr>
          <p:cNvPr id="39" name="Picture 38" descr="Chart, surface chart&#10;&#10;Description automatically generated">
            <a:extLst>
              <a:ext uri="{FF2B5EF4-FFF2-40B4-BE49-F238E27FC236}">
                <a16:creationId xmlns:a16="http://schemas.microsoft.com/office/drawing/2014/main" id="{5E0CAE55-07C3-0836-1868-BA7CD7CFDA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707" y="2520132"/>
            <a:ext cx="2028092" cy="1352061"/>
          </a:xfrm>
          <a:prstGeom prst="rect">
            <a:avLst/>
          </a:prstGeom>
        </p:spPr>
      </p:pic>
      <p:pic>
        <p:nvPicPr>
          <p:cNvPr id="43" name="Picture 42" descr="Chart, surface chart&#10;&#10;Description automatically generated">
            <a:extLst>
              <a:ext uri="{FF2B5EF4-FFF2-40B4-BE49-F238E27FC236}">
                <a16:creationId xmlns:a16="http://schemas.microsoft.com/office/drawing/2014/main" id="{DD49D20B-E2A0-31BB-ADDD-50D9943C57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15" y="3808074"/>
            <a:ext cx="1782000" cy="1188000"/>
          </a:xfrm>
          <a:prstGeom prst="rect">
            <a:avLst/>
          </a:prstGeom>
        </p:spPr>
      </p:pic>
      <p:pic>
        <p:nvPicPr>
          <p:cNvPr id="45" name="Picture 44" descr="Chart, radar chart&#10;&#10;Description automatically generated">
            <a:extLst>
              <a:ext uri="{FF2B5EF4-FFF2-40B4-BE49-F238E27FC236}">
                <a16:creationId xmlns:a16="http://schemas.microsoft.com/office/drawing/2014/main" id="{4B0CF768-3575-CEB0-BA64-7F11CAB43C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707" y="3808074"/>
            <a:ext cx="1782000" cy="1188000"/>
          </a:xfrm>
          <a:prstGeom prst="rect">
            <a:avLst/>
          </a:prstGeom>
        </p:spPr>
      </p:pic>
      <p:pic>
        <p:nvPicPr>
          <p:cNvPr id="49" name="Picture 48" descr="Chart, surface chart&#10;&#10;Description automatically generated">
            <a:extLst>
              <a:ext uri="{FF2B5EF4-FFF2-40B4-BE49-F238E27FC236}">
                <a16:creationId xmlns:a16="http://schemas.microsoft.com/office/drawing/2014/main" id="{523F6914-A01F-CEDD-CDFF-034B926934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15" y="3784392"/>
            <a:ext cx="2028092" cy="1352061"/>
          </a:xfrm>
          <a:prstGeom prst="rect">
            <a:avLst/>
          </a:prstGeom>
        </p:spPr>
      </p:pic>
      <p:pic>
        <p:nvPicPr>
          <p:cNvPr id="51" name="Picture 50" descr="Chart, radar chart&#10;&#10;Description automatically generated">
            <a:extLst>
              <a:ext uri="{FF2B5EF4-FFF2-40B4-BE49-F238E27FC236}">
                <a16:creationId xmlns:a16="http://schemas.microsoft.com/office/drawing/2014/main" id="{546CE08E-32D6-618F-EB9D-138A7E48AC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707" y="3784392"/>
            <a:ext cx="2028092" cy="13520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Placeholder 1">
                <a:extLst>
                  <a:ext uri="{FF2B5EF4-FFF2-40B4-BE49-F238E27FC236}">
                    <a16:creationId xmlns:a16="http://schemas.microsoft.com/office/drawing/2014/main" id="{F98222D5-E83B-26D6-3C83-3CDDB567C900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124516" y="2651958"/>
                <a:ext cx="1940321" cy="36319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;0,0.5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2" name="Text Placeholder 1">
                <a:extLst>
                  <a:ext uri="{FF2B5EF4-FFF2-40B4-BE49-F238E27FC236}">
                    <a16:creationId xmlns:a16="http://schemas.microsoft.com/office/drawing/2014/main" id="{F98222D5-E83B-26D6-3C83-3CDDB567C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24516" y="2651958"/>
                <a:ext cx="1940321" cy="3631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Placeholder 1">
                <a:extLst>
                  <a:ext uri="{FF2B5EF4-FFF2-40B4-BE49-F238E27FC236}">
                    <a16:creationId xmlns:a16="http://schemas.microsoft.com/office/drawing/2014/main" id="{63CB620F-9FF0-1D79-BE27-4D07BD89E02A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124517" y="2133255"/>
                <a:ext cx="1940322" cy="36319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sup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Text Placeholder 1">
                <a:extLst>
                  <a:ext uri="{FF2B5EF4-FFF2-40B4-BE49-F238E27FC236}">
                    <a16:creationId xmlns:a16="http://schemas.microsoft.com/office/drawing/2014/main" id="{63CB620F-9FF0-1D79-BE27-4D07BD89E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24517" y="2133255"/>
                <a:ext cx="1940322" cy="3631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251A60EC-D56D-C266-0F46-0E9B86C90A17}"/>
              </a:ext>
            </a:extLst>
          </p:cNvPr>
          <p:cNvSpPr txBox="1"/>
          <p:nvPr/>
        </p:nvSpPr>
        <p:spPr bwMode="gray">
          <a:xfrm>
            <a:off x="1361415" y="1108572"/>
            <a:ext cx="914400" cy="31960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Likelihood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C4BCB3-4E6F-E10C-99D5-2E0BD407ED2C}"/>
              </a:ext>
            </a:extLst>
          </p:cNvPr>
          <p:cNvSpPr txBox="1"/>
          <p:nvPr/>
        </p:nvSpPr>
        <p:spPr bwMode="gray">
          <a:xfrm>
            <a:off x="3389507" y="1108571"/>
            <a:ext cx="914400" cy="31960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Posterior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427F97-977F-3E8C-32E2-B87F95D058A7}"/>
              </a:ext>
            </a:extLst>
          </p:cNvPr>
          <p:cNvSpPr txBox="1"/>
          <p:nvPr/>
        </p:nvSpPr>
        <p:spPr bwMode="gray">
          <a:xfrm>
            <a:off x="5557714" y="1071276"/>
            <a:ext cx="914400" cy="31960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Input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419FEA0-91BA-B07C-3B2B-4B5C2EC5C2EF}"/>
                  </a:ext>
                </a:extLst>
              </p:cNvPr>
              <p:cNvSpPr txBox="1"/>
              <p:nvPr/>
            </p:nvSpPr>
            <p:spPr bwMode="gray">
              <a:xfrm>
                <a:off x="251520" y="1666388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419FEA0-91BA-B07C-3B2B-4B5C2EC5C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1520" y="1666388"/>
                <a:ext cx="914400" cy="31960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8C41B98-1B5D-ECA8-7CCA-455656C19141}"/>
                  </a:ext>
                </a:extLst>
              </p:cNvPr>
              <p:cNvSpPr txBox="1"/>
              <p:nvPr/>
            </p:nvSpPr>
            <p:spPr bwMode="gray">
              <a:xfrm>
                <a:off x="251520" y="3015317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8C41B98-1B5D-ECA8-7CCA-455656C19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1520" y="3015317"/>
                <a:ext cx="914400" cy="31960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F87DAB8-1932-59AA-B743-80ECF81443B5}"/>
                  </a:ext>
                </a:extLst>
              </p:cNvPr>
              <p:cNvSpPr txBox="1"/>
              <p:nvPr/>
            </p:nvSpPr>
            <p:spPr bwMode="gray">
              <a:xfrm>
                <a:off x="251520" y="4351960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F87DAB8-1932-59AA-B743-80ECF8144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1520" y="4351960"/>
                <a:ext cx="914400" cy="31960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FDF9AB3-0723-28B6-6781-40F43E4BAF40}"/>
                  </a:ext>
                </a:extLst>
              </p:cNvPr>
              <p:cNvSpPr txBox="1"/>
              <p:nvPr/>
            </p:nvSpPr>
            <p:spPr bwMode="gray">
              <a:xfrm>
                <a:off x="251520" y="4353575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FDF9AB3-0723-28B6-6781-40F43E4BA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1520" y="4353575"/>
                <a:ext cx="914400" cy="31960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EEF81B2-DA1F-D3EF-F05A-3579DF3D9F9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99" y="1426572"/>
            <a:ext cx="1782000" cy="11880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8CE34BA-F908-BB30-34C1-32904D83FB0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99" y="2649914"/>
            <a:ext cx="1782000" cy="118800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C4281A7F-DCB6-A33C-0248-D5087704502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99" y="1426572"/>
            <a:ext cx="1782000" cy="118800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E1FD371-A854-E23E-2513-CBDE18EAE3F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99" y="2649914"/>
            <a:ext cx="1782000" cy="1188000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678189C6-11F8-6DF2-EC06-970837C075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99" y="3873256"/>
            <a:ext cx="1782000" cy="118800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D21E1264-EB88-FF7C-4FB5-9AD4479AEA2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99" y="3873256"/>
            <a:ext cx="1782000" cy="1188000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FA7C008B-6E6B-2521-7A59-FAB10D08F04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99" y="3873256"/>
            <a:ext cx="1782000" cy="1188000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84C4EE8E-CC13-AE73-D430-59889730092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99" y="3873256"/>
            <a:ext cx="1782000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204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2" grpId="0" animBg="1"/>
      <p:bldP spid="53" grpId="0" animBg="1"/>
      <p:bldP spid="54" grpId="0"/>
      <p:bldP spid="55" grpId="0"/>
      <p:bldP spid="56" grpId="0"/>
      <p:bldP spid="57" grpId="0"/>
      <p:bldP spid="58" grpId="0"/>
      <p:bldP spid="59" grpId="0"/>
      <p:bldP spid="59" grpId="1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Bayesian Linear Regression</a:t>
            </a:r>
          </a:p>
          <a:p>
            <a:pPr marL="342900" indent="-342900"/>
            <a:r>
              <a:rPr lang="en-US" altLang="en-DE" b="1" dirty="0"/>
              <a:t>Bayesian Linear Regression via Message Passing</a:t>
            </a:r>
          </a:p>
          <a:p>
            <a:pPr marL="614125" lvl="1" indent="-342900"/>
            <a:r>
              <a:rPr lang="en-US" altLang="en-DE" b="1" dirty="0"/>
              <a:t>Normal Distribution Revisited </a:t>
            </a:r>
          </a:p>
          <a:p>
            <a:pPr marL="614125" lvl="1" indent="-342900"/>
            <a:r>
              <a:rPr lang="en-US" altLang="en-DE" dirty="0"/>
              <a:t>Posterior and Predictive Distribution</a:t>
            </a:r>
          </a:p>
          <a:p>
            <a:pPr marL="342900" indent="-342900"/>
            <a:r>
              <a:rPr lang="en-US" altLang="en-DE" dirty="0"/>
              <a:t>Fast Bayesian Linear Regression</a:t>
            </a:r>
          </a:p>
          <a:p>
            <a:pPr marL="342900" indent="-342900"/>
            <a:r>
              <a:rPr lang="en-US" altLang="en-DE" dirty="0"/>
              <a:t>Bayesian Linear Regression via Linear Algebra</a:t>
            </a:r>
          </a:p>
          <a:p>
            <a:pPr marL="614125" lvl="1" indent="-342900"/>
            <a:endParaRPr lang="en-US" altLang="en-DE" dirty="0"/>
          </a:p>
          <a:p>
            <a:pPr marL="0" indent="0">
              <a:buNone/>
            </a:pPr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74307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08FACFD-2791-4CF3-C159-3ACD699A190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Multivariate Normal Distribution</a:t>
                </a:r>
                <a:r>
                  <a:rPr lang="en-US" dirty="0"/>
                  <a:t>. </a:t>
                </a:r>
                <a:r>
                  <a:rPr lang="en-US" i="1" dirty="0"/>
                  <a:t>A continuous random variable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i="1" dirty="0"/>
                  <a:t> is said to have a multivariate normal distribution if the density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     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must be a positive definite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i="1" dirty="0"/>
                  <a:t> matrix.</a:t>
                </a:r>
              </a:p>
              <a:p>
                <a:r>
                  <a:rPr lang="en-US" b="1" dirty="0"/>
                  <a:t>Properties</a:t>
                </a:r>
                <a:r>
                  <a:rPr lang="en-US" dirty="0"/>
                  <a:t>: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n-US" b="1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𝜮</m:t>
                      </m:r>
                    </m:oMath>
                  </m:oMathPara>
                </a14:m>
                <a:endParaRPr lang="en-US" b="1" i="1" dirty="0"/>
              </a:p>
              <a:p>
                <a:r>
                  <a:rPr lang="en-US" b="1" dirty="0"/>
                  <a:t>Covariance</a:t>
                </a:r>
                <a:r>
                  <a:rPr lang="en-US" dirty="0"/>
                  <a:t>. </a:t>
                </a:r>
                <a:r>
                  <a:rPr lang="en-US" i="1" dirty="0"/>
                  <a:t>For any two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the covariance expresses the extent to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vary together </a:t>
                </a:r>
                <a:r>
                  <a:rPr lang="en-US" b="1" dirty="0"/>
                  <a:t>linearly </a:t>
                </a:r>
                <a:r>
                  <a:rPr lang="en-US" i="1" dirty="0"/>
                  <a:t>and is given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dirty="0"/>
                  <a:t>Generalization of the variance to two random variables: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b="1" dirty="0"/>
                  <a:t>Theorem</a:t>
                </a:r>
                <a:r>
                  <a:rPr lang="en-US" sz="1200" dirty="0"/>
                  <a:t>. </a:t>
                </a:r>
                <a:r>
                  <a:rPr lang="en-US" sz="1200" i="1" dirty="0"/>
                  <a:t>If two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i="1" dirty="0"/>
                  <a:t> are independent, then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i="1" dirty="0"/>
                  <a:t>. The converse is not true!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08FACFD-2791-4CF3-C159-3ACD699A19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283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1288F8E-E8D4-54F2-706D-E69350AC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Normal Distribution </a:t>
            </a:r>
          </a:p>
        </p:txBody>
      </p:sp>
      <p:pic>
        <p:nvPicPr>
          <p:cNvPr id="11" name="Picture 10" descr="Chart, surface chart&#10;&#10;Description automatically generated">
            <a:extLst>
              <a:ext uri="{FF2B5EF4-FFF2-40B4-BE49-F238E27FC236}">
                <a16:creationId xmlns:a16="http://schemas.microsoft.com/office/drawing/2014/main" id="{E4FCE731-324A-DC47-26A0-EEBCEFF343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1" t="4640" r="17870" b="4640"/>
          <a:stretch/>
        </p:blipFill>
        <p:spPr>
          <a:xfrm>
            <a:off x="7222469" y="1058583"/>
            <a:ext cx="1560453" cy="1513167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00EBD312-4D3E-F016-0BD7-B2CA875182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338" y="2571750"/>
            <a:ext cx="1580964" cy="105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935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5B509C0-D142-9810-A6F3-EB9E99FD217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Two Parameterizations (for different purposes)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1200" b="1" dirty="0"/>
                  <a:t>Scale-Location Parameters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𝜮</m:t>
                              </m:r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200" b="1" i="1" smtClean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200" b="1" dirty="0"/>
              </a:p>
              <a:p>
                <a:pPr lvl="1"/>
                <a:r>
                  <a:rPr lang="en-US" sz="1200" b="1" dirty="0"/>
                  <a:t>Natural Parameters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𝝉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200" b="1" dirty="0"/>
              </a:p>
              <a:p>
                <a:endParaRPr lang="en-US" b="1" dirty="0"/>
              </a:p>
              <a:p>
                <a:r>
                  <a:rPr lang="en-US" b="1" dirty="0"/>
                  <a:t>Conversions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marL="268287" lvl="1" indent="0">
                  <a:buNone/>
                </a:pPr>
                <a:endParaRPr lang="en-US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68287" lvl="1" indent="0">
                  <a:buNone/>
                </a:pPr>
                <a:endParaRPr lang="en-US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𝝉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𝝉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5B509C0-D142-9810-A6F3-EB9E99FD21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37191A1-0D30-E198-EF73-0A8C8D43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Normal Distribution: Representations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20ECF2D-ACB6-F847-6A9F-17CE81473CEA}"/>
              </a:ext>
            </a:extLst>
          </p:cNvPr>
          <p:cNvSpPr/>
          <p:nvPr/>
        </p:nvSpPr>
        <p:spPr bwMode="gray">
          <a:xfrm>
            <a:off x="3883145" y="3426964"/>
            <a:ext cx="256807" cy="24065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C430563-8547-8ED7-A913-8870F1941B06}"/>
              </a:ext>
            </a:extLst>
          </p:cNvPr>
          <p:cNvCxnSpPr>
            <a:cxnSpLocks/>
            <a:endCxn id="4" idx="2"/>
          </p:cNvCxnSpPr>
          <p:nvPr/>
        </p:nvCxnSpPr>
        <p:spPr bwMode="gray">
          <a:xfrm flipV="1">
            <a:off x="3896440" y="3667621"/>
            <a:ext cx="115109" cy="15072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9B83BC-47EF-87E9-B5BA-F2C0FBBE744B}"/>
              </a:ext>
            </a:extLst>
          </p:cNvPr>
          <p:cNvSpPr txBox="1"/>
          <p:nvPr/>
        </p:nvSpPr>
        <p:spPr bwMode="gray">
          <a:xfrm>
            <a:off x="3625486" y="3814091"/>
            <a:ext cx="1028932" cy="24065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50" dirty="0">
                <a:solidFill>
                  <a:srgbClr val="C00000"/>
                </a:solidFill>
              </a:rPr>
              <a:t>Matrix inverse</a:t>
            </a:r>
            <a:endParaRPr lang="en-DE" sz="1050" dirty="0" err="1">
              <a:solidFill>
                <a:srgbClr val="C0000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E688B2E-C3F3-C1FC-74D9-BAD300FA37B5}"/>
              </a:ext>
            </a:extLst>
          </p:cNvPr>
          <p:cNvSpPr/>
          <p:nvPr/>
        </p:nvSpPr>
        <p:spPr bwMode="gray">
          <a:xfrm>
            <a:off x="4287218" y="3426964"/>
            <a:ext cx="256807" cy="24065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E6679E-56D2-ED4A-24D3-AA408ACF71A2}"/>
              </a:ext>
            </a:extLst>
          </p:cNvPr>
          <p:cNvCxnSpPr>
            <a:cxnSpLocks/>
            <a:endCxn id="7" idx="2"/>
          </p:cNvCxnSpPr>
          <p:nvPr/>
        </p:nvCxnSpPr>
        <p:spPr bwMode="gray">
          <a:xfrm flipH="1" flipV="1">
            <a:off x="4415622" y="3667621"/>
            <a:ext cx="128403" cy="15072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6D4E9D3-BF9E-E95A-9D36-7A88CA1884CF}"/>
              </a:ext>
            </a:extLst>
          </p:cNvPr>
          <p:cNvSpPr/>
          <p:nvPr/>
        </p:nvSpPr>
        <p:spPr bwMode="gray">
          <a:xfrm>
            <a:off x="3883145" y="4185715"/>
            <a:ext cx="256807" cy="24065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633645A-E5A0-4C63-1245-C7D7FFC0E309}"/>
              </a:ext>
            </a:extLst>
          </p:cNvPr>
          <p:cNvSpPr/>
          <p:nvPr/>
        </p:nvSpPr>
        <p:spPr bwMode="gray">
          <a:xfrm>
            <a:off x="4287218" y="4185715"/>
            <a:ext cx="256807" cy="24065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9309B2-F159-6284-776F-E740703BF56A}"/>
              </a:ext>
            </a:extLst>
          </p:cNvPr>
          <p:cNvCxnSpPr>
            <a:cxnSpLocks/>
            <a:endCxn id="20" idx="0"/>
          </p:cNvCxnSpPr>
          <p:nvPr/>
        </p:nvCxnSpPr>
        <p:spPr bwMode="gray">
          <a:xfrm>
            <a:off x="3917747" y="4036543"/>
            <a:ext cx="93802" cy="14917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CAEF56-82DA-BE44-B477-6F5AB67747BF}"/>
              </a:ext>
            </a:extLst>
          </p:cNvPr>
          <p:cNvCxnSpPr>
            <a:cxnSpLocks/>
            <a:endCxn id="21" idx="0"/>
          </p:cNvCxnSpPr>
          <p:nvPr/>
        </p:nvCxnSpPr>
        <p:spPr bwMode="gray">
          <a:xfrm flipH="1">
            <a:off x="4415622" y="4036543"/>
            <a:ext cx="128403" cy="14917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6410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08FACFD-2791-4CF3-C159-3ACD699A190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Assumption</a:t>
                </a:r>
                <a:r>
                  <a:rPr lang="en-US" dirty="0"/>
                  <a:t>: We have access to a random number generator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Unif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b="1" dirty="0"/>
              </a:p>
              <a:p>
                <a:r>
                  <a:rPr lang="en-US" b="1" dirty="0"/>
                  <a:t>Box-Mueller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Unif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Unif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r>
                  <a:rPr lang="en-US" dirty="0"/>
                  <a:t> for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ra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ra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sz="1200" b="1" dirty="0"/>
                  <a:t>In pictures:</a:t>
                </a:r>
                <a:endParaRPr lang="en-US" sz="1200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Sampling a multivariate Gaussian</a:t>
                </a:r>
                <a:r>
                  <a:rPr lang="en-US" dirty="0"/>
                  <a:t>. 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𝜮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then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𝚺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sz="1200" dirty="0"/>
                  <a:t>For sampling a multivariate distribution, we require either the SVD or Cholesky decomposition of the covariance matrix,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𝜮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𝑳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sz="1200" dirty="0"/>
                  <a:t> (see exercises)</a:t>
                </a:r>
              </a:p>
              <a:p>
                <a:pPr lvl="1"/>
                <a:r>
                  <a:rPr lang="en-US" sz="1200" dirty="0"/>
                  <a:t>Can be easily proven from the properties of expectation and covariance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08FACFD-2791-4CF3-C159-3ACD699A19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177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1288F8E-E8D4-54F2-706D-E69350AC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Multivariate Normal Distribution 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F5585D5D-8149-905E-E78D-57028AB1B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175" y="2398744"/>
            <a:ext cx="1728193" cy="1152128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B9D16F5-4295-1885-AFF5-E36B86D6B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598" y="2427734"/>
            <a:ext cx="1728193" cy="115212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23BF3BB-8B74-D8E2-8DC4-F9A4ACF33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00"/>
          <a:stretch/>
        </p:blipFill>
        <p:spPr bwMode="auto">
          <a:xfrm>
            <a:off x="7884368" y="1131590"/>
            <a:ext cx="765534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71E32-0634-F054-A1AF-E67AD49B2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4989" y="2250673"/>
            <a:ext cx="804292" cy="10374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853EFB-F888-3727-F694-6C1EBC5114EC}"/>
              </a:ext>
            </a:extLst>
          </p:cNvPr>
          <p:cNvSpPr txBox="1"/>
          <p:nvPr/>
        </p:nvSpPr>
        <p:spPr bwMode="gray">
          <a:xfrm>
            <a:off x="7511051" y="1835608"/>
            <a:ext cx="1512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dirty="0">
                <a:solidFill>
                  <a:srgbClr val="333539"/>
                </a:solidFill>
              </a:rPr>
              <a:t>George Box</a:t>
            </a:r>
            <a:br>
              <a:rPr lang="en-GB" sz="800" b="1" dirty="0">
                <a:solidFill>
                  <a:srgbClr val="333539"/>
                </a:solidFill>
                <a:effectLst/>
              </a:rPr>
            </a:br>
            <a:r>
              <a:rPr lang="en-GB" sz="800" b="1" dirty="0">
                <a:solidFill>
                  <a:srgbClr val="333539"/>
                </a:solidFill>
                <a:effectLst/>
              </a:rPr>
              <a:t>(1919 – 2013)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B1EB8C-3840-6323-A572-A829B8EF65F8}"/>
              </a:ext>
            </a:extLst>
          </p:cNvPr>
          <p:cNvSpPr txBox="1"/>
          <p:nvPr/>
        </p:nvSpPr>
        <p:spPr bwMode="gray">
          <a:xfrm>
            <a:off x="7511051" y="3288093"/>
            <a:ext cx="1512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dirty="0">
                <a:solidFill>
                  <a:srgbClr val="333539"/>
                </a:solidFill>
              </a:rPr>
              <a:t>Mervin Mueller</a:t>
            </a:r>
            <a:br>
              <a:rPr lang="en-GB" sz="800" b="1" dirty="0">
                <a:solidFill>
                  <a:srgbClr val="333539"/>
                </a:solidFill>
              </a:rPr>
            </a:br>
            <a:r>
              <a:rPr lang="en-GB" sz="800" b="1" dirty="0">
                <a:solidFill>
                  <a:srgbClr val="333539"/>
                </a:solidFill>
                <a:effectLst/>
              </a:rPr>
              <a:t>(1928 – 2018)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ight Arrow 10">
                <a:extLst>
                  <a:ext uri="{FF2B5EF4-FFF2-40B4-BE49-F238E27FC236}">
                    <a16:creationId xmlns:a16="http://schemas.microsoft.com/office/drawing/2014/main" id="{8987DDA4-38EB-E115-25C3-F8AB1A95A38E}"/>
                  </a:ext>
                </a:extLst>
              </p:cNvPr>
              <p:cNvSpPr/>
              <p:nvPr/>
            </p:nvSpPr>
            <p:spPr bwMode="gray">
              <a:xfrm>
                <a:off x="3846568" y="2627380"/>
                <a:ext cx="915670" cy="694857"/>
              </a:xfrm>
              <a:prstGeom prst="rightArrow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ight Arrow 10">
                <a:extLst>
                  <a:ext uri="{FF2B5EF4-FFF2-40B4-BE49-F238E27FC236}">
                    <a16:creationId xmlns:a16="http://schemas.microsoft.com/office/drawing/2014/main" id="{8987DDA4-38EB-E115-25C3-F8AB1A95A3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46568" y="2627380"/>
                <a:ext cx="915670" cy="694857"/>
              </a:xfrm>
              <a:prstGeom prst="rightArrow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48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10" grpId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23182</TotalTime>
  <Words>1599</Words>
  <Application>Microsoft Macintosh PowerPoint</Application>
  <PresentationFormat>On-screen Show (16:9)</PresentationFormat>
  <Paragraphs>292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Cambria Math</vt:lpstr>
      <vt:lpstr>Open Sans</vt:lpstr>
      <vt:lpstr>Verdana</vt:lpstr>
      <vt:lpstr>TEMPLATE DEF Faculty v2022</vt:lpstr>
      <vt:lpstr>Introduction to Probabilistic Machine Learning</vt:lpstr>
      <vt:lpstr>Overview</vt:lpstr>
      <vt:lpstr>Overview</vt:lpstr>
      <vt:lpstr>Bayesian Inference of Linear Basis Function Models</vt:lpstr>
      <vt:lpstr>Bayesian Inference in Pictures</vt:lpstr>
      <vt:lpstr>Overview</vt:lpstr>
      <vt:lpstr>Multivariate Normal Distribution </vt:lpstr>
      <vt:lpstr>Multivariate Normal Distribution: Representations</vt:lpstr>
      <vt:lpstr>Sampling Multivariate Normal Distribution </vt:lpstr>
      <vt:lpstr>Overview</vt:lpstr>
      <vt:lpstr>Multivariate Message Update Equations</vt:lpstr>
      <vt:lpstr>Bayesian Linear Regression by Message Passing</vt:lpstr>
      <vt:lpstr>Predictions</vt:lpstr>
      <vt:lpstr>Bayesian Linear Regression: Example</vt:lpstr>
      <vt:lpstr>Overview</vt:lpstr>
      <vt:lpstr>Fast Bayesian Linear Regression</vt:lpstr>
      <vt:lpstr>Speeding up Bayesian Linear Regression</vt:lpstr>
      <vt:lpstr>Overview</vt:lpstr>
      <vt:lpstr>Bayes’ Theorem for Normal Distributions</vt:lpstr>
      <vt:lpstr>Conjugate Gaussians: Derivation</vt:lpstr>
      <vt:lpstr>Bayesian Linear Regression</vt:lpstr>
      <vt:lpstr>Summary</vt:lpstr>
      <vt:lpstr>See you next week!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Herbrich, Ralf</cp:lastModifiedBy>
  <cp:revision>223</cp:revision>
  <cp:lastPrinted>2014-05-07T12:19:03Z</cp:lastPrinted>
  <dcterms:created xsi:type="dcterms:W3CDTF">2022-08-10T08:10:37Z</dcterms:created>
  <dcterms:modified xsi:type="dcterms:W3CDTF">2024-05-27T18:52:26Z</dcterms:modified>
</cp:coreProperties>
</file>