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1" r:id="rId2"/>
    <p:sldId id="303" r:id="rId3"/>
    <p:sldId id="360" r:id="rId4"/>
    <p:sldId id="376" r:id="rId5"/>
    <p:sldId id="384" r:id="rId6"/>
    <p:sldId id="361" r:id="rId7"/>
    <p:sldId id="332" r:id="rId8"/>
    <p:sldId id="365" r:id="rId9"/>
    <p:sldId id="366" r:id="rId10"/>
    <p:sldId id="367" r:id="rId11"/>
    <p:sldId id="368" r:id="rId12"/>
    <p:sldId id="362" r:id="rId13"/>
    <p:sldId id="391" r:id="rId14"/>
    <p:sldId id="392" r:id="rId15"/>
    <p:sldId id="385" r:id="rId16"/>
    <p:sldId id="386" r:id="rId17"/>
    <p:sldId id="381" r:id="rId18"/>
    <p:sldId id="369" r:id="rId19"/>
    <p:sldId id="383" r:id="rId20"/>
    <p:sldId id="387" r:id="rId21"/>
    <p:sldId id="378" r:id="rId22"/>
    <p:sldId id="363" r:id="rId23"/>
    <p:sldId id="388" r:id="rId24"/>
    <p:sldId id="389" r:id="rId25"/>
    <p:sldId id="390" r:id="rId26"/>
    <p:sldId id="304" r:id="rId27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00B05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7"/>
    <p:restoredTop sz="95218"/>
  </p:normalViewPr>
  <p:slideViewPr>
    <p:cSldViewPr snapToObjects="1" showGuides="1">
      <p:cViewPr>
        <p:scale>
          <a:sx n="200" d="100"/>
          <a:sy n="200" d="100"/>
        </p:scale>
        <p:origin x="896" y="34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7" d="100"/>
          <a:sy n="97" d="100"/>
        </p:scale>
        <p:origin x="2064" y="192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410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170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138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1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5 –</a:t>
            </a:r>
            <a:r>
              <a:rPr lang="en-US" sz="800" noProof="0" dirty="0"/>
              <a:t> Bayesian Ranking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/26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1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580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9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6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590.png"/><Relationship Id="rId2" Type="http://schemas.openxmlformats.org/officeDocument/2006/relationships/image" Target="../media/image160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6.png"/><Relationship Id="rId7" Type="http://schemas.openxmlformats.org/officeDocument/2006/relationships/image" Target="../media/image1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145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44.png"/><Relationship Id="rId2" Type="http://schemas.openxmlformats.org/officeDocument/2006/relationships/image" Target="../media/image107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43.png"/><Relationship Id="rId5" Type="http://schemas.openxmlformats.org/officeDocument/2006/relationships/image" Target="../media/image110.png"/><Relationship Id="rId23" Type="http://schemas.openxmlformats.org/officeDocument/2006/relationships/image" Target="../media/image147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22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../media/image22.png"/><Relationship Id="rId16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7.jpe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6.png"/><Relationship Id="rId16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../media/image9.png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8.jpe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en-US" dirty="0"/>
              <a:t>Bayesian Ranking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EB15D-446C-7BF1-AE56-4FA1A6AD9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Learning</a:t>
            </a:r>
            <a:r>
              <a:rPr lang="en-US" dirty="0"/>
              <a:t>: In the ranking setting, we observe multi-team match outcomes and want to infer the skills of all single players!</a:t>
            </a:r>
            <a:endParaRPr lang="en-US" b="1" dirty="0"/>
          </a:p>
          <a:p>
            <a:r>
              <a:rPr lang="en-US" b="1" dirty="0"/>
              <a:t>Idea</a:t>
            </a:r>
            <a:r>
              <a:rPr lang="en-US" dirty="0"/>
              <a:t>: Leverage the transitivity of the real line of latent scores!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1FB35-91EE-C6E2-29D0-FA2F6256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Match Outcomes to Pairwise Rankings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7B468D-C3B6-7788-5B9C-FB07950DF935}"/>
              </a:ext>
            </a:extLst>
          </p:cNvPr>
          <p:cNvCxnSpPr>
            <a:cxnSpLocks/>
            <a:stCxn id="12" idx="4"/>
            <a:endCxn id="26" idx="7"/>
          </p:cNvCxnSpPr>
          <p:nvPr/>
        </p:nvCxnSpPr>
        <p:spPr bwMode="gray">
          <a:xfrm flipH="1">
            <a:off x="5050167" y="3019075"/>
            <a:ext cx="722742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07E2A-5CC9-1683-3787-C68E3D8D83AA}"/>
              </a:ext>
            </a:extLst>
          </p:cNvPr>
          <p:cNvCxnSpPr>
            <a:cxnSpLocks/>
            <a:stCxn id="19" idx="1"/>
            <a:endCxn id="14" idx="4"/>
          </p:cNvCxnSpPr>
          <p:nvPr/>
        </p:nvCxnSpPr>
        <p:spPr bwMode="gray">
          <a:xfrm flipH="1" flipV="1">
            <a:off x="2515527" y="3019075"/>
            <a:ext cx="726824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1A0CF5-36FD-93B3-3588-E8868656699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 bwMode="gray">
          <a:xfrm>
            <a:off x="5772909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894A7-1790-4CDA-3F92-C029B3C6B292}"/>
              </a:ext>
            </a:extLst>
          </p:cNvPr>
          <p:cNvCxnSpPr>
            <a:cxnSpLocks/>
            <a:stCxn id="11" idx="5"/>
            <a:endCxn id="20" idx="1"/>
          </p:cNvCxnSpPr>
          <p:nvPr/>
        </p:nvCxnSpPr>
        <p:spPr bwMode="gray">
          <a:xfrm>
            <a:off x="3418968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/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/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/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=+1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/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/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/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/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/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/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CD47C-61BF-3AAB-AB97-A57AED7F7506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 bwMode="gray">
          <a:xfrm>
            <a:off x="2515527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88CDE5-369A-C3AD-4D5A-BBA3621A1572}"/>
              </a:ext>
            </a:extLst>
          </p:cNvPr>
          <p:cNvCxnSpPr>
            <a:cxnSpLocks/>
            <a:stCxn id="16" idx="3"/>
            <a:endCxn id="20" idx="7"/>
          </p:cNvCxnSpPr>
          <p:nvPr/>
        </p:nvCxnSpPr>
        <p:spPr bwMode="gray">
          <a:xfrm flipH="1">
            <a:off x="4233313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/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/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47613A-DEDC-60D1-69EE-801816F45B50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 bwMode="gray">
          <a:xfrm flipV="1">
            <a:off x="3420542" y="2982171"/>
            <a:ext cx="634580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/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BA98800-1089-456A-211F-1EE1A7DAD51D}"/>
              </a:ext>
            </a:extLst>
          </p:cNvPr>
          <p:cNvSpPr/>
          <p:nvPr/>
        </p:nvSpPr>
        <p:spPr bwMode="gray">
          <a:xfrm>
            <a:off x="3034087" y="3723878"/>
            <a:ext cx="222532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4E4485-E17C-6C86-B36E-99B16D1D7E3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32563" y="4001040"/>
            <a:ext cx="574513" cy="5368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/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By transitivity, this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/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83C5CE-BDDD-91EF-284D-C7220C07FC72}"/>
              </a:ext>
            </a:extLst>
          </p:cNvPr>
          <p:cNvCxnSpPr>
            <a:cxnSpLocks/>
            <a:stCxn id="26" idx="1"/>
            <a:endCxn id="20" idx="5"/>
          </p:cNvCxnSpPr>
          <p:nvPr/>
        </p:nvCxnSpPr>
        <p:spPr bwMode="gray">
          <a:xfrm flipH="1" flipV="1">
            <a:off x="4233313" y="2982171"/>
            <a:ext cx="63866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/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=+1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3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2" grpId="0"/>
      <p:bldP spid="23" grpId="0" animBg="1"/>
      <p:bldP spid="25" grpId="0"/>
      <p:bldP spid="26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597600" cy="3563938"/>
              </a:xfrm>
            </p:spPr>
            <p:txBody>
              <a:bodyPr/>
              <a:lstStyle/>
              <a:p>
                <a:r>
                  <a:rPr lang="en-US" b="1" dirty="0"/>
                  <a:t>Draw Model</a:t>
                </a:r>
                <a:r>
                  <a:rPr lang="en-US" dirty="0"/>
                  <a:t>: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the winning team, we have three outcomes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Teams draw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dirty="0"/>
                  <a:t>Pairwise draws in a chain </a:t>
                </a:r>
                <a:r>
                  <a:rPr lang="en-US" sz="1200" b="1" dirty="0"/>
                  <a:t>do not</a:t>
                </a:r>
                <a:r>
                  <a:rPr lang="en-US" sz="1200" dirty="0"/>
                  <a:t> model the actual event that all pairwise team performances are at most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200" dirty="0"/>
                  <a:t> away from each other!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Partial Play</a:t>
                </a:r>
                <a:r>
                  <a:rPr lang="en-US" dirty="0"/>
                  <a:t>: If a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only participates for 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of the time in the match, then we model this assuming a linear contribution to the team skill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This only works if the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is truly independent of the (predicted) match outcome!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597600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D3F657C-2C83-99AC-BA1A-08ECDB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Draws and Partial Play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3E7BE3-6D83-3488-2F42-5C35E3692D33}"/>
              </a:ext>
            </a:extLst>
          </p:cNvPr>
          <p:cNvCxnSpPr/>
          <p:nvPr/>
        </p:nvCxnSpPr>
        <p:spPr bwMode="gray">
          <a:xfrm>
            <a:off x="683568" y="3075806"/>
            <a:ext cx="61206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2E512-29C7-963F-1C83-BDBBDCDFDAB8}"/>
              </a:ext>
            </a:extLst>
          </p:cNvPr>
          <p:cNvCxnSpPr/>
          <p:nvPr/>
        </p:nvCxnSpPr>
        <p:spPr bwMode="gray">
          <a:xfrm>
            <a:off x="3203848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0115DE-1878-2C31-7337-1B0C1AC55FFB}"/>
              </a:ext>
            </a:extLst>
          </p:cNvPr>
          <p:cNvSpPr/>
          <p:nvPr/>
        </p:nvSpPr>
        <p:spPr bwMode="gray">
          <a:xfrm>
            <a:off x="2844641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A10E68-91FA-BD1C-2409-B33D7897E375}"/>
              </a:ext>
            </a:extLst>
          </p:cNvPr>
          <p:cNvCxnSpPr/>
          <p:nvPr/>
        </p:nvCxnSpPr>
        <p:spPr bwMode="gray">
          <a:xfrm>
            <a:off x="268224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02019-3213-70BA-A23A-2924B68B1BB8}"/>
              </a:ext>
            </a:extLst>
          </p:cNvPr>
          <p:cNvSpPr/>
          <p:nvPr/>
        </p:nvSpPr>
        <p:spPr bwMode="gray">
          <a:xfrm>
            <a:off x="232303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59C79B-7F64-8607-C611-F3A8E9869774}"/>
              </a:ext>
            </a:extLst>
          </p:cNvPr>
          <p:cNvCxnSpPr/>
          <p:nvPr/>
        </p:nvCxnSpPr>
        <p:spPr bwMode="gray">
          <a:xfrm>
            <a:off x="371043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565F3C-42FA-1DCA-48EF-A77EC0A566DB}"/>
              </a:ext>
            </a:extLst>
          </p:cNvPr>
          <p:cNvSpPr/>
          <p:nvPr/>
        </p:nvSpPr>
        <p:spPr bwMode="gray">
          <a:xfrm>
            <a:off x="335122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F6A91E-0E94-CB78-F957-5818720EFAC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11864" y="3016065"/>
            <a:ext cx="316985" cy="2037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/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Draw margin of </a:t>
                </a:r>
                <a14:m>
                  <m:oMath xmlns:m="http://schemas.openxmlformats.org/officeDocument/2006/math">
                    <m:r>
                      <a:rPr lang="en-GB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blipFill>
                <a:blip r:embed="rId3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/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/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/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28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b="1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450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A8BB6-E8B2-0C10-FBFB-339C347A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 Factor Graphs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E011CB-7EE5-C8C8-0BCF-D48BD6C2D078}"/>
              </a:ext>
            </a:extLst>
          </p:cNvPr>
          <p:cNvCxnSpPr>
            <a:cxnSpLocks/>
            <a:stCxn id="32" idx="4"/>
            <a:endCxn id="43" idx="7"/>
          </p:cNvCxnSpPr>
          <p:nvPr/>
        </p:nvCxnSpPr>
        <p:spPr bwMode="gray">
          <a:xfrm flipH="1">
            <a:off x="2388615" y="2503491"/>
            <a:ext cx="454199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40957-A0A7-DB25-5CEE-98649C7562E0}"/>
              </a:ext>
            </a:extLst>
          </p:cNvPr>
          <p:cNvCxnSpPr>
            <a:cxnSpLocks/>
            <a:stCxn id="39" idx="1"/>
            <a:endCxn id="34" idx="4"/>
          </p:cNvCxnSpPr>
          <p:nvPr/>
        </p:nvCxnSpPr>
        <p:spPr bwMode="gray">
          <a:xfrm flipH="1" flipV="1">
            <a:off x="665552" y="2503491"/>
            <a:ext cx="455773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5D138B-B56F-C870-D8DF-0BB285282920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2842814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7D7231-F493-A529-0867-53225CC5BE25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 bwMode="gray">
          <a:xfrm>
            <a:off x="1297942" y="1922749"/>
            <a:ext cx="366678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/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/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/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/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BF9343-187C-B163-4A97-70EEB1F0A5E0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 bwMode="gray">
          <a:xfrm>
            <a:off x="665552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3DBE29-41A8-E023-8E03-A6DA9E8AAB0E}"/>
              </a:ext>
            </a:extLst>
          </p:cNvPr>
          <p:cNvCxnSpPr>
            <a:cxnSpLocks/>
            <a:stCxn id="36" idx="3"/>
            <a:endCxn id="40" idx="7"/>
          </p:cNvCxnSpPr>
          <p:nvPr/>
        </p:nvCxnSpPr>
        <p:spPr bwMode="gray">
          <a:xfrm flipH="1">
            <a:off x="1842811" y="1922749"/>
            <a:ext cx="36510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/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/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/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1C8691-93D1-63C7-2A7D-0591BC501990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 bwMode="gray">
          <a:xfrm flipV="1">
            <a:off x="1299516" y="2466587"/>
            <a:ext cx="365104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/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/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534A6D-A6E5-BDDE-DBB7-CB22C421C36B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 bwMode="gray">
          <a:xfrm flipH="1" flipV="1">
            <a:off x="1842811" y="2466587"/>
            <a:ext cx="36761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B81FE-EA39-9FC7-AB8E-F4435A57760E}"/>
              </a:ext>
            </a:extLst>
          </p:cNvPr>
          <p:cNvCxnSpPr>
            <a:cxnSpLocks/>
            <a:stCxn id="61" idx="4"/>
            <a:endCxn id="108" idx="3"/>
          </p:cNvCxnSpPr>
          <p:nvPr/>
        </p:nvCxnSpPr>
        <p:spPr bwMode="gray">
          <a:xfrm flipH="1">
            <a:off x="5470312" y="3934003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F383DF-D75F-5F67-1626-112DB52D87DA}"/>
              </a:ext>
            </a:extLst>
          </p:cNvPr>
          <p:cNvCxnSpPr>
            <a:cxnSpLocks/>
            <a:stCxn id="107" idx="1"/>
            <a:endCxn id="63" idx="4"/>
          </p:cNvCxnSpPr>
          <p:nvPr/>
        </p:nvCxnSpPr>
        <p:spPr bwMode="gray">
          <a:xfrm flipH="1" flipV="1">
            <a:off x="3774599" y="3934003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044E40-10AE-9E2B-57DB-7D956E807E5F}"/>
              </a:ext>
            </a:extLst>
          </p:cNvPr>
          <p:cNvCxnSpPr>
            <a:cxnSpLocks/>
            <a:stCxn id="62" idx="4"/>
            <a:endCxn id="97" idx="0"/>
          </p:cNvCxnSpPr>
          <p:nvPr/>
        </p:nvCxnSpPr>
        <p:spPr bwMode="gray">
          <a:xfrm>
            <a:off x="5951861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0A19FC-D52E-D1DA-74C7-942C3DC4FCDF}"/>
              </a:ext>
            </a:extLst>
          </p:cNvPr>
          <p:cNvCxnSpPr>
            <a:cxnSpLocks/>
            <a:stCxn id="92" idx="5"/>
            <a:endCxn id="99" idx="1"/>
          </p:cNvCxnSpPr>
          <p:nvPr/>
        </p:nvCxnSpPr>
        <p:spPr bwMode="gray">
          <a:xfrm>
            <a:off x="4524654" y="3121657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/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/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/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/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6E2DA0-FF8B-5FEE-9917-5FE03F62DC53}"/>
              </a:ext>
            </a:extLst>
          </p:cNvPr>
          <p:cNvCxnSpPr>
            <a:cxnSpLocks/>
            <a:stCxn id="64" idx="4"/>
            <a:endCxn id="94" idx="0"/>
          </p:cNvCxnSpPr>
          <p:nvPr/>
        </p:nvCxnSpPr>
        <p:spPr bwMode="gray">
          <a:xfrm>
            <a:off x="377459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FD8891-9EF3-6C7B-625F-6CBFA87022ED}"/>
              </a:ext>
            </a:extLst>
          </p:cNvPr>
          <p:cNvCxnSpPr>
            <a:cxnSpLocks/>
            <a:stCxn id="93" idx="3"/>
            <a:endCxn id="99" idx="3"/>
          </p:cNvCxnSpPr>
          <p:nvPr/>
        </p:nvCxnSpPr>
        <p:spPr bwMode="gray">
          <a:xfrm flipH="1">
            <a:off x="4925762" y="3121657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/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/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/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3482AC-35A4-D1BD-17CD-92829C078787}"/>
              </a:ext>
            </a:extLst>
          </p:cNvPr>
          <p:cNvCxnSpPr>
            <a:cxnSpLocks/>
            <a:stCxn id="107" idx="3"/>
            <a:endCxn id="69" idx="3"/>
          </p:cNvCxnSpPr>
          <p:nvPr/>
        </p:nvCxnSpPr>
        <p:spPr bwMode="gray">
          <a:xfrm flipV="1">
            <a:off x="4381680" y="3897099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/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/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A66D54-CBC3-06B6-9465-73BBFF8EA74C}"/>
              </a:ext>
            </a:extLst>
          </p:cNvPr>
          <p:cNvCxnSpPr>
            <a:cxnSpLocks/>
            <a:stCxn id="108" idx="1"/>
            <a:endCxn id="69" idx="5"/>
          </p:cNvCxnSpPr>
          <p:nvPr/>
        </p:nvCxnSpPr>
        <p:spPr bwMode="gray">
          <a:xfrm flipH="1" flipV="1">
            <a:off x="4951858" y="3897099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018F8D1-6772-4B19-51AB-C7C7748C71DF}"/>
              </a:ext>
            </a:extLst>
          </p:cNvPr>
          <p:cNvSpPr/>
          <p:nvPr/>
        </p:nvSpPr>
        <p:spPr bwMode="gray">
          <a:xfrm>
            <a:off x="5888861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D60D76-838A-0F12-6A97-646ABCAFE795}"/>
              </a:ext>
            </a:extLst>
          </p:cNvPr>
          <p:cNvSpPr/>
          <p:nvPr/>
        </p:nvSpPr>
        <p:spPr bwMode="gray">
          <a:xfrm>
            <a:off x="5200622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BCC220-FC4B-FDFA-B30A-1D418F56E033}"/>
              </a:ext>
            </a:extLst>
          </p:cNvPr>
          <p:cNvSpPr/>
          <p:nvPr/>
        </p:nvSpPr>
        <p:spPr bwMode="gray">
          <a:xfrm>
            <a:off x="437255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DA83EF-4C5A-CF39-531C-152F691EF4D7}"/>
              </a:ext>
            </a:extLst>
          </p:cNvPr>
          <p:cNvSpPr/>
          <p:nvPr/>
        </p:nvSpPr>
        <p:spPr bwMode="gray">
          <a:xfrm>
            <a:off x="371159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D14E2-A800-2C5F-AEFF-CFBB71C63DA7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 bwMode="gray">
          <a:xfrm>
            <a:off x="377459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ACC3B7-E42B-D664-00A3-B1B925ABDBB7}"/>
              </a:ext>
            </a:extLst>
          </p:cNvPr>
          <p:cNvCxnSpPr>
            <a:cxnSpLocks/>
            <a:stCxn id="76" idx="2"/>
            <a:endCxn id="67" idx="0"/>
          </p:cNvCxnSpPr>
          <p:nvPr/>
        </p:nvCxnSpPr>
        <p:spPr bwMode="gray">
          <a:xfrm>
            <a:off x="443555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4E9554-622B-ED0D-DC33-D677D82AC50D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 bwMode="gray">
          <a:xfrm>
            <a:off x="5263622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DF60DD-933E-2E32-9D63-AE1D9875C7EA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 bwMode="gray">
          <a:xfrm>
            <a:off x="5951861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/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/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/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/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6D26CA18-CA70-6B22-50E6-5C1B48965D8A}"/>
              </a:ext>
            </a:extLst>
          </p:cNvPr>
          <p:cNvSpPr/>
          <p:nvPr/>
        </p:nvSpPr>
        <p:spPr bwMode="gray">
          <a:xfrm>
            <a:off x="371159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E20D0C-BCB5-C3E3-26AD-A5EDA053EFEB}"/>
              </a:ext>
            </a:extLst>
          </p:cNvPr>
          <p:cNvSpPr/>
          <p:nvPr/>
        </p:nvSpPr>
        <p:spPr bwMode="gray">
          <a:xfrm>
            <a:off x="437255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4245A1-ABCA-8C59-8433-01565BDC9325}"/>
              </a:ext>
            </a:extLst>
          </p:cNvPr>
          <p:cNvSpPr/>
          <p:nvPr/>
        </p:nvSpPr>
        <p:spPr bwMode="gray">
          <a:xfrm>
            <a:off x="5200622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23BBA9-C145-6B62-2D9E-AB073C425B0D}"/>
              </a:ext>
            </a:extLst>
          </p:cNvPr>
          <p:cNvSpPr/>
          <p:nvPr/>
        </p:nvSpPr>
        <p:spPr bwMode="gray">
          <a:xfrm>
            <a:off x="5888861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76B1CA-B1FF-02ED-B442-A768486BD631}"/>
              </a:ext>
            </a:extLst>
          </p:cNvPr>
          <p:cNvSpPr/>
          <p:nvPr/>
        </p:nvSpPr>
        <p:spPr bwMode="gray">
          <a:xfrm>
            <a:off x="3711599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6624346-7108-11F6-BA4E-75A923B47573}"/>
              </a:ext>
            </a:extLst>
          </p:cNvPr>
          <p:cNvSpPr/>
          <p:nvPr/>
        </p:nvSpPr>
        <p:spPr bwMode="gray">
          <a:xfrm>
            <a:off x="4799763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B6E40ED-E04B-BD61-D873-35A1FA52B297}"/>
              </a:ext>
            </a:extLst>
          </p:cNvPr>
          <p:cNvSpPr/>
          <p:nvPr/>
        </p:nvSpPr>
        <p:spPr bwMode="gray">
          <a:xfrm>
            <a:off x="5888861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E11F3C-931D-13B8-A110-B7FA9D02936D}"/>
              </a:ext>
            </a:extLst>
          </p:cNvPr>
          <p:cNvSpPr/>
          <p:nvPr/>
        </p:nvSpPr>
        <p:spPr bwMode="gray">
          <a:xfrm>
            <a:off x="4255681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20FC30-BFBF-EA07-686E-6250FDA1EAC3}"/>
              </a:ext>
            </a:extLst>
          </p:cNvPr>
          <p:cNvSpPr/>
          <p:nvPr/>
        </p:nvSpPr>
        <p:spPr bwMode="gray">
          <a:xfrm>
            <a:off x="5344313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6D565AE-53AD-20A1-EA9C-39025F4A254B}"/>
              </a:ext>
            </a:extLst>
          </p:cNvPr>
          <p:cNvSpPr/>
          <p:nvPr/>
        </p:nvSpPr>
        <p:spPr bwMode="gray">
          <a:xfrm>
            <a:off x="4255681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4A47BFD-8383-A6D4-05D7-6F6FFDACDD15}"/>
              </a:ext>
            </a:extLst>
          </p:cNvPr>
          <p:cNvSpPr/>
          <p:nvPr/>
        </p:nvSpPr>
        <p:spPr bwMode="gray">
          <a:xfrm>
            <a:off x="5344313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BD7FC6-3EB7-8611-CA76-77E912D563EE}"/>
              </a:ext>
            </a:extLst>
          </p:cNvPr>
          <p:cNvCxnSpPr>
            <a:cxnSpLocks/>
            <a:stCxn id="68" idx="0"/>
            <a:endCxn id="107" idx="2"/>
          </p:cNvCxnSpPr>
          <p:nvPr/>
        </p:nvCxnSpPr>
        <p:spPr bwMode="gray">
          <a:xfrm flipV="1">
            <a:off x="4318681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C4D9A3-7DCA-FC49-3432-C3C8DFCB795E}"/>
              </a:ext>
            </a:extLst>
          </p:cNvPr>
          <p:cNvCxnSpPr>
            <a:cxnSpLocks/>
            <a:stCxn id="105" idx="0"/>
            <a:endCxn id="68" idx="4"/>
          </p:cNvCxnSpPr>
          <p:nvPr/>
        </p:nvCxnSpPr>
        <p:spPr bwMode="gray">
          <a:xfrm flipV="1">
            <a:off x="4318681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63131E6-48D9-6362-6D42-75768DBCCCBA}"/>
              </a:ext>
            </a:extLst>
          </p:cNvPr>
          <p:cNvCxnSpPr>
            <a:cxnSpLocks/>
            <a:stCxn id="72" idx="0"/>
            <a:endCxn id="108" idx="2"/>
          </p:cNvCxnSpPr>
          <p:nvPr/>
        </p:nvCxnSpPr>
        <p:spPr bwMode="gray">
          <a:xfrm flipV="1">
            <a:off x="5407313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025637F-3445-1E6F-33C8-B8B37AB089F1}"/>
              </a:ext>
            </a:extLst>
          </p:cNvPr>
          <p:cNvCxnSpPr>
            <a:cxnSpLocks/>
            <a:stCxn id="106" idx="0"/>
            <a:endCxn id="72" idx="4"/>
          </p:cNvCxnSpPr>
          <p:nvPr/>
        </p:nvCxnSpPr>
        <p:spPr bwMode="gray">
          <a:xfrm flipV="1">
            <a:off x="5407313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00C1CF-97F5-6C38-91A9-693F01FF2599}"/>
              </a:ext>
            </a:extLst>
          </p:cNvPr>
          <p:cNvCxnSpPr>
            <a:cxnSpLocks/>
            <a:stCxn id="99" idx="2"/>
            <a:endCxn id="69" idx="0"/>
          </p:cNvCxnSpPr>
          <p:nvPr/>
        </p:nvCxnSpPr>
        <p:spPr bwMode="gray">
          <a:xfrm>
            <a:off x="4862763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CA2817-E149-2B2D-F617-8FF8D8CBCA11}"/>
              </a:ext>
            </a:extLst>
          </p:cNvPr>
          <p:cNvCxnSpPr>
            <a:cxnSpLocks/>
            <a:stCxn id="67" idx="4"/>
            <a:endCxn id="95" idx="0"/>
          </p:cNvCxnSpPr>
          <p:nvPr/>
        </p:nvCxnSpPr>
        <p:spPr bwMode="gray">
          <a:xfrm>
            <a:off x="443555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52C780-21E9-0338-6DF3-997C5F83ADDC}"/>
              </a:ext>
            </a:extLst>
          </p:cNvPr>
          <p:cNvCxnSpPr>
            <a:cxnSpLocks/>
            <a:stCxn id="71" idx="4"/>
            <a:endCxn id="96" idx="0"/>
          </p:cNvCxnSpPr>
          <p:nvPr/>
        </p:nvCxnSpPr>
        <p:spPr bwMode="gray">
          <a:xfrm>
            <a:off x="5263622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0A5AB6-A0E0-FE2D-B005-72F7A04441A5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 bwMode="gray">
          <a:xfrm>
            <a:off x="5951861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627F71-5081-837C-BA4C-B8C7E878A669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 bwMode="gray">
          <a:xfrm>
            <a:off x="5263622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05C930-04E3-8996-7370-BE07D85D06A9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 bwMode="gray">
          <a:xfrm>
            <a:off x="443555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CF214D8-51A0-CD06-4331-288886A6013E}"/>
              </a:ext>
            </a:extLst>
          </p:cNvPr>
          <p:cNvCxnSpPr>
            <a:cxnSpLocks/>
            <a:stCxn id="94" idx="2"/>
            <a:endCxn id="91" idx="0"/>
          </p:cNvCxnSpPr>
          <p:nvPr/>
        </p:nvCxnSpPr>
        <p:spPr bwMode="gray">
          <a:xfrm>
            <a:off x="377459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BF156B3-0910-E7FE-629C-25D976DAAC48}"/>
              </a:ext>
            </a:extLst>
          </p:cNvPr>
          <p:cNvCxnSpPr>
            <a:cxnSpLocks/>
            <a:stCxn id="91" idx="4"/>
            <a:endCxn id="98" idx="0"/>
          </p:cNvCxnSpPr>
          <p:nvPr/>
        </p:nvCxnSpPr>
        <p:spPr bwMode="gray">
          <a:xfrm>
            <a:off x="3774599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C6FC3A0-5544-5B80-E664-D4437176496B}"/>
              </a:ext>
            </a:extLst>
          </p:cNvPr>
          <p:cNvCxnSpPr>
            <a:cxnSpLocks/>
            <a:stCxn id="98" idx="2"/>
            <a:endCxn id="63" idx="0"/>
          </p:cNvCxnSpPr>
          <p:nvPr/>
        </p:nvCxnSpPr>
        <p:spPr bwMode="gray">
          <a:xfrm>
            <a:off x="3774599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00C4DA-61FF-7F11-9094-E9262D0890F7}"/>
              </a:ext>
            </a:extLst>
          </p:cNvPr>
          <p:cNvCxnSpPr>
            <a:cxnSpLocks/>
            <a:stCxn id="90" idx="4"/>
            <a:endCxn id="100" idx="0"/>
          </p:cNvCxnSpPr>
          <p:nvPr/>
        </p:nvCxnSpPr>
        <p:spPr bwMode="gray">
          <a:xfrm>
            <a:off x="5951861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93A99-242C-9E17-997F-336C8FF74DF0}"/>
              </a:ext>
            </a:extLst>
          </p:cNvPr>
          <p:cNvCxnSpPr>
            <a:cxnSpLocks/>
            <a:stCxn id="100" idx="2"/>
            <a:endCxn id="61" idx="0"/>
          </p:cNvCxnSpPr>
          <p:nvPr/>
        </p:nvCxnSpPr>
        <p:spPr bwMode="gray">
          <a:xfrm>
            <a:off x="5951861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7612FB4-1023-8B1D-095C-CB47FC2A2A86}"/>
              </a:ext>
            </a:extLst>
          </p:cNvPr>
          <p:cNvSpPr txBox="1"/>
          <p:nvPr/>
        </p:nvSpPr>
        <p:spPr bwMode="gray">
          <a:xfrm>
            <a:off x="920532" y="117731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BBB9BC-93EE-4853-9557-19826D10D161}"/>
              </a:ext>
            </a:extLst>
          </p:cNvPr>
          <p:cNvSpPr txBox="1"/>
          <p:nvPr/>
        </p:nvSpPr>
        <p:spPr bwMode="gray">
          <a:xfrm>
            <a:off x="4111523" y="1180456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3B38D5B2-CC2E-96BB-713A-A223D43C0470}"/>
              </a:ext>
            </a:extLst>
          </p:cNvPr>
          <p:cNvSpPr/>
          <p:nvPr/>
        </p:nvSpPr>
        <p:spPr bwMode="gray">
          <a:xfrm>
            <a:off x="3563889" y="1754652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7280EB1-650F-D41F-56C6-13CC79EE0D7D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1922749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/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1ED69966-A648-1B0A-6C6C-3B71A0BB837B}"/>
              </a:ext>
            </a:extLst>
          </p:cNvPr>
          <p:cNvSpPr/>
          <p:nvPr/>
        </p:nvSpPr>
        <p:spPr bwMode="gray">
          <a:xfrm>
            <a:off x="3563889" y="250010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6D2DE9FD-698F-ACBD-7AA3-567E67AB3062}"/>
              </a:ext>
            </a:extLst>
          </p:cNvPr>
          <p:cNvSpPr/>
          <p:nvPr/>
        </p:nvSpPr>
        <p:spPr bwMode="gray">
          <a:xfrm>
            <a:off x="3563889" y="323525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88ABEFB2-DE48-79A3-BB77-9F7B53DF6BDF}"/>
              </a:ext>
            </a:extLst>
          </p:cNvPr>
          <p:cNvSpPr/>
          <p:nvPr/>
        </p:nvSpPr>
        <p:spPr bwMode="gray">
          <a:xfrm>
            <a:off x="3564890" y="3950119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AD5C3C89-D3CB-1575-6170-AE648881231B}"/>
              </a:ext>
            </a:extLst>
          </p:cNvPr>
          <p:cNvSpPr/>
          <p:nvPr/>
        </p:nvSpPr>
        <p:spPr bwMode="gray">
          <a:xfrm>
            <a:off x="3563888" y="4750938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4249D84-F9FE-5E0F-0DC9-260B99689BDF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2654676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/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22A8DA3-B5A3-256D-46BA-0ECDEB6C100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87889" y="3375534"/>
            <a:ext cx="428327" cy="5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/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blipFill>
                <a:blip r:embed="rId27"/>
                <a:stretch>
                  <a:fillRect l="-8955" t="-114706" r="-7463" b="-179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7E6E1A-B0F4-39A5-9121-9408F3360ED8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8785" y="4078592"/>
            <a:ext cx="437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/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blipFill>
                <a:blip r:embed="rId28"/>
                <a:stretch>
                  <a:fillRect l="-5970" r="-16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A498BE1-23D4-08A3-31BF-6B9608E2C23E}"/>
              </a:ext>
            </a:extLst>
          </p:cNvPr>
          <p:cNvCxnSpPr>
            <a:cxnSpLocks/>
          </p:cNvCxnSpPr>
          <p:nvPr/>
        </p:nvCxnSpPr>
        <p:spPr bwMode="gray">
          <a:xfrm flipH="1">
            <a:off x="6087889" y="4909973"/>
            <a:ext cx="4283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/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700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1" grpId="0" animBg="1"/>
      <p:bldP spid="39" grpId="0" animBg="1"/>
      <p:bldP spid="40" grpId="0" animBg="1"/>
      <p:bldP spid="36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7" grpId="0" animBg="1"/>
      <p:bldP spid="108" grpId="0" animBg="1"/>
      <p:bldP spid="164" grpId="0"/>
      <p:bldP spid="165" grpId="0"/>
      <p:bldP spid="166" grpId="0" animBg="1"/>
      <p:bldP spid="168" grpId="0"/>
      <p:bldP spid="169" grpId="0" animBg="1"/>
      <p:bldP spid="170" grpId="0" animBg="1"/>
      <p:bldP spid="171" grpId="0" animBg="1"/>
      <p:bldP spid="172" grpId="0" animBg="1"/>
      <p:bldP spid="176" grpId="0"/>
      <p:bldP spid="178" grpId="0"/>
      <p:bldP spid="180" grpId="0"/>
      <p:bldP spid="1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5AB86-4158-4BE1-7B9B-FE8BF5D64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5976" y="1239837"/>
            <a:ext cx="2879851" cy="3563938"/>
          </a:xfrm>
        </p:spPr>
        <p:txBody>
          <a:bodyPr/>
          <a:lstStyle/>
          <a:p>
            <a:r>
              <a:rPr lang="en-DE" dirty="0"/>
              <a:t>Four Phases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prior messages (1)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</a:t>
            </a:r>
            <a:r>
              <a:rPr lang="en-DE" sz="1200" i="1" dirty="0"/>
              <a:t>down</a:t>
            </a:r>
            <a:r>
              <a:rPr lang="en-DE" sz="1200" dirty="0"/>
              <a:t> to the team performances (2 to 3)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Iterate the approximate messages on the pairwise team differences (4 to 9)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back from </a:t>
            </a:r>
            <a:r>
              <a:rPr lang="en-DE" sz="1200" i="1" dirty="0"/>
              <a:t>up </a:t>
            </a:r>
            <a:r>
              <a:rPr lang="en-DE" sz="1200" dirty="0"/>
              <a:t>from team performances to player skill (10 – 12)</a:t>
            </a:r>
          </a:p>
          <a:p>
            <a:endParaRPr lang="en-DE" dirty="0"/>
          </a:p>
          <a:p>
            <a:r>
              <a:rPr lang="en-DE" dirty="0"/>
              <a:t>Since this is a </a:t>
            </a:r>
            <a:r>
              <a:rPr lang="en-DE" i="1" dirty="0"/>
              <a:t>tree, </a:t>
            </a:r>
            <a:r>
              <a:rPr lang="en-DE" dirty="0"/>
              <a:t>the algorithm is guaranteed to converge!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E9310-D043-DB26-5F83-3749E40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(Approximate) Message Passing in TrueSkill Factor Graphs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0817DC-C7EF-B051-6069-69AAD2944240}"/>
              </a:ext>
            </a:extLst>
          </p:cNvPr>
          <p:cNvCxnSpPr>
            <a:cxnSpLocks/>
            <a:stCxn id="8" idx="4"/>
            <a:endCxn id="43" idx="3"/>
          </p:cNvCxnSpPr>
          <p:nvPr/>
        </p:nvCxnSpPr>
        <p:spPr bwMode="gray">
          <a:xfrm flipH="1">
            <a:off x="2402397" y="3897675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176AD4-107B-0CDD-D232-E1726522E65F}"/>
              </a:ext>
            </a:extLst>
          </p:cNvPr>
          <p:cNvCxnSpPr>
            <a:cxnSpLocks/>
            <a:stCxn id="42" idx="1"/>
            <a:endCxn id="10" idx="4"/>
          </p:cNvCxnSpPr>
          <p:nvPr/>
        </p:nvCxnSpPr>
        <p:spPr bwMode="gray">
          <a:xfrm flipH="1" flipV="1">
            <a:off x="706684" y="3897675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A7543-6D5F-E17A-AAA1-2F08F0DC927F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 bwMode="gray">
          <a:xfrm>
            <a:off x="2883946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376F37-0D57-BD1F-BC32-11A4820BC45C}"/>
              </a:ext>
            </a:extLst>
          </p:cNvPr>
          <p:cNvCxnSpPr>
            <a:cxnSpLocks/>
            <a:stCxn id="31" idx="5"/>
            <a:endCxn id="38" idx="1"/>
          </p:cNvCxnSpPr>
          <p:nvPr/>
        </p:nvCxnSpPr>
        <p:spPr bwMode="gray">
          <a:xfrm>
            <a:off x="1456739" y="3085329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/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/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/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/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BF332-67CC-E48D-7A34-F666ED35C013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70668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7B5A2-ABE0-0DD3-DE12-C9874EF35A0C}"/>
              </a:ext>
            </a:extLst>
          </p:cNvPr>
          <p:cNvCxnSpPr>
            <a:cxnSpLocks/>
            <a:stCxn id="32" idx="3"/>
            <a:endCxn id="38" idx="3"/>
          </p:cNvCxnSpPr>
          <p:nvPr/>
        </p:nvCxnSpPr>
        <p:spPr bwMode="gray">
          <a:xfrm flipH="1">
            <a:off x="1857847" y="3085329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/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/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/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13907-06F7-D30B-99EF-AEE9AF9EBB16}"/>
              </a:ext>
            </a:extLst>
          </p:cNvPr>
          <p:cNvCxnSpPr>
            <a:cxnSpLocks/>
            <a:stCxn id="42" idx="3"/>
            <a:endCxn id="16" idx="3"/>
          </p:cNvCxnSpPr>
          <p:nvPr/>
        </p:nvCxnSpPr>
        <p:spPr bwMode="gray">
          <a:xfrm flipV="1">
            <a:off x="1313765" y="3860771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/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/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CB539C-812B-8AF2-8E4F-8D5B342E6835}"/>
              </a:ext>
            </a:extLst>
          </p:cNvPr>
          <p:cNvCxnSpPr>
            <a:cxnSpLocks/>
            <a:stCxn id="43" idx="1"/>
            <a:endCxn id="16" idx="5"/>
          </p:cNvCxnSpPr>
          <p:nvPr/>
        </p:nvCxnSpPr>
        <p:spPr bwMode="gray">
          <a:xfrm flipH="1" flipV="1">
            <a:off x="1883943" y="3860771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CF42BEA-9CFB-BFD9-C1F8-4BF23D35EB33}"/>
              </a:ext>
            </a:extLst>
          </p:cNvPr>
          <p:cNvSpPr/>
          <p:nvPr/>
        </p:nvSpPr>
        <p:spPr bwMode="gray">
          <a:xfrm>
            <a:off x="2820946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7342B7-FD24-90D1-D0C3-65687736243D}"/>
              </a:ext>
            </a:extLst>
          </p:cNvPr>
          <p:cNvSpPr/>
          <p:nvPr/>
        </p:nvSpPr>
        <p:spPr bwMode="gray">
          <a:xfrm>
            <a:off x="2132707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A81461-EC71-59FB-1696-3A31088C3117}"/>
              </a:ext>
            </a:extLst>
          </p:cNvPr>
          <p:cNvSpPr/>
          <p:nvPr/>
        </p:nvSpPr>
        <p:spPr bwMode="gray">
          <a:xfrm>
            <a:off x="130464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89DE15-CB7F-BB07-3EFA-86ECF17B1BCD}"/>
              </a:ext>
            </a:extLst>
          </p:cNvPr>
          <p:cNvSpPr/>
          <p:nvPr/>
        </p:nvSpPr>
        <p:spPr bwMode="gray">
          <a:xfrm>
            <a:off x="64368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E3A6A9-F4AB-AA1C-00C8-FD634CD9DF33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70668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2862E0-69F5-3862-BD75-1987CE96DD9D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 bwMode="gray">
          <a:xfrm>
            <a:off x="136764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0A7CBB-59AC-3217-1CF1-AEDF614365BF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 bwMode="gray">
          <a:xfrm>
            <a:off x="2195707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7C7AC2-1859-2436-F5F7-A4EA585DF225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 bwMode="gray">
          <a:xfrm>
            <a:off x="2883946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/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/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/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/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1FBC143-FEB2-4CCF-991B-171F684694DB}"/>
              </a:ext>
            </a:extLst>
          </p:cNvPr>
          <p:cNvSpPr/>
          <p:nvPr/>
        </p:nvSpPr>
        <p:spPr bwMode="gray">
          <a:xfrm>
            <a:off x="64368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9E6F1A-6272-5906-22B6-DF7C8E58BA65}"/>
              </a:ext>
            </a:extLst>
          </p:cNvPr>
          <p:cNvSpPr/>
          <p:nvPr/>
        </p:nvSpPr>
        <p:spPr bwMode="gray">
          <a:xfrm>
            <a:off x="130464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7ACEBA-A992-BE66-804F-7D4686AA6497}"/>
              </a:ext>
            </a:extLst>
          </p:cNvPr>
          <p:cNvSpPr/>
          <p:nvPr/>
        </p:nvSpPr>
        <p:spPr bwMode="gray">
          <a:xfrm>
            <a:off x="2132707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2428D0-ECDD-2BE0-0B22-13445EE801C7}"/>
              </a:ext>
            </a:extLst>
          </p:cNvPr>
          <p:cNvSpPr/>
          <p:nvPr/>
        </p:nvSpPr>
        <p:spPr bwMode="gray">
          <a:xfrm>
            <a:off x="2820946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51DFE4-92D8-DD80-2C7D-57787BA5D417}"/>
              </a:ext>
            </a:extLst>
          </p:cNvPr>
          <p:cNvSpPr/>
          <p:nvPr/>
        </p:nvSpPr>
        <p:spPr bwMode="gray">
          <a:xfrm>
            <a:off x="643684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E91030-1546-363B-DE5B-DBE8B6D99A62}"/>
              </a:ext>
            </a:extLst>
          </p:cNvPr>
          <p:cNvSpPr/>
          <p:nvPr/>
        </p:nvSpPr>
        <p:spPr bwMode="gray">
          <a:xfrm>
            <a:off x="1731848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7504B3-8780-D818-FCFD-BCFE3F28A163}"/>
              </a:ext>
            </a:extLst>
          </p:cNvPr>
          <p:cNvSpPr/>
          <p:nvPr/>
        </p:nvSpPr>
        <p:spPr bwMode="gray">
          <a:xfrm>
            <a:off x="2820946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CAE91D-B9D6-F8D5-4EE0-8CD55BC19579}"/>
              </a:ext>
            </a:extLst>
          </p:cNvPr>
          <p:cNvSpPr/>
          <p:nvPr/>
        </p:nvSpPr>
        <p:spPr bwMode="gray">
          <a:xfrm>
            <a:off x="1187766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260A21-74D2-2089-708F-FDF11AE8122A}"/>
              </a:ext>
            </a:extLst>
          </p:cNvPr>
          <p:cNvSpPr/>
          <p:nvPr/>
        </p:nvSpPr>
        <p:spPr bwMode="gray">
          <a:xfrm>
            <a:off x="2276398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63A8C-0561-F5EF-F9C8-4A1F05551D8E}"/>
              </a:ext>
            </a:extLst>
          </p:cNvPr>
          <p:cNvSpPr/>
          <p:nvPr/>
        </p:nvSpPr>
        <p:spPr bwMode="gray">
          <a:xfrm>
            <a:off x="1187766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3574FB-40C8-96E7-6479-6021CCB6AA12}"/>
              </a:ext>
            </a:extLst>
          </p:cNvPr>
          <p:cNvSpPr/>
          <p:nvPr/>
        </p:nvSpPr>
        <p:spPr bwMode="gray">
          <a:xfrm>
            <a:off x="2276398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3B68DB-F53F-9433-3B27-09C258072A4B}"/>
              </a:ext>
            </a:extLst>
          </p:cNvPr>
          <p:cNvCxnSpPr>
            <a:cxnSpLocks/>
            <a:stCxn id="15" idx="0"/>
            <a:endCxn id="42" idx="2"/>
          </p:cNvCxnSpPr>
          <p:nvPr/>
        </p:nvCxnSpPr>
        <p:spPr bwMode="gray">
          <a:xfrm flipV="1">
            <a:off x="1250766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21430D-7AB5-8AF4-0ECE-4A162FF28061}"/>
              </a:ext>
            </a:extLst>
          </p:cNvPr>
          <p:cNvCxnSpPr>
            <a:cxnSpLocks/>
            <a:stCxn id="40" idx="0"/>
            <a:endCxn id="15" idx="4"/>
          </p:cNvCxnSpPr>
          <p:nvPr/>
        </p:nvCxnSpPr>
        <p:spPr bwMode="gray">
          <a:xfrm flipV="1">
            <a:off x="1250766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97967F-B530-31AA-DEAB-2A521381B973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 bwMode="gray">
          <a:xfrm flipV="1">
            <a:off x="2339398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75C730-DEC4-6D9E-77B8-329F9155A04D}"/>
              </a:ext>
            </a:extLst>
          </p:cNvPr>
          <p:cNvCxnSpPr>
            <a:cxnSpLocks/>
            <a:stCxn id="41" idx="0"/>
            <a:endCxn id="19" idx="4"/>
          </p:cNvCxnSpPr>
          <p:nvPr/>
        </p:nvCxnSpPr>
        <p:spPr bwMode="gray">
          <a:xfrm flipV="1">
            <a:off x="2339398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8D73CF-A16D-7680-7D17-3062BF30EF1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 bwMode="gray">
          <a:xfrm>
            <a:off x="1794848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4ABEDB-23CC-941A-4A8A-07DE3EF10DE4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 bwMode="gray">
          <a:xfrm>
            <a:off x="136764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410A5B-278F-53E4-F640-9CB2794D3ED7}"/>
              </a:ext>
            </a:extLst>
          </p:cNvPr>
          <p:cNvCxnSpPr>
            <a:cxnSpLocks/>
            <a:stCxn id="18" idx="4"/>
            <a:endCxn id="35" idx="0"/>
          </p:cNvCxnSpPr>
          <p:nvPr/>
        </p:nvCxnSpPr>
        <p:spPr bwMode="gray">
          <a:xfrm>
            <a:off x="2195707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B9C8C9-892C-F15F-7AF3-CE2176215E61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 bwMode="gray">
          <a:xfrm>
            <a:off x="2883946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FD55BB-37CC-78DB-21A9-57E0A0025ACD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 bwMode="gray">
          <a:xfrm>
            <a:off x="2195707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0515B0-D365-200D-9D56-63D06A5E2790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gray">
          <a:xfrm>
            <a:off x="136764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A6B924-675D-5714-21DE-3718CA00EB15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70668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17D485-1BD2-7C73-89BB-9586BFB5A9CC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706684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058391-6804-952E-8D87-5B719E95C278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 bwMode="gray">
          <a:xfrm>
            <a:off x="706684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40F8B3-FE55-0B06-0E9F-01864F2049BC}"/>
              </a:ext>
            </a:extLst>
          </p:cNvPr>
          <p:cNvCxnSpPr>
            <a:cxnSpLocks/>
            <a:stCxn id="29" idx="4"/>
            <a:endCxn id="39" idx="0"/>
          </p:cNvCxnSpPr>
          <p:nvPr/>
        </p:nvCxnSpPr>
        <p:spPr bwMode="gray">
          <a:xfrm>
            <a:off x="2883946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FEC71B-3315-49D1-198B-DC723D677B13}"/>
              </a:ext>
            </a:extLst>
          </p:cNvPr>
          <p:cNvCxnSpPr>
            <a:cxnSpLocks/>
            <a:stCxn id="39" idx="2"/>
            <a:endCxn id="8" idx="0"/>
          </p:cNvCxnSpPr>
          <p:nvPr/>
        </p:nvCxnSpPr>
        <p:spPr bwMode="gray">
          <a:xfrm>
            <a:off x="2883946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B4FC72-0B5D-7B80-44DB-70920A3829A2}"/>
              </a:ext>
            </a:extLst>
          </p:cNvPr>
          <p:cNvSpPr txBox="1"/>
          <p:nvPr/>
        </p:nvSpPr>
        <p:spPr bwMode="gray">
          <a:xfrm>
            <a:off x="1043608" y="1144128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TrueSkill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/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/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/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blipFill>
                <a:blip r:embed="rId17"/>
                <a:stretch>
                  <a:fillRect l="-8955" t="-114706" r="-7463" b="-179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/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blipFill>
                <a:blip r:embed="rId18"/>
                <a:stretch>
                  <a:fillRect l="-5882" r="-14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/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41E287-9259-8FA2-22B9-98DFD23C13AB}"/>
              </a:ext>
            </a:extLst>
          </p:cNvPr>
          <p:cNvCxnSpPr>
            <a:cxnSpLocks/>
          </p:cNvCxnSpPr>
          <p:nvPr/>
        </p:nvCxnSpPr>
        <p:spPr bwMode="gray">
          <a:xfrm flipV="1">
            <a:off x="812472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E8CFB8F-AA3C-03CB-D5BE-E7A0D09044E7}"/>
              </a:ext>
            </a:extLst>
          </p:cNvPr>
          <p:cNvSpPr/>
          <p:nvPr/>
        </p:nvSpPr>
        <p:spPr bwMode="gray">
          <a:xfrm>
            <a:off x="891968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31343-AB37-3B4D-BEE6-37C78620098C}"/>
              </a:ext>
            </a:extLst>
          </p:cNvPr>
          <p:cNvCxnSpPr>
            <a:cxnSpLocks/>
          </p:cNvCxnSpPr>
          <p:nvPr/>
        </p:nvCxnSpPr>
        <p:spPr bwMode="gray">
          <a:xfrm flipV="1">
            <a:off x="1498020" y="192495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80506D8-1E43-41CE-1133-1980CB067E94}"/>
              </a:ext>
            </a:extLst>
          </p:cNvPr>
          <p:cNvSpPr/>
          <p:nvPr/>
        </p:nvSpPr>
        <p:spPr bwMode="gray">
          <a:xfrm>
            <a:off x="1577516" y="19408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2BD5F8-B91C-7F51-0516-EF2FEFCAB2A6}"/>
              </a:ext>
            </a:extLst>
          </p:cNvPr>
          <p:cNvCxnSpPr>
            <a:cxnSpLocks/>
          </p:cNvCxnSpPr>
          <p:nvPr/>
        </p:nvCxnSpPr>
        <p:spPr bwMode="gray">
          <a:xfrm flipV="1">
            <a:off x="2334088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EEC57B1-510C-F427-5DDF-565777149DA6}"/>
              </a:ext>
            </a:extLst>
          </p:cNvPr>
          <p:cNvSpPr/>
          <p:nvPr/>
        </p:nvSpPr>
        <p:spPr bwMode="gray">
          <a:xfrm>
            <a:off x="2413584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C4CA61-DF63-E736-46AC-FA803A74B29D}"/>
              </a:ext>
            </a:extLst>
          </p:cNvPr>
          <p:cNvCxnSpPr>
            <a:cxnSpLocks/>
          </p:cNvCxnSpPr>
          <p:nvPr/>
        </p:nvCxnSpPr>
        <p:spPr bwMode="gray">
          <a:xfrm flipV="1">
            <a:off x="3039445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236D826-791E-AFB6-8946-E4348ACA0A73}"/>
              </a:ext>
            </a:extLst>
          </p:cNvPr>
          <p:cNvSpPr/>
          <p:nvPr/>
        </p:nvSpPr>
        <p:spPr bwMode="gray">
          <a:xfrm>
            <a:off x="3118941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EAC814-B639-58A7-0EDC-81D5EAD2DE5E}"/>
              </a:ext>
            </a:extLst>
          </p:cNvPr>
          <p:cNvCxnSpPr>
            <a:cxnSpLocks/>
          </p:cNvCxnSpPr>
          <p:nvPr/>
        </p:nvCxnSpPr>
        <p:spPr bwMode="gray">
          <a:xfrm flipV="1">
            <a:off x="589896" y="269485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1787E0D-542C-AD45-9A74-7875FBF81DC3}"/>
              </a:ext>
            </a:extLst>
          </p:cNvPr>
          <p:cNvSpPr/>
          <p:nvPr/>
        </p:nvSpPr>
        <p:spPr bwMode="gray">
          <a:xfrm>
            <a:off x="400659" y="273259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3C9DD82-04B5-D796-03E9-C7E98D22C1DC}"/>
              </a:ext>
            </a:extLst>
          </p:cNvPr>
          <p:cNvCxnSpPr>
            <a:cxnSpLocks/>
          </p:cNvCxnSpPr>
          <p:nvPr/>
        </p:nvCxnSpPr>
        <p:spPr bwMode="gray">
          <a:xfrm flipV="1">
            <a:off x="1253674" y="270003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3B174948-873A-410B-AF10-FBAAE50F6A89}"/>
              </a:ext>
            </a:extLst>
          </p:cNvPr>
          <p:cNvSpPr/>
          <p:nvPr/>
        </p:nvSpPr>
        <p:spPr bwMode="gray">
          <a:xfrm>
            <a:off x="1064437" y="2737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0ED1AA-E4B7-58CB-A8FA-27E1C0B1B48F}"/>
              </a:ext>
            </a:extLst>
          </p:cNvPr>
          <p:cNvCxnSpPr>
            <a:cxnSpLocks/>
          </p:cNvCxnSpPr>
          <p:nvPr/>
        </p:nvCxnSpPr>
        <p:spPr bwMode="gray">
          <a:xfrm flipV="1">
            <a:off x="2060531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E16D74A-6351-D1D3-984F-80923C109FAD}"/>
              </a:ext>
            </a:extLst>
          </p:cNvPr>
          <p:cNvSpPr/>
          <p:nvPr/>
        </p:nvSpPr>
        <p:spPr bwMode="gray">
          <a:xfrm>
            <a:off x="1871294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CC250A-C7D8-00F0-38AA-BE81405CFE36}"/>
              </a:ext>
            </a:extLst>
          </p:cNvPr>
          <p:cNvCxnSpPr>
            <a:cxnSpLocks/>
          </p:cNvCxnSpPr>
          <p:nvPr/>
        </p:nvCxnSpPr>
        <p:spPr bwMode="gray">
          <a:xfrm flipV="1">
            <a:off x="2759874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381954D-9CC1-1C62-D3E4-F135481ECC7E}"/>
              </a:ext>
            </a:extLst>
          </p:cNvPr>
          <p:cNvSpPr/>
          <p:nvPr/>
        </p:nvSpPr>
        <p:spPr bwMode="gray">
          <a:xfrm>
            <a:off x="2570637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34FED-A404-6D51-0094-7820D22E1040}"/>
              </a:ext>
            </a:extLst>
          </p:cNvPr>
          <p:cNvCxnSpPr>
            <a:cxnSpLocks/>
          </p:cNvCxnSpPr>
          <p:nvPr/>
        </p:nvCxnSpPr>
        <p:spPr bwMode="gray">
          <a:xfrm flipV="1">
            <a:off x="596527" y="343099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BFAE9A48-348E-23CB-5680-3DFC510C9611}"/>
              </a:ext>
            </a:extLst>
          </p:cNvPr>
          <p:cNvSpPr/>
          <p:nvPr/>
        </p:nvSpPr>
        <p:spPr bwMode="gray">
          <a:xfrm>
            <a:off x="407290" y="34687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CE13DB-CC5D-17F2-BF27-B49794AA6690}"/>
              </a:ext>
            </a:extLst>
          </p:cNvPr>
          <p:cNvCxnSpPr>
            <a:cxnSpLocks/>
          </p:cNvCxnSpPr>
          <p:nvPr/>
        </p:nvCxnSpPr>
        <p:spPr bwMode="gray">
          <a:xfrm flipV="1">
            <a:off x="1695268" y="342678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146C156-DDA7-9E56-96E7-DEE63163C3EF}"/>
              </a:ext>
            </a:extLst>
          </p:cNvPr>
          <p:cNvSpPr/>
          <p:nvPr/>
        </p:nvSpPr>
        <p:spPr bwMode="gray">
          <a:xfrm>
            <a:off x="1506031" y="34645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8D8106-C790-D317-076E-93EFDB12A62B}"/>
              </a:ext>
            </a:extLst>
          </p:cNvPr>
          <p:cNvCxnSpPr>
            <a:cxnSpLocks/>
          </p:cNvCxnSpPr>
          <p:nvPr/>
        </p:nvCxnSpPr>
        <p:spPr bwMode="gray">
          <a:xfrm flipV="1">
            <a:off x="2766505" y="342811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3664091-325A-B6BF-FAC5-7016AE55807A}"/>
              </a:ext>
            </a:extLst>
          </p:cNvPr>
          <p:cNvSpPr/>
          <p:nvPr/>
        </p:nvSpPr>
        <p:spPr bwMode="gray">
          <a:xfrm>
            <a:off x="2577268" y="34658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77364A-541A-F70F-36FB-E506EA9B9593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10062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92F75DF-B71D-CFC6-C066-3B503D9DB808}"/>
              </a:ext>
            </a:extLst>
          </p:cNvPr>
          <p:cNvSpPr/>
          <p:nvPr/>
        </p:nvSpPr>
        <p:spPr bwMode="gray">
          <a:xfrm>
            <a:off x="957875" y="413836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911481-90AB-47EF-8D8A-21ABEB5D0169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56239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7DE1A55-94B5-8E05-A64B-CA68AD533BD1}"/>
              </a:ext>
            </a:extLst>
          </p:cNvPr>
          <p:cNvSpPr/>
          <p:nvPr/>
        </p:nvSpPr>
        <p:spPr bwMode="gray">
          <a:xfrm>
            <a:off x="946218" y="461726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CFA733-8C71-4230-AF08-19625B0AAF75}"/>
              </a:ext>
            </a:extLst>
          </p:cNvPr>
          <p:cNvCxnSpPr>
            <a:cxnSpLocks/>
          </p:cNvCxnSpPr>
          <p:nvPr/>
        </p:nvCxnSpPr>
        <p:spPr bwMode="gray">
          <a:xfrm flipV="1">
            <a:off x="1425223" y="3951517"/>
            <a:ext cx="243625" cy="1147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F16F50EC-6BB4-0751-7F93-2CC0D5326C2C}"/>
              </a:ext>
            </a:extLst>
          </p:cNvPr>
          <p:cNvSpPr/>
          <p:nvPr/>
        </p:nvSpPr>
        <p:spPr bwMode="gray">
          <a:xfrm>
            <a:off x="1523156" y="40583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DA43BD-4B27-D162-2E72-3E5E22FAFEE4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1514" y="412200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3F7C811B-FED0-BA88-DD94-9C58C0623183}"/>
              </a:ext>
            </a:extLst>
          </p:cNvPr>
          <p:cNvSpPr/>
          <p:nvPr/>
        </p:nvSpPr>
        <p:spPr bwMode="gray">
          <a:xfrm>
            <a:off x="2535026" y="414057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8F7E1C1-8E0D-867A-B183-6FD27F44F49F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8062" y="45425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4D8B288-3658-3979-3E64-B521290BF90A}"/>
              </a:ext>
            </a:extLst>
          </p:cNvPr>
          <p:cNvSpPr/>
          <p:nvPr/>
        </p:nvSpPr>
        <p:spPr bwMode="gray">
          <a:xfrm>
            <a:off x="2535026" y="458679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F835424-014B-8929-F1C8-45AA3AFEDA32}"/>
              </a:ext>
            </a:extLst>
          </p:cNvPr>
          <p:cNvCxnSpPr>
            <a:cxnSpLocks/>
          </p:cNvCxnSpPr>
          <p:nvPr/>
        </p:nvCxnSpPr>
        <p:spPr bwMode="gray">
          <a:xfrm>
            <a:off x="1941237" y="3951517"/>
            <a:ext cx="195193" cy="10343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B2CC82F-E598-5525-F8BD-F820ADC3B432}"/>
              </a:ext>
            </a:extLst>
          </p:cNvPr>
          <p:cNvSpPr/>
          <p:nvPr/>
        </p:nvSpPr>
        <p:spPr bwMode="gray">
          <a:xfrm>
            <a:off x="1920508" y="40549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653852B-5285-509B-6DE7-950CC9D7210E}"/>
              </a:ext>
            </a:extLst>
          </p:cNvPr>
          <p:cNvSpPr/>
          <p:nvPr/>
        </p:nvSpPr>
        <p:spPr bwMode="gray">
          <a:xfrm>
            <a:off x="917351" y="3781862"/>
            <a:ext cx="1805445" cy="1204434"/>
          </a:xfrm>
          <a:custGeom>
            <a:avLst/>
            <a:gdLst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228966 w 1907046"/>
              <a:gd name="connsiteY6" fmla="*/ 1373767 h 1373767"/>
              <a:gd name="connsiteX7" fmla="*/ 0 w 1907046"/>
              <a:gd name="connsiteY7" fmla="*/ 1144801 h 1373767"/>
              <a:gd name="connsiteX8" fmla="*/ 0 w 1907046"/>
              <a:gd name="connsiteY8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127000 w 1907046"/>
              <a:gd name="connsiteY0" fmla="*/ 398300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127000 w 1907046"/>
              <a:gd name="connsiteY9" fmla="*/ 398300 h 1373767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907046 w 1907046"/>
              <a:gd name="connsiteY3" fmla="*/ 161233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890112 w 1907046"/>
              <a:gd name="connsiteY3" fmla="*/ 457566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220500 h 1195967"/>
              <a:gd name="connsiteX1" fmla="*/ 626899 w 1907046"/>
              <a:gd name="connsiteY1" fmla="*/ 0 h 1195967"/>
              <a:gd name="connsiteX2" fmla="*/ 1551080 w 1907046"/>
              <a:gd name="connsiteY2" fmla="*/ 8467 h 1195967"/>
              <a:gd name="connsiteX3" fmla="*/ 1890112 w 1907046"/>
              <a:gd name="connsiteY3" fmla="*/ 347499 h 1195967"/>
              <a:gd name="connsiteX4" fmla="*/ 1907046 w 1907046"/>
              <a:gd name="connsiteY4" fmla="*/ 967001 h 1195967"/>
              <a:gd name="connsiteX5" fmla="*/ 1678080 w 1907046"/>
              <a:gd name="connsiteY5" fmla="*/ 1195967 h 1195967"/>
              <a:gd name="connsiteX6" fmla="*/ 919916 w 1907046"/>
              <a:gd name="connsiteY6" fmla="*/ 383740 h 1195967"/>
              <a:gd name="connsiteX7" fmla="*/ 228966 w 1907046"/>
              <a:gd name="connsiteY7" fmla="*/ 1195967 h 1195967"/>
              <a:gd name="connsiteX8" fmla="*/ 0 w 1907046"/>
              <a:gd name="connsiteY8" fmla="*/ 967001 h 1195967"/>
              <a:gd name="connsiteX9" fmla="*/ 127000 w 1907046"/>
              <a:gd name="connsiteY9" fmla="*/ 220500 h 1195967"/>
              <a:gd name="connsiteX0" fmla="*/ 127000 w 1907046"/>
              <a:gd name="connsiteY0" fmla="*/ 220500 h 1204434"/>
              <a:gd name="connsiteX1" fmla="*/ 626899 w 1907046"/>
              <a:gd name="connsiteY1" fmla="*/ 0 h 1204434"/>
              <a:gd name="connsiteX2" fmla="*/ 1551080 w 1907046"/>
              <a:gd name="connsiteY2" fmla="*/ 8467 h 1204434"/>
              <a:gd name="connsiteX3" fmla="*/ 1890112 w 1907046"/>
              <a:gd name="connsiteY3" fmla="*/ 347499 h 1204434"/>
              <a:gd name="connsiteX4" fmla="*/ 1907046 w 1907046"/>
              <a:gd name="connsiteY4" fmla="*/ 967001 h 1204434"/>
              <a:gd name="connsiteX5" fmla="*/ 1678080 w 1907046"/>
              <a:gd name="connsiteY5" fmla="*/ 1195967 h 1204434"/>
              <a:gd name="connsiteX6" fmla="*/ 919916 w 1907046"/>
              <a:gd name="connsiteY6" fmla="*/ 383740 h 1204434"/>
              <a:gd name="connsiteX7" fmla="*/ 440633 w 1907046"/>
              <a:gd name="connsiteY7" fmla="*/ 1204434 h 1204434"/>
              <a:gd name="connsiteX8" fmla="*/ 0 w 1907046"/>
              <a:gd name="connsiteY8" fmla="*/ 967001 h 1204434"/>
              <a:gd name="connsiteX9" fmla="*/ 127000 w 1907046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593413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0 w 1822379"/>
              <a:gd name="connsiteY0" fmla="*/ 228966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0 w 1822379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805445 w 1805445"/>
              <a:gd name="connsiteY3" fmla="*/ 3474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796978 w 1805445"/>
              <a:gd name="connsiteY3" fmla="*/ 2458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5445" h="1204434">
                <a:moveTo>
                  <a:pt x="0" y="228966"/>
                </a:moveTo>
                <a:cubicBezTo>
                  <a:pt x="0" y="102512"/>
                  <a:pt x="415778" y="0"/>
                  <a:pt x="542232" y="0"/>
                </a:cubicBezTo>
                <a:lnTo>
                  <a:pt x="1466413" y="8467"/>
                </a:lnTo>
                <a:cubicBezTo>
                  <a:pt x="1592867" y="8467"/>
                  <a:pt x="1796978" y="119445"/>
                  <a:pt x="1796978" y="245899"/>
                </a:cubicBezTo>
                <a:cubicBezTo>
                  <a:pt x="1799800" y="497555"/>
                  <a:pt x="1802623" y="749212"/>
                  <a:pt x="1805445" y="1000868"/>
                </a:cubicBezTo>
                <a:cubicBezTo>
                  <a:pt x="1805445" y="1127322"/>
                  <a:pt x="1482800" y="1195967"/>
                  <a:pt x="1356346" y="1195967"/>
                </a:cubicBezTo>
                <a:cubicBezTo>
                  <a:pt x="1114914" y="1193336"/>
                  <a:pt x="1076681" y="386371"/>
                  <a:pt x="835249" y="383740"/>
                </a:cubicBezTo>
                <a:cubicBezTo>
                  <a:pt x="593643" y="386371"/>
                  <a:pt x="597572" y="1201803"/>
                  <a:pt x="355966" y="1204434"/>
                </a:cubicBezTo>
                <a:cubicBezTo>
                  <a:pt x="229512" y="1204434"/>
                  <a:pt x="0" y="1101922"/>
                  <a:pt x="0" y="975468"/>
                </a:cubicBezTo>
                <a:lnTo>
                  <a:pt x="0" y="228966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EA5ED84-774E-FBA8-0F3F-9CDE7011BB65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6494" y="3977831"/>
            <a:ext cx="237638" cy="786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71689CDB-DE39-D659-ECA6-E17F83D38A1C}"/>
              </a:ext>
            </a:extLst>
          </p:cNvPr>
          <p:cNvSpPr/>
          <p:nvPr/>
        </p:nvSpPr>
        <p:spPr bwMode="gray">
          <a:xfrm>
            <a:off x="2801764" y="401583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4DCC24-8497-00E6-6A55-244933E5D96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0570" y="3963889"/>
            <a:ext cx="301197" cy="94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23F79F7B-EAA8-7341-0602-90C10725CF0A}"/>
              </a:ext>
            </a:extLst>
          </p:cNvPr>
          <p:cNvSpPr/>
          <p:nvPr/>
        </p:nvSpPr>
        <p:spPr bwMode="gray">
          <a:xfrm>
            <a:off x="732323" y="402102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17C7F69-819E-6599-54DF-E456C03C0C18}"/>
              </a:ext>
            </a:extLst>
          </p:cNvPr>
          <p:cNvCxnSpPr>
            <a:cxnSpLocks/>
          </p:cNvCxnSpPr>
          <p:nvPr/>
        </p:nvCxnSpPr>
        <p:spPr bwMode="gray">
          <a:xfrm flipV="1">
            <a:off x="3014482" y="307091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03F86E8C-27E3-5757-88AC-51B5A38CC562}"/>
              </a:ext>
            </a:extLst>
          </p:cNvPr>
          <p:cNvSpPr/>
          <p:nvPr/>
        </p:nvSpPr>
        <p:spPr bwMode="gray">
          <a:xfrm>
            <a:off x="3081446" y="311511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B3B6639-6DD8-9D24-D81E-D7884F1A2C23}"/>
              </a:ext>
            </a:extLst>
          </p:cNvPr>
          <p:cNvCxnSpPr>
            <a:cxnSpLocks/>
          </p:cNvCxnSpPr>
          <p:nvPr/>
        </p:nvCxnSpPr>
        <p:spPr bwMode="gray">
          <a:xfrm flipV="1">
            <a:off x="824593" y="308124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7BE37408-FE42-AA92-DD12-C77A25F8C687}"/>
              </a:ext>
            </a:extLst>
          </p:cNvPr>
          <p:cNvSpPr/>
          <p:nvPr/>
        </p:nvSpPr>
        <p:spPr bwMode="gray">
          <a:xfrm>
            <a:off x="891557" y="312544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84823B6-0426-205E-75A3-306A0B77EE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964180" y="3158539"/>
            <a:ext cx="159055" cy="1702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2093DA0F-059A-1B32-CF7D-2737AE472276}"/>
              </a:ext>
            </a:extLst>
          </p:cNvPr>
          <p:cNvSpPr/>
          <p:nvPr/>
        </p:nvSpPr>
        <p:spPr bwMode="gray">
          <a:xfrm>
            <a:off x="2094550" y="3253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74A85E5-3813-4073-9CBB-D4765BE830F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427502" y="3155465"/>
            <a:ext cx="160342" cy="160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F023F30-7E85-CF0C-F7C8-9D7D7E9D90AF}"/>
              </a:ext>
            </a:extLst>
          </p:cNvPr>
          <p:cNvSpPr/>
          <p:nvPr/>
        </p:nvSpPr>
        <p:spPr bwMode="gray">
          <a:xfrm>
            <a:off x="1337484" y="324440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1BB67CB-0D2E-7697-1DD6-A1750F20D913}"/>
              </a:ext>
            </a:extLst>
          </p:cNvPr>
          <p:cNvCxnSpPr>
            <a:cxnSpLocks/>
          </p:cNvCxnSpPr>
          <p:nvPr/>
        </p:nvCxnSpPr>
        <p:spPr bwMode="gray">
          <a:xfrm flipV="1">
            <a:off x="3023941" y="233327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06B831D8-8939-8B6B-C6DF-232AF11FDF8E}"/>
              </a:ext>
            </a:extLst>
          </p:cNvPr>
          <p:cNvSpPr/>
          <p:nvPr/>
        </p:nvSpPr>
        <p:spPr bwMode="gray">
          <a:xfrm>
            <a:off x="3090905" y="237747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17D0165-5E30-7F6F-DB3E-22BFB5FE1BBC}"/>
              </a:ext>
            </a:extLst>
          </p:cNvPr>
          <p:cNvCxnSpPr>
            <a:cxnSpLocks/>
          </p:cNvCxnSpPr>
          <p:nvPr/>
        </p:nvCxnSpPr>
        <p:spPr bwMode="gray">
          <a:xfrm flipV="1">
            <a:off x="2329282" y="231962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761A56A-B9B1-AA91-A70D-3F23137552D3}"/>
              </a:ext>
            </a:extLst>
          </p:cNvPr>
          <p:cNvSpPr/>
          <p:nvPr/>
        </p:nvSpPr>
        <p:spPr bwMode="gray">
          <a:xfrm>
            <a:off x="2396246" y="23638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C8B3A53-0865-6EED-A3F1-B00954D12147}"/>
              </a:ext>
            </a:extLst>
          </p:cNvPr>
          <p:cNvCxnSpPr>
            <a:cxnSpLocks/>
          </p:cNvCxnSpPr>
          <p:nvPr/>
        </p:nvCxnSpPr>
        <p:spPr bwMode="gray">
          <a:xfrm flipV="1">
            <a:off x="1500502" y="2334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3F5D30B8-C525-706C-5ACC-FDFB021182BF}"/>
              </a:ext>
            </a:extLst>
          </p:cNvPr>
          <p:cNvSpPr/>
          <p:nvPr/>
        </p:nvSpPr>
        <p:spPr bwMode="gray">
          <a:xfrm>
            <a:off x="1567466" y="2378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9186282-A3E7-2CF6-49D1-870179707C7F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284" y="233520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833D9130-C158-DA68-A4A6-7B3CE9DDD2A8}"/>
              </a:ext>
            </a:extLst>
          </p:cNvPr>
          <p:cNvSpPr/>
          <p:nvPr/>
        </p:nvSpPr>
        <p:spPr bwMode="gray">
          <a:xfrm>
            <a:off x="884248" y="237940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72890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2" grpId="0" animBg="1"/>
      <p:bldP spid="84" grpId="0" animBg="1"/>
      <p:bldP spid="88" grpId="0" animBg="1"/>
      <p:bldP spid="90" grpId="0" animBg="1"/>
      <p:bldP spid="92" grpId="0" animBg="1"/>
      <p:bldP spid="94" grpId="0" animBg="1"/>
      <p:bldP spid="108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5" grpId="0" animBg="1"/>
      <p:bldP spid="129" grpId="0" animBg="1"/>
      <p:bldP spid="131" grpId="0" animBg="1"/>
      <p:bldP spid="134" grpId="0" animBg="1"/>
      <p:bldP spid="144" grpId="0" animBg="1"/>
      <p:bldP spid="147" grpId="0" animBg="1"/>
      <p:bldP spid="150" grpId="0" animBg="1"/>
      <p:bldP spid="152" grpId="0" animBg="1"/>
      <p:bldP spid="154" grpId="0" animBg="1"/>
      <p:bldP spid="157" grpId="0" animBg="1"/>
      <p:bldP spid="161" grpId="0" animBg="1"/>
      <p:bldP spid="163" grpId="0" animBg="1"/>
      <p:bldP spid="165" grpId="0" animBg="1"/>
      <p:bldP spid="1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Message Update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AA631-1541-9A6C-AC97-58E62795FA3E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4205264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Mean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/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blipFill>
                <a:blip r:embed="rId8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9139E3-70A2-06E7-6BB2-1A299E1AA6AA}"/>
              </a:ext>
            </a:extLst>
          </p:cNvPr>
          <p:cNvSpPr txBox="1"/>
          <p:nvPr/>
        </p:nvSpPr>
        <p:spPr bwMode="gray">
          <a:xfrm>
            <a:off x="817960" y="2803152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Weighted Sum Factor</a:t>
            </a:r>
            <a:endParaRPr lang="en-DE" sz="12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3E31F5-E205-8200-D84B-978EE94D2623}"/>
              </a:ext>
            </a:extLst>
          </p:cNvPr>
          <p:cNvSpPr txBox="1"/>
          <p:nvPr/>
        </p:nvSpPr>
        <p:spPr bwMode="gray">
          <a:xfrm>
            <a:off x="4641469" y="283064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Greater-Than Factor</a:t>
            </a:r>
            <a:endParaRPr lang="en-DE" sz="1200" b="1" dirty="0" err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6CCFBD-8D49-AE93-A0C5-9C2C440A9397}"/>
              </a:ext>
            </a:extLst>
          </p:cNvPr>
          <p:cNvCxnSpPr>
            <a:cxnSpLocks/>
          </p:cNvCxnSpPr>
          <p:nvPr/>
        </p:nvCxnSpPr>
        <p:spPr bwMode="gray">
          <a:xfrm flipH="1">
            <a:off x="1270400" y="1886859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/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610018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625246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A16E72-84B2-96DF-FCEB-C5D31D54DC7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86150" y="3593906"/>
            <a:ext cx="349345" cy="19102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2F5F25-98C9-8DE1-674E-F4E99F8645CB}"/>
              </a:ext>
            </a:extLst>
          </p:cNvPr>
          <p:cNvCxnSpPr>
            <a:cxnSpLocks/>
          </p:cNvCxnSpPr>
          <p:nvPr/>
        </p:nvCxnSpPr>
        <p:spPr bwMode="gray">
          <a:xfrm flipV="1">
            <a:off x="1702511" y="3590278"/>
            <a:ext cx="316045" cy="16519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/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/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77A303-3809-374D-93AD-FE2E9AEA995C}"/>
              </a:ext>
            </a:extLst>
          </p:cNvPr>
          <p:cNvCxnSpPr>
            <a:cxnSpLocks/>
          </p:cNvCxnSpPr>
          <p:nvPr/>
        </p:nvCxnSpPr>
        <p:spPr bwMode="gray">
          <a:xfrm flipV="1">
            <a:off x="1666381" y="3818417"/>
            <a:ext cx="0" cy="32412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/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/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/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EC97F9-8EBC-1C64-38B5-A429895CC6E8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699947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/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/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3C3CDE-2CAD-5607-E7A2-438DEA960219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944451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9FEBD16-3AA8-CB93-86CB-A34FCB1CD841}"/>
              </a:ext>
            </a:extLst>
          </p:cNvPr>
          <p:cNvCxnSpPr>
            <a:cxnSpLocks/>
          </p:cNvCxnSpPr>
          <p:nvPr/>
        </p:nvCxnSpPr>
        <p:spPr bwMode="gray">
          <a:xfrm flipH="1">
            <a:off x="6248358" y="4371950"/>
            <a:ext cx="771914" cy="1020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/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Mean and variance of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a truncated Gaussian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1000" dirty="0">
                    <a:solidFill>
                      <a:srgbClr val="C00000"/>
                    </a:solidFill>
                  </a:rPr>
                </a:b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blipFill>
                <a:blip r:embed="rId25"/>
                <a:stretch>
                  <a:fillRect l="-18487" t="-2381" r="-134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1119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 animBg="1"/>
      <p:bldP spid="19" grpId="0"/>
      <p:bldP spid="20" grpId="0"/>
      <p:bldP spid="24" grpId="0" animBg="1"/>
      <p:bldP spid="25" grpId="0" animBg="1"/>
      <p:bldP spid="27" grpId="0"/>
      <p:bldP spid="28" grpId="0" animBg="1"/>
      <p:bldP spid="32" grpId="0" animBg="1"/>
      <p:bldP spid="38" grpId="0"/>
      <p:bldP spid="56" grpId="0"/>
      <p:bldP spid="63" grpId="0"/>
      <p:bldP spid="64" grpId="0"/>
      <p:bldP spid="65" grpId="0"/>
      <p:bldP spid="66" grpId="0" animBg="1"/>
      <p:bldP spid="73" grpId="0" animBg="1"/>
      <p:bldP spid="83" grpId="0"/>
      <p:bldP spid="84" grpId="0"/>
      <p:bldP spid="90" grpId="0"/>
      <p:bldP spid="91" grpId="0" animBg="1"/>
      <p:bldP spid="97" grpId="0" animBg="1"/>
      <p:bldP spid="98" grpId="0" animBg="1"/>
      <p:bldP spid="100" grpId="0"/>
      <p:bldP spid="102" grpId="0"/>
      <p:bldP spid="103" grpId="0"/>
      <p:bldP spid="107" grpId="0" animBg="1"/>
      <p:bldP spid="1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</p:spPr>
            <p:txBody>
              <a:bodyPr/>
              <a:lstStyle/>
              <a:p>
                <a:r>
                  <a:rPr lang="en-US" b="1" dirty="0"/>
                  <a:t>Truncated Gaussians</a:t>
                </a:r>
                <a:r>
                  <a:rPr lang="en-US" dirty="0"/>
                  <a:t>. </a:t>
                </a:r>
                <a:r>
                  <a:rPr lang="en-US" i="1" dirty="0"/>
                  <a:t>A truncated Gaussian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1" dirty="0"/>
                  <a:t> has the following three moments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:r>
                  <a:rPr lang="en-US" i="1" dirty="0"/>
                  <a:t>where the probit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i="1" dirty="0"/>
                  <a:t> and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This can be generalized to an arbitrary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where the Gaussian is truncated!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  <a:blipFill>
                <a:blip r:embed="rId2"/>
                <a:stretch>
                  <a:fillRect t="-1064" b="-17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Gaussians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C616CB-651F-E4BA-A595-77D820146F81}"/>
              </a:ext>
            </a:extLst>
          </p:cNvPr>
          <p:cNvSpPr/>
          <p:nvPr/>
        </p:nvSpPr>
        <p:spPr bwMode="gray">
          <a:xfrm>
            <a:off x="2979976" y="2402555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BDA87F-D613-10B1-CCD0-7E68B79829B2}"/>
              </a:ext>
            </a:extLst>
          </p:cNvPr>
          <p:cNvCxnSpPr>
            <a:cxnSpLocks/>
          </p:cNvCxnSpPr>
          <p:nvPr/>
        </p:nvCxnSpPr>
        <p:spPr bwMode="gray">
          <a:xfrm flipH="1">
            <a:off x="3962026" y="248485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/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Additive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zero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833CFD-066F-DF5B-ACA5-78E24B970EFF}"/>
              </a:ext>
            </a:extLst>
          </p:cNvPr>
          <p:cNvSpPr/>
          <p:nvPr/>
        </p:nvSpPr>
        <p:spPr bwMode="gray">
          <a:xfrm>
            <a:off x="3517552" y="2844097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B3DB8C-AA2C-981C-CC26-5924873B28E9}"/>
              </a:ext>
            </a:extLst>
          </p:cNvPr>
          <p:cNvCxnSpPr>
            <a:cxnSpLocks/>
          </p:cNvCxnSpPr>
          <p:nvPr/>
        </p:nvCxnSpPr>
        <p:spPr bwMode="gray">
          <a:xfrm flipH="1">
            <a:off x="4394074" y="2917381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/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Multiplicative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1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C4930C-45D6-518A-DCAB-34061DC7CAE5}"/>
              </a:ext>
            </a:extLst>
          </p:cNvPr>
          <p:cNvCxnSpPr>
            <a:cxnSpLocks/>
          </p:cNvCxnSpPr>
          <p:nvPr/>
        </p:nvCxnSpPr>
        <p:spPr bwMode="gray">
          <a:xfrm flipH="1">
            <a:off x="3190435" y="3881727"/>
            <a:ext cx="7583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/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Converges to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blipFill>
                <a:blip r:embed="rId5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1B1488-E021-A4DF-55A9-D1C1765E216C}"/>
              </a:ext>
            </a:extLst>
          </p:cNvPr>
          <p:cNvSpPr/>
          <p:nvPr/>
        </p:nvSpPr>
        <p:spPr bwMode="gray">
          <a:xfrm>
            <a:off x="2510704" y="3640627"/>
            <a:ext cx="645965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B9CEA47-1E70-593A-1833-CD5BDAEC5FBA}"/>
              </a:ext>
            </a:extLst>
          </p:cNvPr>
          <p:cNvSpPr/>
          <p:nvPr/>
        </p:nvSpPr>
        <p:spPr bwMode="gray">
          <a:xfrm>
            <a:off x="2915816" y="1960932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18602D-6159-3F1A-1DBC-5D896F413825}"/>
              </a:ext>
            </a:extLst>
          </p:cNvPr>
          <p:cNvCxnSpPr>
            <a:cxnSpLocks/>
          </p:cNvCxnSpPr>
          <p:nvPr/>
        </p:nvCxnSpPr>
        <p:spPr bwMode="gray">
          <a:xfrm flipH="1">
            <a:off x="3927869" y="1977180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/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Follows from definition of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blipFill>
                <a:blip r:embed="rId6"/>
                <a:stretch>
                  <a:fillRect l="-2985" r="-74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7345A72-FF98-CDA8-80C6-B54B751AF642}"/>
              </a:ext>
            </a:extLst>
          </p:cNvPr>
          <p:cNvGrpSpPr/>
          <p:nvPr/>
        </p:nvGrpSpPr>
        <p:grpSpPr>
          <a:xfrm>
            <a:off x="6729309" y="1128649"/>
            <a:ext cx="1867060" cy="1216957"/>
            <a:chOff x="6729309" y="1128649"/>
            <a:chExt cx="1867060" cy="12169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CFCDC47-095E-053A-FD3A-DC993BF9D9F4}"/>
                </a:ext>
              </a:extLst>
            </p:cNvPr>
            <p:cNvSpPr/>
            <p:nvPr/>
          </p:nvSpPr>
          <p:spPr>
            <a:xfrm>
              <a:off x="6893288" y="1128649"/>
              <a:ext cx="1703081" cy="1058766"/>
            </a:xfrm>
            <a:custGeom>
              <a:avLst/>
              <a:gdLst>
                <a:gd name="connsiteX0" fmla="*/ 0 w 1703081"/>
                <a:gd name="connsiteY0" fmla="*/ 1058767 h 1058766"/>
                <a:gd name="connsiteX1" fmla="*/ 1703082 w 1703081"/>
                <a:gd name="connsiteY1" fmla="*/ 1058767 h 1058766"/>
                <a:gd name="connsiteX2" fmla="*/ 1703082 w 1703081"/>
                <a:gd name="connsiteY2" fmla="*/ 0 h 1058766"/>
                <a:gd name="connsiteX3" fmla="*/ 0 w 1703081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081" h="1058766">
                  <a:moveTo>
                    <a:pt x="0" y="1058767"/>
                  </a:moveTo>
                  <a:lnTo>
                    <a:pt x="1703082" y="1058767"/>
                  </a:lnTo>
                  <a:lnTo>
                    <a:pt x="17030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443EB9-0AC6-2BA8-6B57-F787C555CD74}"/>
                </a:ext>
              </a:extLst>
            </p:cNvPr>
            <p:cNvSpPr/>
            <p:nvPr/>
          </p:nvSpPr>
          <p:spPr>
            <a:xfrm>
              <a:off x="707537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C8E9977-BD3F-D2E2-0575-2566C254ED96}"/>
                </a:ext>
              </a:extLst>
            </p:cNvPr>
            <p:cNvSpPr/>
            <p:nvPr/>
          </p:nvSpPr>
          <p:spPr>
            <a:xfrm>
              <a:off x="741010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AF527C3-0B4E-1933-9433-9CA32BDC8501}"/>
                </a:ext>
              </a:extLst>
            </p:cNvPr>
            <p:cNvSpPr/>
            <p:nvPr/>
          </p:nvSpPr>
          <p:spPr>
            <a:xfrm>
              <a:off x="774482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39AEC92-3DE8-6FDB-A1B6-A3C551D51FE4}"/>
                </a:ext>
              </a:extLst>
            </p:cNvPr>
            <p:cNvSpPr/>
            <p:nvPr/>
          </p:nvSpPr>
          <p:spPr>
            <a:xfrm>
              <a:off x="807955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90E40ED-1176-3EFF-7492-65A150507421}"/>
                </a:ext>
              </a:extLst>
            </p:cNvPr>
            <p:cNvSpPr/>
            <p:nvPr/>
          </p:nvSpPr>
          <p:spPr>
            <a:xfrm>
              <a:off x="8414276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8EFFE6F-8D5A-586B-AC29-FE772AF4B0D8}"/>
                </a:ext>
              </a:extLst>
            </p:cNvPr>
            <p:cNvSpPr/>
            <p:nvPr/>
          </p:nvSpPr>
          <p:spPr>
            <a:xfrm>
              <a:off x="6893288" y="218741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8643EEF-E6CB-8263-06BA-46330DCF363C}"/>
                </a:ext>
              </a:extLst>
            </p:cNvPr>
            <p:cNvSpPr/>
            <p:nvPr/>
          </p:nvSpPr>
          <p:spPr>
            <a:xfrm>
              <a:off x="7075378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A112B9F-7A33-C444-00D2-474129F3DC89}"/>
                </a:ext>
              </a:extLst>
            </p:cNvPr>
            <p:cNvSpPr/>
            <p:nvPr/>
          </p:nvSpPr>
          <p:spPr>
            <a:xfrm>
              <a:off x="741010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E22894E-95D0-DCED-FAAD-24CA148A8E61}"/>
                </a:ext>
              </a:extLst>
            </p:cNvPr>
            <p:cNvSpPr/>
            <p:nvPr/>
          </p:nvSpPr>
          <p:spPr>
            <a:xfrm>
              <a:off x="774482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7406F03-72A4-9296-4B5A-B1F5CDBB9285}"/>
                </a:ext>
              </a:extLst>
            </p:cNvPr>
            <p:cNvSpPr/>
            <p:nvPr/>
          </p:nvSpPr>
          <p:spPr>
            <a:xfrm>
              <a:off x="807955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B39F212-F2B9-EC61-A01E-72121D1BDE37}"/>
                </a:ext>
              </a:extLst>
            </p:cNvPr>
            <p:cNvSpPr/>
            <p:nvPr/>
          </p:nvSpPr>
          <p:spPr>
            <a:xfrm>
              <a:off x="8414276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E9BA0B-0777-B345-3208-806C484F5A8C}"/>
                </a:ext>
              </a:extLst>
            </p:cNvPr>
            <p:cNvSpPr/>
            <p:nvPr/>
          </p:nvSpPr>
          <p:spPr>
            <a:xfrm>
              <a:off x="7000797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00B8729-CFC4-8B67-732E-C5E19A58214A}"/>
                </a:ext>
              </a:extLst>
            </p:cNvPr>
            <p:cNvSpPr/>
            <p:nvPr/>
          </p:nvSpPr>
          <p:spPr>
            <a:xfrm>
              <a:off x="7054295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90 w 31188"/>
                <a:gd name="connsiteY6" fmla="*/ 16339 h 49135"/>
                <a:gd name="connsiteX7" fmla="*/ 26474 w 31188"/>
                <a:gd name="connsiteY7" fmla="*/ 20762 h 49135"/>
                <a:gd name="connsiteX8" fmla="*/ 31189 w 31188"/>
                <a:gd name="connsiteY8" fmla="*/ 32741 h 49135"/>
                <a:gd name="connsiteX9" fmla="*/ 26345 w 31188"/>
                <a:gd name="connsiteY9" fmla="*/ 44848 h 49135"/>
                <a:gd name="connsiteX10" fmla="*/ 12688 w 31188"/>
                <a:gd name="connsiteY10" fmla="*/ 49136 h 49135"/>
                <a:gd name="connsiteX11" fmla="*/ 6489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6 w 31188"/>
                <a:gd name="connsiteY14" fmla="*/ 42879 h 49135"/>
                <a:gd name="connsiteX15" fmla="*/ 12559 w 31188"/>
                <a:gd name="connsiteY15" fmla="*/ 43652 h 49135"/>
                <a:gd name="connsiteX16" fmla="*/ 21405 w 31188"/>
                <a:gd name="connsiteY16" fmla="*/ 40712 h 49135"/>
                <a:gd name="connsiteX17" fmla="*/ 24667 w 31188"/>
                <a:gd name="connsiteY17" fmla="*/ 32741 h 49135"/>
                <a:gd name="connsiteX18" fmla="*/ 21405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5" y="16426"/>
                    <a:pt x="12742" y="16339"/>
                    <a:pt x="13690" y="16339"/>
                  </a:cubicBezTo>
                  <a:cubicBezTo>
                    <a:pt x="19070" y="16339"/>
                    <a:pt x="23332" y="17813"/>
                    <a:pt x="26474" y="20762"/>
                  </a:cubicBezTo>
                  <a:cubicBezTo>
                    <a:pt x="29617" y="23711"/>
                    <a:pt x="31189" y="27704"/>
                    <a:pt x="31189" y="32741"/>
                  </a:cubicBezTo>
                  <a:cubicBezTo>
                    <a:pt x="31189" y="37930"/>
                    <a:pt x="29574" y="41963"/>
                    <a:pt x="26345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89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6" y="42879"/>
                  </a:cubicBezTo>
                  <a:cubicBezTo>
                    <a:pt x="8071" y="43397"/>
                    <a:pt x="10256" y="43652"/>
                    <a:pt x="12559" y="43652"/>
                  </a:cubicBezTo>
                  <a:cubicBezTo>
                    <a:pt x="16283" y="43652"/>
                    <a:pt x="19232" y="42672"/>
                    <a:pt x="21405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5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1505953-C643-C9A9-8C59-CF936128245B}"/>
                </a:ext>
              </a:extLst>
            </p:cNvPr>
            <p:cNvSpPr/>
            <p:nvPr/>
          </p:nvSpPr>
          <p:spPr>
            <a:xfrm>
              <a:off x="7098334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CD7BCDE-0EAD-D831-C44F-F2103AC13E27}"/>
                </a:ext>
              </a:extLst>
            </p:cNvPr>
            <p:cNvSpPr/>
            <p:nvPr/>
          </p:nvSpPr>
          <p:spPr>
            <a:xfrm>
              <a:off x="7116640" y="2213900"/>
              <a:ext cx="33319" cy="50004"/>
            </a:xfrm>
            <a:custGeom>
              <a:avLst/>
              <a:gdLst>
                <a:gd name="connsiteX0" fmla="*/ 16659 w 33319"/>
                <a:gd name="connsiteY0" fmla="*/ 5165 h 50004"/>
                <a:gd name="connsiteX1" fmla="*/ 9072 w 33319"/>
                <a:gd name="connsiteY1" fmla="*/ 10138 h 50004"/>
                <a:gd name="connsiteX2" fmla="*/ 6554 w 33319"/>
                <a:gd name="connsiteY2" fmla="*/ 25018 h 50004"/>
                <a:gd name="connsiteX3" fmla="*/ 9072 w 33319"/>
                <a:gd name="connsiteY3" fmla="*/ 39906 h 50004"/>
                <a:gd name="connsiteX4" fmla="*/ 16659 w 33319"/>
                <a:gd name="connsiteY4" fmla="*/ 44840 h 50004"/>
                <a:gd name="connsiteX5" fmla="*/ 24247 w 33319"/>
                <a:gd name="connsiteY5" fmla="*/ 39906 h 50004"/>
                <a:gd name="connsiteX6" fmla="*/ 26797 w 33319"/>
                <a:gd name="connsiteY6" fmla="*/ 25018 h 50004"/>
                <a:gd name="connsiteX7" fmla="*/ 24247 w 33319"/>
                <a:gd name="connsiteY7" fmla="*/ 10138 h 50004"/>
                <a:gd name="connsiteX8" fmla="*/ 16659 w 33319"/>
                <a:gd name="connsiteY8" fmla="*/ 5165 h 50004"/>
                <a:gd name="connsiteX9" fmla="*/ 16659 w 33319"/>
                <a:gd name="connsiteY9" fmla="*/ 0 h 50004"/>
                <a:gd name="connsiteX10" fmla="*/ 29025 w 33319"/>
                <a:gd name="connsiteY10" fmla="*/ 6424 h 50004"/>
                <a:gd name="connsiteX11" fmla="*/ 33319 w 33319"/>
                <a:gd name="connsiteY11" fmla="*/ 25018 h 50004"/>
                <a:gd name="connsiteX12" fmla="*/ 29025 w 33319"/>
                <a:gd name="connsiteY12" fmla="*/ 43613 h 50004"/>
                <a:gd name="connsiteX13" fmla="*/ 16659 w 33319"/>
                <a:gd name="connsiteY13" fmla="*/ 50005 h 50004"/>
                <a:gd name="connsiteX14" fmla="*/ 4262 w 33319"/>
                <a:gd name="connsiteY14" fmla="*/ 43613 h 50004"/>
                <a:gd name="connsiteX15" fmla="*/ 0 w 33319"/>
                <a:gd name="connsiteY15" fmla="*/ 25018 h 50004"/>
                <a:gd name="connsiteX16" fmla="*/ 4262 w 33319"/>
                <a:gd name="connsiteY16" fmla="*/ 6424 h 50004"/>
                <a:gd name="connsiteX17" fmla="*/ 16659 w 33319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4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87"/>
                    <a:pt x="6554" y="25018"/>
                  </a:cubicBezTo>
                  <a:cubicBezTo>
                    <a:pt x="6554" y="31625"/>
                    <a:pt x="7393" y="36591"/>
                    <a:pt x="9072" y="39906"/>
                  </a:cubicBezTo>
                  <a:cubicBezTo>
                    <a:pt x="10772" y="43198"/>
                    <a:pt x="13301" y="44840"/>
                    <a:pt x="16659" y="44840"/>
                  </a:cubicBezTo>
                  <a:cubicBezTo>
                    <a:pt x="20039" y="44840"/>
                    <a:pt x="22567" y="43198"/>
                    <a:pt x="24247" y="39906"/>
                  </a:cubicBezTo>
                  <a:cubicBezTo>
                    <a:pt x="25947" y="36591"/>
                    <a:pt x="26797" y="31625"/>
                    <a:pt x="26797" y="25018"/>
                  </a:cubicBezTo>
                  <a:cubicBezTo>
                    <a:pt x="26797" y="18387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3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32"/>
                    <a:pt x="31888" y="39333"/>
                    <a:pt x="29025" y="43613"/>
                  </a:cubicBezTo>
                  <a:cubicBezTo>
                    <a:pt x="26183" y="47877"/>
                    <a:pt x="22062" y="50005"/>
                    <a:pt x="16659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EDC4D8C-73D3-DF62-2863-1953CE182003}"/>
                </a:ext>
              </a:extLst>
            </p:cNvPr>
            <p:cNvSpPr/>
            <p:nvPr/>
          </p:nvSpPr>
          <p:spPr>
            <a:xfrm>
              <a:off x="7336215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6CBCB0B-E0CB-1F89-A940-9F5D8946717A}"/>
                </a:ext>
              </a:extLst>
            </p:cNvPr>
            <p:cNvSpPr/>
            <p:nvPr/>
          </p:nvSpPr>
          <p:spPr>
            <a:xfrm>
              <a:off x="7389456" y="2213900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7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7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3C0E16C-2B00-599F-78E6-8762DF2D3EFA}"/>
                </a:ext>
              </a:extLst>
            </p:cNvPr>
            <p:cNvSpPr/>
            <p:nvPr/>
          </p:nvSpPr>
          <p:spPr>
            <a:xfrm>
              <a:off x="7433752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162457A-2E3F-9F22-701E-D74E270F9220}"/>
                </a:ext>
              </a:extLst>
            </p:cNvPr>
            <p:cNvSpPr/>
            <p:nvPr/>
          </p:nvSpPr>
          <p:spPr>
            <a:xfrm>
              <a:off x="7452801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8 w 31188"/>
                <a:gd name="connsiteY3" fmla="*/ 5491 h 49135"/>
                <a:gd name="connsiteX4" fmla="*/ 8008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8" y="5491"/>
                  </a:lnTo>
                  <a:lnTo>
                    <a:pt x="8008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6" y="49136"/>
                    <a:pt x="8600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9AC555D-E0D4-5527-5F50-919D5E179C80}"/>
                </a:ext>
              </a:extLst>
            </p:cNvPr>
            <p:cNvSpPr/>
            <p:nvPr/>
          </p:nvSpPr>
          <p:spPr>
            <a:xfrm>
              <a:off x="7696620" y="2213900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9" y="0"/>
                    <a:pt x="26190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90" y="47877"/>
                    <a:pt x="22069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7731B3-C4A8-2EFF-B81A-86C0D7C1115E}"/>
                </a:ext>
              </a:extLst>
            </p:cNvPr>
            <p:cNvSpPr/>
            <p:nvPr/>
          </p:nvSpPr>
          <p:spPr>
            <a:xfrm>
              <a:off x="7741404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4 w 6814"/>
                <a:gd name="connsiteY1" fmla="*/ 0 h 8201"/>
                <a:gd name="connsiteX2" fmla="*/ 6814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4" y="0"/>
                  </a:lnTo>
                  <a:lnTo>
                    <a:pt x="6814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A05AA39-9F74-F43B-62B2-BF30405F9315}"/>
                </a:ext>
              </a:extLst>
            </p:cNvPr>
            <p:cNvSpPr/>
            <p:nvPr/>
          </p:nvSpPr>
          <p:spPr>
            <a:xfrm>
              <a:off x="7759711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3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3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A1BEA5F-444F-9A7B-5C34-A4AAA9904A7B}"/>
                </a:ext>
              </a:extLst>
            </p:cNvPr>
            <p:cNvSpPr/>
            <p:nvPr/>
          </p:nvSpPr>
          <p:spPr>
            <a:xfrm>
              <a:off x="8032282" y="2213900"/>
              <a:ext cx="30613" cy="49072"/>
            </a:xfrm>
            <a:custGeom>
              <a:avLst/>
              <a:gdLst>
                <a:gd name="connsiteX0" fmla="*/ 7851 w 30613"/>
                <a:gd name="connsiteY0" fmla="*/ 43581 h 49072"/>
                <a:gd name="connsiteX1" fmla="*/ 30613 w 30613"/>
                <a:gd name="connsiteY1" fmla="*/ 43581 h 49072"/>
                <a:gd name="connsiteX2" fmla="*/ 30613 w 30613"/>
                <a:gd name="connsiteY2" fmla="*/ 49072 h 49072"/>
                <a:gd name="connsiteX3" fmla="*/ 0 w 30613"/>
                <a:gd name="connsiteY3" fmla="*/ 49072 h 49072"/>
                <a:gd name="connsiteX4" fmla="*/ 0 w 30613"/>
                <a:gd name="connsiteY4" fmla="*/ 43581 h 49072"/>
                <a:gd name="connsiteX5" fmla="*/ 10106 w 30613"/>
                <a:gd name="connsiteY5" fmla="*/ 33283 h 49072"/>
                <a:gd name="connsiteX6" fmla="*/ 18180 w 30613"/>
                <a:gd name="connsiteY6" fmla="*/ 24923 h 49072"/>
                <a:gd name="connsiteX7" fmla="*/ 22540 w 30613"/>
                <a:gd name="connsiteY7" fmla="*/ 18985 h 49072"/>
                <a:gd name="connsiteX8" fmla="*/ 23799 w 30613"/>
                <a:gd name="connsiteY8" fmla="*/ 14171 h 49072"/>
                <a:gd name="connsiteX9" fmla="*/ 21081 w 30613"/>
                <a:gd name="connsiteY9" fmla="*/ 7906 h 49072"/>
                <a:gd name="connsiteX10" fmla="*/ 14075 w 30613"/>
                <a:gd name="connsiteY10" fmla="*/ 5483 h 49072"/>
                <a:gd name="connsiteX11" fmla="*/ 7588 w 30613"/>
                <a:gd name="connsiteY11" fmla="*/ 6551 h 49072"/>
                <a:gd name="connsiteX12" fmla="*/ 327 w 30613"/>
                <a:gd name="connsiteY12" fmla="*/ 9779 h 49072"/>
                <a:gd name="connsiteX13" fmla="*/ 327 w 30613"/>
                <a:gd name="connsiteY13" fmla="*/ 3196 h 49072"/>
                <a:gd name="connsiteX14" fmla="*/ 7683 w 30613"/>
                <a:gd name="connsiteY14" fmla="*/ 805 h 49072"/>
                <a:gd name="connsiteX15" fmla="*/ 13948 w 30613"/>
                <a:gd name="connsiteY15" fmla="*/ 0 h 49072"/>
                <a:gd name="connsiteX16" fmla="*/ 25895 w 30613"/>
                <a:gd name="connsiteY16" fmla="*/ 3746 h 49072"/>
                <a:gd name="connsiteX17" fmla="*/ 30350 w 30613"/>
                <a:gd name="connsiteY17" fmla="*/ 13748 h 49072"/>
                <a:gd name="connsiteX18" fmla="*/ 29219 w 30613"/>
                <a:gd name="connsiteY18" fmla="*/ 19399 h 49072"/>
                <a:gd name="connsiteX19" fmla="*/ 25186 w 30613"/>
                <a:gd name="connsiteY19" fmla="*/ 25664 h 49072"/>
                <a:gd name="connsiteX20" fmla="*/ 20053 w 30613"/>
                <a:gd name="connsiteY20" fmla="*/ 31092 h 49072"/>
                <a:gd name="connsiteX21" fmla="*/ 7851 w 30613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13" h="49072">
                  <a:moveTo>
                    <a:pt x="7851" y="43581"/>
                  </a:moveTo>
                  <a:lnTo>
                    <a:pt x="30613" y="43581"/>
                  </a:lnTo>
                  <a:lnTo>
                    <a:pt x="30613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56471DC-3EC8-B694-8B3B-471167E70970}"/>
                </a:ext>
              </a:extLst>
            </p:cNvPr>
            <p:cNvSpPr/>
            <p:nvPr/>
          </p:nvSpPr>
          <p:spPr>
            <a:xfrm>
              <a:off x="8076581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DEAF2C7-430D-517E-3DC6-6EBC6CC6DE0F}"/>
                </a:ext>
              </a:extLst>
            </p:cNvPr>
            <p:cNvSpPr/>
            <p:nvPr/>
          </p:nvSpPr>
          <p:spPr>
            <a:xfrm>
              <a:off x="8095629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2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2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0926539-58AC-13D6-4D44-B93660B1B25A}"/>
                </a:ext>
              </a:extLst>
            </p:cNvPr>
            <p:cNvSpPr/>
            <p:nvPr/>
          </p:nvSpPr>
          <p:spPr>
            <a:xfrm>
              <a:off x="8366447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2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8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2" y="42879"/>
                  </a:cubicBezTo>
                  <a:cubicBezTo>
                    <a:pt x="8066" y="43397"/>
                    <a:pt x="10249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8" y="36097"/>
                    <a:pt x="24668" y="32741"/>
                  </a:cubicBezTo>
                  <a:cubicBezTo>
                    <a:pt x="24668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BFBEAD8-8A39-06A2-382E-BDBDE630CC81}"/>
                </a:ext>
              </a:extLst>
            </p:cNvPr>
            <p:cNvSpPr/>
            <p:nvPr/>
          </p:nvSpPr>
          <p:spPr>
            <a:xfrm>
              <a:off x="8410482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FEB417C-7053-A445-8799-75424F3C23D1}"/>
                </a:ext>
              </a:extLst>
            </p:cNvPr>
            <p:cNvSpPr/>
            <p:nvPr/>
          </p:nvSpPr>
          <p:spPr>
            <a:xfrm>
              <a:off x="8428789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8C01BC5-6359-EAB1-169B-4CB2BEEB9968}"/>
                </a:ext>
              </a:extLst>
            </p:cNvPr>
            <p:cNvSpPr/>
            <p:nvPr/>
          </p:nvSpPr>
          <p:spPr>
            <a:xfrm>
              <a:off x="7731162" y="2296885"/>
              <a:ext cx="23488" cy="48721"/>
            </a:xfrm>
            <a:custGeom>
              <a:avLst/>
              <a:gdLst>
                <a:gd name="connsiteX0" fmla="*/ 23488 w 23488"/>
                <a:gd name="connsiteY0" fmla="*/ 15757 h 48721"/>
                <a:gd name="connsiteX1" fmla="*/ 23002 w 23488"/>
                <a:gd name="connsiteY1" fmla="*/ 17064 h 48721"/>
                <a:gd name="connsiteX2" fmla="*/ 21169 w 23488"/>
                <a:gd name="connsiteY2" fmla="*/ 17287 h 48721"/>
                <a:gd name="connsiteX3" fmla="*/ 14004 w 23488"/>
                <a:gd name="connsiteY3" fmla="*/ 17287 h 48721"/>
                <a:gd name="connsiteX4" fmla="*/ 8329 w 23488"/>
                <a:gd name="connsiteY4" fmla="*/ 39835 h 48721"/>
                <a:gd name="connsiteX5" fmla="*/ 7882 w 23488"/>
                <a:gd name="connsiteY5" fmla="*/ 43493 h 48721"/>
                <a:gd name="connsiteX6" fmla="*/ 8440 w 23488"/>
                <a:gd name="connsiteY6" fmla="*/ 46179 h 48721"/>
                <a:gd name="connsiteX7" fmla="*/ 10266 w 23488"/>
                <a:gd name="connsiteY7" fmla="*/ 47008 h 48721"/>
                <a:gd name="connsiteX8" fmla="*/ 15311 w 23488"/>
                <a:gd name="connsiteY8" fmla="*/ 44800 h 48721"/>
                <a:gd name="connsiteX9" fmla="*/ 20204 w 23488"/>
                <a:gd name="connsiteY9" fmla="*/ 37221 h 48721"/>
                <a:gd name="connsiteX10" fmla="*/ 20651 w 23488"/>
                <a:gd name="connsiteY10" fmla="*/ 36360 h 48721"/>
                <a:gd name="connsiteX11" fmla="*/ 21320 w 23488"/>
                <a:gd name="connsiteY11" fmla="*/ 36176 h 48721"/>
                <a:gd name="connsiteX12" fmla="*/ 22253 w 23488"/>
                <a:gd name="connsiteY12" fmla="*/ 36926 h 48721"/>
                <a:gd name="connsiteX13" fmla="*/ 21735 w 23488"/>
                <a:gd name="connsiteY13" fmla="*/ 38376 h 48721"/>
                <a:gd name="connsiteX14" fmla="*/ 20165 w 23488"/>
                <a:gd name="connsiteY14" fmla="*/ 41325 h 48721"/>
                <a:gd name="connsiteX15" fmla="*/ 17734 w 23488"/>
                <a:gd name="connsiteY15" fmla="*/ 44728 h 48721"/>
                <a:gd name="connsiteX16" fmla="*/ 14338 w 23488"/>
                <a:gd name="connsiteY16" fmla="*/ 47566 h 48721"/>
                <a:gd name="connsiteX17" fmla="*/ 10082 w 23488"/>
                <a:gd name="connsiteY17" fmla="*/ 48721 h 48721"/>
                <a:gd name="connsiteX18" fmla="*/ 5005 w 23488"/>
                <a:gd name="connsiteY18" fmla="*/ 46745 h 48721"/>
                <a:gd name="connsiteX19" fmla="*/ 3061 w 23488"/>
                <a:gd name="connsiteY19" fmla="*/ 41668 h 48721"/>
                <a:gd name="connsiteX20" fmla="*/ 3850 w 23488"/>
                <a:gd name="connsiteY20" fmla="*/ 37444 h 48721"/>
                <a:gd name="connsiteX21" fmla="*/ 8887 w 23488"/>
                <a:gd name="connsiteY21" fmla="*/ 17287 h 48721"/>
                <a:gd name="connsiteX22" fmla="*/ 2128 w 23488"/>
                <a:gd name="connsiteY22" fmla="*/ 17287 h 48721"/>
                <a:gd name="connsiteX23" fmla="*/ 821 w 23488"/>
                <a:gd name="connsiteY23" fmla="*/ 17247 h 48721"/>
                <a:gd name="connsiteX24" fmla="*/ 223 w 23488"/>
                <a:gd name="connsiteY24" fmla="*/ 17024 h 48721"/>
                <a:gd name="connsiteX25" fmla="*/ 0 w 23488"/>
                <a:gd name="connsiteY25" fmla="*/ 16355 h 48721"/>
                <a:gd name="connsiteX26" fmla="*/ 303 w 23488"/>
                <a:gd name="connsiteY26" fmla="*/ 15343 h 48721"/>
                <a:gd name="connsiteX27" fmla="*/ 972 w 23488"/>
                <a:gd name="connsiteY27" fmla="*/ 14968 h 48721"/>
                <a:gd name="connsiteX28" fmla="*/ 2319 w 23488"/>
                <a:gd name="connsiteY28" fmla="*/ 14896 h 48721"/>
                <a:gd name="connsiteX29" fmla="*/ 9484 w 23488"/>
                <a:gd name="connsiteY29" fmla="*/ 14896 h 48721"/>
                <a:gd name="connsiteX30" fmla="*/ 12473 w 23488"/>
                <a:gd name="connsiteY30" fmla="*/ 2758 h 48721"/>
                <a:gd name="connsiteX31" fmla="*/ 13517 w 23488"/>
                <a:gd name="connsiteY31" fmla="*/ 893 h 48721"/>
                <a:gd name="connsiteX32" fmla="*/ 14753 w 23488"/>
                <a:gd name="connsiteY32" fmla="*/ 112 h 48721"/>
                <a:gd name="connsiteX33" fmla="*/ 15534 w 23488"/>
                <a:gd name="connsiteY33" fmla="*/ 0 h 48721"/>
                <a:gd name="connsiteX34" fmla="*/ 17136 w 23488"/>
                <a:gd name="connsiteY34" fmla="*/ 558 h 48721"/>
                <a:gd name="connsiteX35" fmla="*/ 17734 w 23488"/>
                <a:gd name="connsiteY35" fmla="*/ 2048 h 48721"/>
                <a:gd name="connsiteX36" fmla="*/ 14601 w 23488"/>
                <a:gd name="connsiteY36" fmla="*/ 14896 h 48721"/>
                <a:gd name="connsiteX37" fmla="*/ 21320 w 23488"/>
                <a:gd name="connsiteY37" fmla="*/ 14896 h 48721"/>
                <a:gd name="connsiteX38" fmla="*/ 22516 w 23488"/>
                <a:gd name="connsiteY38" fmla="*/ 14936 h 48721"/>
                <a:gd name="connsiteX39" fmla="*/ 23185 w 23488"/>
                <a:gd name="connsiteY39" fmla="*/ 15159 h 48721"/>
                <a:gd name="connsiteX40" fmla="*/ 23488 w 23488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8" h="48721">
                  <a:moveTo>
                    <a:pt x="23488" y="15757"/>
                  </a:moveTo>
                  <a:cubicBezTo>
                    <a:pt x="23488" y="16450"/>
                    <a:pt x="23329" y="16889"/>
                    <a:pt x="23002" y="17064"/>
                  </a:cubicBezTo>
                  <a:cubicBezTo>
                    <a:pt x="22675" y="17215"/>
                    <a:pt x="22069" y="17287"/>
                    <a:pt x="21169" y="17287"/>
                  </a:cubicBezTo>
                  <a:lnTo>
                    <a:pt x="14004" y="17287"/>
                  </a:lnTo>
                  <a:lnTo>
                    <a:pt x="8329" y="39835"/>
                  </a:lnTo>
                  <a:cubicBezTo>
                    <a:pt x="8034" y="41150"/>
                    <a:pt x="7882" y="42369"/>
                    <a:pt x="7882" y="43493"/>
                  </a:cubicBezTo>
                  <a:cubicBezTo>
                    <a:pt x="7882" y="44736"/>
                    <a:pt x="8066" y="45629"/>
                    <a:pt x="8440" y="46179"/>
                  </a:cubicBezTo>
                  <a:cubicBezTo>
                    <a:pt x="8839" y="46729"/>
                    <a:pt x="9445" y="47008"/>
                    <a:pt x="10266" y="47008"/>
                  </a:cubicBezTo>
                  <a:cubicBezTo>
                    <a:pt x="11884" y="47008"/>
                    <a:pt x="13565" y="46275"/>
                    <a:pt x="15311" y="44800"/>
                  </a:cubicBezTo>
                  <a:cubicBezTo>
                    <a:pt x="17072" y="43334"/>
                    <a:pt x="18706" y="40807"/>
                    <a:pt x="20204" y="37221"/>
                  </a:cubicBezTo>
                  <a:cubicBezTo>
                    <a:pt x="20404" y="36750"/>
                    <a:pt x="20547" y="36463"/>
                    <a:pt x="20651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35" y="38376"/>
                  </a:cubicBezTo>
                  <a:cubicBezTo>
                    <a:pt x="21408" y="39173"/>
                    <a:pt x="20890" y="40154"/>
                    <a:pt x="20165" y="41325"/>
                  </a:cubicBezTo>
                  <a:cubicBezTo>
                    <a:pt x="19471" y="42497"/>
                    <a:pt x="18658" y="43637"/>
                    <a:pt x="17734" y="44728"/>
                  </a:cubicBezTo>
                  <a:cubicBezTo>
                    <a:pt x="16841" y="45820"/>
                    <a:pt x="15709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5005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4" y="39588"/>
                    <a:pt x="3850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104" y="15542"/>
                    <a:pt x="303" y="15343"/>
                  </a:cubicBezTo>
                  <a:cubicBezTo>
                    <a:pt x="502" y="15119"/>
                    <a:pt x="725" y="14992"/>
                    <a:pt x="972" y="14968"/>
                  </a:cubicBezTo>
                  <a:cubicBezTo>
                    <a:pt x="1251" y="14920"/>
                    <a:pt x="1698" y="14896"/>
                    <a:pt x="2319" y="14896"/>
                  </a:cubicBezTo>
                  <a:lnTo>
                    <a:pt x="9484" y="14896"/>
                  </a:lnTo>
                  <a:lnTo>
                    <a:pt x="12473" y="2758"/>
                  </a:lnTo>
                  <a:cubicBezTo>
                    <a:pt x="12673" y="1969"/>
                    <a:pt x="13015" y="1347"/>
                    <a:pt x="13517" y="893"/>
                  </a:cubicBezTo>
                  <a:cubicBezTo>
                    <a:pt x="14036" y="422"/>
                    <a:pt x="14450" y="159"/>
                    <a:pt x="14753" y="112"/>
                  </a:cubicBezTo>
                  <a:cubicBezTo>
                    <a:pt x="15048" y="40"/>
                    <a:pt x="15311" y="0"/>
                    <a:pt x="15534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90" y="6679"/>
                    <a:pt x="14601" y="14896"/>
                  </a:cubicBezTo>
                  <a:lnTo>
                    <a:pt x="21320" y="14896"/>
                  </a:lnTo>
                  <a:cubicBezTo>
                    <a:pt x="21894" y="14896"/>
                    <a:pt x="22293" y="14912"/>
                    <a:pt x="22516" y="14936"/>
                  </a:cubicBezTo>
                  <a:cubicBezTo>
                    <a:pt x="22763" y="14960"/>
                    <a:pt x="22986" y="15032"/>
                    <a:pt x="23185" y="15159"/>
                  </a:cubicBezTo>
                  <a:cubicBezTo>
                    <a:pt x="23384" y="15279"/>
                    <a:pt x="23488" y="15478"/>
                    <a:pt x="23488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3C67AB4-8DAF-7330-215E-EE0652F03E5E}"/>
                </a:ext>
              </a:extLst>
            </p:cNvPr>
            <p:cNvSpPr/>
            <p:nvPr/>
          </p:nvSpPr>
          <p:spPr>
            <a:xfrm>
              <a:off x="6893288" y="215744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7808A34-2B74-E874-A424-E2593A952249}"/>
                </a:ext>
              </a:extLst>
            </p:cNvPr>
            <p:cNvSpPr/>
            <p:nvPr/>
          </p:nvSpPr>
          <p:spPr>
            <a:xfrm>
              <a:off x="6893288" y="199526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2D81BFA-3121-331E-72A7-8D8D6060B0B0}"/>
                </a:ext>
              </a:extLst>
            </p:cNvPr>
            <p:cNvSpPr/>
            <p:nvPr/>
          </p:nvSpPr>
          <p:spPr>
            <a:xfrm>
              <a:off x="6893288" y="183307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FA31580-DD95-2F08-9338-6A130E6AEEFE}"/>
                </a:ext>
              </a:extLst>
            </p:cNvPr>
            <p:cNvSpPr/>
            <p:nvPr/>
          </p:nvSpPr>
          <p:spPr>
            <a:xfrm>
              <a:off x="6893288" y="1670884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0743094-987D-EB88-ACDA-B0C0723EF948}"/>
                </a:ext>
              </a:extLst>
            </p:cNvPr>
            <p:cNvSpPr/>
            <p:nvPr/>
          </p:nvSpPr>
          <p:spPr>
            <a:xfrm>
              <a:off x="6893288" y="150869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0DFDCB6-F716-7FEE-E93F-1F865C055C28}"/>
                </a:ext>
              </a:extLst>
            </p:cNvPr>
            <p:cNvSpPr/>
            <p:nvPr/>
          </p:nvSpPr>
          <p:spPr>
            <a:xfrm>
              <a:off x="6893288" y="1346507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44CF549-7688-4ECA-E018-A6AA64BC9025}"/>
                </a:ext>
              </a:extLst>
            </p:cNvPr>
            <p:cNvSpPr/>
            <p:nvPr/>
          </p:nvSpPr>
          <p:spPr>
            <a:xfrm>
              <a:off x="6893288" y="118431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E78AEF0-61BC-BCE3-9F0A-2A78FE8C7F12}"/>
                </a:ext>
              </a:extLst>
            </p:cNvPr>
            <p:cNvSpPr/>
            <p:nvPr/>
          </p:nvSpPr>
          <p:spPr>
            <a:xfrm>
              <a:off x="689328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A17248A-6F5D-763E-A14A-552525048CC8}"/>
                </a:ext>
              </a:extLst>
            </p:cNvPr>
            <p:cNvSpPr/>
            <p:nvPr/>
          </p:nvSpPr>
          <p:spPr>
            <a:xfrm>
              <a:off x="6893288" y="215744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497DC-A15C-77A5-B15A-6C3D3A270D61}"/>
                </a:ext>
              </a:extLst>
            </p:cNvPr>
            <p:cNvSpPr/>
            <p:nvPr/>
          </p:nvSpPr>
          <p:spPr>
            <a:xfrm>
              <a:off x="6893288" y="199526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CCFAC27-3B42-C199-C249-B67670A26A56}"/>
                </a:ext>
              </a:extLst>
            </p:cNvPr>
            <p:cNvSpPr/>
            <p:nvPr/>
          </p:nvSpPr>
          <p:spPr>
            <a:xfrm>
              <a:off x="6893288" y="183307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4BDBB88-72FC-19EA-5F3D-5987B782B99A}"/>
                </a:ext>
              </a:extLst>
            </p:cNvPr>
            <p:cNvSpPr/>
            <p:nvPr/>
          </p:nvSpPr>
          <p:spPr>
            <a:xfrm>
              <a:off x="6893288" y="167088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FDFFCEF-9A71-A078-1BD7-7164FAC5E1F8}"/>
                </a:ext>
              </a:extLst>
            </p:cNvPr>
            <p:cNvSpPr/>
            <p:nvPr/>
          </p:nvSpPr>
          <p:spPr>
            <a:xfrm>
              <a:off x="6893288" y="1508695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E4F95D0-1B46-3E6C-1915-174B6438275B}"/>
                </a:ext>
              </a:extLst>
            </p:cNvPr>
            <p:cNvSpPr/>
            <p:nvPr/>
          </p:nvSpPr>
          <p:spPr>
            <a:xfrm>
              <a:off x="6893288" y="1346507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997234F-0665-E72C-061B-96789D707626}"/>
                </a:ext>
              </a:extLst>
            </p:cNvPr>
            <p:cNvSpPr/>
            <p:nvPr/>
          </p:nvSpPr>
          <p:spPr>
            <a:xfrm>
              <a:off x="6893288" y="118431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3EC88EC-7AB7-0322-8058-419A76413961}"/>
                </a:ext>
              </a:extLst>
            </p:cNvPr>
            <p:cNvSpPr/>
            <p:nvPr/>
          </p:nvSpPr>
          <p:spPr>
            <a:xfrm>
              <a:off x="6831276" y="2132477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50ED3C4-E5E1-1BF5-3759-71FB5E69DFAA}"/>
                </a:ext>
              </a:extLst>
            </p:cNvPr>
            <p:cNvSpPr/>
            <p:nvPr/>
          </p:nvSpPr>
          <p:spPr>
            <a:xfrm>
              <a:off x="6835893" y="1971161"/>
              <a:ext cx="28702" cy="48203"/>
            </a:xfrm>
            <a:custGeom>
              <a:avLst/>
              <a:gdLst>
                <a:gd name="connsiteX0" fmla="*/ 936 w 28702"/>
                <a:gd name="connsiteY0" fmla="*/ 42712 h 48203"/>
                <a:gd name="connsiteX1" fmla="*/ 11591 w 28702"/>
                <a:gd name="connsiteY1" fmla="*/ 42712 h 48203"/>
                <a:gd name="connsiteX2" fmla="*/ 11591 w 28702"/>
                <a:gd name="connsiteY2" fmla="*/ 5938 h 48203"/>
                <a:gd name="connsiteX3" fmla="*/ 0 w 28702"/>
                <a:gd name="connsiteY3" fmla="*/ 8265 h 48203"/>
                <a:gd name="connsiteX4" fmla="*/ 0 w 28702"/>
                <a:gd name="connsiteY4" fmla="*/ 2319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2 h 48203"/>
                <a:gd name="connsiteX8" fmla="*/ 28703 w 28702"/>
                <a:gd name="connsiteY8" fmla="*/ 42712 h 48203"/>
                <a:gd name="connsiteX9" fmla="*/ 28703 w 28702"/>
                <a:gd name="connsiteY9" fmla="*/ 48204 h 48203"/>
                <a:gd name="connsiteX10" fmla="*/ 936 w 28702"/>
                <a:gd name="connsiteY10" fmla="*/ 48204 h 48203"/>
                <a:gd name="connsiteX11" fmla="*/ 936 w 28702"/>
                <a:gd name="connsiteY11" fmla="*/ 42712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2"/>
                  </a:moveTo>
                  <a:lnTo>
                    <a:pt x="11591" y="42712"/>
                  </a:lnTo>
                  <a:lnTo>
                    <a:pt x="11591" y="5938"/>
                  </a:lnTo>
                  <a:lnTo>
                    <a:pt x="0" y="8265"/>
                  </a:lnTo>
                  <a:lnTo>
                    <a:pt x="0" y="2319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2"/>
                  </a:lnTo>
                  <a:lnTo>
                    <a:pt x="28703" y="42712"/>
                  </a:lnTo>
                  <a:lnTo>
                    <a:pt x="28703" y="48204"/>
                  </a:lnTo>
                  <a:lnTo>
                    <a:pt x="936" y="48204"/>
                  </a:lnTo>
                  <a:lnTo>
                    <a:pt x="936" y="42712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3F66BD9-C39D-E69C-D10F-68BF30F8066F}"/>
                </a:ext>
              </a:extLst>
            </p:cNvPr>
            <p:cNvSpPr/>
            <p:nvPr/>
          </p:nvSpPr>
          <p:spPr>
            <a:xfrm>
              <a:off x="6833988" y="1808099"/>
              <a:ext cx="30607" cy="49075"/>
            </a:xfrm>
            <a:custGeom>
              <a:avLst/>
              <a:gdLst>
                <a:gd name="connsiteX0" fmla="*/ 7846 w 30607"/>
                <a:gd name="connsiteY0" fmla="*/ 43586 h 49075"/>
                <a:gd name="connsiteX1" fmla="*/ 30608 w 30607"/>
                <a:gd name="connsiteY1" fmla="*/ 43586 h 49075"/>
                <a:gd name="connsiteX2" fmla="*/ 30608 w 30607"/>
                <a:gd name="connsiteY2" fmla="*/ 49075 h 49075"/>
                <a:gd name="connsiteX3" fmla="*/ 0 w 30607"/>
                <a:gd name="connsiteY3" fmla="*/ 49075 h 49075"/>
                <a:gd name="connsiteX4" fmla="*/ 0 w 30607"/>
                <a:gd name="connsiteY4" fmla="*/ 43586 h 49075"/>
                <a:gd name="connsiteX5" fmla="*/ 10106 w 30607"/>
                <a:gd name="connsiteY5" fmla="*/ 33287 h 49075"/>
                <a:gd name="connsiteX6" fmla="*/ 18178 w 30607"/>
                <a:gd name="connsiteY6" fmla="*/ 24925 h 49075"/>
                <a:gd name="connsiteX7" fmla="*/ 22536 w 30607"/>
                <a:gd name="connsiteY7" fmla="*/ 18984 h 49075"/>
                <a:gd name="connsiteX8" fmla="*/ 23796 w 30607"/>
                <a:gd name="connsiteY8" fmla="*/ 14173 h 49075"/>
                <a:gd name="connsiteX9" fmla="*/ 21083 w 30607"/>
                <a:gd name="connsiteY9" fmla="*/ 7910 h 49075"/>
                <a:gd name="connsiteX10" fmla="*/ 14077 w 30607"/>
                <a:gd name="connsiteY10" fmla="*/ 5488 h 49075"/>
                <a:gd name="connsiteX11" fmla="*/ 7588 w 30607"/>
                <a:gd name="connsiteY11" fmla="*/ 6554 h 49075"/>
                <a:gd name="connsiteX12" fmla="*/ 324 w 30607"/>
                <a:gd name="connsiteY12" fmla="*/ 9783 h 49075"/>
                <a:gd name="connsiteX13" fmla="*/ 324 w 30607"/>
                <a:gd name="connsiteY13" fmla="*/ 3196 h 49075"/>
                <a:gd name="connsiteX14" fmla="*/ 7685 w 30607"/>
                <a:gd name="connsiteY14" fmla="*/ 807 h 49075"/>
                <a:gd name="connsiteX15" fmla="*/ 13948 w 30607"/>
                <a:gd name="connsiteY15" fmla="*/ 0 h 49075"/>
                <a:gd name="connsiteX16" fmla="*/ 25894 w 30607"/>
                <a:gd name="connsiteY16" fmla="*/ 3745 h 49075"/>
                <a:gd name="connsiteX17" fmla="*/ 30350 w 30607"/>
                <a:gd name="connsiteY17" fmla="*/ 13754 h 49075"/>
                <a:gd name="connsiteX18" fmla="*/ 29219 w 30607"/>
                <a:gd name="connsiteY18" fmla="*/ 19404 h 49075"/>
                <a:gd name="connsiteX19" fmla="*/ 25183 w 30607"/>
                <a:gd name="connsiteY19" fmla="*/ 25667 h 49075"/>
                <a:gd name="connsiteX20" fmla="*/ 20050 w 30607"/>
                <a:gd name="connsiteY20" fmla="*/ 31092 h 49075"/>
                <a:gd name="connsiteX21" fmla="*/ 7846 w 30607"/>
                <a:gd name="connsiteY21" fmla="*/ 43586 h 4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5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5"/>
                  </a:lnTo>
                  <a:lnTo>
                    <a:pt x="0" y="49075"/>
                  </a:lnTo>
                  <a:lnTo>
                    <a:pt x="0" y="43586"/>
                  </a:lnTo>
                  <a:cubicBezTo>
                    <a:pt x="2476" y="41025"/>
                    <a:pt x="5845" y="37592"/>
                    <a:pt x="10106" y="33287"/>
                  </a:cubicBezTo>
                  <a:cubicBezTo>
                    <a:pt x="14389" y="28960"/>
                    <a:pt x="17080" y="26173"/>
                    <a:pt x="18178" y="24925"/>
                  </a:cubicBezTo>
                  <a:cubicBezTo>
                    <a:pt x="20265" y="22579"/>
                    <a:pt x="21718" y="20598"/>
                    <a:pt x="22536" y="18984"/>
                  </a:cubicBezTo>
                  <a:cubicBezTo>
                    <a:pt x="23376" y="17348"/>
                    <a:pt x="23796" y="15744"/>
                    <a:pt x="23796" y="14173"/>
                  </a:cubicBezTo>
                  <a:cubicBezTo>
                    <a:pt x="23796" y="11613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7" y="8341"/>
                    <a:pt x="324" y="9783"/>
                  </a:cubicBezTo>
                  <a:lnTo>
                    <a:pt x="324" y="3196"/>
                  </a:lnTo>
                  <a:cubicBezTo>
                    <a:pt x="2950" y="2142"/>
                    <a:pt x="5403" y="1345"/>
                    <a:pt x="7685" y="807"/>
                  </a:cubicBezTo>
                  <a:cubicBezTo>
                    <a:pt x="9967" y="269"/>
                    <a:pt x="12054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9"/>
                    <a:pt x="30350" y="13754"/>
                  </a:cubicBezTo>
                  <a:cubicBezTo>
                    <a:pt x="30350" y="15734"/>
                    <a:pt x="29973" y="17617"/>
                    <a:pt x="29219" y="19404"/>
                  </a:cubicBezTo>
                  <a:cubicBezTo>
                    <a:pt x="28488" y="21169"/>
                    <a:pt x="27142" y="23256"/>
                    <a:pt x="25183" y="25667"/>
                  </a:cubicBezTo>
                  <a:cubicBezTo>
                    <a:pt x="24645" y="26291"/>
                    <a:pt x="22935" y="28100"/>
                    <a:pt x="20050" y="31092"/>
                  </a:cubicBezTo>
                  <a:cubicBezTo>
                    <a:pt x="17166" y="34062"/>
                    <a:pt x="13097" y="38226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8595803-C5AD-3618-AED7-8F63CA92730A}"/>
                </a:ext>
              </a:extLst>
            </p:cNvPr>
            <p:cNvSpPr/>
            <p:nvPr/>
          </p:nvSpPr>
          <p:spPr>
            <a:xfrm>
              <a:off x="6832858" y="1645910"/>
              <a:ext cx="31737" cy="50011"/>
            </a:xfrm>
            <a:custGeom>
              <a:avLst/>
              <a:gdLst>
                <a:gd name="connsiteX0" fmla="*/ 21793 w 31737"/>
                <a:gd name="connsiteY0" fmla="*/ 23085 h 50011"/>
                <a:gd name="connsiteX1" fmla="*/ 29089 w 31737"/>
                <a:gd name="connsiteY1" fmla="*/ 27250 h 50011"/>
                <a:gd name="connsiteX2" fmla="*/ 31737 w 31737"/>
                <a:gd name="connsiteY2" fmla="*/ 35063 h 50011"/>
                <a:gd name="connsiteX3" fmla="*/ 26830 w 31737"/>
                <a:gd name="connsiteY3" fmla="*/ 46105 h 50011"/>
                <a:gd name="connsiteX4" fmla="*/ 12882 w 31737"/>
                <a:gd name="connsiteY4" fmla="*/ 50012 h 50011"/>
                <a:gd name="connsiteX5" fmla="*/ 6618 w 31737"/>
                <a:gd name="connsiteY5" fmla="*/ 49398 h 50011"/>
                <a:gd name="connsiteX6" fmla="*/ 0 w 31737"/>
                <a:gd name="connsiteY6" fmla="*/ 47622 h 50011"/>
                <a:gd name="connsiteX7" fmla="*/ 0 w 31737"/>
                <a:gd name="connsiteY7" fmla="*/ 41327 h 50011"/>
                <a:gd name="connsiteX8" fmla="*/ 5940 w 31737"/>
                <a:gd name="connsiteY8" fmla="*/ 43716 h 50011"/>
                <a:gd name="connsiteX9" fmla="*/ 12688 w 31737"/>
                <a:gd name="connsiteY9" fmla="*/ 44523 h 50011"/>
                <a:gd name="connsiteX10" fmla="*/ 22019 w 31737"/>
                <a:gd name="connsiteY10" fmla="*/ 42102 h 50011"/>
                <a:gd name="connsiteX11" fmla="*/ 25248 w 31737"/>
                <a:gd name="connsiteY11" fmla="*/ 35063 h 50011"/>
                <a:gd name="connsiteX12" fmla="*/ 22245 w 31737"/>
                <a:gd name="connsiteY12" fmla="*/ 28412 h 50011"/>
                <a:gd name="connsiteX13" fmla="*/ 13948 w 31737"/>
                <a:gd name="connsiteY13" fmla="*/ 25991 h 50011"/>
                <a:gd name="connsiteX14" fmla="*/ 8330 w 31737"/>
                <a:gd name="connsiteY14" fmla="*/ 25991 h 50011"/>
                <a:gd name="connsiteX15" fmla="*/ 8330 w 31737"/>
                <a:gd name="connsiteY15" fmla="*/ 20632 h 50011"/>
                <a:gd name="connsiteX16" fmla="*/ 14206 w 31737"/>
                <a:gd name="connsiteY16" fmla="*/ 20632 h 50011"/>
                <a:gd name="connsiteX17" fmla="*/ 21567 w 31737"/>
                <a:gd name="connsiteY17" fmla="*/ 18727 h 50011"/>
                <a:gd name="connsiteX18" fmla="*/ 24118 w 31737"/>
                <a:gd name="connsiteY18" fmla="*/ 13173 h 50011"/>
                <a:gd name="connsiteX19" fmla="*/ 21470 w 31737"/>
                <a:gd name="connsiteY19" fmla="*/ 7491 h 50011"/>
                <a:gd name="connsiteX20" fmla="*/ 13948 w 31737"/>
                <a:gd name="connsiteY20" fmla="*/ 5489 h 50011"/>
                <a:gd name="connsiteX21" fmla="*/ 8200 w 31737"/>
                <a:gd name="connsiteY21" fmla="*/ 6070 h 50011"/>
                <a:gd name="connsiteX22" fmla="*/ 1453 w 31737"/>
                <a:gd name="connsiteY22" fmla="*/ 7878 h 50011"/>
                <a:gd name="connsiteX23" fmla="*/ 1453 w 31737"/>
                <a:gd name="connsiteY23" fmla="*/ 2067 h 50011"/>
                <a:gd name="connsiteX24" fmla="*/ 8394 w 31737"/>
                <a:gd name="connsiteY24" fmla="*/ 517 h 50011"/>
                <a:gd name="connsiteX25" fmla="*/ 14529 w 31737"/>
                <a:gd name="connsiteY25" fmla="*/ 0 h 50011"/>
                <a:gd name="connsiteX26" fmla="*/ 26281 w 31737"/>
                <a:gd name="connsiteY26" fmla="*/ 3391 h 50011"/>
                <a:gd name="connsiteX27" fmla="*/ 30607 w 31737"/>
                <a:gd name="connsiteY27" fmla="*/ 12495 h 50011"/>
                <a:gd name="connsiteX28" fmla="*/ 28315 w 31737"/>
                <a:gd name="connsiteY28" fmla="*/ 19275 h 50011"/>
                <a:gd name="connsiteX29" fmla="*/ 21793 w 31737"/>
                <a:gd name="connsiteY29" fmla="*/ 23085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737" h="50011">
                  <a:moveTo>
                    <a:pt x="21793" y="23085"/>
                  </a:moveTo>
                  <a:cubicBezTo>
                    <a:pt x="24914" y="23752"/>
                    <a:pt x="27346" y="25140"/>
                    <a:pt x="29089" y="27250"/>
                  </a:cubicBezTo>
                  <a:cubicBezTo>
                    <a:pt x="30855" y="29360"/>
                    <a:pt x="31737" y="31963"/>
                    <a:pt x="31737" y="35063"/>
                  </a:cubicBezTo>
                  <a:cubicBezTo>
                    <a:pt x="31737" y="39820"/>
                    <a:pt x="30102" y="43501"/>
                    <a:pt x="26830" y="46105"/>
                  </a:cubicBezTo>
                  <a:cubicBezTo>
                    <a:pt x="23558" y="48710"/>
                    <a:pt x="18908" y="50012"/>
                    <a:pt x="12882" y="50012"/>
                  </a:cubicBezTo>
                  <a:cubicBezTo>
                    <a:pt x="10859" y="50012"/>
                    <a:pt x="8771" y="49807"/>
                    <a:pt x="6618" y="49398"/>
                  </a:cubicBezTo>
                  <a:cubicBezTo>
                    <a:pt x="4488" y="49011"/>
                    <a:pt x="2282" y="48419"/>
                    <a:pt x="0" y="47622"/>
                  </a:cubicBezTo>
                  <a:lnTo>
                    <a:pt x="0" y="41327"/>
                  </a:lnTo>
                  <a:cubicBezTo>
                    <a:pt x="1808" y="42381"/>
                    <a:pt x="3787" y="43178"/>
                    <a:pt x="5940" y="43716"/>
                  </a:cubicBezTo>
                  <a:cubicBezTo>
                    <a:pt x="8093" y="44254"/>
                    <a:pt x="10342" y="44523"/>
                    <a:pt x="12688" y="44523"/>
                  </a:cubicBezTo>
                  <a:cubicBezTo>
                    <a:pt x="16778" y="44523"/>
                    <a:pt x="19888" y="43715"/>
                    <a:pt x="22019" y="42102"/>
                  </a:cubicBezTo>
                  <a:cubicBezTo>
                    <a:pt x="24172" y="40488"/>
                    <a:pt x="25248" y="38141"/>
                    <a:pt x="25248" y="35063"/>
                  </a:cubicBezTo>
                  <a:cubicBezTo>
                    <a:pt x="25248" y="32222"/>
                    <a:pt x="24247" y="30005"/>
                    <a:pt x="22245" y="28412"/>
                  </a:cubicBezTo>
                  <a:cubicBezTo>
                    <a:pt x="20265" y="26798"/>
                    <a:pt x="17499" y="25991"/>
                    <a:pt x="13948" y="25991"/>
                  </a:cubicBezTo>
                  <a:lnTo>
                    <a:pt x="8330" y="25991"/>
                  </a:lnTo>
                  <a:lnTo>
                    <a:pt x="8330" y="20632"/>
                  </a:lnTo>
                  <a:lnTo>
                    <a:pt x="14206" y="20632"/>
                  </a:lnTo>
                  <a:cubicBezTo>
                    <a:pt x="17412" y="20632"/>
                    <a:pt x="19866" y="19996"/>
                    <a:pt x="21567" y="18727"/>
                  </a:cubicBezTo>
                  <a:cubicBezTo>
                    <a:pt x="23267" y="17435"/>
                    <a:pt x="24118" y="15584"/>
                    <a:pt x="24118" y="13173"/>
                  </a:cubicBezTo>
                  <a:cubicBezTo>
                    <a:pt x="24118" y="10698"/>
                    <a:pt x="23235" y="8804"/>
                    <a:pt x="21470" y="7491"/>
                  </a:cubicBezTo>
                  <a:cubicBezTo>
                    <a:pt x="19727" y="6156"/>
                    <a:pt x="17219" y="5489"/>
                    <a:pt x="13948" y="5489"/>
                  </a:cubicBezTo>
                  <a:cubicBezTo>
                    <a:pt x="12161" y="5489"/>
                    <a:pt x="10245" y="5683"/>
                    <a:pt x="8200" y="6070"/>
                  </a:cubicBezTo>
                  <a:cubicBezTo>
                    <a:pt x="6156" y="6457"/>
                    <a:pt x="3907" y="7060"/>
                    <a:pt x="1453" y="7878"/>
                  </a:cubicBezTo>
                  <a:lnTo>
                    <a:pt x="1453" y="2067"/>
                  </a:lnTo>
                  <a:cubicBezTo>
                    <a:pt x="3928" y="1378"/>
                    <a:pt x="6241" y="862"/>
                    <a:pt x="8394" y="517"/>
                  </a:cubicBezTo>
                  <a:cubicBezTo>
                    <a:pt x="10568" y="172"/>
                    <a:pt x="12613" y="0"/>
                    <a:pt x="14529" y="0"/>
                  </a:cubicBezTo>
                  <a:cubicBezTo>
                    <a:pt x="19479" y="0"/>
                    <a:pt x="23396" y="1130"/>
                    <a:pt x="26281" y="3391"/>
                  </a:cubicBezTo>
                  <a:cubicBezTo>
                    <a:pt x="29165" y="5629"/>
                    <a:pt x="30607" y="8664"/>
                    <a:pt x="30607" y="12495"/>
                  </a:cubicBezTo>
                  <a:cubicBezTo>
                    <a:pt x="30607" y="15164"/>
                    <a:pt x="29843" y="17424"/>
                    <a:pt x="28315" y="19275"/>
                  </a:cubicBezTo>
                  <a:cubicBezTo>
                    <a:pt x="26787" y="21105"/>
                    <a:pt x="24613" y="22375"/>
                    <a:pt x="21793" y="2308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B223D49-FC1B-31DB-7CC2-9FF7FB7094D8}"/>
                </a:ext>
              </a:extLst>
            </p:cNvPr>
            <p:cNvSpPr/>
            <p:nvPr/>
          </p:nvSpPr>
          <p:spPr>
            <a:xfrm>
              <a:off x="6829468" y="1484594"/>
              <a:ext cx="35127" cy="48203"/>
            </a:xfrm>
            <a:custGeom>
              <a:avLst/>
              <a:gdLst>
                <a:gd name="connsiteX0" fmla="*/ 21761 w 35127"/>
                <a:gd name="connsiteY0" fmla="*/ 5682 h 48203"/>
                <a:gd name="connsiteX1" fmla="*/ 5295 w 35127"/>
                <a:gd name="connsiteY1" fmla="*/ 31414 h 48203"/>
                <a:gd name="connsiteX2" fmla="*/ 21761 w 35127"/>
                <a:gd name="connsiteY2" fmla="*/ 31414 h 48203"/>
                <a:gd name="connsiteX3" fmla="*/ 21761 w 35127"/>
                <a:gd name="connsiteY3" fmla="*/ 5682 h 48203"/>
                <a:gd name="connsiteX4" fmla="*/ 20050 w 35127"/>
                <a:gd name="connsiteY4" fmla="*/ 0 h 48203"/>
                <a:gd name="connsiteX5" fmla="*/ 28251 w 35127"/>
                <a:gd name="connsiteY5" fmla="*/ 0 h 48203"/>
                <a:gd name="connsiteX6" fmla="*/ 28251 w 35127"/>
                <a:gd name="connsiteY6" fmla="*/ 31414 h 48203"/>
                <a:gd name="connsiteX7" fmla="*/ 35128 w 35127"/>
                <a:gd name="connsiteY7" fmla="*/ 31414 h 48203"/>
                <a:gd name="connsiteX8" fmla="*/ 35128 w 35127"/>
                <a:gd name="connsiteY8" fmla="*/ 36839 h 48203"/>
                <a:gd name="connsiteX9" fmla="*/ 28251 w 35127"/>
                <a:gd name="connsiteY9" fmla="*/ 36839 h 48203"/>
                <a:gd name="connsiteX10" fmla="*/ 28251 w 35127"/>
                <a:gd name="connsiteY10" fmla="*/ 48203 h 48203"/>
                <a:gd name="connsiteX11" fmla="*/ 21761 w 35127"/>
                <a:gd name="connsiteY11" fmla="*/ 48203 h 48203"/>
                <a:gd name="connsiteX12" fmla="*/ 21761 w 35127"/>
                <a:gd name="connsiteY12" fmla="*/ 36839 h 48203"/>
                <a:gd name="connsiteX13" fmla="*/ 0 w 35127"/>
                <a:gd name="connsiteY13" fmla="*/ 36839 h 48203"/>
                <a:gd name="connsiteX14" fmla="*/ 0 w 35127"/>
                <a:gd name="connsiteY14" fmla="*/ 30542 h 48203"/>
                <a:gd name="connsiteX15" fmla="*/ 20050 w 35127"/>
                <a:gd name="connsiteY15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27" h="48203">
                  <a:moveTo>
                    <a:pt x="21761" y="5682"/>
                  </a:moveTo>
                  <a:lnTo>
                    <a:pt x="5295" y="31414"/>
                  </a:lnTo>
                  <a:lnTo>
                    <a:pt x="21761" y="31414"/>
                  </a:lnTo>
                  <a:lnTo>
                    <a:pt x="21761" y="5682"/>
                  </a:lnTo>
                  <a:moveTo>
                    <a:pt x="20050" y="0"/>
                  </a:moveTo>
                  <a:lnTo>
                    <a:pt x="28251" y="0"/>
                  </a:lnTo>
                  <a:lnTo>
                    <a:pt x="28251" y="31414"/>
                  </a:lnTo>
                  <a:lnTo>
                    <a:pt x="35128" y="31414"/>
                  </a:lnTo>
                  <a:lnTo>
                    <a:pt x="35128" y="36839"/>
                  </a:lnTo>
                  <a:lnTo>
                    <a:pt x="28251" y="36839"/>
                  </a:lnTo>
                  <a:lnTo>
                    <a:pt x="28251" y="48203"/>
                  </a:lnTo>
                  <a:lnTo>
                    <a:pt x="21761" y="48203"/>
                  </a:lnTo>
                  <a:lnTo>
                    <a:pt x="21761" y="36839"/>
                  </a:lnTo>
                  <a:lnTo>
                    <a:pt x="0" y="36839"/>
                  </a:lnTo>
                  <a:lnTo>
                    <a:pt x="0" y="30542"/>
                  </a:lnTo>
                  <a:lnTo>
                    <a:pt x="2005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799DC8E-1D52-08F2-257C-15FE5CE4BEBC}"/>
                </a:ext>
              </a:extLst>
            </p:cNvPr>
            <p:cNvSpPr/>
            <p:nvPr/>
          </p:nvSpPr>
          <p:spPr>
            <a:xfrm>
              <a:off x="6833407" y="1322405"/>
              <a:ext cx="31188" cy="49139"/>
            </a:xfrm>
            <a:custGeom>
              <a:avLst/>
              <a:gdLst>
                <a:gd name="connsiteX0" fmla="*/ 2034 w 31188"/>
                <a:gd name="connsiteY0" fmla="*/ 0 h 49139"/>
                <a:gd name="connsiteX1" fmla="*/ 27637 w 31188"/>
                <a:gd name="connsiteY1" fmla="*/ 0 h 49139"/>
                <a:gd name="connsiteX2" fmla="*/ 27637 w 31188"/>
                <a:gd name="connsiteY2" fmla="*/ 5488 h 49139"/>
                <a:gd name="connsiteX3" fmla="*/ 8008 w 31188"/>
                <a:gd name="connsiteY3" fmla="*/ 5488 h 49139"/>
                <a:gd name="connsiteX4" fmla="*/ 8008 w 31188"/>
                <a:gd name="connsiteY4" fmla="*/ 17305 h 49139"/>
                <a:gd name="connsiteX5" fmla="*/ 10848 w 31188"/>
                <a:gd name="connsiteY5" fmla="*/ 16595 h 49139"/>
                <a:gd name="connsiteX6" fmla="*/ 13690 w 31188"/>
                <a:gd name="connsiteY6" fmla="*/ 16336 h 49139"/>
                <a:gd name="connsiteX7" fmla="*/ 26475 w 31188"/>
                <a:gd name="connsiteY7" fmla="*/ 20760 h 49139"/>
                <a:gd name="connsiteX8" fmla="*/ 31189 w 31188"/>
                <a:gd name="connsiteY8" fmla="*/ 32738 h 49139"/>
                <a:gd name="connsiteX9" fmla="*/ 26346 w 31188"/>
                <a:gd name="connsiteY9" fmla="*/ 44846 h 49139"/>
                <a:gd name="connsiteX10" fmla="*/ 12688 w 31188"/>
                <a:gd name="connsiteY10" fmla="*/ 49139 h 49139"/>
                <a:gd name="connsiteX11" fmla="*/ 6490 w 31188"/>
                <a:gd name="connsiteY11" fmla="*/ 48623 h 49139"/>
                <a:gd name="connsiteX12" fmla="*/ 0 w 31188"/>
                <a:gd name="connsiteY12" fmla="*/ 47073 h 49139"/>
                <a:gd name="connsiteX13" fmla="*/ 0 w 31188"/>
                <a:gd name="connsiteY13" fmla="*/ 40519 h 49139"/>
                <a:gd name="connsiteX14" fmla="*/ 6006 w 31188"/>
                <a:gd name="connsiteY14" fmla="*/ 42876 h 49139"/>
                <a:gd name="connsiteX15" fmla="*/ 12559 w 31188"/>
                <a:gd name="connsiteY15" fmla="*/ 43651 h 49139"/>
                <a:gd name="connsiteX16" fmla="*/ 21406 w 31188"/>
                <a:gd name="connsiteY16" fmla="*/ 40712 h 49139"/>
                <a:gd name="connsiteX17" fmla="*/ 24667 w 31188"/>
                <a:gd name="connsiteY17" fmla="*/ 32738 h 49139"/>
                <a:gd name="connsiteX18" fmla="*/ 21406 w 31188"/>
                <a:gd name="connsiteY18" fmla="*/ 24763 h 49139"/>
                <a:gd name="connsiteX19" fmla="*/ 12559 w 31188"/>
                <a:gd name="connsiteY19" fmla="*/ 21825 h 49139"/>
                <a:gd name="connsiteX20" fmla="*/ 7329 w 31188"/>
                <a:gd name="connsiteY20" fmla="*/ 22406 h 49139"/>
                <a:gd name="connsiteX21" fmla="*/ 2034 w 31188"/>
                <a:gd name="connsiteY21" fmla="*/ 24214 h 49139"/>
                <a:gd name="connsiteX22" fmla="*/ 2034 w 31188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9">
                  <a:moveTo>
                    <a:pt x="2034" y="0"/>
                  </a:moveTo>
                  <a:lnTo>
                    <a:pt x="27637" y="0"/>
                  </a:lnTo>
                  <a:lnTo>
                    <a:pt x="27637" y="5488"/>
                  </a:lnTo>
                  <a:lnTo>
                    <a:pt x="8008" y="5488"/>
                  </a:lnTo>
                  <a:lnTo>
                    <a:pt x="8008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6" y="16422"/>
                    <a:pt x="12743" y="16336"/>
                    <a:pt x="13690" y="16336"/>
                  </a:cubicBezTo>
                  <a:cubicBezTo>
                    <a:pt x="19070" y="16336"/>
                    <a:pt x="23333" y="17811"/>
                    <a:pt x="26475" y="20760"/>
                  </a:cubicBezTo>
                  <a:cubicBezTo>
                    <a:pt x="29618" y="23709"/>
                    <a:pt x="31189" y="27702"/>
                    <a:pt x="31189" y="32738"/>
                  </a:cubicBezTo>
                  <a:cubicBezTo>
                    <a:pt x="31189" y="37925"/>
                    <a:pt x="29575" y="41961"/>
                    <a:pt x="26346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90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3"/>
                    <a:pt x="3939" y="42359"/>
                    <a:pt x="6006" y="42876"/>
                  </a:cubicBezTo>
                  <a:cubicBezTo>
                    <a:pt x="8072" y="43393"/>
                    <a:pt x="10257" y="43651"/>
                    <a:pt x="12559" y="43651"/>
                  </a:cubicBezTo>
                  <a:cubicBezTo>
                    <a:pt x="16283" y="43651"/>
                    <a:pt x="19232" y="42671"/>
                    <a:pt x="21406" y="40712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6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6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E51B370-C65B-0CD7-FCB5-D37C259FDA2D}"/>
                </a:ext>
              </a:extLst>
            </p:cNvPr>
            <p:cNvSpPr/>
            <p:nvPr/>
          </p:nvSpPr>
          <p:spPr>
            <a:xfrm>
              <a:off x="6831308" y="1159344"/>
              <a:ext cx="33287" cy="50011"/>
            </a:xfrm>
            <a:custGeom>
              <a:avLst/>
              <a:gdLst>
                <a:gd name="connsiteX0" fmla="*/ 17208 w 33287"/>
                <a:gd name="connsiteY0" fmla="*/ 22374 h 50011"/>
                <a:gd name="connsiteX1" fmla="*/ 10235 w 33287"/>
                <a:gd name="connsiteY1" fmla="*/ 25377 h 50011"/>
                <a:gd name="connsiteX2" fmla="*/ 7684 w 33287"/>
                <a:gd name="connsiteY2" fmla="*/ 33610 h 50011"/>
                <a:gd name="connsiteX3" fmla="*/ 10235 w 33287"/>
                <a:gd name="connsiteY3" fmla="*/ 41843 h 50011"/>
                <a:gd name="connsiteX4" fmla="*/ 17208 w 33287"/>
                <a:gd name="connsiteY4" fmla="*/ 44846 h 50011"/>
                <a:gd name="connsiteX5" fmla="*/ 24150 w 33287"/>
                <a:gd name="connsiteY5" fmla="*/ 41843 h 50011"/>
                <a:gd name="connsiteX6" fmla="*/ 26733 w 33287"/>
                <a:gd name="connsiteY6" fmla="*/ 33610 h 50011"/>
                <a:gd name="connsiteX7" fmla="*/ 24150 w 33287"/>
                <a:gd name="connsiteY7" fmla="*/ 25377 h 50011"/>
                <a:gd name="connsiteX8" fmla="*/ 17208 w 33287"/>
                <a:gd name="connsiteY8" fmla="*/ 22374 h 50011"/>
                <a:gd name="connsiteX9" fmla="*/ 30156 w 33287"/>
                <a:gd name="connsiteY9" fmla="*/ 1937 h 50011"/>
                <a:gd name="connsiteX10" fmla="*/ 30156 w 33287"/>
                <a:gd name="connsiteY10" fmla="*/ 7878 h 50011"/>
                <a:gd name="connsiteX11" fmla="*/ 25183 w 33287"/>
                <a:gd name="connsiteY11" fmla="*/ 6102 h 50011"/>
                <a:gd name="connsiteX12" fmla="*/ 20243 w 33287"/>
                <a:gd name="connsiteY12" fmla="*/ 5489 h 50011"/>
                <a:gd name="connsiteX13" fmla="*/ 10364 w 33287"/>
                <a:gd name="connsiteY13" fmla="*/ 9847 h 50011"/>
                <a:gd name="connsiteX14" fmla="*/ 6489 w 33287"/>
                <a:gd name="connsiteY14" fmla="*/ 23020 h 50011"/>
                <a:gd name="connsiteX15" fmla="*/ 11268 w 33287"/>
                <a:gd name="connsiteY15" fmla="*/ 18726 h 50011"/>
                <a:gd name="connsiteX16" fmla="*/ 17596 w 33287"/>
                <a:gd name="connsiteY16" fmla="*/ 17209 h 50011"/>
                <a:gd name="connsiteX17" fmla="*/ 29058 w 33287"/>
                <a:gd name="connsiteY17" fmla="*/ 21632 h 50011"/>
                <a:gd name="connsiteX18" fmla="*/ 33287 w 33287"/>
                <a:gd name="connsiteY18" fmla="*/ 33610 h 50011"/>
                <a:gd name="connsiteX19" fmla="*/ 28897 w 33287"/>
                <a:gd name="connsiteY19" fmla="*/ 45523 h 50011"/>
                <a:gd name="connsiteX20" fmla="*/ 17208 w 33287"/>
                <a:gd name="connsiteY20" fmla="*/ 50011 h 50011"/>
                <a:gd name="connsiteX21" fmla="*/ 4423 w 33287"/>
                <a:gd name="connsiteY21" fmla="*/ 43619 h 50011"/>
                <a:gd name="connsiteX22" fmla="*/ 0 w 33287"/>
                <a:gd name="connsiteY22" fmla="*/ 25022 h 50011"/>
                <a:gd name="connsiteX23" fmla="*/ 5424 w 33287"/>
                <a:gd name="connsiteY23" fmla="*/ 6812 h 50011"/>
                <a:gd name="connsiteX24" fmla="*/ 19985 w 33287"/>
                <a:gd name="connsiteY24" fmla="*/ 0 h 50011"/>
                <a:gd name="connsiteX25" fmla="*/ 24925 w 33287"/>
                <a:gd name="connsiteY25" fmla="*/ 484 h 50011"/>
                <a:gd name="connsiteX26" fmla="*/ 30156 w 33287"/>
                <a:gd name="connsiteY26" fmla="*/ 1937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287" h="50011">
                  <a:moveTo>
                    <a:pt x="17208" y="22374"/>
                  </a:moveTo>
                  <a:cubicBezTo>
                    <a:pt x="14281" y="22374"/>
                    <a:pt x="11957" y="23375"/>
                    <a:pt x="10235" y="25377"/>
                  </a:cubicBezTo>
                  <a:cubicBezTo>
                    <a:pt x="8534" y="27379"/>
                    <a:pt x="7684" y="30123"/>
                    <a:pt x="7684" y="33610"/>
                  </a:cubicBezTo>
                  <a:cubicBezTo>
                    <a:pt x="7684" y="37075"/>
                    <a:pt x="8534" y="39819"/>
                    <a:pt x="10235" y="41843"/>
                  </a:cubicBezTo>
                  <a:cubicBezTo>
                    <a:pt x="11957" y="43845"/>
                    <a:pt x="14281" y="44846"/>
                    <a:pt x="17208" y="44846"/>
                  </a:cubicBezTo>
                  <a:cubicBezTo>
                    <a:pt x="20136" y="44846"/>
                    <a:pt x="22450" y="43845"/>
                    <a:pt x="24150" y="41843"/>
                  </a:cubicBezTo>
                  <a:cubicBezTo>
                    <a:pt x="25873" y="39819"/>
                    <a:pt x="26733" y="37075"/>
                    <a:pt x="26733" y="33610"/>
                  </a:cubicBezTo>
                  <a:cubicBezTo>
                    <a:pt x="26733" y="30123"/>
                    <a:pt x="25873" y="27379"/>
                    <a:pt x="24150" y="25377"/>
                  </a:cubicBezTo>
                  <a:cubicBezTo>
                    <a:pt x="22450" y="23375"/>
                    <a:pt x="20136" y="22374"/>
                    <a:pt x="17208" y="22374"/>
                  </a:cubicBezTo>
                  <a:moveTo>
                    <a:pt x="30156" y="1937"/>
                  </a:moveTo>
                  <a:lnTo>
                    <a:pt x="30156" y="7878"/>
                  </a:lnTo>
                  <a:cubicBezTo>
                    <a:pt x="28520" y="7103"/>
                    <a:pt x="26863" y="6511"/>
                    <a:pt x="25183" y="6102"/>
                  </a:cubicBezTo>
                  <a:cubicBezTo>
                    <a:pt x="23526" y="5693"/>
                    <a:pt x="21880" y="5489"/>
                    <a:pt x="20243" y="5489"/>
                  </a:cubicBezTo>
                  <a:cubicBezTo>
                    <a:pt x="15939" y="5489"/>
                    <a:pt x="12646" y="6942"/>
                    <a:pt x="10364" y="9847"/>
                  </a:cubicBezTo>
                  <a:cubicBezTo>
                    <a:pt x="8104" y="12753"/>
                    <a:pt x="6812" y="17143"/>
                    <a:pt x="6489" y="23020"/>
                  </a:cubicBezTo>
                  <a:cubicBezTo>
                    <a:pt x="7760" y="21148"/>
                    <a:pt x="9353" y="19716"/>
                    <a:pt x="11268" y="18726"/>
                  </a:cubicBezTo>
                  <a:cubicBezTo>
                    <a:pt x="13183" y="17715"/>
                    <a:pt x="15293" y="17209"/>
                    <a:pt x="17596" y="17209"/>
                  </a:cubicBezTo>
                  <a:cubicBezTo>
                    <a:pt x="22439" y="17209"/>
                    <a:pt x="26259" y="18683"/>
                    <a:pt x="29058" y="21632"/>
                  </a:cubicBezTo>
                  <a:cubicBezTo>
                    <a:pt x="31877" y="24560"/>
                    <a:pt x="33287" y="28552"/>
                    <a:pt x="33287" y="33610"/>
                  </a:cubicBezTo>
                  <a:cubicBezTo>
                    <a:pt x="33287" y="38560"/>
                    <a:pt x="31824" y="42531"/>
                    <a:pt x="28897" y="45523"/>
                  </a:cubicBezTo>
                  <a:cubicBezTo>
                    <a:pt x="25969" y="48515"/>
                    <a:pt x="22073" y="50011"/>
                    <a:pt x="17208" y="50011"/>
                  </a:cubicBezTo>
                  <a:cubicBezTo>
                    <a:pt x="11634" y="50011"/>
                    <a:pt x="7372" y="47880"/>
                    <a:pt x="4423" y="43619"/>
                  </a:cubicBezTo>
                  <a:cubicBezTo>
                    <a:pt x="1474" y="39335"/>
                    <a:pt x="0" y="33136"/>
                    <a:pt x="0" y="25022"/>
                  </a:cubicBezTo>
                  <a:cubicBezTo>
                    <a:pt x="0" y="17402"/>
                    <a:pt x="1808" y="11333"/>
                    <a:pt x="5424" y="6812"/>
                  </a:cubicBezTo>
                  <a:cubicBezTo>
                    <a:pt x="9041" y="2271"/>
                    <a:pt x="13894" y="0"/>
                    <a:pt x="19985" y="0"/>
                  </a:cubicBezTo>
                  <a:cubicBezTo>
                    <a:pt x="21621" y="0"/>
                    <a:pt x="23268" y="161"/>
                    <a:pt x="24925" y="484"/>
                  </a:cubicBezTo>
                  <a:cubicBezTo>
                    <a:pt x="26604" y="807"/>
                    <a:pt x="28347" y="1291"/>
                    <a:pt x="30156" y="193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17171B1-5B8E-749F-8A2E-90CD3AEFCE3D}"/>
                </a:ext>
              </a:extLst>
            </p:cNvPr>
            <p:cNvSpPr/>
            <p:nvPr/>
          </p:nvSpPr>
          <p:spPr>
            <a:xfrm>
              <a:off x="6752868" y="1687685"/>
              <a:ext cx="34647" cy="33565"/>
            </a:xfrm>
            <a:custGeom>
              <a:avLst/>
              <a:gdLst>
                <a:gd name="connsiteX0" fmla="*/ 5339 w 34647"/>
                <a:gd name="connsiteY0" fmla="*/ 0 h 33565"/>
                <a:gd name="connsiteX1" fmla="*/ 8214 w 34647"/>
                <a:gd name="connsiteY1" fmla="*/ 261 h 33565"/>
                <a:gd name="connsiteX2" fmla="*/ 12881 w 34647"/>
                <a:gd name="connsiteY2" fmla="*/ 1157 h 33565"/>
                <a:gd name="connsiteX3" fmla="*/ 18556 w 34647"/>
                <a:gd name="connsiteY3" fmla="*/ 2726 h 33565"/>
                <a:gd name="connsiteX4" fmla="*/ 24381 w 34647"/>
                <a:gd name="connsiteY4" fmla="*/ 5040 h 33565"/>
                <a:gd name="connsiteX5" fmla="*/ 29533 w 34647"/>
                <a:gd name="connsiteY5" fmla="*/ 8139 h 33565"/>
                <a:gd name="connsiteX6" fmla="*/ 33229 w 34647"/>
                <a:gd name="connsiteY6" fmla="*/ 12171 h 33565"/>
                <a:gd name="connsiteX7" fmla="*/ 34648 w 34647"/>
                <a:gd name="connsiteY7" fmla="*/ 17175 h 33565"/>
                <a:gd name="connsiteX8" fmla="*/ 34461 w 34647"/>
                <a:gd name="connsiteY8" fmla="*/ 19602 h 33565"/>
                <a:gd name="connsiteX9" fmla="*/ 33677 w 34647"/>
                <a:gd name="connsiteY9" fmla="*/ 22289 h 33565"/>
                <a:gd name="connsiteX10" fmla="*/ 32109 w 34647"/>
                <a:gd name="connsiteY10" fmla="*/ 24866 h 33565"/>
                <a:gd name="connsiteX11" fmla="*/ 29309 w 34647"/>
                <a:gd name="connsiteY11" fmla="*/ 26695 h 33565"/>
                <a:gd name="connsiteX12" fmla="*/ 25165 w 34647"/>
                <a:gd name="connsiteY12" fmla="*/ 27442 h 33565"/>
                <a:gd name="connsiteX13" fmla="*/ 19489 w 34647"/>
                <a:gd name="connsiteY13" fmla="*/ 26546 h 33565"/>
                <a:gd name="connsiteX14" fmla="*/ 9483 w 34647"/>
                <a:gd name="connsiteY14" fmla="*/ 23074 h 33565"/>
                <a:gd name="connsiteX15" fmla="*/ 4107 w 34647"/>
                <a:gd name="connsiteY15" fmla="*/ 21767 h 33565"/>
                <a:gd name="connsiteX16" fmla="*/ 2726 w 34647"/>
                <a:gd name="connsiteY16" fmla="*/ 21954 h 33565"/>
                <a:gd name="connsiteX17" fmla="*/ 1979 w 34647"/>
                <a:gd name="connsiteY17" fmla="*/ 22513 h 33565"/>
                <a:gd name="connsiteX18" fmla="*/ 1717 w 34647"/>
                <a:gd name="connsiteY18" fmla="*/ 23111 h 33565"/>
                <a:gd name="connsiteX19" fmla="*/ 1680 w 34647"/>
                <a:gd name="connsiteY19" fmla="*/ 23671 h 33565"/>
                <a:gd name="connsiteX20" fmla="*/ 3808 w 34647"/>
                <a:gd name="connsiteY20" fmla="*/ 27815 h 33565"/>
                <a:gd name="connsiteX21" fmla="*/ 11164 w 34647"/>
                <a:gd name="connsiteY21" fmla="*/ 31400 h 33565"/>
                <a:gd name="connsiteX22" fmla="*/ 12321 w 34647"/>
                <a:gd name="connsiteY22" fmla="*/ 31885 h 33565"/>
                <a:gd name="connsiteX23" fmla="*/ 12545 w 34647"/>
                <a:gd name="connsiteY23" fmla="*/ 32631 h 33565"/>
                <a:gd name="connsiteX24" fmla="*/ 11761 w 34647"/>
                <a:gd name="connsiteY24" fmla="*/ 33565 h 33565"/>
                <a:gd name="connsiteX25" fmla="*/ 10678 w 34647"/>
                <a:gd name="connsiteY25" fmla="*/ 33304 h 33565"/>
                <a:gd name="connsiteX26" fmla="*/ 8438 w 34647"/>
                <a:gd name="connsiteY26" fmla="*/ 32557 h 33565"/>
                <a:gd name="connsiteX27" fmla="*/ 5638 w 34647"/>
                <a:gd name="connsiteY27" fmla="*/ 31213 h 33565"/>
                <a:gd name="connsiteX28" fmla="*/ 2912 w 34647"/>
                <a:gd name="connsiteY28" fmla="*/ 29309 h 33565"/>
                <a:gd name="connsiteX29" fmla="*/ 821 w 34647"/>
                <a:gd name="connsiteY29" fmla="*/ 26695 h 33565"/>
                <a:gd name="connsiteX30" fmla="*/ 0 w 34647"/>
                <a:gd name="connsiteY30" fmla="*/ 23447 h 33565"/>
                <a:gd name="connsiteX31" fmla="*/ 1829 w 34647"/>
                <a:gd name="connsiteY31" fmla="*/ 18929 h 33565"/>
                <a:gd name="connsiteX32" fmla="*/ 6273 w 34647"/>
                <a:gd name="connsiteY32" fmla="*/ 17175 h 33565"/>
                <a:gd name="connsiteX33" fmla="*/ 10081 w 34647"/>
                <a:gd name="connsiteY33" fmla="*/ 18108 h 33565"/>
                <a:gd name="connsiteX34" fmla="*/ 16391 w 34647"/>
                <a:gd name="connsiteY34" fmla="*/ 20385 h 33565"/>
                <a:gd name="connsiteX35" fmla="*/ 21356 w 34647"/>
                <a:gd name="connsiteY35" fmla="*/ 21841 h 33565"/>
                <a:gd name="connsiteX36" fmla="*/ 26285 w 34647"/>
                <a:gd name="connsiteY36" fmla="*/ 22551 h 33565"/>
                <a:gd name="connsiteX37" fmla="*/ 31138 w 34647"/>
                <a:gd name="connsiteY37" fmla="*/ 21132 h 33565"/>
                <a:gd name="connsiteX38" fmla="*/ 32930 w 34647"/>
                <a:gd name="connsiteY38" fmla="*/ 16876 h 33565"/>
                <a:gd name="connsiteX39" fmla="*/ 31101 w 34647"/>
                <a:gd name="connsiteY39" fmla="*/ 12060 h 33565"/>
                <a:gd name="connsiteX40" fmla="*/ 26583 w 34647"/>
                <a:gd name="connsiteY40" fmla="*/ 8214 h 33565"/>
                <a:gd name="connsiteX41" fmla="*/ 20908 w 34647"/>
                <a:gd name="connsiteY41" fmla="*/ 5526 h 33565"/>
                <a:gd name="connsiteX42" fmla="*/ 15607 w 34647"/>
                <a:gd name="connsiteY42" fmla="*/ 3846 h 33565"/>
                <a:gd name="connsiteX43" fmla="*/ 12209 w 34647"/>
                <a:gd name="connsiteY43" fmla="*/ 3285 h 33565"/>
                <a:gd name="connsiteX44" fmla="*/ 5974 w 34647"/>
                <a:gd name="connsiteY44" fmla="*/ 5862 h 33565"/>
                <a:gd name="connsiteX45" fmla="*/ 4816 w 34647"/>
                <a:gd name="connsiteY45" fmla="*/ 6833 h 33565"/>
                <a:gd name="connsiteX46" fmla="*/ 3659 w 34647"/>
                <a:gd name="connsiteY46" fmla="*/ 7094 h 33565"/>
                <a:gd name="connsiteX47" fmla="*/ 1195 w 34647"/>
                <a:gd name="connsiteY47" fmla="*/ 5936 h 33565"/>
                <a:gd name="connsiteX48" fmla="*/ 0 w 34647"/>
                <a:gd name="connsiteY48" fmla="*/ 3360 h 33565"/>
                <a:gd name="connsiteX49" fmla="*/ 1269 w 34647"/>
                <a:gd name="connsiteY49" fmla="*/ 1046 h 33565"/>
                <a:gd name="connsiteX50" fmla="*/ 5339 w 34647"/>
                <a:gd name="connsiteY50" fmla="*/ 0 h 3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4647" h="33565">
                  <a:moveTo>
                    <a:pt x="5339" y="0"/>
                  </a:moveTo>
                  <a:cubicBezTo>
                    <a:pt x="5986" y="0"/>
                    <a:pt x="6945" y="87"/>
                    <a:pt x="8214" y="261"/>
                  </a:cubicBezTo>
                  <a:cubicBezTo>
                    <a:pt x="9483" y="436"/>
                    <a:pt x="11039" y="734"/>
                    <a:pt x="12881" y="1157"/>
                  </a:cubicBezTo>
                  <a:cubicBezTo>
                    <a:pt x="14723" y="1581"/>
                    <a:pt x="16615" y="2103"/>
                    <a:pt x="18556" y="2726"/>
                  </a:cubicBezTo>
                  <a:cubicBezTo>
                    <a:pt x="20498" y="3323"/>
                    <a:pt x="22439" y="4094"/>
                    <a:pt x="24381" y="5040"/>
                  </a:cubicBezTo>
                  <a:cubicBezTo>
                    <a:pt x="26297" y="5986"/>
                    <a:pt x="28015" y="7019"/>
                    <a:pt x="29533" y="8139"/>
                  </a:cubicBezTo>
                  <a:cubicBezTo>
                    <a:pt x="31051" y="9259"/>
                    <a:pt x="32283" y="10603"/>
                    <a:pt x="33229" y="12171"/>
                  </a:cubicBezTo>
                  <a:cubicBezTo>
                    <a:pt x="34175" y="13740"/>
                    <a:pt x="34648" y="15408"/>
                    <a:pt x="34648" y="17175"/>
                  </a:cubicBezTo>
                  <a:cubicBezTo>
                    <a:pt x="34648" y="17997"/>
                    <a:pt x="34586" y="18806"/>
                    <a:pt x="34461" y="19602"/>
                  </a:cubicBezTo>
                  <a:cubicBezTo>
                    <a:pt x="34337" y="20398"/>
                    <a:pt x="34075" y="21294"/>
                    <a:pt x="33677" y="22289"/>
                  </a:cubicBezTo>
                  <a:cubicBezTo>
                    <a:pt x="33279" y="23285"/>
                    <a:pt x="32756" y="24144"/>
                    <a:pt x="32109" y="24866"/>
                  </a:cubicBezTo>
                  <a:cubicBezTo>
                    <a:pt x="31437" y="25587"/>
                    <a:pt x="30504" y="26197"/>
                    <a:pt x="29309" y="26695"/>
                  </a:cubicBezTo>
                  <a:cubicBezTo>
                    <a:pt x="28114" y="27193"/>
                    <a:pt x="26733" y="27442"/>
                    <a:pt x="25165" y="27442"/>
                  </a:cubicBezTo>
                  <a:cubicBezTo>
                    <a:pt x="23547" y="27442"/>
                    <a:pt x="21655" y="27143"/>
                    <a:pt x="19489" y="26546"/>
                  </a:cubicBezTo>
                  <a:cubicBezTo>
                    <a:pt x="17299" y="25924"/>
                    <a:pt x="13964" y="24766"/>
                    <a:pt x="9483" y="23074"/>
                  </a:cubicBezTo>
                  <a:cubicBezTo>
                    <a:pt x="7169" y="22202"/>
                    <a:pt x="5376" y="21767"/>
                    <a:pt x="4107" y="21767"/>
                  </a:cubicBezTo>
                  <a:cubicBezTo>
                    <a:pt x="3535" y="21767"/>
                    <a:pt x="3074" y="21829"/>
                    <a:pt x="2726" y="21954"/>
                  </a:cubicBezTo>
                  <a:cubicBezTo>
                    <a:pt x="2352" y="22078"/>
                    <a:pt x="2103" y="22265"/>
                    <a:pt x="1979" y="22513"/>
                  </a:cubicBezTo>
                  <a:cubicBezTo>
                    <a:pt x="1830" y="22763"/>
                    <a:pt x="1742" y="22962"/>
                    <a:pt x="1717" y="23111"/>
                  </a:cubicBezTo>
                  <a:cubicBezTo>
                    <a:pt x="1693" y="23235"/>
                    <a:pt x="1680" y="23422"/>
                    <a:pt x="1680" y="23671"/>
                  </a:cubicBezTo>
                  <a:cubicBezTo>
                    <a:pt x="1680" y="25040"/>
                    <a:pt x="2390" y="26421"/>
                    <a:pt x="3808" y="27815"/>
                  </a:cubicBezTo>
                  <a:cubicBezTo>
                    <a:pt x="5227" y="29209"/>
                    <a:pt x="7679" y="30405"/>
                    <a:pt x="11164" y="31400"/>
                  </a:cubicBezTo>
                  <a:cubicBezTo>
                    <a:pt x="11786" y="31598"/>
                    <a:pt x="12172" y="31760"/>
                    <a:pt x="12321" y="31885"/>
                  </a:cubicBezTo>
                  <a:cubicBezTo>
                    <a:pt x="12470" y="32010"/>
                    <a:pt x="12545" y="32258"/>
                    <a:pt x="12545" y="32631"/>
                  </a:cubicBezTo>
                  <a:cubicBezTo>
                    <a:pt x="12520" y="33254"/>
                    <a:pt x="12259" y="33565"/>
                    <a:pt x="11761" y="33565"/>
                  </a:cubicBezTo>
                  <a:cubicBezTo>
                    <a:pt x="11612" y="33565"/>
                    <a:pt x="11251" y="33479"/>
                    <a:pt x="10678" y="33304"/>
                  </a:cubicBezTo>
                  <a:cubicBezTo>
                    <a:pt x="10081" y="33130"/>
                    <a:pt x="9334" y="32881"/>
                    <a:pt x="8438" y="32557"/>
                  </a:cubicBezTo>
                  <a:cubicBezTo>
                    <a:pt x="7517" y="32234"/>
                    <a:pt x="6584" y="31786"/>
                    <a:pt x="5638" y="31213"/>
                  </a:cubicBezTo>
                  <a:cubicBezTo>
                    <a:pt x="4667" y="30640"/>
                    <a:pt x="3759" y="30006"/>
                    <a:pt x="2912" y="29309"/>
                  </a:cubicBezTo>
                  <a:cubicBezTo>
                    <a:pt x="2066" y="28587"/>
                    <a:pt x="1369" y="27716"/>
                    <a:pt x="821" y="26695"/>
                  </a:cubicBezTo>
                  <a:cubicBezTo>
                    <a:pt x="274" y="25674"/>
                    <a:pt x="0" y="24592"/>
                    <a:pt x="0" y="23447"/>
                  </a:cubicBezTo>
                  <a:cubicBezTo>
                    <a:pt x="0" y="21580"/>
                    <a:pt x="610" y="20074"/>
                    <a:pt x="1829" y="18929"/>
                  </a:cubicBezTo>
                  <a:cubicBezTo>
                    <a:pt x="3024" y="17760"/>
                    <a:pt x="4505" y="17175"/>
                    <a:pt x="6273" y="17175"/>
                  </a:cubicBezTo>
                  <a:cubicBezTo>
                    <a:pt x="7243" y="17175"/>
                    <a:pt x="8513" y="17486"/>
                    <a:pt x="10081" y="18108"/>
                  </a:cubicBezTo>
                  <a:cubicBezTo>
                    <a:pt x="12918" y="19153"/>
                    <a:pt x="15022" y="19913"/>
                    <a:pt x="16391" y="20385"/>
                  </a:cubicBezTo>
                  <a:cubicBezTo>
                    <a:pt x="17760" y="20858"/>
                    <a:pt x="19415" y="21343"/>
                    <a:pt x="21356" y="21841"/>
                  </a:cubicBezTo>
                  <a:cubicBezTo>
                    <a:pt x="23298" y="22314"/>
                    <a:pt x="24941" y="22551"/>
                    <a:pt x="26285" y="22551"/>
                  </a:cubicBezTo>
                  <a:cubicBezTo>
                    <a:pt x="28326" y="22551"/>
                    <a:pt x="29944" y="22078"/>
                    <a:pt x="31138" y="21132"/>
                  </a:cubicBezTo>
                  <a:cubicBezTo>
                    <a:pt x="32333" y="20186"/>
                    <a:pt x="32930" y="18767"/>
                    <a:pt x="32930" y="16876"/>
                  </a:cubicBezTo>
                  <a:cubicBezTo>
                    <a:pt x="32930" y="15183"/>
                    <a:pt x="32321" y="13578"/>
                    <a:pt x="31101" y="12060"/>
                  </a:cubicBezTo>
                  <a:cubicBezTo>
                    <a:pt x="29856" y="10517"/>
                    <a:pt x="28351" y="9235"/>
                    <a:pt x="26583" y="8214"/>
                  </a:cubicBezTo>
                  <a:cubicBezTo>
                    <a:pt x="24791" y="7193"/>
                    <a:pt x="22900" y="6297"/>
                    <a:pt x="20908" y="5526"/>
                  </a:cubicBezTo>
                  <a:cubicBezTo>
                    <a:pt x="18892" y="4754"/>
                    <a:pt x="17125" y="4194"/>
                    <a:pt x="15607" y="3846"/>
                  </a:cubicBezTo>
                  <a:cubicBezTo>
                    <a:pt x="14063" y="3472"/>
                    <a:pt x="12931" y="3285"/>
                    <a:pt x="12209" y="3285"/>
                  </a:cubicBezTo>
                  <a:cubicBezTo>
                    <a:pt x="9695" y="3285"/>
                    <a:pt x="7617" y="4144"/>
                    <a:pt x="5974" y="5862"/>
                  </a:cubicBezTo>
                  <a:cubicBezTo>
                    <a:pt x="5501" y="6335"/>
                    <a:pt x="5115" y="6658"/>
                    <a:pt x="4816" y="6833"/>
                  </a:cubicBezTo>
                  <a:cubicBezTo>
                    <a:pt x="4518" y="7007"/>
                    <a:pt x="4132" y="7094"/>
                    <a:pt x="3659" y="7094"/>
                  </a:cubicBezTo>
                  <a:cubicBezTo>
                    <a:pt x="2788" y="7094"/>
                    <a:pt x="1966" y="6708"/>
                    <a:pt x="1195" y="5936"/>
                  </a:cubicBezTo>
                  <a:cubicBezTo>
                    <a:pt x="398" y="5140"/>
                    <a:pt x="0" y="4281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116" y="348"/>
                    <a:pt x="3472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906CAF4-950E-DA7D-E305-1D16AB8CB600}"/>
                </a:ext>
              </a:extLst>
            </p:cNvPr>
            <p:cNvSpPr/>
            <p:nvPr/>
          </p:nvSpPr>
          <p:spPr>
            <a:xfrm>
              <a:off x="6729309" y="1659452"/>
              <a:ext cx="76464" cy="17734"/>
            </a:xfrm>
            <a:custGeom>
              <a:avLst/>
              <a:gdLst>
                <a:gd name="connsiteX0" fmla="*/ 38232 w 76464"/>
                <a:gd name="connsiteY0" fmla="*/ 17734 h 17734"/>
                <a:gd name="connsiteX1" fmla="*/ 14897 w 76464"/>
                <a:gd name="connsiteY1" fmla="*/ 12918 h 17734"/>
                <a:gd name="connsiteX2" fmla="*/ 6870 w 76464"/>
                <a:gd name="connsiteY2" fmla="*/ 7989 h 17734"/>
                <a:gd name="connsiteX3" fmla="*/ 1606 w 76464"/>
                <a:gd name="connsiteY3" fmla="*/ 3210 h 17734"/>
                <a:gd name="connsiteX4" fmla="*/ 0 w 76464"/>
                <a:gd name="connsiteY4" fmla="*/ 783 h 17734"/>
                <a:gd name="connsiteX5" fmla="*/ 747 w 76464"/>
                <a:gd name="connsiteY5" fmla="*/ 0 h 17734"/>
                <a:gd name="connsiteX6" fmla="*/ 2054 w 76464"/>
                <a:gd name="connsiteY6" fmla="*/ 1007 h 17734"/>
                <a:gd name="connsiteX7" fmla="*/ 38232 w 76464"/>
                <a:gd name="connsiteY7" fmla="*/ 13291 h 17734"/>
                <a:gd name="connsiteX8" fmla="*/ 74000 w 76464"/>
                <a:gd name="connsiteY8" fmla="*/ 1306 h 17734"/>
                <a:gd name="connsiteX9" fmla="*/ 75718 w 76464"/>
                <a:gd name="connsiteY9" fmla="*/ 0 h 17734"/>
                <a:gd name="connsiteX10" fmla="*/ 76465 w 76464"/>
                <a:gd name="connsiteY10" fmla="*/ 783 h 17734"/>
                <a:gd name="connsiteX11" fmla="*/ 74934 w 76464"/>
                <a:gd name="connsiteY11" fmla="*/ 3136 h 17734"/>
                <a:gd name="connsiteX12" fmla="*/ 69893 w 76464"/>
                <a:gd name="connsiteY12" fmla="*/ 7803 h 17734"/>
                <a:gd name="connsiteX13" fmla="*/ 62090 w 76464"/>
                <a:gd name="connsiteY13" fmla="*/ 12694 h 17734"/>
                <a:gd name="connsiteX14" fmla="*/ 38232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38232" y="17734"/>
                  </a:moveTo>
                  <a:cubicBezTo>
                    <a:pt x="29620" y="17734"/>
                    <a:pt x="21842" y="16129"/>
                    <a:pt x="14897" y="12918"/>
                  </a:cubicBezTo>
                  <a:cubicBezTo>
                    <a:pt x="11985" y="11550"/>
                    <a:pt x="9309" y="9906"/>
                    <a:pt x="6870" y="7989"/>
                  </a:cubicBezTo>
                  <a:cubicBezTo>
                    <a:pt x="4431" y="6072"/>
                    <a:pt x="2676" y="4480"/>
                    <a:pt x="1606" y="3210"/>
                  </a:cubicBezTo>
                  <a:cubicBezTo>
                    <a:pt x="535" y="1941"/>
                    <a:pt x="0" y="1132"/>
                    <a:pt x="0" y="783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7"/>
                  </a:cubicBezTo>
                  <a:cubicBezTo>
                    <a:pt x="10417" y="9221"/>
                    <a:pt x="22476" y="13316"/>
                    <a:pt x="38232" y="13291"/>
                  </a:cubicBezTo>
                  <a:cubicBezTo>
                    <a:pt x="54038" y="13291"/>
                    <a:pt x="65960" y="9296"/>
                    <a:pt x="74000" y="1306"/>
                  </a:cubicBezTo>
                  <a:cubicBezTo>
                    <a:pt x="74871" y="435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3"/>
                  </a:cubicBezTo>
                  <a:cubicBezTo>
                    <a:pt x="76465" y="1132"/>
                    <a:pt x="75955" y="1916"/>
                    <a:pt x="74934" y="3136"/>
                  </a:cubicBezTo>
                  <a:cubicBezTo>
                    <a:pt x="73913" y="4356"/>
                    <a:pt x="72232" y="5911"/>
                    <a:pt x="69893" y="7803"/>
                  </a:cubicBezTo>
                  <a:cubicBezTo>
                    <a:pt x="67553" y="9694"/>
                    <a:pt x="64952" y="11325"/>
                    <a:pt x="62090" y="12694"/>
                  </a:cubicBezTo>
                  <a:cubicBezTo>
                    <a:pt x="55145" y="16054"/>
                    <a:pt x="47193" y="17734"/>
                    <a:pt x="38232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6FDAA41-EF80-0297-45F9-0A3E56AB68C3}"/>
                </a:ext>
              </a:extLst>
            </p:cNvPr>
            <p:cNvSpPr/>
            <p:nvPr/>
          </p:nvSpPr>
          <p:spPr>
            <a:xfrm>
              <a:off x="6738792" y="1630157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7 h 23484"/>
                <a:gd name="connsiteX6" fmla="*/ 46185 w 48723"/>
                <a:gd name="connsiteY6" fmla="*/ 15047 h 23484"/>
                <a:gd name="connsiteX7" fmla="*/ 47006 w 48723"/>
                <a:gd name="connsiteY7" fmla="*/ 13218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8 h 23484"/>
                <a:gd name="connsiteX11" fmla="*/ 36179 w 48723"/>
                <a:gd name="connsiteY11" fmla="*/ 2165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4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4 h 23484"/>
                <a:gd name="connsiteX18" fmla="*/ 46745 w 48723"/>
                <a:gd name="connsiteY18" fmla="*/ 18482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7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5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7 h 23484"/>
                <a:gd name="connsiteX37" fmla="*/ 14897 w 48723"/>
                <a:gd name="connsiteY37" fmla="*/ 2165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7"/>
                    <a:pt x="43497" y="15607"/>
                  </a:cubicBezTo>
                  <a:cubicBezTo>
                    <a:pt x="44741" y="15607"/>
                    <a:pt x="45637" y="15421"/>
                    <a:pt x="46185" y="15047"/>
                  </a:cubicBezTo>
                  <a:cubicBezTo>
                    <a:pt x="46732" y="14648"/>
                    <a:pt x="47006" y="14039"/>
                    <a:pt x="47006" y="13218"/>
                  </a:cubicBezTo>
                  <a:cubicBezTo>
                    <a:pt x="47006" y="11600"/>
                    <a:pt x="46272" y="9920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8"/>
                    <a:pt x="36365" y="2838"/>
                  </a:cubicBezTo>
                  <a:cubicBezTo>
                    <a:pt x="36241" y="2713"/>
                    <a:pt x="36179" y="2489"/>
                    <a:pt x="36179" y="2165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4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4"/>
                  </a:cubicBezTo>
                  <a:cubicBezTo>
                    <a:pt x="48724" y="15470"/>
                    <a:pt x="48064" y="17163"/>
                    <a:pt x="46745" y="18482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2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7"/>
                  </a:lnTo>
                  <a:cubicBezTo>
                    <a:pt x="17287" y="21979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1"/>
                    <a:pt x="14897" y="21793"/>
                    <a:pt x="14897" y="21170"/>
                  </a:cubicBezTo>
                  <a:lnTo>
                    <a:pt x="14897" y="14001"/>
                  </a:lnTo>
                  <a:lnTo>
                    <a:pt x="2763" y="11015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6"/>
                    <a:pt x="560" y="6347"/>
                  </a:cubicBezTo>
                  <a:cubicBezTo>
                    <a:pt x="909" y="5950"/>
                    <a:pt x="1406" y="5750"/>
                    <a:pt x="2054" y="5750"/>
                  </a:cubicBezTo>
                  <a:cubicBezTo>
                    <a:pt x="2402" y="5750"/>
                    <a:pt x="6683" y="6796"/>
                    <a:pt x="14897" y="8887"/>
                  </a:cubicBezTo>
                  <a:lnTo>
                    <a:pt x="14897" y="2165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7ED84C8-5CB6-E819-59D4-C1B356861FCC}"/>
                </a:ext>
              </a:extLst>
            </p:cNvPr>
            <p:cNvSpPr/>
            <p:nvPr/>
          </p:nvSpPr>
          <p:spPr>
            <a:xfrm>
              <a:off x="6729309" y="1606439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9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9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5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9"/>
                    <a:pt x="2539" y="16279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40"/>
                    <a:pt x="510" y="15856"/>
                    <a:pt x="1531" y="14636"/>
                  </a:cubicBezTo>
                  <a:cubicBezTo>
                    <a:pt x="2551" y="13391"/>
                    <a:pt x="4231" y="11836"/>
                    <a:pt x="6571" y="9969"/>
                  </a:cubicBezTo>
                  <a:cubicBezTo>
                    <a:pt x="8911" y="8078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6"/>
                    <a:pt x="67155" y="7828"/>
                    <a:pt x="69594" y="9745"/>
                  </a:cubicBezTo>
                  <a:cubicBezTo>
                    <a:pt x="72034" y="11662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80" name="Freeform 79">
            <a:extLst>
              <a:ext uri="{FF2B5EF4-FFF2-40B4-BE49-F238E27FC236}">
                <a16:creationId xmlns:a16="http://schemas.microsoft.com/office/drawing/2014/main" id="{9DEB6FB1-3F18-82BE-3499-20FFDFB12F3C}"/>
              </a:ext>
            </a:extLst>
          </p:cNvPr>
          <p:cNvSpPr/>
          <p:nvPr/>
        </p:nvSpPr>
        <p:spPr>
          <a:xfrm>
            <a:off x="6941488" y="1158614"/>
            <a:ext cx="1606677" cy="998833"/>
          </a:xfrm>
          <a:custGeom>
            <a:avLst/>
            <a:gdLst>
              <a:gd name="connsiteX0" fmla="*/ 0 w 1606677"/>
              <a:gd name="connsiteY0" fmla="*/ 0 h 998833"/>
              <a:gd name="connsiteX1" fmla="*/ 1608 w 1606677"/>
              <a:gd name="connsiteY1" fmla="*/ 1901 h 998833"/>
              <a:gd name="connsiteX2" fmla="*/ 3217 w 1606677"/>
              <a:gd name="connsiteY2" fmla="*/ 3803 h 998833"/>
              <a:gd name="connsiteX3" fmla="*/ 4825 w 1606677"/>
              <a:gd name="connsiteY3" fmla="*/ 5704 h 998833"/>
              <a:gd name="connsiteX4" fmla="*/ 6433 w 1606677"/>
              <a:gd name="connsiteY4" fmla="*/ 7605 h 998833"/>
              <a:gd name="connsiteX5" fmla="*/ 8042 w 1606677"/>
              <a:gd name="connsiteY5" fmla="*/ 9505 h 998833"/>
              <a:gd name="connsiteX6" fmla="*/ 9649 w 1606677"/>
              <a:gd name="connsiteY6" fmla="*/ 11406 h 998833"/>
              <a:gd name="connsiteX7" fmla="*/ 11258 w 1606677"/>
              <a:gd name="connsiteY7" fmla="*/ 13306 h 998833"/>
              <a:gd name="connsiteX8" fmla="*/ 12866 w 1606677"/>
              <a:gd name="connsiteY8" fmla="*/ 15206 h 998833"/>
              <a:gd name="connsiteX9" fmla="*/ 14475 w 1606677"/>
              <a:gd name="connsiteY9" fmla="*/ 17106 h 998833"/>
              <a:gd name="connsiteX10" fmla="*/ 16083 w 1606677"/>
              <a:gd name="connsiteY10" fmla="*/ 19007 h 998833"/>
              <a:gd name="connsiteX11" fmla="*/ 17691 w 1606677"/>
              <a:gd name="connsiteY11" fmla="*/ 20906 h 998833"/>
              <a:gd name="connsiteX12" fmla="*/ 19300 w 1606677"/>
              <a:gd name="connsiteY12" fmla="*/ 22806 h 998833"/>
              <a:gd name="connsiteX13" fmla="*/ 20908 w 1606677"/>
              <a:gd name="connsiteY13" fmla="*/ 24705 h 998833"/>
              <a:gd name="connsiteX14" fmla="*/ 22516 w 1606677"/>
              <a:gd name="connsiteY14" fmla="*/ 26605 h 998833"/>
              <a:gd name="connsiteX15" fmla="*/ 24124 w 1606677"/>
              <a:gd name="connsiteY15" fmla="*/ 28504 h 998833"/>
              <a:gd name="connsiteX16" fmla="*/ 25732 w 1606677"/>
              <a:gd name="connsiteY16" fmla="*/ 30402 h 998833"/>
              <a:gd name="connsiteX17" fmla="*/ 27341 w 1606677"/>
              <a:gd name="connsiteY17" fmla="*/ 32301 h 998833"/>
              <a:gd name="connsiteX18" fmla="*/ 28949 w 1606677"/>
              <a:gd name="connsiteY18" fmla="*/ 34199 h 998833"/>
              <a:gd name="connsiteX19" fmla="*/ 30558 w 1606677"/>
              <a:gd name="connsiteY19" fmla="*/ 36098 h 998833"/>
              <a:gd name="connsiteX20" fmla="*/ 32166 w 1606677"/>
              <a:gd name="connsiteY20" fmla="*/ 37996 h 998833"/>
              <a:gd name="connsiteX21" fmla="*/ 33774 w 1606677"/>
              <a:gd name="connsiteY21" fmla="*/ 39894 h 998833"/>
              <a:gd name="connsiteX22" fmla="*/ 35383 w 1606677"/>
              <a:gd name="connsiteY22" fmla="*/ 41792 h 998833"/>
              <a:gd name="connsiteX23" fmla="*/ 36991 w 1606677"/>
              <a:gd name="connsiteY23" fmla="*/ 43689 h 998833"/>
              <a:gd name="connsiteX24" fmla="*/ 38599 w 1606677"/>
              <a:gd name="connsiteY24" fmla="*/ 45587 h 998833"/>
              <a:gd name="connsiteX25" fmla="*/ 40207 w 1606677"/>
              <a:gd name="connsiteY25" fmla="*/ 47484 h 998833"/>
              <a:gd name="connsiteX26" fmla="*/ 41815 w 1606677"/>
              <a:gd name="connsiteY26" fmla="*/ 49381 h 998833"/>
              <a:gd name="connsiteX27" fmla="*/ 43424 w 1606677"/>
              <a:gd name="connsiteY27" fmla="*/ 51278 h 998833"/>
              <a:gd name="connsiteX28" fmla="*/ 45032 w 1606677"/>
              <a:gd name="connsiteY28" fmla="*/ 53175 h 998833"/>
              <a:gd name="connsiteX29" fmla="*/ 46640 w 1606677"/>
              <a:gd name="connsiteY29" fmla="*/ 55071 h 998833"/>
              <a:gd name="connsiteX30" fmla="*/ 48249 w 1606677"/>
              <a:gd name="connsiteY30" fmla="*/ 56968 h 998833"/>
              <a:gd name="connsiteX31" fmla="*/ 49857 w 1606677"/>
              <a:gd name="connsiteY31" fmla="*/ 58864 h 998833"/>
              <a:gd name="connsiteX32" fmla="*/ 51465 w 1606677"/>
              <a:gd name="connsiteY32" fmla="*/ 60759 h 998833"/>
              <a:gd name="connsiteX33" fmla="*/ 53073 w 1606677"/>
              <a:gd name="connsiteY33" fmla="*/ 62655 h 998833"/>
              <a:gd name="connsiteX34" fmla="*/ 54682 w 1606677"/>
              <a:gd name="connsiteY34" fmla="*/ 64550 h 998833"/>
              <a:gd name="connsiteX35" fmla="*/ 56290 w 1606677"/>
              <a:gd name="connsiteY35" fmla="*/ 66446 h 998833"/>
              <a:gd name="connsiteX36" fmla="*/ 57898 w 1606677"/>
              <a:gd name="connsiteY36" fmla="*/ 68341 h 998833"/>
              <a:gd name="connsiteX37" fmla="*/ 59507 w 1606677"/>
              <a:gd name="connsiteY37" fmla="*/ 70236 h 998833"/>
              <a:gd name="connsiteX38" fmla="*/ 61115 w 1606677"/>
              <a:gd name="connsiteY38" fmla="*/ 72131 h 998833"/>
              <a:gd name="connsiteX39" fmla="*/ 62723 w 1606677"/>
              <a:gd name="connsiteY39" fmla="*/ 74025 h 998833"/>
              <a:gd name="connsiteX40" fmla="*/ 64332 w 1606677"/>
              <a:gd name="connsiteY40" fmla="*/ 75920 h 998833"/>
              <a:gd name="connsiteX41" fmla="*/ 65939 w 1606677"/>
              <a:gd name="connsiteY41" fmla="*/ 77813 h 998833"/>
              <a:gd name="connsiteX42" fmla="*/ 67548 w 1606677"/>
              <a:gd name="connsiteY42" fmla="*/ 79708 h 998833"/>
              <a:gd name="connsiteX43" fmla="*/ 69156 w 1606677"/>
              <a:gd name="connsiteY43" fmla="*/ 81602 h 998833"/>
              <a:gd name="connsiteX44" fmla="*/ 70765 w 1606677"/>
              <a:gd name="connsiteY44" fmla="*/ 83495 h 998833"/>
              <a:gd name="connsiteX45" fmla="*/ 72373 w 1606677"/>
              <a:gd name="connsiteY45" fmla="*/ 85388 h 998833"/>
              <a:gd name="connsiteX46" fmla="*/ 73981 w 1606677"/>
              <a:gd name="connsiteY46" fmla="*/ 87281 h 998833"/>
              <a:gd name="connsiteX47" fmla="*/ 75590 w 1606677"/>
              <a:gd name="connsiteY47" fmla="*/ 89175 h 998833"/>
              <a:gd name="connsiteX48" fmla="*/ 77198 w 1606677"/>
              <a:gd name="connsiteY48" fmla="*/ 91067 h 998833"/>
              <a:gd name="connsiteX49" fmla="*/ 78806 w 1606677"/>
              <a:gd name="connsiteY49" fmla="*/ 92960 h 998833"/>
              <a:gd name="connsiteX50" fmla="*/ 80414 w 1606677"/>
              <a:gd name="connsiteY50" fmla="*/ 94852 h 998833"/>
              <a:gd name="connsiteX51" fmla="*/ 82022 w 1606677"/>
              <a:gd name="connsiteY51" fmla="*/ 96744 h 998833"/>
              <a:gd name="connsiteX52" fmla="*/ 83631 w 1606677"/>
              <a:gd name="connsiteY52" fmla="*/ 98636 h 998833"/>
              <a:gd name="connsiteX53" fmla="*/ 85239 w 1606677"/>
              <a:gd name="connsiteY53" fmla="*/ 100528 h 998833"/>
              <a:gd name="connsiteX54" fmla="*/ 86847 w 1606677"/>
              <a:gd name="connsiteY54" fmla="*/ 102419 h 998833"/>
              <a:gd name="connsiteX55" fmla="*/ 88456 w 1606677"/>
              <a:gd name="connsiteY55" fmla="*/ 104310 h 998833"/>
              <a:gd name="connsiteX56" fmla="*/ 90064 w 1606677"/>
              <a:gd name="connsiteY56" fmla="*/ 106202 h 998833"/>
              <a:gd name="connsiteX57" fmla="*/ 91673 w 1606677"/>
              <a:gd name="connsiteY57" fmla="*/ 108092 h 998833"/>
              <a:gd name="connsiteX58" fmla="*/ 93281 w 1606677"/>
              <a:gd name="connsiteY58" fmla="*/ 109983 h 998833"/>
              <a:gd name="connsiteX59" fmla="*/ 94889 w 1606677"/>
              <a:gd name="connsiteY59" fmla="*/ 111873 h 998833"/>
              <a:gd name="connsiteX60" fmla="*/ 96497 w 1606677"/>
              <a:gd name="connsiteY60" fmla="*/ 113764 h 998833"/>
              <a:gd name="connsiteX61" fmla="*/ 98105 w 1606677"/>
              <a:gd name="connsiteY61" fmla="*/ 115653 h 998833"/>
              <a:gd name="connsiteX62" fmla="*/ 99714 w 1606677"/>
              <a:gd name="connsiteY62" fmla="*/ 117543 h 998833"/>
              <a:gd name="connsiteX63" fmla="*/ 101322 w 1606677"/>
              <a:gd name="connsiteY63" fmla="*/ 119433 h 998833"/>
              <a:gd name="connsiteX64" fmla="*/ 102930 w 1606677"/>
              <a:gd name="connsiteY64" fmla="*/ 121322 h 998833"/>
              <a:gd name="connsiteX65" fmla="*/ 104539 w 1606677"/>
              <a:gd name="connsiteY65" fmla="*/ 123211 h 998833"/>
              <a:gd name="connsiteX66" fmla="*/ 106147 w 1606677"/>
              <a:gd name="connsiteY66" fmla="*/ 125100 h 998833"/>
              <a:gd name="connsiteX67" fmla="*/ 107756 w 1606677"/>
              <a:gd name="connsiteY67" fmla="*/ 126988 h 998833"/>
              <a:gd name="connsiteX68" fmla="*/ 109363 w 1606677"/>
              <a:gd name="connsiteY68" fmla="*/ 128877 h 998833"/>
              <a:gd name="connsiteX69" fmla="*/ 110972 w 1606677"/>
              <a:gd name="connsiteY69" fmla="*/ 130765 h 998833"/>
              <a:gd name="connsiteX70" fmla="*/ 112580 w 1606677"/>
              <a:gd name="connsiteY70" fmla="*/ 132652 h 998833"/>
              <a:gd name="connsiteX71" fmla="*/ 114188 w 1606677"/>
              <a:gd name="connsiteY71" fmla="*/ 134540 h 998833"/>
              <a:gd name="connsiteX72" fmla="*/ 115797 w 1606677"/>
              <a:gd name="connsiteY72" fmla="*/ 136428 h 998833"/>
              <a:gd name="connsiteX73" fmla="*/ 117405 w 1606677"/>
              <a:gd name="connsiteY73" fmla="*/ 138315 h 998833"/>
              <a:gd name="connsiteX74" fmla="*/ 119013 w 1606677"/>
              <a:gd name="connsiteY74" fmla="*/ 140201 h 998833"/>
              <a:gd name="connsiteX75" fmla="*/ 120622 w 1606677"/>
              <a:gd name="connsiteY75" fmla="*/ 142088 h 998833"/>
              <a:gd name="connsiteX76" fmla="*/ 122230 w 1606677"/>
              <a:gd name="connsiteY76" fmla="*/ 143974 h 998833"/>
              <a:gd name="connsiteX77" fmla="*/ 123838 w 1606677"/>
              <a:gd name="connsiteY77" fmla="*/ 145861 h 998833"/>
              <a:gd name="connsiteX78" fmla="*/ 125446 w 1606677"/>
              <a:gd name="connsiteY78" fmla="*/ 147747 h 998833"/>
              <a:gd name="connsiteX79" fmla="*/ 127054 w 1606677"/>
              <a:gd name="connsiteY79" fmla="*/ 149632 h 998833"/>
              <a:gd name="connsiteX80" fmla="*/ 128663 w 1606677"/>
              <a:gd name="connsiteY80" fmla="*/ 151518 h 998833"/>
              <a:gd name="connsiteX81" fmla="*/ 130271 w 1606677"/>
              <a:gd name="connsiteY81" fmla="*/ 153403 h 998833"/>
              <a:gd name="connsiteX82" fmla="*/ 131880 w 1606677"/>
              <a:gd name="connsiteY82" fmla="*/ 155288 h 998833"/>
              <a:gd name="connsiteX83" fmla="*/ 133488 w 1606677"/>
              <a:gd name="connsiteY83" fmla="*/ 157173 h 998833"/>
              <a:gd name="connsiteX84" fmla="*/ 135096 w 1606677"/>
              <a:gd name="connsiteY84" fmla="*/ 159057 h 998833"/>
              <a:gd name="connsiteX85" fmla="*/ 136705 w 1606677"/>
              <a:gd name="connsiteY85" fmla="*/ 160941 h 998833"/>
              <a:gd name="connsiteX86" fmla="*/ 138312 w 1606677"/>
              <a:gd name="connsiteY86" fmla="*/ 162825 h 998833"/>
              <a:gd name="connsiteX87" fmla="*/ 139921 w 1606677"/>
              <a:gd name="connsiteY87" fmla="*/ 164709 h 998833"/>
              <a:gd name="connsiteX88" fmla="*/ 141529 w 1606677"/>
              <a:gd name="connsiteY88" fmla="*/ 166592 h 998833"/>
              <a:gd name="connsiteX89" fmla="*/ 143137 w 1606677"/>
              <a:gd name="connsiteY89" fmla="*/ 168475 h 998833"/>
              <a:gd name="connsiteX90" fmla="*/ 144746 w 1606677"/>
              <a:gd name="connsiteY90" fmla="*/ 170359 h 998833"/>
              <a:gd name="connsiteX91" fmla="*/ 146354 w 1606677"/>
              <a:gd name="connsiteY91" fmla="*/ 172241 h 998833"/>
              <a:gd name="connsiteX92" fmla="*/ 147963 w 1606677"/>
              <a:gd name="connsiteY92" fmla="*/ 174124 h 998833"/>
              <a:gd name="connsiteX93" fmla="*/ 149571 w 1606677"/>
              <a:gd name="connsiteY93" fmla="*/ 176006 h 998833"/>
              <a:gd name="connsiteX94" fmla="*/ 151179 w 1606677"/>
              <a:gd name="connsiteY94" fmla="*/ 177887 h 998833"/>
              <a:gd name="connsiteX95" fmla="*/ 152787 w 1606677"/>
              <a:gd name="connsiteY95" fmla="*/ 179769 h 998833"/>
              <a:gd name="connsiteX96" fmla="*/ 154395 w 1606677"/>
              <a:gd name="connsiteY96" fmla="*/ 181650 h 998833"/>
              <a:gd name="connsiteX97" fmla="*/ 156004 w 1606677"/>
              <a:gd name="connsiteY97" fmla="*/ 183531 h 998833"/>
              <a:gd name="connsiteX98" fmla="*/ 157612 w 1606677"/>
              <a:gd name="connsiteY98" fmla="*/ 185412 h 998833"/>
              <a:gd name="connsiteX99" fmla="*/ 159220 w 1606677"/>
              <a:gd name="connsiteY99" fmla="*/ 187293 h 998833"/>
              <a:gd name="connsiteX100" fmla="*/ 160829 w 1606677"/>
              <a:gd name="connsiteY100" fmla="*/ 189173 h 998833"/>
              <a:gd name="connsiteX101" fmla="*/ 162437 w 1606677"/>
              <a:gd name="connsiteY101" fmla="*/ 191052 h 998833"/>
              <a:gd name="connsiteX102" fmla="*/ 164046 w 1606677"/>
              <a:gd name="connsiteY102" fmla="*/ 192933 h 998833"/>
              <a:gd name="connsiteX103" fmla="*/ 165654 w 1606677"/>
              <a:gd name="connsiteY103" fmla="*/ 194812 h 998833"/>
              <a:gd name="connsiteX104" fmla="*/ 167261 w 1606677"/>
              <a:gd name="connsiteY104" fmla="*/ 196691 h 998833"/>
              <a:gd name="connsiteX105" fmla="*/ 168870 w 1606677"/>
              <a:gd name="connsiteY105" fmla="*/ 198570 h 998833"/>
              <a:gd name="connsiteX106" fmla="*/ 170478 w 1606677"/>
              <a:gd name="connsiteY106" fmla="*/ 200448 h 998833"/>
              <a:gd name="connsiteX107" fmla="*/ 172087 w 1606677"/>
              <a:gd name="connsiteY107" fmla="*/ 202326 h 998833"/>
              <a:gd name="connsiteX108" fmla="*/ 173695 w 1606677"/>
              <a:gd name="connsiteY108" fmla="*/ 204204 h 998833"/>
              <a:gd name="connsiteX109" fmla="*/ 175303 w 1606677"/>
              <a:gd name="connsiteY109" fmla="*/ 206082 h 998833"/>
              <a:gd name="connsiteX110" fmla="*/ 176912 w 1606677"/>
              <a:gd name="connsiteY110" fmla="*/ 207960 h 998833"/>
              <a:gd name="connsiteX111" fmla="*/ 178520 w 1606677"/>
              <a:gd name="connsiteY111" fmla="*/ 209837 h 998833"/>
              <a:gd name="connsiteX112" fmla="*/ 180128 w 1606677"/>
              <a:gd name="connsiteY112" fmla="*/ 211713 h 998833"/>
              <a:gd name="connsiteX113" fmla="*/ 181736 w 1606677"/>
              <a:gd name="connsiteY113" fmla="*/ 213590 h 998833"/>
              <a:gd name="connsiteX114" fmla="*/ 183344 w 1606677"/>
              <a:gd name="connsiteY114" fmla="*/ 215466 h 998833"/>
              <a:gd name="connsiteX115" fmla="*/ 184953 w 1606677"/>
              <a:gd name="connsiteY115" fmla="*/ 217341 h 998833"/>
              <a:gd name="connsiteX116" fmla="*/ 186561 w 1606677"/>
              <a:gd name="connsiteY116" fmla="*/ 219217 h 998833"/>
              <a:gd name="connsiteX117" fmla="*/ 188170 w 1606677"/>
              <a:gd name="connsiteY117" fmla="*/ 221092 h 998833"/>
              <a:gd name="connsiteX118" fmla="*/ 189778 w 1606677"/>
              <a:gd name="connsiteY118" fmla="*/ 222967 h 998833"/>
              <a:gd name="connsiteX119" fmla="*/ 191386 w 1606677"/>
              <a:gd name="connsiteY119" fmla="*/ 224842 h 998833"/>
              <a:gd name="connsiteX120" fmla="*/ 192995 w 1606677"/>
              <a:gd name="connsiteY120" fmla="*/ 226716 h 998833"/>
              <a:gd name="connsiteX121" fmla="*/ 194602 w 1606677"/>
              <a:gd name="connsiteY121" fmla="*/ 228590 h 998833"/>
              <a:gd name="connsiteX122" fmla="*/ 196211 w 1606677"/>
              <a:gd name="connsiteY122" fmla="*/ 230464 h 998833"/>
              <a:gd name="connsiteX123" fmla="*/ 197819 w 1606677"/>
              <a:gd name="connsiteY123" fmla="*/ 232337 h 998833"/>
              <a:gd name="connsiteX124" fmla="*/ 199427 w 1606677"/>
              <a:gd name="connsiteY124" fmla="*/ 234210 h 998833"/>
              <a:gd name="connsiteX125" fmla="*/ 201036 w 1606677"/>
              <a:gd name="connsiteY125" fmla="*/ 236083 h 998833"/>
              <a:gd name="connsiteX126" fmla="*/ 202644 w 1606677"/>
              <a:gd name="connsiteY126" fmla="*/ 237955 h 998833"/>
              <a:gd name="connsiteX127" fmla="*/ 204253 w 1606677"/>
              <a:gd name="connsiteY127" fmla="*/ 239827 h 998833"/>
              <a:gd name="connsiteX128" fmla="*/ 205861 w 1606677"/>
              <a:gd name="connsiteY128" fmla="*/ 241699 h 998833"/>
              <a:gd name="connsiteX129" fmla="*/ 207469 w 1606677"/>
              <a:gd name="connsiteY129" fmla="*/ 243570 h 998833"/>
              <a:gd name="connsiteX130" fmla="*/ 209077 w 1606677"/>
              <a:gd name="connsiteY130" fmla="*/ 245442 h 998833"/>
              <a:gd name="connsiteX131" fmla="*/ 210685 w 1606677"/>
              <a:gd name="connsiteY131" fmla="*/ 247312 h 998833"/>
              <a:gd name="connsiteX132" fmla="*/ 212294 w 1606677"/>
              <a:gd name="connsiteY132" fmla="*/ 249183 h 998833"/>
              <a:gd name="connsiteX133" fmla="*/ 213902 w 1606677"/>
              <a:gd name="connsiteY133" fmla="*/ 251053 h 998833"/>
              <a:gd name="connsiteX134" fmla="*/ 215510 w 1606677"/>
              <a:gd name="connsiteY134" fmla="*/ 252922 h 998833"/>
              <a:gd name="connsiteX135" fmla="*/ 217119 w 1606677"/>
              <a:gd name="connsiteY135" fmla="*/ 254792 h 998833"/>
              <a:gd name="connsiteX136" fmla="*/ 218727 w 1606677"/>
              <a:gd name="connsiteY136" fmla="*/ 256661 h 998833"/>
              <a:gd name="connsiteX137" fmla="*/ 220336 w 1606677"/>
              <a:gd name="connsiteY137" fmla="*/ 258529 h 998833"/>
              <a:gd name="connsiteX138" fmla="*/ 221944 w 1606677"/>
              <a:gd name="connsiteY138" fmla="*/ 260398 h 998833"/>
              <a:gd name="connsiteX139" fmla="*/ 223551 w 1606677"/>
              <a:gd name="connsiteY139" fmla="*/ 262266 h 998833"/>
              <a:gd name="connsiteX140" fmla="*/ 225160 w 1606677"/>
              <a:gd name="connsiteY140" fmla="*/ 264134 h 998833"/>
              <a:gd name="connsiteX141" fmla="*/ 226768 w 1606677"/>
              <a:gd name="connsiteY141" fmla="*/ 266001 h 998833"/>
              <a:gd name="connsiteX142" fmla="*/ 228377 w 1606677"/>
              <a:gd name="connsiteY142" fmla="*/ 267868 h 998833"/>
              <a:gd name="connsiteX143" fmla="*/ 229985 w 1606677"/>
              <a:gd name="connsiteY143" fmla="*/ 269735 h 998833"/>
              <a:gd name="connsiteX144" fmla="*/ 231593 w 1606677"/>
              <a:gd name="connsiteY144" fmla="*/ 271600 h 998833"/>
              <a:gd name="connsiteX145" fmla="*/ 233202 w 1606677"/>
              <a:gd name="connsiteY145" fmla="*/ 273467 h 998833"/>
              <a:gd name="connsiteX146" fmla="*/ 234810 w 1606677"/>
              <a:gd name="connsiteY146" fmla="*/ 275332 h 998833"/>
              <a:gd name="connsiteX147" fmla="*/ 236418 w 1606677"/>
              <a:gd name="connsiteY147" fmla="*/ 277197 h 998833"/>
              <a:gd name="connsiteX148" fmla="*/ 238026 w 1606677"/>
              <a:gd name="connsiteY148" fmla="*/ 279062 h 998833"/>
              <a:gd name="connsiteX149" fmla="*/ 239634 w 1606677"/>
              <a:gd name="connsiteY149" fmla="*/ 280926 h 998833"/>
              <a:gd name="connsiteX150" fmla="*/ 241243 w 1606677"/>
              <a:gd name="connsiteY150" fmla="*/ 282790 h 998833"/>
              <a:gd name="connsiteX151" fmla="*/ 242851 w 1606677"/>
              <a:gd name="connsiteY151" fmla="*/ 284654 h 998833"/>
              <a:gd name="connsiteX152" fmla="*/ 244460 w 1606677"/>
              <a:gd name="connsiteY152" fmla="*/ 286517 h 998833"/>
              <a:gd name="connsiteX153" fmla="*/ 246068 w 1606677"/>
              <a:gd name="connsiteY153" fmla="*/ 288380 h 998833"/>
              <a:gd name="connsiteX154" fmla="*/ 247676 w 1606677"/>
              <a:gd name="connsiteY154" fmla="*/ 290243 h 998833"/>
              <a:gd name="connsiteX155" fmla="*/ 249285 w 1606677"/>
              <a:gd name="connsiteY155" fmla="*/ 292105 h 998833"/>
              <a:gd name="connsiteX156" fmla="*/ 250893 w 1606677"/>
              <a:gd name="connsiteY156" fmla="*/ 293966 h 998833"/>
              <a:gd name="connsiteX157" fmla="*/ 252501 w 1606677"/>
              <a:gd name="connsiteY157" fmla="*/ 295828 h 998833"/>
              <a:gd name="connsiteX158" fmla="*/ 254109 w 1606677"/>
              <a:gd name="connsiteY158" fmla="*/ 297689 h 998833"/>
              <a:gd name="connsiteX159" fmla="*/ 255717 w 1606677"/>
              <a:gd name="connsiteY159" fmla="*/ 299549 h 998833"/>
              <a:gd name="connsiteX160" fmla="*/ 257326 w 1606677"/>
              <a:gd name="connsiteY160" fmla="*/ 301410 h 998833"/>
              <a:gd name="connsiteX161" fmla="*/ 258934 w 1606677"/>
              <a:gd name="connsiteY161" fmla="*/ 303269 h 998833"/>
              <a:gd name="connsiteX162" fmla="*/ 260542 w 1606677"/>
              <a:gd name="connsiteY162" fmla="*/ 305128 h 998833"/>
              <a:gd name="connsiteX163" fmla="*/ 262151 w 1606677"/>
              <a:gd name="connsiteY163" fmla="*/ 306988 h 998833"/>
              <a:gd name="connsiteX164" fmla="*/ 263759 w 1606677"/>
              <a:gd name="connsiteY164" fmla="*/ 308846 h 998833"/>
              <a:gd name="connsiteX165" fmla="*/ 265368 w 1606677"/>
              <a:gd name="connsiteY165" fmla="*/ 310704 h 998833"/>
              <a:gd name="connsiteX166" fmla="*/ 266975 w 1606677"/>
              <a:gd name="connsiteY166" fmla="*/ 312562 h 998833"/>
              <a:gd name="connsiteX167" fmla="*/ 268584 w 1606677"/>
              <a:gd name="connsiteY167" fmla="*/ 314419 h 998833"/>
              <a:gd name="connsiteX168" fmla="*/ 270192 w 1606677"/>
              <a:gd name="connsiteY168" fmla="*/ 316276 h 998833"/>
              <a:gd name="connsiteX169" fmla="*/ 271800 w 1606677"/>
              <a:gd name="connsiteY169" fmla="*/ 318132 h 998833"/>
              <a:gd name="connsiteX170" fmla="*/ 273409 w 1606677"/>
              <a:gd name="connsiteY170" fmla="*/ 319989 h 998833"/>
              <a:gd name="connsiteX171" fmla="*/ 275017 w 1606677"/>
              <a:gd name="connsiteY171" fmla="*/ 321844 h 998833"/>
              <a:gd name="connsiteX172" fmla="*/ 276625 w 1606677"/>
              <a:gd name="connsiteY172" fmla="*/ 323700 h 998833"/>
              <a:gd name="connsiteX173" fmla="*/ 278234 w 1606677"/>
              <a:gd name="connsiteY173" fmla="*/ 325554 h 998833"/>
              <a:gd name="connsiteX174" fmla="*/ 279842 w 1606677"/>
              <a:gd name="connsiteY174" fmla="*/ 327408 h 998833"/>
              <a:gd name="connsiteX175" fmla="*/ 281450 w 1606677"/>
              <a:gd name="connsiteY175" fmla="*/ 329262 h 998833"/>
              <a:gd name="connsiteX176" fmla="*/ 283058 w 1606677"/>
              <a:gd name="connsiteY176" fmla="*/ 331116 h 998833"/>
              <a:gd name="connsiteX177" fmla="*/ 284667 w 1606677"/>
              <a:gd name="connsiteY177" fmla="*/ 332968 h 998833"/>
              <a:gd name="connsiteX178" fmla="*/ 286275 w 1606677"/>
              <a:gd name="connsiteY178" fmla="*/ 334821 h 998833"/>
              <a:gd name="connsiteX179" fmla="*/ 287883 w 1606677"/>
              <a:gd name="connsiteY179" fmla="*/ 336673 h 998833"/>
              <a:gd name="connsiteX180" fmla="*/ 289492 w 1606677"/>
              <a:gd name="connsiteY180" fmla="*/ 338525 h 998833"/>
              <a:gd name="connsiteX181" fmla="*/ 291100 w 1606677"/>
              <a:gd name="connsiteY181" fmla="*/ 340376 h 998833"/>
              <a:gd name="connsiteX182" fmla="*/ 292708 w 1606677"/>
              <a:gd name="connsiteY182" fmla="*/ 342226 h 998833"/>
              <a:gd name="connsiteX183" fmla="*/ 294317 w 1606677"/>
              <a:gd name="connsiteY183" fmla="*/ 344077 h 998833"/>
              <a:gd name="connsiteX184" fmla="*/ 295924 w 1606677"/>
              <a:gd name="connsiteY184" fmla="*/ 345927 h 998833"/>
              <a:gd name="connsiteX185" fmla="*/ 297533 w 1606677"/>
              <a:gd name="connsiteY185" fmla="*/ 347776 h 998833"/>
              <a:gd name="connsiteX186" fmla="*/ 299141 w 1606677"/>
              <a:gd name="connsiteY186" fmla="*/ 349625 h 998833"/>
              <a:gd name="connsiteX187" fmla="*/ 300749 w 1606677"/>
              <a:gd name="connsiteY187" fmla="*/ 351473 h 998833"/>
              <a:gd name="connsiteX188" fmla="*/ 302358 w 1606677"/>
              <a:gd name="connsiteY188" fmla="*/ 353321 h 998833"/>
              <a:gd name="connsiteX189" fmla="*/ 303966 w 1606677"/>
              <a:gd name="connsiteY189" fmla="*/ 355168 h 998833"/>
              <a:gd name="connsiteX190" fmla="*/ 305575 w 1606677"/>
              <a:gd name="connsiteY190" fmla="*/ 357016 h 998833"/>
              <a:gd name="connsiteX191" fmla="*/ 307183 w 1606677"/>
              <a:gd name="connsiteY191" fmla="*/ 358861 h 998833"/>
              <a:gd name="connsiteX192" fmla="*/ 308791 w 1606677"/>
              <a:gd name="connsiteY192" fmla="*/ 360707 h 998833"/>
              <a:gd name="connsiteX193" fmla="*/ 310399 w 1606677"/>
              <a:gd name="connsiteY193" fmla="*/ 362553 h 998833"/>
              <a:gd name="connsiteX194" fmla="*/ 312007 w 1606677"/>
              <a:gd name="connsiteY194" fmla="*/ 364398 h 998833"/>
              <a:gd name="connsiteX195" fmla="*/ 313616 w 1606677"/>
              <a:gd name="connsiteY195" fmla="*/ 366243 h 998833"/>
              <a:gd name="connsiteX196" fmla="*/ 315224 w 1606677"/>
              <a:gd name="connsiteY196" fmla="*/ 368086 h 998833"/>
              <a:gd name="connsiteX197" fmla="*/ 316832 w 1606677"/>
              <a:gd name="connsiteY197" fmla="*/ 369930 h 998833"/>
              <a:gd name="connsiteX198" fmla="*/ 318441 w 1606677"/>
              <a:gd name="connsiteY198" fmla="*/ 371773 h 998833"/>
              <a:gd name="connsiteX199" fmla="*/ 320049 w 1606677"/>
              <a:gd name="connsiteY199" fmla="*/ 373615 h 998833"/>
              <a:gd name="connsiteX200" fmla="*/ 321658 w 1606677"/>
              <a:gd name="connsiteY200" fmla="*/ 375457 h 998833"/>
              <a:gd name="connsiteX201" fmla="*/ 323265 w 1606677"/>
              <a:gd name="connsiteY201" fmla="*/ 377299 h 998833"/>
              <a:gd name="connsiteX202" fmla="*/ 324874 w 1606677"/>
              <a:gd name="connsiteY202" fmla="*/ 379139 h 998833"/>
              <a:gd name="connsiteX203" fmla="*/ 326482 w 1606677"/>
              <a:gd name="connsiteY203" fmla="*/ 380979 h 998833"/>
              <a:gd name="connsiteX204" fmla="*/ 328090 w 1606677"/>
              <a:gd name="connsiteY204" fmla="*/ 382820 h 998833"/>
              <a:gd name="connsiteX205" fmla="*/ 329699 w 1606677"/>
              <a:gd name="connsiteY205" fmla="*/ 384658 h 998833"/>
              <a:gd name="connsiteX206" fmla="*/ 331307 w 1606677"/>
              <a:gd name="connsiteY206" fmla="*/ 386497 h 998833"/>
              <a:gd name="connsiteX207" fmla="*/ 332915 w 1606677"/>
              <a:gd name="connsiteY207" fmla="*/ 388336 h 998833"/>
              <a:gd name="connsiteX208" fmla="*/ 334524 w 1606677"/>
              <a:gd name="connsiteY208" fmla="*/ 390173 h 998833"/>
              <a:gd name="connsiteX209" fmla="*/ 336132 w 1606677"/>
              <a:gd name="connsiteY209" fmla="*/ 392010 h 998833"/>
              <a:gd name="connsiteX210" fmla="*/ 337740 w 1606677"/>
              <a:gd name="connsiteY210" fmla="*/ 393847 h 998833"/>
              <a:gd name="connsiteX211" fmla="*/ 339348 w 1606677"/>
              <a:gd name="connsiteY211" fmla="*/ 395683 h 998833"/>
              <a:gd name="connsiteX212" fmla="*/ 340956 w 1606677"/>
              <a:gd name="connsiteY212" fmla="*/ 397518 h 998833"/>
              <a:gd name="connsiteX213" fmla="*/ 342565 w 1606677"/>
              <a:gd name="connsiteY213" fmla="*/ 399353 h 998833"/>
              <a:gd name="connsiteX214" fmla="*/ 344173 w 1606677"/>
              <a:gd name="connsiteY214" fmla="*/ 401188 h 998833"/>
              <a:gd name="connsiteX215" fmla="*/ 345782 w 1606677"/>
              <a:gd name="connsiteY215" fmla="*/ 403021 h 998833"/>
              <a:gd name="connsiteX216" fmla="*/ 347390 w 1606677"/>
              <a:gd name="connsiteY216" fmla="*/ 404854 h 998833"/>
              <a:gd name="connsiteX217" fmla="*/ 348998 w 1606677"/>
              <a:gd name="connsiteY217" fmla="*/ 406687 h 998833"/>
              <a:gd name="connsiteX218" fmla="*/ 350607 w 1606677"/>
              <a:gd name="connsiteY218" fmla="*/ 408519 h 998833"/>
              <a:gd name="connsiteX219" fmla="*/ 352214 w 1606677"/>
              <a:gd name="connsiteY219" fmla="*/ 410350 h 998833"/>
              <a:gd name="connsiteX220" fmla="*/ 353823 w 1606677"/>
              <a:gd name="connsiteY220" fmla="*/ 412181 h 998833"/>
              <a:gd name="connsiteX221" fmla="*/ 355431 w 1606677"/>
              <a:gd name="connsiteY221" fmla="*/ 414011 h 998833"/>
              <a:gd name="connsiteX222" fmla="*/ 357039 w 1606677"/>
              <a:gd name="connsiteY222" fmla="*/ 415841 h 998833"/>
              <a:gd name="connsiteX223" fmla="*/ 358648 w 1606677"/>
              <a:gd name="connsiteY223" fmla="*/ 417670 h 998833"/>
              <a:gd name="connsiteX224" fmla="*/ 360256 w 1606677"/>
              <a:gd name="connsiteY224" fmla="*/ 419498 h 998833"/>
              <a:gd name="connsiteX225" fmla="*/ 361865 w 1606677"/>
              <a:gd name="connsiteY225" fmla="*/ 421326 h 998833"/>
              <a:gd name="connsiteX226" fmla="*/ 363473 w 1606677"/>
              <a:gd name="connsiteY226" fmla="*/ 423153 h 998833"/>
              <a:gd name="connsiteX227" fmla="*/ 365081 w 1606677"/>
              <a:gd name="connsiteY227" fmla="*/ 424979 h 998833"/>
              <a:gd name="connsiteX228" fmla="*/ 366689 w 1606677"/>
              <a:gd name="connsiteY228" fmla="*/ 426805 h 998833"/>
              <a:gd name="connsiteX229" fmla="*/ 368297 w 1606677"/>
              <a:gd name="connsiteY229" fmla="*/ 428631 h 998833"/>
              <a:gd name="connsiteX230" fmla="*/ 369906 w 1606677"/>
              <a:gd name="connsiteY230" fmla="*/ 430456 h 998833"/>
              <a:gd name="connsiteX231" fmla="*/ 371514 w 1606677"/>
              <a:gd name="connsiteY231" fmla="*/ 432279 h 998833"/>
              <a:gd name="connsiteX232" fmla="*/ 373122 w 1606677"/>
              <a:gd name="connsiteY232" fmla="*/ 434103 h 998833"/>
              <a:gd name="connsiteX233" fmla="*/ 374731 w 1606677"/>
              <a:gd name="connsiteY233" fmla="*/ 435926 h 998833"/>
              <a:gd name="connsiteX234" fmla="*/ 376339 w 1606677"/>
              <a:gd name="connsiteY234" fmla="*/ 437748 h 998833"/>
              <a:gd name="connsiteX235" fmla="*/ 377948 w 1606677"/>
              <a:gd name="connsiteY235" fmla="*/ 439569 h 998833"/>
              <a:gd name="connsiteX236" fmla="*/ 379556 w 1606677"/>
              <a:gd name="connsiteY236" fmla="*/ 441390 h 998833"/>
              <a:gd name="connsiteX237" fmla="*/ 381163 w 1606677"/>
              <a:gd name="connsiteY237" fmla="*/ 443209 h 998833"/>
              <a:gd name="connsiteX238" fmla="*/ 382772 w 1606677"/>
              <a:gd name="connsiteY238" fmla="*/ 445029 h 998833"/>
              <a:gd name="connsiteX239" fmla="*/ 384380 w 1606677"/>
              <a:gd name="connsiteY239" fmla="*/ 446848 h 998833"/>
              <a:gd name="connsiteX240" fmla="*/ 385989 w 1606677"/>
              <a:gd name="connsiteY240" fmla="*/ 448666 h 998833"/>
              <a:gd name="connsiteX241" fmla="*/ 387597 w 1606677"/>
              <a:gd name="connsiteY241" fmla="*/ 450483 h 998833"/>
              <a:gd name="connsiteX242" fmla="*/ 389205 w 1606677"/>
              <a:gd name="connsiteY242" fmla="*/ 452299 h 998833"/>
              <a:gd name="connsiteX243" fmla="*/ 390814 w 1606677"/>
              <a:gd name="connsiteY243" fmla="*/ 454116 h 998833"/>
              <a:gd name="connsiteX244" fmla="*/ 392422 w 1606677"/>
              <a:gd name="connsiteY244" fmla="*/ 455931 h 998833"/>
              <a:gd name="connsiteX245" fmla="*/ 394030 w 1606677"/>
              <a:gd name="connsiteY245" fmla="*/ 457745 h 998833"/>
              <a:gd name="connsiteX246" fmla="*/ 395638 w 1606677"/>
              <a:gd name="connsiteY246" fmla="*/ 459559 h 998833"/>
              <a:gd name="connsiteX247" fmla="*/ 397246 w 1606677"/>
              <a:gd name="connsiteY247" fmla="*/ 461373 h 998833"/>
              <a:gd name="connsiteX248" fmla="*/ 398855 w 1606677"/>
              <a:gd name="connsiteY248" fmla="*/ 463185 h 998833"/>
              <a:gd name="connsiteX249" fmla="*/ 400463 w 1606677"/>
              <a:gd name="connsiteY249" fmla="*/ 464997 h 998833"/>
              <a:gd name="connsiteX250" fmla="*/ 402072 w 1606677"/>
              <a:gd name="connsiteY250" fmla="*/ 466808 h 998833"/>
              <a:gd name="connsiteX251" fmla="*/ 403680 w 1606677"/>
              <a:gd name="connsiteY251" fmla="*/ 468618 h 998833"/>
              <a:gd name="connsiteX252" fmla="*/ 405288 w 1606677"/>
              <a:gd name="connsiteY252" fmla="*/ 470427 h 998833"/>
              <a:gd name="connsiteX253" fmla="*/ 406897 w 1606677"/>
              <a:gd name="connsiteY253" fmla="*/ 472236 h 998833"/>
              <a:gd name="connsiteX254" fmla="*/ 408505 w 1606677"/>
              <a:gd name="connsiteY254" fmla="*/ 474044 h 998833"/>
              <a:gd name="connsiteX255" fmla="*/ 410113 w 1606677"/>
              <a:gd name="connsiteY255" fmla="*/ 475851 h 998833"/>
              <a:gd name="connsiteX256" fmla="*/ 411721 w 1606677"/>
              <a:gd name="connsiteY256" fmla="*/ 477657 h 998833"/>
              <a:gd name="connsiteX257" fmla="*/ 413329 w 1606677"/>
              <a:gd name="connsiteY257" fmla="*/ 479463 h 998833"/>
              <a:gd name="connsiteX258" fmla="*/ 414938 w 1606677"/>
              <a:gd name="connsiteY258" fmla="*/ 481268 h 998833"/>
              <a:gd name="connsiteX259" fmla="*/ 416546 w 1606677"/>
              <a:gd name="connsiteY259" fmla="*/ 483072 h 998833"/>
              <a:gd name="connsiteX260" fmla="*/ 418154 w 1606677"/>
              <a:gd name="connsiteY260" fmla="*/ 484875 h 998833"/>
              <a:gd name="connsiteX261" fmla="*/ 419763 w 1606677"/>
              <a:gd name="connsiteY261" fmla="*/ 486678 h 998833"/>
              <a:gd name="connsiteX262" fmla="*/ 421371 w 1606677"/>
              <a:gd name="connsiteY262" fmla="*/ 488479 h 998833"/>
              <a:gd name="connsiteX263" fmla="*/ 422980 w 1606677"/>
              <a:gd name="connsiteY263" fmla="*/ 490280 h 998833"/>
              <a:gd name="connsiteX264" fmla="*/ 424587 w 1606677"/>
              <a:gd name="connsiteY264" fmla="*/ 492081 h 998833"/>
              <a:gd name="connsiteX265" fmla="*/ 426196 w 1606677"/>
              <a:gd name="connsiteY265" fmla="*/ 493880 h 998833"/>
              <a:gd name="connsiteX266" fmla="*/ 427804 w 1606677"/>
              <a:gd name="connsiteY266" fmla="*/ 495679 h 998833"/>
              <a:gd name="connsiteX267" fmla="*/ 429412 w 1606677"/>
              <a:gd name="connsiteY267" fmla="*/ 497476 h 998833"/>
              <a:gd name="connsiteX268" fmla="*/ 431021 w 1606677"/>
              <a:gd name="connsiteY268" fmla="*/ 499272 h 998833"/>
              <a:gd name="connsiteX269" fmla="*/ 432629 w 1606677"/>
              <a:gd name="connsiteY269" fmla="*/ 501069 h 998833"/>
              <a:gd name="connsiteX270" fmla="*/ 434237 w 1606677"/>
              <a:gd name="connsiteY270" fmla="*/ 502864 h 998833"/>
              <a:gd name="connsiteX271" fmla="*/ 435846 w 1606677"/>
              <a:gd name="connsiteY271" fmla="*/ 504658 h 998833"/>
              <a:gd name="connsiteX272" fmla="*/ 437454 w 1606677"/>
              <a:gd name="connsiteY272" fmla="*/ 506451 h 998833"/>
              <a:gd name="connsiteX273" fmla="*/ 439062 w 1606677"/>
              <a:gd name="connsiteY273" fmla="*/ 508244 h 998833"/>
              <a:gd name="connsiteX274" fmla="*/ 440670 w 1606677"/>
              <a:gd name="connsiteY274" fmla="*/ 510035 h 998833"/>
              <a:gd name="connsiteX275" fmla="*/ 442279 w 1606677"/>
              <a:gd name="connsiteY275" fmla="*/ 511826 h 998833"/>
              <a:gd name="connsiteX276" fmla="*/ 443887 w 1606677"/>
              <a:gd name="connsiteY276" fmla="*/ 513616 h 998833"/>
              <a:gd name="connsiteX277" fmla="*/ 445495 w 1606677"/>
              <a:gd name="connsiteY277" fmla="*/ 515405 h 998833"/>
              <a:gd name="connsiteX278" fmla="*/ 447104 w 1606677"/>
              <a:gd name="connsiteY278" fmla="*/ 517193 h 998833"/>
              <a:gd name="connsiteX279" fmla="*/ 448712 w 1606677"/>
              <a:gd name="connsiteY279" fmla="*/ 518980 h 998833"/>
              <a:gd name="connsiteX280" fmla="*/ 450320 w 1606677"/>
              <a:gd name="connsiteY280" fmla="*/ 520767 h 998833"/>
              <a:gd name="connsiteX281" fmla="*/ 451929 w 1606677"/>
              <a:gd name="connsiteY281" fmla="*/ 522552 h 998833"/>
              <a:gd name="connsiteX282" fmla="*/ 453536 w 1606677"/>
              <a:gd name="connsiteY282" fmla="*/ 524337 h 998833"/>
              <a:gd name="connsiteX283" fmla="*/ 455145 w 1606677"/>
              <a:gd name="connsiteY283" fmla="*/ 526120 h 998833"/>
              <a:gd name="connsiteX284" fmla="*/ 456753 w 1606677"/>
              <a:gd name="connsiteY284" fmla="*/ 527903 h 998833"/>
              <a:gd name="connsiteX285" fmla="*/ 458362 w 1606677"/>
              <a:gd name="connsiteY285" fmla="*/ 529684 h 998833"/>
              <a:gd name="connsiteX286" fmla="*/ 459970 w 1606677"/>
              <a:gd name="connsiteY286" fmla="*/ 531464 h 998833"/>
              <a:gd name="connsiteX287" fmla="*/ 461578 w 1606677"/>
              <a:gd name="connsiteY287" fmla="*/ 533244 h 998833"/>
              <a:gd name="connsiteX288" fmla="*/ 463187 w 1606677"/>
              <a:gd name="connsiteY288" fmla="*/ 535023 h 998833"/>
              <a:gd name="connsiteX289" fmla="*/ 464795 w 1606677"/>
              <a:gd name="connsiteY289" fmla="*/ 536801 h 998833"/>
              <a:gd name="connsiteX290" fmla="*/ 466403 w 1606677"/>
              <a:gd name="connsiteY290" fmla="*/ 538578 h 998833"/>
              <a:gd name="connsiteX291" fmla="*/ 468011 w 1606677"/>
              <a:gd name="connsiteY291" fmla="*/ 540354 h 998833"/>
              <a:gd name="connsiteX292" fmla="*/ 469619 w 1606677"/>
              <a:gd name="connsiteY292" fmla="*/ 542128 h 998833"/>
              <a:gd name="connsiteX293" fmla="*/ 471228 w 1606677"/>
              <a:gd name="connsiteY293" fmla="*/ 543902 h 998833"/>
              <a:gd name="connsiteX294" fmla="*/ 472836 w 1606677"/>
              <a:gd name="connsiteY294" fmla="*/ 545675 h 998833"/>
              <a:gd name="connsiteX295" fmla="*/ 474444 w 1606677"/>
              <a:gd name="connsiteY295" fmla="*/ 547446 h 998833"/>
              <a:gd name="connsiteX296" fmla="*/ 476053 w 1606677"/>
              <a:gd name="connsiteY296" fmla="*/ 549217 h 998833"/>
              <a:gd name="connsiteX297" fmla="*/ 477661 w 1606677"/>
              <a:gd name="connsiteY297" fmla="*/ 550987 h 998833"/>
              <a:gd name="connsiteX298" fmla="*/ 479270 w 1606677"/>
              <a:gd name="connsiteY298" fmla="*/ 552755 h 998833"/>
              <a:gd name="connsiteX299" fmla="*/ 480877 w 1606677"/>
              <a:gd name="connsiteY299" fmla="*/ 554523 h 998833"/>
              <a:gd name="connsiteX300" fmla="*/ 482486 w 1606677"/>
              <a:gd name="connsiteY300" fmla="*/ 556289 h 998833"/>
              <a:gd name="connsiteX301" fmla="*/ 484094 w 1606677"/>
              <a:gd name="connsiteY301" fmla="*/ 558054 h 998833"/>
              <a:gd name="connsiteX302" fmla="*/ 485702 w 1606677"/>
              <a:gd name="connsiteY302" fmla="*/ 559819 h 998833"/>
              <a:gd name="connsiteX303" fmla="*/ 487311 w 1606677"/>
              <a:gd name="connsiteY303" fmla="*/ 561582 h 998833"/>
              <a:gd name="connsiteX304" fmla="*/ 488919 w 1606677"/>
              <a:gd name="connsiteY304" fmla="*/ 563344 h 998833"/>
              <a:gd name="connsiteX305" fmla="*/ 490527 w 1606677"/>
              <a:gd name="connsiteY305" fmla="*/ 565105 h 998833"/>
              <a:gd name="connsiteX306" fmla="*/ 492136 w 1606677"/>
              <a:gd name="connsiteY306" fmla="*/ 566865 h 998833"/>
              <a:gd name="connsiteX307" fmla="*/ 493744 w 1606677"/>
              <a:gd name="connsiteY307" fmla="*/ 568624 h 998833"/>
              <a:gd name="connsiteX308" fmla="*/ 495352 w 1606677"/>
              <a:gd name="connsiteY308" fmla="*/ 570381 h 998833"/>
              <a:gd name="connsiteX309" fmla="*/ 496960 w 1606677"/>
              <a:gd name="connsiteY309" fmla="*/ 572138 h 998833"/>
              <a:gd name="connsiteX310" fmla="*/ 498569 w 1606677"/>
              <a:gd name="connsiteY310" fmla="*/ 573894 h 998833"/>
              <a:gd name="connsiteX311" fmla="*/ 500177 w 1606677"/>
              <a:gd name="connsiteY311" fmla="*/ 575648 h 998833"/>
              <a:gd name="connsiteX312" fmla="*/ 501785 w 1606677"/>
              <a:gd name="connsiteY312" fmla="*/ 577400 h 998833"/>
              <a:gd name="connsiteX313" fmla="*/ 503394 w 1606677"/>
              <a:gd name="connsiteY313" fmla="*/ 579152 h 998833"/>
              <a:gd name="connsiteX314" fmla="*/ 505002 w 1606677"/>
              <a:gd name="connsiteY314" fmla="*/ 580903 h 998833"/>
              <a:gd name="connsiteX315" fmla="*/ 506610 w 1606677"/>
              <a:gd name="connsiteY315" fmla="*/ 582653 h 998833"/>
              <a:gd name="connsiteX316" fmla="*/ 508219 w 1606677"/>
              <a:gd name="connsiteY316" fmla="*/ 584401 h 998833"/>
              <a:gd name="connsiteX317" fmla="*/ 509826 w 1606677"/>
              <a:gd name="connsiteY317" fmla="*/ 586148 h 998833"/>
              <a:gd name="connsiteX318" fmla="*/ 511435 w 1606677"/>
              <a:gd name="connsiteY318" fmla="*/ 587894 h 998833"/>
              <a:gd name="connsiteX319" fmla="*/ 513043 w 1606677"/>
              <a:gd name="connsiteY319" fmla="*/ 589639 h 998833"/>
              <a:gd name="connsiteX320" fmla="*/ 514651 w 1606677"/>
              <a:gd name="connsiteY320" fmla="*/ 591382 h 998833"/>
              <a:gd name="connsiteX321" fmla="*/ 516260 w 1606677"/>
              <a:gd name="connsiteY321" fmla="*/ 593124 h 998833"/>
              <a:gd name="connsiteX322" fmla="*/ 517868 w 1606677"/>
              <a:gd name="connsiteY322" fmla="*/ 594865 h 998833"/>
              <a:gd name="connsiteX323" fmla="*/ 519477 w 1606677"/>
              <a:gd name="connsiteY323" fmla="*/ 596605 h 998833"/>
              <a:gd name="connsiteX324" fmla="*/ 521085 w 1606677"/>
              <a:gd name="connsiteY324" fmla="*/ 598343 h 998833"/>
              <a:gd name="connsiteX325" fmla="*/ 522693 w 1606677"/>
              <a:gd name="connsiteY325" fmla="*/ 600079 h 998833"/>
              <a:gd name="connsiteX326" fmla="*/ 524301 w 1606677"/>
              <a:gd name="connsiteY326" fmla="*/ 601815 h 998833"/>
              <a:gd name="connsiteX327" fmla="*/ 525909 w 1606677"/>
              <a:gd name="connsiteY327" fmla="*/ 603550 h 998833"/>
              <a:gd name="connsiteX328" fmla="*/ 527518 w 1606677"/>
              <a:gd name="connsiteY328" fmla="*/ 605282 h 998833"/>
              <a:gd name="connsiteX329" fmla="*/ 529126 w 1606677"/>
              <a:gd name="connsiteY329" fmla="*/ 607014 h 998833"/>
              <a:gd name="connsiteX330" fmla="*/ 530734 w 1606677"/>
              <a:gd name="connsiteY330" fmla="*/ 608745 h 998833"/>
              <a:gd name="connsiteX331" fmla="*/ 532343 w 1606677"/>
              <a:gd name="connsiteY331" fmla="*/ 610473 h 998833"/>
              <a:gd name="connsiteX332" fmla="*/ 533951 w 1606677"/>
              <a:gd name="connsiteY332" fmla="*/ 612201 h 998833"/>
              <a:gd name="connsiteX333" fmla="*/ 535560 w 1606677"/>
              <a:gd name="connsiteY333" fmla="*/ 613928 h 998833"/>
              <a:gd name="connsiteX334" fmla="*/ 537168 w 1606677"/>
              <a:gd name="connsiteY334" fmla="*/ 615652 h 998833"/>
              <a:gd name="connsiteX335" fmla="*/ 538775 w 1606677"/>
              <a:gd name="connsiteY335" fmla="*/ 617375 h 998833"/>
              <a:gd name="connsiteX336" fmla="*/ 540384 w 1606677"/>
              <a:gd name="connsiteY336" fmla="*/ 619098 h 998833"/>
              <a:gd name="connsiteX337" fmla="*/ 541992 w 1606677"/>
              <a:gd name="connsiteY337" fmla="*/ 620819 h 998833"/>
              <a:gd name="connsiteX338" fmla="*/ 543601 w 1606677"/>
              <a:gd name="connsiteY338" fmla="*/ 622538 h 998833"/>
              <a:gd name="connsiteX339" fmla="*/ 545209 w 1606677"/>
              <a:gd name="connsiteY339" fmla="*/ 624255 h 998833"/>
              <a:gd name="connsiteX340" fmla="*/ 546817 w 1606677"/>
              <a:gd name="connsiteY340" fmla="*/ 625972 h 998833"/>
              <a:gd name="connsiteX341" fmla="*/ 548426 w 1606677"/>
              <a:gd name="connsiteY341" fmla="*/ 627686 h 998833"/>
              <a:gd name="connsiteX342" fmla="*/ 550034 w 1606677"/>
              <a:gd name="connsiteY342" fmla="*/ 629400 h 998833"/>
              <a:gd name="connsiteX343" fmla="*/ 551643 w 1606677"/>
              <a:gd name="connsiteY343" fmla="*/ 631112 h 998833"/>
              <a:gd name="connsiteX344" fmla="*/ 553250 w 1606677"/>
              <a:gd name="connsiteY344" fmla="*/ 632822 h 998833"/>
              <a:gd name="connsiteX345" fmla="*/ 554858 w 1606677"/>
              <a:gd name="connsiteY345" fmla="*/ 634531 h 998833"/>
              <a:gd name="connsiteX346" fmla="*/ 556467 w 1606677"/>
              <a:gd name="connsiteY346" fmla="*/ 636238 h 998833"/>
              <a:gd name="connsiteX347" fmla="*/ 558075 w 1606677"/>
              <a:gd name="connsiteY347" fmla="*/ 637944 h 998833"/>
              <a:gd name="connsiteX348" fmla="*/ 559684 w 1606677"/>
              <a:gd name="connsiteY348" fmla="*/ 639648 h 998833"/>
              <a:gd name="connsiteX349" fmla="*/ 561292 w 1606677"/>
              <a:gd name="connsiteY349" fmla="*/ 641351 h 998833"/>
              <a:gd name="connsiteX350" fmla="*/ 562900 w 1606677"/>
              <a:gd name="connsiteY350" fmla="*/ 643052 h 998833"/>
              <a:gd name="connsiteX351" fmla="*/ 564509 w 1606677"/>
              <a:gd name="connsiteY351" fmla="*/ 644751 h 998833"/>
              <a:gd name="connsiteX352" fmla="*/ 566117 w 1606677"/>
              <a:gd name="connsiteY352" fmla="*/ 646450 h 998833"/>
              <a:gd name="connsiteX353" fmla="*/ 567725 w 1606677"/>
              <a:gd name="connsiteY353" fmla="*/ 648146 h 998833"/>
              <a:gd name="connsiteX354" fmla="*/ 569333 w 1606677"/>
              <a:gd name="connsiteY354" fmla="*/ 649840 h 998833"/>
              <a:gd name="connsiteX355" fmla="*/ 570941 w 1606677"/>
              <a:gd name="connsiteY355" fmla="*/ 651533 h 998833"/>
              <a:gd name="connsiteX356" fmla="*/ 572550 w 1606677"/>
              <a:gd name="connsiteY356" fmla="*/ 653224 h 998833"/>
              <a:gd name="connsiteX357" fmla="*/ 574158 w 1606677"/>
              <a:gd name="connsiteY357" fmla="*/ 654914 h 998833"/>
              <a:gd name="connsiteX358" fmla="*/ 575767 w 1606677"/>
              <a:gd name="connsiteY358" fmla="*/ 656602 h 998833"/>
              <a:gd name="connsiteX359" fmla="*/ 577373 w 1606677"/>
              <a:gd name="connsiteY359" fmla="*/ 658289 h 998833"/>
              <a:gd name="connsiteX360" fmla="*/ 578983 w 1606677"/>
              <a:gd name="connsiteY360" fmla="*/ 659973 h 998833"/>
              <a:gd name="connsiteX361" fmla="*/ 580593 w 1606677"/>
              <a:gd name="connsiteY361" fmla="*/ 661656 h 998833"/>
              <a:gd name="connsiteX362" fmla="*/ 582203 w 1606677"/>
              <a:gd name="connsiteY362" fmla="*/ 663337 h 998833"/>
              <a:gd name="connsiteX363" fmla="*/ 583805 w 1606677"/>
              <a:gd name="connsiteY363" fmla="*/ 665016 h 998833"/>
              <a:gd name="connsiteX364" fmla="*/ 585415 w 1606677"/>
              <a:gd name="connsiteY364" fmla="*/ 666694 h 998833"/>
              <a:gd name="connsiteX365" fmla="*/ 587025 w 1606677"/>
              <a:gd name="connsiteY365" fmla="*/ 668369 h 998833"/>
              <a:gd name="connsiteX366" fmla="*/ 588635 w 1606677"/>
              <a:gd name="connsiteY366" fmla="*/ 670044 h 998833"/>
              <a:gd name="connsiteX367" fmla="*/ 590237 w 1606677"/>
              <a:gd name="connsiteY367" fmla="*/ 671716 h 998833"/>
              <a:gd name="connsiteX368" fmla="*/ 591847 w 1606677"/>
              <a:gd name="connsiteY368" fmla="*/ 673386 h 998833"/>
              <a:gd name="connsiteX369" fmla="*/ 593457 w 1606677"/>
              <a:gd name="connsiteY369" fmla="*/ 675055 h 998833"/>
              <a:gd name="connsiteX370" fmla="*/ 595067 w 1606677"/>
              <a:gd name="connsiteY370" fmla="*/ 676721 h 998833"/>
              <a:gd name="connsiteX371" fmla="*/ 596677 w 1606677"/>
              <a:gd name="connsiteY371" fmla="*/ 678386 h 998833"/>
              <a:gd name="connsiteX372" fmla="*/ 598279 w 1606677"/>
              <a:gd name="connsiteY372" fmla="*/ 680049 h 998833"/>
              <a:gd name="connsiteX373" fmla="*/ 599889 w 1606677"/>
              <a:gd name="connsiteY373" fmla="*/ 681710 h 998833"/>
              <a:gd name="connsiteX374" fmla="*/ 601499 w 1606677"/>
              <a:gd name="connsiteY374" fmla="*/ 683369 h 998833"/>
              <a:gd name="connsiteX375" fmla="*/ 603109 w 1606677"/>
              <a:gd name="connsiteY375" fmla="*/ 685026 h 998833"/>
              <a:gd name="connsiteX376" fmla="*/ 604719 w 1606677"/>
              <a:gd name="connsiteY376" fmla="*/ 686681 h 998833"/>
              <a:gd name="connsiteX377" fmla="*/ 606321 w 1606677"/>
              <a:gd name="connsiteY377" fmla="*/ 688334 h 998833"/>
              <a:gd name="connsiteX378" fmla="*/ 607931 w 1606677"/>
              <a:gd name="connsiteY378" fmla="*/ 689985 h 998833"/>
              <a:gd name="connsiteX379" fmla="*/ 609541 w 1606677"/>
              <a:gd name="connsiteY379" fmla="*/ 691635 h 998833"/>
              <a:gd name="connsiteX380" fmla="*/ 611151 w 1606677"/>
              <a:gd name="connsiteY380" fmla="*/ 693282 h 998833"/>
              <a:gd name="connsiteX381" fmla="*/ 612761 w 1606677"/>
              <a:gd name="connsiteY381" fmla="*/ 694927 h 998833"/>
              <a:gd name="connsiteX382" fmla="*/ 614363 w 1606677"/>
              <a:gd name="connsiteY382" fmla="*/ 696570 h 998833"/>
              <a:gd name="connsiteX383" fmla="*/ 615973 w 1606677"/>
              <a:gd name="connsiteY383" fmla="*/ 698211 h 998833"/>
              <a:gd name="connsiteX384" fmla="*/ 617583 w 1606677"/>
              <a:gd name="connsiteY384" fmla="*/ 699850 h 998833"/>
              <a:gd name="connsiteX385" fmla="*/ 619193 w 1606677"/>
              <a:gd name="connsiteY385" fmla="*/ 701487 h 998833"/>
              <a:gd name="connsiteX386" fmla="*/ 620795 w 1606677"/>
              <a:gd name="connsiteY386" fmla="*/ 703121 h 998833"/>
              <a:gd name="connsiteX387" fmla="*/ 622405 w 1606677"/>
              <a:gd name="connsiteY387" fmla="*/ 704755 h 998833"/>
              <a:gd name="connsiteX388" fmla="*/ 624015 w 1606677"/>
              <a:gd name="connsiteY388" fmla="*/ 706384 h 998833"/>
              <a:gd name="connsiteX389" fmla="*/ 625625 w 1606677"/>
              <a:gd name="connsiteY389" fmla="*/ 708013 h 998833"/>
              <a:gd name="connsiteX390" fmla="*/ 627235 w 1606677"/>
              <a:gd name="connsiteY390" fmla="*/ 709639 h 998833"/>
              <a:gd name="connsiteX391" fmla="*/ 628837 w 1606677"/>
              <a:gd name="connsiteY391" fmla="*/ 711263 h 998833"/>
              <a:gd name="connsiteX392" fmla="*/ 630447 w 1606677"/>
              <a:gd name="connsiteY392" fmla="*/ 712885 h 998833"/>
              <a:gd name="connsiteX393" fmla="*/ 632056 w 1606677"/>
              <a:gd name="connsiteY393" fmla="*/ 714504 h 998833"/>
              <a:gd name="connsiteX394" fmla="*/ 633666 w 1606677"/>
              <a:gd name="connsiteY394" fmla="*/ 716121 h 998833"/>
              <a:gd name="connsiteX395" fmla="*/ 635276 w 1606677"/>
              <a:gd name="connsiteY395" fmla="*/ 717736 h 998833"/>
              <a:gd name="connsiteX396" fmla="*/ 636878 w 1606677"/>
              <a:gd name="connsiteY396" fmla="*/ 719349 h 998833"/>
              <a:gd name="connsiteX397" fmla="*/ 638488 w 1606677"/>
              <a:gd name="connsiteY397" fmla="*/ 720959 h 998833"/>
              <a:gd name="connsiteX398" fmla="*/ 640098 w 1606677"/>
              <a:gd name="connsiteY398" fmla="*/ 722567 h 998833"/>
              <a:gd name="connsiteX399" fmla="*/ 641708 w 1606677"/>
              <a:gd name="connsiteY399" fmla="*/ 724172 h 998833"/>
              <a:gd name="connsiteX400" fmla="*/ 643318 w 1606677"/>
              <a:gd name="connsiteY400" fmla="*/ 725775 h 998833"/>
              <a:gd name="connsiteX401" fmla="*/ 644920 w 1606677"/>
              <a:gd name="connsiteY401" fmla="*/ 727376 h 998833"/>
              <a:gd name="connsiteX402" fmla="*/ 646530 w 1606677"/>
              <a:gd name="connsiteY402" fmla="*/ 728974 h 998833"/>
              <a:gd name="connsiteX403" fmla="*/ 648140 w 1606677"/>
              <a:gd name="connsiteY403" fmla="*/ 730567 h 998833"/>
              <a:gd name="connsiteX404" fmla="*/ 649750 w 1606677"/>
              <a:gd name="connsiteY404" fmla="*/ 732161 h 998833"/>
              <a:gd name="connsiteX405" fmla="*/ 651352 w 1606677"/>
              <a:gd name="connsiteY405" fmla="*/ 733755 h 998833"/>
              <a:gd name="connsiteX406" fmla="*/ 652962 w 1606677"/>
              <a:gd name="connsiteY406" fmla="*/ 735341 h 998833"/>
              <a:gd name="connsiteX407" fmla="*/ 654572 w 1606677"/>
              <a:gd name="connsiteY407" fmla="*/ 736927 h 998833"/>
              <a:gd name="connsiteX408" fmla="*/ 656182 w 1606677"/>
              <a:gd name="connsiteY408" fmla="*/ 738513 h 998833"/>
              <a:gd name="connsiteX409" fmla="*/ 657792 w 1606677"/>
              <a:gd name="connsiteY409" fmla="*/ 740091 h 998833"/>
              <a:gd name="connsiteX410" fmla="*/ 659394 w 1606677"/>
              <a:gd name="connsiteY410" fmla="*/ 741669 h 998833"/>
              <a:gd name="connsiteX411" fmla="*/ 661004 w 1606677"/>
              <a:gd name="connsiteY411" fmla="*/ 743247 h 998833"/>
              <a:gd name="connsiteX412" fmla="*/ 662614 w 1606677"/>
              <a:gd name="connsiteY412" fmla="*/ 744817 h 998833"/>
              <a:gd name="connsiteX413" fmla="*/ 664224 w 1606677"/>
              <a:gd name="connsiteY413" fmla="*/ 746387 h 998833"/>
              <a:gd name="connsiteX414" fmla="*/ 665834 w 1606677"/>
              <a:gd name="connsiteY414" fmla="*/ 747958 h 998833"/>
              <a:gd name="connsiteX415" fmla="*/ 667436 w 1606677"/>
              <a:gd name="connsiteY415" fmla="*/ 749528 h 998833"/>
              <a:gd name="connsiteX416" fmla="*/ 669046 w 1606677"/>
              <a:gd name="connsiteY416" fmla="*/ 751090 h 998833"/>
              <a:gd name="connsiteX417" fmla="*/ 670656 w 1606677"/>
              <a:gd name="connsiteY417" fmla="*/ 752644 h 998833"/>
              <a:gd name="connsiteX418" fmla="*/ 672266 w 1606677"/>
              <a:gd name="connsiteY418" fmla="*/ 754206 h 998833"/>
              <a:gd name="connsiteX419" fmla="*/ 673868 w 1606677"/>
              <a:gd name="connsiteY419" fmla="*/ 755760 h 998833"/>
              <a:gd name="connsiteX420" fmla="*/ 675478 w 1606677"/>
              <a:gd name="connsiteY420" fmla="*/ 757307 h 998833"/>
              <a:gd name="connsiteX421" fmla="*/ 677088 w 1606677"/>
              <a:gd name="connsiteY421" fmla="*/ 758861 h 998833"/>
              <a:gd name="connsiteX422" fmla="*/ 678698 w 1606677"/>
              <a:gd name="connsiteY422" fmla="*/ 760399 h 998833"/>
              <a:gd name="connsiteX423" fmla="*/ 680308 w 1606677"/>
              <a:gd name="connsiteY423" fmla="*/ 761945 h 998833"/>
              <a:gd name="connsiteX424" fmla="*/ 681910 w 1606677"/>
              <a:gd name="connsiteY424" fmla="*/ 763483 h 998833"/>
              <a:gd name="connsiteX425" fmla="*/ 683520 w 1606677"/>
              <a:gd name="connsiteY425" fmla="*/ 765022 h 998833"/>
              <a:gd name="connsiteX426" fmla="*/ 685130 w 1606677"/>
              <a:gd name="connsiteY426" fmla="*/ 766560 h 998833"/>
              <a:gd name="connsiteX427" fmla="*/ 686740 w 1606677"/>
              <a:gd name="connsiteY427" fmla="*/ 768090 h 998833"/>
              <a:gd name="connsiteX428" fmla="*/ 688350 w 1606677"/>
              <a:gd name="connsiteY428" fmla="*/ 769612 h 998833"/>
              <a:gd name="connsiteX429" fmla="*/ 689952 w 1606677"/>
              <a:gd name="connsiteY429" fmla="*/ 771143 h 998833"/>
              <a:gd name="connsiteX430" fmla="*/ 691562 w 1606677"/>
              <a:gd name="connsiteY430" fmla="*/ 772665 h 998833"/>
              <a:gd name="connsiteX431" fmla="*/ 693172 w 1606677"/>
              <a:gd name="connsiteY431" fmla="*/ 774179 h 998833"/>
              <a:gd name="connsiteX432" fmla="*/ 694782 w 1606677"/>
              <a:gd name="connsiteY432" fmla="*/ 775694 h 998833"/>
              <a:gd name="connsiteX433" fmla="*/ 696392 w 1606677"/>
              <a:gd name="connsiteY433" fmla="*/ 777208 h 998833"/>
              <a:gd name="connsiteX434" fmla="*/ 697994 w 1606677"/>
              <a:gd name="connsiteY434" fmla="*/ 778722 h 998833"/>
              <a:gd name="connsiteX435" fmla="*/ 699603 w 1606677"/>
              <a:gd name="connsiteY435" fmla="*/ 780229 h 998833"/>
              <a:gd name="connsiteX436" fmla="*/ 701213 w 1606677"/>
              <a:gd name="connsiteY436" fmla="*/ 781727 h 998833"/>
              <a:gd name="connsiteX437" fmla="*/ 702823 w 1606677"/>
              <a:gd name="connsiteY437" fmla="*/ 783233 h 998833"/>
              <a:gd name="connsiteX438" fmla="*/ 704425 w 1606677"/>
              <a:gd name="connsiteY438" fmla="*/ 784724 h 998833"/>
              <a:gd name="connsiteX439" fmla="*/ 706035 w 1606677"/>
              <a:gd name="connsiteY439" fmla="*/ 786222 h 998833"/>
              <a:gd name="connsiteX440" fmla="*/ 707645 w 1606677"/>
              <a:gd name="connsiteY440" fmla="*/ 787713 h 998833"/>
              <a:gd name="connsiteX441" fmla="*/ 709255 w 1606677"/>
              <a:gd name="connsiteY441" fmla="*/ 789195 h 998833"/>
              <a:gd name="connsiteX442" fmla="*/ 710865 w 1606677"/>
              <a:gd name="connsiteY442" fmla="*/ 790678 h 998833"/>
              <a:gd name="connsiteX443" fmla="*/ 712467 w 1606677"/>
              <a:gd name="connsiteY443" fmla="*/ 792160 h 998833"/>
              <a:gd name="connsiteX444" fmla="*/ 714077 w 1606677"/>
              <a:gd name="connsiteY444" fmla="*/ 793642 h 998833"/>
              <a:gd name="connsiteX445" fmla="*/ 715687 w 1606677"/>
              <a:gd name="connsiteY445" fmla="*/ 795109 h 998833"/>
              <a:gd name="connsiteX446" fmla="*/ 717297 w 1606677"/>
              <a:gd name="connsiteY446" fmla="*/ 796583 h 998833"/>
              <a:gd name="connsiteX447" fmla="*/ 718907 w 1606677"/>
              <a:gd name="connsiteY447" fmla="*/ 798050 h 998833"/>
              <a:gd name="connsiteX448" fmla="*/ 720509 w 1606677"/>
              <a:gd name="connsiteY448" fmla="*/ 799508 h 998833"/>
              <a:gd name="connsiteX449" fmla="*/ 722119 w 1606677"/>
              <a:gd name="connsiteY449" fmla="*/ 800975 h 998833"/>
              <a:gd name="connsiteX450" fmla="*/ 723729 w 1606677"/>
              <a:gd name="connsiteY450" fmla="*/ 802426 h 998833"/>
              <a:gd name="connsiteX451" fmla="*/ 725339 w 1606677"/>
              <a:gd name="connsiteY451" fmla="*/ 803876 h 998833"/>
              <a:gd name="connsiteX452" fmla="*/ 726949 w 1606677"/>
              <a:gd name="connsiteY452" fmla="*/ 805327 h 998833"/>
              <a:gd name="connsiteX453" fmla="*/ 728551 w 1606677"/>
              <a:gd name="connsiteY453" fmla="*/ 806777 h 998833"/>
              <a:gd name="connsiteX454" fmla="*/ 730161 w 1606677"/>
              <a:gd name="connsiteY454" fmla="*/ 808212 h 998833"/>
              <a:gd name="connsiteX455" fmla="*/ 731771 w 1606677"/>
              <a:gd name="connsiteY455" fmla="*/ 809654 h 998833"/>
              <a:gd name="connsiteX456" fmla="*/ 733381 w 1606677"/>
              <a:gd name="connsiteY456" fmla="*/ 811089 h 998833"/>
              <a:gd name="connsiteX457" fmla="*/ 734983 w 1606677"/>
              <a:gd name="connsiteY457" fmla="*/ 812516 h 998833"/>
              <a:gd name="connsiteX458" fmla="*/ 736593 w 1606677"/>
              <a:gd name="connsiteY458" fmla="*/ 813942 h 998833"/>
              <a:gd name="connsiteX459" fmla="*/ 738203 w 1606677"/>
              <a:gd name="connsiteY459" fmla="*/ 815369 h 998833"/>
              <a:gd name="connsiteX460" fmla="*/ 739813 w 1606677"/>
              <a:gd name="connsiteY460" fmla="*/ 816788 h 998833"/>
              <a:gd name="connsiteX461" fmla="*/ 741423 w 1606677"/>
              <a:gd name="connsiteY461" fmla="*/ 818198 h 998833"/>
              <a:gd name="connsiteX462" fmla="*/ 743025 w 1606677"/>
              <a:gd name="connsiteY462" fmla="*/ 819609 h 998833"/>
              <a:gd name="connsiteX463" fmla="*/ 744635 w 1606677"/>
              <a:gd name="connsiteY463" fmla="*/ 821020 h 998833"/>
              <a:gd name="connsiteX464" fmla="*/ 746245 w 1606677"/>
              <a:gd name="connsiteY464" fmla="*/ 822423 h 998833"/>
              <a:gd name="connsiteX465" fmla="*/ 747855 w 1606677"/>
              <a:gd name="connsiteY465" fmla="*/ 823825 h 998833"/>
              <a:gd name="connsiteX466" fmla="*/ 749465 w 1606677"/>
              <a:gd name="connsiteY466" fmla="*/ 825220 h 998833"/>
              <a:gd name="connsiteX467" fmla="*/ 751067 w 1606677"/>
              <a:gd name="connsiteY467" fmla="*/ 826607 h 998833"/>
              <a:gd name="connsiteX468" fmla="*/ 752677 w 1606677"/>
              <a:gd name="connsiteY468" fmla="*/ 827994 h 998833"/>
              <a:gd name="connsiteX469" fmla="*/ 754287 w 1606677"/>
              <a:gd name="connsiteY469" fmla="*/ 829380 h 998833"/>
              <a:gd name="connsiteX470" fmla="*/ 755897 w 1606677"/>
              <a:gd name="connsiteY470" fmla="*/ 830759 h 998833"/>
              <a:gd name="connsiteX471" fmla="*/ 757507 w 1606677"/>
              <a:gd name="connsiteY471" fmla="*/ 832130 h 998833"/>
              <a:gd name="connsiteX472" fmla="*/ 759109 w 1606677"/>
              <a:gd name="connsiteY472" fmla="*/ 833501 h 998833"/>
              <a:gd name="connsiteX473" fmla="*/ 760719 w 1606677"/>
              <a:gd name="connsiteY473" fmla="*/ 834872 h 998833"/>
              <a:gd name="connsiteX474" fmla="*/ 762329 w 1606677"/>
              <a:gd name="connsiteY474" fmla="*/ 836235 h 998833"/>
              <a:gd name="connsiteX475" fmla="*/ 763939 w 1606677"/>
              <a:gd name="connsiteY475" fmla="*/ 837590 h 998833"/>
              <a:gd name="connsiteX476" fmla="*/ 765541 w 1606677"/>
              <a:gd name="connsiteY476" fmla="*/ 838945 h 998833"/>
              <a:gd name="connsiteX477" fmla="*/ 767150 w 1606677"/>
              <a:gd name="connsiteY477" fmla="*/ 840292 h 998833"/>
              <a:gd name="connsiteX478" fmla="*/ 768760 w 1606677"/>
              <a:gd name="connsiteY478" fmla="*/ 841639 h 998833"/>
              <a:gd name="connsiteX479" fmla="*/ 770370 w 1606677"/>
              <a:gd name="connsiteY479" fmla="*/ 842978 h 998833"/>
              <a:gd name="connsiteX480" fmla="*/ 771980 w 1606677"/>
              <a:gd name="connsiteY480" fmla="*/ 844317 h 998833"/>
              <a:gd name="connsiteX481" fmla="*/ 773582 w 1606677"/>
              <a:gd name="connsiteY481" fmla="*/ 845648 h 998833"/>
              <a:gd name="connsiteX482" fmla="*/ 775192 w 1606677"/>
              <a:gd name="connsiteY482" fmla="*/ 846971 h 998833"/>
              <a:gd name="connsiteX483" fmla="*/ 776802 w 1606677"/>
              <a:gd name="connsiteY483" fmla="*/ 848294 h 998833"/>
              <a:gd name="connsiteX484" fmla="*/ 778412 w 1606677"/>
              <a:gd name="connsiteY484" fmla="*/ 849609 h 998833"/>
              <a:gd name="connsiteX485" fmla="*/ 780022 w 1606677"/>
              <a:gd name="connsiteY485" fmla="*/ 850924 h 998833"/>
              <a:gd name="connsiteX486" fmla="*/ 781624 w 1606677"/>
              <a:gd name="connsiteY486" fmla="*/ 852231 h 998833"/>
              <a:gd name="connsiteX487" fmla="*/ 783234 w 1606677"/>
              <a:gd name="connsiteY487" fmla="*/ 853538 h 998833"/>
              <a:gd name="connsiteX488" fmla="*/ 784844 w 1606677"/>
              <a:gd name="connsiteY488" fmla="*/ 854837 h 998833"/>
              <a:gd name="connsiteX489" fmla="*/ 786454 w 1606677"/>
              <a:gd name="connsiteY489" fmla="*/ 856128 h 998833"/>
              <a:gd name="connsiteX490" fmla="*/ 788064 w 1606677"/>
              <a:gd name="connsiteY490" fmla="*/ 857419 h 998833"/>
              <a:gd name="connsiteX491" fmla="*/ 789666 w 1606677"/>
              <a:gd name="connsiteY491" fmla="*/ 858703 h 998833"/>
              <a:gd name="connsiteX492" fmla="*/ 791276 w 1606677"/>
              <a:gd name="connsiteY492" fmla="*/ 859986 h 998833"/>
              <a:gd name="connsiteX493" fmla="*/ 792886 w 1606677"/>
              <a:gd name="connsiteY493" fmla="*/ 861261 h 998833"/>
              <a:gd name="connsiteX494" fmla="*/ 794496 w 1606677"/>
              <a:gd name="connsiteY494" fmla="*/ 862528 h 998833"/>
              <a:gd name="connsiteX495" fmla="*/ 796098 w 1606677"/>
              <a:gd name="connsiteY495" fmla="*/ 863796 h 998833"/>
              <a:gd name="connsiteX496" fmla="*/ 797708 w 1606677"/>
              <a:gd name="connsiteY496" fmla="*/ 865055 h 998833"/>
              <a:gd name="connsiteX497" fmla="*/ 799318 w 1606677"/>
              <a:gd name="connsiteY497" fmla="*/ 866314 h 998833"/>
              <a:gd name="connsiteX498" fmla="*/ 800928 w 1606677"/>
              <a:gd name="connsiteY498" fmla="*/ 867565 h 998833"/>
              <a:gd name="connsiteX499" fmla="*/ 802538 w 1606677"/>
              <a:gd name="connsiteY499" fmla="*/ 868809 h 998833"/>
              <a:gd name="connsiteX500" fmla="*/ 804140 w 1606677"/>
              <a:gd name="connsiteY500" fmla="*/ 870044 h 998833"/>
              <a:gd name="connsiteX501" fmla="*/ 805750 w 1606677"/>
              <a:gd name="connsiteY501" fmla="*/ 871280 h 998833"/>
              <a:gd name="connsiteX502" fmla="*/ 807360 w 1606677"/>
              <a:gd name="connsiteY502" fmla="*/ 872515 h 998833"/>
              <a:gd name="connsiteX503" fmla="*/ 808970 w 1606677"/>
              <a:gd name="connsiteY503" fmla="*/ 873734 h 998833"/>
              <a:gd name="connsiteX504" fmla="*/ 810580 w 1606677"/>
              <a:gd name="connsiteY504" fmla="*/ 874954 h 998833"/>
              <a:gd name="connsiteX505" fmla="*/ 812182 w 1606677"/>
              <a:gd name="connsiteY505" fmla="*/ 876173 h 998833"/>
              <a:gd name="connsiteX506" fmla="*/ 813792 w 1606677"/>
              <a:gd name="connsiteY506" fmla="*/ 877385 h 998833"/>
              <a:gd name="connsiteX507" fmla="*/ 815402 w 1606677"/>
              <a:gd name="connsiteY507" fmla="*/ 878588 h 998833"/>
              <a:gd name="connsiteX508" fmla="*/ 817012 w 1606677"/>
              <a:gd name="connsiteY508" fmla="*/ 879784 h 998833"/>
              <a:gd name="connsiteX509" fmla="*/ 818614 w 1606677"/>
              <a:gd name="connsiteY509" fmla="*/ 880979 h 998833"/>
              <a:gd name="connsiteX510" fmla="*/ 820224 w 1606677"/>
              <a:gd name="connsiteY510" fmla="*/ 882167 h 998833"/>
              <a:gd name="connsiteX511" fmla="*/ 821834 w 1606677"/>
              <a:gd name="connsiteY511" fmla="*/ 883346 h 998833"/>
              <a:gd name="connsiteX512" fmla="*/ 823444 w 1606677"/>
              <a:gd name="connsiteY512" fmla="*/ 884526 h 998833"/>
              <a:gd name="connsiteX513" fmla="*/ 825054 w 1606677"/>
              <a:gd name="connsiteY513" fmla="*/ 885698 h 998833"/>
              <a:gd name="connsiteX514" fmla="*/ 826656 w 1606677"/>
              <a:gd name="connsiteY514" fmla="*/ 886861 h 998833"/>
              <a:gd name="connsiteX515" fmla="*/ 828266 w 1606677"/>
              <a:gd name="connsiteY515" fmla="*/ 888017 h 998833"/>
              <a:gd name="connsiteX516" fmla="*/ 829876 w 1606677"/>
              <a:gd name="connsiteY516" fmla="*/ 889173 h 998833"/>
              <a:gd name="connsiteX517" fmla="*/ 831486 w 1606677"/>
              <a:gd name="connsiteY517" fmla="*/ 890320 h 998833"/>
              <a:gd name="connsiteX518" fmla="*/ 833096 w 1606677"/>
              <a:gd name="connsiteY518" fmla="*/ 891468 h 998833"/>
              <a:gd name="connsiteX519" fmla="*/ 834697 w 1606677"/>
              <a:gd name="connsiteY519" fmla="*/ 892608 h 998833"/>
              <a:gd name="connsiteX520" fmla="*/ 836307 w 1606677"/>
              <a:gd name="connsiteY520" fmla="*/ 893739 h 998833"/>
              <a:gd name="connsiteX521" fmla="*/ 837917 w 1606677"/>
              <a:gd name="connsiteY521" fmla="*/ 894863 h 998833"/>
              <a:gd name="connsiteX522" fmla="*/ 839527 w 1606677"/>
              <a:gd name="connsiteY522" fmla="*/ 895979 h 998833"/>
              <a:gd name="connsiteX523" fmla="*/ 841137 w 1606677"/>
              <a:gd name="connsiteY523" fmla="*/ 897095 h 998833"/>
              <a:gd name="connsiteX524" fmla="*/ 842739 w 1606677"/>
              <a:gd name="connsiteY524" fmla="*/ 898203 h 998833"/>
              <a:gd name="connsiteX525" fmla="*/ 844349 w 1606677"/>
              <a:gd name="connsiteY525" fmla="*/ 899311 h 998833"/>
              <a:gd name="connsiteX526" fmla="*/ 845959 w 1606677"/>
              <a:gd name="connsiteY526" fmla="*/ 900403 h 998833"/>
              <a:gd name="connsiteX527" fmla="*/ 847569 w 1606677"/>
              <a:gd name="connsiteY527" fmla="*/ 901494 h 998833"/>
              <a:gd name="connsiteX528" fmla="*/ 849171 w 1606677"/>
              <a:gd name="connsiteY528" fmla="*/ 902578 h 998833"/>
              <a:gd name="connsiteX529" fmla="*/ 850781 w 1606677"/>
              <a:gd name="connsiteY529" fmla="*/ 903662 h 998833"/>
              <a:gd name="connsiteX530" fmla="*/ 852391 w 1606677"/>
              <a:gd name="connsiteY530" fmla="*/ 904730 h 998833"/>
              <a:gd name="connsiteX531" fmla="*/ 854001 w 1606677"/>
              <a:gd name="connsiteY531" fmla="*/ 905798 h 998833"/>
              <a:gd name="connsiteX532" fmla="*/ 855611 w 1606677"/>
              <a:gd name="connsiteY532" fmla="*/ 906858 h 998833"/>
              <a:gd name="connsiteX533" fmla="*/ 857213 w 1606677"/>
              <a:gd name="connsiteY533" fmla="*/ 907918 h 998833"/>
              <a:gd name="connsiteX534" fmla="*/ 858823 w 1606677"/>
              <a:gd name="connsiteY534" fmla="*/ 908962 h 998833"/>
              <a:gd name="connsiteX535" fmla="*/ 860433 w 1606677"/>
              <a:gd name="connsiteY535" fmla="*/ 910006 h 998833"/>
              <a:gd name="connsiteX536" fmla="*/ 862043 w 1606677"/>
              <a:gd name="connsiteY536" fmla="*/ 911043 h 998833"/>
              <a:gd name="connsiteX537" fmla="*/ 863653 w 1606677"/>
              <a:gd name="connsiteY537" fmla="*/ 912071 h 998833"/>
              <a:gd name="connsiteX538" fmla="*/ 865255 w 1606677"/>
              <a:gd name="connsiteY538" fmla="*/ 913099 h 998833"/>
              <a:gd name="connsiteX539" fmla="*/ 866865 w 1606677"/>
              <a:gd name="connsiteY539" fmla="*/ 914111 h 998833"/>
              <a:gd name="connsiteX540" fmla="*/ 868475 w 1606677"/>
              <a:gd name="connsiteY540" fmla="*/ 915123 h 998833"/>
              <a:gd name="connsiteX541" fmla="*/ 870085 w 1606677"/>
              <a:gd name="connsiteY541" fmla="*/ 916128 h 998833"/>
              <a:gd name="connsiteX542" fmla="*/ 871695 w 1606677"/>
              <a:gd name="connsiteY542" fmla="*/ 917132 h 998833"/>
              <a:gd name="connsiteX543" fmla="*/ 873297 w 1606677"/>
              <a:gd name="connsiteY543" fmla="*/ 918120 h 998833"/>
              <a:gd name="connsiteX544" fmla="*/ 874907 w 1606677"/>
              <a:gd name="connsiteY544" fmla="*/ 919108 h 998833"/>
              <a:gd name="connsiteX545" fmla="*/ 876517 w 1606677"/>
              <a:gd name="connsiteY545" fmla="*/ 920089 h 998833"/>
              <a:gd name="connsiteX546" fmla="*/ 878127 w 1606677"/>
              <a:gd name="connsiteY546" fmla="*/ 921061 h 998833"/>
              <a:gd name="connsiteX547" fmla="*/ 879729 w 1606677"/>
              <a:gd name="connsiteY547" fmla="*/ 922025 h 998833"/>
              <a:gd name="connsiteX548" fmla="*/ 881339 w 1606677"/>
              <a:gd name="connsiteY548" fmla="*/ 922990 h 998833"/>
              <a:gd name="connsiteX549" fmla="*/ 882949 w 1606677"/>
              <a:gd name="connsiteY549" fmla="*/ 923938 h 998833"/>
              <a:gd name="connsiteX550" fmla="*/ 884559 w 1606677"/>
              <a:gd name="connsiteY550" fmla="*/ 924887 h 998833"/>
              <a:gd name="connsiteX551" fmla="*/ 886169 w 1606677"/>
              <a:gd name="connsiteY551" fmla="*/ 925827 h 998833"/>
              <a:gd name="connsiteX552" fmla="*/ 887771 w 1606677"/>
              <a:gd name="connsiteY552" fmla="*/ 926760 h 998833"/>
              <a:gd name="connsiteX553" fmla="*/ 889381 w 1606677"/>
              <a:gd name="connsiteY553" fmla="*/ 927692 h 998833"/>
              <a:gd name="connsiteX554" fmla="*/ 890991 w 1606677"/>
              <a:gd name="connsiteY554" fmla="*/ 928609 h 998833"/>
              <a:gd name="connsiteX555" fmla="*/ 892601 w 1606677"/>
              <a:gd name="connsiteY555" fmla="*/ 929525 h 998833"/>
              <a:gd name="connsiteX556" fmla="*/ 894211 w 1606677"/>
              <a:gd name="connsiteY556" fmla="*/ 930434 h 998833"/>
              <a:gd name="connsiteX557" fmla="*/ 895813 w 1606677"/>
              <a:gd name="connsiteY557" fmla="*/ 931335 h 998833"/>
              <a:gd name="connsiteX558" fmla="*/ 897423 w 1606677"/>
              <a:gd name="connsiteY558" fmla="*/ 932227 h 998833"/>
              <a:gd name="connsiteX559" fmla="*/ 899033 w 1606677"/>
              <a:gd name="connsiteY559" fmla="*/ 933112 h 998833"/>
              <a:gd name="connsiteX560" fmla="*/ 900642 w 1606677"/>
              <a:gd name="connsiteY560" fmla="*/ 933997 h 998833"/>
              <a:gd name="connsiteX561" fmla="*/ 902252 w 1606677"/>
              <a:gd name="connsiteY561" fmla="*/ 934873 h 998833"/>
              <a:gd name="connsiteX562" fmla="*/ 903854 w 1606677"/>
              <a:gd name="connsiteY562" fmla="*/ 935734 h 998833"/>
              <a:gd name="connsiteX563" fmla="*/ 905464 w 1606677"/>
              <a:gd name="connsiteY563" fmla="*/ 936595 h 998833"/>
              <a:gd name="connsiteX564" fmla="*/ 907074 w 1606677"/>
              <a:gd name="connsiteY564" fmla="*/ 937448 h 998833"/>
              <a:gd name="connsiteX565" fmla="*/ 908684 w 1606677"/>
              <a:gd name="connsiteY565" fmla="*/ 938300 h 998833"/>
              <a:gd name="connsiteX566" fmla="*/ 910286 w 1606677"/>
              <a:gd name="connsiteY566" fmla="*/ 939137 h 998833"/>
              <a:gd name="connsiteX567" fmla="*/ 911896 w 1606677"/>
              <a:gd name="connsiteY567" fmla="*/ 939974 h 998833"/>
              <a:gd name="connsiteX568" fmla="*/ 913506 w 1606677"/>
              <a:gd name="connsiteY568" fmla="*/ 940795 h 998833"/>
              <a:gd name="connsiteX569" fmla="*/ 915116 w 1606677"/>
              <a:gd name="connsiteY569" fmla="*/ 941616 h 998833"/>
              <a:gd name="connsiteX570" fmla="*/ 916726 w 1606677"/>
              <a:gd name="connsiteY570" fmla="*/ 942429 h 998833"/>
              <a:gd name="connsiteX571" fmla="*/ 918328 w 1606677"/>
              <a:gd name="connsiteY571" fmla="*/ 943234 h 998833"/>
              <a:gd name="connsiteX572" fmla="*/ 919938 w 1606677"/>
              <a:gd name="connsiteY572" fmla="*/ 944039 h 998833"/>
              <a:gd name="connsiteX573" fmla="*/ 921548 w 1606677"/>
              <a:gd name="connsiteY573" fmla="*/ 944828 h 998833"/>
              <a:gd name="connsiteX574" fmla="*/ 923158 w 1606677"/>
              <a:gd name="connsiteY574" fmla="*/ 945617 h 998833"/>
              <a:gd name="connsiteX575" fmla="*/ 924768 w 1606677"/>
              <a:gd name="connsiteY575" fmla="*/ 946390 h 998833"/>
              <a:gd name="connsiteX576" fmla="*/ 926370 w 1606677"/>
              <a:gd name="connsiteY576" fmla="*/ 947163 h 998833"/>
              <a:gd name="connsiteX577" fmla="*/ 927980 w 1606677"/>
              <a:gd name="connsiteY577" fmla="*/ 947928 h 998833"/>
              <a:gd name="connsiteX578" fmla="*/ 929590 w 1606677"/>
              <a:gd name="connsiteY578" fmla="*/ 948686 h 998833"/>
              <a:gd name="connsiteX579" fmla="*/ 931200 w 1606677"/>
              <a:gd name="connsiteY579" fmla="*/ 949435 h 998833"/>
              <a:gd name="connsiteX580" fmla="*/ 932802 w 1606677"/>
              <a:gd name="connsiteY580" fmla="*/ 950184 h 998833"/>
              <a:gd name="connsiteX581" fmla="*/ 934412 w 1606677"/>
              <a:gd name="connsiteY581" fmla="*/ 950917 h 998833"/>
              <a:gd name="connsiteX582" fmla="*/ 936022 w 1606677"/>
              <a:gd name="connsiteY582" fmla="*/ 951650 h 998833"/>
              <a:gd name="connsiteX583" fmla="*/ 937632 w 1606677"/>
              <a:gd name="connsiteY583" fmla="*/ 952368 h 998833"/>
              <a:gd name="connsiteX584" fmla="*/ 939242 w 1606677"/>
              <a:gd name="connsiteY584" fmla="*/ 953085 h 998833"/>
              <a:gd name="connsiteX585" fmla="*/ 940844 w 1606677"/>
              <a:gd name="connsiteY585" fmla="*/ 953795 h 998833"/>
              <a:gd name="connsiteX586" fmla="*/ 942454 w 1606677"/>
              <a:gd name="connsiteY586" fmla="*/ 954496 h 998833"/>
              <a:gd name="connsiteX587" fmla="*/ 944064 w 1606677"/>
              <a:gd name="connsiteY587" fmla="*/ 955197 h 998833"/>
              <a:gd name="connsiteX588" fmla="*/ 945674 w 1606677"/>
              <a:gd name="connsiteY588" fmla="*/ 955883 h 998833"/>
              <a:gd name="connsiteX589" fmla="*/ 947284 w 1606677"/>
              <a:gd name="connsiteY589" fmla="*/ 956568 h 998833"/>
              <a:gd name="connsiteX590" fmla="*/ 948886 w 1606677"/>
              <a:gd name="connsiteY590" fmla="*/ 957238 h 998833"/>
              <a:gd name="connsiteX591" fmla="*/ 950496 w 1606677"/>
              <a:gd name="connsiteY591" fmla="*/ 957907 h 998833"/>
              <a:gd name="connsiteX592" fmla="*/ 952106 w 1606677"/>
              <a:gd name="connsiteY592" fmla="*/ 958569 h 998833"/>
              <a:gd name="connsiteX593" fmla="*/ 953716 w 1606677"/>
              <a:gd name="connsiteY593" fmla="*/ 959222 h 998833"/>
              <a:gd name="connsiteX594" fmla="*/ 955326 w 1606677"/>
              <a:gd name="connsiteY594" fmla="*/ 959868 h 998833"/>
              <a:gd name="connsiteX595" fmla="*/ 956928 w 1606677"/>
              <a:gd name="connsiteY595" fmla="*/ 960513 h 998833"/>
              <a:gd name="connsiteX596" fmla="*/ 958538 w 1606677"/>
              <a:gd name="connsiteY596" fmla="*/ 961143 h 998833"/>
              <a:gd name="connsiteX597" fmla="*/ 960148 w 1606677"/>
              <a:gd name="connsiteY597" fmla="*/ 961773 h 998833"/>
              <a:gd name="connsiteX598" fmla="*/ 961758 w 1606677"/>
              <a:gd name="connsiteY598" fmla="*/ 962386 h 998833"/>
              <a:gd name="connsiteX599" fmla="*/ 963360 w 1606677"/>
              <a:gd name="connsiteY599" fmla="*/ 963000 h 998833"/>
              <a:gd name="connsiteX600" fmla="*/ 964970 w 1606677"/>
              <a:gd name="connsiteY600" fmla="*/ 963606 h 998833"/>
              <a:gd name="connsiteX601" fmla="*/ 966579 w 1606677"/>
              <a:gd name="connsiteY601" fmla="*/ 964211 h 998833"/>
              <a:gd name="connsiteX602" fmla="*/ 968189 w 1606677"/>
              <a:gd name="connsiteY602" fmla="*/ 964801 h 998833"/>
              <a:gd name="connsiteX603" fmla="*/ 969799 w 1606677"/>
              <a:gd name="connsiteY603" fmla="*/ 965383 h 998833"/>
              <a:gd name="connsiteX604" fmla="*/ 971401 w 1606677"/>
              <a:gd name="connsiteY604" fmla="*/ 965965 h 998833"/>
              <a:gd name="connsiteX605" fmla="*/ 973011 w 1606677"/>
              <a:gd name="connsiteY605" fmla="*/ 966539 h 998833"/>
              <a:gd name="connsiteX606" fmla="*/ 974621 w 1606677"/>
              <a:gd name="connsiteY606" fmla="*/ 967105 h 998833"/>
              <a:gd name="connsiteX607" fmla="*/ 976231 w 1606677"/>
              <a:gd name="connsiteY607" fmla="*/ 967662 h 998833"/>
              <a:gd name="connsiteX608" fmla="*/ 977841 w 1606677"/>
              <a:gd name="connsiteY608" fmla="*/ 968212 h 998833"/>
              <a:gd name="connsiteX609" fmla="*/ 979443 w 1606677"/>
              <a:gd name="connsiteY609" fmla="*/ 968762 h 998833"/>
              <a:gd name="connsiteX610" fmla="*/ 981053 w 1606677"/>
              <a:gd name="connsiteY610" fmla="*/ 969296 h 998833"/>
              <a:gd name="connsiteX611" fmla="*/ 982663 w 1606677"/>
              <a:gd name="connsiteY611" fmla="*/ 969830 h 998833"/>
              <a:gd name="connsiteX612" fmla="*/ 984273 w 1606677"/>
              <a:gd name="connsiteY612" fmla="*/ 970356 h 998833"/>
              <a:gd name="connsiteX613" fmla="*/ 985883 w 1606677"/>
              <a:gd name="connsiteY613" fmla="*/ 970874 h 998833"/>
              <a:gd name="connsiteX614" fmla="*/ 987485 w 1606677"/>
              <a:gd name="connsiteY614" fmla="*/ 971385 h 998833"/>
              <a:gd name="connsiteX615" fmla="*/ 989095 w 1606677"/>
              <a:gd name="connsiteY615" fmla="*/ 971895 h 998833"/>
              <a:gd name="connsiteX616" fmla="*/ 990705 w 1606677"/>
              <a:gd name="connsiteY616" fmla="*/ 972397 h 998833"/>
              <a:gd name="connsiteX617" fmla="*/ 992315 w 1606677"/>
              <a:gd name="connsiteY617" fmla="*/ 972891 h 998833"/>
              <a:gd name="connsiteX618" fmla="*/ 993917 w 1606677"/>
              <a:gd name="connsiteY618" fmla="*/ 973377 h 998833"/>
              <a:gd name="connsiteX619" fmla="*/ 995527 w 1606677"/>
              <a:gd name="connsiteY619" fmla="*/ 973855 h 998833"/>
              <a:gd name="connsiteX620" fmla="*/ 997137 w 1606677"/>
              <a:gd name="connsiteY620" fmla="*/ 974326 h 998833"/>
              <a:gd name="connsiteX621" fmla="*/ 998747 w 1606677"/>
              <a:gd name="connsiteY621" fmla="*/ 974796 h 998833"/>
              <a:gd name="connsiteX622" fmla="*/ 1000357 w 1606677"/>
              <a:gd name="connsiteY622" fmla="*/ 975258 h 998833"/>
              <a:gd name="connsiteX623" fmla="*/ 1001959 w 1606677"/>
              <a:gd name="connsiteY623" fmla="*/ 975712 h 998833"/>
              <a:gd name="connsiteX624" fmla="*/ 1003569 w 1606677"/>
              <a:gd name="connsiteY624" fmla="*/ 976159 h 998833"/>
              <a:gd name="connsiteX625" fmla="*/ 1005179 w 1606677"/>
              <a:gd name="connsiteY625" fmla="*/ 976605 h 998833"/>
              <a:gd name="connsiteX626" fmla="*/ 1006789 w 1606677"/>
              <a:gd name="connsiteY626" fmla="*/ 977035 h 998833"/>
              <a:gd name="connsiteX627" fmla="*/ 1008399 w 1606677"/>
              <a:gd name="connsiteY627" fmla="*/ 977466 h 998833"/>
              <a:gd name="connsiteX628" fmla="*/ 1010001 w 1606677"/>
              <a:gd name="connsiteY628" fmla="*/ 977888 h 998833"/>
              <a:gd name="connsiteX629" fmla="*/ 1011611 w 1606677"/>
              <a:gd name="connsiteY629" fmla="*/ 978311 h 998833"/>
              <a:gd name="connsiteX630" fmla="*/ 1013221 w 1606677"/>
              <a:gd name="connsiteY630" fmla="*/ 978725 h 998833"/>
              <a:gd name="connsiteX631" fmla="*/ 1014831 w 1606677"/>
              <a:gd name="connsiteY631" fmla="*/ 979124 h 998833"/>
              <a:gd name="connsiteX632" fmla="*/ 1016441 w 1606677"/>
              <a:gd name="connsiteY632" fmla="*/ 979530 h 998833"/>
              <a:gd name="connsiteX633" fmla="*/ 1018043 w 1606677"/>
              <a:gd name="connsiteY633" fmla="*/ 979921 h 998833"/>
              <a:gd name="connsiteX634" fmla="*/ 1019653 w 1606677"/>
              <a:gd name="connsiteY634" fmla="*/ 980311 h 998833"/>
              <a:gd name="connsiteX635" fmla="*/ 1021263 w 1606677"/>
              <a:gd name="connsiteY635" fmla="*/ 980694 h 998833"/>
              <a:gd name="connsiteX636" fmla="*/ 1022873 w 1606677"/>
              <a:gd name="connsiteY636" fmla="*/ 981068 h 998833"/>
              <a:gd name="connsiteX637" fmla="*/ 1024475 w 1606677"/>
              <a:gd name="connsiteY637" fmla="*/ 981435 h 998833"/>
              <a:gd name="connsiteX638" fmla="*/ 1026085 w 1606677"/>
              <a:gd name="connsiteY638" fmla="*/ 981802 h 998833"/>
              <a:gd name="connsiteX639" fmla="*/ 1027695 w 1606677"/>
              <a:gd name="connsiteY639" fmla="*/ 982160 h 998833"/>
              <a:gd name="connsiteX640" fmla="*/ 1029305 w 1606677"/>
              <a:gd name="connsiteY640" fmla="*/ 982511 h 998833"/>
              <a:gd name="connsiteX641" fmla="*/ 1030914 w 1606677"/>
              <a:gd name="connsiteY641" fmla="*/ 982862 h 998833"/>
              <a:gd name="connsiteX642" fmla="*/ 1032516 w 1606677"/>
              <a:gd name="connsiteY642" fmla="*/ 983204 h 998833"/>
              <a:gd name="connsiteX643" fmla="*/ 1034126 w 1606677"/>
              <a:gd name="connsiteY643" fmla="*/ 983539 h 998833"/>
              <a:gd name="connsiteX644" fmla="*/ 1035736 w 1606677"/>
              <a:gd name="connsiteY644" fmla="*/ 983874 h 998833"/>
              <a:gd name="connsiteX645" fmla="*/ 1037346 w 1606677"/>
              <a:gd name="connsiteY645" fmla="*/ 984201 h 998833"/>
              <a:gd name="connsiteX646" fmla="*/ 1038956 w 1606677"/>
              <a:gd name="connsiteY646" fmla="*/ 984519 h 998833"/>
              <a:gd name="connsiteX647" fmla="*/ 1040558 w 1606677"/>
              <a:gd name="connsiteY647" fmla="*/ 984838 h 998833"/>
              <a:gd name="connsiteX648" fmla="*/ 1042168 w 1606677"/>
              <a:gd name="connsiteY648" fmla="*/ 985141 h 998833"/>
              <a:gd name="connsiteX649" fmla="*/ 1043778 w 1606677"/>
              <a:gd name="connsiteY649" fmla="*/ 985452 h 998833"/>
              <a:gd name="connsiteX650" fmla="*/ 1045388 w 1606677"/>
              <a:gd name="connsiteY650" fmla="*/ 985747 h 998833"/>
              <a:gd name="connsiteX651" fmla="*/ 1046990 w 1606677"/>
              <a:gd name="connsiteY651" fmla="*/ 986042 h 998833"/>
              <a:gd name="connsiteX652" fmla="*/ 1048600 w 1606677"/>
              <a:gd name="connsiteY652" fmla="*/ 986329 h 998833"/>
              <a:gd name="connsiteX653" fmla="*/ 1050210 w 1606677"/>
              <a:gd name="connsiteY653" fmla="*/ 986616 h 998833"/>
              <a:gd name="connsiteX654" fmla="*/ 1051820 w 1606677"/>
              <a:gd name="connsiteY654" fmla="*/ 986894 h 998833"/>
              <a:gd name="connsiteX655" fmla="*/ 1053430 w 1606677"/>
              <a:gd name="connsiteY655" fmla="*/ 987173 h 998833"/>
              <a:gd name="connsiteX656" fmla="*/ 1055032 w 1606677"/>
              <a:gd name="connsiteY656" fmla="*/ 987436 h 998833"/>
              <a:gd name="connsiteX657" fmla="*/ 1056642 w 1606677"/>
              <a:gd name="connsiteY657" fmla="*/ 987707 h 998833"/>
              <a:gd name="connsiteX658" fmla="*/ 1058252 w 1606677"/>
              <a:gd name="connsiteY658" fmla="*/ 987963 h 998833"/>
              <a:gd name="connsiteX659" fmla="*/ 1059862 w 1606677"/>
              <a:gd name="connsiteY659" fmla="*/ 988218 h 998833"/>
              <a:gd name="connsiteX660" fmla="*/ 1061472 w 1606677"/>
              <a:gd name="connsiteY660" fmla="*/ 988473 h 998833"/>
              <a:gd name="connsiteX661" fmla="*/ 1063074 w 1606677"/>
              <a:gd name="connsiteY661" fmla="*/ 988712 h 998833"/>
              <a:gd name="connsiteX662" fmla="*/ 1064684 w 1606677"/>
              <a:gd name="connsiteY662" fmla="*/ 988959 h 998833"/>
              <a:gd name="connsiteX663" fmla="*/ 1066294 w 1606677"/>
              <a:gd name="connsiteY663" fmla="*/ 989190 h 998833"/>
              <a:gd name="connsiteX664" fmla="*/ 1067904 w 1606677"/>
              <a:gd name="connsiteY664" fmla="*/ 989421 h 998833"/>
              <a:gd name="connsiteX665" fmla="*/ 1069514 w 1606677"/>
              <a:gd name="connsiteY665" fmla="*/ 989652 h 998833"/>
              <a:gd name="connsiteX666" fmla="*/ 1071116 w 1606677"/>
              <a:gd name="connsiteY666" fmla="*/ 989875 h 998833"/>
              <a:gd name="connsiteX667" fmla="*/ 1072726 w 1606677"/>
              <a:gd name="connsiteY667" fmla="*/ 990098 h 998833"/>
              <a:gd name="connsiteX668" fmla="*/ 1074336 w 1606677"/>
              <a:gd name="connsiteY668" fmla="*/ 990306 h 998833"/>
              <a:gd name="connsiteX669" fmla="*/ 1075946 w 1606677"/>
              <a:gd name="connsiteY669" fmla="*/ 990521 h 998833"/>
              <a:gd name="connsiteX670" fmla="*/ 1077548 w 1606677"/>
              <a:gd name="connsiteY670" fmla="*/ 990728 h 998833"/>
              <a:gd name="connsiteX671" fmla="*/ 1079158 w 1606677"/>
              <a:gd name="connsiteY671" fmla="*/ 990927 h 998833"/>
              <a:gd name="connsiteX672" fmla="*/ 1080768 w 1606677"/>
              <a:gd name="connsiteY672" fmla="*/ 991127 h 998833"/>
              <a:gd name="connsiteX673" fmla="*/ 1082378 w 1606677"/>
              <a:gd name="connsiteY673" fmla="*/ 991318 h 998833"/>
              <a:gd name="connsiteX674" fmla="*/ 1083988 w 1606677"/>
              <a:gd name="connsiteY674" fmla="*/ 991509 h 998833"/>
              <a:gd name="connsiteX675" fmla="*/ 1085590 w 1606677"/>
              <a:gd name="connsiteY675" fmla="*/ 991700 h 998833"/>
              <a:gd name="connsiteX676" fmla="*/ 1087200 w 1606677"/>
              <a:gd name="connsiteY676" fmla="*/ 991884 h 998833"/>
              <a:gd name="connsiteX677" fmla="*/ 1088810 w 1606677"/>
              <a:gd name="connsiteY677" fmla="*/ 992059 h 998833"/>
              <a:gd name="connsiteX678" fmla="*/ 1090420 w 1606677"/>
              <a:gd name="connsiteY678" fmla="*/ 992234 h 998833"/>
              <a:gd name="connsiteX679" fmla="*/ 1092030 w 1606677"/>
              <a:gd name="connsiteY679" fmla="*/ 992410 h 998833"/>
              <a:gd name="connsiteX680" fmla="*/ 1093632 w 1606677"/>
              <a:gd name="connsiteY680" fmla="*/ 992577 h 998833"/>
              <a:gd name="connsiteX681" fmla="*/ 1095242 w 1606677"/>
              <a:gd name="connsiteY681" fmla="*/ 992737 h 998833"/>
              <a:gd name="connsiteX682" fmla="*/ 1096852 w 1606677"/>
              <a:gd name="connsiteY682" fmla="*/ 992896 h 998833"/>
              <a:gd name="connsiteX683" fmla="*/ 1098462 w 1606677"/>
              <a:gd name="connsiteY683" fmla="*/ 993055 h 998833"/>
              <a:gd name="connsiteX684" fmla="*/ 1100071 w 1606677"/>
              <a:gd name="connsiteY684" fmla="*/ 993207 h 998833"/>
              <a:gd name="connsiteX685" fmla="*/ 1101673 w 1606677"/>
              <a:gd name="connsiteY685" fmla="*/ 993358 h 998833"/>
              <a:gd name="connsiteX686" fmla="*/ 1103283 w 1606677"/>
              <a:gd name="connsiteY686" fmla="*/ 993510 h 998833"/>
              <a:gd name="connsiteX687" fmla="*/ 1104893 w 1606677"/>
              <a:gd name="connsiteY687" fmla="*/ 993653 h 998833"/>
              <a:gd name="connsiteX688" fmla="*/ 1106503 w 1606677"/>
              <a:gd name="connsiteY688" fmla="*/ 993789 h 998833"/>
              <a:gd name="connsiteX689" fmla="*/ 1108105 w 1606677"/>
              <a:gd name="connsiteY689" fmla="*/ 993932 h 998833"/>
              <a:gd name="connsiteX690" fmla="*/ 1109715 w 1606677"/>
              <a:gd name="connsiteY690" fmla="*/ 994068 h 998833"/>
              <a:gd name="connsiteX691" fmla="*/ 1111325 w 1606677"/>
              <a:gd name="connsiteY691" fmla="*/ 994195 h 998833"/>
              <a:gd name="connsiteX692" fmla="*/ 1112935 w 1606677"/>
              <a:gd name="connsiteY692" fmla="*/ 994323 h 998833"/>
              <a:gd name="connsiteX693" fmla="*/ 1114545 w 1606677"/>
              <a:gd name="connsiteY693" fmla="*/ 994450 h 998833"/>
              <a:gd name="connsiteX694" fmla="*/ 1116147 w 1606677"/>
              <a:gd name="connsiteY694" fmla="*/ 994570 h 998833"/>
              <a:gd name="connsiteX695" fmla="*/ 1117757 w 1606677"/>
              <a:gd name="connsiteY695" fmla="*/ 994689 h 998833"/>
              <a:gd name="connsiteX696" fmla="*/ 1119367 w 1606677"/>
              <a:gd name="connsiteY696" fmla="*/ 994809 h 998833"/>
              <a:gd name="connsiteX697" fmla="*/ 1120977 w 1606677"/>
              <a:gd name="connsiteY697" fmla="*/ 994920 h 998833"/>
              <a:gd name="connsiteX698" fmla="*/ 1122587 w 1606677"/>
              <a:gd name="connsiteY698" fmla="*/ 995032 h 998833"/>
              <a:gd name="connsiteX699" fmla="*/ 1124189 w 1606677"/>
              <a:gd name="connsiteY699" fmla="*/ 995144 h 998833"/>
              <a:gd name="connsiteX700" fmla="*/ 1125799 w 1606677"/>
              <a:gd name="connsiteY700" fmla="*/ 995247 h 998833"/>
              <a:gd name="connsiteX701" fmla="*/ 1127409 w 1606677"/>
              <a:gd name="connsiteY701" fmla="*/ 995351 h 998833"/>
              <a:gd name="connsiteX702" fmla="*/ 1129019 w 1606677"/>
              <a:gd name="connsiteY702" fmla="*/ 995454 h 998833"/>
              <a:gd name="connsiteX703" fmla="*/ 1130629 w 1606677"/>
              <a:gd name="connsiteY703" fmla="*/ 995550 h 998833"/>
              <a:gd name="connsiteX704" fmla="*/ 1132231 w 1606677"/>
              <a:gd name="connsiteY704" fmla="*/ 995646 h 998833"/>
              <a:gd name="connsiteX705" fmla="*/ 1133841 w 1606677"/>
              <a:gd name="connsiteY705" fmla="*/ 995741 h 998833"/>
              <a:gd name="connsiteX706" fmla="*/ 1135451 w 1606677"/>
              <a:gd name="connsiteY706" fmla="*/ 995829 h 998833"/>
              <a:gd name="connsiteX707" fmla="*/ 1137061 w 1606677"/>
              <a:gd name="connsiteY707" fmla="*/ 995925 h 998833"/>
              <a:gd name="connsiteX708" fmla="*/ 1138663 w 1606677"/>
              <a:gd name="connsiteY708" fmla="*/ 996004 h 998833"/>
              <a:gd name="connsiteX709" fmla="*/ 1140273 w 1606677"/>
              <a:gd name="connsiteY709" fmla="*/ 996092 h 998833"/>
              <a:gd name="connsiteX710" fmla="*/ 1141883 w 1606677"/>
              <a:gd name="connsiteY710" fmla="*/ 996172 h 998833"/>
              <a:gd name="connsiteX711" fmla="*/ 1143493 w 1606677"/>
              <a:gd name="connsiteY711" fmla="*/ 996251 h 998833"/>
              <a:gd name="connsiteX712" fmla="*/ 1145103 w 1606677"/>
              <a:gd name="connsiteY712" fmla="*/ 996331 h 998833"/>
              <a:gd name="connsiteX713" fmla="*/ 1146705 w 1606677"/>
              <a:gd name="connsiteY713" fmla="*/ 996411 h 998833"/>
              <a:gd name="connsiteX714" fmla="*/ 1148315 w 1606677"/>
              <a:gd name="connsiteY714" fmla="*/ 996483 h 998833"/>
              <a:gd name="connsiteX715" fmla="*/ 1149925 w 1606677"/>
              <a:gd name="connsiteY715" fmla="*/ 996554 h 998833"/>
              <a:gd name="connsiteX716" fmla="*/ 1151535 w 1606677"/>
              <a:gd name="connsiteY716" fmla="*/ 996626 h 998833"/>
              <a:gd name="connsiteX717" fmla="*/ 1153145 w 1606677"/>
              <a:gd name="connsiteY717" fmla="*/ 996698 h 998833"/>
              <a:gd name="connsiteX718" fmla="*/ 1154747 w 1606677"/>
              <a:gd name="connsiteY718" fmla="*/ 996761 h 998833"/>
              <a:gd name="connsiteX719" fmla="*/ 1156357 w 1606677"/>
              <a:gd name="connsiteY719" fmla="*/ 996825 h 998833"/>
              <a:gd name="connsiteX720" fmla="*/ 1157967 w 1606677"/>
              <a:gd name="connsiteY720" fmla="*/ 996889 h 998833"/>
              <a:gd name="connsiteX721" fmla="*/ 1159577 w 1606677"/>
              <a:gd name="connsiteY721" fmla="*/ 996953 h 998833"/>
              <a:gd name="connsiteX722" fmla="*/ 1161179 w 1606677"/>
              <a:gd name="connsiteY722" fmla="*/ 997009 h 998833"/>
              <a:gd name="connsiteX723" fmla="*/ 1162789 w 1606677"/>
              <a:gd name="connsiteY723" fmla="*/ 997072 h 998833"/>
              <a:gd name="connsiteX724" fmla="*/ 1164399 w 1606677"/>
              <a:gd name="connsiteY724" fmla="*/ 997128 h 998833"/>
              <a:gd name="connsiteX725" fmla="*/ 1166008 w 1606677"/>
              <a:gd name="connsiteY725" fmla="*/ 997176 h 998833"/>
              <a:gd name="connsiteX726" fmla="*/ 1167618 w 1606677"/>
              <a:gd name="connsiteY726" fmla="*/ 997232 h 998833"/>
              <a:gd name="connsiteX727" fmla="*/ 1169220 w 1606677"/>
              <a:gd name="connsiteY727" fmla="*/ 997288 h 998833"/>
              <a:gd name="connsiteX728" fmla="*/ 1170830 w 1606677"/>
              <a:gd name="connsiteY728" fmla="*/ 997335 h 998833"/>
              <a:gd name="connsiteX729" fmla="*/ 1172440 w 1606677"/>
              <a:gd name="connsiteY729" fmla="*/ 997383 h 998833"/>
              <a:gd name="connsiteX730" fmla="*/ 1174050 w 1606677"/>
              <a:gd name="connsiteY730" fmla="*/ 997431 h 998833"/>
              <a:gd name="connsiteX731" fmla="*/ 1175660 w 1606677"/>
              <a:gd name="connsiteY731" fmla="*/ 997479 h 998833"/>
              <a:gd name="connsiteX732" fmla="*/ 1177262 w 1606677"/>
              <a:gd name="connsiteY732" fmla="*/ 997527 h 998833"/>
              <a:gd name="connsiteX733" fmla="*/ 1178872 w 1606677"/>
              <a:gd name="connsiteY733" fmla="*/ 997566 h 998833"/>
              <a:gd name="connsiteX734" fmla="*/ 1180482 w 1606677"/>
              <a:gd name="connsiteY734" fmla="*/ 997606 h 998833"/>
              <a:gd name="connsiteX735" fmla="*/ 1182092 w 1606677"/>
              <a:gd name="connsiteY735" fmla="*/ 997646 h 998833"/>
              <a:gd name="connsiteX736" fmla="*/ 1183702 w 1606677"/>
              <a:gd name="connsiteY736" fmla="*/ 997686 h 998833"/>
              <a:gd name="connsiteX737" fmla="*/ 1185304 w 1606677"/>
              <a:gd name="connsiteY737" fmla="*/ 997726 h 998833"/>
              <a:gd name="connsiteX738" fmla="*/ 1186914 w 1606677"/>
              <a:gd name="connsiteY738" fmla="*/ 997766 h 998833"/>
              <a:gd name="connsiteX739" fmla="*/ 1188524 w 1606677"/>
              <a:gd name="connsiteY739" fmla="*/ 997806 h 998833"/>
              <a:gd name="connsiteX740" fmla="*/ 1190134 w 1606677"/>
              <a:gd name="connsiteY740" fmla="*/ 997838 h 998833"/>
              <a:gd name="connsiteX741" fmla="*/ 1191736 w 1606677"/>
              <a:gd name="connsiteY741" fmla="*/ 997869 h 998833"/>
              <a:gd name="connsiteX742" fmla="*/ 1193346 w 1606677"/>
              <a:gd name="connsiteY742" fmla="*/ 997901 h 998833"/>
              <a:gd name="connsiteX743" fmla="*/ 1194956 w 1606677"/>
              <a:gd name="connsiteY743" fmla="*/ 997933 h 998833"/>
              <a:gd name="connsiteX744" fmla="*/ 1196566 w 1606677"/>
              <a:gd name="connsiteY744" fmla="*/ 997965 h 998833"/>
              <a:gd name="connsiteX745" fmla="*/ 1198176 w 1606677"/>
              <a:gd name="connsiteY745" fmla="*/ 997997 h 998833"/>
              <a:gd name="connsiteX746" fmla="*/ 1199778 w 1606677"/>
              <a:gd name="connsiteY746" fmla="*/ 998029 h 998833"/>
              <a:gd name="connsiteX747" fmla="*/ 1201388 w 1606677"/>
              <a:gd name="connsiteY747" fmla="*/ 998053 h 998833"/>
              <a:gd name="connsiteX748" fmla="*/ 1202998 w 1606677"/>
              <a:gd name="connsiteY748" fmla="*/ 998085 h 998833"/>
              <a:gd name="connsiteX749" fmla="*/ 1204608 w 1606677"/>
              <a:gd name="connsiteY749" fmla="*/ 998108 h 998833"/>
              <a:gd name="connsiteX750" fmla="*/ 1206218 w 1606677"/>
              <a:gd name="connsiteY750" fmla="*/ 998132 h 998833"/>
              <a:gd name="connsiteX751" fmla="*/ 1207820 w 1606677"/>
              <a:gd name="connsiteY751" fmla="*/ 998164 h 998833"/>
              <a:gd name="connsiteX752" fmla="*/ 1209430 w 1606677"/>
              <a:gd name="connsiteY752" fmla="*/ 998188 h 998833"/>
              <a:gd name="connsiteX753" fmla="*/ 1211040 w 1606677"/>
              <a:gd name="connsiteY753" fmla="*/ 998212 h 998833"/>
              <a:gd name="connsiteX754" fmla="*/ 1212650 w 1606677"/>
              <a:gd name="connsiteY754" fmla="*/ 998228 h 998833"/>
              <a:gd name="connsiteX755" fmla="*/ 1214260 w 1606677"/>
              <a:gd name="connsiteY755" fmla="*/ 998252 h 998833"/>
              <a:gd name="connsiteX756" fmla="*/ 1215862 w 1606677"/>
              <a:gd name="connsiteY756" fmla="*/ 998276 h 998833"/>
              <a:gd name="connsiteX757" fmla="*/ 1217472 w 1606677"/>
              <a:gd name="connsiteY757" fmla="*/ 998292 h 998833"/>
              <a:gd name="connsiteX758" fmla="*/ 1219082 w 1606677"/>
              <a:gd name="connsiteY758" fmla="*/ 998316 h 998833"/>
              <a:gd name="connsiteX759" fmla="*/ 1220692 w 1606677"/>
              <a:gd name="connsiteY759" fmla="*/ 998332 h 998833"/>
              <a:gd name="connsiteX760" fmla="*/ 1222294 w 1606677"/>
              <a:gd name="connsiteY760" fmla="*/ 998356 h 998833"/>
              <a:gd name="connsiteX761" fmla="*/ 1223904 w 1606677"/>
              <a:gd name="connsiteY761" fmla="*/ 998371 h 998833"/>
              <a:gd name="connsiteX762" fmla="*/ 1225514 w 1606677"/>
              <a:gd name="connsiteY762" fmla="*/ 998387 h 998833"/>
              <a:gd name="connsiteX763" fmla="*/ 1227124 w 1606677"/>
              <a:gd name="connsiteY763" fmla="*/ 998403 h 998833"/>
              <a:gd name="connsiteX764" fmla="*/ 1228733 w 1606677"/>
              <a:gd name="connsiteY764" fmla="*/ 998419 h 998833"/>
              <a:gd name="connsiteX765" fmla="*/ 1230336 w 1606677"/>
              <a:gd name="connsiteY765" fmla="*/ 998435 h 998833"/>
              <a:gd name="connsiteX766" fmla="*/ 1231945 w 1606677"/>
              <a:gd name="connsiteY766" fmla="*/ 998451 h 998833"/>
              <a:gd name="connsiteX767" fmla="*/ 1233555 w 1606677"/>
              <a:gd name="connsiteY767" fmla="*/ 998467 h 998833"/>
              <a:gd name="connsiteX768" fmla="*/ 1235165 w 1606677"/>
              <a:gd name="connsiteY768" fmla="*/ 998483 h 998833"/>
              <a:gd name="connsiteX769" fmla="*/ 1236775 w 1606677"/>
              <a:gd name="connsiteY769" fmla="*/ 998491 h 998833"/>
              <a:gd name="connsiteX770" fmla="*/ 1238377 w 1606677"/>
              <a:gd name="connsiteY770" fmla="*/ 998507 h 998833"/>
              <a:gd name="connsiteX771" fmla="*/ 1239987 w 1606677"/>
              <a:gd name="connsiteY771" fmla="*/ 998515 h 998833"/>
              <a:gd name="connsiteX772" fmla="*/ 1241597 w 1606677"/>
              <a:gd name="connsiteY772" fmla="*/ 998531 h 998833"/>
              <a:gd name="connsiteX773" fmla="*/ 1243207 w 1606677"/>
              <a:gd name="connsiteY773" fmla="*/ 998547 h 998833"/>
              <a:gd name="connsiteX774" fmla="*/ 1244817 w 1606677"/>
              <a:gd name="connsiteY774" fmla="*/ 998555 h 998833"/>
              <a:gd name="connsiteX775" fmla="*/ 1246419 w 1606677"/>
              <a:gd name="connsiteY775" fmla="*/ 998563 h 998833"/>
              <a:gd name="connsiteX776" fmla="*/ 1248029 w 1606677"/>
              <a:gd name="connsiteY776" fmla="*/ 998579 h 998833"/>
              <a:gd name="connsiteX777" fmla="*/ 1249639 w 1606677"/>
              <a:gd name="connsiteY777" fmla="*/ 998587 h 998833"/>
              <a:gd name="connsiteX778" fmla="*/ 1251249 w 1606677"/>
              <a:gd name="connsiteY778" fmla="*/ 998595 h 998833"/>
              <a:gd name="connsiteX779" fmla="*/ 1252851 w 1606677"/>
              <a:gd name="connsiteY779" fmla="*/ 998603 h 998833"/>
              <a:gd name="connsiteX780" fmla="*/ 1254461 w 1606677"/>
              <a:gd name="connsiteY780" fmla="*/ 998611 h 998833"/>
              <a:gd name="connsiteX781" fmla="*/ 1256071 w 1606677"/>
              <a:gd name="connsiteY781" fmla="*/ 998627 h 998833"/>
              <a:gd name="connsiteX782" fmla="*/ 1257681 w 1606677"/>
              <a:gd name="connsiteY782" fmla="*/ 998635 h 998833"/>
              <a:gd name="connsiteX783" fmla="*/ 1259291 w 1606677"/>
              <a:gd name="connsiteY783" fmla="*/ 998642 h 998833"/>
              <a:gd name="connsiteX784" fmla="*/ 1260893 w 1606677"/>
              <a:gd name="connsiteY784" fmla="*/ 998650 h 998833"/>
              <a:gd name="connsiteX785" fmla="*/ 1262503 w 1606677"/>
              <a:gd name="connsiteY785" fmla="*/ 998658 h 998833"/>
              <a:gd name="connsiteX786" fmla="*/ 1264113 w 1606677"/>
              <a:gd name="connsiteY786" fmla="*/ 998666 h 998833"/>
              <a:gd name="connsiteX787" fmla="*/ 1265723 w 1606677"/>
              <a:gd name="connsiteY787" fmla="*/ 998666 h 998833"/>
              <a:gd name="connsiteX788" fmla="*/ 1267333 w 1606677"/>
              <a:gd name="connsiteY788" fmla="*/ 998674 h 998833"/>
              <a:gd name="connsiteX789" fmla="*/ 1268935 w 1606677"/>
              <a:gd name="connsiteY789" fmla="*/ 998682 h 998833"/>
              <a:gd name="connsiteX790" fmla="*/ 1270545 w 1606677"/>
              <a:gd name="connsiteY790" fmla="*/ 998690 h 998833"/>
              <a:gd name="connsiteX791" fmla="*/ 1272155 w 1606677"/>
              <a:gd name="connsiteY791" fmla="*/ 998698 h 998833"/>
              <a:gd name="connsiteX792" fmla="*/ 1273765 w 1606677"/>
              <a:gd name="connsiteY792" fmla="*/ 998698 h 998833"/>
              <a:gd name="connsiteX793" fmla="*/ 1275367 w 1606677"/>
              <a:gd name="connsiteY793" fmla="*/ 998706 h 998833"/>
              <a:gd name="connsiteX794" fmla="*/ 1276977 w 1606677"/>
              <a:gd name="connsiteY794" fmla="*/ 998714 h 998833"/>
              <a:gd name="connsiteX795" fmla="*/ 1278587 w 1606677"/>
              <a:gd name="connsiteY795" fmla="*/ 998714 h 998833"/>
              <a:gd name="connsiteX796" fmla="*/ 1280197 w 1606677"/>
              <a:gd name="connsiteY796" fmla="*/ 998722 h 998833"/>
              <a:gd name="connsiteX797" fmla="*/ 1281807 w 1606677"/>
              <a:gd name="connsiteY797" fmla="*/ 998730 h 998833"/>
              <a:gd name="connsiteX798" fmla="*/ 1283409 w 1606677"/>
              <a:gd name="connsiteY798" fmla="*/ 998730 h 998833"/>
              <a:gd name="connsiteX799" fmla="*/ 1285019 w 1606677"/>
              <a:gd name="connsiteY799" fmla="*/ 998738 h 998833"/>
              <a:gd name="connsiteX800" fmla="*/ 1286629 w 1606677"/>
              <a:gd name="connsiteY800" fmla="*/ 998738 h 998833"/>
              <a:gd name="connsiteX801" fmla="*/ 1288239 w 1606677"/>
              <a:gd name="connsiteY801" fmla="*/ 998746 h 998833"/>
              <a:gd name="connsiteX802" fmla="*/ 1289849 w 1606677"/>
              <a:gd name="connsiteY802" fmla="*/ 998746 h 998833"/>
              <a:gd name="connsiteX803" fmla="*/ 1291451 w 1606677"/>
              <a:gd name="connsiteY803" fmla="*/ 998754 h 998833"/>
              <a:gd name="connsiteX804" fmla="*/ 1293061 w 1606677"/>
              <a:gd name="connsiteY804" fmla="*/ 998754 h 998833"/>
              <a:gd name="connsiteX805" fmla="*/ 1294671 w 1606677"/>
              <a:gd name="connsiteY805" fmla="*/ 998762 h 998833"/>
              <a:gd name="connsiteX806" fmla="*/ 1296280 w 1606677"/>
              <a:gd name="connsiteY806" fmla="*/ 998762 h 998833"/>
              <a:gd name="connsiteX807" fmla="*/ 1297890 w 1606677"/>
              <a:gd name="connsiteY807" fmla="*/ 998762 h 998833"/>
              <a:gd name="connsiteX808" fmla="*/ 1299492 w 1606677"/>
              <a:gd name="connsiteY808" fmla="*/ 998770 h 998833"/>
              <a:gd name="connsiteX809" fmla="*/ 1301102 w 1606677"/>
              <a:gd name="connsiteY809" fmla="*/ 998770 h 998833"/>
              <a:gd name="connsiteX810" fmla="*/ 1302712 w 1606677"/>
              <a:gd name="connsiteY810" fmla="*/ 998778 h 998833"/>
              <a:gd name="connsiteX811" fmla="*/ 1304322 w 1606677"/>
              <a:gd name="connsiteY811" fmla="*/ 998778 h 998833"/>
              <a:gd name="connsiteX812" fmla="*/ 1305924 w 1606677"/>
              <a:gd name="connsiteY812" fmla="*/ 998778 h 998833"/>
              <a:gd name="connsiteX813" fmla="*/ 1307534 w 1606677"/>
              <a:gd name="connsiteY813" fmla="*/ 998786 h 998833"/>
              <a:gd name="connsiteX814" fmla="*/ 1309144 w 1606677"/>
              <a:gd name="connsiteY814" fmla="*/ 998786 h 998833"/>
              <a:gd name="connsiteX815" fmla="*/ 1310754 w 1606677"/>
              <a:gd name="connsiteY815" fmla="*/ 998786 h 998833"/>
              <a:gd name="connsiteX816" fmla="*/ 1312364 w 1606677"/>
              <a:gd name="connsiteY816" fmla="*/ 998786 h 998833"/>
              <a:gd name="connsiteX817" fmla="*/ 1313966 w 1606677"/>
              <a:gd name="connsiteY817" fmla="*/ 998794 h 998833"/>
              <a:gd name="connsiteX818" fmla="*/ 1315576 w 1606677"/>
              <a:gd name="connsiteY818" fmla="*/ 998794 h 998833"/>
              <a:gd name="connsiteX819" fmla="*/ 1317186 w 1606677"/>
              <a:gd name="connsiteY819" fmla="*/ 998794 h 998833"/>
              <a:gd name="connsiteX820" fmla="*/ 1318796 w 1606677"/>
              <a:gd name="connsiteY820" fmla="*/ 998794 h 998833"/>
              <a:gd name="connsiteX821" fmla="*/ 1320406 w 1606677"/>
              <a:gd name="connsiteY821" fmla="*/ 998802 h 998833"/>
              <a:gd name="connsiteX822" fmla="*/ 1322008 w 1606677"/>
              <a:gd name="connsiteY822" fmla="*/ 998802 h 998833"/>
              <a:gd name="connsiteX823" fmla="*/ 1323618 w 1606677"/>
              <a:gd name="connsiteY823" fmla="*/ 998802 h 998833"/>
              <a:gd name="connsiteX824" fmla="*/ 1325228 w 1606677"/>
              <a:gd name="connsiteY824" fmla="*/ 998802 h 998833"/>
              <a:gd name="connsiteX825" fmla="*/ 1326838 w 1606677"/>
              <a:gd name="connsiteY825" fmla="*/ 998802 h 998833"/>
              <a:gd name="connsiteX826" fmla="*/ 1328448 w 1606677"/>
              <a:gd name="connsiteY826" fmla="*/ 998810 h 998833"/>
              <a:gd name="connsiteX827" fmla="*/ 1330050 w 1606677"/>
              <a:gd name="connsiteY827" fmla="*/ 998810 h 998833"/>
              <a:gd name="connsiteX828" fmla="*/ 1331660 w 1606677"/>
              <a:gd name="connsiteY828" fmla="*/ 998810 h 998833"/>
              <a:gd name="connsiteX829" fmla="*/ 1333270 w 1606677"/>
              <a:gd name="connsiteY829" fmla="*/ 998810 h 998833"/>
              <a:gd name="connsiteX830" fmla="*/ 1334880 w 1606677"/>
              <a:gd name="connsiteY830" fmla="*/ 998810 h 998833"/>
              <a:gd name="connsiteX831" fmla="*/ 1336482 w 1606677"/>
              <a:gd name="connsiteY831" fmla="*/ 998810 h 998833"/>
              <a:gd name="connsiteX832" fmla="*/ 1338092 w 1606677"/>
              <a:gd name="connsiteY832" fmla="*/ 998818 h 998833"/>
              <a:gd name="connsiteX833" fmla="*/ 1339702 w 1606677"/>
              <a:gd name="connsiteY833" fmla="*/ 998818 h 998833"/>
              <a:gd name="connsiteX834" fmla="*/ 1341312 w 1606677"/>
              <a:gd name="connsiteY834" fmla="*/ 998818 h 998833"/>
              <a:gd name="connsiteX835" fmla="*/ 1342922 w 1606677"/>
              <a:gd name="connsiteY835" fmla="*/ 998818 h 998833"/>
              <a:gd name="connsiteX836" fmla="*/ 1344524 w 1606677"/>
              <a:gd name="connsiteY836" fmla="*/ 998818 h 998833"/>
              <a:gd name="connsiteX837" fmla="*/ 1346134 w 1606677"/>
              <a:gd name="connsiteY837" fmla="*/ 998818 h 998833"/>
              <a:gd name="connsiteX838" fmla="*/ 1347744 w 1606677"/>
              <a:gd name="connsiteY838" fmla="*/ 998818 h 998833"/>
              <a:gd name="connsiteX839" fmla="*/ 1349354 w 1606677"/>
              <a:gd name="connsiteY839" fmla="*/ 998818 h 998833"/>
              <a:gd name="connsiteX840" fmla="*/ 1350964 w 1606677"/>
              <a:gd name="connsiteY840" fmla="*/ 998818 h 998833"/>
              <a:gd name="connsiteX841" fmla="*/ 1352566 w 1606677"/>
              <a:gd name="connsiteY841" fmla="*/ 998826 h 998833"/>
              <a:gd name="connsiteX842" fmla="*/ 1354176 w 1606677"/>
              <a:gd name="connsiteY842" fmla="*/ 998826 h 998833"/>
              <a:gd name="connsiteX843" fmla="*/ 1355786 w 1606677"/>
              <a:gd name="connsiteY843" fmla="*/ 998826 h 998833"/>
              <a:gd name="connsiteX844" fmla="*/ 1357396 w 1606677"/>
              <a:gd name="connsiteY844" fmla="*/ 998826 h 998833"/>
              <a:gd name="connsiteX845" fmla="*/ 1359006 w 1606677"/>
              <a:gd name="connsiteY845" fmla="*/ 998826 h 998833"/>
              <a:gd name="connsiteX846" fmla="*/ 1360608 w 1606677"/>
              <a:gd name="connsiteY846" fmla="*/ 998826 h 998833"/>
              <a:gd name="connsiteX847" fmla="*/ 1362218 w 1606677"/>
              <a:gd name="connsiteY847" fmla="*/ 998826 h 998833"/>
              <a:gd name="connsiteX848" fmla="*/ 1363827 w 1606677"/>
              <a:gd name="connsiteY848" fmla="*/ 998826 h 998833"/>
              <a:gd name="connsiteX849" fmla="*/ 1365437 w 1606677"/>
              <a:gd name="connsiteY849" fmla="*/ 998826 h 998833"/>
              <a:gd name="connsiteX850" fmla="*/ 1367039 w 1606677"/>
              <a:gd name="connsiteY850" fmla="*/ 998826 h 998833"/>
              <a:gd name="connsiteX851" fmla="*/ 1368649 w 1606677"/>
              <a:gd name="connsiteY851" fmla="*/ 998826 h 998833"/>
              <a:gd name="connsiteX852" fmla="*/ 1370259 w 1606677"/>
              <a:gd name="connsiteY852" fmla="*/ 998826 h 998833"/>
              <a:gd name="connsiteX853" fmla="*/ 1371869 w 1606677"/>
              <a:gd name="connsiteY853" fmla="*/ 998826 h 998833"/>
              <a:gd name="connsiteX854" fmla="*/ 1373479 w 1606677"/>
              <a:gd name="connsiteY854" fmla="*/ 998826 h 998833"/>
              <a:gd name="connsiteX855" fmla="*/ 1375081 w 1606677"/>
              <a:gd name="connsiteY855" fmla="*/ 998826 h 998833"/>
              <a:gd name="connsiteX856" fmla="*/ 1376691 w 1606677"/>
              <a:gd name="connsiteY856" fmla="*/ 998826 h 998833"/>
              <a:gd name="connsiteX857" fmla="*/ 1378301 w 1606677"/>
              <a:gd name="connsiteY857" fmla="*/ 998834 h 998833"/>
              <a:gd name="connsiteX858" fmla="*/ 1379911 w 1606677"/>
              <a:gd name="connsiteY858" fmla="*/ 998834 h 998833"/>
              <a:gd name="connsiteX859" fmla="*/ 1381521 w 1606677"/>
              <a:gd name="connsiteY859" fmla="*/ 998834 h 998833"/>
              <a:gd name="connsiteX860" fmla="*/ 1383123 w 1606677"/>
              <a:gd name="connsiteY860" fmla="*/ 998834 h 998833"/>
              <a:gd name="connsiteX861" fmla="*/ 1384733 w 1606677"/>
              <a:gd name="connsiteY861" fmla="*/ 998834 h 998833"/>
              <a:gd name="connsiteX862" fmla="*/ 1386343 w 1606677"/>
              <a:gd name="connsiteY862" fmla="*/ 998834 h 998833"/>
              <a:gd name="connsiteX863" fmla="*/ 1387953 w 1606677"/>
              <a:gd name="connsiteY863" fmla="*/ 998834 h 998833"/>
              <a:gd name="connsiteX864" fmla="*/ 1389555 w 1606677"/>
              <a:gd name="connsiteY864" fmla="*/ 998834 h 998833"/>
              <a:gd name="connsiteX865" fmla="*/ 1391165 w 1606677"/>
              <a:gd name="connsiteY865" fmla="*/ 998834 h 998833"/>
              <a:gd name="connsiteX866" fmla="*/ 1392775 w 1606677"/>
              <a:gd name="connsiteY866" fmla="*/ 998834 h 998833"/>
              <a:gd name="connsiteX867" fmla="*/ 1394385 w 1606677"/>
              <a:gd name="connsiteY867" fmla="*/ 998834 h 998833"/>
              <a:gd name="connsiteX868" fmla="*/ 1395995 w 1606677"/>
              <a:gd name="connsiteY868" fmla="*/ 998834 h 998833"/>
              <a:gd name="connsiteX869" fmla="*/ 1397597 w 1606677"/>
              <a:gd name="connsiteY869" fmla="*/ 998834 h 998833"/>
              <a:gd name="connsiteX870" fmla="*/ 1399207 w 1606677"/>
              <a:gd name="connsiteY870" fmla="*/ 998834 h 998833"/>
              <a:gd name="connsiteX871" fmla="*/ 1400817 w 1606677"/>
              <a:gd name="connsiteY871" fmla="*/ 998834 h 998833"/>
              <a:gd name="connsiteX872" fmla="*/ 1402427 w 1606677"/>
              <a:gd name="connsiteY872" fmla="*/ 998834 h 998833"/>
              <a:gd name="connsiteX873" fmla="*/ 1404037 w 1606677"/>
              <a:gd name="connsiteY873" fmla="*/ 998834 h 998833"/>
              <a:gd name="connsiteX874" fmla="*/ 1405639 w 1606677"/>
              <a:gd name="connsiteY874" fmla="*/ 998834 h 998833"/>
              <a:gd name="connsiteX875" fmla="*/ 1407249 w 1606677"/>
              <a:gd name="connsiteY875" fmla="*/ 998834 h 998833"/>
              <a:gd name="connsiteX876" fmla="*/ 1408859 w 1606677"/>
              <a:gd name="connsiteY876" fmla="*/ 998834 h 998833"/>
              <a:gd name="connsiteX877" fmla="*/ 1410469 w 1606677"/>
              <a:gd name="connsiteY877" fmla="*/ 998834 h 998833"/>
              <a:gd name="connsiteX878" fmla="*/ 1412079 w 1606677"/>
              <a:gd name="connsiteY878" fmla="*/ 998834 h 998833"/>
              <a:gd name="connsiteX879" fmla="*/ 1413681 w 1606677"/>
              <a:gd name="connsiteY879" fmla="*/ 998834 h 998833"/>
              <a:gd name="connsiteX880" fmla="*/ 1415291 w 1606677"/>
              <a:gd name="connsiteY880" fmla="*/ 998834 h 998833"/>
              <a:gd name="connsiteX881" fmla="*/ 1416901 w 1606677"/>
              <a:gd name="connsiteY881" fmla="*/ 998834 h 998833"/>
              <a:gd name="connsiteX882" fmla="*/ 1418511 w 1606677"/>
              <a:gd name="connsiteY882" fmla="*/ 998834 h 998833"/>
              <a:gd name="connsiteX883" fmla="*/ 1420113 w 1606677"/>
              <a:gd name="connsiteY883" fmla="*/ 998834 h 998833"/>
              <a:gd name="connsiteX884" fmla="*/ 1421723 w 1606677"/>
              <a:gd name="connsiteY884" fmla="*/ 998834 h 998833"/>
              <a:gd name="connsiteX885" fmla="*/ 1423333 w 1606677"/>
              <a:gd name="connsiteY885" fmla="*/ 998834 h 998833"/>
              <a:gd name="connsiteX886" fmla="*/ 1424943 w 1606677"/>
              <a:gd name="connsiteY886" fmla="*/ 998834 h 998833"/>
              <a:gd name="connsiteX887" fmla="*/ 1426553 w 1606677"/>
              <a:gd name="connsiteY887" fmla="*/ 998834 h 998833"/>
              <a:gd name="connsiteX888" fmla="*/ 1428155 w 1606677"/>
              <a:gd name="connsiteY888" fmla="*/ 998834 h 998833"/>
              <a:gd name="connsiteX889" fmla="*/ 1429765 w 1606677"/>
              <a:gd name="connsiteY889" fmla="*/ 998834 h 998833"/>
              <a:gd name="connsiteX890" fmla="*/ 1431375 w 1606677"/>
              <a:gd name="connsiteY890" fmla="*/ 998834 h 998833"/>
              <a:gd name="connsiteX891" fmla="*/ 1432985 w 1606677"/>
              <a:gd name="connsiteY891" fmla="*/ 998834 h 998833"/>
              <a:gd name="connsiteX892" fmla="*/ 1434595 w 1606677"/>
              <a:gd name="connsiteY892" fmla="*/ 998834 h 998833"/>
              <a:gd name="connsiteX893" fmla="*/ 1436196 w 1606677"/>
              <a:gd name="connsiteY893" fmla="*/ 998834 h 998833"/>
              <a:gd name="connsiteX894" fmla="*/ 1437806 w 1606677"/>
              <a:gd name="connsiteY894" fmla="*/ 998834 h 998833"/>
              <a:gd name="connsiteX895" fmla="*/ 1439416 w 1606677"/>
              <a:gd name="connsiteY895" fmla="*/ 998834 h 998833"/>
              <a:gd name="connsiteX896" fmla="*/ 1441026 w 1606677"/>
              <a:gd name="connsiteY896" fmla="*/ 998834 h 998833"/>
              <a:gd name="connsiteX897" fmla="*/ 1442636 w 1606677"/>
              <a:gd name="connsiteY897" fmla="*/ 998834 h 998833"/>
              <a:gd name="connsiteX898" fmla="*/ 1444238 w 1606677"/>
              <a:gd name="connsiteY898" fmla="*/ 998834 h 998833"/>
              <a:gd name="connsiteX899" fmla="*/ 1445848 w 1606677"/>
              <a:gd name="connsiteY899" fmla="*/ 998834 h 998833"/>
              <a:gd name="connsiteX900" fmla="*/ 1447458 w 1606677"/>
              <a:gd name="connsiteY900" fmla="*/ 998834 h 998833"/>
              <a:gd name="connsiteX901" fmla="*/ 1449068 w 1606677"/>
              <a:gd name="connsiteY901" fmla="*/ 998834 h 998833"/>
              <a:gd name="connsiteX902" fmla="*/ 1450670 w 1606677"/>
              <a:gd name="connsiteY902" fmla="*/ 998834 h 998833"/>
              <a:gd name="connsiteX903" fmla="*/ 1452280 w 1606677"/>
              <a:gd name="connsiteY903" fmla="*/ 998834 h 998833"/>
              <a:gd name="connsiteX904" fmla="*/ 1453890 w 1606677"/>
              <a:gd name="connsiteY904" fmla="*/ 998834 h 998833"/>
              <a:gd name="connsiteX905" fmla="*/ 1455500 w 1606677"/>
              <a:gd name="connsiteY905" fmla="*/ 998834 h 998833"/>
              <a:gd name="connsiteX906" fmla="*/ 1457110 w 1606677"/>
              <a:gd name="connsiteY906" fmla="*/ 998834 h 998833"/>
              <a:gd name="connsiteX907" fmla="*/ 1458712 w 1606677"/>
              <a:gd name="connsiteY907" fmla="*/ 998834 h 998833"/>
              <a:gd name="connsiteX908" fmla="*/ 1460322 w 1606677"/>
              <a:gd name="connsiteY908" fmla="*/ 998834 h 998833"/>
              <a:gd name="connsiteX909" fmla="*/ 1461932 w 1606677"/>
              <a:gd name="connsiteY909" fmla="*/ 998834 h 998833"/>
              <a:gd name="connsiteX910" fmla="*/ 1463542 w 1606677"/>
              <a:gd name="connsiteY910" fmla="*/ 998834 h 998833"/>
              <a:gd name="connsiteX911" fmla="*/ 1465152 w 1606677"/>
              <a:gd name="connsiteY911" fmla="*/ 998834 h 998833"/>
              <a:gd name="connsiteX912" fmla="*/ 1466754 w 1606677"/>
              <a:gd name="connsiteY912" fmla="*/ 998834 h 998833"/>
              <a:gd name="connsiteX913" fmla="*/ 1468364 w 1606677"/>
              <a:gd name="connsiteY913" fmla="*/ 998834 h 998833"/>
              <a:gd name="connsiteX914" fmla="*/ 1469974 w 1606677"/>
              <a:gd name="connsiteY914" fmla="*/ 998834 h 998833"/>
              <a:gd name="connsiteX915" fmla="*/ 1471584 w 1606677"/>
              <a:gd name="connsiteY915" fmla="*/ 998834 h 998833"/>
              <a:gd name="connsiteX916" fmla="*/ 1473194 w 1606677"/>
              <a:gd name="connsiteY916" fmla="*/ 998834 h 998833"/>
              <a:gd name="connsiteX917" fmla="*/ 1474796 w 1606677"/>
              <a:gd name="connsiteY917" fmla="*/ 998834 h 998833"/>
              <a:gd name="connsiteX918" fmla="*/ 1476406 w 1606677"/>
              <a:gd name="connsiteY918" fmla="*/ 998834 h 998833"/>
              <a:gd name="connsiteX919" fmla="*/ 1478016 w 1606677"/>
              <a:gd name="connsiteY919" fmla="*/ 998834 h 998833"/>
              <a:gd name="connsiteX920" fmla="*/ 1479626 w 1606677"/>
              <a:gd name="connsiteY920" fmla="*/ 998834 h 998833"/>
              <a:gd name="connsiteX921" fmla="*/ 1481228 w 1606677"/>
              <a:gd name="connsiteY921" fmla="*/ 998834 h 998833"/>
              <a:gd name="connsiteX922" fmla="*/ 1482838 w 1606677"/>
              <a:gd name="connsiteY922" fmla="*/ 998834 h 998833"/>
              <a:gd name="connsiteX923" fmla="*/ 1484448 w 1606677"/>
              <a:gd name="connsiteY923" fmla="*/ 998834 h 998833"/>
              <a:gd name="connsiteX924" fmla="*/ 1486058 w 1606677"/>
              <a:gd name="connsiteY924" fmla="*/ 998834 h 998833"/>
              <a:gd name="connsiteX925" fmla="*/ 1487668 w 1606677"/>
              <a:gd name="connsiteY925" fmla="*/ 998834 h 998833"/>
              <a:gd name="connsiteX926" fmla="*/ 1489270 w 1606677"/>
              <a:gd name="connsiteY926" fmla="*/ 998834 h 998833"/>
              <a:gd name="connsiteX927" fmla="*/ 1490880 w 1606677"/>
              <a:gd name="connsiteY927" fmla="*/ 998834 h 998833"/>
              <a:gd name="connsiteX928" fmla="*/ 1492490 w 1606677"/>
              <a:gd name="connsiteY928" fmla="*/ 998834 h 998833"/>
              <a:gd name="connsiteX929" fmla="*/ 1494100 w 1606677"/>
              <a:gd name="connsiteY929" fmla="*/ 998834 h 998833"/>
              <a:gd name="connsiteX930" fmla="*/ 1495710 w 1606677"/>
              <a:gd name="connsiteY930" fmla="*/ 998834 h 998833"/>
              <a:gd name="connsiteX931" fmla="*/ 1497312 w 1606677"/>
              <a:gd name="connsiteY931" fmla="*/ 998834 h 998833"/>
              <a:gd name="connsiteX932" fmla="*/ 1498922 w 1606677"/>
              <a:gd name="connsiteY932" fmla="*/ 998834 h 998833"/>
              <a:gd name="connsiteX933" fmla="*/ 1500532 w 1606677"/>
              <a:gd name="connsiteY933" fmla="*/ 998834 h 998833"/>
              <a:gd name="connsiteX934" fmla="*/ 1502142 w 1606677"/>
              <a:gd name="connsiteY934" fmla="*/ 998834 h 998833"/>
              <a:gd name="connsiteX935" fmla="*/ 1503751 w 1606677"/>
              <a:gd name="connsiteY935" fmla="*/ 998834 h 998833"/>
              <a:gd name="connsiteX936" fmla="*/ 1505353 w 1606677"/>
              <a:gd name="connsiteY936" fmla="*/ 998834 h 998833"/>
              <a:gd name="connsiteX937" fmla="*/ 1506963 w 1606677"/>
              <a:gd name="connsiteY937" fmla="*/ 998834 h 998833"/>
              <a:gd name="connsiteX938" fmla="*/ 1508573 w 1606677"/>
              <a:gd name="connsiteY938" fmla="*/ 998834 h 998833"/>
              <a:gd name="connsiteX939" fmla="*/ 1510183 w 1606677"/>
              <a:gd name="connsiteY939" fmla="*/ 998834 h 998833"/>
              <a:gd name="connsiteX940" fmla="*/ 1511785 w 1606677"/>
              <a:gd name="connsiteY940" fmla="*/ 998834 h 998833"/>
              <a:gd name="connsiteX941" fmla="*/ 1513395 w 1606677"/>
              <a:gd name="connsiteY941" fmla="*/ 998834 h 998833"/>
              <a:gd name="connsiteX942" fmla="*/ 1515005 w 1606677"/>
              <a:gd name="connsiteY942" fmla="*/ 998834 h 998833"/>
              <a:gd name="connsiteX943" fmla="*/ 1516615 w 1606677"/>
              <a:gd name="connsiteY943" fmla="*/ 998834 h 998833"/>
              <a:gd name="connsiteX944" fmla="*/ 1518225 w 1606677"/>
              <a:gd name="connsiteY944" fmla="*/ 998834 h 998833"/>
              <a:gd name="connsiteX945" fmla="*/ 1519827 w 1606677"/>
              <a:gd name="connsiteY945" fmla="*/ 998834 h 998833"/>
              <a:gd name="connsiteX946" fmla="*/ 1521437 w 1606677"/>
              <a:gd name="connsiteY946" fmla="*/ 998834 h 998833"/>
              <a:gd name="connsiteX947" fmla="*/ 1523047 w 1606677"/>
              <a:gd name="connsiteY947" fmla="*/ 998834 h 998833"/>
              <a:gd name="connsiteX948" fmla="*/ 1524657 w 1606677"/>
              <a:gd name="connsiteY948" fmla="*/ 998834 h 998833"/>
              <a:gd name="connsiteX949" fmla="*/ 1526267 w 1606677"/>
              <a:gd name="connsiteY949" fmla="*/ 998834 h 998833"/>
              <a:gd name="connsiteX950" fmla="*/ 1527869 w 1606677"/>
              <a:gd name="connsiteY950" fmla="*/ 998834 h 998833"/>
              <a:gd name="connsiteX951" fmla="*/ 1529479 w 1606677"/>
              <a:gd name="connsiteY951" fmla="*/ 998834 h 998833"/>
              <a:gd name="connsiteX952" fmla="*/ 1531089 w 1606677"/>
              <a:gd name="connsiteY952" fmla="*/ 998834 h 998833"/>
              <a:gd name="connsiteX953" fmla="*/ 1532699 w 1606677"/>
              <a:gd name="connsiteY953" fmla="*/ 998834 h 998833"/>
              <a:gd name="connsiteX954" fmla="*/ 1534301 w 1606677"/>
              <a:gd name="connsiteY954" fmla="*/ 998834 h 998833"/>
              <a:gd name="connsiteX955" fmla="*/ 1535911 w 1606677"/>
              <a:gd name="connsiteY955" fmla="*/ 998834 h 998833"/>
              <a:gd name="connsiteX956" fmla="*/ 1537521 w 1606677"/>
              <a:gd name="connsiteY956" fmla="*/ 998834 h 998833"/>
              <a:gd name="connsiteX957" fmla="*/ 1539131 w 1606677"/>
              <a:gd name="connsiteY957" fmla="*/ 998834 h 998833"/>
              <a:gd name="connsiteX958" fmla="*/ 1540741 w 1606677"/>
              <a:gd name="connsiteY958" fmla="*/ 998834 h 998833"/>
              <a:gd name="connsiteX959" fmla="*/ 1542343 w 1606677"/>
              <a:gd name="connsiteY959" fmla="*/ 998834 h 998833"/>
              <a:gd name="connsiteX960" fmla="*/ 1543953 w 1606677"/>
              <a:gd name="connsiteY960" fmla="*/ 998834 h 998833"/>
              <a:gd name="connsiteX961" fmla="*/ 1545563 w 1606677"/>
              <a:gd name="connsiteY961" fmla="*/ 998834 h 998833"/>
              <a:gd name="connsiteX962" fmla="*/ 1547173 w 1606677"/>
              <a:gd name="connsiteY962" fmla="*/ 998834 h 998833"/>
              <a:gd name="connsiteX963" fmla="*/ 1548783 w 1606677"/>
              <a:gd name="connsiteY963" fmla="*/ 998834 h 998833"/>
              <a:gd name="connsiteX964" fmla="*/ 1550385 w 1606677"/>
              <a:gd name="connsiteY964" fmla="*/ 998834 h 998833"/>
              <a:gd name="connsiteX965" fmla="*/ 1551995 w 1606677"/>
              <a:gd name="connsiteY965" fmla="*/ 998834 h 998833"/>
              <a:gd name="connsiteX966" fmla="*/ 1553605 w 1606677"/>
              <a:gd name="connsiteY966" fmla="*/ 998834 h 998833"/>
              <a:gd name="connsiteX967" fmla="*/ 1555215 w 1606677"/>
              <a:gd name="connsiteY967" fmla="*/ 998834 h 998833"/>
              <a:gd name="connsiteX968" fmla="*/ 1556825 w 1606677"/>
              <a:gd name="connsiteY968" fmla="*/ 998834 h 998833"/>
              <a:gd name="connsiteX969" fmla="*/ 1558427 w 1606677"/>
              <a:gd name="connsiteY969" fmla="*/ 998834 h 998833"/>
              <a:gd name="connsiteX970" fmla="*/ 1560037 w 1606677"/>
              <a:gd name="connsiteY970" fmla="*/ 998834 h 998833"/>
              <a:gd name="connsiteX971" fmla="*/ 1561647 w 1606677"/>
              <a:gd name="connsiteY971" fmla="*/ 998834 h 998833"/>
              <a:gd name="connsiteX972" fmla="*/ 1563257 w 1606677"/>
              <a:gd name="connsiteY972" fmla="*/ 998834 h 998833"/>
              <a:gd name="connsiteX973" fmla="*/ 1564859 w 1606677"/>
              <a:gd name="connsiteY973" fmla="*/ 998834 h 998833"/>
              <a:gd name="connsiteX974" fmla="*/ 1566469 w 1606677"/>
              <a:gd name="connsiteY974" fmla="*/ 998834 h 998833"/>
              <a:gd name="connsiteX975" fmla="*/ 1568079 w 1606677"/>
              <a:gd name="connsiteY975" fmla="*/ 998834 h 998833"/>
              <a:gd name="connsiteX976" fmla="*/ 1569688 w 1606677"/>
              <a:gd name="connsiteY976" fmla="*/ 998834 h 998833"/>
              <a:gd name="connsiteX977" fmla="*/ 1571298 w 1606677"/>
              <a:gd name="connsiteY977" fmla="*/ 998834 h 998833"/>
              <a:gd name="connsiteX978" fmla="*/ 1572900 w 1606677"/>
              <a:gd name="connsiteY978" fmla="*/ 998834 h 998833"/>
              <a:gd name="connsiteX979" fmla="*/ 1574510 w 1606677"/>
              <a:gd name="connsiteY979" fmla="*/ 998834 h 998833"/>
              <a:gd name="connsiteX980" fmla="*/ 1576120 w 1606677"/>
              <a:gd name="connsiteY980" fmla="*/ 998834 h 998833"/>
              <a:gd name="connsiteX981" fmla="*/ 1577730 w 1606677"/>
              <a:gd name="connsiteY981" fmla="*/ 998834 h 998833"/>
              <a:gd name="connsiteX982" fmla="*/ 1579340 w 1606677"/>
              <a:gd name="connsiteY982" fmla="*/ 998834 h 998833"/>
              <a:gd name="connsiteX983" fmla="*/ 1580942 w 1606677"/>
              <a:gd name="connsiteY983" fmla="*/ 998834 h 998833"/>
              <a:gd name="connsiteX984" fmla="*/ 1582552 w 1606677"/>
              <a:gd name="connsiteY984" fmla="*/ 998834 h 998833"/>
              <a:gd name="connsiteX985" fmla="*/ 1584162 w 1606677"/>
              <a:gd name="connsiteY985" fmla="*/ 998834 h 998833"/>
              <a:gd name="connsiteX986" fmla="*/ 1585772 w 1606677"/>
              <a:gd name="connsiteY986" fmla="*/ 998834 h 998833"/>
              <a:gd name="connsiteX987" fmla="*/ 1587382 w 1606677"/>
              <a:gd name="connsiteY987" fmla="*/ 998834 h 998833"/>
              <a:gd name="connsiteX988" fmla="*/ 1588984 w 1606677"/>
              <a:gd name="connsiteY988" fmla="*/ 998834 h 998833"/>
              <a:gd name="connsiteX989" fmla="*/ 1590594 w 1606677"/>
              <a:gd name="connsiteY989" fmla="*/ 998834 h 998833"/>
              <a:gd name="connsiteX990" fmla="*/ 1592204 w 1606677"/>
              <a:gd name="connsiteY990" fmla="*/ 998834 h 998833"/>
              <a:gd name="connsiteX991" fmla="*/ 1593814 w 1606677"/>
              <a:gd name="connsiteY991" fmla="*/ 998834 h 998833"/>
              <a:gd name="connsiteX992" fmla="*/ 1595416 w 1606677"/>
              <a:gd name="connsiteY992" fmla="*/ 998834 h 998833"/>
              <a:gd name="connsiteX993" fmla="*/ 1597026 w 1606677"/>
              <a:gd name="connsiteY993" fmla="*/ 998834 h 998833"/>
              <a:gd name="connsiteX994" fmla="*/ 1598636 w 1606677"/>
              <a:gd name="connsiteY994" fmla="*/ 998834 h 998833"/>
              <a:gd name="connsiteX995" fmla="*/ 1600246 w 1606677"/>
              <a:gd name="connsiteY995" fmla="*/ 998834 h 998833"/>
              <a:gd name="connsiteX996" fmla="*/ 1601856 w 1606677"/>
              <a:gd name="connsiteY996" fmla="*/ 998834 h 998833"/>
              <a:gd name="connsiteX997" fmla="*/ 1603458 w 1606677"/>
              <a:gd name="connsiteY997" fmla="*/ 998834 h 998833"/>
              <a:gd name="connsiteX998" fmla="*/ 1605068 w 1606677"/>
              <a:gd name="connsiteY998" fmla="*/ 998834 h 998833"/>
              <a:gd name="connsiteX999" fmla="*/ 1606678 w 1606677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606677" h="998833">
                <a:moveTo>
                  <a:pt x="0" y="0"/>
                </a:moveTo>
                <a:lnTo>
                  <a:pt x="1608" y="1901"/>
                </a:lnTo>
                <a:lnTo>
                  <a:pt x="3217" y="3803"/>
                </a:lnTo>
                <a:lnTo>
                  <a:pt x="4825" y="5704"/>
                </a:lnTo>
                <a:lnTo>
                  <a:pt x="6433" y="7605"/>
                </a:lnTo>
                <a:lnTo>
                  <a:pt x="8042" y="9505"/>
                </a:lnTo>
                <a:lnTo>
                  <a:pt x="9649" y="11406"/>
                </a:lnTo>
                <a:lnTo>
                  <a:pt x="11258" y="13306"/>
                </a:lnTo>
                <a:lnTo>
                  <a:pt x="12866" y="15206"/>
                </a:lnTo>
                <a:lnTo>
                  <a:pt x="14475" y="17106"/>
                </a:lnTo>
                <a:lnTo>
                  <a:pt x="16083" y="19007"/>
                </a:lnTo>
                <a:lnTo>
                  <a:pt x="17691" y="20906"/>
                </a:lnTo>
                <a:lnTo>
                  <a:pt x="19300" y="22806"/>
                </a:lnTo>
                <a:lnTo>
                  <a:pt x="20908" y="24705"/>
                </a:lnTo>
                <a:lnTo>
                  <a:pt x="22516" y="26605"/>
                </a:lnTo>
                <a:lnTo>
                  <a:pt x="24124" y="28504"/>
                </a:lnTo>
                <a:lnTo>
                  <a:pt x="25732" y="30402"/>
                </a:lnTo>
                <a:lnTo>
                  <a:pt x="27341" y="32301"/>
                </a:lnTo>
                <a:lnTo>
                  <a:pt x="28949" y="34199"/>
                </a:lnTo>
                <a:lnTo>
                  <a:pt x="30558" y="36098"/>
                </a:lnTo>
                <a:lnTo>
                  <a:pt x="32166" y="37996"/>
                </a:lnTo>
                <a:lnTo>
                  <a:pt x="33774" y="39894"/>
                </a:lnTo>
                <a:lnTo>
                  <a:pt x="35383" y="41792"/>
                </a:lnTo>
                <a:lnTo>
                  <a:pt x="36991" y="43689"/>
                </a:lnTo>
                <a:lnTo>
                  <a:pt x="38599" y="45587"/>
                </a:lnTo>
                <a:lnTo>
                  <a:pt x="40207" y="47484"/>
                </a:lnTo>
                <a:lnTo>
                  <a:pt x="41815" y="49381"/>
                </a:lnTo>
                <a:lnTo>
                  <a:pt x="43424" y="51278"/>
                </a:lnTo>
                <a:lnTo>
                  <a:pt x="45032" y="53175"/>
                </a:lnTo>
                <a:lnTo>
                  <a:pt x="46640" y="55071"/>
                </a:lnTo>
                <a:lnTo>
                  <a:pt x="48249" y="56968"/>
                </a:lnTo>
                <a:lnTo>
                  <a:pt x="49857" y="58864"/>
                </a:lnTo>
                <a:lnTo>
                  <a:pt x="51465" y="60759"/>
                </a:lnTo>
                <a:lnTo>
                  <a:pt x="53073" y="62655"/>
                </a:lnTo>
                <a:lnTo>
                  <a:pt x="54682" y="64550"/>
                </a:lnTo>
                <a:lnTo>
                  <a:pt x="56290" y="66446"/>
                </a:lnTo>
                <a:lnTo>
                  <a:pt x="57898" y="68341"/>
                </a:lnTo>
                <a:lnTo>
                  <a:pt x="59507" y="70236"/>
                </a:lnTo>
                <a:lnTo>
                  <a:pt x="61115" y="72131"/>
                </a:lnTo>
                <a:lnTo>
                  <a:pt x="62723" y="74025"/>
                </a:lnTo>
                <a:lnTo>
                  <a:pt x="64332" y="75920"/>
                </a:lnTo>
                <a:lnTo>
                  <a:pt x="65939" y="77813"/>
                </a:lnTo>
                <a:lnTo>
                  <a:pt x="67548" y="79708"/>
                </a:lnTo>
                <a:lnTo>
                  <a:pt x="69156" y="81602"/>
                </a:lnTo>
                <a:lnTo>
                  <a:pt x="70765" y="83495"/>
                </a:lnTo>
                <a:lnTo>
                  <a:pt x="72373" y="85388"/>
                </a:lnTo>
                <a:lnTo>
                  <a:pt x="73981" y="87281"/>
                </a:lnTo>
                <a:lnTo>
                  <a:pt x="75590" y="89175"/>
                </a:lnTo>
                <a:lnTo>
                  <a:pt x="77198" y="91067"/>
                </a:lnTo>
                <a:lnTo>
                  <a:pt x="78806" y="92960"/>
                </a:lnTo>
                <a:lnTo>
                  <a:pt x="80414" y="94852"/>
                </a:lnTo>
                <a:lnTo>
                  <a:pt x="82022" y="96744"/>
                </a:lnTo>
                <a:lnTo>
                  <a:pt x="83631" y="98636"/>
                </a:lnTo>
                <a:lnTo>
                  <a:pt x="85239" y="100528"/>
                </a:lnTo>
                <a:lnTo>
                  <a:pt x="86847" y="102419"/>
                </a:lnTo>
                <a:lnTo>
                  <a:pt x="88456" y="104310"/>
                </a:lnTo>
                <a:lnTo>
                  <a:pt x="90064" y="106202"/>
                </a:lnTo>
                <a:lnTo>
                  <a:pt x="91673" y="108092"/>
                </a:lnTo>
                <a:lnTo>
                  <a:pt x="93281" y="109983"/>
                </a:lnTo>
                <a:lnTo>
                  <a:pt x="94889" y="111873"/>
                </a:lnTo>
                <a:lnTo>
                  <a:pt x="96497" y="113764"/>
                </a:lnTo>
                <a:lnTo>
                  <a:pt x="98105" y="115653"/>
                </a:lnTo>
                <a:lnTo>
                  <a:pt x="99714" y="117543"/>
                </a:lnTo>
                <a:lnTo>
                  <a:pt x="101322" y="119433"/>
                </a:lnTo>
                <a:lnTo>
                  <a:pt x="102930" y="121322"/>
                </a:lnTo>
                <a:lnTo>
                  <a:pt x="104539" y="123211"/>
                </a:lnTo>
                <a:lnTo>
                  <a:pt x="106147" y="125100"/>
                </a:lnTo>
                <a:lnTo>
                  <a:pt x="107756" y="126988"/>
                </a:lnTo>
                <a:lnTo>
                  <a:pt x="109363" y="128877"/>
                </a:lnTo>
                <a:lnTo>
                  <a:pt x="110972" y="130765"/>
                </a:lnTo>
                <a:lnTo>
                  <a:pt x="112580" y="132652"/>
                </a:lnTo>
                <a:lnTo>
                  <a:pt x="114188" y="134540"/>
                </a:lnTo>
                <a:lnTo>
                  <a:pt x="115797" y="136428"/>
                </a:lnTo>
                <a:lnTo>
                  <a:pt x="117405" y="138315"/>
                </a:lnTo>
                <a:lnTo>
                  <a:pt x="119013" y="140201"/>
                </a:lnTo>
                <a:lnTo>
                  <a:pt x="120622" y="142088"/>
                </a:lnTo>
                <a:lnTo>
                  <a:pt x="122230" y="143974"/>
                </a:lnTo>
                <a:lnTo>
                  <a:pt x="123838" y="145861"/>
                </a:lnTo>
                <a:lnTo>
                  <a:pt x="125446" y="147747"/>
                </a:lnTo>
                <a:lnTo>
                  <a:pt x="127054" y="149632"/>
                </a:lnTo>
                <a:lnTo>
                  <a:pt x="128663" y="151518"/>
                </a:lnTo>
                <a:lnTo>
                  <a:pt x="130271" y="153403"/>
                </a:lnTo>
                <a:lnTo>
                  <a:pt x="131880" y="155288"/>
                </a:lnTo>
                <a:lnTo>
                  <a:pt x="133488" y="157173"/>
                </a:lnTo>
                <a:lnTo>
                  <a:pt x="135096" y="159057"/>
                </a:lnTo>
                <a:lnTo>
                  <a:pt x="136705" y="160941"/>
                </a:lnTo>
                <a:lnTo>
                  <a:pt x="138312" y="162825"/>
                </a:lnTo>
                <a:lnTo>
                  <a:pt x="139921" y="164709"/>
                </a:lnTo>
                <a:lnTo>
                  <a:pt x="141529" y="166592"/>
                </a:lnTo>
                <a:lnTo>
                  <a:pt x="143137" y="168475"/>
                </a:lnTo>
                <a:lnTo>
                  <a:pt x="144746" y="170359"/>
                </a:lnTo>
                <a:lnTo>
                  <a:pt x="146354" y="172241"/>
                </a:lnTo>
                <a:lnTo>
                  <a:pt x="147963" y="174124"/>
                </a:lnTo>
                <a:lnTo>
                  <a:pt x="149571" y="176006"/>
                </a:lnTo>
                <a:lnTo>
                  <a:pt x="151179" y="177887"/>
                </a:lnTo>
                <a:lnTo>
                  <a:pt x="152787" y="179769"/>
                </a:lnTo>
                <a:lnTo>
                  <a:pt x="154395" y="181650"/>
                </a:lnTo>
                <a:lnTo>
                  <a:pt x="156004" y="183531"/>
                </a:lnTo>
                <a:lnTo>
                  <a:pt x="157612" y="185412"/>
                </a:lnTo>
                <a:lnTo>
                  <a:pt x="159220" y="187293"/>
                </a:lnTo>
                <a:lnTo>
                  <a:pt x="160829" y="189173"/>
                </a:lnTo>
                <a:lnTo>
                  <a:pt x="162437" y="191052"/>
                </a:lnTo>
                <a:lnTo>
                  <a:pt x="164046" y="192933"/>
                </a:lnTo>
                <a:lnTo>
                  <a:pt x="165654" y="194812"/>
                </a:lnTo>
                <a:lnTo>
                  <a:pt x="167261" y="196691"/>
                </a:lnTo>
                <a:lnTo>
                  <a:pt x="168870" y="198570"/>
                </a:lnTo>
                <a:lnTo>
                  <a:pt x="170478" y="200448"/>
                </a:lnTo>
                <a:lnTo>
                  <a:pt x="172087" y="202326"/>
                </a:lnTo>
                <a:lnTo>
                  <a:pt x="173695" y="204204"/>
                </a:lnTo>
                <a:lnTo>
                  <a:pt x="175303" y="206082"/>
                </a:lnTo>
                <a:lnTo>
                  <a:pt x="176912" y="207960"/>
                </a:lnTo>
                <a:lnTo>
                  <a:pt x="178520" y="209837"/>
                </a:lnTo>
                <a:lnTo>
                  <a:pt x="180128" y="211713"/>
                </a:lnTo>
                <a:lnTo>
                  <a:pt x="181736" y="213590"/>
                </a:lnTo>
                <a:lnTo>
                  <a:pt x="183344" y="215466"/>
                </a:lnTo>
                <a:lnTo>
                  <a:pt x="184953" y="217341"/>
                </a:lnTo>
                <a:lnTo>
                  <a:pt x="186561" y="219217"/>
                </a:lnTo>
                <a:lnTo>
                  <a:pt x="188170" y="221092"/>
                </a:lnTo>
                <a:lnTo>
                  <a:pt x="189778" y="222967"/>
                </a:lnTo>
                <a:lnTo>
                  <a:pt x="191386" y="224842"/>
                </a:lnTo>
                <a:lnTo>
                  <a:pt x="192995" y="226716"/>
                </a:lnTo>
                <a:lnTo>
                  <a:pt x="194602" y="228590"/>
                </a:lnTo>
                <a:lnTo>
                  <a:pt x="196211" y="230464"/>
                </a:lnTo>
                <a:lnTo>
                  <a:pt x="197819" y="232337"/>
                </a:lnTo>
                <a:lnTo>
                  <a:pt x="199427" y="234210"/>
                </a:lnTo>
                <a:lnTo>
                  <a:pt x="201036" y="236083"/>
                </a:lnTo>
                <a:lnTo>
                  <a:pt x="202644" y="237955"/>
                </a:lnTo>
                <a:lnTo>
                  <a:pt x="204253" y="239827"/>
                </a:lnTo>
                <a:lnTo>
                  <a:pt x="205861" y="241699"/>
                </a:lnTo>
                <a:lnTo>
                  <a:pt x="207469" y="243570"/>
                </a:lnTo>
                <a:lnTo>
                  <a:pt x="209077" y="245442"/>
                </a:lnTo>
                <a:lnTo>
                  <a:pt x="210685" y="247312"/>
                </a:lnTo>
                <a:lnTo>
                  <a:pt x="212294" y="249183"/>
                </a:lnTo>
                <a:lnTo>
                  <a:pt x="213902" y="251053"/>
                </a:lnTo>
                <a:lnTo>
                  <a:pt x="215510" y="252922"/>
                </a:lnTo>
                <a:lnTo>
                  <a:pt x="217119" y="254792"/>
                </a:lnTo>
                <a:lnTo>
                  <a:pt x="218727" y="256661"/>
                </a:lnTo>
                <a:lnTo>
                  <a:pt x="220336" y="258529"/>
                </a:lnTo>
                <a:lnTo>
                  <a:pt x="221944" y="260398"/>
                </a:lnTo>
                <a:lnTo>
                  <a:pt x="223551" y="262266"/>
                </a:lnTo>
                <a:lnTo>
                  <a:pt x="225160" y="264134"/>
                </a:lnTo>
                <a:lnTo>
                  <a:pt x="226768" y="266001"/>
                </a:lnTo>
                <a:lnTo>
                  <a:pt x="228377" y="267868"/>
                </a:lnTo>
                <a:lnTo>
                  <a:pt x="229985" y="269735"/>
                </a:lnTo>
                <a:lnTo>
                  <a:pt x="231593" y="271600"/>
                </a:lnTo>
                <a:lnTo>
                  <a:pt x="233202" y="273467"/>
                </a:lnTo>
                <a:lnTo>
                  <a:pt x="234810" y="275332"/>
                </a:lnTo>
                <a:lnTo>
                  <a:pt x="236418" y="277197"/>
                </a:lnTo>
                <a:lnTo>
                  <a:pt x="238026" y="279062"/>
                </a:lnTo>
                <a:lnTo>
                  <a:pt x="239634" y="280926"/>
                </a:lnTo>
                <a:lnTo>
                  <a:pt x="241243" y="282790"/>
                </a:lnTo>
                <a:lnTo>
                  <a:pt x="242851" y="284654"/>
                </a:lnTo>
                <a:lnTo>
                  <a:pt x="244460" y="286517"/>
                </a:lnTo>
                <a:lnTo>
                  <a:pt x="246068" y="288380"/>
                </a:lnTo>
                <a:lnTo>
                  <a:pt x="247676" y="290243"/>
                </a:lnTo>
                <a:lnTo>
                  <a:pt x="249285" y="292105"/>
                </a:lnTo>
                <a:lnTo>
                  <a:pt x="250893" y="293966"/>
                </a:lnTo>
                <a:lnTo>
                  <a:pt x="252501" y="295828"/>
                </a:lnTo>
                <a:lnTo>
                  <a:pt x="254109" y="297689"/>
                </a:lnTo>
                <a:lnTo>
                  <a:pt x="255717" y="299549"/>
                </a:lnTo>
                <a:lnTo>
                  <a:pt x="257326" y="301410"/>
                </a:lnTo>
                <a:lnTo>
                  <a:pt x="258934" y="303269"/>
                </a:lnTo>
                <a:lnTo>
                  <a:pt x="260542" y="305128"/>
                </a:lnTo>
                <a:lnTo>
                  <a:pt x="262151" y="306988"/>
                </a:lnTo>
                <a:lnTo>
                  <a:pt x="263759" y="308846"/>
                </a:lnTo>
                <a:lnTo>
                  <a:pt x="265368" y="310704"/>
                </a:lnTo>
                <a:lnTo>
                  <a:pt x="266975" y="312562"/>
                </a:lnTo>
                <a:lnTo>
                  <a:pt x="268584" y="314419"/>
                </a:lnTo>
                <a:lnTo>
                  <a:pt x="270192" y="316276"/>
                </a:lnTo>
                <a:lnTo>
                  <a:pt x="271800" y="318132"/>
                </a:lnTo>
                <a:lnTo>
                  <a:pt x="273409" y="319989"/>
                </a:lnTo>
                <a:lnTo>
                  <a:pt x="275017" y="321844"/>
                </a:lnTo>
                <a:lnTo>
                  <a:pt x="276625" y="323700"/>
                </a:lnTo>
                <a:lnTo>
                  <a:pt x="278234" y="325554"/>
                </a:lnTo>
                <a:lnTo>
                  <a:pt x="279842" y="327408"/>
                </a:lnTo>
                <a:lnTo>
                  <a:pt x="281450" y="329262"/>
                </a:lnTo>
                <a:lnTo>
                  <a:pt x="283058" y="331116"/>
                </a:lnTo>
                <a:lnTo>
                  <a:pt x="284667" y="332968"/>
                </a:lnTo>
                <a:lnTo>
                  <a:pt x="286275" y="334821"/>
                </a:lnTo>
                <a:lnTo>
                  <a:pt x="287883" y="336673"/>
                </a:lnTo>
                <a:lnTo>
                  <a:pt x="289492" y="338525"/>
                </a:lnTo>
                <a:lnTo>
                  <a:pt x="291100" y="340376"/>
                </a:lnTo>
                <a:lnTo>
                  <a:pt x="292708" y="342226"/>
                </a:lnTo>
                <a:lnTo>
                  <a:pt x="294317" y="344077"/>
                </a:lnTo>
                <a:lnTo>
                  <a:pt x="295924" y="345927"/>
                </a:lnTo>
                <a:lnTo>
                  <a:pt x="297533" y="347776"/>
                </a:lnTo>
                <a:lnTo>
                  <a:pt x="299141" y="349625"/>
                </a:lnTo>
                <a:lnTo>
                  <a:pt x="300749" y="351473"/>
                </a:lnTo>
                <a:lnTo>
                  <a:pt x="302358" y="353321"/>
                </a:lnTo>
                <a:lnTo>
                  <a:pt x="303966" y="355168"/>
                </a:lnTo>
                <a:lnTo>
                  <a:pt x="305575" y="357016"/>
                </a:lnTo>
                <a:lnTo>
                  <a:pt x="307183" y="358861"/>
                </a:lnTo>
                <a:lnTo>
                  <a:pt x="308791" y="360707"/>
                </a:lnTo>
                <a:lnTo>
                  <a:pt x="310399" y="362553"/>
                </a:lnTo>
                <a:lnTo>
                  <a:pt x="312007" y="364398"/>
                </a:lnTo>
                <a:lnTo>
                  <a:pt x="313616" y="366243"/>
                </a:lnTo>
                <a:lnTo>
                  <a:pt x="315224" y="368086"/>
                </a:lnTo>
                <a:lnTo>
                  <a:pt x="316832" y="369930"/>
                </a:lnTo>
                <a:lnTo>
                  <a:pt x="318441" y="371773"/>
                </a:lnTo>
                <a:lnTo>
                  <a:pt x="320049" y="373615"/>
                </a:lnTo>
                <a:lnTo>
                  <a:pt x="321658" y="375457"/>
                </a:lnTo>
                <a:lnTo>
                  <a:pt x="323265" y="377299"/>
                </a:lnTo>
                <a:lnTo>
                  <a:pt x="324874" y="379139"/>
                </a:lnTo>
                <a:lnTo>
                  <a:pt x="326482" y="380979"/>
                </a:lnTo>
                <a:lnTo>
                  <a:pt x="328090" y="382820"/>
                </a:lnTo>
                <a:lnTo>
                  <a:pt x="329699" y="384658"/>
                </a:lnTo>
                <a:lnTo>
                  <a:pt x="331307" y="386497"/>
                </a:lnTo>
                <a:lnTo>
                  <a:pt x="332915" y="388336"/>
                </a:lnTo>
                <a:lnTo>
                  <a:pt x="334524" y="390173"/>
                </a:lnTo>
                <a:lnTo>
                  <a:pt x="336132" y="392010"/>
                </a:lnTo>
                <a:lnTo>
                  <a:pt x="337740" y="393847"/>
                </a:lnTo>
                <a:lnTo>
                  <a:pt x="339348" y="395683"/>
                </a:lnTo>
                <a:lnTo>
                  <a:pt x="340956" y="397518"/>
                </a:lnTo>
                <a:lnTo>
                  <a:pt x="342565" y="399353"/>
                </a:lnTo>
                <a:lnTo>
                  <a:pt x="344173" y="401188"/>
                </a:lnTo>
                <a:lnTo>
                  <a:pt x="345782" y="403021"/>
                </a:lnTo>
                <a:lnTo>
                  <a:pt x="347390" y="404854"/>
                </a:lnTo>
                <a:lnTo>
                  <a:pt x="348998" y="406687"/>
                </a:lnTo>
                <a:lnTo>
                  <a:pt x="350607" y="408519"/>
                </a:lnTo>
                <a:lnTo>
                  <a:pt x="352214" y="410350"/>
                </a:lnTo>
                <a:lnTo>
                  <a:pt x="353823" y="412181"/>
                </a:lnTo>
                <a:lnTo>
                  <a:pt x="355431" y="414011"/>
                </a:lnTo>
                <a:lnTo>
                  <a:pt x="357039" y="415841"/>
                </a:lnTo>
                <a:lnTo>
                  <a:pt x="358648" y="417670"/>
                </a:lnTo>
                <a:lnTo>
                  <a:pt x="360256" y="419498"/>
                </a:lnTo>
                <a:lnTo>
                  <a:pt x="361865" y="421326"/>
                </a:lnTo>
                <a:lnTo>
                  <a:pt x="363473" y="423153"/>
                </a:lnTo>
                <a:lnTo>
                  <a:pt x="365081" y="424979"/>
                </a:lnTo>
                <a:lnTo>
                  <a:pt x="366689" y="426805"/>
                </a:lnTo>
                <a:lnTo>
                  <a:pt x="368297" y="428631"/>
                </a:lnTo>
                <a:lnTo>
                  <a:pt x="369906" y="430456"/>
                </a:lnTo>
                <a:lnTo>
                  <a:pt x="371514" y="432279"/>
                </a:lnTo>
                <a:lnTo>
                  <a:pt x="373122" y="434103"/>
                </a:lnTo>
                <a:lnTo>
                  <a:pt x="374731" y="435926"/>
                </a:lnTo>
                <a:lnTo>
                  <a:pt x="376339" y="437748"/>
                </a:lnTo>
                <a:lnTo>
                  <a:pt x="377948" y="439569"/>
                </a:lnTo>
                <a:lnTo>
                  <a:pt x="379556" y="441390"/>
                </a:lnTo>
                <a:lnTo>
                  <a:pt x="381163" y="443209"/>
                </a:lnTo>
                <a:lnTo>
                  <a:pt x="382772" y="445029"/>
                </a:lnTo>
                <a:lnTo>
                  <a:pt x="384380" y="446848"/>
                </a:lnTo>
                <a:lnTo>
                  <a:pt x="385989" y="448666"/>
                </a:lnTo>
                <a:lnTo>
                  <a:pt x="387597" y="450483"/>
                </a:lnTo>
                <a:lnTo>
                  <a:pt x="389205" y="452299"/>
                </a:lnTo>
                <a:lnTo>
                  <a:pt x="390814" y="454116"/>
                </a:lnTo>
                <a:lnTo>
                  <a:pt x="392422" y="455931"/>
                </a:lnTo>
                <a:lnTo>
                  <a:pt x="394030" y="457745"/>
                </a:lnTo>
                <a:lnTo>
                  <a:pt x="395638" y="459559"/>
                </a:lnTo>
                <a:lnTo>
                  <a:pt x="397246" y="461373"/>
                </a:lnTo>
                <a:lnTo>
                  <a:pt x="398855" y="463185"/>
                </a:lnTo>
                <a:lnTo>
                  <a:pt x="400463" y="464997"/>
                </a:lnTo>
                <a:lnTo>
                  <a:pt x="402072" y="466808"/>
                </a:lnTo>
                <a:lnTo>
                  <a:pt x="403680" y="468618"/>
                </a:lnTo>
                <a:lnTo>
                  <a:pt x="405288" y="470427"/>
                </a:lnTo>
                <a:lnTo>
                  <a:pt x="406897" y="472236"/>
                </a:lnTo>
                <a:lnTo>
                  <a:pt x="408505" y="474044"/>
                </a:lnTo>
                <a:lnTo>
                  <a:pt x="410113" y="475851"/>
                </a:lnTo>
                <a:lnTo>
                  <a:pt x="411721" y="477657"/>
                </a:lnTo>
                <a:lnTo>
                  <a:pt x="413329" y="479463"/>
                </a:lnTo>
                <a:lnTo>
                  <a:pt x="414938" y="481268"/>
                </a:lnTo>
                <a:lnTo>
                  <a:pt x="416546" y="483072"/>
                </a:lnTo>
                <a:lnTo>
                  <a:pt x="418154" y="484875"/>
                </a:lnTo>
                <a:lnTo>
                  <a:pt x="419763" y="486678"/>
                </a:lnTo>
                <a:lnTo>
                  <a:pt x="421371" y="488479"/>
                </a:lnTo>
                <a:lnTo>
                  <a:pt x="422980" y="490280"/>
                </a:lnTo>
                <a:lnTo>
                  <a:pt x="424587" y="492081"/>
                </a:lnTo>
                <a:lnTo>
                  <a:pt x="426196" y="493880"/>
                </a:lnTo>
                <a:lnTo>
                  <a:pt x="427804" y="495679"/>
                </a:lnTo>
                <a:lnTo>
                  <a:pt x="429412" y="497476"/>
                </a:lnTo>
                <a:lnTo>
                  <a:pt x="431021" y="499272"/>
                </a:lnTo>
                <a:lnTo>
                  <a:pt x="432629" y="501069"/>
                </a:lnTo>
                <a:lnTo>
                  <a:pt x="434237" y="502864"/>
                </a:lnTo>
                <a:lnTo>
                  <a:pt x="435846" y="504658"/>
                </a:lnTo>
                <a:lnTo>
                  <a:pt x="437454" y="506451"/>
                </a:lnTo>
                <a:lnTo>
                  <a:pt x="439062" y="508244"/>
                </a:lnTo>
                <a:lnTo>
                  <a:pt x="440670" y="510035"/>
                </a:lnTo>
                <a:lnTo>
                  <a:pt x="442279" y="511826"/>
                </a:lnTo>
                <a:lnTo>
                  <a:pt x="443887" y="513616"/>
                </a:lnTo>
                <a:lnTo>
                  <a:pt x="445495" y="515405"/>
                </a:lnTo>
                <a:lnTo>
                  <a:pt x="447104" y="517193"/>
                </a:lnTo>
                <a:lnTo>
                  <a:pt x="448712" y="518980"/>
                </a:lnTo>
                <a:lnTo>
                  <a:pt x="450320" y="520767"/>
                </a:lnTo>
                <a:lnTo>
                  <a:pt x="451929" y="522552"/>
                </a:lnTo>
                <a:lnTo>
                  <a:pt x="453536" y="524337"/>
                </a:lnTo>
                <a:lnTo>
                  <a:pt x="455145" y="526120"/>
                </a:lnTo>
                <a:lnTo>
                  <a:pt x="456753" y="527903"/>
                </a:lnTo>
                <a:lnTo>
                  <a:pt x="458362" y="529684"/>
                </a:lnTo>
                <a:lnTo>
                  <a:pt x="459970" y="531464"/>
                </a:lnTo>
                <a:lnTo>
                  <a:pt x="461578" y="533244"/>
                </a:lnTo>
                <a:lnTo>
                  <a:pt x="463187" y="535023"/>
                </a:lnTo>
                <a:lnTo>
                  <a:pt x="464795" y="536801"/>
                </a:lnTo>
                <a:lnTo>
                  <a:pt x="466403" y="538578"/>
                </a:lnTo>
                <a:lnTo>
                  <a:pt x="468011" y="540354"/>
                </a:lnTo>
                <a:lnTo>
                  <a:pt x="469619" y="542128"/>
                </a:lnTo>
                <a:lnTo>
                  <a:pt x="471228" y="543902"/>
                </a:lnTo>
                <a:lnTo>
                  <a:pt x="472836" y="545675"/>
                </a:lnTo>
                <a:lnTo>
                  <a:pt x="474444" y="547446"/>
                </a:lnTo>
                <a:lnTo>
                  <a:pt x="476053" y="549217"/>
                </a:lnTo>
                <a:lnTo>
                  <a:pt x="477661" y="550987"/>
                </a:lnTo>
                <a:lnTo>
                  <a:pt x="479270" y="552755"/>
                </a:lnTo>
                <a:lnTo>
                  <a:pt x="480877" y="554523"/>
                </a:lnTo>
                <a:lnTo>
                  <a:pt x="482486" y="556289"/>
                </a:lnTo>
                <a:lnTo>
                  <a:pt x="484094" y="558054"/>
                </a:lnTo>
                <a:lnTo>
                  <a:pt x="485702" y="559819"/>
                </a:lnTo>
                <a:lnTo>
                  <a:pt x="487311" y="561582"/>
                </a:lnTo>
                <a:lnTo>
                  <a:pt x="488919" y="563344"/>
                </a:lnTo>
                <a:lnTo>
                  <a:pt x="490527" y="565105"/>
                </a:lnTo>
                <a:lnTo>
                  <a:pt x="492136" y="566865"/>
                </a:lnTo>
                <a:lnTo>
                  <a:pt x="493744" y="568624"/>
                </a:lnTo>
                <a:lnTo>
                  <a:pt x="495352" y="570381"/>
                </a:lnTo>
                <a:lnTo>
                  <a:pt x="496960" y="572138"/>
                </a:lnTo>
                <a:lnTo>
                  <a:pt x="498569" y="573894"/>
                </a:lnTo>
                <a:lnTo>
                  <a:pt x="500177" y="575648"/>
                </a:lnTo>
                <a:lnTo>
                  <a:pt x="501785" y="577400"/>
                </a:lnTo>
                <a:lnTo>
                  <a:pt x="503394" y="579152"/>
                </a:lnTo>
                <a:lnTo>
                  <a:pt x="505002" y="580903"/>
                </a:lnTo>
                <a:lnTo>
                  <a:pt x="506610" y="582653"/>
                </a:lnTo>
                <a:lnTo>
                  <a:pt x="508219" y="584401"/>
                </a:lnTo>
                <a:lnTo>
                  <a:pt x="509826" y="586148"/>
                </a:lnTo>
                <a:lnTo>
                  <a:pt x="511435" y="587894"/>
                </a:lnTo>
                <a:lnTo>
                  <a:pt x="513043" y="589639"/>
                </a:lnTo>
                <a:lnTo>
                  <a:pt x="514651" y="591382"/>
                </a:lnTo>
                <a:lnTo>
                  <a:pt x="516260" y="593124"/>
                </a:lnTo>
                <a:lnTo>
                  <a:pt x="517868" y="594865"/>
                </a:lnTo>
                <a:lnTo>
                  <a:pt x="519477" y="596605"/>
                </a:lnTo>
                <a:lnTo>
                  <a:pt x="521085" y="598343"/>
                </a:lnTo>
                <a:lnTo>
                  <a:pt x="522693" y="600079"/>
                </a:lnTo>
                <a:lnTo>
                  <a:pt x="524301" y="601815"/>
                </a:lnTo>
                <a:lnTo>
                  <a:pt x="525909" y="603550"/>
                </a:lnTo>
                <a:lnTo>
                  <a:pt x="527518" y="605282"/>
                </a:lnTo>
                <a:lnTo>
                  <a:pt x="529126" y="607014"/>
                </a:lnTo>
                <a:lnTo>
                  <a:pt x="530734" y="608745"/>
                </a:lnTo>
                <a:lnTo>
                  <a:pt x="532343" y="610473"/>
                </a:lnTo>
                <a:lnTo>
                  <a:pt x="533951" y="612201"/>
                </a:lnTo>
                <a:lnTo>
                  <a:pt x="535560" y="613928"/>
                </a:lnTo>
                <a:lnTo>
                  <a:pt x="537168" y="615652"/>
                </a:lnTo>
                <a:lnTo>
                  <a:pt x="538775" y="617375"/>
                </a:lnTo>
                <a:lnTo>
                  <a:pt x="540384" y="619098"/>
                </a:lnTo>
                <a:lnTo>
                  <a:pt x="541992" y="620819"/>
                </a:lnTo>
                <a:lnTo>
                  <a:pt x="543601" y="622538"/>
                </a:lnTo>
                <a:lnTo>
                  <a:pt x="545209" y="624255"/>
                </a:lnTo>
                <a:lnTo>
                  <a:pt x="546817" y="625972"/>
                </a:lnTo>
                <a:lnTo>
                  <a:pt x="548426" y="627686"/>
                </a:lnTo>
                <a:lnTo>
                  <a:pt x="550034" y="629400"/>
                </a:lnTo>
                <a:lnTo>
                  <a:pt x="551643" y="631112"/>
                </a:lnTo>
                <a:lnTo>
                  <a:pt x="553250" y="632822"/>
                </a:lnTo>
                <a:lnTo>
                  <a:pt x="554858" y="634531"/>
                </a:lnTo>
                <a:lnTo>
                  <a:pt x="556467" y="636238"/>
                </a:lnTo>
                <a:lnTo>
                  <a:pt x="558075" y="637944"/>
                </a:lnTo>
                <a:lnTo>
                  <a:pt x="559684" y="639648"/>
                </a:lnTo>
                <a:lnTo>
                  <a:pt x="561292" y="641351"/>
                </a:lnTo>
                <a:lnTo>
                  <a:pt x="562900" y="643052"/>
                </a:lnTo>
                <a:lnTo>
                  <a:pt x="564509" y="644751"/>
                </a:lnTo>
                <a:lnTo>
                  <a:pt x="566117" y="646450"/>
                </a:lnTo>
                <a:lnTo>
                  <a:pt x="567725" y="648146"/>
                </a:lnTo>
                <a:lnTo>
                  <a:pt x="569333" y="649840"/>
                </a:lnTo>
                <a:lnTo>
                  <a:pt x="570941" y="651533"/>
                </a:lnTo>
                <a:lnTo>
                  <a:pt x="572550" y="653224"/>
                </a:lnTo>
                <a:lnTo>
                  <a:pt x="574158" y="654914"/>
                </a:lnTo>
                <a:lnTo>
                  <a:pt x="575767" y="656602"/>
                </a:lnTo>
                <a:lnTo>
                  <a:pt x="577373" y="658289"/>
                </a:lnTo>
                <a:lnTo>
                  <a:pt x="578983" y="659973"/>
                </a:lnTo>
                <a:lnTo>
                  <a:pt x="580593" y="661656"/>
                </a:lnTo>
                <a:lnTo>
                  <a:pt x="582203" y="663337"/>
                </a:lnTo>
                <a:lnTo>
                  <a:pt x="583805" y="665016"/>
                </a:lnTo>
                <a:lnTo>
                  <a:pt x="585415" y="666694"/>
                </a:lnTo>
                <a:lnTo>
                  <a:pt x="587025" y="668369"/>
                </a:lnTo>
                <a:lnTo>
                  <a:pt x="588635" y="670044"/>
                </a:lnTo>
                <a:lnTo>
                  <a:pt x="590237" y="671716"/>
                </a:lnTo>
                <a:lnTo>
                  <a:pt x="591847" y="673386"/>
                </a:lnTo>
                <a:lnTo>
                  <a:pt x="593457" y="675055"/>
                </a:lnTo>
                <a:lnTo>
                  <a:pt x="595067" y="676721"/>
                </a:lnTo>
                <a:lnTo>
                  <a:pt x="596677" y="678386"/>
                </a:lnTo>
                <a:lnTo>
                  <a:pt x="598279" y="680049"/>
                </a:lnTo>
                <a:lnTo>
                  <a:pt x="599889" y="681710"/>
                </a:lnTo>
                <a:lnTo>
                  <a:pt x="601499" y="683369"/>
                </a:lnTo>
                <a:lnTo>
                  <a:pt x="603109" y="685026"/>
                </a:lnTo>
                <a:lnTo>
                  <a:pt x="604719" y="686681"/>
                </a:lnTo>
                <a:lnTo>
                  <a:pt x="606321" y="688334"/>
                </a:lnTo>
                <a:lnTo>
                  <a:pt x="607931" y="689985"/>
                </a:lnTo>
                <a:lnTo>
                  <a:pt x="609541" y="691635"/>
                </a:lnTo>
                <a:lnTo>
                  <a:pt x="611151" y="693282"/>
                </a:lnTo>
                <a:lnTo>
                  <a:pt x="612761" y="694927"/>
                </a:lnTo>
                <a:lnTo>
                  <a:pt x="614363" y="696570"/>
                </a:lnTo>
                <a:lnTo>
                  <a:pt x="615973" y="698211"/>
                </a:lnTo>
                <a:lnTo>
                  <a:pt x="617583" y="699850"/>
                </a:lnTo>
                <a:lnTo>
                  <a:pt x="619193" y="701487"/>
                </a:lnTo>
                <a:lnTo>
                  <a:pt x="620795" y="703121"/>
                </a:lnTo>
                <a:lnTo>
                  <a:pt x="622405" y="704755"/>
                </a:lnTo>
                <a:lnTo>
                  <a:pt x="624015" y="706384"/>
                </a:lnTo>
                <a:lnTo>
                  <a:pt x="625625" y="708013"/>
                </a:lnTo>
                <a:lnTo>
                  <a:pt x="627235" y="709639"/>
                </a:lnTo>
                <a:lnTo>
                  <a:pt x="628837" y="711263"/>
                </a:lnTo>
                <a:lnTo>
                  <a:pt x="630447" y="712885"/>
                </a:lnTo>
                <a:lnTo>
                  <a:pt x="632056" y="714504"/>
                </a:lnTo>
                <a:lnTo>
                  <a:pt x="633666" y="716121"/>
                </a:lnTo>
                <a:lnTo>
                  <a:pt x="635276" y="717736"/>
                </a:lnTo>
                <a:lnTo>
                  <a:pt x="636878" y="719349"/>
                </a:lnTo>
                <a:lnTo>
                  <a:pt x="638488" y="720959"/>
                </a:lnTo>
                <a:lnTo>
                  <a:pt x="640098" y="722567"/>
                </a:lnTo>
                <a:lnTo>
                  <a:pt x="641708" y="724172"/>
                </a:lnTo>
                <a:lnTo>
                  <a:pt x="643318" y="725775"/>
                </a:lnTo>
                <a:lnTo>
                  <a:pt x="644920" y="727376"/>
                </a:lnTo>
                <a:lnTo>
                  <a:pt x="646530" y="728974"/>
                </a:lnTo>
                <a:lnTo>
                  <a:pt x="648140" y="730567"/>
                </a:lnTo>
                <a:lnTo>
                  <a:pt x="649750" y="732161"/>
                </a:lnTo>
                <a:lnTo>
                  <a:pt x="651352" y="733755"/>
                </a:lnTo>
                <a:lnTo>
                  <a:pt x="652962" y="735341"/>
                </a:lnTo>
                <a:lnTo>
                  <a:pt x="654572" y="736927"/>
                </a:lnTo>
                <a:lnTo>
                  <a:pt x="656182" y="738513"/>
                </a:lnTo>
                <a:lnTo>
                  <a:pt x="657792" y="740091"/>
                </a:lnTo>
                <a:lnTo>
                  <a:pt x="659394" y="741669"/>
                </a:lnTo>
                <a:lnTo>
                  <a:pt x="661004" y="743247"/>
                </a:lnTo>
                <a:lnTo>
                  <a:pt x="662614" y="744817"/>
                </a:lnTo>
                <a:lnTo>
                  <a:pt x="664224" y="746387"/>
                </a:lnTo>
                <a:lnTo>
                  <a:pt x="665834" y="747958"/>
                </a:lnTo>
                <a:lnTo>
                  <a:pt x="667436" y="749528"/>
                </a:lnTo>
                <a:lnTo>
                  <a:pt x="669046" y="751090"/>
                </a:lnTo>
                <a:lnTo>
                  <a:pt x="670656" y="752644"/>
                </a:lnTo>
                <a:lnTo>
                  <a:pt x="672266" y="754206"/>
                </a:lnTo>
                <a:lnTo>
                  <a:pt x="673868" y="755760"/>
                </a:lnTo>
                <a:lnTo>
                  <a:pt x="675478" y="757307"/>
                </a:lnTo>
                <a:lnTo>
                  <a:pt x="677088" y="758861"/>
                </a:lnTo>
                <a:lnTo>
                  <a:pt x="678698" y="760399"/>
                </a:lnTo>
                <a:lnTo>
                  <a:pt x="680308" y="761945"/>
                </a:lnTo>
                <a:lnTo>
                  <a:pt x="681910" y="763483"/>
                </a:lnTo>
                <a:lnTo>
                  <a:pt x="683520" y="765022"/>
                </a:lnTo>
                <a:lnTo>
                  <a:pt x="685130" y="766560"/>
                </a:lnTo>
                <a:lnTo>
                  <a:pt x="686740" y="768090"/>
                </a:lnTo>
                <a:lnTo>
                  <a:pt x="688350" y="769612"/>
                </a:lnTo>
                <a:lnTo>
                  <a:pt x="689952" y="771143"/>
                </a:lnTo>
                <a:lnTo>
                  <a:pt x="691562" y="772665"/>
                </a:lnTo>
                <a:lnTo>
                  <a:pt x="693172" y="774179"/>
                </a:lnTo>
                <a:lnTo>
                  <a:pt x="694782" y="775694"/>
                </a:lnTo>
                <a:lnTo>
                  <a:pt x="696392" y="777208"/>
                </a:lnTo>
                <a:lnTo>
                  <a:pt x="697994" y="778722"/>
                </a:lnTo>
                <a:lnTo>
                  <a:pt x="699603" y="780229"/>
                </a:lnTo>
                <a:lnTo>
                  <a:pt x="701213" y="781727"/>
                </a:lnTo>
                <a:lnTo>
                  <a:pt x="702823" y="783233"/>
                </a:lnTo>
                <a:lnTo>
                  <a:pt x="704425" y="784724"/>
                </a:lnTo>
                <a:lnTo>
                  <a:pt x="706035" y="786222"/>
                </a:lnTo>
                <a:lnTo>
                  <a:pt x="707645" y="787713"/>
                </a:lnTo>
                <a:lnTo>
                  <a:pt x="709255" y="789195"/>
                </a:lnTo>
                <a:lnTo>
                  <a:pt x="710865" y="790678"/>
                </a:lnTo>
                <a:lnTo>
                  <a:pt x="712467" y="792160"/>
                </a:lnTo>
                <a:lnTo>
                  <a:pt x="714077" y="793642"/>
                </a:lnTo>
                <a:lnTo>
                  <a:pt x="715687" y="795109"/>
                </a:lnTo>
                <a:lnTo>
                  <a:pt x="717297" y="796583"/>
                </a:lnTo>
                <a:lnTo>
                  <a:pt x="718907" y="798050"/>
                </a:lnTo>
                <a:lnTo>
                  <a:pt x="720509" y="799508"/>
                </a:lnTo>
                <a:lnTo>
                  <a:pt x="722119" y="800975"/>
                </a:lnTo>
                <a:lnTo>
                  <a:pt x="723729" y="802426"/>
                </a:lnTo>
                <a:lnTo>
                  <a:pt x="725339" y="803876"/>
                </a:lnTo>
                <a:lnTo>
                  <a:pt x="726949" y="805327"/>
                </a:lnTo>
                <a:lnTo>
                  <a:pt x="728551" y="806777"/>
                </a:lnTo>
                <a:lnTo>
                  <a:pt x="730161" y="808212"/>
                </a:lnTo>
                <a:lnTo>
                  <a:pt x="731771" y="809654"/>
                </a:lnTo>
                <a:lnTo>
                  <a:pt x="733381" y="811089"/>
                </a:lnTo>
                <a:lnTo>
                  <a:pt x="734983" y="812516"/>
                </a:lnTo>
                <a:lnTo>
                  <a:pt x="736593" y="813942"/>
                </a:lnTo>
                <a:lnTo>
                  <a:pt x="738203" y="815369"/>
                </a:lnTo>
                <a:lnTo>
                  <a:pt x="739813" y="816788"/>
                </a:lnTo>
                <a:lnTo>
                  <a:pt x="741423" y="818198"/>
                </a:lnTo>
                <a:lnTo>
                  <a:pt x="743025" y="819609"/>
                </a:lnTo>
                <a:lnTo>
                  <a:pt x="744635" y="821020"/>
                </a:lnTo>
                <a:lnTo>
                  <a:pt x="746245" y="822423"/>
                </a:lnTo>
                <a:lnTo>
                  <a:pt x="747855" y="823825"/>
                </a:lnTo>
                <a:lnTo>
                  <a:pt x="749465" y="825220"/>
                </a:lnTo>
                <a:lnTo>
                  <a:pt x="751067" y="826607"/>
                </a:lnTo>
                <a:lnTo>
                  <a:pt x="752677" y="827994"/>
                </a:lnTo>
                <a:lnTo>
                  <a:pt x="754287" y="829380"/>
                </a:lnTo>
                <a:lnTo>
                  <a:pt x="755897" y="830759"/>
                </a:lnTo>
                <a:lnTo>
                  <a:pt x="757507" y="832130"/>
                </a:lnTo>
                <a:lnTo>
                  <a:pt x="759109" y="833501"/>
                </a:lnTo>
                <a:lnTo>
                  <a:pt x="760719" y="834872"/>
                </a:lnTo>
                <a:lnTo>
                  <a:pt x="762329" y="836235"/>
                </a:lnTo>
                <a:lnTo>
                  <a:pt x="763939" y="837590"/>
                </a:lnTo>
                <a:lnTo>
                  <a:pt x="765541" y="838945"/>
                </a:lnTo>
                <a:lnTo>
                  <a:pt x="767150" y="840292"/>
                </a:lnTo>
                <a:lnTo>
                  <a:pt x="768760" y="841639"/>
                </a:lnTo>
                <a:lnTo>
                  <a:pt x="770370" y="842978"/>
                </a:lnTo>
                <a:lnTo>
                  <a:pt x="771980" y="844317"/>
                </a:lnTo>
                <a:lnTo>
                  <a:pt x="773582" y="845648"/>
                </a:lnTo>
                <a:lnTo>
                  <a:pt x="775192" y="846971"/>
                </a:lnTo>
                <a:lnTo>
                  <a:pt x="776802" y="848294"/>
                </a:lnTo>
                <a:lnTo>
                  <a:pt x="778412" y="849609"/>
                </a:lnTo>
                <a:lnTo>
                  <a:pt x="780022" y="850924"/>
                </a:lnTo>
                <a:lnTo>
                  <a:pt x="781624" y="852231"/>
                </a:lnTo>
                <a:lnTo>
                  <a:pt x="783234" y="853538"/>
                </a:lnTo>
                <a:lnTo>
                  <a:pt x="784844" y="854837"/>
                </a:lnTo>
                <a:lnTo>
                  <a:pt x="786454" y="856128"/>
                </a:lnTo>
                <a:lnTo>
                  <a:pt x="788064" y="857419"/>
                </a:lnTo>
                <a:lnTo>
                  <a:pt x="789666" y="858703"/>
                </a:lnTo>
                <a:lnTo>
                  <a:pt x="791276" y="859986"/>
                </a:lnTo>
                <a:lnTo>
                  <a:pt x="792886" y="861261"/>
                </a:lnTo>
                <a:lnTo>
                  <a:pt x="794496" y="862528"/>
                </a:lnTo>
                <a:lnTo>
                  <a:pt x="796098" y="863796"/>
                </a:lnTo>
                <a:lnTo>
                  <a:pt x="797708" y="865055"/>
                </a:lnTo>
                <a:lnTo>
                  <a:pt x="799318" y="866314"/>
                </a:lnTo>
                <a:lnTo>
                  <a:pt x="800928" y="867565"/>
                </a:lnTo>
                <a:lnTo>
                  <a:pt x="802538" y="868809"/>
                </a:lnTo>
                <a:lnTo>
                  <a:pt x="804140" y="870044"/>
                </a:lnTo>
                <a:lnTo>
                  <a:pt x="805750" y="871280"/>
                </a:lnTo>
                <a:lnTo>
                  <a:pt x="807360" y="872515"/>
                </a:lnTo>
                <a:lnTo>
                  <a:pt x="808970" y="873734"/>
                </a:lnTo>
                <a:lnTo>
                  <a:pt x="810580" y="874954"/>
                </a:lnTo>
                <a:lnTo>
                  <a:pt x="812182" y="876173"/>
                </a:lnTo>
                <a:lnTo>
                  <a:pt x="813792" y="877385"/>
                </a:lnTo>
                <a:lnTo>
                  <a:pt x="815402" y="878588"/>
                </a:lnTo>
                <a:lnTo>
                  <a:pt x="817012" y="879784"/>
                </a:lnTo>
                <a:lnTo>
                  <a:pt x="818614" y="880979"/>
                </a:lnTo>
                <a:lnTo>
                  <a:pt x="820224" y="882167"/>
                </a:lnTo>
                <a:lnTo>
                  <a:pt x="821834" y="883346"/>
                </a:lnTo>
                <a:lnTo>
                  <a:pt x="823444" y="884526"/>
                </a:lnTo>
                <a:lnTo>
                  <a:pt x="825054" y="885698"/>
                </a:lnTo>
                <a:lnTo>
                  <a:pt x="826656" y="886861"/>
                </a:lnTo>
                <a:lnTo>
                  <a:pt x="828266" y="888017"/>
                </a:lnTo>
                <a:lnTo>
                  <a:pt x="829876" y="889173"/>
                </a:lnTo>
                <a:lnTo>
                  <a:pt x="831486" y="890320"/>
                </a:lnTo>
                <a:lnTo>
                  <a:pt x="833096" y="891468"/>
                </a:lnTo>
                <a:lnTo>
                  <a:pt x="834697" y="892608"/>
                </a:lnTo>
                <a:lnTo>
                  <a:pt x="836307" y="893739"/>
                </a:lnTo>
                <a:lnTo>
                  <a:pt x="837917" y="894863"/>
                </a:lnTo>
                <a:lnTo>
                  <a:pt x="839527" y="895979"/>
                </a:lnTo>
                <a:lnTo>
                  <a:pt x="841137" y="897095"/>
                </a:lnTo>
                <a:lnTo>
                  <a:pt x="842739" y="898203"/>
                </a:lnTo>
                <a:lnTo>
                  <a:pt x="844349" y="899311"/>
                </a:lnTo>
                <a:lnTo>
                  <a:pt x="845959" y="900403"/>
                </a:lnTo>
                <a:lnTo>
                  <a:pt x="847569" y="901494"/>
                </a:lnTo>
                <a:lnTo>
                  <a:pt x="849171" y="902578"/>
                </a:lnTo>
                <a:lnTo>
                  <a:pt x="850781" y="903662"/>
                </a:lnTo>
                <a:lnTo>
                  <a:pt x="852391" y="904730"/>
                </a:lnTo>
                <a:lnTo>
                  <a:pt x="854001" y="905798"/>
                </a:lnTo>
                <a:lnTo>
                  <a:pt x="855611" y="906858"/>
                </a:lnTo>
                <a:lnTo>
                  <a:pt x="857213" y="907918"/>
                </a:lnTo>
                <a:lnTo>
                  <a:pt x="858823" y="908962"/>
                </a:lnTo>
                <a:lnTo>
                  <a:pt x="860433" y="910006"/>
                </a:lnTo>
                <a:lnTo>
                  <a:pt x="862043" y="911043"/>
                </a:lnTo>
                <a:lnTo>
                  <a:pt x="863653" y="912071"/>
                </a:lnTo>
                <a:lnTo>
                  <a:pt x="865255" y="913099"/>
                </a:lnTo>
                <a:lnTo>
                  <a:pt x="866865" y="914111"/>
                </a:lnTo>
                <a:lnTo>
                  <a:pt x="868475" y="915123"/>
                </a:lnTo>
                <a:lnTo>
                  <a:pt x="870085" y="916128"/>
                </a:lnTo>
                <a:lnTo>
                  <a:pt x="871695" y="917132"/>
                </a:lnTo>
                <a:lnTo>
                  <a:pt x="873297" y="918120"/>
                </a:lnTo>
                <a:lnTo>
                  <a:pt x="874907" y="919108"/>
                </a:lnTo>
                <a:lnTo>
                  <a:pt x="876517" y="920089"/>
                </a:lnTo>
                <a:lnTo>
                  <a:pt x="878127" y="921061"/>
                </a:lnTo>
                <a:lnTo>
                  <a:pt x="879729" y="922025"/>
                </a:lnTo>
                <a:lnTo>
                  <a:pt x="881339" y="922990"/>
                </a:lnTo>
                <a:lnTo>
                  <a:pt x="882949" y="923938"/>
                </a:lnTo>
                <a:lnTo>
                  <a:pt x="884559" y="924887"/>
                </a:lnTo>
                <a:lnTo>
                  <a:pt x="886169" y="925827"/>
                </a:lnTo>
                <a:lnTo>
                  <a:pt x="887771" y="926760"/>
                </a:lnTo>
                <a:lnTo>
                  <a:pt x="889381" y="927692"/>
                </a:lnTo>
                <a:lnTo>
                  <a:pt x="890991" y="928609"/>
                </a:lnTo>
                <a:lnTo>
                  <a:pt x="892601" y="929525"/>
                </a:lnTo>
                <a:lnTo>
                  <a:pt x="894211" y="930434"/>
                </a:lnTo>
                <a:lnTo>
                  <a:pt x="895813" y="931335"/>
                </a:lnTo>
                <a:lnTo>
                  <a:pt x="897423" y="932227"/>
                </a:lnTo>
                <a:lnTo>
                  <a:pt x="899033" y="933112"/>
                </a:lnTo>
                <a:lnTo>
                  <a:pt x="900642" y="933997"/>
                </a:lnTo>
                <a:lnTo>
                  <a:pt x="902252" y="934873"/>
                </a:lnTo>
                <a:lnTo>
                  <a:pt x="903854" y="935734"/>
                </a:lnTo>
                <a:lnTo>
                  <a:pt x="905464" y="936595"/>
                </a:lnTo>
                <a:lnTo>
                  <a:pt x="907074" y="937448"/>
                </a:lnTo>
                <a:lnTo>
                  <a:pt x="908684" y="938300"/>
                </a:lnTo>
                <a:lnTo>
                  <a:pt x="910286" y="939137"/>
                </a:lnTo>
                <a:lnTo>
                  <a:pt x="911896" y="939974"/>
                </a:lnTo>
                <a:lnTo>
                  <a:pt x="913506" y="940795"/>
                </a:lnTo>
                <a:lnTo>
                  <a:pt x="915116" y="941616"/>
                </a:lnTo>
                <a:lnTo>
                  <a:pt x="916726" y="942429"/>
                </a:lnTo>
                <a:lnTo>
                  <a:pt x="918328" y="943234"/>
                </a:lnTo>
                <a:lnTo>
                  <a:pt x="919938" y="944039"/>
                </a:lnTo>
                <a:lnTo>
                  <a:pt x="921548" y="944828"/>
                </a:lnTo>
                <a:lnTo>
                  <a:pt x="923158" y="945617"/>
                </a:lnTo>
                <a:lnTo>
                  <a:pt x="924768" y="946390"/>
                </a:lnTo>
                <a:lnTo>
                  <a:pt x="926370" y="947163"/>
                </a:lnTo>
                <a:lnTo>
                  <a:pt x="927980" y="947928"/>
                </a:lnTo>
                <a:lnTo>
                  <a:pt x="929590" y="948686"/>
                </a:lnTo>
                <a:lnTo>
                  <a:pt x="931200" y="949435"/>
                </a:lnTo>
                <a:lnTo>
                  <a:pt x="932802" y="950184"/>
                </a:lnTo>
                <a:lnTo>
                  <a:pt x="934412" y="950917"/>
                </a:lnTo>
                <a:lnTo>
                  <a:pt x="936022" y="951650"/>
                </a:lnTo>
                <a:lnTo>
                  <a:pt x="937632" y="952368"/>
                </a:lnTo>
                <a:lnTo>
                  <a:pt x="939242" y="953085"/>
                </a:lnTo>
                <a:lnTo>
                  <a:pt x="940844" y="953795"/>
                </a:lnTo>
                <a:lnTo>
                  <a:pt x="942454" y="954496"/>
                </a:lnTo>
                <a:lnTo>
                  <a:pt x="944064" y="955197"/>
                </a:lnTo>
                <a:lnTo>
                  <a:pt x="945674" y="955883"/>
                </a:lnTo>
                <a:lnTo>
                  <a:pt x="947284" y="956568"/>
                </a:lnTo>
                <a:lnTo>
                  <a:pt x="948886" y="957238"/>
                </a:lnTo>
                <a:lnTo>
                  <a:pt x="950496" y="957907"/>
                </a:lnTo>
                <a:lnTo>
                  <a:pt x="952106" y="958569"/>
                </a:lnTo>
                <a:lnTo>
                  <a:pt x="953716" y="959222"/>
                </a:lnTo>
                <a:lnTo>
                  <a:pt x="955326" y="959868"/>
                </a:lnTo>
                <a:lnTo>
                  <a:pt x="956928" y="960513"/>
                </a:lnTo>
                <a:lnTo>
                  <a:pt x="958538" y="961143"/>
                </a:lnTo>
                <a:lnTo>
                  <a:pt x="960148" y="961773"/>
                </a:lnTo>
                <a:lnTo>
                  <a:pt x="961758" y="962386"/>
                </a:lnTo>
                <a:lnTo>
                  <a:pt x="963360" y="963000"/>
                </a:lnTo>
                <a:lnTo>
                  <a:pt x="964970" y="963606"/>
                </a:lnTo>
                <a:lnTo>
                  <a:pt x="966579" y="964211"/>
                </a:lnTo>
                <a:lnTo>
                  <a:pt x="968189" y="964801"/>
                </a:lnTo>
                <a:lnTo>
                  <a:pt x="969799" y="965383"/>
                </a:lnTo>
                <a:lnTo>
                  <a:pt x="971401" y="965965"/>
                </a:lnTo>
                <a:lnTo>
                  <a:pt x="973011" y="966539"/>
                </a:lnTo>
                <a:lnTo>
                  <a:pt x="974621" y="967105"/>
                </a:lnTo>
                <a:lnTo>
                  <a:pt x="976231" y="967662"/>
                </a:lnTo>
                <a:lnTo>
                  <a:pt x="977841" y="968212"/>
                </a:lnTo>
                <a:lnTo>
                  <a:pt x="979443" y="968762"/>
                </a:lnTo>
                <a:lnTo>
                  <a:pt x="981053" y="969296"/>
                </a:lnTo>
                <a:lnTo>
                  <a:pt x="982663" y="969830"/>
                </a:lnTo>
                <a:lnTo>
                  <a:pt x="984273" y="970356"/>
                </a:lnTo>
                <a:lnTo>
                  <a:pt x="985883" y="970874"/>
                </a:lnTo>
                <a:lnTo>
                  <a:pt x="987485" y="971385"/>
                </a:lnTo>
                <a:lnTo>
                  <a:pt x="989095" y="971895"/>
                </a:lnTo>
                <a:lnTo>
                  <a:pt x="990705" y="972397"/>
                </a:lnTo>
                <a:lnTo>
                  <a:pt x="992315" y="972891"/>
                </a:lnTo>
                <a:lnTo>
                  <a:pt x="993917" y="973377"/>
                </a:lnTo>
                <a:lnTo>
                  <a:pt x="995527" y="973855"/>
                </a:lnTo>
                <a:lnTo>
                  <a:pt x="997137" y="974326"/>
                </a:lnTo>
                <a:lnTo>
                  <a:pt x="998747" y="974796"/>
                </a:lnTo>
                <a:lnTo>
                  <a:pt x="1000357" y="975258"/>
                </a:lnTo>
                <a:lnTo>
                  <a:pt x="1001959" y="975712"/>
                </a:lnTo>
                <a:lnTo>
                  <a:pt x="1003569" y="976159"/>
                </a:lnTo>
                <a:lnTo>
                  <a:pt x="1005179" y="976605"/>
                </a:lnTo>
                <a:lnTo>
                  <a:pt x="1006789" y="977035"/>
                </a:lnTo>
                <a:lnTo>
                  <a:pt x="1008399" y="977466"/>
                </a:lnTo>
                <a:lnTo>
                  <a:pt x="1010001" y="977888"/>
                </a:lnTo>
                <a:lnTo>
                  <a:pt x="1011611" y="978311"/>
                </a:lnTo>
                <a:lnTo>
                  <a:pt x="1013221" y="978725"/>
                </a:lnTo>
                <a:lnTo>
                  <a:pt x="1014831" y="979124"/>
                </a:lnTo>
                <a:lnTo>
                  <a:pt x="1016441" y="979530"/>
                </a:lnTo>
                <a:lnTo>
                  <a:pt x="1018043" y="979921"/>
                </a:lnTo>
                <a:lnTo>
                  <a:pt x="1019653" y="980311"/>
                </a:lnTo>
                <a:lnTo>
                  <a:pt x="1021263" y="980694"/>
                </a:lnTo>
                <a:lnTo>
                  <a:pt x="1022873" y="981068"/>
                </a:lnTo>
                <a:lnTo>
                  <a:pt x="1024475" y="981435"/>
                </a:lnTo>
                <a:lnTo>
                  <a:pt x="1026085" y="981802"/>
                </a:lnTo>
                <a:lnTo>
                  <a:pt x="1027695" y="982160"/>
                </a:lnTo>
                <a:lnTo>
                  <a:pt x="1029305" y="982511"/>
                </a:lnTo>
                <a:lnTo>
                  <a:pt x="1030914" y="982862"/>
                </a:lnTo>
                <a:lnTo>
                  <a:pt x="1032516" y="983204"/>
                </a:lnTo>
                <a:lnTo>
                  <a:pt x="1034126" y="983539"/>
                </a:lnTo>
                <a:lnTo>
                  <a:pt x="1035736" y="983874"/>
                </a:lnTo>
                <a:lnTo>
                  <a:pt x="1037346" y="984201"/>
                </a:lnTo>
                <a:lnTo>
                  <a:pt x="1038956" y="984519"/>
                </a:lnTo>
                <a:lnTo>
                  <a:pt x="1040558" y="984838"/>
                </a:lnTo>
                <a:lnTo>
                  <a:pt x="1042168" y="985141"/>
                </a:lnTo>
                <a:lnTo>
                  <a:pt x="1043778" y="985452"/>
                </a:lnTo>
                <a:lnTo>
                  <a:pt x="1045388" y="985747"/>
                </a:lnTo>
                <a:lnTo>
                  <a:pt x="1046990" y="986042"/>
                </a:lnTo>
                <a:lnTo>
                  <a:pt x="1048600" y="986329"/>
                </a:lnTo>
                <a:lnTo>
                  <a:pt x="1050210" y="986616"/>
                </a:lnTo>
                <a:lnTo>
                  <a:pt x="1051820" y="986894"/>
                </a:lnTo>
                <a:lnTo>
                  <a:pt x="1053430" y="987173"/>
                </a:lnTo>
                <a:lnTo>
                  <a:pt x="1055032" y="987436"/>
                </a:lnTo>
                <a:lnTo>
                  <a:pt x="1056642" y="987707"/>
                </a:lnTo>
                <a:lnTo>
                  <a:pt x="1058252" y="987963"/>
                </a:lnTo>
                <a:lnTo>
                  <a:pt x="1059862" y="988218"/>
                </a:lnTo>
                <a:lnTo>
                  <a:pt x="1061472" y="988473"/>
                </a:lnTo>
                <a:lnTo>
                  <a:pt x="1063074" y="988712"/>
                </a:lnTo>
                <a:lnTo>
                  <a:pt x="1064684" y="988959"/>
                </a:lnTo>
                <a:lnTo>
                  <a:pt x="1066294" y="989190"/>
                </a:lnTo>
                <a:lnTo>
                  <a:pt x="1067904" y="989421"/>
                </a:lnTo>
                <a:lnTo>
                  <a:pt x="1069514" y="989652"/>
                </a:lnTo>
                <a:lnTo>
                  <a:pt x="1071116" y="989875"/>
                </a:lnTo>
                <a:lnTo>
                  <a:pt x="1072726" y="990098"/>
                </a:lnTo>
                <a:lnTo>
                  <a:pt x="1074336" y="990306"/>
                </a:lnTo>
                <a:lnTo>
                  <a:pt x="1075946" y="990521"/>
                </a:lnTo>
                <a:lnTo>
                  <a:pt x="1077548" y="990728"/>
                </a:lnTo>
                <a:lnTo>
                  <a:pt x="1079158" y="990927"/>
                </a:lnTo>
                <a:lnTo>
                  <a:pt x="1080768" y="991127"/>
                </a:lnTo>
                <a:lnTo>
                  <a:pt x="1082378" y="991318"/>
                </a:lnTo>
                <a:lnTo>
                  <a:pt x="1083988" y="991509"/>
                </a:lnTo>
                <a:lnTo>
                  <a:pt x="1085590" y="991700"/>
                </a:lnTo>
                <a:lnTo>
                  <a:pt x="1087200" y="991884"/>
                </a:lnTo>
                <a:lnTo>
                  <a:pt x="1088810" y="992059"/>
                </a:lnTo>
                <a:lnTo>
                  <a:pt x="1090420" y="992234"/>
                </a:lnTo>
                <a:lnTo>
                  <a:pt x="1092030" y="992410"/>
                </a:lnTo>
                <a:lnTo>
                  <a:pt x="1093632" y="992577"/>
                </a:lnTo>
                <a:lnTo>
                  <a:pt x="1095242" y="992737"/>
                </a:lnTo>
                <a:lnTo>
                  <a:pt x="1096852" y="992896"/>
                </a:lnTo>
                <a:lnTo>
                  <a:pt x="1098462" y="993055"/>
                </a:lnTo>
                <a:lnTo>
                  <a:pt x="1100071" y="993207"/>
                </a:lnTo>
                <a:lnTo>
                  <a:pt x="1101673" y="993358"/>
                </a:lnTo>
                <a:lnTo>
                  <a:pt x="1103283" y="993510"/>
                </a:lnTo>
                <a:lnTo>
                  <a:pt x="1104893" y="993653"/>
                </a:lnTo>
                <a:lnTo>
                  <a:pt x="1106503" y="993789"/>
                </a:lnTo>
                <a:lnTo>
                  <a:pt x="1108105" y="993932"/>
                </a:lnTo>
                <a:lnTo>
                  <a:pt x="1109715" y="994068"/>
                </a:lnTo>
                <a:lnTo>
                  <a:pt x="1111325" y="994195"/>
                </a:lnTo>
                <a:lnTo>
                  <a:pt x="1112935" y="994323"/>
                </a:lnTo>
                <a:lnTo>
                  <a:pt x="1114545" y="994450"/>
                </a:lnTo>
                <a:lnTo>
                  <a:pt x="1116147" y="994570"/>
                </a:lnTo>
                <a:lnTo>
                  <a:pt x="1117757" y="994689"/>
                </a:lnTo>
                <a:lnTo>
                  <a:pt x="1119367" y="994809"/>
                </a:lnTo>
                <a:lnTo>
                  <a:pt x="1120977" y="994920"/>
                </a:lnTo>
                <a:lnTo>
                  <a:pt x="1122587" y="995032"/>
                </a:lnTo>
                <a:lnTo>
                  <a:pt x="1124189" y="995144"/>
                </a:lnTo>
                <a:lnTo>
                  <a:pt x="1125799" y="995247"/>
                </a:lnTo>
                <a:lnTo>
                  <a:pt x="1127409" y="995351"/>
                </a:lnTo>
                <a:lnTo>
                  <a:pt x="1129019" y="995454"/>
                </a:lnTo>
                <a:lnTo>
                  <a:pt x="1130629" y="995550"/>
                </a:lnTo>
                <a:lnTo>
                  <a:pt x="1132231" y="995646"/>
                </a:lnTo>
                <a:lnTo>
                  <a:pt x="1133841" y="995741"/>
                </a:lnTo>
                <a:lnTo>
                  <a:pt x="1135451" y="995829"/>
                </a:lnTo>
                <a:lnTo>
                  <a:pt x="1137061" y="995925"/>
                </a:lnTo>
                <a:lnTo>
                  <a:pt x="1138663" y="996004"/>
                </a:lnTo>
                <a:lnTo>
                  <a:pt x="1140273" y="996092"/>
                </a:lnTo>
                <a:lnTo>
                  <a:pt x="1141883" y="996172"/>
                </a:lnTo>
                <a:lnTo>
                  <a:pt x="1143493" y="996251"/>
                </a:lnTo>
                <a:lnTo>
                  <a:pt x="1145103" y="996331"/>
                </a:lnTo>
                <a:lnTo>
                  <a:pt x="1146705" y="996411"/>
                </a:lnTo>
                <a:lnTo>
                  <a:pt x="1148315" y="996483"/>
                </a:lnTo>
                <a:lnTo>
                  <a:pt x="1149925" y="996554"/>
                </a:lnTo>
                <a:lnTo>
                  <a:pt x="1151535" y="996626"/>
                </a:lnTo>
                <a:lnTo>
                  <a:pt x="1153145" y="996698"/>
                </a:lnTo>
                <a:lnTo>
                  <a:pt x="1154747" y="996761"/>
                </a:lnTo>
                <a:lnTo>
                  <a:pt x="1156357" y="996825"/>
                </a:lnTo>
                <a:lnTo>
                  <a:pt x="1157967" y="996889"/>
                </a:lnTo>
                <a:lnTo>
                  <a:pt x="1159577" y="996953"/>
                </a:lnTo>
                <a:lnTo>
                  <a:pt x="1161179" y="997009"/>
                </a:lnTo>
                <a:lnTo>
                  <a:pt x="1162789" y="997072"/>
                </a:lnTo>
                <a:lnTo>
                  <a:pt x="1164399" y="997128"/>
                </a:lnTo>
                <a:lnTo>
                  <a:pt x="1166008" y="997176"/>
                </a:lnTo>
                <a:lnTo>
                  <a:pt x="1167618" y="997232"/>
                </a:lnTo>
                <a:lnTo>
                  <a:pt x="1169220" y="997288"/>
                </a:lnTo>
                <a:lnTo>
                  <a:pt x="1170830" y="997335"/>
                </a:lnTo>
                <a:lnTo>
                  <a:pt x="1172440" y="997383"/>
                </a:lnTo>
                <a:lnTo>
                  <a:pt x="1174050" y="997431"/>
                </a:lnTo>
                <a:lnTo>
                  <a:pt x="1175660" y="997479"/>
                </a:lnTo>
                <a:lnTo>
                  <a:pt x="1177262" y="997527"/>
                </a:lnTo>
                <a:lnTo>
                  <a:pt x="1178872" y="997566"/>
                </a:lnTo>
                <a:lnTo>
                  <a:pt x="1180482" y="997606"/>
                </a:lnTo>
                <a:lnTo>
                  <a:pt x="1182092" y="997646"/>
                </a:lnTo>
                <a:lnTo>
                  <a:pt x="1183702" y="997686"/>
                </a:lnTo>
                <a:lnTo>
                  <a:pt x="1185304" y="997726"/>
                </a:lnTo>
                <a:lnTo>
                  <a:pt x="1186914" y="997766"/>
                </a:lnTo>
                <a:lnTo>
                  <a:pt x="1188524" y="997806"/>
                </a:lnTo>
                <a:lnTo>
                  <a:pt x="1190134" y="997838"/>
                </a:lnTo>
                <a:lnTo>
                  <a:pt x="1191736" y="997869"/>
                </a:lnTo>
                <a:lnTo>
                  <a:pt x="1193346" y="997901"/>
                </a:lnTo>
                <a:lnTo>
                  <a:pt x="1194956" y="997933"/>
                </a:lnTo>
                <a:lnTo>
                  <a:pt x="1196566" y="997965"/>
                </a:lnTo>
                <a:lnTo>
                  <a:pt x="1198176" y="997997"/>
                </a:lnTo>
                <a:lnTo>
                  <a:pt x="1199778" y="998029"/>
                </a:lnTo>
                <a:lnTo>
                  <a:pt x="1201388" y="998053"/>
                </a:lnTo>
                <a:lnTo>
                  <a:pt x="1202998" y="998085"/>
                </a:lnTo>
                <a:lnTo>
                  <a:pt x="1204608" y="998108"/>
                </a:lnTo>
                <a:lnTo>
                  <a:pt x="1206218" y="998132"/>
                </a:lnTo>
                <a:lnTo>
                  <a:pt x="1207820" y="998164"/>
                </a:lnTo>
                <a:lnTo>
                  <a:pt x="1209430" y="998188"/>
                </a:lnTo>
                <a:lnTo>
                  <a:pt x="1211040" y="998212"/>
                </a:lnTo>
                <a:lnTo>
                  <a:pt x="1212650" y="998228"/>
                </a:lnTo>
                <a:lnTo>
                  <a:pt x="1214260" y="998252"/>
                </a:lnTo>
                <a:lnTo>
                  <a:pt x="1215862" y="998276"/>
                </a:lnTo>
                <a:lnTo>
                  <a:pt x="1217472" y="998292"/>
                </a:lnTo>
                <a:lnTo>
                  <a:pt x="1219082" y="998316"/>
                </a:lnTo>
                <a:lnTo>
                  <a:pt x="1220692" y="998332"/>
                </a:lnTo>
                <a:lnTo>
                  <a:pt x="1222294" y="998356"/>
                </a:lnTo>
                <a:lnTo>
                  <a:pt x="1223904" y="998371"/>
                </a:lnTo>
                <a:lnTo>
                  <a:pt x="1225514" y="998387"/>
                </a:lnTo>
                <a:lnTo>
                  <a:pt x="1227124" y="998403"/>
                </a:lnTo>
                <a:lnTo>
                  <a:pt x="1228733" y="998419"/>
                </a:lnTo>
                <a:lnTo>
                  <a:pt x="1230336" y="998435"/>
                </a:lnTo>
                <a:lnTo>
                  <a:pt x="1231945" y="998451"/>
                </a:lnTo>
                <a:lnTo>
                  <a:pt x="1233555" y="998467"/>
                </a:lnTo>
                <a:lnTo>
                  <a:pt x="1235165" y="998483"/>
                </a:lnTo>
                <a:lnTo>
                  <a:pt x="1236775" y="998491"/>
                </a:lnTo>
                <a:lnTo>
                  <a:pt x="1238377" y="998507"/>
                </a:lnTo>
                <a:lnTo>
                  <a:pt x="1239987" y="998515"/>
                </a:lnTo>
                <a:lnTo>
                  <a:pt x="1241597" y="998531"/>
                </a:lnTo>
                <a:lnTo>
                  <a:pt x="1243207" y="998547"/>
                </a:lnTo>
                <a:lnTo>
                  <a:pt x="1244817" y="998555"/>
                </a:lnTo>
                <a:lnTo>
                  <a:pt x="1246419" y="998563"/>
                </a:lnTo>
                <a:lnTo>
                  <a:pt x="1248029" y="998579"/>
                </a:lnTo>
                <a:lnTo>
                  <a:pt x="1249639" y="998587"/>
                </a:lnTo>
                <a:lnTo>
                  <a:pt x="1251249" y="998595"/>
                </a:lnTo>
                <a:lnTo>
                  <a:pt x="1252851" y="998603"/>
                </a:lnTo>
                <a:lnTo>
                  <a:pt x="1254461" y="998611"/>
                </a:lnTo>
                <a:lnTo>
                  <a:pt x="1256071" y="998627"/>
                </a:lnTo>
                <a:lnTo>
                  <a:pt x="1257681" y="998635"/>
                </a:lnTo>
                <a:lnTo>
                  <a:pt x="1259291" y="998642"/>
                </a:lnTo>
                <a:lnTo>
                  <a:pt x="1260893" y="998650"/>
                </a:lnTo>
                <a:lnTo>
                  <a:pt x="1262503" y="998658"/>
                </a:lnTo>
                <a:lnTo>
                  <a:pt x="1264113" y="998666"/>
                </a:lnTo>
                <a:lnTo>
                  <a:pt x="1265723" y="998666"/>
                </a:lnTo>
                <a:lnTo>
                  <a:pt x="1267333" y="998674"/>
                </a:lnTo>
                <a:lnTo>
                  <a:pt x="1268935" y="998682"/>
                </a:lnTo>
                <a:lnTo>
                  <a:pt x="1270545" y="998690"/>
                </a:lnTo>
                <a:lnTo>
                  <a:pt x="1272155" y="998698"/>
                </a:lnTo>
                <a:lnTo>
                  <a:pt x="1273765" y="998698"/>
                </a:lnTo>
                <a:lnTo>
                  <a:pt x="1275367" y="998706"/>
                </a:lnTo>
                <a:lnTo>
                  <a:pt x="1276977" y="998714"/>
                </a:lnTo>
                <a:lnTo>
                  <a:pt x="1278587" y="998714"/>
                </a:lnTo>
                <a:lnTo>
                  <a:pt x="1280197" y="998722"/>
                </a:lnTo>
                <a:lnTo>
                  <a:pt x="1281807" y="998730"/>
                </a:lnTo>
                <a:lnTo>
                  <a:pt x="1283409" y="998730"/>
                </a:lnTo>
                <a:lnTo>
                  <a:pt x="1285019" y="998738"/>
                </a:lnTo>
                <a:lnTo>
                  <a:pt x="1286629" y="998738"/>
                </a:lnTo>
                <a:lnTo>
                  <a:pt x="1288239" y="998746"/>
                </a:lnTo>
                <a:lnTo>
                  <a:pt x="1289849" y="998746"/>
                </a:lnTo>
                <a:lnTo>
                  <a:pt x="1291451" y="998754"/>
                </a:lnTo>
                <a:lnTo>
                  <a:pt x="1293061" y="998754"/>
                </a:lnTo>
                <a:lnTo>
                  <a:pt x="1294671" y="998762"/>
                </a:lnTo>
                <a:lnTo>
                  <a:pt x="1296280" y="998762"/>
                </a:lnTo>
                <a:lnTo>
                  <a:pt x="1297890" y="998762"/>
                </a:lnTo>
                <a:lnTo>
                  <a:pt x="1299492" y="998770"/>
                </a:lnTo>
                <a:lnTo>
                  <a:pt x="1301102" y="998770"/>
                </a:lnTo>
                <a:lnTo>
                  <a:pt x="1302712" y="998778"/>
                </a:lnTo>
                <a:lnTo>
                  <a:pt x="1304322" y="998778"/>
                </a:lnTo>
                <a:lnTo>
                  <a:pt x="1305924" y="998778"/>
                </a:lnTo>
                <a:lnTo>
                  <a:pt x="1307534" y="998786"/>
                </a:lnTo>
                <a:lnTo>
                  <a:pt x="1309144" y="998786"/>
                </a:lnTo>
                <a:lnTo>
                  <a:pt x="1310754" y="998786"/>
                </a:lnTo>
                <a:lnTo>
                  <a:pt x="1312364" y="998786"/>
                </a:lnTo>
                <a:lnTo>
                  <a:pt x="1313966" y="998794"/>
                </a:lnTo>
                <a:lnTo>
                  <a:pt x="1315576" y="998794"/>
                </a:lnTo>
                <a:lnTo>
                  <a:pt x="1317186" y="998794"/>
                </a:lnTo>
                <a:lnTo>
                  <a:pt x="1318796" y="998794"/>
                </a:lnTo>
                <a:lnTo>
                  <a:pt x="1320406" y="998802"/>
                </a:lnTo>
                <a:lnTo>
                  <a:pt x="1322008" y="998802"/>
                </a:lnTo>
                <a:lnTo>
                  <a:pt x="1323618" y="998802"/>
                </a:lnTo>
                <a:lnTo>
                  <a:pt x="1325228" y="998802"/>
                </a:lnTo>
                <a:lnTo>
                  <a:pt x="1326838" y="998802"/>
                </a:lnTo>
                <a:lnTo>
                  <a:pt x="1328448" y="998810"/>
                </a:lnTo>
                <a:lnTo>
                  <a:pt x="1330050" y="998810"/>
                </a:lnTo>
                <a:lnTo>
                  <a:pt x="1331660" y="998810"/>
                </a:lnTo>
                <a:lnTo>
                  <a:pt x="1333270" y="998810"/>
                </a:lnTo>
                <a:lnTo>
                  <a:pt x="1334880" y="998810"/>
                </a:lnTo>
                <a:lnTo>
                  <a:pt x="1336482" y="998810"/>
                </a:lnTo>
                <a:lnTo>
                  <a:pt x="1338092" y="998818"/>
                </a:lnTo>
                <a:lnTo>
                  <a:pt x="1339702" y="998818"/>
                </a:lnTo>
                <a:lnTo>
                  <a:pt x="1341312" y="998818"/>
                </a:lnTo>
                <a:lnTo>
                  <a:pt x="1342922" y="998818"/>
                </a:lnTo>
                <a:lnTo>
                  <a:pt x="1344524" y="998818"/>
                </a:lnTo>
                <a:lnTo>
                  <a:pt x="1346134" y="998818"/>
                </a:lnTo>
                <a:lnTo>
                  <a:pt x="1347744" y="998818"/>
                </a:lnTo>
                <a:lnTo>
                  <a:pt x="1349354" y="998818"/>
                </a:lnTo>
                <a:lnTo>
                  <a:pt x="1350964" y="998818"/>
                </a:lnTo>
                <a:lnTo>
                  <a:pt x="1352566" y="998826"/>
                </a:lnTo>
                <a:lnTo>
                  <a:pt x="1354176" y="998826"/>
                </a:lnTo>
                <a:lnTo>
                  <a:pt x="1355786" y="998826"/>
                </a:lnTo>
                <a:lnTo>
                  <a:pt x="1357396" y="998826"/>
                </a:lnTo>
                <a:lnTo>
                  <a:pt x="1359006" y="998826"/>
                </a:lnTo>
                <a:lnTo>
                  <a:pt x="1360608" y="998826"/>
                </a:lnTo>
                <a:lnTo>
                  <a:pt x="1362218" y="998826"/>
                </a:lnTo>
                <a:lnTo>
                  <a:pt x="1363827" y="998826"/>
                </a:lnTo>
                <a:lnTo>
                  <a:pt x="1365437" y="998826"/>
                </a:lnTo>
                <a:lnTo>
                  <a:pt x="1367039" y="998826"/>
                </a:lnTo>
                <a:lnTo>
                  <a:pt x="1368649" y="998826"/>
                </a:lnTo>
                <a:lnTo>
                  <a:pt x="1370259" y="998826"/>
                </a:lnTo>
                <a:lnTo>
                  <a:pt x="1371869" y="998826"/>
                </a:lnTo>
                <a:lnTo>
                  <a:pt x="1373479" y="998826"/>
                </a:lnTo>
                <a:lnTo>
                  <a:pt x="1375081" y="998826"/>
                </a:lnTo>
                <a:lnTo>
                  <a:pt x="1376691" y="998826"/>
                </a:lnTo>
                <a:lnTo>
                  <a:pt x="1378301" y="998834"/>
                </a:lnTo>
                <a:lnTo>
                  <a:pt x="1379911" y="998834"/>
                </a:lnTo>
                <a:lnTo>
                  <a:pt x="1381521" y="998834"/>
                </a:lnTo>
                <a:lnTo>
                  <a:pt x="1383123" y="998834"/>
                </a:lnTo>
                <a:lnTo>
                  <a:pt x="1384733" y="998834"/>
                </a:lnTo>
                <a:lnTo>
                  <a:pt x="1386343" y="998834"/>
                </a:lnTo>
                <a:lnTo>
                  <a:pt x="1387953" y="998834"/>
                </a:lnTo>
                <a:lnTo>
                  <a:pt x="1389555" y="998834"/>
                </a:lnTo>
                <a:lnTo>
                  <a:pt x="1391165" y="998834"/>
                </a:lnTo>
                <a:lnTo>
                  <a:pt x="1392775" y="998834"/>
                </a:lnTo>
                <a:lnTo>
                  <a:pt x="1394385" y="998834"/>
                </a:lnTo>
                <a:lnTo>
                  <a:pt x="1395995" y="998834"/>
                </a:lnTo>
                <a:lnTo>
                  <a:pt x="1397597" y="998834"/>
                </a:lnTo>
                <a:lnTo>
                  <a:pt x="1399207" y="998834"/>
                </a:lnTo>
                <a:lnTo>
                  <a:pt x="1400817" y="998834"/>
                </a:lnTo>
                <a:lnTo>
                  <a:pt x="1402427" y="998834"/>
                </a:lnTo>
                <a:lnTo>
                  <a:pt x="1404037" y="998834"/>
                </a:lnTo>
                <a:lnTo>
                  <a:pt x="1405639" y="998834"/>
                </a:lnTo>
                <a:lnTo>
                  <a:pt x="1407249" y="998834"/>
                </a:lnTo>
                <a:lnTo>
                  <a:pt x="1408859" y="998834"/>
                </a:lnTo>
                <a:lnTo>
                  <a:pt x="1410469" y="998834"/>
                </a:lnTo>
                <a:lnTo>
                  <a:pt x="1412079" y="998834"/>
                </a:lnTo>
                <a:lnTo>
                  <a:pt x="1413681" y="998834"/>
                </a:lnTo>
                <a:lnTo>
                  <a:pt x="1415291" y="998834"/>
                </a:lnTo>
                <a:lnTo>
                  <a:pt x="1416901" y="998834"/>
                </a:lnTo>
                <a:lnTo>
                  <a:pt x="1418511" y="998834"/>
                </a:lnTo>
                <a:lnTo>
                  <a:pt x="1420113" y="998834"/>
                </a:lnTo>
                <a:lnTo>
                  <a:pt x="1421723" y="998834"/>
                </a:lnTo>
                <a:lnTo>
                  <a:pt x="1423333" y="998834"/>
                </a:lnTo>
                <a:lnTo>
                  <a:pt x="1424943" y="998834"/>
                </a:lnTo>
                <a:lnTo>
                  <a:pt x="1426553" y="998834"/>
                </a:lnTo>
                <a:lnTo>
                  <a:pt x="1428155" y="998834"/>
                </a:lnTo>
                <a:lnTo>
                  <a:pt x="1429765" y="998834"/>
                </a:lnTo>
                <a:lnTo>
                  <a:pt x="1431375" y="998834"/>
                </a:lnTo>
                <a:lnTo>
                  <a:pt x="1432985" y="998834"/>
                </a:lnTo>
                <a:lnTo>
                  <a:pt x="1434595" y="998834"/>
                </a:lnTo>
                <a:lnTo>
                  <a:pt x="1436196" y="998834"/>
                </a:lnTo>
                <a:lnTo>
                  <a:pt x="1437806" y="998834"/>
                </a:lnTo>
                <a:lnTo>
                  <a:pt x="1439416" y="998834"/>
                </a:lnTo>
                <a:lnTo>
                  <a:pt x="1441026" y="998834"/>
                </a:lnTo>
                <a:lnTo>
                  <a:pt x="1442636" y="998834"/>
                </a:lnTo>
                <a:lnTo>
                  <a:pt x="1444238" y="998834"/>
                </a:lnTo>
                <a:lnTo>
                  <a:pt x="1445848" y="998834"/>
                </a:lnTo>
                <a:lnTo>
                  <a:pt x="1447458" y="998834"/>
                </a:lnTo>
                <a:lnTo>
                  <a:pt x="1449068" y="998834"/>
                </a:lnTo>
                <a:lnTo>
                  <a:pt x="1450670" y="998834"/>
                </a:lnTo>
                <a:lnTo>
                  <a:pt x="1452280" y="998834"/>
                </a:lnTo>
                <a:lnTo>
                  <a:pt x="1453890" y="998834"/>
                </a:lnTo>
                <a:lnTo>
                  <a:pt x="1455500" y="998834"/>
                </a:lnTo>
                <a:lnTo>
                  <a:pt x="1457110" y="998834"/>
                </a:lnTo>
                <a:lnTo>
                  <a:pt x="1458712" y="998834"/>
                </a:lnTo>
                <a:lnTo>
                  <a:pt x="1460322" y="998834"/>
                </a:lnTo>
                <a:lnTo>
                  <a:pt x="1461932" y="998834"/>
                </a:lnTo>
                <a:lnTo>
                  <a:pt x="1463542" y="998834"/>
                </a:lnTo>
                <a:lnTo>
                  <a:pt x="1465152" y="998834"/>
                </a:lnTo>
                <a:lnTo>
                  <a:pt x="1466754" y="998834"/>
                </a:lnTo>
                <a:lnTo>
                  <a:pt x="1468364" y="998834"/>
                </a:lnTo>
                <a:lnTo>
                  <a:pt x="1469974" y="998834"/>
                </a:lnTo>
                <a:lnTo>
                  <a:pt x="1471584" y="998834"/>
                </a:lnTo>
                <a:lnTo>
                  <a:pt x="1473194" y="998834"/>
                </a:lnTo>
                <a:lnTo>
                  <a:pt x="1474796" y="998834"/>
                </a:lnTo>
                <a:lnTo>
                  <a:pt x="1476406" y="998834"/>
                </a:lnTo>
                <a:lnTo>
                  <a:pt x="1478016" y="998834"/>
                </a:lnTo>
                <a:lnTo>
                  <a:pt x="1479626" y="998834"/>
                </a:lnTo>
                <a:lnTo>
                  <a:pt x="1481228" y="998834"/>
                </a:lnTo>
                <a:lnTo>
                  <a:pt x="1482838" y="998834"/>
                </a:lnTo>
                <a:lnTo>
                  <a:pt x="1484448" y="998834"/>
                </a:lnTo>
                <a:lnTo>
                  <a:pt x="1486058" y="998834"/>
                </a:lnTo>
                <a:lnTo>
                  <a:pt x="1487668" y="998834"/>
                </a:lnTo>
                <a:lnTo>
                  <a:pt x="1489270" y="998834"/>
                </a:lnTo>
                <a:lnTo>
                  <a:pt x="1490880" y="998834"/>
                </a:lnTo>
                <a:lnTo>
                  <a:pt x="1492490" y="998834"/>
                </a:lnTo>
                <a:lnTo>
                  <a:pt x="1494100" y="998834"/>
                </a:lnTo>
                <a:lnTo>
                  <a:pt x="1495710" y="998834"/>
                </a:lnTo>
                <a:lnTo>
                  <a:pt x="1497312" y="998834"/>
                </a:lnTo>
                <a:lnTo>
                  <a:pt x="1498922" y="998834"/>
                </a:lnTo>
                <a:lnTo>
                  <a:pt x="1500532" y="998834"/>
                </a:lnTo>
                <a:lnTo>
                  <a:pt x="1502142" y="998834"/>
                </a:lnTo>
                <a:lnTo>
                  <a:pt x="1503751" y="998834"/>
                </a:lnTo>
                <a:lnTo>
                  <a:pt x="1505353" y="998834"/>
                </a:lnTo>
                <a:lnTo>
                  <a:pt x="1506963" y="998834"/>
                </a:lnTo>
                <a:lnTo>
                  <a:pt x="1508573" y="998834"/>
                </a:lnTo>
                <a:lnTo>
                  <a:pt x="1510183" y="998834"/>
                </a:lnTo>
                <a:lnTo>
                  <a:pt x="1511785" y="998834"/>
                </a:lnTo>
                <a:lnTo>
                  <a:pt x="1513395" y="998834"/>
                </a:lnTo>
                <a:lnTo>
                  <a:pt x="1515005" y="998834"/>
                </a:lnTo>
                <a:lnTo>
                  <a:pt x="1516615" y="998834"/>
                </a:lnTo>
                <a:lnTo>
                  <a:pt x="1518225" y="998834"/>
                </a:lnTo>
                <a:lnTo>
                  <a:pt x="1519827" y="998834"/>
                </a:lnTo>
                <a:lnTo>
                  <a:pt x="1521437" y="998834"/>
                </a:lnTo>
                <a:lnTo>
                  <a:pt x="1523047" y="998834"/>
                </a:lnTo>
                <a:lnTo>
                  <a:pt x="1524657" y="998834"/>
                </a:lnTo>
                <a:lnTo>
                  <a:pt x="1526267" y="998834"/>
                </a:lnTo>
                <a:lnTo>
                  <a:pt x="1527869" y="998834"/>
                </a:lnTo>
                <a:lnTo>
                  <a:pt x="1529479" y="998834"/>
                </a:lnTo>
                <a:lnTo>
                  <a:pt x="1531089" y="998834"/>
                </a:lnTo>
                <a:lnTo>
                  <a:pt x="1532699" y="998834"/>
                </a:lnTo>
                <a:lnTo>
                  <a:pt x="1534301" y="998834"/>
                </a:lnTo>
                <a:lnTo>
                  <a:pt x="1535911" y="998834"/>
                </a:lnTo>
                <a:lnTo>
                  <a:pt x="1537521" y="998834"/>
                </a:lnTo>
                <a:lnTo>
                  <a:pt x="1539131" y="998834"/>
                </a:lnTo>
                <a:lnTo>
                  <a:pt x="1540741" y="998834"/>
                </a:lnTo>
                <a:lnTo>
                  <a:pt x="1542343" y="998834"/>
                </a:lnTo>
                <a:lnTo>
                  <a:pt x="1543953" y="998834"/>
                </a:lnTo>
                <a:lnTo>
                  <a:pt x="1545563" y="998834"/>
                </a:lnTo>
                <a:lnTo>
                  <a:pt x="1547173" y="998834"/>
                </a:lnTo>
                <a:lnTo>
                  <a:pt x="1548783" y="998834"/>
                </a:lnTo>
                <a:lnTo>
                  <a:pt x="1550385" y="998834"/>
                </a:lnTo>
                <a:lnTo>
                  <a:pt x="1551995" y="998834"/>
                </a:lnTo>
                <a:lnTo>
                  <a:pt x="1553605" y="998834"/>
                </a:lnTo>
                <a:lnTo>
                  <a:pt x="1555215" y="998834"/>
                </a:lnTo>
                <a:lnTo>
                  <a:pt x="1556825" y="998834"/>
                </a:lnTo>
                <a:lnTo>
                  <a:pt x="1558427" y="998834"/>
                </a:lnTo>
                <a:lnTo>
                  <a:pt x="1560037" y="998834"/>
                </a:lnTo>
                <a:lnTo>
                  <a:pt x="1561647" y="998834"/>
                </a:lnTo>
                <a:lnTo>
                  <a:pt x="1563257" y="998834"/>
                </a:lnTo>
                <a:lnTo>
                  <a:pt x="1564859" y="998834"/>
                </a:lnTo>
                <a:lnTo>
                  <a:pt x="1566469" y="998834"/>
                </a:lnTo>
                <a:lnTo>
                  <a:pt x="1568079" y="998834"/>
                </a:lnTo>
                <a:lnTo>
                  <a:pt x="1569688" y="998834"/>
                </a:lnTo>
                <a:lnTo>
                  <a:pt x="1571298" y="998834"/>
                </a:lnTo>
                <a:lnTo>
                  <a:pt x="1572900" y="998834"/>
                </a:lnTo>
                <a:lnTo>
                  <a:pt x="1574510" y="998834"/>
                </a:lnTo>
                <a:lnTo>
                  <a:pt x="1576120" y="998834"/>
                </a:lnTo>
                <a:lnTo>
                  <a:pt x="1577730" y="998834"/>
                </a:lnTo>
                <a:lnTo>
                  <a:pt x="1579340" y="998834"/>
                </a:lnTo>
                <a:lnTo>
                  <a:pt x="1580942" y="998834"/>
                </a:lnTo>
                <a:lnTo>
                  <a:pt x="1582552" y="998834"/>
                </a:lnTo>
                <a:lnTo>
                  <a:pt x="1584162" y="998834"/>
                </a:lnTo>
                <a:lnTo>
                  <a:pt x="1585772" y="998834"/>
                </a:lnTo>
                <a:lnTo>
                  <a:pt x="1587382" y="998834"/>
                </a:lnTo>
                <a:lnTo>
                  <a:pt x="1588984" y="998834"/>
                </a:lnTo>
                <a:lnTo>
                  <a:pt x="1590594" y="998834"/>
                </a:lnTo>
                <a:lnTo>
                  <a:pt x="1592204" y="998834"/>
                </a:lnTo>
                <a:lnTo>
                  <a:pt x="1593814" y="998834"/>
                </a:lnTo>
                <a:lnTo>
                  <a:pt x="1595416" y="998834"/>
                </a:lnTo>
                <a:lnTo>
                  <a:pt x="1597026" y="998834"/>
                </a:lnTo>
                <a:lnTo>
                  <a:pt x="1598636" y="998834"/>
                </a:lnTo>
                <a:lnTo>
                  <a:pt x="1600246" y="998834"/>
                </a:lnTo>
                <a:lnTo>
                  <a:pt x="1601856" y="998834"/>
                </a:lnTo>
                <a:lnTo>
                  <a:pt x="1603458" y="998834"/>
                </a:lnTo>
                <a:lnTo>
                  <a:pt x="1605068" y="998834"/>
                </a:lnTo>
                <a:lnTo>
                  <a:pt x="1606678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8F1266F-CB8B-456A-1C52-F99436B3F23E}"/>
              </a:ext>
            </a:extLst>
          </p:cNvPr>
          <p:cNvGrpSpPr/>
          <p:nvPr/>
        </p:nvGrpSpPr>
        <p:grpSpPr>
          <a:xfrm>
            <a:off x="6660232" y="2360310"/>
            <a:ext cx="1867060" cy="1236514"/>
            <a:chOff x="6729309" y="2360310"/>
            <a:chExt cx="1867060" cy="1236514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73AE1DD-7EEE-F102-47E6-1813828B93C7}"/>
                </a:ext>
              </a:extLst>
            </p:cNvPr>
            <p:cNvSpPr/>
            <p:nvPr/>
          </p:nvSpPr>
          <p:spPr>
            <a:xfrm>
              <a:off x="6996636" y="2379867"/>
              <a:ext cx="1599733" cy="1058766"/>
            </a:xfrm>
            <a:custGeom>
              <a:avLst/>
              <a:gdLst>
                <a:gd name="connsiteX0" fmla="*/ 0 w 1599733"/>
                <a:gd name="connsiteY0" fmla="*/ 1058767 h 1058766"/>
                <a:gd name="connsiteX1" fmla="*/ 1599733 w 1599733"/>
                <a:gd name="connsiteY1" fmla="*/ 1058767 h 1058766"/>
                <a:gd name="connsiteX2" fmla="*/ 1599733 w 1599733"/>
                <a:gd name="connsiteY2" fmla="*/ 0 h 1058766"/>
                <a:gd name="connsiteX3" fmla="*/ 0 w 1599733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733" h="1058766">
                  <a:moveTo>
                    <a:pt x="0" y="1058767"/>
                  </a:moveTo>
                  <a:lnTo>
                    <a:pt x="1599733" y="1058767"/>
                  </a:lnTo>
                  <a:lnTo>
                    <a:pt x="15997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6146603-5A4D-8B33-C7BD-B7C4C2B0DAF8}"/>
                </a:ext>
              </a:extLst>
            </p:cNvPr>
            <p:cNvSpPr/>
            <p:nvPr/>
          </p:nvSpPr>
          <p:spPr>
            <a:xfrm>
              <a:off x="7167677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26FA1F6-4BD7-3F4E-42AF-DE55C9A6F060}"/>
                </a:ext>
              </a:extLst>
            </p:cNvPr>
            <p:cNvSpPr/>
            <p:nvPr/>
          </p:nvSpPr>
          <p:spPr>
            <a:xfrm>
              <a:off x="7482089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EE895CD-734F-2B7F-854E-C1D4EB7CFE39}"/>
                </a:ext>
              </a:extLst>
            </p:cNvPr>
            <p:cNvSpPr/>
            <p:nvPr/>
          </p:nvSpPr>
          <p:spPr>
            <a:xfrm>
              <a:off x="779650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D208C75-E546-A5D8-7C59-7F200FEF3613}"/>
                </a:ext>
              </a:extLst>
            </p:cNvPr>
            <p:cNvSpPr/>
            <p:nvPr/>
          </p:nvSpPr>
          <p:spPr>
            <a:xfrm>
              <a:off x="811091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D8F1F3B-304E-1D3A-2351-BA46968D0E27}"/>
                </a:ext>
              </a:extLst>
            </p:cNvPr>
            <p:cNvSpPr/>
            <p:nvPr/>
          </p:nvSpPr>
          <p:spPr>
            <a:xfrm>
              <a:off x="842532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2CD2596-C6DD-EE1D-05C1-6D699D5C8F19}"/>
                </a:ext>
              </a:extLst>
            </p:cNvPr>
            <p:cNvSpPr/>
            <p:nvPr/>
          </p:nvSpPr>
          <p:spPr>
            <a:xfrm>
              <a:off x="6996636" y="343863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1245E01-0AF9-D00B-9256-E047CBDEA360}"/>
                </a:ext>
              </a:extLst>
            </p:cNvPr>
            <p:cNvSpPr/>
            <p:nvPr/>
          </p:nvSpPr>
          <p:spPr>
            <a:xfrm>
              <a:off x="7167677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18C38EB-CC6D-4D01-F677-CF412247FB97}"/>
                </a:ext>
              </a:extLst>
            </p:cNvPr>
            <p:cNvSpPr/>
            <p:nvPr/>
          </p:nvSpPr>
          <p:spPr>
            <a:xfrm>
              <a:off x="7482089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6D017F32-DE43-AB25-E59C-53DF4FC4B130}"/>
                </a:ext>
              </a:extLst>
            </p:cNvPr>
            <p:cNvSpPr/>
            <p:nvPr/>
          </p:nvSpPr>
          <p:spPr>
            <a:xfrm>
              <a:off x="779650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1FA95D4-BA1E-675B-BFF5-4DE79B73E006}"/>
                </a:ext>
              </a:extLst>
            </p:cNvPr>
            <p:cNvSpPr/>
            <p:nvPr/>
          </p:nvSpPr>
          <p:spPr>
            <a:xfrm>
              <a:off x="8110916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57B8CB2-13EB-BFB5-9E3C-5C90FCE3D77F}"/>
                </a:ext>
              </a:extLst>
            </p:cNvPr>
            <p:cNvSpPr/>
            <p:nvPr/>
          </p:nvSpPr>
          <p:spPr>
            <a:xfrm>
              <a:off x="842532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4EE4C95A-16EA-0B06-FDA3-278333E865F9}"/>
                </a:ext>
              </a:extLst>
            </p:cNvPr>
            <p:cNvSpPr/>
            <p:nvPr/>
          </p:nvSpPr>
          <p:spPr>
            <a:xfrm>
              <a:off x="7093096" y="3490718"/>
              <a:ext cx="41390" cy="5491"/>
            </a:xfrm>
            <a:custGeom>
              <a:avLst/>
              <a:gdLst>
                <a:gd name="connsiteX0" fmla="*/ 0 w 41390"/>
                <a:gd name="connsiteY0" fmla="*/ 0 h 5491"/>
                <a:gd name="connsiteX1" fmla="*/ 41391 w 41390"/>
                <a:gd name="connsiteY1" fmla="*/ 0 h 5491"/>
                <a:gd name="connsiteX2" fmla="*/ 41391 w 41390"/>
                <a:gd name="connsiteY2" fmla="*/ 5491 h 5491"/>
                <a:gd name="connsiteX3" fmla="*/ 0 w 41390"/>
                <a:gd name="connsiteY3" fmla="*/ 5491 h 5491"/>
                <a:gd name="connsiteX4" fmla="*/ 0 w 41390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0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04689B6-7650-4F6F-7A78-CF8E30C32DA0}"/>
                </a:ext>
              </a:extLst>
            </p:cNvPr>
            <p:cNvSpPr/>
            <p:nvPr/>
          </p:nvSpPr>
          <p:spPr>
            <a:xfrm>
              <a:off x="7146594" y="3465987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820BFA6-DDFF-CF00-EADE-E3738208E0E7}"/>
                </a:ext>
              </a:extLst>
            </p:cNvPr>
            <p:cNvSpPr/>
            <p:nvPr/>
          </p:nvSpPr>
          <p:spPr>
            <a:xfrm>
              <a:off x="7190633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5ED6350-124A-D995-B09E-6F4B9E89F455}"/>
                </a:ext>
              </a:extLst>
            </p:cNvPr>
            <p:cNvSpPr/>
            <p:nvPr/>
          </p:nvSpPr>
          <p:spPr>
            <a:xfrm>
              <a:off x="7208938" y="3465118"/>
              <a:ext cx="33320" cy="50004"/>
            </a:xfrm>
            <a:custGeom>
              <a:avLst/>
              <a:gdLst>
                <a:gd name="connsiteX0" fmla="*/ 16660 w 33320"/>
                <a:gd name="connsiteY0" fmla="*/ 5165 h 50004"/>
                <a:gd name="connsiteX1" fmla="*/ 9072 w 33320"/>
                <a:gd name="connsiteY1" fmla="*/ 10138 h 50004"/>
                <a:gd name="connsiteX2" fmla="*/ 6555 w 33320"/>
                <a:gd name="connsiteY2" fmla="*/ 25018 h 50004"/>
                <a:gd name="connsiteX3" fmla="*/ 9072 w 33320"/>
                <a:gd name="connsiteY3" fmla="*/ 39906 h 50004"/>
                <a:gd name="connsiteX4" fmla="*/ 16660 w 33320"/>
                <a:gd name="connsiteY4" fmla="*/ 44840 h 50004"/>
                <a:gd name="connsiteX5" fmla="*/ 24247 w 33320"/>
                <a:gd name="connsiteY5" fmla="*/ 39906 h 50004"/>
                <a:gd name="connsiteX6" fmla="*/ 26798 w 33320"/>
                <a:gd name="connsiteY6" fmla="*/ 25018 h 50004"/>
                <a:gd name="connsiteX7" fmla="*/ 24247 w 33320"/>
                <a:gd name="connsiteY7" fmla="*/ 10138 h 50004"/>
                <a:gd name="connsiteX8" fmla="*/ 16660 w 33320"/>
                <a:gd name="connsiteY8" fmla="*/ 5165 h 50004"/>
                <a:gd name="connsiteX9" fmla="*/ 16660 w 33320"/>
                <a:gd name="connsiteY9" fmla="*/ 0 h 50004"/>
                <a:gd name="connsiteX10" fmla="*/ 29026 w 33320"/>
                <a:gd name="connsiteY10" fmla="*/ 6424 h 50004"/>
                <a:gd name="connsiteX11" fmla="*/ 33320 w 33320"/>
                <a:gd name="connsiteY11" fmla="*/ 25018 h 50004"/>
                <a:gd name="connsiteX12" fmla="*/ 29026 w 33320"/>
                <a:gd name="connsiteY12" fmla="*/ 43613 h 50004"/>
                <a:gd name="connsiteX13" fmla="*/ 16660 w 33320"/>
                <a:gd name="connsiteY13" fmla="*/ 50005 h 50004"/>
                <a:gd name="connsiteX14" fmla="*/ 4262 w 33320"/>
                <a:gd name="connsiteY14" fmla="*/ 43613 h 50004"/>
                <a:gd name="connsiteX15" fmla="*/ 0 w 33320"/>
                <a:gd name="connsiteY15" fmla="*/ 25018 h 50004"/>
                <a:gd name="connsiteX16" fmla="*/ 4262 w 33320"/>
                <a:gd name="connsiteY16" fmla="*/ 6424 h 50004"/>
                <a:gd name="connsiteX17" fmla="*/ 16660 w 33320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0" h="50004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4" y="13430"/>
                    <a:pt x="6555" y="18387"/>
                    <a:pt x="6555" y="25018"/>
                  </a:cubicBezTo>
                  <a:cubicBezTo>
                    <a:pt x="6555" y="31625"/>
                    <a:pt x="7394" y="36591"/>
                    <a:pt x="9072" y="39906"/>
                  </a:cubicBezTo>
                  <a:cubicBezTo>
                    <a:pt x="10772" y="43198"/>
                    <a:pt x="13302" y="44840"/>
                    <a:pt x="16660" y="44840"/>
                  </a:cubicBezTo>
                  <a:cubicBezTo>
                    <a:pt x="20039" y="44840"/>
                    <a:pt x="22568" y="43198"/>
                    <a:pt x="24247" y="39906"/>
                  </a:cubicBezTo>
                  <a:cubicBezTo>
                    <a:pt x="25948" y="36591"/>
                    <a:pt x="26798" y="31625"/>
                    <a:pt x="26798" y="25018"/>
                  </a:cubicBezTo>
                  <a:cubicBezTo>
                    <a:pt x="26798" y="18387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9" y="10688"/>
                    <a:pt x="33320" y="16881"/>
                    <a:pt x="33320" y="25018"/>
                  </a:cubicBezTo>
                  <a:cubicBezTo>
                    <a:pt x="33320" y="33132"/>
                    <a:pt x="31889" y="39333"/>
                    <a:pt x="29026" y="43613"/>
                  </a:cubicBezTo>
                  <a:cubicBezTo>
                    <a:pt x="26184" y="47877"/>
                    <a:pt x="22063" y="50005"/>
                    <a:pt x="16660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C02A3F1D-8752-40F1-C6DE-CDD9DAE98E12}"/>
                </a:ext>
              </a:extLst>
            </p:cNvPr>
            <p:cNvSpPr/>
            <p:nvPr/>
          </p:nvSpPr>
          <p:spPr>
            <a:xfrm>
              <a:off x="7408202" y="3490718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C6199C5-820F-935F-6A2D-193A3949E246}"/>
                </a:ext>
              </a:extLst>
            </p:cNvPr>
            <p:cNvSpPr/>
            <p:nvPr/>
          </p:nvSpPr>
          <p:spPr>
            <a:xfrm>
              <a:off x="7461442" y="3465118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8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8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0FB73B3-1E9B-5A1F-4521-FB8839096AE0}"/>
                </a:ext>
              </a:extLst>
            </p:cNvPr>
            <p:cNvSpPr/>
            <p:nvPr/>
          </p:nvSpPr>
          <p:spPr>
            <a:xfrm>
              <a:off x="7505739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F0379E-54DD-6A94-22F1-13F6C527DD9C}"/>
                </a:ext>
              </a:extLst>
            </p:cNvPr>
            <p:cNvSpPr/>
            <p:nvPr/>
          </p:nvSpPr>
          <p:spPr>
            <a:xfrm>
              <a:off x="7524791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1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0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399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1" y="42879"/>
                  </a:cubicBezTo>
                  <a:cubicBezTo>
                    <a:pt x="8066" y="43397"/>
                    <a:pt x="10250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0" y="36097"/>
                    <a:pt x="24660" y="32741"/>
                  </a:cubicBezTo>
                  <a:cubicBezTo>
                    <a:pt x="24660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C440ED0-1776-9BF2-2B47-34F6F65DF3AA}"/>
                </a:ext>
              </a:extLst>
            </p:cNvPr>
            <p:cNvSpPr/>
            <p:nvPr/>
          </p:nvSpPr>
          <p:spPr>
            <a:xfrm>
              <a:off x="7748298" y="3465118"/>
              <a:ext cx="33323" cy="50004"/>
            </a:xfrm>
            <a:custGeom>
              <a:avLst/>
              <a:gdLst>
                <a:gd name="connsiteX0" fmla="*/ 16658 w 33323"/>
                <a:gd name="connsiteY0" fmla="*/ 5165 h 50004"/>
                <a:gd name="connsiteX1" fmla="*/ 9070 w 33323"/>
                <a:gd name="connsiteY1" fmla="*/ 10138 h 50004"/>
                <a:gd name="connsiteX2" fmla="*/ 6552 w 33323"/>
                <a:gd name="connsiteY2" fmla="*/ 25018 h 50004"/>
                <a:gd name="connsiteX3" fmla="*/ 9070 w 33323"/>
                <a:gd name="connsiteY3" fmla="*/ 39906 h 50004"/>
                <a:gd name="connsiteX4" fmla="*/ 16658 w 33323"/>
                <a:gd name="connsiteY4" fmla="*/ 44840 h 50004"/>
                <a:gd name="connsiteX5" fmla="*/ 24245 w 33323"/>
                <a:gd name="connsiteY5" fmla="*/ 39906 h 50004"/>
                <a:gd name="connsiteX6" fmla="*/ 26796 w 33323"/>
                <a:gd name="connsiteY6" fmla="*/ 25018 h 50004"/>
                <a:gd name="connsiteX7" fmla="*/ 24245 w 33323"/>
                <a:gd name="connsiteY7" fmla="*/ 10138 h 50004"/>
                <a:gd name="connsiteX8" fmla="*/ 16658 w 33323"/>
                <a:gd name="connsiteY8" fmla="*/ 5165 h 50004"/>
                <a:gd name="connsiteX9" fmla="*/ 16658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58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58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2" y="18387"/>
                    <a:pt x="6552" y="25018"/>
                  </a:cubicBezTo>
                  <a:cubicBezTo>
                    <a:pt x="6552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9F15EC6-1958-0A6E-173A-29EB1F485523}"/>
                </a:ext>
              </a:extLst>
            </p:cNvPr>
            <p:cNvSpPr/>
            <p:nvPr/>
          </p:nvSpPr>
          <p:spPr>
            <a:xfrm>
              <a:off x="7793082" y="3505989"/>
              <a:ext cx="6806" cy="8201"/>
            </a:xfrm>
            <a:custGeom>
              <a:avLst/>
              <a:gdLst>
                <a:gd name="connsiteX0" fmla="*/ 0 w 6806"/>
                <a:gd name="connsiteY0" fmla="*/ 0 h 8201"/>
                <a:gd name="connsiteX1" fmla="*/ 6807 w 6806"/>
                <a:gd name="connsiteY1" fmla="*/ 0 h 8201"/>
                <a:gd name="connsiteX2" fmla="*/ 6807 w 6806"/>
                <a:gd name="connsiteY2" fmla="*/ 8201 h 8201"/>
                <a:gd name="connsiteX3" fmla="*/ 0 w 6806"/>
                <a:gd name="connsiteY3" fmla="*/ 8201 h 8201"/>
                <a:gd name="connsiteX4" fmla="*/ 0 w 6806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" h="8201">
                  <a:moveTo>
                    <a:pt x="0" y="0"/>
                  </a:moveTo>
                  <a:lnTo>
                    <a:pt x="6807" y="0"/>
                  </a:lnTo>
                  <a:lnTo>
                    <a:pt x="6807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AF1D3D8-BAB4-F775-53E3-0810F6578A26}"/>
                </a:ext>
              </a:extLst>
            </p:cNvPr>
            <p:cNvSpPr/>
            <p:nvPr/>
          </p:nvSpPr>
          <p:spPr>
            <a:xfrm>
              <a:off x="7811382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1A4F552-0970-6947-3852-74AB533C41C7}"/>
                </a:ext>
              </a:extLst>
            </p:cNvPr>
            <p:cNvSpPr/>
            <p:nvPr/>
          </p:nvSpPr>
          <p:spPr>
            <a:xfrm>
              <a:off x="8063645" y="3465118"/>
              <a:ext cx="30605" cy="49072"/>
            </a:xfrm>
            <a:custGeom>
              <a:avLst/>
              <a:gdLst>
                <a:gd name="connsiteX0" fmla="*/ 7851 w 30605"/>
                <a:gd name="connsiteY0" fmla="*/ 43581 h 49072"/>
                <a:gd name="connsiteX1" fmla="*/ 30605 w 30605"/>
                <a:gd name="connsiteY1" fmla="*/ 43581 h 49072"/>
                <a:gd name="connsiteX2" fmla="*/ 30605 w 30605"/>
                <a:gd name="connsiteY2" fmla="*/ 49072 h 49072"/>
                <a:gd name="connsiteX3" fmla="*/ 0 w 30605"/>
                <a:gd name="connsiteY3" fmla="*/ 49072 h 49072"/>
                <a:gd name="connsiteX4" fmla="*/ 0 w 30605"/>
                <a:gd name="connsiteY4" fmla="*/ 43581 h 49072"/>
                <a:gd name="connsiteX5" fmla="*/ 10106 w 30605"/>
                <a:gd name="connsiteY5" fmla="*/ 33283 h 49072"/>
                <a:gd name="connsiteX6" fmla="*/ 18180 w 30605"/>
                <a:gd name="connsiteY6" fmla="*/ 24923 h 49072"/>
                <a:gd name="connsiteX7" fmla="*/ 22540 w 30605"/>
                <a:gd name="connsiteY7" fmla="*/ 18985 h 49072"/>
                <a:gd name="connsiteX8" fmla="*/ 23799 w 30605"/>
                <a:gd name="connsiteY8" fmla="*/ 14171 h 49072"/>
                <a:gd name="connsiteX9" fmla="*/ 21081 w 30605"/>
                <a:gd name="connsiteY9" fmla="*/ 7906 h 49072"/>
                <a:gd name="connsiteX10" fmla="*/ 14075 w 30605"/>
                <a:gd name="connsiteY10" fmla="*/ 5483 h 49072"/>
                <a:gd name="connsiteX11" fmla="*/ 7588 w 30605"/>
                <a:gd name="connsiteY11" fmla="*/ 6551 h 49072"/>
                <a:gd name="connsiteX12" fmla="*/ 327 w 30605"/>
                <a:gd name="connsiteY12" fmla="*/ 9779 h 49072"/>
                <a:gd name="connsiteX13" fmla="*/ 327 w 30605"/>
                <a:gd name="connsiteY13" fmla="*/ 3196 h 49072"/>
                <a:gd name="connsiteX14" fmla="*/ 7683 w 30605"/>
                <a:gd name="connsiteY14" fmla="*/ 805 h 49072"/>
                <a:gd name="connsiteX15" fmla="*/ 13948 w 30605"/>
                <a:gd name="connsiteY15" fmla="*/ 0 h 49072"/>
                <a:gd name="connsiteX16" fmla="*/ 25895 w 30605"/>
                <a:gd name="connsiteY16" fmla="*/ 3746 h 49072"/>
                <a:gd name="connsiteX17" fmla="*/ 30350 w 30605"/>
                <a:gd name="connsiteY17" fmla="*/ 13748 h 49072"/>
                <a:gd name="connsiteX18" fmla="*/ 29219 w 30605"/>
                <a:gd name="connsiteY18" fmla="*/ 19399 h 49072"/>
                <a:gd name="connsiteX19" fmla="*/ 25186 w 30605"/>
                <a:gd name="connsiteY19" fmla="*/ 25664 h 49072"/>
                <a:gd name="connsiteX20" fmla="*/ 20053 w 30605"/>
                <a:gd name="connsiteY20" fmla="*/ 31092 h 49072"/>
                <a:gd name="connsiteX21" fmla="*/ 7851 w 30605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5" h="49072">
                  <a:moveTo>
                    <a:pt x="7851" y="43581"/>
                  </a:moveTo>
                  <a:lnTo>
                    <a:pt x="30605" y="43581"/>
                  </a:lnTo>
                  <a:lnTo>
                    <a:pt x="30605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79D8C75-CBFB-D10B-9CC5-CE7ED6B262F9}"/>
                </a:ext>
              </a:extLst>
            </p:cNvPr>
            <p:cNvSpPr/>
            <p:nvPr/>
          </p:nvSpPr>
          <p:spPr>
            <a:xfrm>
              <a:off x="8107943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0B9EAA2-6B8E-4BC3-4C53-15C61452C0CB}"/>
                </a:ext>
              </a:extLst>
            </p:cNvPr>
            <p:cNvSpPr/>
            <p:nvPr/>
          </p:nvSpPr>
          <p:spPr>
            <a:xfrm>
              <a:off x="8126992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636A340A-7CC9-B977-FA7A-080667EFD16E}"/>
                </a:ext>
              </a:extLst>
            </p:cNvPr>
            <p:cNvSpPr/>
            <p:nvPr/>
          </p:nvSpPr>
          <p:spPr>
            <a:xfrm>
              <a:off x="8377493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B0A0521-D7F6-6DAE-CE93-A196809DF4F1}"/>
                </a:ext>
              </a:extLst>
            </p:cNvPr>
            <p:cNvSpPr/>
            <p:nvPr/>
          </p:nvSpPr>
          <p:spPr>
            <a:xfrm>
              <a:off x="8421528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53C9CAF-B64C-5AB4-AE13-F6B8F484AFAD}"/>
                </a:ext>
              </a:extLst>
            </p:cNvPr>
            <p:cNvSpPr/>
            <p:nvPr/>
          </p:nvSpPr>
          <p:spPr>
            <a:xfrm>
              <a:off x="8439836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5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5" y="43198"/>
                    <a:pt x="13310" y="44840"/>
                    <a:pt x="16666" y="44840"/>
                  </a:cubicBezTo>
                  <a:cubicBezTo>
                    <a:pt x="20045" y="44840"/>
                    <a:pt x="22571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1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E76B6A3-4071-F57E-F290-F55AD8EF269B}"/>
                </a:ext>
              </a:extLst>
            </p:cNvPr>
            <p:cNvSpPr/>
            <p:nvPr/>
          </p:nvSpPr>
          <p:spPr>
            <a:xfrm>
              <a:off x="7782841" y="3548103"/>
              <a:ext cx="23480" cy="48721"/>
            </a:xfrm>
            <a:custGeom>
              <a:avLst/>
              <a:gdLst>
                <a:gd name="connsiteX0" fmla="*/ 23480 w 23480"/>
                <a:gd name="connsiteY0" fmla="*/ 15757 h 48721"/>
                <a:gd name="connsiteX1" fmla="*/ 22994 w 23480"/>
                <a:gd name="connsiteY1" fmla="*/ 17064 h 48721"/>
                <a:gd name="connsiteX2" fmla="*/ 21169 w 23480"/>
                <a:gd name="connsiteY2" fmla="*/ 17287 h 48721"/>
                <a:gd name="connsiteX3" fmla="*/ 13996 w 23480"/>
                <a:gd name="connsiteY3" fmla="*/ 17287 h 48721"/>
                <a:gd name="connsiteX4" fmla="*/ 8321 w 23480"/>
                <a:gd name="connsiteY4" fmla="*/ 39835 h 48721"/>
                <a:gd name="connsiteX5" fmla="*/ 7875 w 23480"/>
                <a:gd name="connsiteY5" fmla="*/ 43493 h 48721"/>
                <a:gd name="connsiteX6" fmla="*/ 8432 w 23480"/>
                <a:gd name="connsiteY6" fmla="*/ 46179 h 48721"/>
                <a:gd name="connsiteX7" fmla="*/ 10266 w 23480"/>
                <a:gd name="connsiteY7" fmla="*/ 47008 h 48721"/>
                <a:gd name="connsiteX8" fmla="*/ 15303 w 23480"/>
                <a:gd name="connsiteY8" fmla="*/ 44800 h 48721"/>
                <a:gd name="connsiteX9" fmla="*/ 20196 w 23480"/>
                <a:gd name="connsiteY9" fmla="*/ 37221 h 48721"/>
                <a:gd name="connsiteX10" fmla="*/ 20643 w 23480"/>
                <a:gd name="connsiteY10" fmla="*/ 36360 h 48721"/>
                <a:gd name="connsiteX11" fmla="*/ 21320 w 23480"/>
                <a:gd name="connsiteY11" fmla="*/ 36176 h 48721"/>
                <a:gd name="connsiteX12" fmla="*/ 22253 w 23480"/>
                <a:gd name="connsiteY12" fmla="*/ 36926 h 48721"/>
                <a:gd name="connsiteX13" fmla="*/ 21727 w 23480"/>
                <a:gd name="connsiteY13" fmla="*/ 38376 h 48721"/>
                <a:gd name="connsiteX14" fmla="*/ 20156 w 23480"/>
                <a:gd name="connsiteY14" fmla="*/ 41325 h 48721"/>
                <a:gd name="connsiteX15" fmla="*/ 17734 w 23480"/>
                <a:gd name="connsiteY15" fmla="*/ 44728 h 48721"/>
                <a:gd name="connsiteX16" fmla="*/ 14338 w 23480"/>
                <a:gd name="connsiteY16" fmla="*/ 47566 h 48721"/>
                <a:gd name="connsiteX17" fmla="*/ 10082 w 23480"/>
                <a:gd name="connsiteY17" fmla="*/ 48721 h 48721"/>
                <a:gd name="connsiteX18" fmla="*/ 4997 w 23480"/>
                <a:gd name="connsiteY18" fmla="*/ 46745 h 48721"/>
                <a:gd name="connsiteX19" fmla="*/ 3061 w 23480"/>
                <a:gd name="connsiteY19" fmla="*/ 41668 h 48721"/>
                <a:gd name="connsiteX20" fmla="*/ 3842 w 23480"/>
                <a:gd name="connsiteY20" fmla="*/ 37444 h 48721"/>
                <a:gd name="connsiteX21" fmla="*/ 8887 w 23480"/>
                <a:gd name="connsiteY21" fmla="*/ 17287 h 48721"/>
                <a:gd name="connsiteX22" fmla="*/ 2128 w 23480"/>
                <a:gd name="connsiteY22" fmla="*/ 17287 h 48721"/>
                <a:gd name="connsiteX23" fmla="*/ 821 w 23480"/>
                <a:gd name="connsiteY23" fmla="*/ 17247 h 48721"/>
                <a:gd name="connsiteX24" fmla="*/ 223 w 23480"/>
                <a:gd name="connsiteY24" fmla="*/ 17024 h 48721"/>
                <a:gd name="connsiteX25" fmla="*/ 0 w 23480"/>
                <a:gd name="connsiteY25" fmla="*/ 16355 h 48721"/>
                <a:gd name="connsiteX26" fmla="*/ 295 w 23480"/>
                <a:gd name="connsiteY26" fmla="*/ 15343 h 48721"/>
                <a:gd name="connsiteX27" fmla="*/ 964 w 23480"/>
                <a:gd name="connsiteY27" fmla="*/ 14968 h 48721"/>
                <a:gd name="connsiteX28" fmla="*/ 2311 w 23480"/>
                <a:gd name="connsiteY28" fmla="*/ 14896 h 48721"/>
                <a:gd name="connsiteX29" fmla="*/ 9484 w 23480"/>
                <a:gd name="connsiteY29" fmla="*/ 14896 h 48721"/>
                <a:gd name="connsiteX30" fmla="*/ 12465 w 23480"/>
                <a:gd name="connsiteY30" fmla="*/ 2758 h 48721"/>
                <a:gd name="connsiteX31" fmla="*/ 13509 w 23480"/>
                <a:gd name="connsiteY31" fmla="*/ 893 h 48721"/>
                <a:gd name="connsiteX32" fmla="*/ 14745 w 23480"/>
                <a:gd name="connsiteY32" fmla="*/ 112 h 48721"/>
                <a:gd name="connsiteX33" fmla="*/ 15526 w 23480"/>
                <a:gd name="connsiteY33" fmla="*/ 0 h 48721"/>
                <a:gd name="connsiteX34" fmla="*/ 17136 w 23480"/>
                <a:gd name="connsiteY34" fmla="*/ 558 h 48721"/>
                <a:gd name="connsiteX35" fmla="*/ 17734 w 23480"/>
                <a:gd name="connsiteY35" fmla="*/ 2048 h 48721"/>
                <a:gd name="connsiteX36" fmla="*/ 14593 w 23480"/>
                <a:gd name="connsiteY36" fmla="*/ 14896 h 48721"/>
                <a:gd name="connsiteX37" fmla="*/ 21320 w 23480"/>
                <a:gd name="connsiteY37" fmla="*/ 14896 h 48721"/>
                <a:gd name="connsiteX38" fmla="*/ 22508 w 23480"/>
                <a:gd name="connsiteY38" fmla="*/ 14936 h 48721"/>
                <a:gd name="connsiteX39" fmla="*/ 23185 w 23480"/>
                <a:gd name="connsiteY39" fmla="*/ 15159 h 48721"/>
                <a:gd name="connsiteX40" fmla="*/ 23480 w 23480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0" h="48721">
                  <a:moveTo>
                    <a:pt x="23480" y="15757"/>
                  </a:moveTo>
                  <a:cubicBezTo>
                    <a:pt x="23480" y="16450"/>
                    <a:pt x="23321" y="16889"/>
                    <a:pt x="22994" y="17064"/>
                  </a:cubicBezTo>
                  <a:cubicBezTo>
                    <a:pt x="22667" y="17215"/>
                    <a:pt x="22061" y="17287"/>
                    <a:pt x="21169" y="17287"/>
                  </a:cubicBezTo>
                  <a:lnTo>
                    <a:pt x="13996" y="17287"/>
                  </a:lnTo>
                  <a:lnTo>
                    <a:pt x="8321" y="39835"/>
                  </a:lnTo>
                  <a:cubicBezTo>
                    <a:pt x="8026" y="41150"/>
                    <a:pt x="7875" y="42369"/>
                    <a:pt x="7875" y="43493"/>
                  </a:cubicBezTo>
                  <a:cubicBezTo>
                    <a:pt x="7875" y="44736"/>
                    <a:pt x="8058" y="45629"/>
                    <a:pt x="8432" y="46179"/>
                  </a:cubicBezTo>
                  <a:cubicBezTo>
                    <a:pt x="8831" y="46729"/>
                    <a:pt x="9445" y="47008"/>
                    <a:pt x="10266" y="47008"/>
                  </a:cubicBezTo>
                  <a:cubicBezTo>
                    <a:pt x="11883" y="47008"/>
                    <a:pt x="13557" y="46275"/>
                    <a:pt x="15303" y="44800"/>
                  </a:cubicBezTo>
                  <a:cubicBezTo>
                    <a:pt x="17072" y="43334"/>
                    <a:pt x="18706" y="40807"/>
                    <a:pt x="20196" y="37221"/>
                  </a:cubicBezTo>
                  <a:cubicBezTo>
                    <a:pt x="20396" y="36750"/>
                    <a:pt x="20539" y="36463"/>
                    <a:pt x="20643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27" y="38376"/>
                  </a:cubicBezTo>
                  <a:cubicBezTo>
                    <a:pt x="21400" y="39173"/>
                    <a:pt x="20882" y="40154"/>
                    <a:pt x="20156" y="41325"/>
                  </a:cubicBezTo>
                  <a:cubicBezTo>
                    <a:pt x="19463" y="42497"/>
                    <a:pt x="18650" y="43637"/>
                    <a:pt x="17734" y="44728"/>
                  </a:cubicBezTo>
                  <a:cubicBezTo>
                    <a:pt x="16833" y="45820"/>
                    <a:pt x="15701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4997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3" y="39588"/>
                    <a:pt x="3842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96" y="15542"/>
                    <a:pt x="295" y="15343"/>
                  </a:cubicBezTo>
                  <a:cubicBezTo>
                    <a:pt x="494" y="15119"/>
                    <a:pt x="717" y="14992"/>
                    <a:pt x="964" y="14968"/>
                  </a:cubicBezTo>
                  <a:cubicBezTo>
                    <a:pt x="1243" y="14920"/>
                    <a:pt x="1690" y="14896"/>
                    <a:pt x="2311" y="14896"/>
                  </a:cubicBezTo>
                  <a:lnTo>
                    <a:pt x="9484" y="14896"/>
                  </a:lnTo>
                  <a:lnTo>
                    <a:pt x="12465" y="2758"/>
                  </a:lnTo>
                  <a:cubicBezTo>
                    <a:pt x="12665" y="1969"/>
                    <a:pt x="13015" y="1347"/>
                    <a:pt x="13509" y="893"/>
                  </a:cubicBezTo>
                  <a:cubicBezTo>
                    <a:pt x="14035" y="422"/>
                    <a:pt x="14450" y="159"/>
                    <a:pt x="14745" y="112"/>
                  </a:cubicBezTo>
                  <a:cubicBezTo>
                    <a:pt x="15040" y="40"/>
                    <a:pt x="15303" y="0"/>
                    <a:pt x="15526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89" y="6679"/>
                    <a:pt x="14593" y="14896"/>
                  </a:cubicBezTo>
                  <a:lnTo>
                    <a:pt x="21320" y="14896"/>
                  </a:lnTo>
                  <a:cubicBezTo>
                    <a:pt x="21886" y="14896"/>
                    <a:pt x="22284" y="14912"/>
                    <a:pt x="22508" y="14936"/>
                  </a:cubicBezTo>
                  <a:cubicBezTo>
                    <a:pt x="22755" y="14960"/>
                    <a:pt x="22986" y="15032"/>
                    <a:pt x="23185" y="15159"/>
                  </a:cubicBezTo>
                  <a:cubicBezTo>
                    <a:pt x="23384" y="15279"/>
                    <a:pt x="23480" y="15478"/>
                    <a:pt x="23480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FC2102E-63E9-A49C-F73D-8F14C441A60A}"/>
                </a:ext>
              </a:extLst>
            </p:cNvPr>
            <p:cNvSpPr/>
            <p:nvPr/>
          </p:nvSpPr>
          <p:spPr>
            <a:xfrm>
              <a:off x="6996636" y="340866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B4D2E01-109E-2D9D-339E-EFB78FB96808}"/>
                </a:ext>
              </a:extLst>
            </p:cNvPr>
            <p:cNvSpPr/>
            <p:nvPr/>
          </p:nvSpPr>
          <p:spPr>
            <a:xfrm>
              <a:off x="6996636" y="3152824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4DFF2A6-795D-833C-A936-0B367FC3D437}"/>
                </a:ext>
              </a:extLst>
            </p:cNvPr>
            <p:cNvSpPr/>
            <p:nvPr/>
          </p:nvSpPr>
          <p:spPr>
            <a:xfrm>
              <a:off x="6996636" y="289697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CAD919D-3125-C594-B468-15AB878F5DFA}"/>
                </a:ext>
              </a:extLst>
            </p:cNvPr>
            <p:cNvSpPr/>
            <p:nvPr/>
          </p:nvSpPr>
          <p:spPr>
            <a:xfrm>
              <a:off x="6996636" y="2641130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74D0F25E-8675-478E-9324-6716FC0C9D2B}"/>
                </a:ext>
              </a:extLst>
            </p:cNvPr>
            <p:cNvSpPr/>
            <p:nvPr/>
          </p:nvSpPr>
          <p:spPr>
            <a:xfrm>
              <a:off x="6996636" y="238528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2E451A8-05A6-8CAF-C36F-D0B091A0D5E0}"/>
                </a:ext>
              </a:extLst>
            </p:cNvPr>
            <p:cNvSpPr/>
            <p:nvPr/>
          </p:nvSpPr>
          <p:spPr>
            <a:xfrm>
              <a:off x="699663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89CACE79-09D1-6BE4-64C4-AEE16C2037D3}"/>
                </a:ext>
              </a:extLst>
            </p:cNvPr>
            <p:cNvSpPr/>
            <p:nvPr/>
          </p:nvSpPr>
          <p:spPr>
            <a:xfrm>
              <a:off x="6996636" y="340866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BF86181-7E7C-84F5-656F-FBE3CE3C054C}"/>
                </a:ext>
              </a:extLst>
            </p:cNvPr>
            <p:cNvSpPr/>
            <p:nvPr/>
          </p:nvSpPr>
          <p:spPr>
            <a:xfrm>
              <a:off x="6996636" y="315282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F72765-A41B-0830-7ABD-9626BFB3B3EB}"/>
                </a:ext>
              </a:extLst>
            </p:cNvPr>
            <p:cNvSpPr/>
            <p:nvPr/>
          </p:nvSpPr>
          <p:spPr>
            <a:xfrm>
              <a:off x="6996636" y="289697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CB12A50-574B-62CF-A42F-A09923F36225}"/>
                </a:ext>
              </a:extLst>
            </p:cNvPr>
            <p:cNvSpPr/>
            <p:nvPr/>
          </p:nvSpPr>
          <p:spPr>
            <a:xfrm>
              <a:off x="6996636" y="2641130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C977E47-9711-9A58-6D26-9356459B9B99}"/>
                </a:ext>
              </a:extLst>
            </p:cNvPr>
            <p:cNvSpPr/>
            <p:nvPr/>
          </p:nvSpPr>
          <p:spPr>
            <a:xfrm>
              <a:off x="6996636" y="238528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F5212364-EF27-4D19-3641-AD22ED1746C3}"/>
                </a:ext>
              </a:extLst>
            </p:cNvPr>
            <p:cNvSpPr/>
            <p:nvPr/>
          </p:nvSpPr>
          <p:spPr>
            <a:xfrm>
              <a:off x="6829468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6DB8EDB-78DD-CE1F-8B57-32E5A1E9697C}"/>
                </a:ext>
              </a:extLst>
            </p:cNvPr>
            <p:cNvSpPr/>
            <p:nvPr/>
          </p:nvSpPr>
          <p:spPr>
            <a:xfrm>
              <a:off x="6874249" y="342456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9917F5D-0D16-9E51-251A-5775270C2A15}"/>
                </a:ext>
              </a:extLst>
            </p:cNvPr>
            <p:cNvSpPr/>
            <p:nvPr/>
          </p:nvSpPr>
          <p:spPr>
            <a:xfrm>
              <a:off x="6892556" y="3383695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8EEE90D-9289-4EA0-217A-ADE639BDD2FD}"/>
                </a:ext>
              </a:extLst>
            </p:cNvPr>
            <p:cNvSpPr/>
            <p:nvPr/>
          </p:nvSpPr>
          <p:spPr>
            <a:xfrm>
              <a:off x="6934624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A380782-C025-73D1-C2D6-D63EF6888954}"/>
                </a:ext>
              </a:extLst>
            </p:cNvPr>
            <p:cNvSpPr/>
            <p:nvPr/>
          </p:nvSpPr>
          <p:spPr>
            <a:xfrm>
              <a:off x="6830856" y="3127849"/>
              <a:ext cx="33319" cy="50009"/>
            </a:xfrm>
            <a:custGeom>
              <a:avLst/>
              <a:gdLst>
                <a:gd name="connsiteX0" fmla="*/ 16660 w 33319"/>
                <a:gd name="connsiteY0" fmla="*/ 5165 h 50009"/>
                <a:gd name="connsiteX1" fmla="*/ 9072 w 33319"/>
                <a:gd name="connsiteY1" fmla="*/ 10138 h 50009"/>
                <a:gd name="connsiteX2" fmla="*/ 6554 w 33319"/>
                <a:gd name="connsiteY2" fmla="*/ 25023 h 50009"/>
                <a:gd name="connsiteX3" fmla="*/ 9072 w 33319"/>
                <a:gd name="connsiteY3" fmla="*/ 39903 h 50009"/>
                <a:gd name="connsiteX4" fmla="*/ 16660 w 33319"/>
                <a:gd name="connsiteY4" fmla="*/ 44845 h 50009"/>
                <a:gd name="connsiteX5" fmla="*/ 24247 w 33319"/>
                <a:gd name="connsiteY5" fmla="*/ 39903 h 50009"/>
                <a:gd name="connsiteX6" fmla="*/ 26798 w 33319"/>
                <a:gd name="connsiteY6" fmla="*/ 25023 h 50009"/>
                <a:gd name="connsiteX7" fmla="*/ 24247 w 33319"/>
                <a:gd name="connsiteY7" fmla="*/ 10138 h 50009"/>
                <a:gd name="connsiteX8" fmla="*/ 16660 w 33319"/>
                <a:gd name="connsiteY8" fmla="*/ 5165 h 50009"/>
                <a:gd name="connsiteX9" fmla="*/ 16660 w 33319"/>
                <a:gd name="connsiteY9" fmla="*/ 0 h 50009"/>
                <a:gd name="connsiteX10" fmla="*/ 29026 w 33319"/>
                <a:gd name="connsiteY10" fmla="*/ 6425 h 50009"/>
                <a:gd name="connsiteX11" fmla="*/ 33319 w 33319"/>
                <a:gd name="connsiteY11" fmla="*/ 25023 h 50009"/>
                <a:gd name="connsiteX12" fmla="*/ 29026 w 33319"/>
                <a:gd name="connsiteY12" fmla="*/ 43617 h 50009"/>
                <a:gd name="connsiteX13" fmla="*/ 16660 w 33319"/>
                <a:gd name="connsiteY13" fmla="*/ 50009 h 50009"/>
                <a:gd name="connsiteX14" fmla="*/ 4262 w 33319"/>
                <a:gd name="connsiteY14" fmla="*/ 43617 h 50009"/>
                <a:gd name="connsiteX15" fmla="*/ 0 w 33319"/>
                <a:gd name="connsiteY15" fmla="*/ 25023 h 50009"/>
                <a:gd name="connsiteX16" fmla="*/ 4262 w 33319"/>
                <a:gd name="connsiteY16" fmla="*/ 6425 h 50009"/>
                <a:gd name="connsiteX17" fmla="*/ 16660 w 33319"/>
                <a:gd name="connsiteY17" fmla="*/ 0 h 5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9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27"/>
                    <a:pt x="6554" y="18392"/>
                    <a:pt x="6554" y="25023"/>
                  </a:cubicBezTo>
                  <a:cubicBezTo>
                    <a:pt x="6554" y="31630"/>
                    <a:pt x="7393" y="36588"/>
                    <a:pt x="9072" y="39903"/>
                  </a:cubicBezTo>
                  <a:cubicBezTo>
                    <a:pt x="10772" y="43195"/>
                    <a:pt x="13302" y="44845"/>
                    <a:pt x="16660" y="44845"/>
                  </a:cubicBezTo>
                  <a:cubicBezTo>
                    <a:pt x="20039" y="44845"/>
                    <a:pt x="22568" y="43195"/>
                    <a:pt x="24247" y="39903"/>
                  </a:cubicBezTo>
                  <a:cubicBezTo>
                    <a:pt x="25948" y="36588"/>
                    <a:pt x="26798" y="31630"/>
                    <a:pt x="26798" y="25023"/>
                  </a:cubicBezTo>
                  <a:cubicBezTo>
                    <a:pt x="26798" y="18392"/>
                    <a:pt x="25948" y="13427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9"/>
                    <a:pt x="33319" y="16886"/>
                    <a:pt x="33319" y="25023"/>
                  </a:cubicBezTo>
                  <a:cubicBezTo>
                    <a:pt x="33319" y="33137"/>
                    <a:pt x="31888" y="39337"/>
                    <a:pt x="29026" y="43617"/>
                  </a:cubicBezTo>
                  <a:cubicBezTo>
                    <a:pt x="26184" y="47881"/>
                    <a:pt x="22062" y="50009"/>
                    <a:pt x="16660" y="50009"/>
                  </a:cubicBezTo>
                  <a:cubicBezTo>
                    <a:pt x="11257" y="50009"/>
                    <a:pt x="7125" y="47881"/>
                    <a:pt x="4262" y="43617"/>
                  </a:cubicBezTo>
                  <a:cubicBezTo>
                    <a:pt x="1420" y="39337"/>
                    <a:pt x="0" y="33137"/>
                    <a:pt x="0" y="25023"/>
                  </a:cubicBezTo>
                  <a:cubicBezTo>
                    <a:pt x="0" y="16886"/>
                    <a:pt x="1420" y="10689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B0F003FC-2F2B-71C3-437F-B3AFE9D1756B}"/>
                </a:ext>
              </a:extLst>
            </p:cNvPr>
            <p:cNvSpPr/>
            <p:nvPr/>
          </p:nvSpPr>
          <p:spPr>
            <a:xfrm>
              <a:off x="6875637" y="3168724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01314D1-BA7A-9B26-8286-9BF464512D1C}"/>
                </a:ext>
              </a:extLst>
            </p:cNvPr>
            <p:cNvSpPr/>
            <p:nvPr/>
          </p:nvSpPr>
          <p:spPr>
            <a:xfrm>
              <a:off x="6894428" y="3127849"/>
              <a:ext cx="30607" cy="49076"/>
            </a:xfrm>
            <a:custGeom>
              <a:avLst/>
              <a:gdLst>
                <a:gd name="connsiteX0" fmla="*/ 7846 w 30607"/>
                <a:gd name="connsiteY0" fmla="*/ 43586 h 49076"/>
                <a:gd name="connsiteX1" fmla="*/ 30608 w 30607"/>
                <a:gd name="connsiteY1" fmla="*/ 43586 h 49076"/>
                <a:gd name="connsiteX2" fmla="*/ 30608 w 30607"/>
                <a:gd name="connsiteY2" fmla="*/ 49077 h 49076"/>
                <a:gd name="connsiteX3" fmla="*/ 0 w 30607"/>
                <a:gd name="connsiteY3" fmla="*/ 49077 h 49076"/>
                <a:gd name="connsiteX4" fmla="*/ 0 w 30607"/>
                <a:gd name="connsiteY4" fmla="*/ 43586 h 49076"/>
                <a:gd name="connsiteX5" fmla="*/ 10106 w 30607"/>
                <a:gd name="connsiteY5" fmla="*/ 33288 h 49076"/>
                <a:gd name="connsiteX6" fmla="*/ 18178 w 30607"/>
                <a:gd name="connsiteY6" fmla="*/ 24927 h 49076"/>
                <a:gd name="connsiteX7" fmla="*/ 22536 w 30607"/>
                <a:gd name="connsiteY7" fmla="*/ 18982 h 49076"/>
                <a:gd name="connsiteX8" fmla="*/ 23796 w 30607"/>
                <a:gd name="connsiteY8" fmla="*/ 14176 h 49076"/>
                <a:gd name="connsiteX9" fmla="*/ 21083 w 30607"/>
                <a:gd name="connsiteY9" fmla="*/ 7910 h 49076"/>
                <a:gd name="connsiteX10" fmla="*/ 14077 w 30607"/>
                <a:gd name="connsiteY10" fmla="*/ 5488 h 49076"/>
                <a:gd name="connsiteX11" fmla="*/ 7588 w 30607"/>
                <a:gd name="connsiteY11" fmla="*/ 6554 h 49076"/>
                <a:gd name="connsiteX12" fmla="*/ 323 w 30607"/>
                <a:gd name="connsiteY12" fmla="*/ 9783 h 49076"/>
                <a:gd name="connsiteX13" fmla="*/ 323 w 30607"/>
                <a:gd name="connsiteY13" fmla="*/ 3196 h 49076"/>
                <a:gd name="connsiteX14" fmla="*/ 7685 w 30607"/>
                <a:gd name="connsiteY14" fmla="*/ 807 h 49076"/>
                <a:gd name="connsiteX15" fmla="*/ 13948 w 30607"/>
                <a:gd name="connsiteY15" fmla="*/ 0 h 49076"/>
                <a:gd name="connsiteX16" fmla="*/ 25894 w 30607"/>
                <a:gd name="connsiteY16" fmla="*/ 3745 h 49076"/>
                <a:gd name="connsiteX17" fmla="*/ 30350 w 30607"/>
                <a:gd name="connsiteY17" fmla="*/ 13753 h 49076"/>
                <a:gd name="connsiteX18" fmla="*/ 29219 w 30607"/>
                <a:gd name="connsiteY18" fmla="*/ 19404 h 49076"/>
                <a:gd name="connsiteX19" fmla="*/ 25183 w 30607"/>
                <a:gd name="connsiteY19" fmla="*/ 25669 h 49076"/>
                <a:gd name="connsiteX20" fmla="*/ 20050 w 30607"/>
                <a:gd name="connsiteY20" fmla="*/ 31088 h 49076"/>
                <a:gd name="connsiteX21" fmla="*/ 7846 w 30607"/>
                <a:gd name="connsiteY21" fmla="*/ 43586 h 4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6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7"/>
                  </a:lnTo>
                  <a:lnTo>
                    <a:pt x="0" y="49077"/>
                  </a:lnTo>
                  <a:lnTo>
                    <a:pt x="0" y="43586"/>
                  </a:lnTo>
                  <a:cubicBezTo>
                    <a:pt x="2476" y="41027"/>
                    <a:pt x="5845" y="37592"/>
                    <a:pt x="10106" y="33288"/>
                  </a:cubicBezTo>
                  <a:cubicBezTo>
                    <a:pt x="14389" y="28960"/>
                    <a:pt x="17080" y="26179"/>
                    <a:pt x="18178" y="24927"/>
                  </a:cubicBezTo>
                  <a:cubicBezTo>
                    <a:pt x="20265" y="22576"/>
                    <a:pt x="21718" y="20600"/>
                    <a:pt x="22536" y="18982"/>
                  </a:cubicBezTo>
                  <a:cubicBezTo>
                    <a:pt x="23376" y="17348"/>
                    <a:pt x="23796" y="15746"/>
                    <a:pt x="23796" y="14176"/>
                  </a:cubicBezTo>
                  <a:cubicBezTo>
                    <a:pt x="23796" y="11609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6" y="8341"/>
                    <a:pt x="323" y="9783"/>
                  </a:cubicBezTo>
                  <a:lnTo>
                    <a:pt x="323" y="3196"/>
                  </a:lnTo>
                  <a:cubicBezTo>
                    <a:pt x="2949" y="2142"/>
                    <a:pt x="5403" y="1345"/>
                    <a:pt x="7685" y="807"/>
                  </a:cubicBezTo>
                  <a:cubicBezTo>
                    <a:pt x="9966" y="269"/>
                    <a:pt x="12053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8"/>
                    <a:pt x="30350" y="13753"/>
                  </a:cubicBezTo>
                  <a:cubicBezTo>
                    <a:pt x="30350" y="15738"/>
                    <a:pt x="29973" y="17619"/>
                    <a:pt x="29219" y="19404"/>
                  </a:cubicBezTo>
                  <a:cubicBezTo>
                    <a:pt x="28488" y="21166"/>
                    <a:pt x="27142" y="23254"/>
                    <a:pt x="25183" y="25669"/>
                  </a:cubicBezTo>
                  <a:cubicBezTo>
                    <a:pt x="24645" y="26290"/>
                    <a:pt x="22934" y="28100"/>
                    <a:pt x="20050" y="31088"/>
                  </a:cubicBezTo>
                  <a:cubicBezTo>
                    <a:pt x="17165" y="34061"/>
                    <a:pt x="13097" y="38222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304645A6-9983-6BEB-58E0-99A86ED7CA9E}"/>
                </a:ext>
              </a:extLst>
            </p:cNvPr>
            <p:cNvSpPr/>
            <p:nvPr/>
          </p:nvSpPr>
          <p:spPr>
            <a:xfrm>
              <a:off x="6936756" y="3128720"/>
              <a:ext cx="31187" cy="49138"/>
            </a:xfrm>
            <a:custGeom>
              <a:avLst/>
              <a:gdLst>
                <a:gd name="connsiteX0" fmla="*/ 2034 w 31187"/>
                <a:gd name="connsiteY0" fmla="*/ 0 h 49138"/>
                <a:gd name="connsiteX1" fmla="*/ 27636 w 31187"/>
                <a:gd name="connsiteY1" fmla="*/ 0 h 49138"/>
                <a:gd name="connsiteX2" fmla="*/ 27636 w 31187"/>
                <a:gd name="connsiteY2" fmla="*/ 5489 h 49138"/>
                <a:gd name="connsiteX3" fmla="*/ 8007 w 31187"/>
                <a:gd name="connsiteY3" fmla="*/ 5489 h 49138"/>
                <a:gd name="connsiteX4" fmla="*/ 8007 w 31187"/>
                <a:gd name="connsiteY4" fmla="*/ 17306 h 49138"/>
                <a:gd name="connsiteX5" fmla="*/ 10848 w 31187"/>
                <a:gd name="connsiteY5" fmla="*/ 16596 h 49138"/>
                <a:gd name="connsiteX6" fmla="*/ 13690 w 31187"/>
                <a:gd name="connsiteY6" fmla="*/ 16341 h 49138"/>
                <a:gd name="connsiteX7" fmla="*/ 26474 w 31187"/>
                <a:gd name="connsiteY7" fmla="*/ 20757 h 49138"/>
                <a:gd name="connsiteX8" fmla="*/ 31188 w 31187"/>
                <a:gd name="connsiteY8" fmla="*/ 32736 h 49138"/>
                <a:gd name="connsiteX9" fmla="*/ 26345 w 31187"/>
                <a:gd name="connsiteY9" fmla="*/ 44842 h 49138"/>
                <a:gd name="connsiteX10" fmla="*/ 12688 w 31187"/>
                <a:gd name="connsiteY10" fmla="*/ 49138 h 49138"/>
                <a:gd name="connsiteX11" fmla="*/ 6489 w 31187"/>
                <a:gd name="connsiteY11" fmla="*/ 48620 h 49138"/>
                <a:gd name="connsiteX12" fmla="*/ 0 w 31187"/>
                <a:gd name="connsiteY12" fmla="*/ 47074 h 49138"/>
                <a:gd name="connsiteX13" fmla="*/ 0 w 31187"/>
                <a:gd name="connsiteY13" fmla="*/ 40523 h 49138"/>
                <a:gd name="connsiteX14" fmla="*/ 6005 w 31187"/>
                <a:gd name="connsiteY14" fmla="*/ 42874 h 49138"/>
                <a:gd name="connsiteX15" fmla="*/ 12559 w 31187"/>
                <a:gd name="connsiteY15" fmla="*/ 43655 h 49138"/>
                <a:gd name="connsiteX16" fmla="*/ 21405 w 31187"/>
                <a:gd name="connsiteY16" fmla="*/ 40714 h 49138"/>
                <a:gd name="connsiteX17" fmla="*/ 24667 w 31187"/>
                <a:gd name="connsiteY17" fmla="*/ 32736 h 49138"/>
                <a:gd name="connsiteX18" fmla="*/ 21405 w 31187"/>
                <a:gd name="connsiteY18" fmla="*/ 24766 h 49138"/>
                <a:gd name="connsiteX19" fmla="*/ 12559 w 31187"/>
                <a:gd name="connsiteY19" fmla="*/ 21825 h 49138"/>
                <a:gd name="connsiteX20" fmla="*/ 7329 w 31187"/>
                <a:gd name="connsiteY20" fmla="*/ 22406 h 49138"/>
                <a:gd name="connsiteX21" fmla="*/ 2034 w 31187"/>
                <a:gd name="connsiteY21" fmla="*/ 24216 h 49138"/>
                <a:gd name="connsiteX22" fmla="*/ 2034 w 31187"/>
                <a:gd name="connsiteY22" fmla="*/ 0 h 4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8">
                  <a:moveTo>
                    <a:pt x="2034" y="0"/>
                  </a:moveTo>
                  <a:lnTo>
                    <a:pt x="27636" y="0"/>
                  </a:lnTo>
                  <a:lnTo>
                    <a:pt x="27636" y="5489"/>
                  </a:lnTo>
                  <a:lnTo>
                    <a:pt x="8007" y="5489"/>
                  </a:lnTo>
                  <a:lnTo>
                    <a:pt x="8007" y="17306"/>
                  </a:lnTo>
                  <a:cubicBezTo>
                    <a:pt x="8954" y="16979"/>
                    <a:pt x="9901" y="16748"/>
                    <a:pt x="10848" y="16596"/>
                  </a:cubicBezTo>
                  <a:cubicBezTo>
                    <a:pt x="11795" y="16429"/>
                    <a:pt x="12742" y="16341"/>
                    <a:pt x="13690" y="16341"/>
                  </a:cubicBezTo>
                  <a:cubicBezTo>
                    <a:pt x="19070" y="16341"/>
                    <a:pt x="23332" y="17816"/>
                    <a:pt x="26474" y="20757"/>
                  </a:cubicBezTo>
                  <a:cubicBezTo>
                    <a:pt x="29617" y="23706"/>
                    <a:pt x="31188" y="27699"/>
                    <a:pt x="31188" y="32736"/>
                  </a:cubicBezTo>
                  <a:cubicBezTo>
                    <a:pt x="31188" y="37924"/>
                    <a:pt x="29574" y="41965"/>
                    <a:pt x="26345" y="44842"/>
                  </a:cubicBezTo>
                  <a:cubicBezTo>
                    <a:pt x="23117" y="47704"/>
                    <a:pt x="18565" y="49138"/>
                    <a:pt x="12688" y="49138"/>
                  </a:cubicBezTo>
                  <a:cubicBezTo>
                    <a:pt x="10665" y="49138"/>
                    <a:pt x="8599" y="48963"/>
                    <a:pt x="6489" y="48620"/>
                  </a:cubicBezTo>
                  <a:cubicBezTo>
                    <a:pt x="4402" y="48278"/>
                    <a:pt x="2239" y="47767"/>
                    <a:pt x="0" y="47074"/>
                  </a:cubicBezTo>
                  <a:lnTo>
                    <a:pt x="0" y="40523"/>
                  </a:lnTo>
                  <a:cubicBezTo>
                    <a:pt x="1938" y="41575"/>
                    <a:pt x="3939" y="42356"/>
                    <a:pt x="6005" y="42874"/>
                  </a:cubicBezTo>
                  <a:cubicBezTo>
                    <a:pt x="8071" y="43392"/>
                    <a:pt x="10256" y="43655"/>
                    <a:pt x="12559" y="43655"/>
                  </a:cubicBezTo>
                  <a:cubicBezTo>
                    <a:pt x="16283" y="43655"/>
                    <a:pt x="19232" y="42675"/>
                    <a:pt x="21405" y="40714"/>
                  </a:cubicBezTo>
                  <a:cubicBezTo>
                    <a:pt x="23580" y="38753"/>
                    <a:pt x="24667" y="36091"/>
                    <a:pt x="24667" y="32736"/>
                  </a:cubicBezTo>
                  <a:cubicBezTo>
                    <a:pt x="24667" y="29380"/>
                    <a:pt x="23580" y="26718"/>
                    <a:pt x="21405" y="24766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6"/>
                    <a:pt x="7329" y="22406"/>
                  </a:cubicBezTo>
                  <a:cubicBezTo>
                    <a:pt x="5607" y="22797"/>
                    <a:pt x="3842" y="23395"/>
                    <a:pt x="2034" y="24216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144A3A5A-A72D-D3B9-EFF3-3BFF60977AB1}"/>
                </a:ext>
              </a:extLst>
            </p:cNvPr>
            <p:cNvSpPr/>
            <p:nvPr/>
          </p:nvSpPr>
          <p:spPr>
            <a:xfrm>
              <a:off x="6829468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170F7A9-FC3D-5EBB-A436-ED4A43E21CBF}"/>
                </a:ext>
              </a:extLst>
            </p:cNvPr>
            <p:cNvSpPr/>
            <p:nvPr/>
          </p:nvSpPr>
          <p:spPr>
            <a:xfrm>
              <a:off x="6874249" y="291287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00E17595-995F-B444-15C3-B1D24CA1E0C1}"/>
                </a:ext>
              </a:extLst>
            </p:cNvPr>
            <p:cNvSpPr/>
            <p:nvPr/>
          </p:nvSpPr>
          <p:spPr>
            <a:xfrm>
              <a:off x="6893298" y="2872874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5 h 49139"/>
                <a:gd name="connsiteX5" fmla="*/ 10848 w 31187"/>
                <a:gd name="connsiteY5" fmla="*/ 16595 h 49139"/>
                <a:gd name="connsiteX6" fmla="*/ 13689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39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6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4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5" y="16422"/>
                    <a:pt x="12742" y="16336"/>
                    <a:pt x="13689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5"/>
                    <a:pt x="29574" y="41961"/>
                    <a:pt x="26345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89" y="48623"/>
                  </a:cubicBezTo>
                  <a:cubicBezTo>
                    <a:pt x="4401" y="48278"/>
                    <a:pt x="2238" y="47762"/>
                    <a:pt x="0" y="47073"/>
                  </a:cubicBezTo>
                  <a:lnTo>
                    <a:pt x="0" y="40519"/>
                  </a:lnTo>
                  <a:cubicBezTo>
                    <a:pt x="1937" y="41573"/>
                    <a:pt x="3938" y="42359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79" y="38754"/>
                    <a:pt x="24666" y="36096"/>
                    <a:pt x="24666" y="32738"/>
                  </a:cubicBezTo>
                  <a:cubicBezTo>
                    <a:pt x="24666" y="29380"/>
                    <a:pt x="23579" y="26721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6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5921B03B-89E8-6C3F-37FC-28273FE6ADB2}"/>
                </a:ext>
              </a:extLst>
            </p:cNvPr>
            <p:cNvSpPr/>
            <p:nvPr/>
          </p:nvSpPr>
          <p:spPr>
            <a:xfrm>
              <a:off x="6934624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514F3E4-8F59-2BEA-C78D-C2D552FB3528}"/>
                </a:ext>
              </a:extLst>
            </p:cNvPr>
            <p:cNvSpPr/>
            <p:nvPr/>
          </p:nvSpPr>
          <p:spPr>
            <a:xfrm>
              <a:off x="6830856" y="2616156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2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2" y="50012"/>
                    <a:pt x="16660" y="50012"/>
                  </a:cubicBezTo>
                  <a:cubicBezTo>
                    <a:pt x="11257" y="50012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2D18F44-2941-BA23-A251-CE59C25BC31D}"/>
                </a:ext>
              </a:extLst>
            </p:cNvPr>
            <p:cNvSpPr/>
            <p:nvPr/>
          </p:nvSpPr>
          <p:spPr>
            <a:xfrm>
              <a:off x="6875637" y="2657031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2 w 6812"/>
                <a:gd name="connsiteY1" fmla="*/ 0 h 8200"/>
                <a:gd name="connsiteX2" fmla="*/ 6812 w 6812"/>
                <a:gd name="connsiteY2" fmla="*/ 8200 h 8200"/>
                <a:gd name="connsiteX3" fmla="*/ 0 w 6812"/>
                <a:gd name="connsiteY3" fmla="*/ 8200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2" y="0"/>
                  </a:lnTo>
                  <a:lnTo>
                    <a:pt x="6812" y="8200"/>
                  </a:lnTo>
                  <a:lnTo>
                    <a:pt x="0" y="8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AB06714-68FB-93DA-5153-ED59036FFC97}"/>
                </a:ext>
              </a:extLst>
            </p:cNvPr>
            <p:cNvSpPr/>
            <p:nvPr/>
          </p:nvSpPr>
          <p:spPr>
            <a:xfrm>
              <a:off x="6895010" y="2617028"/>
              <a:ext cx="30994" cy="48203"/>
            </a:xfrm>
            <a:custGeom>
              <a:avLst/>
              <a:gdLst>
                <a:gd name="connsiteX0" fmla="*/ 0 w 30994"/>
                <a:gd name="connsiteY0" fmla="*/ 0 h 48203"/>
                <a:gd name="connsiteX1" fmla="*/ 30994 w 30994"/>
                <a:gd name="connsiteY1" fmla="*/ 0 h 48203"/>
                <a:gd name="connsiteX2" fmla="*/ 30994 w 30994"/>
                <a:gd name="connsiteY2" fmla="*/ 2777 h 48203"/>
                <a:gd name="connsiteX3" fmla="*/ 13495 w 30994"/>
                <a:gd name="connsiteY3" fmla="*/ 48203 h 48203"/>
                <a:gd name="connsiteX4" fmla="*/ 6683 w 30994"/>
                <a:gd name="connsiteY4" fmla="*/ 48203 h 48203"/>
                <a:gd name="connsiteX5" fmla="*/ 23148 w 30994"/>
                <a:gd name="connsiteY5" fmla="*/ 5488 h 48203"/>
                <a:gd name="connsiteX6" fmla="*/ 0 w 30994"/>
                <a:gd name="connsiteY6" fmla="*/ 5488 h 48203"/>
                <a:gd name="connsiteX7" fmla="*/ 0 w 30994"/>
                <a:gd name="connsiteY7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94" h="48203">
                  <a:moveTo>
                    <a:pt x="0" y="0"/>
                  </a:moveTo>
                  <a:lnTo>
                    <a:pt x="30994" y="0"/>
                  </a:lnTo>
                  <a:lnTo>
                    <a:pt x="30994" y="2777"/>
                  </a:lnTo>
                  <a:lnTo>
                    <a:pt x="13495" y="48203"/>
                  </a:lnTo>
                  <a:lnTo>
                    <a:pt x="6683" y="48203"/>
                  </a:lnTo>
                  <a:lnTo>
                    <a:pt x="23148" y="5488"/>
                  </a:lnTo>
                  <a:lnTo>
                    <a:pt x="0" y="5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D302951-64EF-B375-F0A1-99E9ABDA6A56}"/>
                </a:ext>
              </a:extLst>
            </p:cNvPr>
            <p:cNvSpPr/>
            <p:nvPr/>
          </p:nvSpPr>
          <p:spPr>
            <a:xfrm>
              <a:off x="6936756" y="2617028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6 h 49139"/>
                <a:gd name="connsiteX5" fmla="*/ 10848 w 31187"/>
                <a:gd name="connsiteY5" fmla="*/ 16595 h 49139"/>
                <a:gd name="connsiteX6" fmla="*/ 13690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40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7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5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6"/>
                  </a:lnTo>
                  <a:cubicBezTo>
                    <a:pt x="8954" y="16983"/>
                    <a:pt x="9901" y="16746"/>
                    <a:pt x="10848" y="16595"/>
                  </a:cubicBezTo>
                  <a:cubicBezTo>
                    <a:pt x="11795" y="16422"/>
                    <a:pt x="12742" y="16336"/>
                    <a:pt x="13690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6"/>
                    <a:pt x="29574" y="41961"/>
                    <a:pt x="26345" y="44846"/>
                  </a:cubicBezTo>
                  <a:cubicBezTo>
                    <a:pt x="23117" y="47708"/>
                    <a:pt x="18565" y="49140"/>
                    <a:pt x="12688" y="49140"/>
                  </a:cubicBezTo>
                  <a:cubicBezTo>
                    <a:pt x="10665" y="49140"/>
                    <a:pt x="8599" y="48968"/>
                    <a:pt x="6489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4"/>
                    <a:pt x="3939" y="42360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5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101AE68-42FB-3A03-4FDF-D435CEB85D0B}"/>
                </a:ext>
              </a:extLst>
            </p:cNvPr>
            <p:cNvSpPr/>
            <p:nvPr/>
          </p:nvSpPr>
          <p:spPr>
            <a:xfrm>
              <a:off x="6832374" y="2361182"/>
              <a:ext cx="28702" cy="48203"/>
            </a:xfrm>
            <a:custGeom>
              <a:avLst/>
              <a:gdLst>
                <a:gd name="connsiteX0" fmla="*/ 936 w 28702"/>
                <a:gd name="connsiteY0" fmla="*/ 42715 h 48203"/>
                <a:gd name="connsiteX1" fmla="*/ 11591 w 28702"/>
                <a:gd name="connsiteY1" fmla="*/ 42715 h 48203"/>
                <a:gd name="connsiteX2" fmla="*/ 11591 w 28702"/>
                <a:gd name="connsiteY2" fmla="*/ 5941 h 48203"/>
                <a:gd name="connsiteX3" fmla="*/ 0 w 28702"/>
                <a:gd name="connsiteY3" fmla="*/ 8265 h 48203"/>
                <a:gd name="connsiteX4" fmla="*/ 0 w 28702"/>
                <a:gd name="connsiteY4" fmla="*/ 2325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5 h 48203"/>
                <a:gd name="connsiteX8" fmla="*/ 28703 w 28702"/>
                <a:gd name="connsiteY8" fmla="*/ 42715 h 48203"/>
                <a:gd name="connsiteX9" fmla="*/ 28703 w 28702"/>
                <a:gd name="connsiteY9" fmla="*/ 48203 h 48203"/>
                <a:gd name="connsiteX10" fmla="*/ 936 w 28702"/>
                <a:gd name="connsiteY10" fmla="*/ 48203 h 48203"/>
                <a:gd name="connsiteX11" fmla="*/ 936 w 28702"/>
                <a:gd name="connsiteY11" fmla="*/ 42715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5"/>
                  </a:moveTo>
                  <a:lnTo>
                    <a:pt x="11591" y="42715"/>
                  </a:lnTo>
                  <a:lnTo>
                    <a:pt x="11591" y="5941"/>
                  </a:lnTo>
                  <a:lnTo>
                    <a:pt x="0" y="8265"/>
                  </a:lnTo>
                  <a:lnTo>
                    <a:pt x="0" y="2325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5"/>
                  </a:lnTo>
                  <a:lnTo>
                    <a:pt x="28703" y="42715"/>
                  </a:lnTo>
                  <a:lnTo>
                    <a:pt x="28703" y="48203"/>
                  </a:lnTo>
                  <a:lnTo>
                    <a:pt x="936" y="48203"/>
                  </a:lnTo>
                  <a:lnTo>
                    <a:pt x="936" y="42715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01494DAE-BCD9-AA94-3C53-D0DBF23C05D0}"/>
                </a:ext>
              </a:extLst>
            </p:cNvPr>
            <p:cNvSpPr/>
            <p:nvPr/>
          </p:nvSpPr>
          <p:spPr>
            <a:xfrm>
              <a:off x="6874249" y="2401184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3 w 6812"/>
                <a:gd name="connsiteY1" fmla="*/ 0 h 8200"/>
                <a:gd name="connsiteX2" fmla="*/ 6813 w 6812"/>
                <a:gd name="connsiteY2" fmla="*/ 8201 h 8200"/>
                <a:gd name="connsiteX3" fmla="*/ 0 w 6812"/>
                <a:gd name="connsiteY3" fmla="*/ 8201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6F8A1D3C-5CB7-552D-B494-FACD9B9EEA2B}"/>
                </a:ext>
              </a:extLst>
            </p:cNvPr>
            <p:cNvSpPr/>
            <p:nvPr/>
          </p:nvSpPr>
          <p:spPr>
            <a:xfrm>
              <a:off x="6892556" y="2360310"/>
              <a:ext cx="33319" cy="50011"/>
            </a:xfrm>
            <a:custGeom>
              <a:avLst/>
              <a:gdLst>
                <a:gd name="connsiteX0" fmla="*/ 16659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59 w 33319"/>
                <a:gd name="connsiteY4" fmla="*/ 44846 h 50011"/>
                <a:gd name="connsiteX5" fmla="*/ 24247 w 33319"/>
                <a:gd name="connsiteY5" fmla="*/ 39906 h 50011"/>
                <a:gd name="connsiteX6" fmla="*/ 26797 w 33319"/>
                <a:gd name="connsiteY6" fmla="*/ 25022 h 50011"/>
                <a:gd name="connsiteX7" fmla="*/ 24247 w 33319"/>
                <a:gd name="connsiteY7" fmla="*/ 10138 h 50011"/>
                <a:gd name="connsiteX8" fmla="*/ 16659 w 33319"/>
                <a:gd name="connsiteY8" fmla="*/ 5166 h 50011"/>
                <a:gd name="connsiteX9" fmla="*/ 16659 w 33319"/>
                <a:gd name="connsiteY9" fmla="*/ 0 h 50011"/>
                <a:gd name="connsiteX10" fmla="*/ 29025 w 33319"/>
                <a:gd name="connsiteY10" fmla="*/ 6425 h 50011"/>
                <a:gd name="connsiteX11" fmla="*/ 33319 w 33319"/>
                <a:gd name="connsiteY11" fmla="*/ 25022 h 50011"/>
                <a:gd name="connsiteX12" fmla="*/ 29025 w 33319"/>
                <a:gd name="connsiteY12" fmla="*/ 43619 h 50011"/>
                <a:gd name="connsiteX13" fmla="*/ 16659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59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59" y="5166"/>
                  </a:moveTo>
                  <a:cubicBezTo>
                    <a:pt x="13301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1" y="44846"/>
                    <a:pt x="16659" y="44846"/>
                  </a:cubicBezTo>
                  <a:cubicBezTo>
                    <a:pt x="20039" y="44846"/>
                    <a:pt x="22567" y="43199"/>
                    <a:pt x="24247" y="39906"/>
                  </a:cubicBezTo>
                  <a:cubicBezTo>
                    <a:pt x="25947" y="36591"/>
                    <a:pt x="26797" y="31630"/>
                    <a:pt x="26797" y="25022"/>
                  </a:cubicBezTo>
                  <a:cubicBezTo>
                    <a:pt x="26797" y="18392"/>
                    <a:pt x="25947" y="13431"/>
                    <a:pt x="24247" y="10138"/>
                  </a:cubicBezTo>
                  <a:cubicBezTo>
                    <a:pt x="22567" y="6823"/>
                    <a:pt x="20039" y="5166"/>
                    <a:pt x="16659" y="5166"/>
                  </a:cubicBezTo>
                  <a:moveTo>
                    <a:pt x="16659" y="0"/>
                  </a:moveTo>
                  <a:cubicBezTo>
                    <a:pt x="22062" y="0"/>
                    <a:pt x="26184" y="2142"/>
                    <a:pt x="29025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5" y="43619"/>
                  </a:cubicBezTo>
                  <a:cubicBezTo>
                    <a:pt x="26184" y="47881"/>
                    <a:pt x="22062" y="50011"/>
                    <a:pt x="16659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A230489A-72EB-D44B-9FBF-D68EAB648CB5}"/>
                </a:ext>
              </a:extLst>
            </p:cNvPr>
            <p:cNvSpPr/>
            <p:nvPr/>
          </p:nvSpPr>
          <p:spPr>
            <a:xfrm>
              <a:off x="6934624" y="2360310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2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5C849338-4F42-AA23-A714-672E303CDD84}"/>
                </a:ext>
              </a:extLst>
            </p:cNvPr>
            <p:cNvSpPr/>
            <p:nvPr/>
          </p:nvSpPr>
          <p:spPr>
            <a:xfrm>
              <a:off x="6752868" y="2930585"/>
              <a:ext cx="34647" cy="50627"/>
            </a:xfrm>
            <a:custGeom>
              <a:avLst/>
              <a:gdLst>
                <a:gd name="connsiteX0" fmla="*/ 5339 w 34647"/>
                <a:gd name="connsiteY0" fmla="*/ 0 h 50627"/>
                <a:gd name="connsiteX1" fmla="*/ 14561 w 34647"/>
                <a:gd name="connsiteY1" fmla="*/ 1569 h 50627"/>
                <a:gd name="connsiteX2" fmla="*/ 25239 w 34647"/>
                <a:gd name="connsiteY2" fmla="*/ 5040 h 50627"/>
                <a:gd name="connsiteX3" fmla="*/ 34648 w 34647"/>
                <a:gd name="connsiteY3" fmla="*/ 16129 h 50627"/>
                <a:gd name="connsiteX4" fmla="*/ 34573 w 34647"/>
                <a:gd name="connsiteY4" fmla="*/ 17847 h 50627"/>
                <a:gd name="connsiteX5" fmla="*/ 34163 w 34647"/>
                <a:gd name="connsiteY5" fmla="*/ 19901 h 50627"/>
                <a:gd name="connsiteX6" fmla="*/ 33304 w 34647"/>
                <a:gd name="connsiteY6" fmla="*/ 22140 h 50627"/>
                <a:gd name="connsiteX7" fmla="*/ 31698 w 34647"/>
                <a:gd name="connsiteY7" fmla="*/ 24157 h 50627"/>
                <a:gd name="connsiteX8" fmla="*/ 29271 w 34647"/>
                <a:gd name="connsiteY8" fmla="*/ 25687 h 50627"/>
                <a:gd name="connsiteX9" fmla="*/ 34648 w 34647"/>
                <a:gd name="connsiteY9" fmla="*/ 33640 h 50627"/>
                <a:gd name="connsiteX10" fmla="*/ 32258 w 34647"/>
                <a:gd name="connsiteY10" fmla="*/ 41443 h 50627"/>
                <a:gd name="connsiteX11" fmla="*/ 24978 w 34647"/>
                <a:gd name="connsiteY11" fmla="*/ 44504 h 50627"/>
                <a:gd name="connsiteX12" fmla="*/ 19527 w 34647"/>
                <a:gd name="connsiteY12" fmla="*/ 43609 h 50627"/>
                <a:gd name="connsiteX13" fmla="*/ 9558 w 34647"/>
                <a:gd name="connsiteY13" fmla="*/ 40211 h 50627"/>
                <a:gd name="connsiteX14" fmla="*/ 4182 w 34647"/>
                <a:gd name="connsiteY14" fmla="*/ 38830 h 50627"/>
                <a:gd name="connsiteX15" fmla="*/ 2763 w 34647"/>
                <a:gd name="connsiteY15" fmla="*/ 39016 h 50627"/>
                <a:gd name="connsiteX16" fmla="*/ 2016 w 34647"/>
                <a:gd name="connsiteY16" fmla="*/ 39577 h 50627"/>
                <a:gd name="connsiteX17" fmla="*/ 1755 w 34647"/>
                <a:gd name="connsiteY17" fmla="*/ 40136 h 50627"/>
                <a:gd name="connsiteX18" fmla="*/ 1680 w 34647"/>
                <a:gd name="connsiteY18" fmla="*/ 40734 h 50627"/>
                <a:gd name="connsiteX19" fmla="*/ 3958 w 34647"/>
                <a:gd name="connsiteY19" fmla="*/ 44990 h 50627"/>
                <a:gd name="connsiteX20" fmla="*/ 11164 w 34647"/>
                <a:gd name="connsiteY20" fmla="*/ 48462 h 50627"/>
                <a:gd name="connsiteX21" fmla="*/ 12321 w 34647"/>
                <a:gd name="connsiteY21" fmla="*/ 48948 h 50627"/>
                <a:gd name="connsiteX22" fmla="*/ 12545 w 34647"/>
                <a:gd name="connsiteY22" fmla="*/ 49695 h 50627"/>
                <a:gd name="connsiteX23" fmla="*/ 11761 w 34647"/>
                <a:gd name="connsiteY23" fmla="*/ 50628 h 50627"/>
                <a:gd name="connsiteX24" fmla="*/ 10305 w 34647"/>
                <a:gd name="connsiteY24" fmla="*/ 50292 h 50627"/>
                <a:gd name="connsiteX25" fmla="*/ 7355 w 34647"/>
                <a:gd name="connsiteY25" fmla="*/ 49172 h 50627"/>
                <a:gd name="connsiteX26" fmla="*/ 3958 w 34647"/>
                <a:gd name="connsiteY26" fmla="*/ 47230 h 50627"/>
                <a:gd name="connsiteX27" fmla="*/ 1157 w 34647"/>
                <a:gd name="connsiteY27" fmla="*/ 44355 h 50627"/>
                <a:gd name="connsiteX28" fmla="*/ 0 w 34647"/>
                <a:gd name="connsiteY28" fmla="*/ 40510 h 50627"/>
                <a:gd name="connsiteX29" fmla="*/ 1829 w 34647"/>
                <a:gd name="connsiteY29" fmla="*/ 35992 h 50627"/>
                <a:gd name="connsiteX30" fmla="*/ 6273 w 34647"/>
                <a:gd name="connsiteY30" fmla="*/ 34237 h 50627"/>
                <a:gd name="connsiteX31" fmla="*/ 7841 w 34647"/>
                <a:gd name="connsiteY31" fmla="*/ 34424 h 50627"/>
                <a:gd name="connsiteX32" fmla="*/ 9147 w 34647"/>
                <a:gd name="connsiteY32" fmla="*/ 34798 h 50627"/>
                <a:gd name="connsiteX33" fmla="*/ 11164 w 34647"/>
                <a:gd name="connsiteY33" fmla="*/ 35544 h 50627"/>
                <a:gd name="connsiteX34" fmla="*/ 20722 w 34647"/>
                <a:gd name="connsiteY34" fmla="*/ 38792 h 50627"/>
                <a:gd name="connsiteX35" fmla="*/ 25986 w 34647"/>
                <a:gd name="connsiteY35" fmla="*/ 39539 h 50627"/>
                <a:gd name="connsiteX36" fmla="*/ 27255 w 34647"/>
                <a:gd name="connsiteY36" fmla="*/ 39502 h 50627"/>
                <a:gd name="connsiteX37" fmla="*/ 28973 w 34647"/>
                <a:gd name="connsiteY37" fmla="*/ 39165 h 50627"/>
                <a:gd name="connsiteX38" fmla="*/ 30914 w 34647"/>
                <a:gd name="connsiteY38" fmla="*/ 38232 h 50627"/>
                <a:gd name="connsiteX39" fmla="*/ 32296 w 34647"/>
                <a:gd name="connsiteY39" fmla="*/ 36403 h 50627"/>
                <a:gd name="connsiteX40" fmla="*/ 32930 w 34647"/>
                <a:gd name="connsiteY40" fmla="*/ 33416 h 50627"/>
                <a:gd name="connsiteX41" fmla="*/ 26509 w 34647"/>
                <a:gd name="connsiteY41" fmla="*/ 26360 h 50627"/>
                <a:gd name="connsiteX42" fmla="*/ 25165 w 34647"/>
                <a:gd name="connsiteY42" fmla="*/ 26434 h 50627"/>
                <a:gd name="connsiteX43" fmla="*/ 20087 w 34647"/>
                <a:gd name="connsiteY43" fmla="*/ 25762 h 50627"/>
                <a:gd name="connsiteX44" fmla="*/ 15121 w 34647"/>
                <a:gd name="connsiteY44" fmla="*/ 24492 h 50627"/>
                <a:gd name="connsiteX45" fmla="*/ 7019 w 34647"/>
                <a:gd name="connsiteY45" fmla="*/ 22477 h 50627"/>
                <a:gd name="connsiteX46" fmla="*/ 2987 w 34647"/>
                <a:gd name="connsiteY46" fmla="*/ 21393 h 50627"/>
                <a:gd name="connsiteX47" fmla="*/ 1381 w 34647"/>
                <a:gd name="connsiteY47" fmla="*/ 20199 h 50627"/>
                <a:gd name="connsiteX48" fmla="*/ 821 w 34647"/>
                <a:gd name="connsiteY48" fmla="*/ 18556 h 50627"/>
                <a:gd name="connsiteX49" fmla="*/ 1381 w 34647"/>
                <a:gd name="connsiteY49" fmla="*/ 16988 h 50627"/>
                <a:gd name="connsiteX50" fmla="*/ 2912 w 34647"/>
                <a:gd name="connsiteY50" fmla="*/ 16353 h 50627"/>
                <a:gd name="connsiteX51" fmla="*/ 3958 w 34647"/>
                <a:gd name="connsiteY51" fmla="*/ 16577 h 50627"/>
                <a:gd name="connsiteX52" fmla="*/ 6011 w 34647"/>
                <a:gd name="connsiteY52" fmla="*/ 17063 h 50627"/>
                <a:gd name="connsiteX53" fmla="*/ 7878 w 34647"/>
                <a:gd name="connsiteY53" fmla="*/ 17510 h 50627"/>
                <a:gd name="connsiteX54" fmla="*/ 20722 w 34647"/>
                <a:gd name="connsiteY54" fmla="*/ 20722 h 50627"/>
                <a:gd name="connsiteX55" fmla="*/ 26285 w 34647"/>
                <a:gd name="connsiteY55" fmla="*/ 21543 h 50627"/>
                <a:gd name="connsiteX56" fmla="*/ 31250 w 34647"/>
                <a:gd name="connsiteY56" fmla="*/ 20087 h 50627"/>
                <a:gd name="connsiteX57" fmla="*/ 32930 w 34647"/>
                <a:gd name="connsiteY57" fmla="*/ 15905 h 50627"/>
                <a:gd name="connsiteX58" fmla="*/ 26210 w 34647"/>
                <a:gd name="connsiteY58" fmla="*/ 7505 h 50627"/>
                <a:gd name="connsiteX59" fmla="*/ 18743 w 34647"/>
                <a:gd name="connsiteY59" fmla="*/ 4667 h 50627"/>
                <a:gd name="connsiteX60" fmla="*/ 12209 w 34647"/>
                <a:gd name="connsiteY60" fmla="*/ 3286 h 50627"/>
                <a:gd name="connsiteX61" fmla="*/ 5712 w 34647"/>
                <a:gd name="connsiteY61" fmla="*/ 6049 h 50627"/>
                <a:gd name="connsiteX62" fmla="*/ 4779 w 34647"/>
                <a:gd name="connsiteY62" fmla="*/ 6907 h 50627"/>
                <a:gd name="connsiteX63" fmla="*/ 3659 w 34647"/>
                <a:gd name="connsiteY63" fmla="*/ 7168 h 50627"/>
                <a:gd name="connsiteX64" fmla="*/ 1195 w 34647"/>
                <a:gd name="connsiteY64" fmla="*/ 5974 h 50627"/>
                <a:gd name="connsiteX65" fmla="*/ 0 w 34647"/>
                <a:gd name="connsiteY65" fmla="*/ 3360 h 50627"/>
                <a:gd name="connsiteX66" fmla="*/ 1269 w 34647"/>
                <a:gd name="connsiteY66" fmla="*/ 1046 h 50627"/>
                <a:gd name="connsiteX67" fmla="*/ 5339 w 34647"/>
                <a:gd name="connsiteY67" fmla="*/ 0 h 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4647" h="50627">
                  <a:moveTo>
                    <a:pt x="5339" y="0"/>
                  </a:moveTo>
                  <a:cubicBezTo>
                    <a:pt x="7256" y="0"/>
                    <a:pt x="10330" y="523"/>
                    <a:pt x="14561" y="1569"/>
                  </a:cubicBezTo>
                  <a:cubicBezTo>
                    <a:pt x="18793" y="2613"/>
                    <a:pt x="22352" y="3771"/>
                    <a:pt x="25239" y="5040"/>
                  </a:cubicBezTo>
                  <a:cubicBezTo>
                    <a:pt x="31512" y="7753"/>
                    <a:pt x="34648" y="11450"/>
                    <a:pt x="34648" y="16129"/>
                  </a:cubicBezTo>
                  <a:cubicBezTo>
                    <a:pt x="34648" y="16702"/>
                    <a:pt x="34623" y="17274"/>
                    <a:pt x="34573" y="17847"/>
                  </a:cubicBezTo>
                  <a:cubicBezTo>
                    <a:pt x="34523" y="18394"/>
                    <a:pt x="34387" y="19079"/>
                    <a:pt x="34163" y="19901"/>
                  </a:cubicBezTo>
                  <a:cubicBezTo>
                    <a:pt x="33938" y="20722"/>
                    <a:pt x="33652" y="21468"/>
                    <a:pt x="33304" y="22140"/>
                  </a:cubicBezTo>
                  <a:cubicBezTo>
                    <a:pt x="32930" y="22812"/>
                    <a:pt x="32395" y="23485"/>
                    <a:pt x="31698" y="24157"/>
                  </a:cubicBezTo>
                  <a:cubicBezTo>
                    <a:pt x="31001" y="24804"/>
                    <a:pt x="30192" y="25314"/>
                    <a:pt x="29271" y="25687"/>
                  </a:cubicBezTo>
                  <a:cubicBezTo>
                    <a:pt x="32856" y="27754"/>
                    <a:pt x="34648" y="30405"/>
                    <a:pt x="34648" y="33640"/>
                  </a:cubicBezTo>
                  <a:cubicBezTo>
                    <a:pt x="34648" y="36776"/>
                    <a:pt x="33851" y="39377"/>
                    <a:pt x="32258" y="41443"/>
                  </a:cubicBezTo>
                  <a:cubicBezTo>
                    <a:pt x="30665" y="43484"/>
                    <a:pt x="28239" y="44504"/>
                    <a:pt x="24978" y="44504"/>
                  </a:cubicBezTo>
                  <a:cubicBezTo>
                    <a:pt x="23509" y="44504"/>
                    <a:pt x="21692" y="44206"/>
                    <a:pt x="19527" y="43609"/>
                  </a:cubicBezTo>
                  <a:cubicBezTo>
                    <a:pt x="17361" y="43012"/>
                    <a:pt x="14038" y="41879"/>
                    <a:pt x="9558" y="40211"/>
                  </a:cubicBezTo>
                  <a:cubicBezTo>
                    <a:pt x="7243" y="39290"/>
                    <a:pt x="5451" y="38830"/>
                    <a:pt x="4182" y="38830"/>
                  </a:cubicBezTo>
                  <a:cubicBezTo>
                    <a:pt x="3609" y="38830"/>
                    <a:pt x="3136" y="38892"/>
                    <a:pt x="2763" y="39016"/>
                  </a:cubicBezTo>
                  <a:cubicBezTo>
                    <a:pt x="2390" y="39141"/>
                    <a:pt x="2141" y="39327"/>
                    <a:pt x="2016" y="39577"/>
                  </a:cubicBezTo>
                  <a:cubicBezTo>
                    <a:pt x="1867" y="39801"/>
                    <a:pt x="1780" y="39987"/>
                    <a:pt x="1755" y="40136"/>
                  </a:cubicBezTo>
                  <a:cubicBezTo>
                    <a:pt x="1705" y="40286"/>
                    <a:pt x="1680" y="40485"/>
                    <a:pt x="1680" y="40734"/>
                  </a:cubicBezTo>
                  <a:cubicBezTo>
                    <a:pt x="1680" y="42227"/>
                    <a:pt x="2439" y="43646"/>
                    <a:pt x="3958" y="44990"/>
                  </a:cubicBezTo>
                  <a:cubicBezTo>
                    <a:pt x="5451" y="46334"/>
                    <a:pt x="7853" y="47492"/>
                    <a:pt x="11164" y="48462"/>
                  </a:cubicBezTo>
                  <a:cubicBezTo>
                    <a:pt x="11786" y="48662"/>
                    <a:pt x="12172" y="48824"/>
                    <a:pt x="12321" y="48948"/>
                  </a:cubicBezTo>
                  <a:cubicBezTo>
                    <a:pt x="12470" y="49072"/>
                    <a:pt x="12545" y="49321"/>
                    <a:pt x="12545" y="49695"/>
                  </a:cubicBezTo>
                  <a:cubicBezTo>
                    <a:pt x="12520" y="50317"/>
                    <a:pt x="12259" y="50628"/>
                    <a:pt x="11761" y="50628"/>
                  </a:cubicBezTo>
                  <a:cubicBezTo>
                    <a:pt x="11562" y="50628"/>
                    <a:pt x="11076" y="50516"/>
                    <a:pt x="10305" y="50292"/>
                  </a:cubicBezTo>
                  <a:cubicBezTo>
                    <a:pt x="9508" y="50068"/>
                    <a:pt x="8525" y="49695"/>
                    <a:pt x="7355" y="49172"/>
                  </a:cubicBezTo>
                  <a:cubicBezTo>
                    <a:pt x="6160" y="48624"/>
                    <a:pt x="5028" y="47977"/>
                    <a:pt x="3958" y="47230"/>
                  </a:cubicBezTo>
                  <a:cubicBezTo>
                    <a:pt x="2862" y="46483"/>
                    <a:pt x="1929" y="45525"/>
                    <a:pt x="1157" y="44355"/>
                  </a:cubicBezTo>
                  <a:cubicBezTo>
                    <a:pt x="386" y="43161"/>
                    <a:pt x="0" y="41878"/>
                    <a:pt x="0" y="40510"/>
                  </a:cubicBezTo>
                  <a:cubicBezTo>
                    <a:pt x="0" y="38668"/>
                    <a:pt x="610" y="37162"/>
                    <a:pt x="1829" y="35992"/>
                  </a:cubicBezTo>
                  <a:cubicBezTo>
                    <a:pt x="3049" y="34822"/>
                    <a:pt x="4530" y="34237"/>
                    <a:pt x="6273" y="34237"/>
                  </a:cubicBezTo>
                  <a:cubicBezTo>
                    <a:pt x="6770" y="34237"/>
                    <a:pt x="7293" y="34299"/>
                    <a:pt x="7841" y="34424"/>
                  </a:cubicBezTo>
                  <a:cubicBezTo>
                    <a:pt x="8363" y="34548"/>
                    <a:pt x="8799" y="34673"/>
                    <a:pt x="9147" y="34798"/>
                  </a:cubicBezTo>
                  <a:cubicBezTo>
                    <a:pt x="9471" y="34897"/>
                    <a:pt x="10143" y="35146"/>
                    <a:pt x="11164" y="35544"/>
                  </a:cubicBezTo>
                  <a:cubicBezTo>
                    <a:pt x="15470" y="37187"/>
                    <a:pt x="18656" y="38269"/>
                    <a:pt x="20722" y="38792"/>
                  </a:cubicBezTo>
                  <a:cubicBezTo>
                    <a:pt x="22788" y="39290"/>
                    <a:pt x="24542" y="39539"/>
                    <a:pt x="25986" y="39539"/>
                  </a:cubicBezTo>
                  <a:cubicBezTo>
                    <a:pt x="26459" y="39539"/>
                    <a:pt x="26882" y="39526"/>
                    <a:pt x="27255" y="39502"/>
                  </a:cubicBezTo>
                  <a:cubicBezTo>
                    <a:pt x="27629" y="39477"/>
                    <a:pt x="28201" y="39365"/>
                    <a:pt x="28973" y="39165"/>
                  </a:cubicBezTo>
                  <a:cubicBezTo>
                    <a:pt x="29744" y="38941"/>
                    <a:pt x="30392" y="38630"/>
                    <a:pt x="30914" y="38232"/>
                  </a:cubicBezTo>
                  <a:cubicBezTo>
                    <a:pt x="31412" y="37834"/>
                    <a:pt x="31873" y="37225"/>
                    <a:pt x="32296" y="36403"/>
                  </a:cubicBezTo>
                  <a:cubicBezTo>
                    <a:pt x="32719" y="35556"/>
                    <a:pt x="32930" y="34561"/>
                    <a:pt x="32930" y="33416"/>
                  </a:cubicBezTo>
                  <a:cubicBezTo>
                    <a:pt x="32930" y="30554"/>
                    <a:pt x="30790" y="28202"/>
                    <a:pt x="26509" y="26360"/>
                  </a:cubicBezTo>
                  <a:cubicBezTo>
                    <a:pt x="26260" y="26409"/>
                    <a:pt x="25812" y="26434"/>
                    <a:pt x="25165" y="26434"/>
                  </a:cubicBezTo>
                  <a:cubicBezTo>
                    <a:pt x="23721" y="26434"/>
                    <a:pt x="22028" y="26210"/>
                    <a:pt x="20087" y="25762"/>
                  </a:cubicBezTo>
                  <a:cubicBezTo>
                    <a:pt x="19639" y="25638"/>
                    <a:pt x="17984" y="25214"/>
                    <a:pt x="15121" y="24492"/>
                  </a:cubicBezTo>
                  <a:cubicBezTo>
                    <a:pt x="12234" y="23771"/>
                    <a:pt x="9533" y="23099"/>
                    <a:pt x="7019" y="22477"/>
                  </a:cubicBezTo>
                  <a:cubicBezTo>
                    <a:pt x="4480" y="21829"/>
                    <a:pt x="3136" y="21468"/>
                    <a:pt x="2987" y="21393"/>
                  </a:cubicBezTo>
                  <a:cubicBezTo>
                    <a:pt x="2290" y="21145"/>
                    <a:pt x="1755" y="20746"/>
                    <a:pt x="1381" y="20199"/>
                  </a:cubicBezTo>
                  <a:cubicBezTo>
                    <a:pt x="1008" y="19651"/>
                    <a:pt x="821" y="19104"/>
                    <a:pt x="821" y="18556"/>
                  </a:cubicBezTo>
                  <a:cubicBezTo>
                    <a:pt x="821" y="17934"/>
                    <a:pt x="1008" y="17412"/>
                    <a:pt x="1381" y="16988"/>
                  </a:cubicBezTo>
                  <a:cubicBezTo>
                    <a:pt x="1755" y="16565"/>
                    <a:pt x="2265" y="16353"/>
                    <a:pt x="2912" y="16353"/>
                  </a:cubicBezTo>
                  <a:cubicBezTo>
                    <a:pt x="3037" y="16353"/>
                    <a:pt x="3385" y="16428"/>
                    <a:pt x="3958" y="16577"/>
                  </a:cubicBezTo>
                  <a:cubicBezTo>
                    <a:pt x="4505" y="16702"/>
                    <a:pt x="5190" y="16864"/>
                    <a:pt x="6011" y="17063"/>
                  </a:cubicBezTo>
                  <a:cubicBezTo>
                    <a:pt x="6833" y="17262"/>
                    <a:pt x="7455" y="17411"/>
                    <a:pt x="7878" y="17510"/>
                  </a:cubicBezTo>
                  <a:lnTo>
                    <a:pt x="20722" y="20722"/>
                  </a:lnTo>
                  <a:cubicBezTo>
                    <a:pt x="22713" y="21269"/>
                    <a:pt x="24567" y="21543"/>
                    <a:pt x="26285" y="21543"/>
                  </a:cubicBezTo>
                  <a:cubicBezTo>
                    <a:pt x="28450" y="21543"/>
                    <a:pt x="30105" y="21058"/>
                    <a:pt x="31250" y="20087"/>
                  </a:cubicBezTo>
                  <a:cubicBezTo>
                    <a:pt x="32370" y="19116"/>
                    <a:pt x="32930" y="17722"/>
                    <a:pt x="32930" y="15905"/>
                  </a:cubicBezTo>
                  <a:cubicBezTo>
                    <a:pt x="32930" y="12495"/>
                    <a:pt x="30690" y="9695"/>
                    <a:pt x="26210" y="7505"/>
                  </a:cubicBezTo>
                  <a:cubicBezTo>
                    <a:pt x="24269" y="6509"/>
                    <a:pt x="21779" y="5563"/>
                    <a:pt x="18743" y="4667"/>
                  </a:cubicBezTo>
                  <a:cubicBezTo>
                    <a:pt x="15706" y="3747"/>
                    <a:pt x="13528" y="3286"/>
                    <a:pt x="12209" y="3286"/>
                  </a:cubicBezTo>
                  <a:cubicBezTo>
                    <a:pt x="9720" y="3286"/>
                    <a:pt x="7554" y="4207"/>
                    <a:pt x="5712" y="6049"/>
                  </a:cubicBezTo>
                  <a:cubicBezTo>
                    <a:pt x="5364" y="6447"/>
                    <a:pt x="5053" y="6733"/>
                    <a:pt x="4779" y="6907"/>
                  </a:cubicBezTo>
                  <a:cubicBezTo>
                    <a:pt x="4480" y="7081"/>
                    <a:pt x="4107" y="7168"/>
                    <a:pt x="3659" y="7168"/>
                  </a:cubicBezTo>
                  <a:cubicBezTo>
                    <a:pt x="2813" y="7168"/>
                    <a:pt x="1991" y="6770"/>
                    <a:pt x="1195" y="5974"/>
                  </a:cubicBezTo>
                  <a:cubicBezTo>
                    <a:pt x="398" y="5177"/>
                    <a:pt x="0" y="4306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091" y="348"/>
                    <a:pt x="3447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D261B85-EB4B-5CF1-997A-BC12B7046768}"/>
                </a:ext>
              </a:extLst>
            </p:cNvPr>
            <p:cNvSpPr/>
            <p:nvPr/>
          </p:nvSpPr>
          <p:spPr>
            <a:xfrm>
              <a:off x="6729309" y="2901925"/>
              <a:ext cx="76464" cy="17735"/>
            </a:xfrm>
            <a:custGeom>
              <a:avLst/>
              <a:gdLst>
                <a:gd name="connsiteX0" fmla="*/ 38232 w 76464"/>
                <a:gd name="connsiteY0" fmla="*/ 17735 h 17735"/>
                <a:gd name="connsiteX1" fmla="*/ 14897 w 76464"/>
                <a:gd name="connsiteY1" fmla="*/ 12919 h 17735"/>
                <a:gd name="connsiteX2" fmla="*/ 6870 w 76464"/>
                <a:gd name="connsiteY2" fmla="*/ 7990 h 17735"/>
                <a:gd name="connsiteX3" fmla="*/ 1606 w 76464"/>
                <a:gd name="connsiteY3" fmla="*/ 3211 h 17735"/>
                <a:gd name="connsiteX4" fmla="*/ 0 w 76464"/>
                <a:gd name="connsiteY4" fmla="*/ 784 h 17735"/>
                <a:gd name="connsiteX5" fmla="*/ 747 w 76464"/>
                <a:gd name="connsiteY5" fmla="*/ 0 h 17735"/>
                <a:gd name="connsiteX6" fmla="*/ 2054 w 76464"/>
                <a:gd name="connsiteY6" fmla="*/ 1008 h 17735"/>
                <a:gd name="connsiteX7" fmla="*/ 38232 w 76464"/>
                <a:gd name="connsiteY7" fmla="*/ 13292 h 17735"/>
                <a:gd name="connsiteX8" fmla="*/ 74000 w 76464"/>
                <a:gd name="connsiteY8" fmla="*/ 1307 h 17735"/>
                <a:gd name="connsiteX9" fmla="*/ 75718 w 76464"/>
                <a:gd name="connsiteY9" fmla="*/ 0 h 17735"/>
                <a:gd name="connsiteX10" fmla="*/ 76465 w 76464"/>
                <a:gd name="connsiteY10" fmla="*/ 784 h 17735"/>
                <a:gd name="connsiteX11" fmla="*/ 74934 w 76464"/>
                <a:gd name="connsiteY11" fmla="*/ 3136 h 17735"/>
                <a:gd name="connsiteX12" fmla="*/ 69893 w 76464"/>
                <a:gd name="connsiteY12" fmla="*/ 7804 h 17735"/>
                <a:gd name="connsiteX13" fmla="*/ 62090 w 76464"/>
                <a:gd name="connsiteY13" fmla="*/ 12695 h 17735"/>
                <a:gd name="connsiteX14" fmla="*/ 38232 w 76464"/>
                <a:gd name="connsiteY14" fmla="*/ 17735 h 1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5">
                  <a:moveTo>
                    <a:pt x="38232" y="17735"/>
                  </a:moveTo>
                  <a:cubicBezTo>
                    <a:pt x="29620" y="17735"/>
                    <a:pt x="21842" y="16130"/>
                    <a:pt x="14897" y="12919"/>
                  </a:cubicBezTo>
                  <a:cubicBezTo>
                    <a:pt x="11985" y="11550"/>
                    <a:pt x="9309" y="9907"/>
                    <a:pt x="6870" y="7990"/>
                  </a:cubicBezTo>
                  <a:cubicBezTo>
                    <a:pt x="4431" y="6073"/>
                    <a:pt x="2676" y="4481"/>
                    <a:pt x="1606" y="3211"/>
                  </a:cubicBezTo>
                  <a:cubicBezTo>
                    <a:pt x="535" y="1942"/>
                    <a:pt x="0" y="1133"/>
                    <a:pt x="0" y="784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8"/>
                  </a:cubicBezTo>
                  <a:cubicBezTo>
                    <a:pt x="10417" y="9222"/>
                    <a:pt x="22476" y="13317"/>
                    <a:pt x="38232" y="13292"/>
                  </a:cubicBezTo>
                  <a:cubicBezTo>
                    <a:pt x="54038" y="13292"/>
                    <a:pt x="65960" y="9297"/>
                    <a:pt x="74000" y="1307"/>
                  </a:cubicBezTo>
                  <a:cubicBezTo>
                    <a:pt x="74871" y="436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4"/>
                  </a:cubicBezTo>
                  <a:cubicBezTo>
                    <a:pt x="76465" y="1133"/>
                    <a:pt x="75955" y="1917"/>
                    <a:pt x="74934" y="3136"/>
                  </a:cubicBezTo>
                  <a:cubicBezTo>
                    <a:pt x="73913" y="4356"/>
                    <a:pt x="72232" y="5912"/>
                    <a:pt x="69893" y="7804"/>
                  </a:cubicBezTo>
                  <a:cubicBezTo>
                    <a:pt x="67553" y="9695"/>
                    <a:pt x="64952" y="11326"/>
                    <a:pt x="62090" y="12695"/>
                  </a:cubicBezTo>
                  <a:cubicBezTo>
                    <a:pt x="55145" y="16055"/>
                    <a:pt x="47193" y="17735"/>
                    <a:pt x="38232" y="1773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67BC4BE9-83AE-C137-1A87-815E89763F24}"/>
                </a:ext>
              </a:extLst>
            </p:cNvPr>
            <p:cNvSpPr/>
            <p:nvPr/>
          </p:nvSpPr>
          <p:spPr>
            <a:xfrm>
              <a:off x="6738792" y="2872630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6 h 23484"/>
                <a:gd name="connsiteX6" fmla="*/ 46185 w 48723"/>
                <a:gd name="connsiteY6" fmla="*/ 15047 h 23484"/>
                <a:gd name="connsiteX7" fmla="*/ 47006 w 48723"/>
                <a:gd name="connsiteY7" fmla="*/ 13217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7 h 23484"/>
                <a:gd name="connsiteX11" fmla="*/ 36179 w 48723"/>
                <a:gd name="connsiteY11" fmla="*/ 2166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3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3 h 23484"/>
                <a:gd name="connsiteX18" fmla="*/ 46745 w 48723"/>
                <a:gd name="connsiteY18" fmla="*/ 18481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6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4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6 h 23484"/>
                <a:gd name="connsiteX37" fmla="*/ 14897 w 48723"/>
                <a:gd name="connsiteY37" fmla="*/ 2166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6"/>
                    <a:pt x="43497" y="15606"/>
                  </a:cubicBezTo>
                  <a:cubicBezTo>
                    <a:pt x="44741" y="15606"/>
                    <a:pt x="45637" y="15420"/>
                    <a:pt x="46185" y="15047"/>
                  </a:cubicBezTo>
                  <a:cubicBezTo>
                    <a:pt x="46732" y="14648"/>
                    <a:pt x="47006" y="14039"/>
                    <a:pt x="47006" y="13217"/>
                  </a:cubicBezTo>
                  <a:cubicBezTo>
                    <a:pt x="47006" y="11599"/>
                    <a:pt x="46272" y="9919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7"/>
                    <a:pt x="36365" y="2837"/>
                  </a:cubicBezTo>
                  <a:cubicBezTo>
                    <a:pt x="36241" y="2713"/>
                    <a:pt x="36179" y="2489"/>
                    <a:pt x="36179" y="2166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3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3"/>
                  </a:cubicBezTo>
                  <a:cubicBezTo>
                    <a:pt x="48724" y="15470"/>
                    <a:pt x="48064" y="17162"/>
                    <a:pt x="46745" y="18481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1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6"/>
                  </a:lnTo>
                  <a:cubicBezTo>
                    <a:pt x="17287" y="21978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0"/>
                    <a:pt x="14897" y="21792"/>
                    <a:pt x="14897" y="21170"/>
                  </a:cubicBezTo>
                  <a:lnTo>
                    <a:pt x="14897" y="14001"/>
                  </a:lnTo>
                  <a:lnTo>
                    <a:pt x="2763" y="11014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5"/>
                    <a:pt x="560" y="6347"/>
                  </a:cubicBezTo>
                  <a:cubicBezTo>
                    <a:pt x="909" y="5949"/>
                    <a:pt x="1406" y="5750"/>
                    <a:pt x="2054" y="5750"/>
                  </a:cubicBezTo>
                  <a:cubicBezTo>
                    <a:pt x="2402" y="5750"/>
                    <a:pt x="6683" y="6795"/>
                    <a:pt x="14897" y="8886"/>
                  </a:cubicBezTo>
                  <a:lnTo>
                    <a:pt x="14897" y="2166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C9CC27-8C00-83E0-1AE6-A434C9E10042}"/>
                </a:ext>
              </a:extLst>
            </p:cNvPr>
            <p:cNvSpPr/>
            <p:nvPr/>
          </p:nvSpPr>
          <p:spPr>
            <a:xfrm>
              <a:off x="6729309" y="2848912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8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8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4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8"/>
                    <a:pt x="2539" y="16278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39"/>
                    <a:pt x="510" y="15855"/>
                    <a:pt x="1531" y="14636"/>
                  </a:cubicBezTo>
                  <a:cubicBezTo>
                    <a:pt x="2551" y="13391"/>
                    <a:pt x="4231" y="11836"/>
                    <a:pt x="6571" y="9968"/>
                  </a:cubicBezTo>
                  <a:cubicBezTo>
                    <a:pt x="8911" y="8077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5"/>
                    <a:pt x="67155" y="7827"/>
                    <a:pt x="69594" y="9744"/>
                  </a:cubicBezTo>
                  <a:cubicBezTo>
                    <a:pt x="72034" y="11661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49" name="Freeform 148">
            <a:extLst>
              <a:ext uri="{FF2B5EF4-FFF2-40B4-BE49-F238E27FC236}">
                <a16:creationId xmlns:a16="http://schemas.microsoft.com/office/drawing/2014/main" id="{115444D4-7D5B-7D50-EB34-01516F787FCE}"/>
              </a:ext>
            </a:extLst>
          </p:cNvPr>
          <p:cNvSpPr/>
          <p:nvPr/>
        </p:nvSpPr>
        <p:spPr>
          <a:xfrm>
            <a:off x="6972835" y="2409832"/>
            <a:ext cx="1509178" cy="998833"/>
          </a:xfrm>
          <a:custGeom>
            <a:avLst/>
            <a:gdLst>
              <a:gd name="connsiteX0" fmla="*/ 0 w 1509178"/>
              <a:gd name="connsiteY0" fmla="*/ 0 h 998833"/>
              <a:gd name="connsiteX1" fmla="*/ 1510 w 1509178"/>
              <a:gd name="connsiteY1" fmla="*/ 86 h 998833"/>
              <a:gd name="connsiteX2" fmla="*/ 3021 w 1509178"/>
              <a:gd name="connsiteY2" fmla="*/ 172 h 998833"/>
              <a:gd name="connsiteX3" fmla="*/ 4532 w 1509178"/>
              <a:gd name="connsiteY3" fmla="*/ 258 h 998833"/>
              <a:gd name="connsiteX4" fmla="*/ 6042 w 1509178"/>
              <a:gd name="connsiteY4" fmla="*/ 345 h 998833"/>
              <a:gd name="connsiteX5" fmla="*/ 7553 w 1509178"/>
              <a:gd name="connsiteY5" fmla="*/ 433 h 998833"/>
              <a:gd name="connsiteX6" fmla="*/ 9064 w 1509178"/>
              <a:gd name="connsiteY6" fmla="*/ 521 h 998833"/>
              <a:gd name="connsiteX7" fmla="*/ 10575 w 1509178"/>
              <a:gd name="connsiteY7" fmla="*/ 609 h 998833"/>
              <a:gd name="connsiteX8" fmla="*/ 12085 w 1509178"/>
              <a:gd name="connsiteY8" fmla="*/ 698 h 998833"/>
              <a:gd name="connsiteX9" fmla="*/ 13596 w 1509178"/>
              <a:gd name="connsiteY9" fmla="*/ 787 h 998833"/>
              <a:gd name="connsiteX10" fmla="*/ 15107 w 1509178"/>
              <a:gd name="connsiteY10" fmla="*/ 877 h 998833"/>
              <a:gd name="connsiteX11" fmla="*/ 16617 w 1509178"/>
              <a:gd name="connsiteY11" fmla="*/ 967 h 998833"/>
              <a:gd name="connsiteX12" fmla="*/ 18128 w 1509178"/>
              <a:gd name="connsiteY12" fmla="*/ 1057 h 998833"/>
              <a:gd name="connsiteX13" fmla="*/ 19638 w 1509178"/>
              <a:gd name="connsiteY13" fmla="*/ 1148 h 998833"/>
              <a:gd name="connsiteX14" fmla="*/ 21150 w 1509178"/>
              <a:gd name="connsiteY14" fmla="*/ 1240 h 998833"/>
              <a:gd name="connsiteX15" fmla="*/ 22660 w 1509178"/>
              <a:gd name="connsiteY15" fmla="*/ 1332 h 998833"/>
              <a:gd name="connsiteX16" fmla="*/ 24171 w 1509178"/>
              <a:gd name="connsiteY16" fmla="*/ 1424 h 998833"/>
              <a:gd name="connsiteX17" fmla="*/ 25681 w 1509178"/>
              <a:gd name="connsiteY17" fmla="*/ 1517 h 998833"/>
              <a:gd name="connsiteX18" fmla="*/ 27192 w 1509178"/>
              <a:gd name="connsiteY18" fmla="*/ 1611 h 998833"/>
              <a:gd name="connsiteX19" fmla="*/ 28703 w 1509178"/>
              <a:gd name="connsiteY19" fmla="*/ 1705 h 998833"/>
              <a:gd name="connsiteX20" fmla="*/ 30213 w 1509178"/>
              <a:gd name="connsiteY20" fmla="*/ 1799 h 998833"/>
              <a:gd name="connsiteX21" fmla="*/ 31724 w 1509178"/>
              <a:gd name="connsiteY21" fmla="*/ 1894 h 998833"/>
              <a:gd name="connsiteX22" fmla="*/ 33235 w 1509178"/>
              <a:gd name="connsiteY22" fmla="*/ 1989 h 998833"/>
              <a:gd name="connsiteX23" fmla="*/ 34746 w 1509178"/>
              <a:gd name="connsiteY23" fmla="*/ 2085 h 998833"/>
              <a:gd name="connsiteX24" fmla="*/ 36256 w 1509178"/>
              <a:gd name="connsiteY24" fmla="*/ 2181 h 998833"/>
              <a:gd name="connsiteX25" fmla="*/ 37767 w 1509178"/>
              <a:gd name="connsiteY25" fmla="*/ 2278 h 998833"/>
              <a:gd name="connsiteX26" fmla="*/ 39278 w 1509178"/>
              <a:gd name="connsiteY26" fmla="*/ 2376 h 998833"/>
              <a:gd name="connsiteX27" fmla="*/ 40788 w 1509178"/>
              <a:gd name="connsiteY27" fmla="*/ 2473 h 998833"/>
              <a:gd name="connsiteX28" fmla="*/ 42299 w 1509178"/>
              <a:gd name="connsiteY28" fmla="*/ 2572 h 998833"/>
              <a:gd name="connsiteX29" fmla="*/ 43810 w 1509178"/>
              <a:gd name="connsiteY29" fmla="*/ 2671 h 998833"/>
              <a:gd name="connsiteX30" fmla="*/ 45321 w 1509178"/>
              <a:gd name="connsiteY30" fmla="*/ 2770 h 998833"/>
              <a:gd name="connsiteX31" fmla="*/ 46831 w 1509178"/>
              <a:gd name="connsiteY31" fmla="*/ 2870 h 998833"/>
              <a:gd name="connsiteX32" fmla="*/ 48342 w 1509178"/>
              <a:gd name="connsiteY32" fmla="*/ 2970 h 998833"/>
              <a:gd name="connsiteX33" fmla="*/ 49852 w 1509178"/>
              <a:gd name="connsiteY33" fmla="*/ 3071 h 998833"/>
              <a:gd name="connsiteX34" fmla="*/ 51363 w 1509178"/>
              <a:gd name="connsiteY34" fmla="*/ 3173 h 998833"/>
              <a:gd name="connsiteX35" fmla="*/ 52874 w 1509178"/>
              <a:gd name="connsiteY35" fmla="*/ 3275 h 998833"/>
              <a:gd name="connsiteX36" fmla="*/ 54384 w 1509178"/>
              <a:gd name="connsiteY36" fmla="*/ 3378 h 998833"/>
              <a:gd name="connsiteX37" fmla="*/ 55895 w 1509178"/>
              <a:gd name="connsiteY37" fmla="*/ 3481 h 998833"/>
              <a:gd name="connsiteX38" fmla="*/ 57406 w 1509178"/>
              <a:gd name="connsiteY38" fmla="*/ 3584 h 998833"/>
              <a:gd name="connsiteX39" fmla="*/ 58917 w 1509178"/>
              <a:gd name="connsiteY39" fmla="*/ 3689 h 998833"/>
              <a:gd name="connsiteX40" fmla="*/ 60427 w 1509178"/>
              <a:gd name="connsiteY40" fmla="*/ 3793 h 998833"/>
              <a:gd name="connsiteX41" fmla="*/ 61938 w 1509178"/>
              <a:gd name="connsiteY41" fmla="*/ 3899 h 998833"/>
              <a:gd name="connsiteX42" fmla="*/ 63449 w 1509178"/>
              <a:gd name="connsiteY42" fmla="*/ 4005 h 998833"/>
              <a:gd name="connsiteX43" fmla="*/ 64959 w 1509178"/>
              <a:gd name="connsiteY43" fmla="*/ 4111 h 998833"/>
              <a:gd name="connsiteX44" fmla="*/ 66470 w 1509178"/>
              <a:gd name="connsiteY44" fmla="*/ 4218 h 998833"/>
              <a:gd name="connsiteX45" fmla="*/ 67981 w 1509178"/>
              <a:gd name="connsiteY45" fmla="*/ 4326 h 998833"/>
              <a:gd name="connsiteX46" fmla="*/ 69492 w 1509178"/>
              <a:gd name="connsiteY46" fmla="*/ 4434 h 998833"/>
              <a:gd name="connsiteX47" fmla="*/ 71002 w 1509178"/>
              <a:gd name="connsiteY47" fmla="*/ 4542 h 998833"/>
              <a:gd name="connsiteX48" fmla="*/ 72513 w 1509178"/>
              <a:gd name="connsiteY48" fmla="*/ 4652 h 998833"/>
              <a:gd name="connsiteX49" fmla="*/ 74024 w 1509178"/>
              <a:gd name="connsiteY49" fmla="*/ 4762 h 998833"/>
              <a:gd name="connsiteX50" fmla="*/ 75534 w 1509178"/>
              <a:gd name="connsiteY50" fmla="*/ 4872 h 998833"/>
              <a:gd name="connsiteX51" fmla="*/ 77045 w 1509178"/>
              <a:gd name="connsiteY51" fmla="*/ 4983 h 998833"/>
              <a:gd name="connsiteX52" fmla="*/ 78555 w 1509178"/>
              <a:gd name="connsiteY52" fmla="*/ 5095 h 998833"/>
              <a:gd name="connsiteX53" fmla="*/ 80067 w 1509178"/>
              <a:gd name="connsiteY53" fmla="*/ 5207 h 998833"/>
              <a:gd name="connsiteX54" fmla="*/ 81577 w 1509178"/>
              <a:gd name="connsiteY54" fmla="*/ 5320 h 998833"/>
              <a:gd name="connsiteX55" fmla="*/ 83088 w 1509178"/>
              <a:gd name="connsiteY55" fmla="*/ 5434 h 998833"/>
              <a:gd name="connsiteX56" fmla="*/ 84598 w 1509178"/>
              <a:gd name="connsiteY56" fmla="*/ 5548 h 998833"/>
              <a:gd name="connsiteX57" fmla="*/ 86109 w 1509178"/>
              <a:gd name="connsiteY57" fmla="*/ 5663 h 998833"/>
              <a:gd name="connsiteX58" fmla="*/ 87620 w 1509178"/>
              <a:gd name="connsiteY58" fmla="*/ 5778 h 998833"/>
              <a:gd name="connsiteX59" fmla="*/ 89130 w 1509178"/>
              <a:gd name="connsiteY59" fmla="*/ 5894 h 998833"/>
              <a:gd name="connsiteX60" fmla="*/ 90641 w 1509178"/>
              <a:gd name="connsiteY60" fmla="*/ 6011 h 998833"/>
              <a:gd name="connsiteX61" fmla="*/ 92152 w 1509178"/>
              <a:gd name="connsiteY61" fmla="*/ 6128 h 998833"/>
              <a:gd name="connsiteX62" fmla="*/ 93663 w 1509178"/>
              <a:gd name="connsiteY62" fmla="*/ 6246 h 998833"/>
              <a:gd name="connsiteX63" fmla="*/ 95173 w 1509178"/>
              <a:gd name="connsiteY63" fmla="*/ 6364 h 998833"/>
              <a:gd name="connsiteX64" fmla="*/ 96684 w 1509178"/>
              <a:gd name="connsiteY64" fmla="*/ 6484 h 998833"/>
              <a:gd name="connsiteX65" fmla="*/ 98195 w 1509178"/>
              <a:gd name="connsiteY65" fmla="*/ 6604 h 998833"/>
              <a:gd name="connsiteX66" fmla="*/ 99705 w 1509178"/>
              <a:gd name="connsiteY66" fmla="*/ 6724 h 998833"/>
              <a:gd name="connsiteX67" fmla="*/ 101216 w 1509178"/>
              <a:gd name="connsiteY67" fmla="*/ 6845 h 998833"/>
              <a:gd name="connsiteX68" fmla="*/ 102726 w 1509178"/>
              <a:gd name="connsiteY68" fmla="*/ 6967 h 998833"/>
              <a:gd name="connsiteX69" fmla="*/ 104238 w 1509178"/>
              <a:gd name="connsiteY69" fmla="*/ 7090 h 998833"/>
              <a:gd name="connsiteX70" fmla="*/ 105748 w 1509178"/>
              <a:gd name="connsiteY70" fmla="*/ 7213 h 998833"/>
              <a:gd name="connsiteX71" fmla="*/ 107259 w 1509178"/>
              <a:gd name="connsiteY71" fmla="*/ 7337 h 998833"/>
              <a:gd name="connsiteX72" fmla="*/ 108769 w 1509178"/>
              <a:gd name="connsiteY72" fmla="*/ 7462 h 998833"/>
              <a:gd name="connsiteX73" fmla="*/ 110280 w 1509178"/>
              <a:gd name="connsiteY73" fmla="*/ 7587 h 998833"/>
              <a:gd name="connsiteX74" fmla="*/ 111791 w 1509178"/>
              <a:gd name="connsiteY74" fmla="*/ 7713 h 998833"/>
              <a:gd name="connsiteX75" fmla="*/ 113301 w 1509178"/>
              <a:gd name="connsiteY75" fmla="*/ 7840 h 998833"/>
              <a:gd name="connsiteX76" fmla="*/ 114812 w 1509178"/>
              <a:gd name="connsiteY76" fmla="*/ 7967 h 998833"/>
              <a:gd name="connsiteX77" fmla="*/ 116323 w 1509178"/>
              <a:gd name="connsiteY77" fmla="*/ 8095 h 998833"/>
              <a:gd name="connsiteX78" fmla="*/ 117834 w 1509178"/>
              <a:gd name="connsiteY78" fmla="*/ 8224 h 998833"/>
              <a:gd name="connsiteX79" fmla="*/ 119344 w 1509178"/>
              <a:gd name="connsiteY79" fmla="*/ 8354 h 998833"/>
              <a:gd name="connsiteX80" fmla="*/ 120855 w 1509178"/>
              <a:gd name="connsiteY80" fmla="*/ 8484 h 998833"/>
              <a:gd name="connsiteX81" fmla="*/ 122366 w 1509178"/>
              <a:gd name="connsiteY81" fmla="*/ 8615 h 998833"/>
              <a:gd name="connsiteX82" fmla="*/ 123876 w 1509178"/>
              <a:gd name="connsiteY82" fmla="*/ 8747 h 998833"/>
              <a:gd name="connsiteX83" fmla="*/ 125387 w 1509178"/>
              <a:gd name="connsiteY83" fmla="*/ 8879 h 998833"/>
              <a:gd name="connsiteX84" fmla="*/ 126897 w 1509178"/>
              <a:gd name="connsiteY84" fmla="*/ 9012 h 998833"/>
              <a:gd name="connsiteX85" fmla="*/ 128409 w 1509178"/>
              <a:gd name="connsiteY85" fmla="*/ 9146 h 998833"/>
              <a:gd name="connsiteX86" fmla="*/ 129919 w 1509178"/>
              <a:gd name="connsiteY86" fmla="*/ 9281 h 998833"/>
              <a:gd name="connsiteX87" fmla="*/ 131430 w 1509178"/>
              <a:gd name="connsiteY87" fmla="*/ 9417 h 998833"/>
              <a:gd name="connsiteX88" fmla="*/ 132940 w 1509178"/>
              <a:gd name="connsiteY88" fmla="*/ 9553 h 998833"/>
              <a:gd name="connsiteX89" fmla="*/ 134451 w 1509178"/>
              <a:gd name="connsiteY89" fmla="*/ 9690 h 998833"/>
              <a:gd name="connsiteX90" fmla="*/ 135962 w 1509178"/>
              <a:gd name="connsiteY90" fmla="*/ 9828 h 998833"/>
              <a:gd name="connsiteX91" fmla="*/ 137472 w 1509178"/>
              <a:gd name="connsiteY91" fmla="*/ 9967 h 998833"/>
              <a:gd name="connsiteX92" fmla="*/ 138983 w 1509178"/>
              <a:gd name="connsiteY92" fmla="*/ 10106 h 998833"/>
              <a:gd name="connsiteX93" fmla="*/ 140494 w 1509178"/>
              <a:gd name="connsiteY93" fmla="*/ 10246 h 998833"/>
              <a:gd name="connsiteX94" fmla="*/ 142005 w 1509178"/>
              <a:gd name="connsiteY94" fmla="*/ 10388 h 998833"/>
              <a:gd name="connsiteX95" fmla="*/ 143515 w 1509178"/>
              <a:gd name="connsiteY95" fmla="*/ 10529 h 998833"/>
              <a:gd name="connsiteX96" fmla="*/ 145026 w 1509178"/>
              <a:gd name="connsiteY96" fmla="*/ 10672 h 998833"/>
              <a:gd name="connsiteX97" fmla="*/ 146537 w 1509178"/>
              <a:gd name="connsiteY97" fmla="*/ 10816 h 998833"/>
              <a:gd name="connsiteX98" fmla="*/ 148047 w 1509178"/>
              <a:gd name="connsiteY98" fmla="*/ 10960 h 998833"/>
              <a:gd name="connsiteX99" fmla="*/ 149558 w 1509178"/>
              <a:gd name="connsiteY99" fmla="*/ 11105 h 998833"/>
              <a:gd name="connsiteX100" fmla="*/ 151069 w 1509178"/>
              <a:gd name="connsiteY100" fmla="*/ 11251 h 998833"/>
              <a:gd name="connsiteX101" fmla="*/ 152580 w 1509178"/>
              <a:gd name="connsiteY101" fmla="*/ 11398 h 998833"/>
              <a:gd name="connsiteX102" fmla="*/ 154090 w 1509178"/>
              <a:gd name="connsiteY102" fmla="*/ 11546 h 998833"/>
              <a:gd name="connsiteX103" fmla="*/ 155600 w 1509178"/>
              <a:gd name="connsiteY103" fmla="*/ 11694 h 998833"/>
              <a:gd name="connsiteX104" fmla="*/ 157111 w 1509178"/>
              <a:gd name="connsiteY104" fmla="*/ 11844 h 998833"/>
              <a:gd name="connsiteX105" fmla="*/ 158622 w 1509178"/>
              <a:gd name="connsiteY105" fmla="*/ 11994 h 998833"/>
              <a:gd name="connsiteX106" fmla="*/ 160133 w 1509178"/>
              <a:gd name="connsiteY106" fmla="*/ 12145 h 998833"/>
              <a:gd name="connsiteX107" fmla="*/ 161643 w 1509178"/>
              <a:gd name="connsiteY107" fmla="*/ 12297 h 998833"/>
              <a:gd name="connsiteX108" fmla="*/ 163154 w 1509178"/>
              <a:gd name="connsiteY108" fmla="*/ 12450 h 998833"/>
              <a:gd name="connsiteX109" fmla="*/ 164665 w 1509178"/>
              <a:gd name="connsiteY109" fmla="*/ 12604 h 998833"/>
              <a:gd name="connsiteX110" fmla="*/ 166176 w 1509178"/>
              <a:gd name="connsiteY110" fmla="*/ 12760 h 998833"/>
              <a:gd name="connsiteX111" fmla="*/ 167686 w 1509178"/>
              <a:gd name="connsiteY111" fmla="*/ 12915 h 998833"/>
              <a:gd name="connsiteX112" fmla="*/ 169197 w 1509178"/>
              <a:gd name="connsiteY112" fmla="*/ 13071 h 998833"/>
              <a:gd name="connsiteX113" fmla="*/ 170708 w 1509178"/>
              <a:gd name="connsiteY113" fmla="*/ 13229 h 998833"/>
              <a:gd name="connsiteX114" fmla="*/ 172218 w 1509178"/>
              <a:gd name="connsiteY114" fmla="*/ 13388 h 998833"/>
              <a:gd name="connsiteX115" fmla="*/ 173729 w 1509178"/>
              <a:gd name="connsiteY115" fmla="*/ 13547 h 998833"/>
              <a:gd name="connsiteX116" fmla="*/ 175240 w 1509178"/>
              <a:gd name="connsiteY116" fmla="*/ 13707 h 998833"/>
              <a:gd name="connsiteX117" fmla="*/ 176751 w 1509178"/>
              <a:gd name="connsiteY117" fmla="*/ 13869 h 998833"/>
              <a:gd name="connsiteX118" fmla="*/ 178261 w 1509178"/>
              <a:gd name="connsiteY118" fmla="*/ 14031 h 998833"/>
              <a:gd name="connsiteX119" fmla="*/ 179771 w 1509178"/>
              <a:gd name="connsiteY119" fmla="*/ 14194 h 998833"/>
              <a:gd name="connsiteX120" fmla="*/ 181283 w 1509178"/>
              <a:gd name="connsiteY120" fmla="*/ 14358 h 998833"/>
              <a:gd name="connsiteX121" fmla="*/ 182793 w 1509178"/>
              <a:gd name="connsiteY121" fmla="*/ 14523 h 998833"/>
              <a:gd name="connsiteX122" fmla="*/ 184304 w 1509178"/>
              <a:gd name="connsiteY122" fmla="*/ 14690 h 998833"/>
              <a:gd name="connsiteX123" fmla="*/ 185814 w 1509178"/>
              <a:gd name="connsiteY123" fmla="*/ 14857 h 998833"/>
              <a:gd name="connsiteX124" fmla="*/ 187326 w 1509178"/>
              <a:gd name="connsiteY124" fmla="*/ 15025 h 998833"/>
              <a:gd name="connsiteX125" fmla="*/ 188836 w 1509178"/>
              <a:gd name="connsiteY125" fmla="*/ 15194 h 998833"/>
              <a:gd name="connsiteX126" fmla="*/ 190347 w 1509178"/>
              <a:gd name="connsiteY126" fmla="*/ 15364 h 998833"/>
              <a:gd name="connsiteX127" fmla="*/ 191857 w 1509178"/>
              <a:gd name="connsiteY127" fmla="*/ 15536 h 998833"/>
              <a:gd name="connsiteX128" fmla="*/ 193368 w 1509178"/>
              <a:gd name="connsiteY128" fmla="*/ 15709 h 998833"/>
              <a:gd name="connsiteX129" fmla="*/ 194879 w 1509178"/>
              <a:gd name="connsiteY129" fmla="*/ 15881 h 998833"/>
              <a:gd name="connsiteX130" fmla="*/ 196389 w 1509178"/>
              <a:gd name="connsiteY130" fmla="*/ 16056 h 998833"/>
              <a:gd name="connsiteX131" fmla="*/ 197900 w 1509178"/>
              <a:gd name="connsiteY131" fmla="*/ 16231 h 998833"/>
              <a:gd name="connsiteX132" fmla="*/ 199411 w 1509178"/>
              <a:gd name="connsiteY132" fmla="*/ 16408 h 998833"/>
              <a:gd name="connsiteX133" fmla="*/ 200922 w 1509178"/>
              <a:gd name="connsiteY133" fmla="*/ 16585 h 998833"/>
              <a:gd name="connsiteX134" fmla="*/ 202432 w 1509178"/>
              <a:gd name="connsiteY134" fmla="*/ 16764 h 998833"/>
              <a:gd name="connsiteX135" fmla="*/ 203943 w 1509178"/>
              <a:gd name="connsiteY135" fmla="*/ 16944 h 998833"/>
              <a:gd name="connsiteX136" fmla="*/ 205454 w 1509178"/>
              <a:gd name="connsiteY136" fmla="*/ 17125 h 998833"/>
              <a:gd name="connsiteX137" fmla="*/ 206964 w 1509178"/>
              <a:gd name="connsiteY137" fmla="*/ 17307 h 998833"/>
              <a:gd name="connsiteX138" fmla="*/ 208475 w 1509178"/>
              <a:gd name="connsiteY138" fmla="*/ 17490 h 998833"/>
              <a:gd name="connsiteX139" fmla="*/ 209985 w 1509178"/>
              <a:gd name="connsiteY139" fmla="*/ 17674 h 998833"/>
              <a:gd name="connsiteX140" fmla="*/ 211497 w 1509178"/>
              <a:gd name="connsiteY140" fmla="*/ 17859 h 998833"/>
              <a:gd name="connsiteX141" fmla="*/ 213007 w 1509178"/>
              <a:gd name="connsiteY141" fmla="*/ 18045 h 998833"/>
              <a:gd name="connsiteX142" fmla="*/ 214517 w 1509178"/>
              <a:gd name="connsiteY142" fmla="*/ 18233 h 998833"/>
              <a:gd name="connsiteX143" fmla="*/ 216028 w 1509178"/>
              <a:gd name="connsiteY143" fmla="*/ 18422 h 998833"/>
              <a:gd name="connsiteX144" fmla="*/ 217539 w 1509178"/>
              <a:gd name="connsiteY144" fmla="*/ 18612 h 998833"/>
              <a:gd name="connsiteX145" fmla="*/ 219050 w 1509178"/>
              <a:gd name="connsiteY145" fmla="*/ 18803 h 998833"/>
              <a:gd name="connsiteX146" fmla="*/ 220560 w 1509178"/>
              <a:gd name="connsiteY146" fmla="*/ 18995 h 998833"/>
              <a:gd name="connsiteX147" fmla="*/ 222071 w 1509178"/>
              <a:gd name="connsiteY147" fmla="*/ 19189 h 998833"/>
              <a:gd name="connsiteX148" fmla="*/ 223582 w 1509178"/>
              <a:gd name="connsiteY148" fmla="*/ 19384 h 998833"/>
              <a:gd name="connsiteX149" fmla="*/ 225093 w 1509178"/>
              <a:gd name="connsiteY149" fmla="*/ 19580 h 998833"/>
              <a:gd name="connsiteX150" fmla="*/ 226603 w 1509178"/>
              <a:gd name="connsiteY150" fmla="*/ 19777 h 998833"/>
              <a:gd name="connsiteX151" fmla="*/ 228114 w 1509178"/>
              <a:gd name="connsiteY151" fmla="*/ 19975 h 998833"/>
              <a:gd name="connsiteX152" fmla="*/ 229625 w 1509178"/>
              <a:gd name="connsiteY152" fmla="*/ 20175 h 998833"/>
              <a:gd name="connsiteX153" fmla="*/ 231135 w 1509178"/>
              <a:gd name="connsiteY153" fmla="*/ 20376 h 998833"/>
              <a:gd name="connsiteX154" fmla="*/ 232646 w 1509178"/>
              <a:gd name="connsiteY154" fmla="*/ 20578 h 998833"/>
              <a:gd name="connsiteX155" fmla="*/ 234157 w 1509178"/>
              <a:gd name="connsiteY155" fmla="*/ 20782 h 998833"/>
              <a:gd name="connsiteX156" fmla="*/ 235668 w 1509178"/>
              <a:gd name="connsiteY156" fmla="*/ 20986 h 998833"/>
              <a:gd name="connsiteX157" fmla="*/ 237178 w 1509178"/>
              <a:gd name="connsiteY157" fmla="*/ 21192 h 998833"/>
              <a:gd name="connsiteX158" fmla="*/ 238688 w 1509178"/>
              <a:gd name="connsiteY158" fmla="*/ 21399 h 998833"/>
              <a:gd name="connsiteX159" fmla="*/ 240199 w 1509178"/>
              <a:gd name="connsiteY159" fmla="*/ 21608 h 998833"/>
              <a:gd name="connsiteX160" fmla="*/ 241710 w 1509178"/>
              <a:gd name="connsiteY160" fmla="*/ 21818 h 998833"/>
              <a:gd name="connsiteX161" fmla="*/ 243221 w 1509178"/>
              <a:gd name="connsiteY161" fmla="*/ 22030 h 998833"/>
              <a:gd name="connsiteX162" fmla="*/ 244731 w 1509178"/>
              <a:gd name="connsiteY162" fmla="*/ 22242 h 998833"/>
              <a:gd name="connsiteX163" fmla="*/ 246242 w 1509178"/>
              <a:gd name="connsiteY163" fmla="*/ 22456 h 998833"/>
              <a:gd name="connsiteX164" fmla="*/ 247753 w 1509178"/>
              <a:gd name="connsiteY164" fmla="*/ 22671 h 998833"/>
              <a:gd name="connsiteX165" fmla="*/ 249263 w 1509178"/>
              <a:gd name="connsiteY165" fmla="*/ 22888 h 998833"/>
              <a:gd name="connsiteX166" fmla="*/ 250774 w 1509178"/>
              <a:gd name="connsiteY166" fmla="*/ 23106 h 998833"/>
              <a:gd name="connsiteX167" fmla="*/ 252285 w 1509178"/>
              <a:gd name="connsiteY167" fmla="*/ 23326 h 998833"/>
              <a:gd name="connsiteX168" fmla="*/ 253796 w 1509178"/>
              <a:gd name="connsiteY168" fmla="*/ 23546 h 998833"/>
              <a:gd name="connsiteX169" fmla="*/ 255306 w 1509178"/>
              <a:gd name="connsiteY169" fmla="*/ 23769 h 998833"/>
              <a:gd name="connsiteX170" fmla="*/ 256817 w 1509178"/>
              <a:gd name="connsiteY170" fmla="*/ 23993 h 998833"/>
              <a:gd name="connsiteX171" fmla="*/ 258328 w 1509178"/>
              <a:gd name="connsiteY171" fmla="*/ 24217 h 998833"/>
              <a:gd name="connsiteX172" fmla="*/ 259839 w 1509178"/>
              <a:gd name="connsiteY172" fmla="*/ 24445 h 998833"/>
              <a:gd name="connsiteX173" fmla="*/ 261349 w 1509178"/>
              <a:gd name="connsiteY173" fmla="*/ 24673 h 998833"/>
              <a:gd name="connsiteX174" fmla="*/ 262859 w 1509178"/>
              <a:gd name="connsiteY174" fmla="*/ 24902 h 998833"/>
              <a:gd name="connsiteX175" fmla="*/ 264371 w 1509178"/>
              <a:gd name="connsiteY175" fmla="*/ 25133 h 998833"/>
              <a:gd name="connsiteX176" fmla="*/ 265881 w 1509178"/>
              <a:gd name="connsiteY176" fmla="*/ 25366 h 998833"/>
              <a:gd name="connsiteX177" fmla="*/ 267392 w 1509178"/>
              <a:gd name="connsiteY177" fmla="*/ 25600 h 998833"/>
              <a:gd name="connsiteX178" fmla="*/ 268902 w 1509178"/>
              <a:gd name="connsiteY178" fmla="*/ 25835 h 998833"/>
              <a:gd name="connsiteX179" fmla="*/ 270414 w 1509178"/>
              <a:gd name="connsiteY179" fmla="*/ 26073 h 998833"/>
              <a:gd name="connsiteX180" fmla="*/ 271924 w 1509178"/>
              <a:gd name="connsiteY180" fmla="*/ 26312 h 998833"/>
              <a:gd name="connsiteX181" fmla="*/ 273434 w 1509178"/>
              <a:gd name="connsiteY181" fmla="*/ 26552 h 998833"/>
              <a:gd name="connsiteX182" fmla="*/ 274945 w 1509178"/>
              <a:gd name="connsiteY182" fmla="*/ 26793 h 998833"/>
              <a:gd name="connsiteX183" fmla="*/ 276456 w 1509178"/>
              <a:gd name="connsiteY183" fmla="*/ 27037 h 998833"/>
              <a:gd name="connsiteX184" fmla="*/ 277967 w 1509178"/>
              <a:gd name="connsiteY184" fmla="*/ 27282 h 998833"/>
              <a:gd name="connsiteX185" fmla="*/ 279477 w 1509178"/>
              <a:gd name="connsiteY185" fmla="*/ 27529 h 998833"/>
              <a:gd name="connsiteX186" fmla="*/ 280988 w 1509178"/>
              <a:gd name="connsiteY186" fmla="*/ 27777 h 998833"/>
              <a:gd name="connsiteX187" fmla="*/ 282499 w 1509178"/>
              <a:gd name="connsiteY187" fmla="*/ 28027 h 998833"/>
              <a:gd name="connsiteX188" fmla="*/ 284010 w 1509178"/>
              <a:gd name="connsiteY188" fmla="*/ 28279 h 998833"/>
              <a:gd name="connsiteX189" fmla="*/ 285520 w 1509178"/>
              <a:gd name="connsiteY189" fmla="*/ 28532 h 998833"/>
              <a:gd name="connsiteX190" fmla="*/ 287030 w 1509178"/>
              <a:gd name="connsiteY190" fmla="*/ 28787 h 998833"/>
              <a:gd name="connsiteX191" fmla="*/ 288542 w 1509178"/>
              <a:gd name="connsiteY191" fmla="*/ 29043 h 998833"/>
              <a:gd name="connsiteX192" fmla="*/ 290052 w 1509178"/>
              <a:gd name="connsiteY192" fmla="*/ 29302 h 998833"/>
              <a:gd name="connsiteX193" fmla="*/ 291563 w 1509178"/>
              <a:gd name="connsiteY193" fmla="*/ 29562 h 998833"/>
              <a:gd name="connsiteX194" fmla="*/ 293073 w 1509178"/>
              <a:gd name="connsiteY194" fmla="*/ 29824 h 998833"/>
              <a:gd name="connsiteX195" fmla="*/ 294585 w 1509178"/>
              <a:gd name="connsiteY195" fmla="*/ 30087 h 998833"/>
              <a:gd name="connsiteX196" fmla="*/ 296095 w 1509178"/>
              <a:gd name="connsiteY196" fmla="*/ 30353 h 998833"/>
              <a:gd name="connsiteX197" fmla="*/ 297605 w 1509178"/>
              <a:gd name="connsiteY197" fmla="*/ 30620 h 998833"/>
              <a:gd name="connsiteX198" fmla="*/ 299116 w 1509178"/>
              <a:gd name="connsiteY198" fmla="*/ 30888 h 998833"/>
              <a:gd name="connsiteX199" fmla="*/ 300627 w 1509178"/>
              <a:gd name="connsiteY199" fmla="*/ 31159 h 998833"/>
              <a:gd name="connsiteX200" fmla="*/ 302138 w 1509178"/>
              <a:gd name="connsiteY200" fmla="*/ 31432 h 998833"/>
              <a:gd name="connsiteX201" fmla="*/ 303648 w 1509178"/>
              <a:gd name="connsiteY201" fmla="*/ 31706 h 998833"/>
              <a:gd name="connsiteX202" fmla="*/ 305159 w 1509178"/>
              <a:gd name="connsiteY202" fmla="*/ 31983 h 998833"/>
              <a:gd name="connsiteX203" fmla="*/ 306670 w 1509178"/>
              <a:gd name="connsiteY203" fmla="*/ 32261 h 998833"/>
              <a:gd name="connsiteX204" fmla="*/ 308180 w 1509178"/>
              <a:gd name="connsiteY204" fmla="*/ 32541 h 998833"/>
              <a:gd name="connsiteX205" fmla="*/ 309691 w 1509178"/>
              <a:gd name="connsiteY205" fmla="*/ 32823 h 998833"/>
              <a:gd name="connsiteX206" fmla="*/ 311202 w 1509178"/>
              <a:gd name="connsiteY206" fmla="*/ 33107 h 998833"/>
              <a:gd name="connsiteX207" fmla="*/ 312713 w 1509178"/>
              <a:gd name="connsiteY207" fmla="*/ 33392 h 998833"/>
              <a:gd name="connsiteX208" fmla="*/ 314223 w 1509178"/>
              <a:gd name="connsiteY208" fmla="*/ 33680 h 998833"/>
              <a:gd name="connsiteX209" fmla="*/ 315734 w 1509178"/>
              <a:gd name="connsiteY209" fmla="*/ 33969 h 998833"/>
              <a:gd name="connsiteX210" fmla="*/ 317244 w 1509178"/>
              <a:gd name="connsiteY210" fmla="*/ 34261 h 998833"/>
              <a:gd name="connsiteX211" fmla="*/ 318756 w 1509178"/>
              <a:gd name="connsiteY211" fmla="*/ 34555 h 998833"/>
              <a:gd name="connsiteX212" fmla="*/ 320266 w 1509178"/>
              <a:gd name="connsiteY212" fmla="*/ 34850 h 998833"/>
              <a:gd name="connsiteX213" fmla="*/ 321776 w 1509178"/>
              <a:gd name="connsiteY213" fmla="*/ 35148 h 998833"/>
              <a:gd name="connsiteX214" fmla="*/ 323287 w 1509178"/>
              <a:gd name="connsiteY214" fmla="*/ 35447 h 998833"/>
              <a:gd name="connsiteX215" fmla="*/ 324798 w 1509178"/>
              <a:gd name="connsiteY215" fmla="*/ 35749 h 998833"/>
              <a:gd name="connsiteX216" fmla="*/ 326309 w 1509178"/>
              <a:gd name="connsiteY216" fmla="*/ 36053 h 998833"/>
              <a:gd name="connsiteX217" fmla="*/ 327819 w 1509178"/>
              <a:gd name="connsiteY217" fmla="*/ 36359 h 998833"/>
              <a:gd name="connsiteX218" fmla="*/ 329330 w 1509178"/>
              <a:gd name="connsiteY218" fmla="*/ 36667 h 998833"/>
              <a:gd name="connsiteX219" fmla="*/ 330841 w 1509178"/>
              <a:gd name="connsiteY219" fmla="*/ 36978 h 998833"/>
              <a:gd name="connsiteX220" fmla="*/ 332351 w 1509178"/>
              <a:gd name="connsiteY220" fmla="*/ 37290 h 998833"/>
              <a:gd name="connsiteX221" fmla="*/ 333862 w 1509178"/>
              <a:gd name="connsiteY221" fmla="*/ 37604 h 998833"/>
              <a:gd name="connsiteX222" fmla="*/ 335373 w 1509178"/>
              <a:gd name="connsiteY222" fmla="*/ 37921 h 998833"/>
              <a:gd name="connsiteX223" fmla="*/ 336884 w 1509178"/>
              <a:gd name="connsiteY223" fmla="*/ 38240 h 998833"/>
              <a:gd name="connsiteX224" fmla="*/ 338394 w 1509178"/>
              <a:gd name="connsiteY224" fmla="*/ 38561 h 998833"/>
              <a:gd name="connsiteX225" fmla="*/ 339905 w 1509178"/>
              <a:gd name="connsiteY225" fmla="*/ 38884 h 998833"/>
              <a:gd name="connsiteX226" fmla="*/ 341416 w 1509178"/>
              <a:gd name="connsiteY226" fmla="*/ 39210 h 998833"/>
              <a:gd name="connsiteX227" fmla="*/ 342926 w 1509178"/>
              <a:gd name="connsiteY227" fmla="*/ 39538 h 998833"/>
              <a:gd name="connsiteX228" fmla="*/ 344437 w 1509178"/>
              <a:gd name="connsiteY228" fmla="*/ 39868 h 998833"/>
              <a:gd name="connsiteX229" fmla="*/ 345947 w 1509178"/>
              <a:gd name="connsiteY229" fmla="*/ 40201 h 998833"/>
              <a:gd name="connsiteX230" fmla="*/ 347459 w 1509178"/>
              <a:gd name="connsiteY230" fmla="*/ 40536 h 998833"/>
              <a:gd name="connsiteX231" fmla="*/ 348969 w 1509178"/>
              <a:gd name="connsiteY231" fmla="*/ 40873 h 998833"/>
              <a:gd name="connsiteX232" fmla="*/ 350480 w 1509178"/>
              <a:gd name="connsiteY232" fmla="*/ 41212 h 998833"/>
              <a:gd name="connsiteX233" fmla="*/ 351990 w 1509178"/>
              <a:gd name="connsiteY233" fmla="*/ 41555 h 998833"/>
              <a:gd name="connsiteX234" fmla="*/ 353501 w 1509178"/>
              <a:gd name="connsiteY234" fmla="*/ 41899 h 998833"/>
              <a:gd name="connsiteX235" fmla="*/ 355012 w 1509178"/>
              <a:gd name="connsiteY235" fmla="*/ 42246 h 998833"/>
              <a:gd name="connsiteX236" fmla="*/ 356522 w 1509178"/>
              <a:gd name="connsiteY236" fmla="*/ 42595 h 998833"/>
              <a:gd name="connsiteX237" fmla="*/ 358033 w 1509178"/>
              <a:gd name="connsiteY237" fmla="*/ 42947 h 998833"/>
              <a:gd name="connsiteX238" fmla="*/ 359544 w 1509178"/>
              <a:gd name="connsiteY238" fmla="*/ 43301 h 998833"/>
              <a:gd name="connsiteX239" fmla="*/ 361055 w 1509178"/>
              <a:gd name="connsiteY239" fmla="*/ 43658 h 998833"/>
              <a:gd name="connsiteX240" fmla="*/ 362565 w 1509178"/>
              <a:gd name="connsiteY240" fmla="*/ 44018 h 998833"/>
              <a:gd name="connsiteX241" fmla="*/ 364076 w 1509178"/>
              <a:gd name="connsiteY241" fmla="*/ 44380 h 998833"/>
              <a:gd name="connsiteX242" fmla="*/ 365587 w 1509178"/>
              <a:gd name="connsiteY242" fmla="*/ 44745 h 998833"/>
              <a:gd name="connsiteX243" fmla="*/ 367097 w 1509178"/>
              <a:gd name="connsiteY243" fmla="*/ 45112 h 998833"/>
              <a:gd name="connsiteX244" fmla="*/ 368608 w 1509178"/>
              <a:gd name="connsiteY244" fmla="*/ 45482 h 998833"/>
              <a:gd name="connsiteX245" fmla="*/ 370118 w 1509178"/>
              <a:gd name="connsiteY245" fmla="*/ 45854 h 998833"/>
              <a:gd name="connsiteX246" fmla="*/ 371630 w 1509178"/>
              <a:gd name="connsiteY246" fmla="*/ 46229 h 998833"/>
              <a:gd name="connsiteX247" fmla="*/ 373140 w 1509178"/>
              <a:gd name="connsiteY247" fmla="*/ 46607 h 998833"/>
              <a:gd name="connsiteX248" fmla="*/ 374651 w 1509178"/>
              <a:gd name="connsiteY248" fmla="*/ 46988 h 998833"/>
              <a:gd name="connsiteX249" fmla="*/ 376161 w 1509178"/>
              <a:gd name="connsiteY249" fmla="*/ 47372 h 998833"/>
              <a:gd name="connsiteX250" fmla="*/ 377673 w 1509178"/>
              <a:gd name="connsiteY250" fmla="*/ 47757 h 998833"/>
              <a:gd name="connsiteX251" fmla="*/ 379183 w 1509178"/>
              <a:gd name="connsiteY251" fmla="*/ 48146 h 998833"/>
              <a:gd name="connsiteX252" fmla="*/ 380693 w 1509178"/>
              <a:gd name="connsiteY252" fmla="*/ 48538 h 998833"/>
              <a:gd name="connsiteX253" fmla="*/ 382204 w 1509178"/>
              <a:gd name="connsiteY253" fmla="*/ 48933 h 998833"/>
              <a:gd name="connsiteX254" fmla="*/ 383715 w 1509178"/>
              <a:gd name="connsiteY254" fmla="*/ 49331 h 998833"/>
              <a:gd name="connsiteX255" fmla="*/ 385226 w 1509178"/>
              <a:gd name="connsiteY255" fmla="*/ 49731 h 998833"/>
              <a:gd name="connsiteX256" fmla="*/ 386736 w 1509178"/>
              <a:gd name="connsiteY256" fmla="*/ 50134 h 998833"/>
              <a:gd name="connsiteX257" fmla="*/ 388247 w 1509178"/>
              <a:gd name="connsiteY257" fmla="*/ 50540 h 998833"/>
              <a:gd name="connsiteX258" fmla="*/ 389758 w 1509178"/>
              <a:gd name="connsiteY258" fmla="*/ 50949 h 998833"/>
              <a:gd name="connsiteX259" fmla="*/ 391268 w 1509178"/>
              <a:gd name="connsiteY259" fmla="*/ 51362 h 998833"/>
              <a:gd name="connsiteX260" fmla="*/ 392779 w 1509178"/>
              <a:gd name="connsiteY260" fmla="*/ 51777 h 998833"/>
              <a:gd name="connsiteX261" fmla="*/ 394289 w 1509178"/>
              <a:gd name="connsiteY261" fmla="*/ 52196 h 998833"/>
              <a:gd name="connsiteX262" fmla="*/ 395801 w 1509178"/>
              <a:gd name="connsiteY262" fmla="*/ 52617 h 998833"/>
              <a:gd name="connsiteX263" fmla="*/ 397311 w 1509178"/>
              <a:gd name="connsiteY263" fmla="*/ 53041 h 998833"/>
              <a:gd name="connsiteX264" fmla="*/ 398822 w 1509178"/>
              <a:gd name="connsiteY264" fmla="*/ 53469 h 998833"/>
              <a:gd name="connsiteX265" fmla="*/ 400332 w 1509178"/>
              <a:gd name="connsiteY265" fmla="*/ 53900 h 998833"/>
              <a:gd name="connsiteX266" fmla="*/ 401843 w 1509178"/>
              <a:gd name="connsiteY266" fmla="*/ 54334 h 998833"/>
              <a:gd name="connsiteX267" fmla="*/ 403354 w 1509178"/>
              <a:gd name="connsiteY267" fmla="*/ 54772 h 998833"/>
              <a:gd name="connsiteX268" fmla="*/ 404864 w 1509178"/>
              <a:gd name="connsiteY268" fmla="*/ 55212 h 998833"/>
              <a:gd name="connsiteX269" fmla="*/ 406375 w 1509178"/>
              <a:gd name="connsiteY269" fmla="*/ 55656 h 998833"/>
              <a:gd name="connsiteX270" fmla="*/ 407886 w 1509178"/>
              <a:gd name="connsiteY270" fmla="*/ 56103 h 998833"/>
              <a:gd name="connsiteX271" fmla="*/ 409397 w 1509178"/>
              <a:gd name="connsiteY271" fmla="*/ 56553 h 998833"/>
              <a:gd name="connsiteX272" fmla="*/ 410907 w 1509178"/>
              <a:gd name="connsiteY272" fmla="*/ 57007 h 998833"/>
              <a:gd name="connsiteX273" fmla="*/ 412418 w 1509178"/>
              <a:gd name="connsiteY273" fmla="*/ 57464 h 998833"/>
              <a:gd name="connsiteX274" fmla="*/ 413929 w 1509178"/>
              <a:gd name="connsiteY274" fmla="*/ 57925 h 998833"/>
              <a:gd name="connsiteX275" fmla="*/ 415439 w 1509178"/>
              <a:gd name="connsiteY275" fmla="*/ 58389 h 998833"/>
              <a:gd name="connsiteX276" fmla="*/ 416950 w 1509178"/>
              <a:gd name="connsiteY276" fmla="*/ 58856 h 998833"/>
              <a:gd name="connsiteX277" fmla="*/ 418461 w 1509178"/>
              <a:gd name="connsiteY277" fmla="*/ 59328 h 998833"/>
              <a:gd name="connsiteX278" fmla="*/ 419972 w 1509178"/>
              <a:gd name="connsiteY278" fmla="*/ 59802 h 998833"/>
              <a:gd name="connsiteX279" fmla="*/ 421482 w 1509178"/>
              <a:gd name="connsiteY279" fmla="*/ 60280 h 998833"/>
              <a:gd name="connsiteX280" fmla="*/ 422993 w 1509178"/>
              <a:gd name="connsiteY280" fmla="*/ 60762 h 998833"/>
              <a:gd name="connsiteX281" fmla="*/ 424504 w 1509178"/>
              <a:gd name="connsiteY281" fmla="*/ 61248 h 998833"/>
              <a:gd name="connsiteX282" fmla="*/ 426014 w 1509178"/>
              <a:gd name="connsiteY282" fmla="*/ 61736 h 998833"/>
              <a:gd name="connsiteX283" fmla="*/ 427525 w 1509178"/>
              <a:gd name="connsiteY283" fmla="*/ 62229 h 998833"/>
              <a:gd name="connsiteX284" fmla="*/ 429035 w 1509178"/>
              <a:gd name="connsiteY284" fmla="*/ 62725 h 998833"/>
              <a:gd name="connsiteX285" fmla="*/ 430547 w 1509178"/>
              <a:gd name="connsiteY285" fmla="*/ 63226 h 998833"/>
              <a:gd name="connsiteX286" fmla="*/ 432057 w 1509178"/>
              <a:gd name="connsiteY286" fmla="*/ 63730 h 998833"/>
              <a:gd name="connsiteX287" fmla="*/ 433568 w 1509178"/>
              <a:gd name="connsiteY287" fmla="*/ 64238 h 998833"/>
              <a:gd name="connsiteX288" fmla="*/ 435078 w 1509178"/>
              <a:gd name="connsiteY288" fmla="*/ 64750 h 998833"/>
              <a:gd name="connsiteX289" fmla="*/ 436589 w 1509178"/>
              <a:gd name="connsiteY289" fmla="*/ 65265 h 998833"/>
              <a:gd name="connsiteX290" fmla="*/ 438100 w 1509178"/>
              <a:gd name="connsiteY290" fmla="*/ 65785 h 998833"/>
              <a:gd name="connsiteX291" fmla="*/ 439610 w 1509178"/>
              <a:gd name="connsiteY291" fmla="*/ 66309 h 998833"/>
              <a:gd name="connsiteX292" fmla="*/ 441121 w 1509178"/>
              <a:gd name="connsiteY292" fmla="*/ 66836 h 998833"/>
              <a:gd name="connsiteX293" fmla="*/ 442632 w 1509178"/>
              <a:gd name="connsiteY293" fmla="*/ 67368 h 998833"/>
              <a:gd name="connsiteX294" fmla="*/ 444143 w 1509178"/>
              <a:gd name="connsiteY294" fmla="*/ 67903 h 998833"/>
              <a:gd name="connsiteX295" fmla="*/ 445653 w 1509178"/>
              <a:gd name="connsiteY295" fmla="*/ 68443 h 998833"/>
              <a:gd name="connsiteX296" fmla="*/ 447164 w 1509178"/>
              <a:gd name="connsiteY296" fmla="*/ 68987 h 998833"/>
              <a:gd name="connsiteX297" fmla="*/ 448675 w 1509178"/>
              <a:gd name="connsiteY297" fmla="*/ 69536 h 998833"/>
              <a:gd name="connsiteX298" fmla="*/ 450185 w 1509178"/>
              <a:gd name="connsiteY298" fmla="*/ 70088 h 998833"/>
              <a:gd name="connsiteX299" fmla="*/ 451696 w 1509178"/>
              <a:gd name="connsiteY299" fmla="*/ 70644 h 998833"/>
              <a:gd name="connsiteX300" fmla="*/ 453206 w 1509178"/>
              <a:gd name="connsiteY300" fmla="*/ 71205 h 998833"/>
              <a:gd name="connsiteX301" fmla="*/ 454718 w 1509178"/>
              <a:gd name="connsiteY301" fmla="*/ 71771 h 998833"/>
              <a:gd name="connsiteX302" fmla="*/ 456228 w 1509178"/>
              <a:gd name="connsiteY302" fmla="*/ 72340 h 998833"/>
              <a:gd name="connsiteX303" fmla="*/ 457739 w 1509178"/>
              <a:gd name="connsiteY303" fmla="*/ 72915 h 998833"/>
              <a:gd name="connsiteX304" fmla="*/ 459249 w 1509178"/>
              <a:gd name="connsiteY304" fmla="*/ 73494 h 998833"/>
              <a:gd name="connsiteX305" fmla="*/ 460760 w 1509178"/>
              <a:gd name="connsiteY305" fmla="*/ 74076 h 998833"/>
              <a:gd name="connsiteX306" fmla="*/ 462271 w 1509178"/>
              <a:gd name="connsiteY306" fmla="*/ 74664 h 998833"/>
              <a:gd name="connsiteX307" fmla="*/ 463781 w 1509178"/>
              <a:gd name="connsiteY307" fmla="*/ 75257 h 998833"/>
              <a:gd name="connsiteX308" fmla="*/ 465292 w 1509178"/>
              <a:gd name="connsiteY308" fmla="*/ 75853 h 998833"/>
              <a:gd name="connsiteX309" fmla="*/ 466803 w 1509178"/>
              <a:gd name="connsiteY309" fmla="*/ 76455 h 998833"/>
              <a:gd name="connsiteX310" fmla="*/ 468314 w 1509178"/>
              <a:gd name="connsiteY310" fmla="*/ 77061 h 998833"/>
              <a:gd name="connsiteX311" fmla="*/ 469824 w 1509178"/>
              <a:gd name="connsiteY311" fmla="*/ 77672 h 998833"/>
              <a:gd name="connsiteX312" fmla="*/ 471335 w 1509178"/>
              <a:gd name="connsiteY312" fmla="*/ 78288 h 998833"/>
              <a:gd name="connsiteX313" fmla="*/ 472846 w 1509178"/>
              <a:gd name="connsiteY313" fmla="*/ 78908 h 998833"/>
              <a:gd name="connsiteX314" fmla="*/ 474356 w 1509178"/>
              <a:gd name="connsiteY314" fmla="*/ 79533 h 998833"/>
              <a:gd name="connsiteX315" fmla="*/ 475867 w 1509178"/>
              <a:gd name="connsiteY315" fmla="*/ 80164 h 998833"/>
              <a:gd name="connsiteX316" fmla="*/ 477380 w 1509178"/>
              <a:gd name="connsiteY316" fmla="*/ 80799 h 998833"/>
              <a:gd name="connsiteX317" fmla="*/ 478886 w 1509178"/>
              <a:gd name="connsiteY317" fmla="*/ 81439 h 998833"/>
              <a:gd name="connsiteX318" fmla="*/ 480401 w 1509178"/>
              <a:gd name="connsiteY318" fmla="*/ 82085 h 998833"/>
              <a:gd name="connsiteX319" fmla="*/ 481907 w 1509178"/>
              <a:gd name="connsiteY319" fmla="*/ 82735 h 998833"/>
              <a:gd name="connsiteX320" fmla="*/ 483421 w 1509178"/>
              <a:gd name="connsiteY320" fmla="*/ 83391 h 998833"/>
              <a:gd name="connsiteX321" fmla="*/ 484928 w 1509178"/>
              <a:gd name="connsiteY321" fmla="*/ 84052 h 998833"/>
              <a:gd name="connsiteX322" fmla="*/ 486442 w 1509178"/>
              <a:gd name="connsiteY322" fmla="*/ 84718 h 998833"/>
              <a:gd name="connsiteX323" fmla="*/ 487956 w 1509178"/>
              <a:gd name="connsiteY323" fmla="*/ 85389 h 998833"/>
              <a:gd name="connsiteX324" fmla="*/ 489463 w 1509178"/>
              <a:gd name="connsiteY324" fmla="*/ 86066 h 998833"/>
              <a:gd name="connsiteX325" fmla="*/ 490977 w 1509178"/>
              <a:gd name="connsiteY325" fmla="*/ 86747 h 998833"/>
              <a:gd name="connsiteX326" fmla="*/ 492483 w 1509178"/>
              <a:gd name="connsiteY326" fmla="*/ 87435 h 998833"/>
              <a:gd name="connsiteX327" fmla="*/ 493998 w 1509178"/>
              <a:gd name="connsiteY327" fmla="*/ 88128 h 998833"/>
              <a:gd name="connsiteX328" fmla="*/ 495504 w 1509178"/>
              <a:gd name="connsiteY328" fmla="*/ 88827 h 998833"/>
              <a:gd name="connsiteX329" fmla="*/ 497018 w 1509178"/>
              <a:gd name="connsiteY329" fmla="*/ 89530 h 998833"/>
              <a:gd name="connsiteX330" fmla="*/ 498525 w 1509178"/>
              <a:gd name="connsiteY330" fmla="*/ 90240 h 998833"/>
              <a:gd name="connsiteX331" fmla="*/ 500039 w 1509178"/>
              <a:gd name="connsiteY331" fmla="*/ 90955 h 998833"/>
              <a:gd name="connsiteX332" fmla="*/ 501545 w 1509178"/>
              <a:gd name="connsiteY332" fmla="*/ 91676 h 998833"/>
              <a:gd name="connsiteX333" fmla="*/ 503060 w 1509178"/>
              <a:gd name="connsiteY333" fmla="*/ 92403 h 998833"/>
              <a:gd name="connsiteX334" fmla="*/ 504574 w 1509178"/>
              <a:gd name="connsiteY334" fmla="*/ 93135 h 998833"/>
              <a:gd name="connsiteX335" fmla="*/ 506080 w 1509178"/>
              <a:gd name="connsiteY335" fmla="*/ 93874 h 998833"/>
              <a:gd name="connsiteX336" fmla="*/ 507595 w 1509178"/>
              <a:gd name="connsiteY336" fmla="*/ 94619 h 998833"/>
              <a:gd name="connsiteX337" fmla="*/ 509101 w 1509178"/>
              <a:gd name="connsiteY337" fmla="*/ 95369 h 998833"/>
              <a:gd name="connsiteX338" fmla="*/ 510615 w 1509178"/>
              <a:gd name="connsiteY338" fmla="*/ 96125 h 998833"/>
              <a:gd name="connsiteX339" fmla="*/ 512122 w 1509178"/>
              <a:gd name="connsiteY339" fmla="*/ 96888 h 998833"/>
              <a:gd name="connsiteX340" fmla="*/ 513636 w 1509178"/>
              <a:gd name="connsiteY340" fmla="*/ 97656 h 998833"/>
              <a:gd name="connsiteX341" fmla="*/ 515142 w 1509178"/>
              <a:gd name="connsiteY341" fmla="*/ 98431 h 998833"/>
              <a:gd name="connsiteX342" fmla="*/ 516657 w 1509178"/>
              <a:gd name="connsiteY342" fmla="*/ 99212 h 998833"/>
              <a:gd name="connsiteX343" fmla="*/ 518163 w 1509178"/>
              <a:gd name="connsiteY343" fmla="*/ 99999 h 998833"/>
              <a:gd name="connsiteX344" fmla="*/ 519677 w 1509178"/>
              <a:gd name="connsiteY344" fmla="*/ 100793 h 998833"/>
              <a:gd name="connsiteX345" fmla="*/ 521184 w 1509178"/>
              <a:gd name="connsiteY345" fmla="*/ 101593 h 998833"/>
              <a:gd name="connsiteX346" fmla="*/ 522698 w 1509178"/>
              <a:gd name="connsiteY346" fmla="*/ 102400 h 998833"/>
              <a:gd name="connsiteX347" fmla="*/ 524212 w 1509178"/>
              <a:gd name="connsiteY347" fmla="*/ 103213 h 998833"/>
              <a:gd name="connsiteX348" fmla="*/ 525719 w 1509178"/>
              <a:gd name="connsiteY348" fmla="*/ 104033 h 998833"/>
              <a:gd name="connsiteX349" fmla="*/ 527233 w 1509178"/>
              <a:gd name="connsiteY349" fmla="*/ 104859 h 998833"/>
              <a:gd name="connsiteX350" fmla="*/ 528740 w 1509178"/>
              <a:gd name="connsiteY350" fmla="*/ 105692 h 998833"/>
              <a:gd name="connsiteX351" fmla="*/ 530254 w 1509178"/>
              <a:gd name="connsiteY351" fmla="*/ 106531 h 998833"/>
              <a:gd name="connsiteX352" fmla="*/ 531760 w 1509178"/>
              <a:gd name="connsiteY352" fmla="*/ 107379 h 998833"/>
              <a:gd name="connsiteX353" fmla="*/ 533275 w 1509178"/>
              <a:gd name="connsiteY353" fmla="*/ 108232 h 998833"/>
              <a:gd name="connsiteX354" fmla="*/ 534781 w 1509178"/>
              <a:gd name="connsiteY354" fmla="*/ 109092 h 998833"/>
              <a:gd name="connsiteX355" fmla="*/ 536295 w 1509178"/>
              <a:gd name="connsiteY355" fmla="*/ 109960 h 998833"/>
              <a:gd name="connsiteX356" fmla="*/ 537802 w 1509178"/>
              <a:gd name="connsiteY356" fmla="*/ 110835 h 998833"/>
              <a:gd name="connsiteX357" fmla="*/ 539316 w 1509178"/>
              <a:gd name="connsiteY357" fmla="*/ 111716 h 998833"/>
              <a:gd name="connsiteX358" fmla="*/ 540830 w 1509178"/>
              <a:gd name="connsiteY358" fmla="*/ 112605 h 998833"/>
              <a:gd name="connsiteX359" fmla="*/ 542337 w 1509178"/>
              <a:gd name="connsiteY359" fmla="*/ 113501 h 998833"/>
              <a:gd name="connsiteX360" fmla="*/ 543851 w 1509178"/>
              <a:gd name="connsiteY360" fmla="*/ 114404 h 998833"/>
              <a:gd name="connsiteX361" fmla="*/ 545357 w 1509178"/>
              <a:gd name="connsiteY361" fmla="*/ 115315 h 998833"/>
              <a:gd name="connsiteX362" fmla="*/ 546872 w 1509178"/>
              <a:gd name="connsiteY362" fmla="*/ 116234 h 998833"/>
              <a:gd name="connsiteX363" fmla="*/ 548378 w 1509178"/>
              <a:gd name="connsiteY363" fmla="*/ 117160 h 998833"/>
              <a:gd name="connsiteX364" fmla="*/ 549892 w 1509178"/>
              <a:gd name="connsiteY364" fmla="*/ 118093 h 998833"/>
              <a:gd name="connsiteX365" fmla="*/ 551399 w 1509178"/>
              <a:gd name="connsiteY365" fmla="*/ 119034 h 998833"/>
              <a:gd name="connsiteX366" fmla="*/ 552913 w 1509178"/>
              <a:gd name="connsiteY366" fmla="*/ 119983 h 998833"/>
              <a:gd name="connsiteX367" fmla="*/ 554419 w 1509178"/>
              <a:gd name="connsiteY367" fmla="*/ 120939 h 998833"/>
              <a:gd name="connsiteX368" fmla="*/ 555934 w 1509178"/>
              <a:gd name="connsiteY368" fmla="*/ 121904 h 998833"/>
              <a:gd name="connsiteX369" fmla="*/ 557448 w 1509178"/>
              <a:gd name="connsiteY369" fmla="*/ 122876 h 998833"/>
              <a:gd name="connsiteX370" fmla="*/ 558954 w 1509178"/>
              <a:gd name="connsiteY370" fmla="*/ 123856 h 998833"/>
              <a:gd name="connsiteX371" fmla="*/ 560469 w 1509178"/>
              <a:gd name="connsiteY371" fmla="*/ 124844 h 998833"/>
              <a:gd name="connsiteX372" fmla="*/ 561975 w 1509178"/>
              <a:gd name="connsiteY372" fmla="*/ 125841 h 998833"/>
              <a:gd name="connsiteX373" fmla="*/ 563489 w 1509178"/>
              <a:gd name="connsiteY373" fmla="*/ 126845 h 998833"/>
              <a:gd name="connsiteX374" fmla="*/ 564996 w 1509178"/>
              <a:gd name="connsiteY374" fmla="*/ 127858 h 998833"/>
              <a:gd name="connsiteX375" fmla="*/ 566510 w 1509178"/>
              <a:gd name="connsiteY375" fmla="*/ 128879 h 998833"/>
              <a:gd name="connsiteX376" fmla="*/ 568016 w 1509178"/>
              <a:gd name="connsiteY376" fmla="*/ 129909 h 998833"/>
              <a:gd name="connsiteX377" fmla="*/ 569531 w 1509178"/>
              <a:gd name="connsiteY377" fmla="*/ 130946 h 998833"/>
              <a:gd name="connsiteX378" fmla="*/ 571037 w 1509178"/>
              <a:gd name="connsiteY378" fmla="*/ 131993 h 998833"/>
              <a:gd name="connsiteX379" fmla="*/ 572551 w 1509178"/>
              <a:gd name="connsiteY379" fmla="*/ 133048 h 998833"/>
              <a:gd name="connsiteX380" fmla="*/ 574066 w 1509178"/>
              <a:gd name="connsiteY380" fmla="*/ 134112 h 998833"/>
              <a:gd name="connsiteX381" fmla="*/ 575572 w 1509178"/>
              <a:gd name="connsiteY381" fmla="*/ 135185 h 998833"/>
              <a:gd name="connsiteX382" fmla="*/ 577086 w 1509178"/>
              <a:gd name="connsiteY382" fmla="*/ 136267 h 998833"/>
              <a:gd name="connsiteX383" fmla="*/ 578593 w 1509178"/>
              <a:gd name="connsiteY383" fmla="*/ 137357 h 998833"/>
              <a:gd name="connsiteX384" fmla="*/ 580107 w 1509178"/>
              <a:gd name="connsiteY384" fmla="*/ 138456 h 998833"/>
              <a:gd name="connsiteX385" fmla="*/ 581613 w 1509178"/>
              <a:gd name="connsiteY385" fmla="*/ 139565 h 998833"/>
              <a:gd name="connsiteX386" fmla="*/ 583128 w 1509178"/>
              <a:gd name="connsiteY386" fmla="*/ 140682 h 998833"/>
              <a:gd name="connsiteX387" fmla="*/ 584634 w 1509178"/>
              <a:gd name="connsiteY387" fmla="*/ 141808 h 998833"/>
              <a:gd name="connsiteX388" fmla="*/ 586148 w 1509178"/>
              <a:gd name="connsiteY388" fmla="*/ 142945 h 998833"/>
              <a:gd name="connsiteX389" fmla="*/ 587655 w 1509178"/>
              <a:gd name="connsiteY389" fmla="*/ 144090 h 998833"/>
              <a:gd name="connsiteX390" fmla="*/ 589169 w 1509178"/>
              <a:gd name="connsiteY390" fmla="*/ 145245 h 998833"/>
              <a:gd name="connsiteX391" fmla="*/ 590676 w 1509178"/>
              <a:gd name="connsiteY391" fmla="*/ 146409 h 998833"/>
              <a:gd name="connsiteX392" fmla="*/ 592190 w 1509178"/>
              <a:gd name="connsiteY392" fmla="*/ 147583 h 998833"/>
              <a:gd name="connsiteX393" fmla="*/ 593704 w 1509178"/>
              <a:gd name="connsiteY393" fmla="*/ 148766 h 998833"/>
              <a:gd name="connsiteX394" fmla="*/ 595210 w 1509178"/>
              <a:gd name="connsiteY394" fmla="*/ 149960 h 998833"/>
              <a:gd name="connsiteX395" fmla="*/ 596725 w 1509178"/>
              <a:gd name="connsiteY395" fmla="*/ 151163 h 998833"/>
              <a:gd name="connsiteX396" fmla="*/ 598231 w 1509178"/>
              <a:gd name="connsiteY396" fmla="*/ 152376 h 998833"/>
              <a:gd name="connsiteX397" fmla="*/ 599746 w 1509178"/>
              <a:gd name="connsiteY397" fmla="*/ 153599 h 998833"/>
              <a:gd name="connsiteX398" fmla="*/ 601252 w 1509178"/>
              <a:gd name="connsiteY398" fmla="*/ 154832 h 998833"/>
              <a:gd name="connsiteX399" fmla="*/ 602766 w 1509178"/>
              <a:gd name="connsiteY399" fmla="*/ 156075 h 998833"/>
              <a:gd name="connsiteX400" fmla="*/ 604273 w 1509178"/>
              <a:gd name="connsiteY400" fmla="*/ 157329 h 998833"/>
              <a:gd name="connsiteX401" fmla="*/ 605787 w 1509178"/>
              <a:gd name="connsiteY401" fmla="*/ 158593 h 998833"/>
              <a:gd name="connsiteX402" fmla="*/ 607293 w 1509178"/>
              <a:gd name="connsiteY402" fmla="*/ 159868 h 998833"/>
              <a:gd name="connsiteX403" fmla="*/ 608808 w 1509178"/>
              <a:gd name="connsiteY403" fmla="*/ 161152 h 998833"/>
              <a:gd name="connsiteX404" fmla="*/ 610322 w 1509178"/>
              <a:gd name="connsiteY404" fmla="*/ 162448 h 998833"/>
              <a:gd name="connsiteX405" fmla="*/ 611828 w 1509178"/>
              <a:gd name="connsiteY405" fmla="*/ 163753 h 998833"/>
              <a:gd name="connsiteX406" fmla="*/ 613343 w 1509178"/>
              <a:gd name="connsiteY406" fmla="*/ 165070 h 998833"/>
              <a:gd name="connsiteX407" fmla="*/ 614849 w 1509178"/>
              <a:gd name="connsiteY407" fmla="*/ 166398 h 998833"/>
              <a:gd name="connsiteX408" fmla="*/ 616363 w 1509178"/>
              <a:gd name="connsiteY408" fmla="*/ 167736 h 998833"/>
              <a:gd name="connsiteX409" fmla="*/ 617870 w 1509178"/>
              <a:gd name="connsiteY409" fmla="*/ 169085 h 998833"/>
              <a:gd name="connsiteX410" fmla="*/ 619384 w 1509178"/>
              <a:gd name="connsiteY410" fmla="*/ 170446 h 998833"/>
              <a:gd name="connsiteX411" fmla="*/ 620890 w 1509178"/>
              <a:gd name="connsiteY411" fmla="*/ 171817 h 998833"/>
              <a:gd name="connsiteX412" fmla="*/ 622405 w 1509178"/>
              <a:gd name="connsiteY412" fmla="*/ 173200 h 998833"/>
              <a:gd name="connsiteX413" fmla="*/ 623911 w 1509178"/>
              <a:gd name="connsiteY413" fmla="*/ 174595 h 998833"/>
              <a:gd name="connsiteX414" fmla="*/ 625425 w 1509178"/>
              <a:gd name="connsiteY414" fmla="*/ 176000 h 998833"/>
              <a:gd name="connsiteX415" fmla="*/ 626940 w 1509178"/>
              <a:gd name="connsiteY415" fmla="*/ 177417 h 998833"/>
              <a:gd name="connsiteX416" fmla="*/ 628446 w 1509178"/>
              <a:gd name="connsiteY416" fmla="*/ 178846 h 998833"/>
              <a:gd name="connsiteX417" fmla="*/ 629960 w 1509178"/>
              <a:gd name="connsiteY417" fmla="*/ 180286 h 998833"/>
              <a:gd name="connsiteX418" fmla="*/ 631467 w 1509178"/>
              <a:gd name="connsiteY418" fmla="*/ 181739 h 998833"/>
              <a:gd name="connsiteX419" fmla="*/ 632981 w 1509178"/>
              <a:gd name="connsiteY419" fmla="*/ 183203 h 998833"/>
              <a:gd name="connsiteX420" fmla="*/ 634487 w 1509178"/>
              <a:gd name="connsiteY420" fmla="*/ 184678 h 998833"/>
              <a:gd name="connsiteX421" fmla="*/ 636002 w 1509178"/>
              <a:gd name="connsiteY421" fmla="*/ 186166 h 998833"/>
              <a:gd name="connsiteX422" fmla="*/ 637508 w 1509178"/>
              <a:gd name="connsiteY422" fmla="*/ 187666 h 998833"/>
              <a:gd name="connsiteX423" fmla="*/ 639022 w 1509178"/>
              <a:gd name="connsiteY423" fmla="*/ 189179 h 998833"/>
              <a:gd name="connsiteX424" fmla="*/ 640529 w 1509178"/>
              <a:gd name="connsiteY424" fmla="*/ 190703 h 998833"/>
              <a:gd name="connsiteX425" fmla="*/ 642043 w 1509178"/>
              <a:gd name="connsiteY425" fmla="*/ 192240 h 998833"/>
              <a:gd name="connsiteX426" fmla="*/ 643557 w 1509178"/>
              <a:gd name="connsiteY426" fmla="*/ 193789 h 998833"/>
              <a:gd name="connsiteX427" fmla="*/ 645064 w 1509178"/>
              <a:gd name="connsiteY427" fmla="*/ 195351 h 998833"/>
              <a:gd name="connsiteX428" fmla="*/ 646578 w 1509178"/>
              <a:gd name="connsiteY428" fmla="*/ 196925 h 998833"/>
              <a:gd name="connsiteX429" fmla="*/ 648085 w 1509178"/>
              <a:gd name="connsiteY429" fmla="*/ 198513 h 998833"/>
              <a:gd name="connsiteX430" fmla="*/ 649599 w 1509178"/>
              <a:gd name="connsiteY430" fmla="*/ 200112 h 998833"/>
              <a:gd name="connsiteX431" fmla="*/ 651105 w 1509178"/>
              <a:gd name="connsiteY431" fmla="*/ 201725 h 998833"/>
              <a:gd name="connsiteX432" fmla="*/ 652619 w 1509178"/>
              <a:gd name="connsiteY432" fmla="*/ 203351 h 998833"/>
              <a:gd name="connsiteX433" fmla="*/ 654126 w 1509178"/>
              <a:gd name="connsiteY433" fmla="*/ 204990 h 998833"/>
              <a:gd name="connsiteX434" fmla="*/ 655640 w 1509178"/>
              <a:gd name="connsiteY434" fmla="*/ 206642 h 998833"/>
              <a:gd name="connsiteX435" fmla="*/ 657147 w 1509178"/>
              <a:gd name="connsiteY435" fmla="*/ 208307 h 998833"/>
              <a:gd name="connsiteX436" fmla="*/ 658661 w 1509178"/>
              <a:gd name="connsiteY436" fmla="*/ 209986 h 998833"/>
              <a:gd name="connsiteX437" fmla="*/ 660167 w 1509178"/>
              <a:gd name="connsiteY437" fmla="*/ 211678 h 998833"/>
              <a:gd name="connsiteX438" fmla="*/ 661682 w 1509178"/>
              <a:gd name="connsiteY438" fmla="*/ 213384 h 998833"/>
              <a:gd name="connsiteX439" fmla="*/ 663196 w 1509178"/>
              <a:gd name="connsiteY439" fmla="*/ 215103 h 998833"/>
              <a:gd name="connsiteX440" fmla="*/ 664702 w 1509178"/>
              <a:gd name="connsiteY440" fmla="*/ 216836 h 998833"/>
              <a:gd name="connsiteX441" fmla="*/ 666217 w 1509178"/>
              <a:gd name="connsiteY441" fmla="*/ 218582 h 998833"/>
              <a:gd name="connsiteX442" fmla="*/ 667723 w 1509178"/>
              <a:gd name="connsiteY442" fmla="*/ 220343 h 998833"/>
              <a:gd name="connsiteX443" fmla="*/ 669237 w 1509178"/>
              <a:gd name="connsiteY443" fmla="*/ 222117 h 998833"/>
              <a:gd name="connsiteX444" fmla="*/ 670744 w 1509178"/>
              <a:gd name="connsiteY444" fmla="*/ 223905 h 998833"/>
              <a:gd name="connsiteX445" fmla="*/ 672258 w 1509178"/>
              <a:gd name="connsiteY445" fmla="*/ 225707 h 998833"/>
              <a:gd name="connsiteX446" fmla="*/ 673764 w 1509178"/>
              <a:gd name="connsiteY446" fmla="*/ 227525 h 998833"/>
              <a:gd name="connsiteX447" fmla="*/ 675279 w 1509178"/>
              <a:gd name="connsiteY447" fmla="*/ 229355 h 998833"/>
              <a:gd name="connsiteX448" fmla="*/ 676785 w 1509178"/>
              <a:gd name="connsiteY448" fmla="*/ 231200 h 998833"/>
              <a:gd name="connsiteX449" fmla="*/ 678299 w 1509178"/>
              <a:gd name="connsiteY449" fmla="*/ 233060 h 998833"/>
              <a:gd name="connsiteX450" fmla="*/ 679814 w 1509178"/>
              <a:gd name="connsiteY450" fmla="*/ 234935 h 998833"/>
              <a:gd name="connsiteX451" fmla="*/ 681320 w 1509178"/>
              <a:gd name="connsiteY451" fmla="*/ 236823 h 998833"/>
              <a:gd name="connsiteX452" fmla="*/ 682834 w 1509178"/>
              <a:gd name="connsiteY452" fmla="*/ 238727 h 998833"/>
              <a:gd name="connsiteX453" fmla="*/ 684341 w 1509178"/>
              <a:gd name="connsiteY453" fmla="*/ 240645 h 998833"/>
              <a:gd name="connsiteX454" fmla="*/ 685855 w 1509178"/>
              <a:gd name="connsiteY454" fmla="*/ 242578 h 998833"/>
              <a:gd name="connsiteX455" fmla="*/ 687361 w 1509178"/>
              <a:gd name="connsiteY455" fmla="*/ 244526 h 998833"/>
              <a:gd name="connsiteX456" fmla="*/ 688876 w 1509178"/>
              <a:gd name="connsiteY456" fmla="*/ 246489 h 998833"/>
              <a:gd name="connsiteX457" fmla="*/ 690382 w 1509178"/>
              <a:gd name="connsiteY457" fmla="*/ 248467 h 998833"/>
              <a:gd name="connsiteX458" fmla="*/ 691896 w 1509178"/>
              <a:gd name="connsiteY458" fmla="*/ 250460 h 998833"/>
              <a:gd name="connsiteX459" fmla="*/ 693403 w 1509178"/>
              <a:gd name="connsiteY459" fmla="*/ 252469 h 998833"/>
              <a:gd name="connsiteX460" fmla="*/ 694917 w 1509178"/>
              <a:gd name="connsiteY460" fmla="*/ 254492 h 998833"/>
              <a:gd name="connsiteX461" fmla="*/ 696431 w 1509178"/>
              <a:gd name="connsiteY461" fmla="*/ 256531 h 998833"/>
              <a:gd name="connsiteX462" fmla="*/ 697938 w 1509178"/>
              <a:gd name="connsiteY462" fmla="*/ 258586 h 998833"/>
              <a:gd name="connsiteX463" fmla="*/ 699452 w 1509178"/>
              <a:gd name="connsiteY463" fmla="*/ 260656 h 998833"/>
              <a:gd name="connsiteX464" fmla="*/ 700958 w 1509178"/>
              <a:gd name="connsiteY464" fmla="*/ 262742 h 998833"/>
              <a:gd name="connsiteX465" fmla="*/ 702473 w 1509178"/>
              <a:gd name="connsiteY465" fmla="*/ 264842 h 998833"/>
              <a:gd name="connsiteX466" fmla="*/ 703979 w 1509178"/>
              <a:gd name="connsiteY466" fmla="*/ 266959 h 998833"/>
              <a:gd name="connsiteX467" fmla="*/ 705493 w 1509178"/>
              <a:gd name="connsiteY467" fmla="*/ 269092 h 998833"/>
              <a:gd name="connsiteX468" fmla="*/ 707000 w 1509178"/>
              <a:gd name="connsiteY468" fmla="*/ 271241 h 998833"/>
              <a:gd name="connsiteX469" fmla="*/ 708514 w 1509178"/>
              <a:gd name="connsiteY469" fmla="*/ 273406 h 998833"/>
              <a:gd name="connsiteX470" fmla="*/ 710020 w 1509178"/>
              <a:gd name="connsiteY470" fmla="*/ 275586 h 998833"/>
              <a:gd name="connsiteX471" fmla="*/ 711535 w 1509178"/>
              <a:gd name="connsiteY471" fmla="*/ 277783 h 998833"/>
              <a:gd name="connsiteX472" fmla="*/ 713049 w 1509178"/>
              <a:gd name="connsiteY472" fmla="*/ 279995 h 998833"/>
              <a:gd name="connsiteX473" fmla="*/ 714555 w 1509178"/>
              <a:gd name="connsiteY473" fmla="*/ 282224 h 998833"/>
              <a:gd name="connsiteX474" fmla="*/ 716070 w 1509178"/>
              <a:gd name="connsiteY474" fmla="*/ 284469 h 998833"/>
              <a:gd name="connsiteX475" fmla="*/ 717576 w 1509178"/>
              <a:gd name="connsiteY475" fmla="*/ 286730 h 998833"/>
              <a:gd name="connsiteX476" fmla="*/ 719091 w 1509178"/>
              <a:gd name="connsiteY476" fmla="*/ 289008 h 998833"/>
              <a:gd name="connsiteX477" fmla="*/ 720597 w 1509178"/>
              <a:gd name="connsiteY477" fmla="*/ 291302 h 998833"/>
              <a:gd name="connsiteX478" fmla="*/ 722111 w 1509178"/>
              <a:gd name="connsiteY478" fmla="*/ 293612 h 998833"/>
              <a:gd name="connsiteX479" fmla="*/ 723617 w 1509178"/>
              <a:gd name="connsiteY479" fmla="*/ 295940 h 998833"/>
              <a:gd name="connsiteX480" fmla="*/ 725132 w 1509178"/>
              <a:gd name="connsiteY480" fmla="*/ 298283 h 998833"/>
              <a:gd name="connsiteX481" fmla="*/ 726638 w 1509178"/>
              <a:gd name="connsiteY481" fmla="*/ 300643 h 998833"/>
              <a:gd name="connsiteX482" fmla="*/ 728153 w 1509178"/>
              <a:gd name="connsiteY482" fmla="*/ 303019 h 998833"/>
              <a:gd name="connsiteX483" fmla="*/ 729659 w 1509178"/>
              <a:gd name="connsiteY483" fmla="*/ 305412 h 998833"/>
              <a:gd name="connsiteX484" fmla="*/ 731173 w 1509178"/>
              <a:gd name="connsiteY484" fmla="*/ 307822 h 998833"/>
              <a:gd name="connsiteX485" fmla="*/ 732688 w 1509178"/>
              <a:gd name="connsiteY485" fmla="*/ 310249 h 998833"/>
              <a:gd name="connsiteX486" fmla="*/ 734194 w 1509178"/>
              <a:gd name="connsiteY486" fmla="*/ 312692 h 998833"/>
              <a:gd name="connsiteX487" fmla="*/ 735708 w 1509178"/>
              <a:gd name="connsiteY487" fmla="*/ 315152 h 998833"/>
              <a:gd name="connsiteX488" fmla="*/ 737215 w 1509178"/>
              <a:gd name="connsiteY488" fmla="*/ 317630 h 998833"/>
              <a:gd name="connsiteX489" fmla="*/ 738729 w 1509178"/>
              <a:gd name="connsiteY489" fmla="*/ 320123 h 998833"/>
              <a:gd name="connsiteX490" fmla="*/ 740235 w 1509178"/>
              <a:gd name="connsiteY490" fmla="*/ 322634 h 998833"/>
              <a:gd name="connsiteX491" fmla="*/ 741750 w 1509178"/>
              <a:gd name="connsiteY491" fmla="*/ 325161 h 998833"/>
              <a:gd name="connsiteX492" fmla="*/ 743256 w 1509178"/>
              <a:gd name="connsiteY492" fmla="*/ 327706 h 998833"/>
              <a:gd name="connsiteX493" fmla="*/ 744770 w 1509178"/>
              <a:gd name="connsiteY493" fmla="*/ 330267 h 998833"/>
              <a:gd name="connsiteX494" fmla="*/ 746277 w 1509178"/>
              <a:gd name="connsiteY494" fmla="*/ 332845 h 998833"/>
              <a:gd name="connsiteX495" fmla="*/ 747791 w 1509178"/>
              <a:gd name="connsiteY495" fmla="*/ 335440 h 998833"/>
              <a:gd name="connsiteX496" fmla="*/ 749305 w 1509178"/>
              <a:gd name="connsiteY496" fmla="*/ 338053 h 998833"/>
              <a:gd name="connsiteX497" fmla="*/ 750812 w 1509178"/>
              <a:gd name="connsiteY497" fmla="*/ 340682 h 998833"/>
              <a:gd name="connsiteX498" fmla="*/ 752326 w 1509178"/>
              <a:gd name="connsiteY498" fmla="*/ 343328 h 998833"/>
              <a:gd name="connsiteX499" fmla="*/ 753832 w 1509178"/>
              <a:gd name="connsiteY499" fmla="*/ 345991 h 998833"/>
              <a:gd name="connsiteX500" fmla="*/ 755347 w 1509178"/>
              <a:gd name="connsiteY500" fmla="*/ 348672 h 998833"/>
              <a:gd name="connsiteX501" fmla="*/ 756853 w 1509178"/>
              <a:gd name="connsiteY501" fmla="*/ 351368 h 998833"/>
              <a:gd name="connsiteX502" fmla="*/ 758367 w 1509178"/>
              <a:gd name="connsiteY502" fmla="*/ 354083 h 998833"/>
              <a:gd name="connsiteX503" fmla="*/ 759874 w 1509178"/>
              <a:gd name="connsiteY503" fmla="*/ 356813 h 998833"/>
              <a:gd name="connsiteX504" fmla="*/ 761388 w 1509178"/>
              <a:gd name="connsiteY504" fmla="*/ 359560 h 998833"/>
              <a:gd name="connsiteX505" fmla="*/ 762894 w 1509178"/>
              <a:gd name="connsiteY505" fmla="*/ 362325 h 998833"/>
              <a:gd name="connsiteX506" fmla="*/ 764409 w 1509178"/>
              <a:gd name="connsiteY506" fmla="*/ 365107 h 998833"/>
              <a:gd name="connsiteX507" fmla="*/ 765923 w 1509178"/>
              <a:gd name="connsiteY507" fmla="*/ 367905 h 998833"/>
              <a:gd name="connsiteX508" fmla="*/ 767429 w 1509178"/>
              <a:gd name="connsiteY508" fmla="*/ 370720 h 998833"/>
              <a:gd name="connsiteX509" fmla="*/ 768944 w 1509178"/>
              <a:gd name="connsiteY509" fmla="*/ 373552 h 998833"/>
              <a:gd name="connsiteX510" fmla="*/ 770450 w 1509178"/>
              <a:gd name="connsiteY510" fmla="*/ 376401 h 998833"/>
              <a:gd name="connsiteX511" fmla="*/ 771964 w 1509178"/>
              <a:gd name="connsiteY511" fmla="*/ 379266 h 998833"/>
              <a:gd name="connsiteX512" fmla="*/ 773471 w 1509178"/>
              <a:gd name="connsiteY512" fmla="*/ 382148 h 998833"/>
              <a:gd name="connsiteX513" fmla="*/ 774985 w 1509178"/>
              <a:gd name="connsiteY513" fmla="*/ 385046 h 998833"/>
              <a:gd name="connsiteX514" fmla="*/ 776492 w 1509178"/>
              <a:gd name="connsiteY514" fmla="*/ 387960 h 998833"/>
              <a:gd name="connsiteX515" fmla="*/ 778006 w 1509178"/>
              <a:gd name="connsiteY515" fmla="*/ 390892 h 998833"/>
              <a:gd name="connsiteX516" fmla="*/ 779512 w 1509178"/>
              <a:gd name="connsiteY516" fmla="*/ 393840 h 998833"/>
              <a:gd name="connsiteX517" fmla="*/ 781026 w 1509178"/>
              <a:gd name="connsiteY517" fmla="*/ 396804 h 998833"/>
              <a:gd name="connsiteX518" fmla="*/ 782541 w 1509178"/>
              <a:gd name="connsiteY518" fmla="*/ 399784 h 998833"/>
              <a:gd name="connsiteX519" fmla="*/ 784047 w 1509178"/>
              <a:gd name="connsiteY519" fmla="*/ 402781 h 998833"/>
              <a:gd name="connsiteX520" fmla="*/ 785562 w 1509178"/>
              <a:gd name="connsiteY520" fmla="*/ 405794 h 998833"/>
              <a:gd name="connsiteX521" fmla="*/ 787068 w 1509178"/>
              <a:gd name="connsiteY521" fmla="*/ 408822 h 998833"/>
              <a:gd name="connsiteX522" fmla="*/ 788582 w 1509178"/>
              <a:gd name="connsiteY522" fmla="*/ 411867 h 998833"/>
              <a:gd name="connsiteX523" fmla="*/ 790089 w 1509178"/>
              <a:gd name="connsiteY523" fmla="*/ 414927 h 998833"/>
              <a:gd name="connsiteX524" fmla="*/ 791603 w 1509178"/>
              <a:gd name="connsiteY524" fmla="*/ 418003 h 998833"/>
              <a:gd name="connsiteX525" fmla="*/ 793109 w 1509178"/>
              <a:gd name="connsiteY525" fmla="*/ 421095 h 998833"/>
              <a:gd name="connsiteX526" fmla="*/ 794624 w 1509178"/>
              <a:gd name="connsiteY526" fmla="*/ 424201 h 998833"/>
              <a:gd name="connsiteX527" fmla="*/ 796130 w 1509178"/>
              <a:gd name="connsiteY527" fmla="*/ 427324 h 998833"/>
              <a:gd name="connsiteX528" fmla="*/ 797644 w 1509178"/>
              <a:gd name="connsiteY528" fmla="*/ 430462 h 998833"/>
              <a:gd name="connsiteX529" fmla="*/ 799159 w 1509178"/>
              <a:gd name="connsiteY529" fmla="*/ 433615 h 998833"/>
              <a:gd name="connsiteX530" fmla="*/ 800665 w 1509178"/>
              <a:gd name="connsiteY530" fmla="*/ 436783 h 998833"/>
              <a:gd name="connsiteX531" fmla="*/ 802179 w 1509178"/>
              <a:gd name="connsiteY531" fmla="*/ 439966 h 998833"/>
              <a:gd name="connsiteX532" fmla="*/ 803686 w 1509178"/>
              <a:gd name="connsiteY532" fmla="*/ 443164 h 998833"/>
              <a:gd name="connsiteX533" fmla="*/ 805200 w 1509178"/>
              <a:gd name="connsiteY533" fmla="*/ 446376 h 998833"/>
              <a:gd name="connsiteX534" fmla="*/ 806706 w 1509178"/>
              <a:gd name="connsiteY534" fmla="*/ 449602 h 998833"/>
              <a:gd name="connsiteX535" fmla="*/ 808221 w 1509178"/>
              <a:gd name="connsiteY535" fmla="*/ 452844 h 998833"/>
              <a:gd name="connsiteX536" fmla="*/ 809727 w 1509178"/>
              <a:gd name="connsiteY536" fmla="*/ 456099 h 998833"/>
              <a:gd name="connsiteX537" fmla="*/ 811241 w 1509178"/>
              <a:gd name="connsiteY537" fmla="*/ 459367 h 998833"/>
              <a:gd name="connsiteX538" fmla="*/ 812748 w 1509178"/>
              <a:gd name="connsiteY538" fmla="*/ 462650 h 998833"/>
              <a:gd name="connsiteX539" fmla="*/ 814262 w 1509178"/>
              <a:gd name="connsiteY539" fmla="*/ 465947 h 998833"/>
              <a:gd name="connsiteX540" fmla="*/ 815768 w 1509178"/>
              <a:gd name="connsiteY540" fmla="*/ 469257 h 998833"/>
              <a:gd name="connsiteX541" fmla="*/ 817283 w 1509178"/>
              <a:gd name="connsiteY541" fmla="*/ 472580 h 998833"/>
              <a:gd name="connsiteX542" fmla="*/ 818797 w 1509178"/>
              <a:gd name="connsiteY542" fmla="*/ 475916 h 998833"/>
              <a:gd name="connsiteX543" fmla="*/ 820303 w 1509178"/>
              <a:gd name="connsiteY543" fmla="*/ 479265 h 998833"/>
              <a:gd name="connsiteX544" fmla="*/ 821818 w 1509178"/>
              <a:gd name="connsiteY544" fmla="*/ 482627 h 998833"/>
              <a:gd name="connsiteX545" fmla="*/ 823324 w 1509178"/>
              <a:gd name="connsiteY545" fmla="*/ 486000 h 998833"/>
              <a:gd name="connsiteX546" fmla="*/ 824838 w 1509178"/>
              <a:gd name="connsiteY546" fmla="*/ 489387 h 998833"/>
              <a:gd name="connsiteX547" fmla="*/ 826345 w 1509178"/>
              <a:gd name="connsiteY547" fmla="*/ 492785 h 998833"/>
              <a:gd name="connsiteX548" fmla="*/ 827859 w 1509178"/>
              <a:gd name="connsiteY548" fmla="*/ 496195 h 998833"/>
              <a:gd name="connsiteX549" fmla="*/ 829365 w 1509178"/>
              <a:gd name="connsiteY549" fmla="*/ 499617 h 998833"/>
              <a:gd name="connsiteX550" fmla="*/ 830880 w 1509178"/>
              <a:gd name="connsiteY550" fmla="*/ 503049 h 998833"/>
              <a:gd name="connsiteX551" fmla="*/ 832386 w 1509178"/>
              <a:gd name="connsiteY551" fmla="*/ 506493 h 998833"/>
              <a:gd name="connsiteX552" fmla="*/ 833900 w 1509178"/>
              <a:gd name="connsiteY552" fmla="*/ 509948 h 998833"/>
              <a:gd name="connsiteX553" fmla="*/ 835415 w 1509178"/>
              <a:gd name="connsiteY553" fmla="*/ 513413 h 998833"/>
              <a:gd name="connsiteX554" fmla="*/ 836921 w 1509178"/>
              <a:gd name="connsiteY554" fmla="*/ 516888 h 998833"/>
              <a:gd name="connsiteX555" fmla="*/ 838435 w 1509178"/>
              <a:gd name="connsiteY555" fmla="*/ 520374 h 998833"/>
              <a:gd name="connsiteX556" fmla="*/ 839942 w 1509178"/>
              <a:gd name="connsiteY556" fmla="*/ 523869 h 998833"/>
              <a:gd name="connsiteX557" fmla="*/ 841456 w 1509178"/>
              <a:gd name="connsiteY557" fmla="*/ 527373 h 998833"/>
              <a:gd name="connsiteX558" fmla="*/ 842963 w 1509178"/>
              <a:gd name="connsiteY558" fmla="*/ 530887 h 998833"/>
              <a:gd name="connsiteX559" fmla="*/ 844477 w 1509178"/>
              <a:gd name="connsiteY559" fmla="*/ 534410 h 998833"/>
              <a:gd name="connsiteX560" fmla="*/ 845983 w 1509178"/>
              <a:gd name="connsiteY560" fmla="*/ 537941 h 998833"/>
              <a:gd name="connsiteX561" fmla="*/ 847498 w 1509178"/>
              <a:gd name="connsiteY561" fmla="*/ 541481 h 998833"/>
              <a:gd name="connsiteX562" fmla="*/ 849004 w 1509178"/>
              <a:gd name="connsiteY562" fmla="*/ 545029 h 998833"/>
              <a:gd name="connsiteX563" fmla="*/ 850518 w 1509178"/>
              <a:gd name="connsiteY563" fmla="*/ 548584 h 998833"/>
              <a:gd name="connsiteX564" fmla="*/ 852032 w 1509178"/>
              <a:gd name="connsiteY564" fmla="*/ 552146 h 998833"/>
              <a:gd name="connsiteX565" fmla="*/ 853539 w 1509178"/>
              <a:gd name="connsiteY565" fmla="*/ 555716 h 998833"/>
              <a:gd name="connsiteX566" fmla="*/ 855053 w 1509178"/>
              <a:gd name="connsiteY566" fmla="*/ 559292 h 998833"/>
              <a:gd name="connsiteX567" fmla="*/ 856560 w 1509178"/>
              <a:gd name="connsiteY567" fmla="*/ 562875 h 998833"/>
              <a:gd name="connsiteX568" fmla="*/ 858074 w 1509178"/>
              <a:gd name="connsiteY568" fmla="*/ 566464 h 998833"/>
              <a:gd name="connsiteX569" fmla="*/ 859580 w 1509178"/>
              <a:gd name="connsiteY569" fmla="*/ 570058 h 998833"/>
              <a:gd name="connsiteX570" fmla="*/ 861095 w 1509178"/>
              <a:gd name="connsiteY570" fmla="*/ 573658 h 998833"/>
              <a:gd name="connsiteX571" fmla="*/ 862601 w 1509178"/>
              <a:gd name="connsiteY571" fmla="*/ 577263 h 998833"/>
              <a:gd name="connsiteX572" fmla="*/ 864115 w 1509178"/>
              <a:gd name="connsiteY572" fmla="*/ 580871 h 998833"/>
              <a:gd name="connsiteX573" fmla="*/ 865622 w 1509178"/>
              <a:gd name="connsiteY573" fmla="*/ 584485 h 998833"/>
              <a:gd name="connsiteX574" fmla="*/ 867136 w 1509178"/>
              <a:gd name="connsiteY574" fmla="*/ 588103 h 998833"/>
              <a:gd name="connsiteX575" fmla="*/ 868650 w 1509178"/>
              <a:gd name="connsiteY575" fmla="*/ 591724 h 998833"/>
              <a:gd name="connsiteX576" fmla="*/ 870157 w 1509178"/>
              <a:gd name="connsiteY576" fmla="*/ 595348 h 998833"/>
              <a:gd name="connsiteX577" fmla="*/ 871671 w 1509178"/>
              <a:gd name="connsiteY577" fmla="*/ 598974 h 998833"/>
              <a:gd name="connsiteX578" fmla="*/ 873177 w 1509178"/>
              <a:gd name="connsiteY578" fmla="*/ 602604 h 998833"/>
              <a:gd name="connsiteX579" fmla="*/ 874692 w 1509178"/>
              <a:gd name="connsiteY579" fmla="*/ 606235 h 998833"/>
              <a:gd name="connsiteX580" fmla="*/ 876198 w 1509178"/>
              <a:gd name="connsiteY580" fmla="*/ 609868 h 998833"/>
              <a:gd name="connsiteX581" fmla="*/ 877712 w 1509178"/>
              <a:gd name="connsiteY581" fmla="*/ 613502 h 998833"/>
              <a:gd name="connsiteX582" fmla="*/ 879219 w 1509178"/>
              <a:gd name="connsiteY582" fmla="*/ 617136 h 998833"/>
              <a:gd name="connsiteX583" fmla="*/ 880733 w 1509178"/>
              <a:gd name="connsiteY583" fmla="*/ 620772 h 998833"/>
              <a:gd name="connsiteX584" fmla="*/ 882239 w 1509178"/>
              <a:gd name="connsiteY584" fmla="*/ 624407 h 998833"/>
              <a:gd name="connsiteX585" fmla="*/ 883754 w 1509178"/>
              <a:gd name="connsiteY585" fmla="*/ 628042 h 998833"/>
              <a:gd name="connsiteX586" fmla="*/ 885260 w 1509178"/>
              <a:gd name="connsiteY586" fmla="*/ 631676 h 998833"/>
              <a:gd name="connsiteX587" fmla="*/ 886774 w 1509178"/>
              <a:gd name="connsiteY587" fmla="*/ 635308 h 998833"/>
              <a:gd name="connsiteX588" fmla="*/ 888289 w 1509178"/>
              <a:gd name="connsiteY588" fmla="*/ 638939 h 998833"/>
              <a:gd name="connsiteX589" fmla="*/ 889795 w 1509178"/>
              <a:gd name="connsiteY589" fmla="*/ 642568 h 998833"/>
              <a:gd name="connsiteX590" fmla="*/ 891309 w 1509178"/>
              <a:gd name="connsiteY590" fmla="*/ 646194 h 998833"/>
              <a:gd name="connsiteX591" fmla="*/ 892816 w 1509178"/>
              <a:gd name="connsiteY591" fmla="*/ 649817 h 998833"/>
              <a:gd name="connsiteX592" fmla="*/ 894330 w 1509178"/>
              <a:gd name="connsiteY592" fmla="*/ 653437 h 998833"/>
              <a:gd name="connsiteX593" fmla="*/ 895836 w 1509178"/>
              <a:gd name="connsiteY593" fmla="*/ 657053 h 998833"/>
              <a:gd name="connsiteX594" fmla="*/ 897351 w 1509178"/>
              <a:gd name="connsiteY594" fmla="*/ 660665 h 998833"/>
              <a:gd name="connsiteX595" fmla="*/ 898857 w 1509178"/>
              <a:gd name="connsiteY595" fmla="*/ 664272 h 998833"/>
              <a:gd name="connsiteX596" fmla="*/ 900371 w 1509178"/>
              <a:gd name="connsiteY596" fmla="*/ 667874 h 998833"/>
              <a:gd name="connsiteX597" fmla="*/ 901878 w 1509178"/>
              <a:gd name="connsiteY597" fmla="*/ 671470 h 998833"/>
              <a:gd name="connsiteX598" fmla="*/ 903392 w 1509178"/>
              <a:gd name="connsiteY598" fmla="*/ 675061 h 998833"/>
              <a:gd name="connsiteX599" fmla="*/ 904906 w 1509178"/>
              <a:gd name="connsiteY599" fmla="*/ 678644 h 998833"/>
              <a:gd name="connsiteX600" fmla="*/ 906413 w 1509178"/>
              <a:gd name="connsiteY600" fmla="*/ 682221 h 998833"/>
              <a:gd name="connsiteX601" fmla="*/ 907927 w 1509178"/>
              <a:gd name="connsiteY601" fmla="*/ 685791 h 998833"/>
              <a:gd name="connsiteX602" fmla="*/ 909433 w 1509178"/>
              <a:gd name="connsiteY602" fmla="*/ 689353 h 998833"/>
              <a:gd name="connsiteX603" fmla="*/ 910948 w 1509178"/>
              <a:gd name="connsiteY603" fmla="*/ 692906 h 998833"/>
              <a:gd name="connsiteX604" fmla="*/ 912454 w 1509178"/>
              <a:gd name="connsiteY604" fmla="*/ 696451 h 998833"/>
              <a:gd name="connsiteX605" fmla="*/ 913969 w 1509178"/>
              <a:gd name="connsiteY605" fmla="*/ 699987 h 998833"/>
              <a:gd name="connsiteX606" fmla="*/ 915475 w 1509178"/>
              <a:gd name="connsiteY606" fmla="*/ 703513 h 998833"/>
              <a:gd name="connsiteX607" fmla="*/ 916989 w 1509178"/>
              <a:gd name="connsiteY607" fmla="*/ 707029 h 998833"/>
              <a:gd name="connsiteX608" fmla="*/ 918496 w 1509178"/>
              <a:gd name="connsiteY608" fmla="*/ 710535 h 998833"/>
              <a:gd name="connsiteX609" fmla="*/ 920010 w 1509178"/>
              <a:gd name="connsiteY609" fmla="*/ 714029 h 998833"/>
              <a:gd name="connsiteX610" fmla="*/ 921524 w 1509178"/>
              <a:gd name="connsiteY610" fmla="*/ 717512 h 998833"/>
              <a:gd name="connsiteX611" fmla="*/ 923031 w 1509178"/>
              <a:gd name="connsiteY611" fmla="*/ 720984 h 998833"/>
              <a:gd name="connsiteX612" fmla="*/ 924545 w 1509178"/>
              <a:gd name="connsiteY612" fmla="*/ 724443 h 998833"/>
              <a:gd name="connsiteX613" fmla="*/ 926051 w 1509178"/>
              <a:gd name="connsiteY613" fmla="*/ 727890 h 998833"/>
              <a:gd name="connsiteX614" fmla="*/ 927566 w 1509178"/>
              <a:gd name="connsiteY614" fmla="*/ 731324 h 998833"/>
              <a:gd name="connsiteX615" fmla="*/ 929072 w 1509178"/>
              <a:gd name="connsiteY615" fmla="*/ 734743 h 998833"/>
              <a:gd name="connsiteX616" fmla="*/ 930586 w 1509178"/>
              <a:gd name="connsiteY616" fmla="*/ 738146 h 998833"/>
              <a:gd name="connsiteX617" fmla="*/ 932093 w 1509178"/>
              <a:gd name="connsiteY617" fmla="*/ 741542 h 998833"/>
              <a:gd name="connsiteX618" fmla="*/ 933607 w 1509178"/>
              <a:gd name="connsiteY618" fmla="*/ 744921 h 998833"/>
              <a:gd name="connsiteX619" fmla="*/ 935113 w 1509178"/>
              <a:gd name="connsiteY619" fmla="*/ 748276 h 998833"/>
              <a:gd name="connsiteX620" fmla="*/ 936628 w 1509178"/>
              <a:gd name="connsiteY620" fmla="*/ 751624 h 998833"/>
              <a:gd name="connsiteX621" fmla="*/ 938142 w 1509178"/>
              <a:gd name="connsiteY621" fmla="*/ 754955 h 998833"/>
              <a:gd name="connsiteX622" fmla="*/ 939648 w 1509178"/>
              <a:gd name="connsiteY622" fmla="*/ 758271 h 998833"/>
              <a:gd name="connsiteX623" fmla="*/ 941163 w 1509178"/>
              <a:gd name="connsiteY623" fmla="*/ 761563 h 998833"/>
              <a:gd name="connsiteX624" fmla="*/ 942669 w 1509178"/>
              <a:gd name="connsiteY624" fmla="*/ 764846 h 998833"/>
              <a:gd name="connsiteX625" fmla="*/ 944183 w 1509178"/>
              <a:gd name="connsiteY625" fmla="*/ 768106 h 998833"/>
              <a:gd name="connsiteX626" fmla="*/ 945690 w 1509178"/>
              <a:gd name="connsiteY626" fmla="*/ 771350 h 998833"/>
              <a:gd name="connsiteX627" fmla="*/ 947204 w 1509178"/>
              <a:gd name="connsiteY627" fmla="*/ 774578 h 998833"/>
              <a:gd name="connsiteX628" fmla="*/ 948710 w 1509178"/>
              <a:gd name="connsiteY628" fmla="*/ 777782 h 998833"/>
              <a:gd name="connsiteX629" fmla="*/ 950225 w 1509178"/>
              <a:gd name="connsiteY629" fmla="*/ 780970 h 998833"/>
              <a:gd name="connsiteX630" fmla="*/ 951731 w 1509178"/>
              <a:gd name="connsiteY630" fmla="*/ 784134 h 998833"/>
              <a:gd name="connsiteX631" fmla="*/ 953245 w 1509178"/>
              <a:gd name="connsiteY631" fmla="*/ 787282 h 998833"/>
              <a:gd name="connsiteX632" fmla="*/ 954752 w 1509178"/>
              <a:gd name="connsiteY632" fmla="*/ 790415 h 998833"/>
              <a:gd name="connsiteX633" fmla="*/ 956266 w 1509178"/>
              <a:gd name="connsiteY633" fmla="*/ 793523 h 998833"/>
              <a:gd name="connsiteX634" fmla="*/ 957780 w 1509178"/>
              <a:gd name="connsiteY634" fmla="*/ 796607 h 998833"/>
              <a:gd name="connsiteX635" fmla="*/ 959287 w 1509178"/>
              <a:gd name="connsiteY635" fmla="*/ 799668 h 998833"/>
              <a:gd name="connsiteX636" fmla="*/ 960801 w 1509178"/>
              <a:gd name="connsiteY636" fmla="*/ 802712 h 998833"/>
              <a:gd name="connsiteX637" fmla="*/ 962308 w 1509178"/>
              <a:gd name="connsiteY637" fmla="*/ 805733 h 998833"/>
              <a:gd name="connsiteX638" fmla="*/ 963822 w 1509178"/>
              <a:gd name="connsiteY638" fmla="*/ 808730 h 998833"/>
              <a:gd name="connsiteX639" fmla="*/ 965328 w 1509178"/>
              <a:gd name="connsiteY639" fmla="*/ 811711 h 998833"/>
              <a:gd name="connsiteX640" fmla="*/ 966842 w 1509178"/>
              <a:gd name="connsiteY640" fmla="*/ 814660 h 998833"/>
              <a:gd name="connsiteX641" fmla="*/ 968349 w 1509178"/>
              <a:gd name="connsiteY641" fmla="*/ 817593 h 998833"/>
              <a:gd name="connsiteX642" fmla="*/ 969863 w 1509178"/>
              <a:gd name="connsiteY642" fmla="*/ 820502 h 998833"/>
              <a:gd name="connsiteX643" fmla="*/ 971370 w 1509178"/>
              <a:gd name="connsiteY643" fmla="*/ 823379 h 998833"/>
              <a:gd name="connsiteX644" fmla="*/ 972884 w 1509178"/>
              <a:gd name="connsiteY644" fmla="*/ 826240 h 998833"/>
              <a:gd name="connsiteX645" fmla="*/ 974398 w 1509178"/>
              <a:gd name="connsiteY645" fmla="*/ 829078 h 998833"/>
              <a:gd name="connsiteX646" fmla="*/ 975905 w 1509178"/>
              <a:gd name="connsiteY646" fmla="*/ 831883 h 998833"/>
              <a:gd name="connsiteX647" fmla="*/ 977419 w 1509178"/>
              <a:gd name="connsiteY647" fmla="*/ 834673 h 998833"/>
              <a:gd name="connsiteX648" fmla="*/ 978925 w 1509178"/>
              <a:gd name="connsiteY648" fmla="*/ 837430 h 998833"/>
              <a:gd name="connsiteX649" fmla="*/ 980440 w 1509178"/>
              <a:gd name="connsiteY649" fmla="*/ 840164 h 998833"/>
              <a:gd name="connsiteX650" fmla="*/ 981946 w 1509178"/>
              <a:gd name="connsiteY650" fmla="*/ 842874 h 998833"/>
              <a:gd name="connsiteX651" fmla="*/ 983460 w 1509178"/>
              <a:gd name="connsiteY651" fmla="*/ 845560 h 998833"/>
              <a:gd name="connsiteX652" fmla="*/ 984967 w 1509178"/>
              <a:gd name="connsiteY652" fmla="*/ 848222 h 998833"/>
              <a:gd name="connsiteX653" fmla="*/ 986481 w 1509178"/>
              <a:gd name="connsiteY653" fmla="*/ 850852 h 998833"/>
              <a:gd name="connsiteX654" fmla="*/ 987987 w 1509178"/>
              <a:gd name="connsiteY654" fmla="*/ 853458 h 998833"/>
              <a:gd name="connsiteX655" fmla="*/ 989502 w 1509178"/>
              <a:gd name="connsiteY655" fmla="*/ 856041 h 998833"/>
              <a:gd name="connsiteX656" fmla="*/ 991016 w 1509178"/>
              <a:gd name="connsiteY656" fmla="*/ 858591 h 998833"/>
              <a:gd name="connsiteX657" fmla="*/ 992522 w 1509178"/>
              <a:gd name="connsiteY657" fmla="*/ 861118 h 998833"/>
              <a:gd name="connsiteX658" fmla="*/ 994037 w 1509178"/>
              <a:gd name="connsiteY658" fmla="*/ 863620 h 998833"/>
              <a:gd name="connsiteX659" fmla="*/ 995543 w 1509178"/>
              <a:gd name="connsiteY659" fmla="*/ 866091 h 998833"/>
              <a:gd name="connsiteX660" fmla="*/ 997057 w 1509178"/>
              <a:gd name="connsiteY660" fmla="*/ 868538 h 998833"/>
              <a:gd name="connsiteX661" fmla="*/ 998564 w 1509178"/>
              <a:gd name="connsiteY661" fmla="*/ 870953 h 998833"/>
              <a:gd name="connsiteX662" fmla="*/ 1000078 w 1509178"/>
              <a:gd name="connsiteY662" fmla="*/ 873344 h 998833"/>
              <a:gd name="connsiteX663" fmla="*/ 1001584 w 1509178"/>
              <a:gd name="connsiteY663" fmla="*/ 875711 h 998833"/>
              <a:gd name="connsiteX664" fmla="*/ 1003099 w 1509178"/>
              <a:gd name="connsiteY664" fmla="*/ 878046 h 998833"/>
              <a:gd name="connsiteX665" fmla="*/ 1004605 w 1509178"/>
              <a:gd name="connsiteY665" fmla="*/ 880350 h 998833"/>
              <a:gd name="connsiteX666" fmla="*/ 1006119 w 1509178"/>
              <a:gd name="connsiteY666" fmla="*/ 882629 h 998833"/>
              <a:gd name="connsiteX667" fmla="*/ 1007634 w 1509178"/>
              <a:gd name="connsiteY667" fmla="*/ 884885 h 998833"/>
              <a:gd name="connsiteX668" fmla="*/ 1009140 w 1509178"/>
              <a:gd name="connsiteY668" fmla="*/ 887108 h 998833"/>
              <a:gd name="connsiteX669" fmla="*/ 1010654 w 1509178"/>
              <a:gd name="connsiteY669" fmla="*/ 889308 h 998833"/>
              <a:gd name="connsiteX670" fmla="*/ 1012161 w 1509178"/>
              <a:gd name="connsiteY670" fmla="*/ 891476 h 998833"/>
              <a:gd name="connsiteX671" fmla="*/ 1013675 w 1509178"/>
              <a:gd name="connsiteY671" fmla="*/ 893620 h 998833"/>
              <a:gd name="connsiteX672" fmla="*/ 1015181 w 1509178"/>
              <a:gd name="connsiteY672" fmla="*/ 895732 h 998833"/>
              <a:gd name="connsiteX673" fmla="*/ 1016696 w 1509178"/>
              <a:gd name="connsiteY673" fmla="*/ 897820 h 998833"/>
              <a:gd name="connsiteX674" fmla="*/ 1018202 w 1509178"/>
              <a:gd name="connsiteY674" fmla="*/ 899876 h 998833"/>
              <a:gd name="connsiteX675" fmla="*/ 1019716 w 1509178"/>
              <a:gd name="connsiteY675" fmla="*/ 901909 h 998833"/>
              <a:gd name="connsiteX676" fmla="*/ 1021223 w 1509178"/>
              <a:gd name="connsiteY676" fmla="*/ 903909 h 998833"/>
              <a:gd name="connsiteX677" fmla="*/ 1022737 w 1509178"/>
              <a:gd name="connsiteY677" fmla="*/ 905886 h 998833"/>
              <a:gd name="connsiteX678" fmla="*/ 1024243 w 1509178"/>
              <a:gd name="connsiteY678" fmla="*/ 907831 h 998833"/>
              <a:gd name="connsiteX679" fmla="*/ 1025758 w 1509178"/>
              <a:gd name="connsiteY679" fmla="*/ 909751 h 998833"/>
              <a:gd name="connsiteX680" fmla="*/ 1027272 w 1509178"/>
              <a:gd name="connsiteY680" fmla="*/ 911640 h 998833"/>
              <a:gd name="connsiteX681" fmla="*/ 1028778 w 1509178"/>
              <a:gd name="connsiteY681" fmla="*/ 913505 h 998833"/>
              <a:gd name="connsiteX682" fmla="*/ 1030293 w 1509178"/>
              <a:gd name="connsiteY682" fmla="*/ 915339 h 998833"/>
              <a:gd name="connsiteX683" fmla="*/ 1031799 w 1509178"/>
              <a:gd name="connsiteY683" fmla="*/ 917148 h 998833"/>
              <a:gd name="connsiteX684" fmla="*/ 1033314 w 1509178"/>
              <a:gd name="connsiteY684" fmla="*/ 918925 h 998833"/>
              <a:gd name="connsiteX685" fmla="*/ 1034820 w 1509178"/>
              <a:gd name="connsiteY685" fmla="*/ 920679 h 998833"/>
              <a:gd name="connsiteX686" fmla="*/ 1036334 w 1509178"/>
              <a:gd name="connsiteY686" fmla="*/ 922408 h 998833"/>
              <a:gd name="connsiteX687" fmla="*/ 1037840 w 1509178"/>
              <a:gd name="connsiteY687" fmla="*/ 924106 h 998833"/>
              <a:gd name="connsiteX688" fmla="*/ 1039355 w 1509178"/>
              <a:gd name="connsiteY688" fmla="*/ 925779 h 998833"/>
              <a:gd name="connsiteX689" fmla="*/ 1040861 w 1509178"/>
              <a:gd name="connsiteY689" fmla="*/ 927429 h 998833"/>
              <a:gd name="connsiteX690" fmla="*/ 1042376 w 1509178"/>
              <a:gd name="connsiteY690" fmla="*/ 929047 h 998833"/>
              <a:gd name="connsiteX691" fmla="*/ 1043890 w 1509178"/>
              <a:gd name="connsiteY691" fmla="*/ 930641 h 998833"/>
              <a:gd name="connsiteX692" fmla="*/ 1045396 w 1509178"/>
              <a:gd name="connsiteY692" fmla="*/ 932203 h 998833"/>
              <a:gd name="connsiteX693" fmla="*/ 1046911 w 1509178"/>
              <a:gd name="connsiteY693" fmla="*/ 933742 h 998833"/>
              <a:gd name="connsiteX694" fmla="*/ 1048417 w 1509178"/>
              <a:gd name="connsiteY694" fmla="*/ 935256 h 998833"/>
              <a:gd name="connsiteX695" fmla="*/ 1049931 w 1509178"/>
              <a:gd name="connsiteY695" fmla="*/ 936746 h 998833"/>
              <a:gd name="connsiteX696" fmla="*/ 1051438 w 1509178"/>
              <a:gd name="connsiteY696" fmla="*/ 938213 h 998833"/>
              <a:gd name="connsiteX697" fmla="*/ 1052952 w 1509178"/>
              <a:gd name="connsiteY697" fmla="*/ 939648 h 998833"/>
              <a:gd name="connsiteX698" fmla="*/ 1054458 w 1509178"/>
              <a:gd name="connsiteY698" fmla="*/ 941058 h 998833"/>
              <a:gd name="connsiteX699" fmla="*/ 1055973 w 1509178"/>
              <a:gd name="connsiteY699" fmla="*/ 942445 h 998833"/>
              <a:gd name="connsiteX700" fmla="*/ 1057479 w 1509178"/>
              <a:gd name="connsiteY700" fmla="*/ 943808 h 998833"/>
              <a:gd name="connsiteX701" fmla="*/ 1058993 w 1509178"/>
              <a:gd name="connsiteY701" fmla="*/ 945147 h 998833"/>
              <a:gd name="connsiteX702" fmla="*/ 1060508 w 1509178"/>
              <a:gd name="connsiteY702" fmla="*/ 946454 h 998833"/>
              <a:gd name="connsiteX703" fmla="*/ 1062014 w 1509178"/>
              <a:gd name="connsiteY703" fmla="*/ 947745 h 998833"/>
              <a:gd name="connsiteX704" fmla="*/ 1063528 w 1509178"/>
              <a:gd name="connsiteY704" fmla="*/ 949004 h 998833"/>
              <a:gd name="connsiteX705" fmla="*/ 1065035 w 1509178"/>
              <a:gd name="connsiteY705" fmla="*/ 950248 h 998833"/>
              <a:gd name="connsiteX706" fmla="*/ 1066549 w 1509178"/>
              <a:gd name="connsiteY706" fmla="*/ 951467 h 998833"/>
              <a:gd name="connsiteX707" fmla="*/ 1068055 w 1509178"/>
              <a:gd name="connsiteY707" fmla="*/ 952655 h 998833"/>
              <a:gd name="connsiteX708" fmla="*/ 1069570 w 1509178"/>
              <a:gd name="connsiteY708" fmla="*/ 953826 h 998833"/>
              <a:gd name="connsiteX709" fmla="*/ 1071076 w 1509178"/>
              <a:gd name="connsiteY709" fmla="*/ 954974 h 998833"/>
              <a:gd name="connsiteX710" fmla="*/ 1072590 w 1509178"/>
              <a:gd name="connsiteY710" fmla="*/ 956098 h 998833"/>
              <a:gd name="connsiteX711" fmla="*/ 1074097 w 1509178"/>
              <a:gd name="connsiteY711" fmla="*/ 957206 h 998833"/>
              <a:gd name="connsiteX712" fmla="*/ 1075611 w 1509178"/>
              <a:gd name="connsiteY712" fmla="*/ 958282 h 998833"/>
              <a:gd name="connsiteX713" fmla="*/ 1077125 w 1509178"/>
              <a:gd name="connsiteY713" fmla="*/ 959342 h 998833"/>
              <a:gd name="connsiteX714" fmla="*/ 1078632 w 1509178"/>
              <a:gd name="connsiteY714" fmla="*/ 960378 h 998833"/>
              <a:gd name="connsiteX715" fmla="*/ 1080146 w 1509178"/>
              <a:gd name="connsiteY715" fmla="*/ 961390 h 998833"/>
              <a:gd name="connsiteX716" fmla="*/ 1081652 w 1509178"/>
              <a:gd name="connsiteY716" fmla="*/ 962386 h 998833"/>
              <a:gd name="connsiteX717" fmla="*/ 1083167 w 1509178"/>
              <a:gd name="connsiteY717" fmla="*/ 963359 h 998833"/>
              <a:gd name="connsiteX718" fmla="*/ 1084673 w 1509178"/>
              <a:gd name="connsiteY718" fmla="*/ 964307 h 998833"/>
              <a:gd name="connsiteX719" fmla="*/ 1086187 w 1509178"/>
              <a:gd name="connsiteY719" fmla="*/ 965240 h 998833"/>
              <a:gd name="connsiteX720" fmla="*/ 1087694 w 1509178"/>
              <a:gd name="connsiteY720" fmla="*/ 966156 h 998833"/>
              <a:gd name="connsiteX721" fmla="*/ 1089208 w 1509178"/>
              <a:gd name="connsiteY721" fmla="*/ 967041 h 998833"/>
              <a:gd name="connsiteX722" fmla="*/ 1090715 w 1509178"/>
              <a:gd name="connsiteY722" fmla="*/ 967918 h 998833"/>
              <a:gd name="connsiteX723" fmla="*/ 1092229 w 1509178"/>
              <a:gd name="connsiteY723" fmla="*/ 968770 h 998833"/>
              <a:gd name="connsiteX724" fmla="*/ 1093735 w 1509178"/>
              <a:gd name="connsiteY724" fmla="*/ 969607 h 998833"/>
              <a:gd name="connsiteX725" fmla="*/ 1095250 w 1509178"/>
              <a:gd name="connsiteY725" fmla="*/ 970420 h 998833"/>
              <a:gd name="connsiteX726" fmla="*/ 1096764 w 1509178"/>
              <a:gd name="connsiteY726" fmla="*/ 971217 h 998833"/>
              <a:gd name="connsiteX727" fmla="*/ 1098270 w 1509178"/>
              <a:gd name="connsiteY727" fmla="*/ 971998 h 998833"/>
              <a:gd name="connsiteX728" fmla="*/ 1099785 w 1509178"/>
              <a:gd name="connsiteY728" fmla="*/ 972755 h 998833"/>
              <a:gd name="connsiteX729" fmla="*/ 1101291 w 1509178"/>
              <a:gd name="connsiteY729" fmla="*/ 973497 h 998833"/>
              <a:gd name="connsiteX730" fmla="*/ 1102805 w 1509178"/>
              <a:gd name="connsiteY730" fmla="*/ 974222 h 998833"/>
              <a:gd name="connsiteX731" fmla="*/ 1104312 w 1509178"/>
              <a:gd name="connsiteY731" fmla="*/ 974931 h 998833"/>
              <a:gd name="connsiteX732" fmla="*/ 1105826 w 1509178"/>
              <a:gd name="connsiteY732" fmla="*/ 975625 h 998833"/>
              <a:gd name="connsiteX733" fmla="*/ 1107332 w 1509178"/>
              <a:gd name="connsiteY733" fmla="*/ 976302 h 998833"/>
              <a:gd name="connsiteX734" fmla="*/ 1108847 w 1509178"/>
              <a:gd name="connsiteY734" fmla="*/ 976956 h 998833"/>
              <a:gd name="connsiteX735" fmla="*/ 1110353 w 1509178"/>
              <a:gd name="connsiteY735" fmla="*/ 977601 h 998833"/>
              <a:gd name="connsiteX736" fmla="*/ 1111867 w 1509178"/>
              <a:gd name="connsiteY736" fmla="*/ 978231 h 998833"/>
              <a:gd name="connsiteX737" fmla="*/ 1113382 w 1509178"/>
              <a:gd name="connsiteY737" fmla="*/ 978845 h 998833"/>
              <a:gd name="connsiteX738" fmla="*/ 1114888 w 1509178"/>
              <a:gd name="connsiteY738" fmla="*/ 979442 h 998833"/>
              <a:gd name="connsiteX739" fmla="*/ 1116402 w 1509178"/>
              <a:gd name="connsiteY739" fmla="*/ 980024 h 998833"/>
              <a:gd name="connsiteX740" fmla="*/ 1117909 w 1509178"/>
              <a:gd name="connsiteY740" fmla="*/ 980590 h 998833"/>
              <a:gd name="connsiteX741" fmla="*/ 1119423 w 1509178"/>
              <a:gd name="connsiteY741" fmla="*/ 981140 h 998833"/>
              <a:gd name="connsiteX742" fmla="*/ 1120929 w 1509178"/>
              <a:gd name="connsiteY742" fmla="*/ 981682 h 998833"/>
              <a:gd name="connsiteX743" fmla="*/ 1122444 w 1509178"/>
              <a:gd name="connsiteY743" fmla="*/ 982208 h 998833"/>
              <a:gd name="connsiteX744" fmla="*/ 1123950 w 1509178"/>
              <a:gd name="connsiteY744" fmla="*/ 982718 h 998833"/>
              <a:gd name="connsiteX745" fmla="*/ 1125464 w 1509178"/>
              <a:gd name="connsiteY745" fmla="*/ 983212 h 998833"/>
              <a:gd name="connsiteX746" fmla="*/ 1126971 w 1509178"/>
              <a:gd name="connsiteY746" fmla="*/ 983698 h 998833"/>
              <a:gd name="connsiteX747" fmla="*/ 1128485 w 1509178"/>
              <a:gd name="connsiteY747" fmla="*/ 984177 h 998833"/>
              <a:gd name="connsiteX748" fmla="*/ 1129999 w 1509178"/>
              <a:gd name="connsiteY748" fmla="*/ 984631 h 998833"/>
              <a:gd name="connsiteX749" fmla="*/ 1131506 w 1509178"/>
              <a:gd name="connsiteY749" fmla="*/ 985085 h 998833"/>
              <a:gd name="connsiteX750" fmla="*/ 1133020 w 1509178"/>
              <a:gd name="connsiteY750" fmla="*/ 985516 h 998833"/>
              <a:gd name="connsiteX751" fmla="*/ 1134526 w 1509178"/>
              <a:gd name="connsiteY751" fmla="*/ 985938 h 998833"/>
              <a:gd name="connsiteX752" fmla="*/ 1136041 w 1509178"/>
              <a:gd name="connsiteY752" fmla="*/ 986353 h 998833"/>
              <a:gd name="connsiteX753" fmla="*/ 1137547 w 1509178"/>
              <a:gd name="connsiteY753" fmla="*/ 986751 h 998833"/>
              <a:gd name="connsiteX754" fmla="*/ 1139061 w 1509178"/>
              <a:gd name="connsiteY754" fmla="*/ 987142 h 998833"/>
              <a:gd name="connsiteX755" fmla="*/ 1140568 w 1509178"/>
              <a:gd name="connsiteY755" fmla="*/ 987524 h 998833"/>
              <a:gd name="connsiteX756" fmla="*/ 1142082 w 1509178"/>
              <a:gd name="connsiteY756" fmla="*/ 987891 h 998833"/>
              <a:gd name="connsiteX757" fmla="*/ 1143588 w 1509178"/>
              <a:gd name="connsiteY757" fmla="*/ 988249 h 998833"/>
              <a:gd name="connsiteX758" fmla="*/ 1145103 w 1509178"/>
              <a:gd name="connsiteY758" fmla="*/ 988600 h 998833"/>
              <a:gd name="connsiteX759" fmla="*/ 1146617 w 1509178"/>
              <a:gd name="connsiteY759" fmla="*/ 988935 h 998833"/>
              <a:gd name="connsiteX760" fmla="*/ 1148123 w 1509178"/>
              <a:gd name="connsiteY760" fmla="*/ 989262 h 998833"/>
              <a:gd name="connsiteX761" fmla="*/ 1149638 w 1509178"/>
              <a:gd name="connsiteY761" fmla="*/ 989580 h 998833"/>
              <a:gd name="connsiteX762" fmla="*/ 1151144 w 1509178"/>
              <a:gd name="connsiteY762" fmla="*/ 989891 h 998833"/>
              <a:gd name="connsiteX763" fmla="*/ 1152658 w 1509178"/>
              <a:gd name="connsiteY763" fmla="*/ 990194 h 998833"/>
              <a:gd name="connsiteX764" fmla="*/ 1154165 w 1509178"/>
              <a:gd name="connsiteY764" fmla="*/ 990489 h 998833"/>
              <a:gd name="connsiteX765" fmla="*/ 1155679 w 1509178"/>
              <a:gd name="connsiteY765" fmla="*/ 990768 h 998833"/>
              <a:gd name="connsiteX766" fmla="*/ 1157186 w 1509178"/>
              <a:gd name="connsiteY766" fmla="*/ 991047 h 998833"/>
              <a:gd name="connsiteX767" fmla="*/ 1158700 w 1509178"/>
              <a:gd name="connsiteY767" fmla="*/ 991310 h 998833"/>
              <a:gd name="connsiteX768" fmla="*/ 1160206 w 1509178"/>
              <a:gd name="connsiteY768" fmla="*/ 991573 h 998833"/>
              <a:gd name="connsiteX769" fmla="*/ 1161721 w 1509178"/>
              <a:gd name="connsiteY769" fmla="*/ 991820 h 998833"/>
              <a:gd name="connsiteX770" fmla="*/ 1163227 w 1509178"/>
              <a:gd name="connsiteY770" fmla="*/ 992067 h 998833"/>
              <a:gd name="connsiteX771" fmla="*/ 1164741 w 1509178"/>
              <a:gd name="connsiteY771" fmla="*/ 992298 h 998833"/>
              <a:gd name="connsiteX772" fmla="*/ 1166256 w 1509178"/>
              <a:gd name="connsiteY772" fmla="*/ 992529 h 998833"/>
              <a:gd name="connsiteX773" fmla="*/ 1167762 w 1509178"/>
              <a:gd name="connsiteY773" fmla="*/ 992753 h 998833"/>
              <a:gd name="connsiteX774" fmla="*/ 1169276 w 1509178"/>
              <a:gd name="connsiteY774" fmla="*/ 992968 h 998833"/>
              <a:gd name="connsiteX775" fmla="*/ 1170783 w 1509178"/>
              <a:gd name="connsiteY775" fmla="*/ 993175 h 998833"/>
              <a:gd name="connsiteX776" fmla="*/ 1172297 w 1509178"/>
              <a:gd name="connsiteY776" fmla="*/ 993374 h 998833"/>
              <a:gd name="connsiteX777" fmla="*/ 1173803 w 1509178"/>
              <a:gd name="connsiteY777" fmla="*/ 993573 h 998833"/>
              <a:gd name="connsiteX778" fmla="*/ 1175318 w 1509178"/>
              <a:gd name="connsiteY778" fmla="*/ 993757 h 998833"/>
              <a:gd name="connsiteX779" fmla="*/ 1176824 w 1509178"/>
              <a:gd name="connsiteY779" fmla="*/ 993940 h 998833"/>
              <a:gd name="connsiteX780" fmla="*/ 1178338 w 1509178"/>
              <a:gd name="connsiteY780" fmla="*/ 994123 h 998833"/>
              <a:gd name="connsiteX781" fmla="*/ 1179845 w 1509178"/>
              <a:gd name="connsiteY781" fmla="*/ 994291 h 998833"/>
              <a:gd name="connsiteX782" fmla="*/ 1181359 w 1509178"/>
              <a:gd name="connsiteY782" fmla="*/ 994458 h 998833"/>
              <a:gd name="connsiteX783" fmla="*/ 1182873 w 1509178"/>
              <a:gd name="connsiteY783" fmla="*/ 994618 h 998833"/>
              <a:gd name="connsiteX784" fmla="*/ 1184380 w 1509178"/>
              <a:gd name="connsiteY784" fmla="*/ 994769 h 998833"/>
              <a:gd name="connsiteX785" fmla="*/ 1185894 w 1509178"/>
              <a:gd name="connsiteY785" fmla="*/ 994920 h 998833"/>
              <a:gd name="connsiteX786" fmla="*/ 1187400 w 1509178"/>
              <a:gd name="connsiteY786" fmla="*/ 995072 h 998833"/>
              <a:gd name="connsiteX787" fmla="*/ 1188915 w 1509178"/>
              <a:gd name="connsiteY787" fmla="*/ 995207 h 998833"/>
              <a:gd name="connsiteX788" fmla="*/ 1190421 w 1509178"/>
              <a:gd name="connsiteY788" fmla="*/ 995343 h 998833"/>
              <a:gd name="connsiteX789" fmla="*/ 1191935 w 1509178"/>
              <a:gd name="connsiteY789" fmla="*/ 995478 h 998833"/>
              <a:gd name="connsiteX790" fmla="*/ 1193442 w 1509178"/>
              <a:gd name="connsiteY790" fmla="*/ 995598 h 998833"/>
              <a:gd name="connsiteX791" fmla="*/ 1194956 w 1509178"/>
              <a:gd name="connsiteY791" fmla="*/ 995725 h 998833"/>
              <a:gd name="connsiteX792" fmla="*/ 1196462 w 1509178"/>
              <a:gd name="connsiteY792" fmla="*/ 995845 h 998833"/>
              <a:gd name="connsiteX793" fmla="*/ 1197977 w 1509178"/>
              <a:gd name="connsiteY793" fmla="*/ 995956 h 998833"/>
              <a:gd name="connsiteX794" fmla="*/ 1199491 w 1509178"/>
              <a:gd name="connsiteY794" fmla="*/ 996068 h 998833"/>
              <a:gd name="connsiteX795" fmla="*/ 1200997 w 1509178"/>
              <a:gd name="connsiteY795" fmla="*/ 996172 h 998833"/>
              <a:gd name="connsiteX796" fmla="*/ 1202512 w 1509178"/>
              <a:gd name="connsiteY796" fmla="*/ 996275 h 998833"/>
              <a:gd name="connsiteX797" fmla="*/ 1204018 w 1509178"/>
              <a:gd name="connsiteY797" fmla="*/ 996379 h 998833"/>
              <a:gd name="connsiteX798" fmla="*/ 1205532 w 1509178"/>
              <a:gd name="connsiteY798" fmla="*/ 996475 h 998833"/>
              <a:gd name="connsiteX799" fmla="*/ 1207039 w 1509178"/>
              <a:gd name="connsiteY799" fmla="*/ 996562 h 998833"/>
              <a:gd name="connsiteX800" fmla="*/ 1208553 w 1509178"/>
              <a:gd name="connsiteY800" fmla="*/ 996650 h 998833"/>
              <a:gd name="connsiteX801" fmla="*/ 1210060 w 1509178"/>
              <a:gd name="connsiteY801" fmla="*/ 996738 h 998833"/>
              <a:gd name="connsiteX802" fmla="*/ 1211574 w 1509178"/>
              <a:gd name="connsiteY802" fmla="*/ 996817 h 998833"/>
              <a:gd name="connsiteX803" fmla="*/ 1213080 w 1509178"/>
              <a:gd name="connsiteY803" fmla="*/ 996897 h 998833"/>
              <a:gd name="connsiteX804" fmla="*/ 1214594 w 1509178"/>
              <a:gd name="connsiteY804" fmla="*/ 996977 h 998833"/>
              <a:gd name="connsiteX805" fmla="*/ 1216109 w 1509178"/>
              <a:gd name="connsiteY805" fmla="*/ 997048 h 998833"/>
              <a:gd name="connsiteX806" fmla="*/ 1217615 w 1509178"/>
              <a:gd name="connsiteY806" fmla="*/ 997120 h 998833"/>
              <a:gd name="connsiteX807" fmla="*/ 1219130 w 1509178"/>
              <a:gd name="connsiteY807" fmla="*/ 997192 h 998833"/>
              <a:gd name="connsiteX808" fmla="*/ 1220636 w 1509178"/>
              <a:gd name="connsiteY808" fmla="*/ 997256 h 998833"/>
              <a:gd name="connsiteX809" fmla="*/ 1222150 w 1509178"/>
              <a:gd name="connsiteY809" fmla="*/ 997319 h 998833"/>
              <a:gd name="connsiteX810" fmla="*/ 1223657 w 1509178"/>
              <a:gd name="connsiteY810" fmla="*/ 997383 h 998833"/>
              <a:gd name="connsiteX811" fmla="*/ 1225171 w 1509178"/>
              <a:gd name="connsiteY811" fmla="*/ 997447 h 998833"/>
              <a:gd name="connsiteX812" fmla="*/ 1226677 w 1509178"/>
              <a:gd name="connsiteY812" fmla="*/ 997503 h 998833"/>
              <a:gd name="connsiteX813" fmla="*/ 1228192 w 1509178"/>
              <a:gd name="connsiteY813" fmla="*/ 997558 h 998833"/>
              <a:gd name="connsiteX814" fmla="*/ 1229698 w 1509178"/>
              <a:gd name="connsiteY814" fmla="*/ 997606 h 998833"/>
              <a:gd name="connsiteX815" fmla="*/ 1231212 w 1509178"/>
              <a:gd name="connsiteY815" fmla="*/ 997662 h 998833"/>
              <a:gd name="connsiteX816" fmla="*/ 1232727 w 1509178"/>
              <a:gd name="connsiteY816" fmla="*/ 997710 h 998833"/>
              <a:gd name="connsiteX817" fmla="*/ 1234233 w 1509178"/>
              <a:gd name="connsiteY817" fmla="*/ 997758 h 998833"/>
              <a:gd name="connsiteX818" fmla="*/ 1235747 w 1509178"/>
              <a:gd name="connsiteY818" fmla="*/ 997798 h 998833"/>
              <a:gd name="connsiteX819" fmla="*/ 1237254 w 1509178"/>
              <a:gd name="connsiteY819" fmla="*/ 997845 h 998833"/>
              <a:gd name="connsiteX820" fmla="*/ 1238768 w 1509178"/>
              <a:gd name="connsiteY820" fmla="*/ 997885 h 998833"/>
              <a:gd name="connsiteX821" fmla="*/ 1240274 w 1509178"/>
              <a:gd name="connsiteY821" fmla="*/ 997925 h 998833"/>
              <a:gd name="connsiteX822" fmla="*/ 1241789 w 1509178"/>
              <a:gd name="connsiteY822" fmla="*/ 997965 h 998833"/>
              <a:gd name="connsiteX823" fmla="*/ 1243295 w 1509178"/>
              <a:gd name="connsiteY823" fmla="*/ 998005 h 998833"/>
              <a:gd name="connsiteX824" fmla="*/ 1244809 w 1509178"/>
              <a:gd name="connsiteY824" fmla="*/ 998037 h 998833"/>
              <a:gd name="connsiteX825" fmla="*/ 1246316 w 1509178"/>
              <a:gd name="connsiteY825" fmla="*/ 998069 h 998833"/>
              <a:gd name="connsiteX826" fmla="*/ 1247830 w 1509178"/>
              <a:gd name="connsiteY826" fmla="*/ 998101 h 998833"/>
              <a:gd name="connsiteX827" fmla="*/ 1249336 w 1509178"/>
              <a:gd name="connsiteY827" fmla="*/ 998132 h 998833"/>
              <a:gd name="connsiteX828" fmla="*/ 1250851 w 1509178"/>
              <a:gd name="connsiteY828" fmla="*/ 998164 h 998833"/>
              <a:gd name="connsiteX829" fmla="*/ 1252365 w 1509178"/>
              <a:gd name="connsiteY829" fmla="*/ 998196 h 998833"/>
              <a:gd name="connsiteX830" fmla="*/ 1253871 w 1509178"/>
              <a:gd name="connsiteY830" fmla="*/ 998220 h 998833"/>
              <a:gd name="connsiteX831" fmla="*/ 1255386 w 1509178"/>
              <a:gd name="connsiteY831" fmla="*/ 998252 h 998833"/>
              <a:gd name="connsiteX832" fmla="*/ 1256892 w 1509178"/>
              <a:gd name="connsiteY832" fmla="*/ 998276 h 998833"/>
              <a:gd name="connsiteX833" fmla="*/ 1258406 w 1509178"/>
              <a:gd name="connsiteY833" fmla="*/ 998300 h 998833"/>
              <a:gd name="connsiteX834" fmla="*/ 1259913 w 1509178"/>
              <a:gd name="connsiteY834" fmla="*/ 998324 h 998833"/>
              <a:gd name="connsiteX835" fmla="*/ 1261427 w 1509178"/>
              <a:gd name="connsiteY835" fmla="*/ 998348 h 998833"/>
              <a:gd name="connsiteX836" fmla="*/ 1262933 w 1509178"/>
              <a:gd name="connsiteY836" fmla="*/ 998371 h 998833"/>
              <a:gd name="connsiteX837" fmla="*/ 1264448 w 1509178"/>
              <a:gd name="connsiteY837" fmla="*/ 998387 h 998833"/>
              <a:gd name="connsiteX838" fmla="*/ 1265954 w 1509178"/>
              <a:gd name="connsiteY838" fmla="*/ 998411 h 998833"/>
              <a:gd name="connsiteX839" fmla="*/ 1267468 w 1509178"/>
              <a:gd name="connsiteY839" fmla="*/ 998427 h 998833"/>
              <a:gd name="connsiteX840" fmla="*/ 1268983 w 1509178"/>
              <a:gd name="connsiteY840" fmla="*/ 998443 h 998833"/>
              <a:gd name="connsiteX841" fmla="*/ 1270489 w 1509178"/>
              <a:gd name="connsiteY841" fmla="*/ 998467 h 998833"/>
              <a:gd name="connsiteX842" fmla="*/ 1272003 w 1509178"/>
              <a:gd name="connsiteY842" fmla="*/ 998483 h 998833"/>
              <a:gd name="connsiteX843" fmla="*/ 1273510 w 1509178"/>
              <a:gd name="connsiteY843" fmla="*/ 998499 h 998833"/>
              <a:gd name="connsiteX844" fmla="*/ 1275024 w 1509178"/>
              <a:gd name="connsiteY844" fmla="*/ 998515 h 998833"/>
              <a:gd name="connsiteX845" fmla="*/ 1276531 w 1509178"/>
              <a:gd name="connsiteY845" fmla="*/ 998531 h 998833"/>
              <a:gd name="connsiteX846" fmla="*/ 1278045 w 1509178"/>
              <a:gd name="connsiteY846" fmla="*/ 998539 h 998833"/>
              <a:gd name="connsiteX847" fmla="*/ 1279551 w 1509178"/>
              <a:gd name="connsiteY847" fmla="*/ 998555 h 998833"/>
              <a:gd name="connsiteX848" fmla="*/ 1281066 w 1509178"/>
              <a:gd name="connsiteY848" fmla="*/ 998571 h 998833"/>
              <a:gd name="connsiteX849" fmla="*/ 1282572 w 1509178"/>
              <a:gd name="connsiteY849" fmla="*/ 998579 h 998833"/>
              <a:gd name="connsiteX850" fmla="*/ 1284086 w 1509178"/>
              <a:gd name="connsiteY850" fmla="*/ 998595 h 998833"/>
              <a:gd name="connsiteX851" fmla="*/ 1285601 w 1509178"/>
              <a:gd name="connsiteY851" fmla="*/ 998603 h 998833"/>
              <a:gd name="connsiteX852" fmla="*/ 1287107 w 1509178"/>
              <a:gd name="connsiteY852" fmla="*/ 998619 h 998833"/>
              <a:gd name="connsiteX853" fmla="*/ 1288621 w 1509178"/>
              <a:gd name="connsiteY853" fmla="*/ 998627 h 998833"/>
              <a:gd name="connsiteX854" fmla="*/ 1290128 w 1509178"/>
              <a:gd name="connsiteY854" fmla="*/ 998635 h 998833"/>
              <a:gd name="connsiteX855" fmla="*/ 1291642 w 1509178"/>
              <a:gd name="connsiteY855" fmla="*/ 998642 h 998833"/>
              <a:gd name="connsiteX856" fmla="*/ 1293148 w 1509178"/>
              <a:gd name="connsiteY856" fmla="*/ 998650 h 998833"/>
              <a:gd name="connsiteX857" fmla="*/ 1294663 w 1509178"/>
              <a:gd name="connsiteY857" fmla="*/ 998666 h 998833"/>
              <a:gd name="connsiteX858" fmla="*/ 1296169 w 1509178"/>
              <a:gd name="connsiteY858" fmla="*/ 998674 h 998833"/>
              <a:gd name="connsiteX859" fmla="*/ 1297683 w 1509178"/>
              <a:gd name="connsiteY859" fmla="*/ 998682 h 998833"/>
              <a:gd name="connsiteX860" fmla="*/ 1299190 w 1509178"/>
              <a:gd name="connsiteY860" fmla="*/ 998690 h 998833"/>
              <a:gd name="connsiteX861" fmla="*/ 1300704 w 1509178"/>
              <a:gd name="connsiteY861" fmla="*/ 998690 h 998833"/>
              <a:gd name="connsiteX862" fmla="*/ 1302218 w 1509178"/>
              <a:gd name="connsiteY862" fmla="*/ 998698 h 998833"/>
              <a:gd name="connsiteX863" fmla="*/ 1303725 w 1509178"/>
              <a:gd name="connsiteY863" fmla="*/ 998706 h 998833"/>
              <a:gd name="connsiteX864" fmla="*/ 1305239 w 1509178"/>
              <a:gd name="connsiteY864" fmla="*/ 998714 h 998833"/>
              <a:gd name="connsiteX865" fmla="*/ 1306745 w 1509178"/>
              <a:gd name="connsiteY865" fmla="*/ 998722 h 998833"/>
              <a:gd name="connsiteX866" fmla="*/ 1308260 w 1509178"/>
              <a:gd name="connsiteY866" fmla="*/ 998722 h 998833"/>
              <a:gd name="connsiteX867" fmla="*/ 1309766 w 1509178"/>
              <a:gd name="connsiteY867" fmla="*/ 998730 h 998833"/>
              <a:gd name="connsiteX868" fmla="*/ 1311280 w 1509178"/>
              <a:gd name="connsiteY868" fmla="*/ 998738 h 998833"/>
              <a:gd name="connsiteX869" fmla="*/ 1312787 w 1509178"/>
              <a:gd name="connsiteY869" fmla="*/ 998738 h 998833"/>
              <a:gd name="connsiteX870" fmla="*/ 1314301 w 1509178"/>
              <a:gd name="connsiteY870" fmla="*/ 998746 h 998833"/>
              <a:gd name="connsiteX871" fmla="*/ 1315807 w 1509178"/>
              <a:gd name="connsiteY871" fmla="*/ 998746 h 998833"/>
              <a:gd name="connsiteX872" fmla="*/ 1317322 w 1509178"/>
              <a:gd name="connsiteY872" fmla="*/ 998754 h 998833"/>
              <a:gd name="connsiteX873" fmla="*/ 1318828 w 1509178"/>
              <a:gd name="connsiteY873" fmla="*/ 998762 h 998833"/>
              <a:gd name="connsiteX874" fmla="*/ 1320342 w 1509178"/>
              <a:gd name="connsiteY874" fmla="*/ 998762 h 998833"/>
              <a:gd name="connsiteX875" fmla="*/ 1321857 w 1509178"/>
              <a:gd name="connsiteY875" fmla="*/ 998762 h 998833"/>
              <a:gd name="connsiteX876" fmla="*/ 1323363 w 1509178"/>
              <a:gd name="connsiteY876" fmla="*/ 998770 h 998833"/>
              <a:gd name="connsiteX877" fmla="*/ 1324877 w 1509178"/>
              <a:gd name="connsiteY877" fmla="*/ 998770 h 998833"/>
              <a:gd name="connsiteX878" fmla="*/ 1326384 w 1509178"/>
              <a:gd name="connsiteY878" fmla="*/ 998778 h 998833"/>
              <a:gd name="connsiteX879" fmla="*/ 1327898 w 1509178"/>
              <a:gd name="connsiteY879" fmla="*/ 998778 h 998833"/>
              <a:gd name="connsiteX880" fmla="*/ 1329404 w 1509178"/>
              <a:gd name="connsiteY880" fmla="*/ 998786 h 998833"/>
              <a:gd name="connsiteX881" fmla="*/ 1330919 w 1509178"/>
              <a:gd name="connsiteY881" fmla="*/ 998786 h 998833"/>
              <a:gd name="connsiteX882" fmla="*/ 1332425 w 1509178"/>
              <a:gd name="connsiteY882" fmla="*/ 998786 h 998833"/>
              <a:gd name="connsiteX883" fmla="*/ 1333940 w 1509178"/>
              <a:gd name="connsiteY883" fmla="*/ 998794 h 998833"/>
              <a:gd name="connsiteX884" fmla="*/ 1335446 w 1509178"/>
              <a:gd name="connsiteY884" fmla="*/ 998794 h 998833"/>
              <a:gd name="connsiteX885" fmla="*/ 1336960 w 1509178"/>
              <a:gd name="connsiteY885" fmla="*/ 998794 h 998833"/>
              <a:gd name="connsiteX886" fmla="*/ 1338474 w 1509178"/>
              <a:gd name="connsiteY886" fmla="*/ 998794 h 998833"/>
              <a:gd name="connsiteX887" fmla="*/ 1339981 w 1509178"/>
              <a:gd name="connsiteY887" fmla="*/ 998802 h 998833"/>
              <a:gd name="connsiteX888" fmla="*/ 1341495 w 1509178"/>
              <a:gd name="connsiteY888" fmla="*/ 998802 h 998833"/>
              <a:gd name="connsiteX889" fmla="*/ 1343001 w 1509178"/>
              <a:gd name="connsiteY889" fmla="*/ 998802 h 998833"/>
              <a:gd name="connsiteX890" fmla="*/ 1344516 w 1509178"/>
              <a:gd name="connsiteY890" fmla="*/ 998802 h 998833"/>
              <a:gd name="connsiteX891" fmla="*/ 1346022 w 1509178"/>
              <a:gd name="connsiteY891" fmla="*/ 998810 h 998833"/>
              <a:gd name="connsiteX892" fmla="*/ 1347536 w 1509178"/>
              <a:gd name="connsiteY892" fmla="*/ 998810 h 998833"/>
              <a:gd name="connsiteX893" fmla="*/ 1349043 w 1509178"/>
              <a:gd name="connsiteY893" fmla="*/ 998810 h 998833"/>
              <a:gd name="connsiteX894" fmla="*/ 1350557 w 1509178"/>
              <a:gd name="connsiteY894" fmla="*/ 998810 h 998833"/>
              <a:gd name="connsiteX895" fmla="*/ 1352064 w 1509178"/>
              <a:gd name="connsiteY895" fmla="*/ 998810 h 998833"/>
              <a:gd name="connsiteX896" fmla="*/ 1353578 w 1509178"/>
              <a:gd name="connsiteY896" fmla="*/ 998810 h 998833"/>
              <a:gd name="connsiteX897" fmla="*/ 1355092 w 1509178"/>
              <a:gd name="connsiteY897" fmla="*/ 998818 h 998833"/>
              <a:gd name="connsiteX898" fmla="*/ 1356599 w 1509178"/>
              <a:gd name="connsiteY898" fmla="*/ 998818 h 998833"/>
              <a:gd name="connsiteX899" fmla="*/ 1358113 w 1509178"/>
              <a:gd name="connsiteY899" fmla="*/ 998818 h 998833"/>
              <a:gd name="connsiteX900" fmla="*/ 1359619 w 1509178"/>
              <a:gd name="connsiteY900" fmla="*/ 998818 h 998833"/>
              <a:gd name="connsiteX901" fmla="*/ 1361134 w 1509178"/>
              <a:gd name="connsiteY901" fmla="*/ 998818 h 998833"/>
              <a:gd name="connsiteX902" fmla="*/ 1362640 w 1509178"/>
              <a:gd name="connsiteY902" fmla="*/ 998818 h 998833"/>
              <a:gd name="connsiteX903" fmla="*/ 1364154 w 1509178"/>
              <a:gd name="connsiteY903" fmla="*/ 998818 h 998833"/>
              <a:gd name="connsiteX904" fmla="*/ 1365661 w 1509178"/>
              <a:gd name="connsiteY904" fmla="*/ 998818 h 998833"/>
              <a:gd name="connsiteX905" fmla="*/ 1367175 w 1509178"/>
              <a:gd name="connsiteY905" fmla="*/ 998826 h 998833"/>
              <a:gd name="connsiteX906" fmla="*/ 1368681 w 1509178"/>
              <a:gd name="connsiteY906" fmla="*/ 998826 h 998833"/>
              <a:gd name="connsiteX907" fmla="*/ 1370196 w 1509178"/>
              <a:gd name="connsiteY907" fmla="*/ 998826 h 998833"/>
              <a:gd name="connsiteX908" fmla="*/ 1371710 w 1509178"/>
              <a:gd name="connsiteY908" fmla="*/ 998826 h 998833"/>
              <a:gd name="connsiteX909" fmla="*/ 1373216 w 1509178"/>
              <a:gd name="connsiteY909" fmla="*/ 998826 h 998833"/>
              <a:gd name="connsiteX910" fmla="*/ 1374731 w 1509178"/>
              <a:gd name="connsiteY910" fmla="*/ 998826 h 998833"/>
              <a:gd name="connsiteX911" fmla="*/ 1376237 w 1509178"/>
              <a:gd name="connsiteY911" fmla="*/ 998826 h 998833"/>
              <a:gd name="connsiteX912" fmla="*/ 1377751 w 1509178"/>
              <a:gd name="connsiteY912" fmla="*/ 998826 h 998833"/>
              <a:gd name="connsiteX913" fmla="*/ 1379258 w 1509178"/>
              <a:gd name="connsiteY913" fmla="*/ 998826 h 998833"/>
              <a:gd name="connsiteX914" fmla="*/ 1380772 w 1509178"/>
              <a:gd name="connsiteY914" fmla="*/ 998826 h 998833"/>
              <a:gd name="connsiteX915" fmla="*/ 1382278 w 1509178"/>
              <a:gd name="connsiteY915" fmla="*/ 998826 h 998833"/>
              <a:gd name="connsiteX916" fmla="*/ 1383793 w 1509178"/>
              <a:gd name="connsiteY916" fmla="*/ 998826 h 998833"/>
              <a:gd name="connsiteX917" fmla="*/ 1385299 w 1509178"/>
              <a:gd name="connsiteY917" fmla="*/ 998826 h 998833"/>
              <a:gd name="connsiteX918" fmla="*/ 1386813 w 1509178"/>
              <a:gd name="connsiteY918" fmla="*/ 998826 h 998833"/>
              <a:gd name="connsiteX919" fmla="*/ 1388320 w 1509178"/>
              <a:gd name="connsiteY919" fmla="*/ 998834 h 998833"/>
              <a:gd name="connsiteX920" fmla="*/ 1389834 w 1509178"/>
              <a:gd name="connsiteY920" fmla="*/ 998834 h 998833"/>
              <a:gd name="connsiteX921" fmla="*/ 1391349 w 1509178"/>
              <a:gd name="connsiteY921" fmla="*/ 998834 h 998833"/>
              <a:gd name="connsiteX922" fmla="*/ 1392855 w 1509178"/>
              <a:gd name="connsiteY922" fmla="*/ 998834 h 998833"/>
              <a:gd name="connsiteX923" fmla="*/ 1394369 w 1509178"/>
              <a:gd name="connsiteY923" fmla="*/ 998834 h 998833"/>
              <a:gd name="connsiteX924" fmla="*/ 1395875 w 1509178"/>
              <a:gd name="connsiteY924" fmla="*/ 998834 h 998833"/>
              <a:gd name="connsiteX925" fmla="*/ 1397390 w 1509178"/>
              <a:gd name="connsiteY925" fmla="*/ 998834 h 998833"/>
              <a:gd name="connsiteX926" fmla="*/ 1398896 w 1509178"/>
              <a:gd name="connsiteY926" fmla="*/ 998834 h 998833"/>
              <a:gd name="connsiteX927" fmla="*/ 1400410 w 1509178"/>
              <a:gd name="connsiteY927" fmla="*/ 998834 h 998833"/>
              <a:gd name="connsiteX928" fmla="*/ 1401917 w 1509178"/>
              <a:gd name="connsiteY928" fmla="*/ 998834 h 998833"/>
              <a:gd name="connsiteX929" fmla="*/ 1403431 w 1509178"/>
              <a:gd name="connsiteY929" fmla="*/ 998834 h 998833"/>
              <a:gd name="connsiteX930" fmla="*/ 1404937 w 1509178"/>
              <a:gd name="connsiteY930" fmla="*/ 998834 h 998833"/>
              <a:gd name="connsiteX931" fmla="*/ 1406452 w 1509178"/>
              <a:gd name="connsiteY931" fmla="*/ 998834 h 998833"/>
              <a:gd name="connsiteX932" fmla="*/ 1407966 w 1509178"/>
              <a:gd name="connsiteY932" fmla="*/ 998834 h 998833"/>
              <a:gd name="connsiteX933" fmla="*/ 1409473 w 1509178"/>
              <a:gd name="connsiteY933" fmla="*/ 998834 h 998833"/>
              <a:gd name="connsiteX934" fmla="*/ 1410987 w 1509178"/>
              <a:gd name="connsiteY934" fmla="*/ 998834 h 998833"/>
              <a:gd name="connsiteX935" fmla="*/ 1412493 w 1509178"/>
              <a:gd name="connsiteY935" fmla="*/ 998834 h 998833"/>
              <a:gd name="connsiteX936" fmla="*/ 1414008 w 1509178"/>
              <a:gd name="connsiteY936" fmla="*/ 998834 h 998833"/>
              <a:gd name="connsiteX937" fmla="*/ 1415514 w 1509178"/>
              <a:gd name="connsiteY937" fmla="*/ 998834 h 998833"/>
              <a:gd name="connsiteX938" fmla="*/ 1417028 w 1509178"/>
              <a:gd name="connsiteY938" fmla="*/ 998834 h 998833"/>
              <a:gd name="connsiteX939" fmla="*/ 1418535 w 1509178"/>
              <a:gd name="connsiteY939" fmla="*/ 998834 h 998833"/>
              <a:gd name="connsiteX940" fmla="*/ 1420049 w 1509178"/>
              <a:gd name="connsiteY940" fmla="*/ 998834 h 998833"/>
              <a:gd name="connsiteX941" fmla="*/ 1421555 w 1509178"/>
              <a:gd name="connsiteY941" fmla="*/ 998834 h 998833"/>
              <a:gd name="connsiteX942" fmla="*/ 1423070 w 1509178"/>
              <a:gd name="connsiteY942" fmla="*/ 998834 h 998833"/>
              <a:gd name="connsiteX943" fmla="*/ 1424584 w 1509178"/>
              <a:gd name="connsiteY943" fmla="*/ 998834 h 998833"/>
              <a:gd name="connsiteX944" fmla="*/ 1426090 w 1509178"/>
              <a:gd name="connsiteY944" fmla="*/ 998834 h 998833"/>
              <a:gd name="connsiteX945" fmla="*/ 1427605 w 1509178"/>
              <a:gd name="connsiteY945" fmla="*/ 998834 h 998833"/>
              <a:gd name="connsiteX946" fmla="*/ 1429111 w 1509178"/>
              <a:gd name="connsiteY946" fmla="*/ 998834 h 998833"/>
              <a:gd name="connsiteX947" fmla="*/ 1430625 w 1509178"/>
              <a:gd name="connsiteY947" fmla="*/ 998834 h 998833"/>
              <a:gd name="connsiteX948" fmla="*/ 1432132 w 1509178"/>
              <a:gd name="connsiteY948" fmla="*/ 998834 h 998833"/>
              <a:gd name="connsiteX949" fmla="*/ 1433646 w 1509178"/>
              <a:gd name="connsiteY949" fmla="*/ 998834 h 998833"/>
              <a:gd name="connsiteX950" fmla="*/ 1435152 w 1509178"/>
              <a:gd name="connsiteY950" fmla="*/ 998834 h 998833"/>
              <a:gd name="connsiteX951" fmla="*/ 1436667 w 1509178"/>
              <a:gd name="connsiteY951" fmla="*/ 998834 h 998833"/>
              <a:gd name="connsiteX952" fmla="*/ 1438173 w 1509178"/>
              <a:gd name="connsiteY952" fmla="*/ 998834 h 998833"/>
              <a:gd name="connsiteX953" fmla="*/ 1439687 w 1509178"/>
              <a:gd name="connsiteY953" fmla="*/ 998834 h 998833"/>
              <a:gd name="connsiteX954" fmla="*/ 1441202 w 1509178"/>
              <a:gd name="connsiteY954" fmla="*/ 998834 h 998833"/>
              <a:gd name="connsiteX955" fmla="*/ 1442708 w 1509178"/>
              <a:gd name="connsiteY955" fmla="*/ 998834 h 998833"/>
              <a:gd name="connsiteX956" fmla="*/ 1444222 w 1509178"/>
              <a:gd name="connsiteY956" fmla="*/ 998834 h 998833"/>
              <a:gd name="connsiteX957" fmla="*/ 1445729 w 1509178"/>
              <a:gd name="connsiteY957" fmla="*/ 998834 h 998833"/>
              <a:gd name="connsiteX958" fmla="*/ 1447243 w 1509178"/>
              <a:gd name="connsiteY958" fmla="*/ 998834 h 998833"/>
              <a:gd name="connsiteX959" fmla="*/ 1448749 w 1509178"/>
              <a:gd name="connsiteY959" fmla="*/ 998834 h 998833"/>
              <a:gd name="connsiteX960" fmla="*/ 1450264 w 1509178"/>
              <a:gd name="connsiteY960" fmla="*/ 998834 h 998833"/>
              <a:gd name="connsiteX961" fmla="*/ 1451770 w 1509178"/>
              <a:gd name="connsiteY961" fmla="*/ 998834 h 998833"/>
              <a:gd name="connsiteX962" fmla="*/ 1453284 w 1509178"/>
              <a:gd name="connsiteY962" fmla="*/ 998834 h 998833"/>
              <a:gd name="connsiteX963" fmla="*/ 1454791 w 1509178"/>
              <a:gd name="connsiteY963" fmla="*/ 998834 h 998833"/>
              <a:gd name="connsiteX964" fmla="*/ 1456305 w 1509178"/>
              <a:gd name="connsiteY964" fmla="*/ 998834 h 998833"/>
              <a:gd name="connsiteX965" fmla="*/ 1457811 w 1509178"/>
              <a:gd name="connsiteY965" fmla="*/ 998834 h 998833"/>
              <a:gd name="connsiteX966" fmla="*/ 1459326 w 1509178"/>
              <a:gd name="connsiteY966" fmla="*/ 998834 h 998833"/>
              <a:gd name="connsiteX967" fmla="*/ 1460840 w 1509178"/>
              <a:gd name="connsiteY967" fmla="*/ 998834 h 998833"/>
              <a:gd name="connsiteX968" fmla="*/ 1462346 w 1509178"/>
              <a:gd name="connsiteY968" fmla="*/ 998834 h 998833"/>
              <a:gd name="connsiteX969" fmla="*/ 1463861 w 1509178"/>
              <a:gd name="connsiteY969" fmla="*/ 998834 h 998833"/>
              <a:gd name="connsiteX970" fmla="*/ 1465367 w 1509178"/>
              <a:gd name="connsiteY970" fmla="*/ 998834 h 998833"/>
              <a:gd name="connsiteX971" fmla="*/ 1466881 w 1509178"/>
              <a:gd name="connsiteY971" fmla="*/ 998834 h 998833"/>
              <a:gd name="connsiteX972" fmla="*/ 1468388 w 1509178"/>
              <a:gd name="connsiteY972" fmla="*/ 998834 h 998833"/>
              <a:gd name="connsiteX973" fmla="*/ 1469902 w 1509178"/>
              <a:gd name="connsiteY973" fmla="*/ 998834 h 998833"/>
              <a:gd name="connsiteX974" fmla="*/ 1471409 w 1509178"/>
              <a:gd name="connsiteY974" fmla="*/ 998834 h 998833"/>
              <a:gd name="connsiteX975" fmla="*/ 1472923 w 1509178"/>
              <a:gd name="connsiteY975" fmla="*/ 998834 h 998833"/>
              <a:gd name="connsiteX976" fmla="*/ 1474429 w 1509178"/>
              <a:gd name="connsiteY976" fmla="*/ 998834 h 998833"/>
              <a:gd name="connsiteX977" fmla="*/ 1475944 w 1509178"/>
              <a:gd name="connsiteY977" fmla="*/ 998834 h 998833"/>
              <a:gd name="connsiteX978" fmla="*/ 1477458 w 1509178"/>
              <a:gd name="connsiteY978" fmla="*/ 998834 h 998833"/>
              <a:gd name="connsiteX979" fmla="*/ 1478964 w 1509178"/>
              <a:gd name="connsiteY979" fmla="*/ 998834 h 998833"/>
              <a:gd name="connsiteX980" fmla="*/ 1480479 w 1509178"/>
              <a:gd name="connsiteY980" fmla="*/ 998834 h 998833"/>
              <a:gd name="connsiteX981" fmla="*/ 1481985 w 1509178"/>
              <a:gd name="connsiteY981" fmla="*/ 998834 h 998833"/>
              <a:gd name="connsiteX982" fmla="*/ 1483499 w 1509178"/>
              <a:gd name="connsiteY982" fmla="*/ 998834 h 998833"/>
              <a:gd name="connsiteX983" fmla="*/ 1485006 w 1509178"/>
              <a:gd name="connsiteY983" fmla="*/ 998834 h 998833"/>
              <a:gd name="connsiteX984" fmla="*/ 1486520 w 1509178"/>
              <a:gd name="connsiteY984" fmla="*/ 998834 h 998833"/>
              <a:gd name="connsiteX985" fmla="*/ 1488026 w 1509178"/>
              <a:gd name="connsiteY985" fmla="*/ 998834 h 998833"/>
              <a:gd name="connsiteX986" fmla="*/ 1489541 w 1509178"/>
              <a:gd name="connsiteY986" fmla="*/ 998834 h 998833"/>
              <a:gd name="connsiteX987" fmla="*/ 1491047 w 1509178"/>
              <a:gd name="connsiteY987" fmla="*/ 998834 h 998833"/>
              <a:gd name="connsiteX988" fmla="*/ 1492561 w 1509178"/>
              <a:gd name="connsiteY988" fmla="*/ 998834 h 998833"/>
              <a:gd name="connsiteX989" fmla="*/ 1494076 w 1509178"/>
              <a:gd name="connsiteY989" fmla="*/ 998834 h 998833"/>
              <a:gd name="connsiteX990" fmla="*/ 1495582 w 1509178"/>
              <a:gd name="connsiteY990" fmla="*/ 998834 h 998833"/>
              <a:gd name="connsiteX991" fmla="*/ 1497096 w 1509178"/>
              <a:gd name="connsiteY991" fmla="*/ 998834 h 998833"/>
              <a:gd name="connsiteX992" fmla="*/ 1498603 w 1509178"/>
              <a:gd name="connsiteY992" fmla="*/ 998834 h 998833"/>
              <a:gd name="connsiteX993" fmla="*/ 1500117 w 1509178"/>
              <a:gd name="connsiteY993" fmla="*/ 998834 h 998833"/>
              <a:gd name="connsiteX994" fmla="*/ 1501623 w 1509178"/>
              <a:gd name="connsiteY994" fmla="*/ 998834 h 998833"/>
              <a:gd name="connsiteX995" fmla="*/ 1503138 w 1509178"/>
              <a:gd name="connsiteY995" fmla="*/ 998834 h 998833"/>
              <a:gd name="connsiteX996" fmla="*/ 1504644 w 1509178"/>
              <a:gd name="connsiteY996" fmla="*/ 998834 h 998833"/>
              <a:gd name="connsiteX997" fmla="*/ 1506158 w 1509178"/>
              <a:gd name="connsiteY997" fmla="*/ 998834 h 998833"/>
              <a:gd name="connsiteX998" fmla="*/ 1507665 w 1509178"/>
              <a:gd name="connsiteY998" fmla="*/ 998834 h 998833"/>
              <a:gd name="connsiteX999" fmla="*/ 1509179 w 1509178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509178" h="998833">
                <a:moveTo>
                  <a:pt x="0" y="0"/>
                </a:moveTo>
                <a:lnTo>
                  <a:pt x="1510" y="86"/>
                </a:lnTo>
                <a:lnTo>
                  <a:pt x="3021" y="172"/>
                </a:lnTo>
                <a:lnTo>
                  <a:pt x="4532" y="258"/>
                </a:lnTo>
                <a:lnTo>
                  <a:pt x="6042" y="345"/>
                </a:lnTo>
                <a:lnTo>
                  <a:pt x="7553" y="433"/>
                </a:lnTo>
                <a:lnTo>
                  <a:pt x="9064" y="521"/>
                </a:lnTo>
                <a:lnTo>
                  <a:pt x="10575" y="609"/>
                </a:lnTo>
                <a:lnTo>
                  <a:pt x="12085" y="698"/>
                </a:lnTo>
                <a:lnTo>
                  <a:pt x="13596" y="787"/>
                </a:lnTo>
                <a:lnTo>
                  <a:pt x="15107" y="877"/>
                </a:lnTo>
                <a:lnTo>
                  <a:pt x="16617" y="967"/>
                </a:lnTo>
                <a:lnTo>
                  <a:pt x="18128" y="1057"/>
                </a:lnTo>
                <a:lnTo>
                  <a:pt x="19638" y="1148"/>
                </a:lnTo>
                <a:lnTo>
                  <a:pt x="21150" y="1240"/>
                </a:lnTo>
                <a:lnTo>
                  <a:pt x="22660" y="1332"/>
                </a:lnTo>
                <a:lnTo>
                  <a:pt x="24171" y="1424"/>
                </a:lnTo>
                <a:lnTo>
                  <a:pt x="25681" y="1517"/>
                </a:lnTo>
                <a:lnTo>
                  <a:pt x="27192" y="1611"/>
                </a:lnTo>
                <a:lnTo>
                  <a:pt x="28703" y="1705"/>
                </a:lnTo>
                <a:lnTo>
                  <a:pt x="30213" y="1799"/>
                </a:lnTo>
                <a:lnTo>
                  <a:pt x="31724" y="1894"/>
                </a:lnTo>
                <a:lnTo>
                  <a:pt x="33235" y="1989"/>
                </a:lnTo>
                <a:lnTo>
                  <a:pt x="34746" y="2085"/>
                </a:lnTo>
                <a:lnTo>
                  <a:pt x="36256" y="2181"/>
                </a:lnTo>
                <a:lnTo>
                  <a:pt x="37767" y="2278"/>
                </a:lnTo>
                <a:lnTo>
                  <a:pt x="39278" y="2376"/>
                </a:lnTo>
                <a:lnTo>
                  <a:pt x="40788" y="2473"/>
                </a:lnTo>
                <a:lnTo>
                  <a:pt x="42299" y="2572"/>
                </a:lnTo>
                <a:lnTo>
                  <a:pt x="43810" y="2671"/>
                </a:lnTo>
                <a:lnTo>
                  <a:pt x="45321" y="2770"/>
                </a:lnTo>
                <a:lnTo>
                  <a:pt x="46831" y="2870"/>
                </a:lnTo>
                <a:lnTo>
                  <a:pt x="48342" y="2970"/>
                </a:lnTo>
                <a:lnTo>
                  <a:pt x="49852" y="3071"/>
                </a:lnTo>
                <a:lnTo>
                  <a:pt x="51363" y="3173"/>
                </a:lnTo>
                <a:lnTo>
                  <a:pt x="52874" y="3275"/>
                </a:lnTo>
                <a:lnTo>
                  <a:pt x="54384" y="3378"/>
                </a:lnTo>
                <a:lnTo>
                  <a:pt x="55895" y="3481"/>
                </a:lnTo>
                <a:lnTo>
                  <a:pt x="57406" y="3584"/>
                </a:lnTo>
                <a:lnTo>
                  <a:pt x="58917" y="3689"/>
                </a:lnTo>
                <a:lnTo>
                  <a:pt x="60427" y="3793"/>
                </a:lnTo>
                <a:lnTo>
                  <a:pt x="61938" y="3899"/>
                </a:lnTo>
                <a:lnTo>
                  <a:pt x="63449" y="4005"/>
                </a:lnTo>
                <a:lnTo>
                  <a:pt x="64959" y="4111"/>
                </a:lnTo>
                <a:lnTo>
                  <a:pt x="66470" y="4218"/>
                </a:lnTo>
                <a:lnTo>
                  <a:pt x="67981" y="4326"/>
                </a:lnTo>
                <a:lnTo>
                  <a:pt x="69492" y="4434"/>
                </a:lnTo>
                <a:lnTo>
                  <a:pt x="71002" y="4542"/>
                </a:lnTo>
                <a:lnTo>
                  <a:pt x="72513" y="4652"/>
                </a:lnTo>
                <a:lnTo>
                  <a:pt x="74024" y="4762"/>
                </a:lnTo>
                <a:lnTo>
                  <a:pt x="75534" y="4872"/>
                </a:lnTo>
                <a:lnTo>
                  <a:pt x="77045" y="4983"/>
                </a:lnTo>
                <a:lnTo>
                  <a:pt x="78555" y="5095"/>
                </a:lnTo>
                <a:lnTo>
                  <a:pt x="80067" y="5207"/>
                </a:lnTo>
                <a:lnTo>
                  <a:pt x="81577" y="5320"/>
                </a:lnTo>
                <a:lnTo>
                  <a:pt x="83088" y="5434"/>
                </a:lnTo>
                <a:lnTo>
                  <a:pt x="84598" y="5548"/>
                </a:lnTo>
                <a:lnTo>
                  <a:pt x="86109" y="5663"/>
                </a:lnTo>
                <a:lnTo>
                  <a:pt x="87620" y="5778"/>
                </a:lnTo>
                <a:lnTo>
                  <a:pt x="89130" y="5894"/>
                </a:lnTo>
                <a:lnTo>
                  <a:pt x="90641" y="6011"/>
                </a:lnTo>
                <a:lnTo>
                  <a:pt x="92152" y="6128"/>
                </a:lnTo>
                <a:lnTo>
                  <a:pt x="93663" y="6246"/>
                </a:lnTo>
                <a:lnTo>
                  <a:pt x="95173" y="6364"/>
                </a:lnTo>
                <a:lnTo>
                  <a:pt x="96684" y="6484"/>
                </a:lnTo>
                <a:lnTo>
                  <a:pt x="98195" y="6604"/>
                </a:lnTo>
                <a:lnTo>
                  <a:pt x="99705" y="6724"/>
                </a:lnTo>
                <a:lnTo>
                  <a:pt x="101216" y="6845"/>
                </a:lnTo>
                <a:lnTo>
                  <a:pt x="102726" y="6967"/>
                </a:lnTo>
                <a:lnTo>
                  <a:pt x="104238" y="7090"/>
                </a:lnTo>
                <a:lnTo>
                  <a:pt x="105748" y="7213"/>
                </a:lnTo>
                <a:lnTo>
                  <a:pt x="107259" y="7337"/>
                </a:lnTo>
                <a:lnTo>
                  <a:pt x="108769" y="7462"/>
                </a:lnTo>
                <a:lnTo>
                  <a:pt x="110280" y="7587"/>
                </a:lnTo>
                <a:lnTo>
                  <a:pt x="111791" y="7713"/>
                </a:lnTo>
                <a:lnTo>
                  <a:pt x="113301" y="7840"/>
                </a:lnTo>
                <a:lnTo>
                  <a:pt x="114812" y="7967"/>
                </a:lnTo>
                <a:lnTo>
                  <a:pt x="116323" y="8095"/>
                </a:lnTo>
                <a:lnTo>
                  <a:pt x="117834" y="8224"/>
                </a:lnTo>
                <a:lnTo>
                  <a:pt x="119344" y="8354"/>
                </a:lnTo>
                <a:lnTo>
                  <a:pt x="120855" y="8484"/>
                </a:lnTo>
                <a:lnTo>
                  <a:pt x="122366" y="8615"/>
                </a:lnTo>
                <a:lnTo>
                  <a:pt x="123876" y="8747"/>
                </a:lnTo>
                <a:lnTo>
                  <a:pt x="125387" y="8879"/>
                </a:lnTo>
                <a:lnTo>
                  <a:pt x="126897" y="9012"/>
                </a:lnTo>
                <a:lnTo>
                  <a:pt x="128409" y="9146"/>
                </a:lnTo>
                <a:lnTo>
                  <a:pt x="129919" y="9281"/>
                </a:lnTo>
                <a:lnTo>
                  <a:pt x="131430" y="9417"/>
                </a:lnTo>
                <a:lnTo>
                  <a:pt x="132940" y="9553"/>
                </a:lnTo>
                <a:lnTo>
                  <a:pt x="134451" y="9690"/>
                </a:lnTo>
                <a:lnTo>
                  <a:pt x="135962" y="9828"/>
                </a:lnTo>
                <a:lnTo>
                  <a:pt x="137472" y="9967"/>
                </a:lnTo>
                <a:lnTo>
                  <a:pt x="138983" y="10106"/>
                </a:lnTo>
                <a:lnTo>
                  <a:pt x="140494" y="10246"/>
                </a:lnTo>
                <a:lnTo>
                  <a:pt x="142005" y="10388"/>
                </a:lnTo>
                <a:lnTo>
                  <a:pt x="143515" y="10529"/>
                </a:lnTo>
                <a:lnTo>
                  <a:pt x="145026" y="10672"/>
                </a:lnTo>
                <a:lnTo>
                  <a:pt x="146537" y="10816"/>
                </a:lnTo>
                <a:lnTo>
                  <a:pt x="148047" y="10960"/>
                </a:lnTo>
                <a:lnTo>
                  <a:pt x="149558" y="11105"/>
                </a:lnTo>
                <a:lnTo>
                  <a:pt x="151069" y="11251"/>
                </a:lnTo>
                <a:lnTo>
                  <a:pt x="152580" y="11398"/>
                </a:lnTo>
                <a:lnTo>
                  <a:pt x="154090" y="11546"/>
                </a:lnTo>
                <a:lnTo>
                  <a:pt x="155600" y="11694"/>
                </a:lnTo>
                <a:lnTo>
                  <a:pt x="157111" y="11844"/>
                </a:lnTo>
                <a:lnTo>
                  <a:pt x="158622" y="11994"/>
                </a:lnTo>
                <a:lnTo>
                  <a:pt x="160133" y="12145"/>
                </a:lnTo>
                <a:lnTo>
                  <a:pt x="161643" y="12297"/>
                </a:lnTo>
                <a:lnTo>
                  <a:pt x="163154" y="12450"/>
                </a:lnTo>
                <a:lnTo>
                  <a:pt x="164665" y="12604"/>
                </a:lnTo>
                <a:lnTo>
                  <a:pt x="166176" y="12760"/>
                </a:lnTo>
                <a:lnTo>
                  <a:pt x="167686" y="12915"/>
                </a:lnTo>
                <a:lnTo>
                  <a:pt x="169197" y="13071"/>
                </a:lnTo>
                <a:lnTo>
                  <a:pt x="170708" y="13229"/>
                </a:lnTo>
                <a:lnTo>
                  <a:pt x="172218" y="13388"/>
                </a:lnTo>
                <a:lnTo>
                  <a:pt x="173729" y="13547"/>
                </a:lnTo>
                <a:lnTo>
                  <a:pt x="175240" y="13707"/>
                </a:lnTo>
                <a:lnTo>
                  <a:pt x="176751" y="13869"/>
                </a:lnTo>
                <a:lnTo>
                  <a:pt x="178261" y="14031"/>
                </a:lnTo>
                <a:lnTo>
                  <a:pt x="179771" y="14194"/>
                </a:lnTo>
                <a:lnTo>
                  <a:pt x="181283" y="14358"/>
                </a:lnTo>
                <a:lnTo>
                  <a:pt x="182793" y="14523"/>
                </a:lnTo>
                <a:lnTo>
                  <a:pt x="184304" y="14690"/>
                </a:lnTo>
                <a:lnTo>
                  <a:pt x="185814" y="14857"/>
                </a:lnTo>
                <a:lnTo>
                  <a:pt x="187326" y="15025"/>
                </a:lnTo>
                <a:lnTo>
                  <a:pt x="188836" y="15194"/>
                </a:lnTo>
                <a:lnTo>
                  <a:pt x="190347" y="15364"/>
                </a:lnTo>
                <a:lnTo>
                  <a:pt x="191857" y="15536"/>
                </a:lnTo>
                <a:lnTo>
                  <a:pt x="193368" y="15709"/>
                </a:lnTo>
                <a:lnTo>
                  <a:pt x="194879" y="15881"/>
                </a:lnTo>
                <a:lnTo>
                  <a:pt x="196389" y="16056"/>
                </a:lnTo>
                <a:lnTo>
                  <a:pt x="197900" y="16231"/>
                </a:lnTo>
                <a:lnTo>
                  <a:pt x="199411" y="16408"/>
                </a:lnTo>
                <a:lnTo>
                  <a:pt x="200922" y="16585"/>
                </a:lnTo>
                <a:lnTo>
                  <a:pt x="202432" y="16764"/>
                </a:lnTo>
                <a:lnTo>
                  <a:pt x="203943" y="16944"/>
                </a:lnTo>
                <a:lnTo>
                  <a:pt x="205454" y="17125"/>
                </a:lnTo>
                <a:lnTo>
                  <a:pt x="206964" y="17307"/>
                </a:lnTo>
                <a:lnTo>
                  <a:pt x="208475" y="17490"/>
                </a:lnTo>
                <a:lnTo>
                  <a:pt x="209985" y="17674"/>
                </a:lnTo>
                <a:lnTo>
                  <a:pt x="211497" y="17859"/>
                </a:lnTo>
                <a:lnTo>
                  <a:pt x="213007" y="18045"/>
                </a:lnTo>
                <a:lnTo>
                  <a:pt x="214517" y="18233"/>
                </a:lnTo>
                <a:lnTo>
                  <a:pt x="216028" y="18422"/>
                </a:lnTo>
                <a:lnTo>
                  <a:pt x="217539" y="18612"/>
                </a:lnTo>
                <a:lnTo>
                  <a:pt x="219050" y="18803"/>
                </a:lnTo>
                <a:lnTo>
                  <a:pt x="220560" y="18995"/>
                </a:lnTo>
                <a:lnTo>
                  <a:pt x="222071" y="19189"/>
                </a:lnTo>
                <a:lnTo>
                  <a:pt x="223582" y="19384"/>
                </a:lnTo>
                <a:lnTo>
                  <a:pt x="225093" y="19580"/>
                </a:lnTo>
                <a:lnTo>
                  <a:pt x="226603" y="19777"/>
                </a:lnTo>
                <a:lnTo>
                  <a:pt x="228114" y="19975"/>
                </a:lnTo>
                <a:lnTo>
                  <a:pt x="229625" y="20175"/>
                </a:lnTo>
                <a:lnTo>
                  <a:pt x="231135" y="20376"/>
                </a:lnTo>
                <a:lnTo>
                  <a:pt x="232646" y="20578"/>
                </a:lnTo>
                <a:lnTo>
                  <a:pt x="234157" y="20782"/>
                </a:lnTo>
                <a:lnTo>
                  <a:pt x="235668" y="20986"/>
                </a:lnTo>
                <a:lnTo>
                  <a:pt x="237178" y="21192"/>
                </a:lnTo>
                <a:lnTo>
                  <a:pt x="238688" y="21399"/>
                </a:lnTo>
                <a:lnTo>
                  <a:pt x="240199" y="21608"/>
                </a:lnTo>
                <a:lnTo>
                  <a:pt x="241710" y="21818"/>
                </a:lnTo>
                <a:lnTo>
                  <a:pt x="243221" y="22030"/>
                </a:lnTo>
                <a:lnTo>
                  <a:pt x="244731" y="22242"/>
                </a:lnTo>
                <a:lnTo>
                  <a:pt x="246242" y="22456"/>
                </a:lnTo>
                <a:lnTo>
                  <a:pt x="247753" y="22671"/>
                </a:lnTo>
                <a:lnTo>
                  <a:pt x="249263" y="22888"/>
                </a:lnTo>
                <a:lnTo>
                  <a:pt x="250774" y="23106"/>
                </a:lnTo>
                <a:lnTo>
                  <a:pt x="252285" y="23326"/>
                </a:lnTo>
                <a:lnTo>
                  <a:pt x="253796" y="23546"/>
                </a:lnTo>
                <a:lnTo>
                  <a:pt x="255306" y="23769"/>
                </a:lnTo>
                <a:lnTo>
                  <a:pt x="256817" y="23993"/>
                </a:lnTo>
                <a:lnTo>
                  <a:pt x="258328" y="24217"/>
                </a:lnTo>
                <a:lnTo>
                  <a:pt x="259839" y="24445"/>
                </a:lnTo>
                <a:lnTo>
                  <a:pt x="261349" y="24673"/>
                </a:lnTo>
                <a:lnTo>
                  <a:pt x="262859" y="24902"/>
                </a:lnTo>
                <a:lnTo>
                  <a:pt x="264371" y="25133"/>
                </a:lnTo>
                <a:lnTo>
                  <a:pt x="265881" y="25366"/>
                </a:lnTo>
                <a:lnTo>
                  <a:pt x="267392" y="25600"/>
                </a:lnTo>
                <a:lnTo>
                  <a:pt x="268902" y="25835"/>
                </a:lnTo>
                <a:lnTo>
                  <a:pt x="270414" y="26073"/>
                </a:lnTo>
                <a:lnTo>
                  <a:pt x="271924" y="26312"/>
                </a:lnTo>
                <a:lnTo>
                  <a:pt x="273434" y="26552"/>
                </a:lnTo>
                <a:lnTo>
                  <a:pt x="274945" y="26793"/>
                </a:lnTo>
                <a:lnTo>
                  <a:pt x="276456" y="27037"/>
                </a:lnTo>
                <a:lnTo>
                  <a:pt x="277967" y="27282"/>
                </a:lnTo>
                <a:lnTo>
                  <a:pt x="279477" y="27529"/>
                </a:lnTo>
                <a:lnTo>
                  <a:pt x="280988" y="27777"/>
                </a:lnTo>
                <a:lnTo>
                  <a:pt x="282499" y="28027"/>
                </a:lnTo>
                <a:lnTo>
                  <a:pt x="284010" y="28279"/>
                </a:lnTo>
                <a:lnTo>
                  <a:pt x="285520" y="28532"/>
                </a:lnTo>
                <a:lnTo>
                  <a:pt x="287030" y="28787"/>
                </a:lnTo>
                <a:lnTo>
                  <a:pt x="288542" y="29043"/>
                </a:lnTo>
                <a:lnTo>
                  <a:pt x="290052" y="29302"/>
                </a:lnTo>
                <a:lnTo>
                  <a:pt x="291563" y="29562"/>
                </a:lnTo>
                <a:lnTo>
                  <a:pt x="293073" y="29824"/>
                </a:lnTo>
                <a:lnTo>
                  <a:pt x="294585" y="30087"/>
                </a:lnTo>
                <a:lnTo>
                  <a:pt x="296095" y="30353"/>
                </a:lnTo>
                <a:lnTo>
                  <a:pt x="297605" y="30620"/>
                </a:lnTo>
                <a:lnTo>
                  <a:pt x="299116" y="30888"/>
                </a:lnTo>
                <a:lnTo>
                  <a:pt x="300627" y="31159"/>
                </a:lnTo>
                <a:lnTo>
                  <a:pt x="302138" y="31432"/>
                </a:lnTo>
                <a:lnTo>
                  <a:pt x="303648" y="31706"/>
                </a:lnTo>
                <a:lnTo>
                  <a:pt x="305159" y="31983"/>
                </a:lnTo>
                <a:lnTo>
                  <a:pt x="306670" y="32261"/>
                </a:lnTo>
                <a:lnTo>
                  <a:pt x="308180" y="32541"/>
                </a:lnTo>
                <a:lnTo>
                  <a:pt x="309691" y="32823"/>
                </a:lnTo>
                <a:lnTo>
                  <a:pt x="311202" y="33107"/>
                </a:lnTo>
                <a:lnTo>
                  <a:pt x="312713" y="33392"/>
                </a:lnTo>
                <a:lnTo>
                  <a:pt x="314223" y="33680"/>
                </a:lnTo>
                <a:lnTo>
                  <a:pt x="315734" y="33969"/>
                </a:lnTo>
                <a:lnTo>
                  <a:pt x="317244" y="34261"/>
                </a:lnTo>
                <a:lnTo>
                  <a:pt x="318756" y="34555"/>
                </a:lnTo>
                <a:lnTo>
                  <a:pt x="320266" y="34850"/>
                </a:lnTo>
                <a:lnTo>
                  <a:pt x="321776" y="35148"/>
                </a:lnTo>
                <a:lnTo>
                  <a:pt x="323287" y="35447"/>
                </a:lnTo>
                <a:lnTo>
                  <a:pt x="324798" y="35749"/>
                </a:lnTo>
                <a:lnTo>
                  <a:pt x="326309" y="36053"/>
                </a:lnTo>
                <a:lnTo>
                  <a:pt x="327819" y="36359"/>
                </a:lnTo>
                <a:lnTo>
                  <a:pt x="329330" y="36667"/>
                </a:lnTo>
                <a:lnTo>
                  <a:pt x="330841" y="36978"/>
                </a:lnTo>
                <a:lnTo>
                  <a:pt x="332351" y="37290"/>
                </a:lnTo>
                <a:lnTo>
                  <a:pt x="333862" y="37604"/>
                </a:lnTo>
                <a:lnTo>
                  <a:pt x="335373" y="37921"/>
                </a:lnTo>
                <a:lnTo>
                  <a:pt x="336884" y="38240"/>
                </a:lnTo>
                <a:lnTo>
                  <a:pt x="338394" y="38561"/>
                </a:lnTo>
                <a:lnTo>
                  <a:pt x="339905" y="38884"/>
                </a:lnTo>
                <a:lnTo>
                  <a:pt x="341416" y="39210"/>
                </a:lnTo>
                <a:lnTo>
                  <a:pt x="342926" y="39538"/>
                </a:lnTo>
                <a:lnTo>
                  <a:pt x="344437" y="39868"/>
                </a:lnTo>
                <a:lnTo>
                  <a:pt x="345947" y="40201"/>
                </a:lnTo>
                <a:lnTo>
                  <a:pt x="347459" y="40536"/>
                </a:lnTo>
                <a:lnTo>
                  <a:pt x="348969" y="40873"/>
                </a:lnTo>
                <a:lnTo>
                  <a:pt x="350480" y="41212"/>
                </a:lnTo>
                <a:lnTo>
                  <a:pt x="351990" y="41555"/>
                </a:lnTo>
                <a:lnTo>
                  <a:pt x="353501" y="41899"/>
                </a:lnTo>
                <a:lnTo>
                  <a:pt x="355012" y="42246"/>
                </a:lnTo>
                <a:lnTo>
                  <a:pt x="356522" y="42595"/>
                </a:lnTo>
                <a:lnTo>
                  <a:pt x="358033" y="42947"/>
                </a:lnTo>
                <a:lnTo>
                  <a:pt x="359544" y="43301"/>
                </a:lnTo>
                <a:lnTo>
                  <a:pt x="361055" y="43658"/>
                </a:lnTo>
                <a:lnTo>
                  <a:pt x="362565" y="44018"/>
                </a:lnTo>
                <a:lnTo>
                  <a:pt x="364076" y="44380"/>
                </a:lnTo>
                <a:lnTo>
                  <a:pt x="365587" y="44745"/>
                </a:lnTo>
                <a:lnTo>
                  <a:pt x="367097" y="45112"/>
                </a:lnTo>
                <a:lnTo>
                  <a:pt x="368608" y="45482"/>
                </a:lnTo>
                <a:lnTo>
                  <a:pt x="370118" y="45854"/>
                </a:lnTo>
                <a:lnTo>
                  <a:pt x="371630" y="46229"/>
                </a:lnTo>
                <a:lnTo>
                  <a:pt x="373140" y="46607"/>
                </a:lnTo>
                <a:lnTo>
                  <a:pt x="374651" y="46988"/>
                </a:lnTo>
                <a:lnTo>
                  <a:pt x="376161" y="47372"/>
                </a:lnTo>
                <a:lnTo>
                  <a:pt x="377673" y="47757"/>
                </a:lnTo>
                <a:lnTo>
                  <a:pt x="379183" y="48146"/>
                </a:lnTo>
                <a:lnTo>
                  <a:pt x="380693" y="48538"/>
                </a:lnTo>
                <a:lnTo>
                  <a:pt x="382204" y="48933"/>
                </a:lnTo>
                <a:lnTo>
                  <a:pt x="383715" y="49331"/>
                </a:lnTo>
                <a:lnTo>
                  <a:pt x="385226" y="49731"/>
                </a:lnTo>
                <a:lnTo>
                  <a:pt x="386736" y="50134"/>
                </a:lnTo>
                <a:lnTo>
                  <a:pt x="388247" y="50540"/>
                </a:lnTo>
                <a:lnTo>
                  <a:pt x="389758" y="50949"/>
                </a:lnTo>
                <a:lnTo>
                  <a:pt x="391268" y="51362"/>
                </a:lnTo>
                <a:lnTo>
                  <a:pt x="392779" y="51777"/>
                </a:lnTo>
                <a:lnTo>
                  <a:pt x="394289" y="52196"/>
                </a:lnTo>
                <a:lnTo>
                  <a:pt x="395801" y="52617"/>
                </a:lnTo>
                <a:lnTo>
                  <a:pt x="397311" y="53041"/>
                </a:lnTo>
                <a:lnTo>
                  <a:pt x="398822" y="53469"/>
                </a:lnTo>
                <a:lnTo>
                  <a:pt x="400332" y="53900"/>
                </a:lnTo>
                <a:lnTo>
                  <a:pt x="401843" y="54334"/>
                </a:lnTo>
                <a:lnTo>
                  <a:pt x="403354" y="54772"/>
                </a:lnTo>
                <a:lnTo>
                  <a:pt x="404864" y="55212"/>
                </a:lnTo>
                <a:lnTo>
                  <a:pt x="406375" y="55656"/>
                </a:lnTo>
                <a:lnTo>
                  <a:pt x="407886" y="56103"/>
                </a:lnTo>
                <a:lnTo>
                  <a:pt x="409397" y="56553"/>
                </a:lnTo>
                <a:lnTo>
                  <a:pt x="410907" y="57007"/>
                </a:lnTo>
                <a:lnTo>
                  <a:pt x="412418" y="57464"/>
                </a:lnTo>
                <a:lnTo>
                  <a:pt x="413929" y="57925"/>
                </a:lnTo>
                <a:lnTo>
                  <a:pt x="415439" y="58389"/>
                </a:lnTo>
                <a:lnTo>
                  <a:pt x="416950" y="58856"/>
                </a:lnTo>
                <a:lnTo>
                  <a:pt x="418461" y="59328"/>
                </a:lnTo>
                <a:lnTo>
                  <a:pt x="419972" y="59802"/>
                </a:lnTo>
                <a:lnTo>
                  <a:pt x="421482" y="60280"/>
                </a:lnTo>
                <a:lnTo>
                  <a:pt x="422993" y="60762"/>
                </a:lnTo>
                <a:lnTo>
                  <a:pt x="424504" y="61248"/>
                </a:lnTo>
                <a:lnTo>
                  <a:pt x="426014" y="61736"/>
                </a:lnTo>
                <a:lnTo>
                  <a:pt x="427525" y="62229"/>
                </a:lnTo>
                <a:lnTo>
                  <a:pt x="429035" y="62725"/>
                </a:lnTo>
                <a:lnTo>
                  <a:pt x="430547" y="63226"/>
                </a:lnTo>
                <a:lnTo>
                  <a:pt x="432057" y="63730"/>
                </a:lnTo>
                <a:lnTo>
                  <a:pt x="433568" y="64238"/>
                </a:lnTo>
                <a:lnTo>
                  <a:pt x="435078" y="64750"/>
                </a:lnTo>
                <a:lnTo>
                  <a:pt x="436589" y="65265"/>
                </a:lnTo>
                <a:lnTo>
                  <a:pt x="438100" y="65785"/>
                </a:lnTo>
                <a:lnTo>
                  <a:pt x="439610" y="66309"/>
                </a:lnTo>
                <a:lnTo>
                  <a:pt x="441121" y="66836"/>
                </a:lnTo>
                <a:lnTo>
                  <a:pt x="442632" y="67368"/>
                </a:lnTo>
                <a:lnTo>
                  <a:pt x="444143" y="67903"/>
                </a:lnTo>
                <a:lnTo>
                  <a:pt x="445653" y="68443"/>
                </a:lnTo>
                <a:lnTo>
                  <a:pt x="447164" y="68987"/>
                </a:lnTo>
                <a:lnTo>
                  <a:pt x="448675" y="69536"/>
                </a:lnTo>
                <a:lnTo>
                  <a:pt x="450185" y="70088"/>
                </a:lnTo>
                <a:lnTo>
                  <a:pt x="451696" y="70644"/>
                </a:lnTo>
                <a:lnTo>
                  <a:pt x="453206" y="71205"/>
                </a:lnTo>
                <a:lnTo>
                  <a:pt x="454718" y="71771"/>
                </a:lnTo>
                <a:lnTo>
                  <a:pt x="456228" y="72340"/>
                </a:lnTo>
                <a:lnTo>
                  <a:pt x="457739" y="72915"/>
                </a:lnTo>
                <a:lnTo>
                  <a:pt x="459249" y="73494"/>
                </a:lnTo>
                <a:lnTo>
                  <a:pt x="460760" y="74076"/>
                </a:lnTo>
                <a:lnTo>
                  <a:pt x="462271" y="74664"/>
                </a:lnTo>
                <a:lnTo>
                  <a:pt x="463781" y="75257"/>
                </a:lnTo>
                <a:lnTo>
                  <a:pt x="465292" y="75853"/>
                </a:lnTo>
                <a:lnTo>
                  <a:pt x="466803" y="76455"/>
                </a:lnTo>
                <a:lnTo>
                  <a:pt x="468314" y="77061"/>
                </a:lnTo>
                <a:lnTo>
                  <a:pt x="469824" y="77672"/>
                </a:lnTo>
                <a:lnTo>
                  <a:pt x="471335" y="78288"/>
                </a:lnTo>
                <a:lnTo>
                  <a:pt x="472846" y="78908"/>
                </a:lnTo>
                <a:lnTo>
                  <a:pt x="474356" y="79533"/>
                </a:lnTo>
                <a:lnTo>
                  <a:pt x="475867" y="80164"/>
                </a:lnTo>
                <a:lnTo>
                  <a:pt x="477380" y="80799"/>
                </a:lnTo>
                <a:lnTo>
                  <a:pt x="478886" y="81439"/>
                </a:lnTo>
                <a:lnTo>
                  <a:pt x="480401" y="82085"/>
                </a:lnTo>
                <a:lnTo>
                  <a:pt x="481907" y="82735"/>
                </a:lnTo>
                <a:lnTo>
                  <a:pt x="483421" y="83391"/>
                </a:lnTo>
                <a:lnTo>
                  <a:pt x="484928" y="84052"/>
                </a:lnTo>
                <a:lnTo>
                  <a:pt x="486442" y="84718"/>
                </a:lnTo>
                <a:lnTo>
                  <a:pt x="487956" y="85389"/>
                </a:lnTo>
                <a:lnTo>
                  <a:pt x="489463" y="86066"/>
                </a:lnTo>
                <a:lnTo>
                  <a:pt x="490977" y="86747"/>
                </a:lnTo>
                <a:lnTo>
                  <a:pt x="492483" y="87435"/>
                </a:lnTo>
                <a:lnTo>
                  <a:pt x="493998" y="88128"/>
                </a:lnTo>
                <a:lnTo>
                  <a:pt x="495504" y="88827"/>
                </a:lnTo>
                <a:lnTo>
                  <a:pt x="497018" y="89530"/>
                </a:lnTo>
                <a:lnTo>
                  <a:pt x="498525" y="90240"/>
                </a:lnTo>
                <a:lnTo>
                  <a:pt x="500039" y="90955"/>
                </a:lnTo>
                <a:lnTo>
                  <a:pt x="501545" y="91676"/>
                </a:lnTo>
                <a:lnTo>
                  <a:pt x="503060" y="92403"/>
                </a:lnTo>
                <a:lnTo>
                  <a:pt x="504574" y="93135"/>
                </a:lnTo>
                <a:lnTo>
                  <a:pt x="506080" y="93874"/>
                </a:lnTo>
                <a:lnTo>
                  <a:pt x="507595" y="94619"/>
                </a:lnTo>
                <a:lnTo>
                  <a:pt x="509101" y="95369"/>
                </a:lnTo>
                <a:lnTo>
                  <a:pt x="510615" y="96125"/>
                </a:lnTo>
                <a:lnTo>
                  <a:pt x="512122" y="96888"/>
                </a:lnTo>
                <a:lnTo>
                  <a:pt x="513636" y="97656"/>
                </a:lnTo>
                <a:lnTo>
                  <a:pt x="515142" y="98431"/>
                </a:lnTo>
                <a:lnTo>
                  <a:pt x="516657" y="99212"/>
                </a:lnTo>
                <a:lnTo>
                  <a:pt x="518163" y="99999"/>
                </a:lnTo>
                <a:lnTo>
                  <a:pt x="519677" y="100793"/>
                </a:lnTo>
                <a:lnTo>
                  <a:pt x="521184" y="101593"/>
                </a:lnTo>
                <a:lnTo>
                  <a:pt x="522698" y="102400"/>
                </a:lnTo>
                <a:lnTo>
                  <a:pt x="524212" y="103213"/>
                </a:lnTo>
                <a:lnTo>
                  <a:pt x="525719" y="104033"/>
                </a:lnTo>
                <a:lnTo>
                  <a:pt x="527233" y="104859"/>
                </a:lnTo>
                <a:lnTo>
                  <a:pt x="528740" y="105692"/>
                </a:lnTo>
                <a:lnTo>
                  <a:pt x="530254" y="106531"/>
                </a:lnTo>
                <a:lnTo>
                  <a:pt x="531760" y="107379"/>
                </a:lnTo>
                <a:lnTo>
                  <a:pt x="533275" y="108232"/>
                </a:lnTo>
                <a:lnTo>
                  <a:pt x="534781" y="109092"/>
                </a:lnTo>
                <a:lnTo>
                  <a:pt x="536295" y="109960"/>
                </a:lnTo>
                <a:lnTo>
                  <a:pt x="537802" y="110835"/>
                </a:lnTo>
                <a:lnTo>
                  <a:pt x="539316" y="111716"/>
                </a:lnTo>
                <a:lnTo>
                  <a:pt x="540830" y="112605"/>
                </a:lnTo>
                <a:lnTo>
                  <a:pt x="542337" y="113501"/>
                </a:lnTo>
                <a:lnTo>
                  <a:pt x="543851" y="114404"/>
                </a:lnTo>
                <a:lnTo>
                  <a:pt x="545357" y="115315"/>
                </a:lnTo>
                <a:lnTo>
                  <a:pt x="546872" y="116234"/>
                </a:lnTo>
                <a:lnTo>
                  <a:pt x="548378" y="117160"/>
                </a:lnTo>
                <a:lnTo>
                  <a:pt x="549892" y="118093"/>
                </a:lnTo>
                <a:lnTo>
                  <a:pt x="551399" y="119034"/>
                </a:lnTo>
                <a:lnTo>
                  <a:pt x="552913" y="119983"/>
                </a:lnTo>
                <a:lnTo>
                  <a:pt x="554419" y="120939"/>
                </a:lnTo>
                <a:lnTo>
                  <a:pt x="555934" y="121904"/>
                </a:lnTo>
                <a:lnTo>
                  <a:pt x="557448" y="122876"/>
                </a:lnTo>
                <a:lnTo>
                  <a:pt x="558954" y="123856"/>
                </a:lnTo>
                <a:lnTo>
                  <a:pt x="560469" y="124844"/>
                </a:lnTo>
                <a:lnTo>
                  <a:pt x="561975" y="125841"/>
                </a:lnTo>
                <a:lnTo>
                  <a:pt x="563489" y="126845"/>
                </a:lnTo>
                <a:lnTo>
                  <a:pt x="564996" y="127858"/>
                </a:lnTo>
                <a:lnTo>
                  <a:pt x="566510" y="128879"/>
                </a:lnTo>
                <a:lnTo>
                  <a:pt x="568016" y="129909"/>
                </a:lnTo>
                <a:lnTo>
                  <a:pt x="569531" y="130946"/>
                </a:lnTo>
                <a:lnTo>
                  <a:pt x="571037" y="131993"/>
                </a:lnTo>
                <a:lnTo>
                  <a:pt x="572551" y="133048"/>
                </a:lnTo>
                <a:lnTo>
                  <a:pt x="574066" y="134112"/>
                </a:lnTo>
                <a:lnTo>
                  <a:pt x="575572" y="135185"/>
                </a:lnTo>
                <a:lnTo>
                  <a:pt x="577086" y="136267"/>
                </a:lnTo>
                <a:lnTo>
                  <a:pt x="578593" y="137357"/>
                </a:lnTo>
                <a:lnTo>
                  <a:pt x="580107" y="138456"/>
                </a:lnTo>
                <a:lnTo>
                  <a:pt x="581613" y="139565"/>
                </a:lnTo>
                <a:lnTo>
                  <a:pt x="583128" y="140682"/>
                </a:lnTo>
                <a:lnTo>
                  <a:pt x="584634" y="141808"/>
                </a:lnTo>
                <a:lnTo>
                  <a:pt x="586148" y="142945"/>
                </a:lnTo>
                <a:lnTo>
                  <a:pt x="587655" y="144090"/>
                </a:lnTo>
                <a:lnTo>
                  <a:pt x="589169" y="145245"/>
                </a:lnTo>
                <a:lnTo>
                  <a:pt x="590676" y="146409"/>
                </a:lnTo>
                <a:lnTo>
                  <a:pt x="592190" y="147583"/>
                </a:lnTo>
                <a:lnTo>
                  <a:pt x="593704" y="148766"/>
                </a:lnTo>
                <a:lnTo>
                  <a:pt x="595210" y="149960"/>
                </a:lnTo>
                <a:lnTo>
                  <a:pt x="596725" y="151163"/>
                </a:lnTo>
                <a:lnTo>
                  <a:pt x="598231" y="152376"/>
                </a:lnTo>
                <a:lnTo>
                  <a:pt x="599746" y="153599"/>
                </a:lnTo>
                <a:lnTo>
                  <a:pt x="601252" y="154832"/>
                </a:lnTo>
                <a:lnTo>
                  <a:pt x="602766" y="156075"/>
                </a:lnTo>
                <a:lnTo>
                  <a:pt x="604273" y="157329"/>
                </a:lnTo>
                <a:lnTo>
                  <a:pt x="605787" y="158593"/>
                </a:lnTo>
                <a:lnTo>
                  <a:pt x="607293" y="159868"/>
                </a:lnTo>
                <a:lnTo>
                  <a:pt x="608808" y="161152"/>
                </a:lnTo>
                <a:lnTo>
                  <a:pt x="610322" y="162448"/>
                </a:lnTo>
                <a:lnTo>
                  <a:pt x="611828" y="163753"/>
                </a:lnTo>
                <a:lnTo>
                  <a:pt x="613343" y="165070"/>
                </a:lnTo>
                <a:lnTo>
                  <a:pt x="614849" y="166398"/>
                </a:lnTo>
                <a:lnTo>
                  <a:pt x="616363" y="167736"/>
                </a:lnTo>
                <a:lnTo>
                  <a:pt x="617870" y="169085"/>
                </a:lnTo>
                <a:lnTo>
                  <a:pt x="619384" y="170446"/>
                </a:lnTo>
                <a:lnTo>
                  <a:pt x="620890" y="171817"/>
                </a:lnTo>
                <a:lnTo>
                  <a:pt x="622405" y="173200"/>
                </a:lnTo>
                <a:lnTo>
                  <a:pt x="623911" y="174595"/>
                </a:lnTo>
                <a:lnTo>
                  <a:pt x="625425" y="176000"/>
                </a:lnTo>
                <a:lnTo>
                  <a:pt x="626940" y="177417"/>
                </a:lnTo>
                <a:lnTo>
                  <a:pt x="628446" y="178846"/>
                </a:lnTo>
                <a:lnTo>
                  <a:pt x="629960" y="180286"/>
                </a:lnTo>
                <a:lnTo>
                  <a:pt x="631467" y="181739"/>
                </a:lnTo>
                <a:lnTo>
                  <a:pt x="632981" y="183203"/>
                </a:lnTo>
                <a:lnTo>
                  <a:pt x="634487" y="184678"/>
                </a:lnTo>
                <a:lnTo>
                  <a:pt x="636002" y="186166"/>
                </a:lnTo>
                <a:lnTo>
                  <a:pt x="637508" y="187666"/>
                </a:lnTo>
                <a:lnTo>
                  <a:pt x="639022" y="189179"/>
                </a:lnTo>
                <a:lnTo>
                  <a:pt x="640529" y="190703"/>
                </a:lnTo>
                <a:lnTo>
                  <a:pt x="642043" y="192240"/>
                </a:lnTo>
                <a:lnTo>
                  <a:pt x="643557" y="193789"/>
                </a:lnTo>
                <a:lnTo>
                  <a:pt x="645064" y="195351"/>
                </a:lnTo>
                <a:lnTo>
                  <a:pt x="646578" y="196925"/>
                </a:lnTo>
                <a:lnTo>
                  <a:pt x="648085" y="198513"/>
                </a:lnTo>
                <a:lnTo>
                  <a:pt x="649599" y="200112"/>
                </a:lnTo>
                <a:lnTo>
                  <a:pt x="651105" y="201725"/>
                </a:lnTo>
                <a:lnTo>
                  <a:pt x="652619" y="203351"/>
                </a:lnTo>
                <a:lnTo>
                  <a:pt x="654126" y="204990"/>
                </a:lnTo>
                <a:lnTo>
                  <a:pt x="655640" y="206642"/>
                </a:lnTo>
                <a:lnTo>
                  <a:pt x="657147" y="208307"/>
                </a:lnTo>
                <a:lnTo>
                  <a:pt x="658661" y="209986"/>
                </a:lnTo>
                <a:lnTo>
                  <a:pt x="660167" y="211678"/>
                </a:lnTo>
                <a:lnTo>
                  <a:pt x="661682" y="213384"/>
                </a:lnTo>
                <a:lnTo>
                  <a:pt x="663196" y="215103"/>
                </a:lnTo>
                <a:lnTo>
                  <a:pt x="664702" y="216836"/>
                </a:lnTo>
                <a:lnTo>
                  <a:pt x="666217" y="218582"/>
                </a:lnTo>
                <a:lnTo>
                  <a:pt x="667723" y="220343"/>
                </a:lnTo>
                <a:lnTo>
                  <a:pt x="669237" y="222117"/>
                </a:lnTo>
                <a:lnTo>
                  <a:pt x="670744" y="223905"/>
                </a:lnTo>
                <a:lnTo>
                  <a:pt x="672258" y="225707"/>
                </a:lnTo>
                <a:lnTo>
                  <a:pt x="673764" y="227525"/>
                </a:lnTo>
                <a:lnTo>
                  <a:pt x="675279" y="229355"/>
                </a:lnTo>
                <a:lnTo>
                  <a:pt x="676785" y="231200"/>
                </a:lnTo>
                <a:lnTo>
                  <a:pt x="678299" y="233060"/>
                </a:lnTo>
                <a:lnTo>
                  <a:pt x="679814" y="234935"/>
                </a:lnTo>
                <a:lnTo>
                  <a:pt x="681320" y="236823"/>
                </a:lnTo>
                <a:lnTo>
                  <a:pt x="682834" y="238727"/>
                </a:lnTo>
                <a:lnTo>
                  <a:pt x="684341" y="240645"/>
                </a:lnTo>
                <a:lnTo>
                  <a:pt x="685855" y="242578"/>
                </a:lnTo>
                <a:lnTo>
                  <a:pt x="687361" y="244526"/>
                </a:lnTo>
                <a:lnTo>
                  <a:pt x="688876" y="246489"/>
                </a:lnTo>
                <a:lnTo>
                  <a:pt x="690382" y="248467"/>
                </a:lnTo>
                <a:lnTo>
                  <a:pt x="691896" y="250460"/>
                </a:lnTo>
                <a:lnTo>
                  <a:pt x="693403" y="252469"/>
                </a:lnTo>
                <a:lnTo>
                  <a:pt x="694917" y="254492"/>
                </a:lnTo>
                <a:lnTo>
                  <a:pt x="696431" y="256531"/>
                </a:lnTo>
                <a:lnTo>
                  <a:pt x="697938" y="258586"/>
                </a:lnTo>
                <a:lnTo>
                  <a:pt x="699452" y="260656"/>
                </a:lnTo>
                <a:lnTo>
                  <a:pt x="700958" y="262742"/>
                </a:lnTo>
                <a:lnTo>
                  <a:pt x="702473" y="264842"/>
                </a:lnTo>
                <a:lnTo>
                  <a:pt x="703979" y="266959"/>
                </a:lnTo>
                <a:lnTo>
                  <a:pt x="705493" y="269092"/>
                </a:lnTo>
                <a:lnTo>
                  <a:pt x="707000" y="271241"/>
                </a:lnTo>
                <a:lnTo>
                  <a:pt x="708514" y="273406"/>
                </a:lnTo>
                <a:lnTo>
                  <a:pt x="710020" y="275586"/>
                </a:lnTo>
                <a:lnTo>
                  <a:pt x="711535" y="277783"/>
                </a:lnTo>
                <a:lnTo>
                  <a:pt x="713049" y="279995"/>
                </a:lnTo>
                <a:lnTo>
                  <a:pt x="714555" y="282224"/>
                </a:lnTo>
                <a:lnTo>
                  <a:pt x="716070" y="284469"/>
                </a:lnTo>
                <a:lnTo>
                  <a:pt x="717576" y="286730"/>
                </a:lnTo>
                <a:lnTo>
                  <a:pt x="719091" y="289008"/>
                </a:lnTo>
                <a:lnTo>
                  <a:pt x="720597" y="291302"/>
                </a:lnTo>
                <a:lnTo>
                  <a:pt x="722111" y="293612"/>
                </a:lnTo>
                <a:lnTo>
                  <a:pt x="723617" y="295940"/>
                </a:lnTo>
                <a:lnTo>
                  <a:pt x="725132" y="298283"/>
                </a:lnTo>
                <a:lnTo>
                  <a:pt x="726638" y="300643"/>
                </a:lnTo>
                <a:lnTo>
                  <a:pt x="728153" y="303019"/>
                </a:lnTo>
                <a:lnTo>
                  <a:pt x="729659" y="305412"/>
                </a:lnTo>
                <a:lnTo>
                  <a:pt x="731173" y="307822"/>
                </a:lnTo>
                <a:lnTo>
                  <a:pt x="732688" y="310249"/>
                </a:lnTo>
                <a:lnTo>
                  <a:pt x="734194" y="312692"/>
                </a:lnTo>
                <a:lnTo>
                  <a:pt x="735708" y="315152"/>
                </a:lnTo>
                <a:lnTo>
                  <a:pt x="737215" y="317630"/>
                </a:lnTo>
                <a:lnTo>
                  <a:pt x="738729" y="320123"/>
                </a:lnTo>
                <a:lnTo>
                  <a:pt x="740235" y="322634"/>
                </a:lnTo>
                <a:lnTo>
                  <a:pt x="741750" y="325161"/>
                </a:lnTo>
                <a:lnTo>
                  <a:pt x="743256" y="327706"/>
                </a:lnTo>
                <a:lnTo>
                  <a:pt x="744770" y="330267"/>
                </a:lnTo>
                <a:lnTo>
                  <a:pt x="746277" y="332845"/>
                </a:lnTo>
                <a:lnTo>
                  <a:pt x="747791" y="335440"/>
                </a:lnTo>
                <a:lnTo>
                  <a:pt x="749305" y="338053"/>
                </a:lnTo>
                <a:lnTo>
                  <a:pt x="750812" y="340682"/>
                </a:lnTo>
                <a:lnTo>
                  <a:pt x="752326" y="343328"/>
                </a:lnTo>
                <a:lnTo>
                  <a:pt x="753832" y="345991"/>
                </a:lnTo>
                <a:lnTo>
                  <a:pt x="755347" y="348672"/>
                </a:lnTo>
                <a:lnTo>
                  <a:pt x="756853" y="351368"/>
                </a:lnTo>
                <a:lnTo>
                  <a:pt x="758367" y="354083"/>
                </a:lnTo>
                <a:lnTo>
                  <a:pt x="759874" y="356813"/>
                </a:lnTo>
                <a:lnTo>
                  <a:pt x="761388" y="359560"/>
                </a:lnTo>
                <a:lnTo>
                  <a:pt x="762894" y="362325"/>
                </a:lnTo>
                <a:lnTo>
                  <a:pt x="764409" y="365107"/>
                </a:lnTo>
                <a:lnTo>
                  <a:pt x="765923" y="367905"/>
                </a:lnTo>
                <a:lnTo>
                  <a:pt x="767429" y="370720"/>
                </a:lnTo>
                <a:lnTo>
                  <a:pt x="768944" y="373552"/>
                </a:lnTo>
                <a:lnTo>
                  <a:pt x="770450" y="376401"/>
                </a:lnTo>
                <a:lnTo>
                  <a:pt x="771964" y="379266"/>
                </a:lnTo>
                <a:lnTo>
                  <a:pt x="773471" y="382148"/>
                </a:lnTo>
                <a:lnTo>
                  <a:pt x="774985" y="385046"/>
                </a:lnTo>
                <a:lnTo>
                  <a:pt x="776492" y="387960"/>
                </a:lnTo>
                <a:lnTo>
                  <a:pt x="778006" y="390892"/>
                </a:lnTo>
                <a:lnTo>
                  <a:pt x="779512" y="393840"/>
                </a:lnTo>
                <a:lnTo>
                  <a:pt x="781026" y="396804"/>
                </a:lnTo>
                <a:lnTo>
                  <a:pt x="782541" y="399784"/>
                </a:lnTo>
                <a:lnTo>
                  <a:pt x="784047" y="402781"/>
                </a:lnTo>
                <a:lnTo>
                  <a:pt x="785562" y="405794"/>
                </a:lnTo>
                <a:lnTo>
                  <a:pt x="787068" y="408822"/>
                </a:lnTo>
                <a:lnTo>
                  <a:pt x="788582" y="411867"/>
                </a:lnTo>
                <a:lnTo>
                  <a:pt x="790089" y="414927"/>
                </a:lnTo>
                <a:lnTo>
                  <a:pt x="791603" y="418003"/>
                </a:lnTo>
                <a:lnTo>
                  <a:pt x="793109" y="421095"/>
                </a:lnTo>
                <a:lnTo>
                  <a:pt x="794624" y="424201"/>
                </a:lnTo>
                <a:lnTo>
                  <a:pt x="796130" y="427324"/>
                </a:lnTo>
                <a:lnTo>
                  <a:pt x="797644" y="430462"/>
                </a:lnTo>
                <a:lnTo>
                  <a:pt x="799159" y="433615"/>
                </a:lnTo>
                <a:lnTo>
                  <a:pt x="800665" y="436783"/>
                </a:lnTo>
                <a:lnTo>
                  <a:pt x="802179" y="439966"/>
                </a:lnTo>
                <a:lnTo>
                  <a:pt x="803686" y="443164"/>
                </a:lnTo>
                <a:lnTo>
                  <a:pt x="805200" y="446376"/>
                </a:lnTo>
                <a:lnTo>
                  <a:pt x="806706" y="449602"/>
                </a:lnTo>
                <a:lnTo>
                  <a:pt x="808221" y="452844"/>
                </a:lnTo>
                <a:lnTo>
                  <a:pt x="809727" y="456099"/>
                </a:lnTo>
                <a:lnTo>
                  <a:pt x="811241" y="459367"/>
                </a:lnTo>
                <a:lnTo>
                  <a:pt x="812748" y="462650"/>
                </a:lnTo>
                <a:lnTo>
                  <a:pt x="814262" y="465947"/>
                </a:lnTo>
                <a:lnTo>
                  <a:pt x="815768" y="469257"/>
                </a:lnTo>
                <a:lnTo>
                  <a:pt x="817283" y="472580"/>
                </a:lnTo>
                <a:lnTo>
                  <a:pt x="818797" y="475916"/>
                </a:lnTo>
                <a:lnTo>
                  <a:pt x="820303" y="479265"/>
                </a:lnTo>
                <a:lnTo>
                  <a:pt x="821818" y="482627"/>
                </a:lnTo>
                <a:lnTo>
                  <a:pt x="823324" y="486000"/>
                </a:lnTo>
                <a:lnTo>
                  <a:pt x="824838" y="489387"/>
                </a:lnTo>
                <a:lnTo>
                  <a:pt x="826345" y="492785"/>
                </a:lnTo>
                <a:lnTo>
                  <a:pt x="827859" y="496195"/>
                </a:lnTo>
                <a:lnTo>
                  <a:pt x="829365" y="499617"/>
                </a:lnTo>
                <a:lnTo>
                  <a:pt x="830880" y="503049"/>
                </a:lnTo>
                <a:lnTo>
                  <a:pt x="832386" y="506493"/>
                </a:lnTo>
                <a:lnTo>
                  <a:pt x="833900" y="509948"/>
                </a:lnTo>
                <a:lnTo>
                  <a:pt x="835415" y="513413"/>
                </a:lnTo>
                <a:lnTo>
                  <a:pt x="836921" y="516888"/>
                </a:lnTo>
                <a:lnTo>
                  <a:pt x="838435" y="520374"/>
                </a:lnTo>
                <a:lnTo>
                  <a:pt x="839942" y="523869"/>
                </a:lnTo>
                <a:lnTo>
                  <a:pt x="841456" y="527373"/>
                </a:lnTo>
                <a:lnTo>
                  <a:pt x="842963" y="530887"/>
                </a:lnTo>
                <a:lnTo>
                  <a:pt x="844477" y="534410"/>
                </a:lnTo>
                <a:lnTo>
                  <a:pt x="845983" y="537941"/>
                </a:lnTo>
                <a:lnTo>
                  <a:pt x="847498" y="541481"/>
                </a:lnTo>
                <a:lnTo>
                  <a:pt x="849004" y="545029"/>
                </a:lnTo>
                <a:lnTo>
                  <a:pt x="850518" y="548584"/>
                </a:lnTo>
                <a:lnTo>
                  <a:pt x="852032" y="552146"/>
                </a:lnTo>
                <a:lnTo>
                  <a:pt x="853539" y="555716"/>
                </a:lnTo>
                <a:lnTo>
                  <a:pt x="855053" y="559292"/>
                </a:lnTo>
                <a:lnTo>
                  <a:pt x="856560" y="562875"/>
                </a:lnTo>
                <a:lnTo>
                  <a:pt x="858074" y="566464"/>
                </a:lnTo>
                <a:lnTo>
                  <a:pt x="859580" y="570058"/>
                </a:lnTo>
                <a:lnTo>
                  <a:pt x="861095" y="573658"/>
                </a:lnTo>
                <a:lnTo>
                  <a:pt x="862601" y="577263"/>
                </a:lnTo>
                <a:lnTo>
                  <a:pt x="864115" y="580871"/>
                </a:lnTo>
                <a:lnTo>
                  <a:pt x="865622" y="584485"/>
                </a:lnTo>
                <a:lnTo>
                  <a:pt x="867136" y="588103"/>
                </a:lnTo>
                <a:lnTo>
                  <a:pt x="868650" y="591724"/>
                </a:lnTo>
                <a:lnTo>
                  <a:pt x="870157" y="595348"/>
                </a:lnTo>
                <a:lnTo>
                  <a:pt x="871671" y="598974"/>
                </a:lnTo>
                <a:lnTo>
                  <a:pt x="873177" y="602604"/>
                </a:lnTo>
                <a:lnTo>
                  <a:pt x="874692" y="606235"/>
                </a:lnTo>
                <a:lnTo>
                  <a:pt x="876198" y="609868"/>
                </a:lnTo>
                <a:lnTo>
                  <a:pt x="877712" y="613502"/>
                </a:lnTo>
                <a:lnTo>
                  <a:pt x="879219" y="617136"/>
                </a:lnTo>
                <a:lnTo>
                  <a:pt x="880733" y="620772"/>
                </a:lnTo>
                <a:lnTo>
                  <a:pt x="882239" y="624407"/>
                </a:lnTo>
                <a:lnTo>
                  <a:pt x="883754" y="628042"/>
                </a:lnTo>
                <a:lnTo>
                  <a:pt x="885260" y="631676"/>
                </a:lnTo>
                <a:lnTo>
                  <a:pt x="886774" y="635308"/>
                </a:lnTo>
                <a:lnTo>
                  <a:pt x="888289" y="638939"/>
                </a:lnTo>
                <a:lnTo>
                  <a:pt x="889795" y="642568"/>
                </a:lnTo>
                <a:lnTo>
                  <a:pt x="891309" y="646194"/>
                </a:lnTo>
                <a:lnTo>
                  <a:pt x="892816" y="649817"/>
                </a:lnTo>
                <a:lnTo>
                  <a:pt x="894330" y="653437"/>
                </a:lnTo>
                <a:lnTo>
                  <a:pt x="895836" y="657053"/>
                </a:lnTo>
                <a:lnTo>
                  <a:pt x="897351" y="660665"/>
                </a:lnTo>
                <a:lnTo>
                  <a:pt x="898857" y="664272"/>
                </a:lnTo>
                <a:lnTo>
                  <a:pt x="900371" y="667874"/>
                </a:lnTo>
                <a:lnTo>
                  <a:pt x="901878" y="671470"/>
                </a:lnTo>
                <a:lnTo>
                  <a:pt x="903392" y="675061"/>
                </a:lnTo>
                <a:lnTo>
                  <a:pt x="904906" y="678644"/>
                </a:lnTo>
                <a:lnTo>
                  <a:pt x="906413" y="682221"/>
                </a:lnTo>
                <a:lnTo>
                  <a:pt x="907927" y="685791"/>
                </a:lnTo>
                <a:lnTo>
                  <a:pt x="909433" y="689353"/>
                </a:lnTo>
                <a:lnTo>
                  <a:pt x="910948" y="692906"/>
                </a:lnTo>
                <a:lnTo>
                  <a:pt x="912454" y="696451"/>
                </a:lnTo>
                <a:lnTo>
                  <a:pt x="913969" y="699987"/>
                </a:lnTo>
                <a:lnTo>
                  <a:pt x="915475" y="703513"/>
                </a:lnTo>
                <a:lnTo>
                  <a:pt x="916989" y="707029"/>
                </a:lnTo>
                <a:lnTo>
                  <a:pt x="918496" y="710535"/>
                </a:lnTo>
                <a:lnTo>
                  <a:pt x="920010" y="714029"/>
                </a:lnTo>
                <a:lnTo>
                  <a:pt x="921524" y="717512"/>
                </a:lnTo>
                <a:lnTo>
                  <a:pt x="923031" y="720984"/>
                </a:lnTo>
                <a:lnTo>
                  <a:pt x="924545" y="724443"/>
                </a:lnTo>
                <a:lnTo>
                  <a:pt x="926051" y="727890"/>
                </a:lnTo>
                <a:lnTo>
                  <a:pt x="927566" y="731324"/>
                </a:lnTo>
                <a:lnTo>
                  <a:pt x="929072" y="734743"/>
                </a:lnTo>
                <a:lnTo>
                  <a:pt x="930586" y="738146"/>
                </a:lnTo>
                <a:lnTo>
                  <a:pt x="932093" y="741542"/>
                </a:lnTo>
                <a:lnTo>
                  <a:pt x="933607" y="744921"/>
                </a:lnTo>
                <a:lnTo>
                  <a:pt x="935113" y="748276"/>
                </a:lnTo>
                <a:lnTo>
                  <a:pt x="936628" y="751624"/>
                </a:lnTo>
                <a:lnTo>
                  <a:pt x="938142" y="754955"/>
                </a:lnTo>
                <a:lnTo>
                  <a:pt x="939648" y="758271"/>
                </a:lnTo>
                <a:lnTo>
                  <a:pt x="941163" y="761563"/>
                </a:lnTo>
                <a:lnTo>
                  <a:pt x="942669" y="764846"/>
                </a:lnTo>
                <a:lnTo>
                  <a:pt x="944183" y="768106"/>
                </a:lnTo>
                <a:lnTo>
                  <a:pt x="945690" y="771350"/>
                </a:lnTo>
                <a:lnTo>
                  <a:pt x="947204" y="774578"/>
                </a:lnTo>
                <a:lnTo>
                  <a:pt x="948710" y="777782"/>
                </a:lnTo>
                <a:lnTo>
                  <a:pt x="950225" y="780970"/>
                </a:lnTo>
                <a:lnTo>
                  <a:pt x="951731" y="784134"/>
                </a:lnTo>
                <a:lnTo>
                  <a:pt x="953245" y="787282"/>
                </a:lnTo>
                <a:lnTo>
                  <a:pt x="954752" y="790415"/>
                </a:lnTo>
                <a:lnTo>
                  <a:pt x="956266" y="793523"/>
                </a:lnTo>
                <a:lnTo>
                  <a:pt x="957780" y="796607"/>
                </a:lnTo>
                <a:lnTo>
                  <a:pt x="959287" y="799668"/>
                </a:lnTo>
                <a:lnTo>
                  <a:pt x="960801" y="802712"/>
                </a:lnTo>
                <a:lnTo>
                  <a:pt x="962308" y="805733"/>
                </a:lnTo>
                <a:lnTo>
                  <a:pt x="963822" y="808730"/>
                </a:lnTo>
                <a:lnTo>
                  <a:pt x="965328" y="811711"/>
                </a:lnTo>
                <a:lnTo>
                  <a:pt x="966842" y="814660"/>
                </a:lnTo>
                <a:lnTo>
                  <a:pt x="968349" y="817593"/>
                </a:lnTo>
                <a:lnTo>
                  <a:pt x="969863" y="820502"/>
                </a:lnTo>
                <a:lnTo>
                  <a:pt x="971370" y="823379"/>
                </a:lnTo>
                <a:lnTo>
                  <a:pt x="972884" y="826240"/>
                </a:lnTo>
                <a:lnTo>
                  <a:pt x="974398" y="829078"/>
                </a:lnTo>
                <a:lnTo>
                  <a:pt x="975905" y="831883"/>
                </a:lnTo>
                <a:lnTo>
                  <a:pt x="977419" y="834673"/>
                </a:lnTo>
                <a:lnTo>
                  <a:pt x="978925" y="837430"/>
                </a:lnTo>
                <a:lnTo>
                  <a:pt x="980440" y="840164"/>
                </a:lnTo>
                <a:lnTo>
                  <a:pt x="981946" y="842874"/>
                </a:lnTo>
                <a:lnTo>
                  <a:pt x="983460" y="845560"/>
                </a:lnTo>
                <a:lnTo>
                  <a:pt x="984967" y="848222"/>
                </a:lnTo>
                <a:lnTo>
                  <a:pt x="986481" y="850852"/>
                </a:lnTo>
                <a:lnTo>
                  <a:pt x="987987" y="853458"/>
                </a:lnTo>
                <a:lnTo>
                  <a:pt x="989502" y="856041"/>
                </a:lnTo>
                <a:lnTo>
                  <a:pt x="991016" y="858591"/>
                </a:lnTo>
                <a:lnTo>
                  <a:pt x="992522" y="861118"/>
                </a:lnTo>
                <a:lnTo>
                  <a:pt x="994037" y="863620"/>
                </a:lnTo>
                <a:lnTo>
                  <a:pt x="995543" y="866091"/>
                </a:lnTo>
                <a:lnTo>
                  <a:pt x="997057" y="868538"/>
                </a:lnTo>
                <a:lnTo>
                  <a:pt x="998564" y="870953"/>
                </a:lnTo>
                <a:lnTo>
                  <a:pt x="1000078" y="873344"/>
                </a:lnTo>
                <a:lnTo>
                  <a:pt x="1001584" y="875711"/>
                </a:lnTo>
                <a:lnTo>
                  <a:pt x="1003099" y="878046"/>
                </a:lnTo>
                <a:lnTo>
                  <a:pt x="1004605" y="880350"/>
                </a:lnTo>
                <a:lnTo>
                  <a:pt x="1006119" y="882629"/>
                </a:lnTo>
                <a:lnTo>
                  <a:pt x="1007634" y="884885"/>
                </a:lnTo>
                <a:lnTo>
                  <a:pt x="1009140" y="887108"/>
                </a:lnTo>
                <a:lnTo>
                  <a:pt x="1010654" y="889308"/>
                </a:lnTo>
                <a:lnTo>
                  <a:pt x="1012161" y="891476"/>
                </a:lnTo>
                <a:lnTo>
                  <a:pt x="1013675" y="893620"/>
                </a:lnTo>
                <a:lnTo>
                  <a:pt x="1015181" y="895732"/>
                </a:lnTo>
                <a:lnTo>
                  <a:pt x="1016696" y="897820"/>
                </a:lnTo>
                <a:lnTo>
                  <a:pt x="1018202" y="899876"/>
                </a:lnTo>
                <a:lnTo>
                  <a:pt x="1019716" y="901909"/>
                </a:lnTo>
                <a:lnTo>
                  <a:pt x="1021223" y="903909"/>
                </a:lnTo>
                <a:lnTo>
                  <a:pt x="1022737" y="905886"/>
                </a:lnTo>
                <a:lnTo>
                  <a:pt x="1024243" y="907831"/>
                </a:lnTo>
                <a:lnTo>
                  <a:pt x="1025758" y="909751"/>
                </a:lnTo>
                <a:lnTo>
                  <a:pt x="1027272" y="911640"/>
                </a:lnTo>
                <a:lnTo>
                  <a:pt x="1028778" y="913505"/>
                </a:lnTo>
                <a:lnTo>
                  <a:pt x="1030293" y="915339"/>
                </a:lnTo>
                <a:lnTo>
                  <a:pt x="1031799" y="917148"/>
                </a:lnTo>
                <a:lnTo>
                  <a:pt x="1033314" y="918925"/>
                </a:lnTo>
                <a:lnTo>
                  <a:pt x="1034820" y="920679"/>
                </a:lnTo>
                <a:lnTo>
                  <a:pt x="1036334" y="922408"/>
                </a:lnTo>
                <a:lnTo>
                  <a:pt x="1037840" y="924106"/>
                </a:lnTo>
                <a:lnTo>
                  <a:pt x="1039355" y="925779"/>
                </a:lnTo>
                <a:lnTo>
                  <a:pt x="1040861" y="927429"/>
                </a:lnTo>
                <a:lnTo>
                  <a:pt x="1042376" y="929047"/>
                </a:lnTo>
                <a:lnTo>
                  <a:pt x="1043890" y="930641"/>
                </a:lnTo>
                <a:lnTo>
                  <a:pt x="1045396" y="932203"/>
                </a:lnTo>
                <a:lnTo>
                  <a:pt x="1046911" y="933742"/>
                </a:lnTo>
                <a:lnTo>
                  <a:pt x="1048417" y="935256"/>
                </a:lnTo>
                <a:lnTo>
                  <a:pt x="1049931" y="936746"/>
                </a:lnTo>
                <a:lnTo>
                  <a:pt x="1051438" y="938213"/>
                </a:lnTo>
                <a:lnTo>
                  <a:pt x="1052952" y="939648"/>
                </a:lnTo>
                <a:lnTo>
                  <a:pt x="1054458" y="941058"/>
                </a:lnTo>
                <a:lnTo>
                  <a:pt x="1055973" y="942445"/>
                </a:lnTo>
                <a:lnTo>
                  <a:pt x="1057479" y="943808"/>
                </a:lnTo>
                <a:lnTo>
                  <a:pt x="1058993" y="945147"/>
                </a:lnTo>
                <a:lnTo>
                  <a:pt x="1060508" y="946454"/>
                </a:lnTo>
                <a:lnTo>
                  <a:pt x="1062014" y="947745"/>
                </a:lnTo>
                <a:lnTo>
                  <a:pt x="1063528" y="949004"/>
                </a:lnTo>
                <a:lnTo>
                  <a:pt x="1065035" y="950248"/>
                </a:lnTo>
                <a:lnTo>
                  <a:pt x="1066549" y="951467"/>
                </a:lnTo>
                <a:lnTo>
                  <a:pt x="1068055" y="952655"/>
                </a:lnTo>
                <a:lnTo>
                  <a:pt x="1069570" y="953826"/>
                </a:lnTo>
                <a:lnTo>
                  <a:pt x="1071076" y="954974"/>
                </a:lnTo>
                <a:lnTo>
                  <a:pt x="1072590" y="956098"/>
                </a:lnTo>
                <a:lnTo>
                  <a:pt x="1074097" y="957206"/>
                </a:lnTo>
                <a:lnTo>
                  <a:pt x="1075611" y="958282"/>
                </a:lnTo>
                <a:lnTo>
                  <a:pt x="1077125" y="959342"/>
                </a:lnTo>
                <a:lnTo>
                  <a:pt x="1078632" y="960378"/>
                </a:lnTo>
                <a:lnTo>
                  <a:pt x="1080146" y="961390"/>
                </a:lnTo>
                <a:lnTo>
                  <a:pt x="1081652" y="962386"/>
                </a:lnTo>
                <a:lnTo>
                  <a:pt x="1083167" y="963359"/>
                </a:lnTo>
                <a:lnTo>
                  <a:pt x="1084673" y="964307"/>
                </a:lnTo>
                <a:lnTo>
                  <a:pt x="1086187" y="965240"/>
                </a:lnTo>
                <a:lnTo>
                  <a:pt x="1087694" y="966156"/>
                </a:lnTo>
                <a:lnTo>
                  <a:pt x="1089208" y="967041"/>
                </a:lnTo>
                <a:lnTo>
                  <a:pt x="1090715" y="967918"/>
                </a:lnTo>
                <a:lnTo>
                  <a:pt x="1092229" y="968770"/>
                </a:lnTo>
                <a:lnTo>
                  <a:pt x="1093735" y="969607"/>
                </a:lnTo>
                <a:lnTo>
                  <a:pt x="1095250" y="970420"/>
                </a:lnTo>
                <a:lnTo>
                  <a:pt x="1096764" y="971217"/>
                </a:lnTo>
                <a:lnTo>
                  <a:pt x="1098270" y="971998"/>
                </a:lnTo>
                <a:lnTo>
                  <a:pt x="1099785" y="972755"/>
                </a:lnTo>
                <a:lnTo>
                  <a:pt x="1101291" y="973497"/>
                </a:lnTo>
                <a:lnTo>
                  <a:pt x="1102805" y="974222"/>
                </a:lnTo>
                <a:lnTo>
                  <a:pt x="1104312" y="974931"/>
                </a:lnTo>
                <a:lnTo>
                  <a:pt x="1105826" y="975625"/>
                </a:lnTo>
                <a:lnTo>
                  <a:pt x="1107332" y="976302"/>
                </a:lnTo>
                <a:lnTo>
                  <a:pt x="1108847" y="976956"/>
                </a:lnTo>
                <a:lnTo>
                  <a:pt x="1110353" y="977601"/>
                </a:lnTo>
                <a:lnTo>
                  <a:pt x="1111867" y="978231"/>
                </a:lnTo>
                <a:lnTo>
                  <a:pt x="1113382" y="978845"/>
                </a:lnTo>
                <a:lnTo>
                  <a:pt x="1114888" y="979442"/>
                </a:lnTo>
                <a:lnTo>
                  <a:pt x="1116402" y="980024"/>
                </a:lnTo>
                <a:lnTo>
                  <a:pt x="1117909" y="980590"/>
                </a:lnTo>
                <a:lnTo>
                  <a:pt x="1119423" y="981140"/>
                </a:lnTo>
                <a:lnTo>
                  <a:pt x="1120929" y="981682"/>
                </a:lnTo>
                <a:lnTo>
                  <a:pt x="1122444" y="982208"/>
                </a:lnTo>
                <a:lnTo>
                  <a:pt x="1123950" y="982718"/>
                </a:lnTo>
                <a:lnTo>
                  <a:pt x="1125464" y="983212"/>
                </a:lnTo>
                <a:lnTo>
                  <a:pt x="1126971" y="983698"/>
                </a:lnTo>
                <a:lnTo>
                  <a:pt x="1128485" y="984177"/>
                </a:lnTo>
                <a:lnTo>
                  <a:pt x="1129999" y="984631"/>
                </a:lnTo>
                <a:lnTo>
                  <a:pt x="1131506" y="985085"/>
                </a:lnTo>
                <a:lnTo>
                  <a:pt x="1133020" y="985516"/>
                </a:lnTo>
                <a:lnTo>
                  <a:pt x="1134526" y="985938"/>
                </a:lnTo>
                <a:lnTo>
                  <a:pt x="1136041" y="986353"/>
                </a:lnTo>
                <a:lnTo>
                  <a:pt x="1137547" y="986751"/>
                </a:lnTo>
                <a:lnTo>
                  <a:pt x="1139061" y="987142"/>
                </a:lnTo>
                <a:lnTo>
                  <a:pt x="1140568" y="987524"/>
                </a:lnTo>
                <a:lnTo>
                  <a:pt x="1142082" y="987891"/>
                </a:lnTo>
                <a:lnTo>
                  <a:pt x="1143588" y="988249"/>
                </a:lnTo>
                <a:lnTo>
                  <a:pt x="1145103" y="988600"/>
                </a:lnTo>
                <a:lnTo>
                  <a:pt x="1146617" y="988935"/>
                </a:lnTo>
                <a:lnTo>
                  <a:pt x="1148123" y="989262"/>
                </a:lnTo>
                <a:lnTo>
                  <a:pt x="1149638" y="989580"/>
                </a:lnTo>
                <a:lnTo>
                  <a:pt x="1151144" y="989891"/>
                </a:lnTo>
                <a:lnTo>
                  <a:pt x="1152658" y="990194"/>
                </a:lnTo>
                <a:lnTo>
                  <a:pt x="1154165" y="990489"/>
                </a:lnTo>
                <a:lnTo>
                  <a:pt x="1155679" y="990768"/>
                </a:lnTo>
                <a:lnTo>
                  <a:pt x="1157186" y="991047"/>
                </a:lnTo>
                <a:lnTo>
                  <a:pt x="1158700" y="991310"/>
                </a:lnTo>
                <a:lnTo>
                  <a:pt x="1160206" y="991573"/>
                </a:lnTo>
                <a:lnTo>
                  <a:pt x="1161721" y="991820"/>
                </a:lnTo>
                <a:lnTo>
                  <a:pt x="1163227" y="992067"/>
                </a:lnTo>
                <a:lnTo>
                  <a:pt x="1164741" y="992298"/>
                </a:lnTo>
                <a:lnTo>
                  <a:pt x="1166256" y="992529"/>
                </a:lnTo>
                <a:lnTo>
                  <a:pt x="1167762" y="992753"/>
                </a:lnTo>
                <a:lnTo>
                  <a:pt x="1169276" y="992968"/>
                </a:lnTo>
                <a:lnTo>
                  <a:pt x="1170783" y="993175"/>
                </a:lnTo>
                <a:lnTo>
                  <a:pt x="1172297" y="993374"/>
                </a:lnTo>
                <a:lnTo>
                  <a:pt x="1173803" y="993573"/>
                </a:lnTo>
                <a:lnTo>
                  <a:pt x="1175318" y="993757"/>
                </a:lnTo>
                <a:lnTo>
                  <a:pt x="1176824" y="993940"/>
                </a:lnTo>
                <a:lnTo>
                  <a:pt x="1178338" y="994123"/>
                </a:lnTo>
                <a:lnTo>
                  <a:pt x="1179845" y="994291"/>
                </a:lnTo>
                <a:lnTo>
                  <a:pt x="1181359" y="994458"/>
                </a:lnTo>
                <a:lnTo>
                  <a:pt x="1182873" y="994618"/>
                </a:lnTo>
                <a:lnTo>
                  <a:pt x="1184380" y="994769"/>
                </a:lnTo>
                <a:lnTo>
                  <a:pt x="1185894" y="994920"/>
                </a:lnTo>
                <a:lnTo>
                  <a:pt x="1187400" y="995072"/>
                </a:lnTo>
                <a:lnTo>
                  <a:pt x="1188915" y="995207"/>
                </a:lnTo>
                <a:lnTo>
                  <a:pt x="1190421" y="995343"/>
                </a:lnTo>
                <a:lnTo>
                  <a:pt x="1191935" y="995478"/>
                </a:lnTo>
                <a:lnTo>
                  <a:pt x="1193442" y="995598"/>
                </a:lnTo>
                <a:lnTo>
                  <a:pt x="1194956" y="995725"/>
                </a:lnTo>
                <a:lnTo>
                  <a:pt x="1196462" y="995845"/>
                </a:lnTo>
                <a:lnTo>
                  <a:pt x="1197977" y="995956"/>
                </a:lnTo>
                <a:lnTo>
                  <a:pt x="1199491" y="996068"/>
                </a:lnTo>
                <a:lnTo>
                  <a:pt x="1200997" y="996172"/>
                </a:lnTo>
                <a:lnTo>
                  <a:pt x="1202512" y="996275"/>
                </a:lnTo>
                <a:lnTo>
                  <a:pt x="1204018" y="996379"/>
                </a:lnTo>
                <a:lnTo>
                  <a:pt x="1205532" y="996475"/>
                </a:lnTo>
                <a:lnTo>
                  <a:pt x="1207039" y="996562"/>
                </a:lnTo>
                <a:lnTo>
                  <a:pt x="1208553" y="996650"/>
                </a:lnTo>
                <a:lnTo>
                  <a:pt x="1210060" y="996738"/>
                </a:lnTo>
                <a:lnTo>
                  <a:pt x="1211574" y="996817"/>
                </a:lnTo>
                <a:lnTo>
                  <a:pt x="1213080" y="996897"/>
                </a:lnTo>
                <a:lnTo>
                  <a:pt x="1214594" y="996977"/>
                </a:lnTo>
                <a:lnTo>
                  <a:pt x="1216109" y="997048"/>
                </a:lnTo>
                <a:lnTo>
                  <a:pt x="1217615" y="997120"/>
                </a:lnTo>
                <a:lnTo>
                  <a:pt x="1219130" y="997192"/>
                </a:lnTo>
                <a:lnTo>
                  <a:pt x="1220636" y="997256"/>
                </a:lnTo>
                <a:lnTo>
                  <a:pt x="1222150" y="997319"/>
                </a:lnTo>
                <a:lnTo>
                  <a:pt x="1223657" y="997383"/>
                </a:lnTo>
                <a:lnTo>
                  <a:pt x="1225171" y="997447"/>
                </a:lnTo>
                <a:lnTo>
                  <a:pt x="1226677" y="997503"/>
                </a:lnTo>
                <a:lnTo>
                  <a:pt x="1228192" y="997558"/>
                </a:lnTo>
                <a:lnTo>
                  <a:pt x="1229698" y="997606"/>
                </a:lnTo>
                <a:lnTo>
                  <a:pt x="1231212" y="997662"/>
                </a:lnTo>
                <a:lnTo>
                  <a:pt x="1232727" y="997710"/>
                </a:lnTo>
                <a:lnTo>
                  <a:pt x="1234233" y="997758"/>
                </a:lnTo>
                <a:lnTo>
                  <a:pt x="1235747" y="997798"/>
                </a:lnTo>
                <a:lnTo>
                  <a:pt x="1237254" y="997845"/>
                </a:lnTo>
                <a:lnTo>
                  <a:pt x="1238768" y="997885"/>
                </a:lnTo>
                <a:lnTo>
                  <a:pt x="1240274" y="997925"/>
                </a:lnTo>
                <a:lnTo>
                  <a:pt x="1241789" y="997965"/>
                </a:lnTo>
                <a:lnTo>
                  <a:pt x="1243295" y="998005"/>
                </a:lnTo>
                <a:lnTo>
                  <a:pt x="1244809" y="998037"/>
                </a:lnTo>
                <a:lnTo>
                  <a:pt x="1246316" y="998069"/>
                </a:lnTo>
                <a:lnTo>
                  <a:pt x="1247830" y="998101"/>
                </a:lnTo>
                <a:lnTo>
                  <a:pt x="1249336" y="998132"/>
                </a:lnTo>
                <a:lnTo>
                  <a:pt x="1250851" y="998164"/>
                </a:lnTo>
                <a:lnTo>
                  <a:pt x="1252365" y="998196"/>
                </a:lnTo>
                <a:lnTo>
                  <a:pt x="1253871" y="998220"/>
                </a:lnTo>
                <a:lnTo>
                  <a:pt x="1255386" y="998252"/>
                </a:lnTo>
                <a:lnTo>
                  <a:pt x="1256892" y="998276"/>
                </a:lnTo>
                <a:lnTo>
                  <a:pt x="1258406" y="998300"/>
                </a:lnTo>
                <a:lnTo>
                  <a:pt x="1259913" y="998324"/>
                </a:lnTo>
                <a:lnTo>
                  <a:pt x="1261427" y="998348"/>
                </a:lnTo>
                <a:lnTo>
                  <a:pt x="1262933" y="998371"/>
                </a:lnTo>
                <a:lnTo>
                  <a:pt x="1264448" y="998387"/>
                </a:lnTo>
                <a:lnTo>
                  <a:pt x="1265954" y="998411"/>
                </a:lnTo>
                <a:lnTo>
                  <a:pt x="1267468" y="998427"/>
                </a:lnTo>
                <a:lnTo>
                  <a:pt x="1268983" y="998443"/>
                </a:lnTo>
                <a:lnTo>
                  <a:pt x="1270489" y="998467"/>
                </a:lnTo>
                <a:lnTo>
                  <a:pt x="1272003" y="998483"/>
                </a:lnTo>
                <a:lnTo>
                  <a:pt x="1273510" y="998499"/>
                </a:lnTo>
                <a:lnTo>
                  <a:pt x="1275024" y="998515"/>
                </a:lnTo>
                <a:lnTo>
                  <a:pt x="1276531" y="998531"/>
                </a:lnTo>
                <a:lnTo>
                  <a:pt x="1278045" y="998539"/>
                </a:lnTo>
                <a:lnTo>
                  <a:pt x="1279551" y="998555"/>
                </a:lnTo>
                <a:lnTo>
                  <a:pt x="1281066" y="998571"/>
                </a:lnTo>
                <a:lnTo>
                  <a:pt x="1282572" y="998579"/>
                </a:lnTo>
                <a:lnTo>
                  <a:pt x="1284086" y="998595"/>
                </a:lnTo>
                <a:lnTo>
                  <a:pt x="1285601" y="998603"/>
                </a:lnTo>
                <a:lnTo>
                  <a:pt x="1287107" y="998619"/>
                </a:lnTo>
                <a:lnTo>
                  <a:pt x="1288621" y="998627"/>
                </a:lnTo>
                <a:lnTo>
                  <a:pt x="1290128" y="998635"/>
                </a:lnTo>
                <a:lnTo>
                  <a:pt x="1291642" y="998642"/>
                </a:lnTo>
                <a:lnTo>
                  <a:pt x="1293148" y="998650"/>
                </a:lnTo>
                <a:lnTo>
                  <a:pt x="1294663" y="998666"/>
                </a:lnTo>
                <a:lnTo>
                  <a:pt x="1296169" y="998674"/>
                </a:lnTo>
                <a:lnTo>
                  <a:pt x="1297683" y="998682"/>
                </a:lnTo>
                <a:lnTo>
                  <a:pt x="1299190" y="998690"/>
                </a:lnTo>
                <a:lnTo>
                  <a:pt x="1300704" y="998690"/>
                </a:lnTo>
                <a:lnTo>
                  <a:pt x="1302218" y="998698"/>
                </a:lnTo>
                <a:lnTo>
                  <a:pt x="1303725" y="998706"/>
                </a:lnTo>
                <a:lnTo>
                  <a:pt x="1305239" y="998714"/>
                </a:lnTo>
                <a:lnTo>
                  <a:pt x="1306745" y="998722"/>
                </a:lnTo>
                <a:lnTo>
                  <a:pt x="1308260" y="998722"/>
                </a:lnTo>
                <a:lnTo>
                  <a:pt x="1309766" y="998730"/>
                </a:lnTo>
                <a:lnTo>
                  <a:pt x="1311280" y="998738"/>
                </a:lnTo>
                <a:lnTo>
                  <a:pt x="1312787" y="998738"/>
                </a:lnTo>
                <a:lnTo>
                  <a:pt x="1314301" y="998746"/>
                </a:lnTo>
                <a:lnTo>
                  <a:pt x="1315807" y="998746"/>
                </a:lnTo>
                <a:lnTo>
                  <a:pt x="1317322" y="998754"/>
                </a:lnTo>
                <a:lnTo>
                  <a:pt x="1318828" y="998762"/>
                </a:lnTo>
                <a:lnTo>
                  <a:pt x="1320342" y="998762"/>
                </a:lnTo>
                <a:lnTo>
                  <a:pt x="1321857" y="998762"/>
                </a:lnTo>
                <a:lnTo>
                  <a:pt x="1323363" y="998770"/>
                </a:lnTo>
                <a:lnTo>
                  <a:pt x="1324877" y="998770"/>
                </a:lnTo>
                <a:lnTo>
                  <a:pt x="1326384" y="998778"/>
                </a:lnTo>
                <a:lnTo>
                  <a:pt x="1327898" y="998778"/>
                </a:lnTo>
                <a:lnTo>
                  <a:pt x="1329404" y="998786"/>
                </a:lnTo>
                <a:lnTo>
                  <a:pt x="1330919" y="998786"/>
                </a:lnTo>
                <a:lnTo>
                  <a:pt x="1332425" y="998786"/>
                </a:lnTo>
                <a:lnTo>
                  <a:pt x="1333940" y="998794"/>
                </a:lnTo>
                <a:lnTo>
                  <a:pt x="1335446" y="998794"/>
                </a:lnTo>
                <a:lnTo>
                  <a:pt x="1336960" y="998794"/>
                </a:lnTo>
                <a:lnTo>
                  <a:pt x="1338474" y="998794"/>
                </a:lnTo>
                <a:lnTo>
                  <a:pt x="1339981" y="998802"/>
                </a:lnTo>
                <a:lnTo>
                  <a:pt x="1341495" y="998802"/>
                </a:lnTo>
                <a:lnTo>
                  <a:pt x="1343001" y="998802"/>
                </a:lnTo>
                <a:lnTo>
                  <a:pt x="1344516" y="998802"/>
                </a:lnTo>
                <a:lnTo>
                  <a:pt x="1346022" y="998810"/>
                </a:lnTo>
                <a:lnTo>
                  <a:pt x="1347536" y="998810"/>
                </a:lnTo>
                <a:lnTo>
                  <a:pt x="1349043" y="998810"/>
                </a:lnTo>
                <a:lnTo>
                  <a:pt x="1350557" y="998810"/>
                </a:lnTo>
                <a:lnTo>
                  <a:pt x="1352064" y="998810"/>
                </a:lnTo>
                <a:lnTo>
                  <a:pt x="1353578" y="998810"/>
                </a:lnTo>
                <a:lnTo>
                  <a:pt x="1355092" y="998818"/>
                </a:lnTo>
                <a:lnTo>
                  <a:pt x="1356599" y="998818"/>
                </a:lnTo>
                <a:lnTo>
                  <a:pt x="1358113" y="998818"/>
                </a:lnTo>
                <a:lnTo>
                  <a:pt x="1359619" y="998818"/>
                </a:lnTo>
                <a:lnTo>
                  <a:pt x="1361134" y="998818"/>
                </a:lnTo>
                <a:lnTo>
                  <a:pt x="1362640" y="998818"/>
                </a:lnTo>
                <a:lnTo>
                  <a:pt x="1364154" y="998818"/>
                </a:lnTo>
                <a:lnTo>
                  <a:pt x="1365661" y="998818"/>
                </a:lnTo>
                <a:lnTo>
                  <a:pt x="1367175" y="998826"/>
                </a:lnTo>
                <a:lnTo>
                  <a:pt x="1368681" y="998826"/>
                </a:lnTo>
                <a:lnTo>
                  <a:pt x="1370196" y="998826"/>
                </a:lnTo>
                <a:lnTo>
                  <a:pt x="1371710" y="998826"/>
                </a:lnTo>
                <a:lnTo>
                  <a:pt x="1373216" y="998826"/>
                </a:lnTo>
                <a:lnTo>
                  <a:pt x="1374731" y="998826"/>
                </a:lnTo>
                <a:lnTo>
                  <a:pt x="1376237" y="998826"/>
                </a:lnTo>
                <a:lnTo>
                  <a:pt x="1377751" y="998826"/>
                </a:lnTo>
                <a:lnTo>
                  <a:pt x="1379258" y="998826"/>
                </a:lnTo>
                <a:lnTo>
                  <a:pt x="1380772" y="998826"/>
                </a:lnTo>
                <a:lnTo>
                  <a:pt x="1382278" y="998826"/>
                </a:lnTo>
                <a:lnTo>
                  <a:pt x="1383793" y="998826"/>
                </a:lnTo>
                <a:lnTo>
                  <a:pt x="1385299" y="998826"/>
                </a:lnTo>
                <a:lnTo>
                  <a:pt x="1386813" y="998826"/>
                </a:lnTo>
                <a:lnTo>
                  <a:pt x="1388320" y="998834"/>
                </a:lnTo>
                <a:lnTo>
                  <a:pt x="1389834" y="998834"/>
                </a:lnTo>
                <a:lnTo>
                  <a:pt x="1391349" y="998834"/>
                </a:lnTo>
                <a:lnTo>
                  <a:pt x="1392855" y="998834"/>
                </a:lnTo>
                <a:lnTo>
                  <a:pt x="1394369" y="998834"/>
                </a:lnTo>
                <a:lnTo>
                  <a:pt x="1395875" y="998834"/>
                </a:lnTo>
                <a:lnTo>
                  <a:pt x="1397390" y="998834"/>
                </a:lnTo>
                <a:lnTo>
                  <a:pt x="1398896" y="998834"/>
                </a:lnTo>
                <a:lnTo>
                  <a:pt x="1400410" y="998834"/>
                </a:lnTo>
                <a:lnTo>
                  <a:pt x="1401917" y="998834"/>
                </a:lnTo>
                <a:lnTo>
                  <a:pt x="1403431" y="998834"/>
                </a:lnTo>
                <a:lnTo>
                  <a:pt x="1404937" y="998834"/>
                </a:lnTo>
                <a:lnTo>
                  <a:pt x="1406452" y="998834"/>
                </a:lnTo>
                <a:lnTo>
                  <a:pt x="1407966" y="998834"/>
                </a:lnTo>
                <a:lnTo>
                  <a:pt x="1409473" y="998834"/>
                </a:lnTo>
                <a:lnTo>
                  <a:pt x="1410987" y="998834"/>
                </a:lnTo>
                <a:lnTo>
                  <a:pt x="1412493" y="998834"/>
                </a:lnTo>
                <a:lnTo>
                  <a:pt x="1414008" y="998834"/>
                </a:lnTo>
                <a:lnTo>
                  <a:pt x="1415514" y="998834"/>
                </a:lnTo>
                <a:lnTo>
                  <a:pt x="1417028" y="998834"/>
                </a:lnTo>
                <a:lnTo>
                  <a:pt x="1418535" y="998834"/>
                </a:lnTo>
                <a:lnTo>
                  <a:pt x="1420049" y="998834"/>
                </a:lnTo>
                <a:lnTo>
                  <a:pt x="1421555" y="998834"/>
                </a:lnTo>
                <a:lnTo>
                  <a:pt x="1423070" y="998834"/>
                </a:lnTo>
                <a:lnTo>
                  <a:pt x="1424584" y="998834"/>
                </a:lnTo>
                <a:lnTo>
                  <a:pt x="1426090" y="998834"/>
                </a:lnTo>
                <a:lnTo>
                  <a:pt x="1427605" y="998834"/>
                </a:lnTo>
                <a:lnTo>
                  <a:pt x="1429111" y="998834"/>
                </a:lnTo>
                <a:lnTo>
                  <a:pt x="1430625" y="998834"/>
                </a:lnTo>
                <a:lnTo>
                  <a:pt x="1432132" y="998834"/>
                </a:lnTo>
                <a:lnTo>
                  <a:pt x="1433646" y="998834"/>
                </a:lnTo>
                <a:lnTo>
                  <a:pt x="1435152" y="998834"/>
                </a:lnTo>
                <a:lnTo>
                  <a:pt x="1436667" y="998834"/>
                </a:lnTo>
                <a:lnTo>
                  <a:pt x="1438173" y="998834"/>
                </a:lnTo>
                <a:lnTo>
                  <a:pt x="1439687" y="998834"/>
                </a:lnTo>
                <a:lnTo>
                  <a:pt x="1441202" y="998834"/>
                </a:lnTo>
                <a:lnTo>
                  <a:pt x="1442708" y="998834"/>
                </a:lnTo>
                <a:lnTo>
                  <a:pt x="1444222" y="998834"/>
                </a:lnTo>
                <a:lnTo>
                  <a:pt x="1445729" y="998834"/>
                </a:lnTo>
                <a:lnTo>
                  <a:pt x="1447243" y="998834"/>
                </a:lnTo>
                <a:lnTo>
                  <a:pt x="1448749" y="998834"/>
                </a:lnTo>
                <a:lnTo>
                  <a:pt x="1450264" y="998834"/>
                </a:lnTo>
                <a:lnTo>
                  <a:pt x="1451770" y="998834"/>
                </a:lnTo>
                <a:lnTo>
                  <a:pt x="1453284" y="998834"/>
                </a:lnTo>
                <a:lnTo>
                  <a:pt x="1454791" y="998834"/>
                </a:lnTo>
                <a:lnTo>
                  <a:pt x="1456305" y="998834"/>
                </a:lnTo>
                <a:lnTo>
                  <a:pt x="1457811" y="998834"/>
                </a:lnTo>
                <a:lnTo>
                  <a:pt x="1459326" y="998834"/>
                </a:lnTo>
                <a:lnTo>
                  <a:pt x="1460840" y="998834"/>
                </a:lnTo>
                <a:lnTo>
                  <a:pt x="1462346" y="998834"/>
                </a:lnTo>
                <a:lnTo>
                  <a:pt x="1463861" y="998834"/>
                </a:lnTo>
                <a:lnTo>
                  <a:pt x="1465367" y="998834"/>
                </a:lnTo>
                <a:lnTo>
                  <a:pt x="1466881" y="998834"/>
                </a:lnTo>
                <a:lnTo>
                  <a:pt x="1468388" y="998834"/>
                </a:lnTo>
                <a:lnTo>
                  <a:pt x="1469902" y="998834"/>
                </a:lnTo>
                <a:lnTo>
                  <a:pt x="1471409" y="998834"/>
                </a:lnTo>
                <a:lnTo>
                  <a:pt x="1472923" y="998834"/>
                </a:lnTo>
                <a:lnTo>
                  <a:pt x="1474429" y="998834"/>
                </a:lnTo>
                <a:lnTo>
                  <a:pt x="1475944" y="998834"/>
                </a:lnTo>
                <a:lnTo>
                  <a:pt x="1477458" y="998834"/>
                </a:lnTo>
                <a:lnTo>
                  <a:pt x="1478964" y="998834"/>
                </a:lnTo>
                <a:lnTo>
                  <a:pt x="1480479" y="998834"/>
                </a:lnTo>
                <a:lnTo>
                  <a:pt x="1481985" y="998834"/>
                </a:lnTo>
                <a:lnTo>
                  <a:pt x="1483499" y="998834"/>
                </a:lnTo>
                <a:lnTo>
                  <a:pt x="1485006" y="998834"/>
                </a:lnTo>
                <a:lnTo>
                  <a:pt x="1486520" y="998834"/>
                </a:lnTo>
                <a:lnTo>
                  <a:pt x="1488026" y="998834"/>
                </a:lnTo>
                <a:lnTo>
                  <a:pt x="1489541" y="998834"/>
                </a:lnTo>
                <a:lnTo>
                  <a:pt x="1491047" y="998834"/>
                </a:lnTo>
                <a:lnTo>
                  <a:pt x="1492561" y="998834"/>
                </a:lnTo>
                <a:lnTo>
                  <a:pt x="1494076" y="998834"/>
                </a:lnTo>
                <a:lnTo>
                  <a:pt x="1495582" y="998834"/>
                </a:lnTo>
                <a:lnTo>
                  <a:pt x="1497096" y="998834"/>
                </a:lnTo>
                <a:lnTo>
                  <a:pt x="1498603" y="998834"/>
                </a:lnTo>
                <a:lnTo>
                  <a:pt x="1500117" y="998834"/>
                </a:lnTo>
                <a:lnTo>
                  <a:pt x="1501623" y="998834"/>
                </a:lnTo>
                <a:lnTo>
                  <a:pt x="1503138" y="998834"/>
                </a:lnTo>
                <a:lnTo>
                  <a:pt x="1504644" y="998834"/>
                </a:lnTo>
                <a:lnTo>
                  <a:pt x="1506158" y="998834"/>
                </a:lnTo>
                <a:lnTo>
                  <a:pt x="1507665" y="998834"/>
                </a:lnTo>
                <a:lnTo>
                  <a:pt x="1509179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6908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1" grpId="0"/>
      <p:bldP spid="13" grpId="0" animBg="1"/>
      <p:bldP spid="15" grpId="0" animBg="1"/>
      <p:bldP spid="17" grpId="0"/>
      <p:bldP spid="80" grpId="0" animBg="1"/>
      <p:bldP spid="1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F519A7-6341-74F1-0F4E-780BE91B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Derivation of Mean Update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/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blipFill>
                <a:blip r:embed="rId2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5228D70-4E40-493B-2307-240664620422}"/>
              </a:ext>
            </a:extLst>
          </p:cNvPr>
          <p:cNvGrpSpPr/>
          <p:nvPr/>
        </p:nvGrpSpPr>
        <p:grpSpPr>
          <a:xfrm>
            <a:off x="1072290" y="1835472"/>
            <a:ext cx="2291381" cy="1473486"/>
            <a:chOff x="1072290" y="1835472"/>
            <a:chExt cx="2291381" cy="147348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2794064-04F9-01FF-4FA8-70BB05E71131}"/>
                </a:ext>
              </a:extLst>
            </p:cNvPr>
            <p:cNvSpPr/>
            <p:nvPr/>
          </p:nvSpPr>
          <p:spPr>
            <a:xfrm>
              <a:off x="1349659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EA6FFC1-E34D-65D1-6390-E74F6765933F}"/>
                </a:ext>
              </a:extLst>
            </p:cNvPr>
            <p:cNvSpPr/>
            <p:nvPr/>
          </p:nvSpPr>
          <p:spPr>
            <a:xfrm>
              <a:off x="2251102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1D7EE13-6311-1538-DD3C-2751FB6AEFB7}"/>
                </a:ext>
              </a:extLst>
            </p:cNvPr>
            <p:cNvSpPr/>
            <p:nvPr/>
          </p:nvSpPr>
          <p:spPr>
            <a:xfrm>
              <a:off x="24622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F87922B-72C0-5D60-E7CE-00C6CF2BFED1}"/>
                </a:ext>
              </a:extLst>
            </p:cNvPr>
            <p:cNvSpPr/>
            <p:nvPr/>
          </p:nvSpPr>
          <p:spPr>
            <a:xfrm>
              <a:off x="1349659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0591D15-0D01-FEC7-2498-2A196FFCD4C7}"/>
                </a:ext>
              </a:extLst>
            </p:cNvPr>
            <p:cNvSpPr/>
            <p:nvPr/>
          </p:nvSpPr>
          <p:spPr>
            <a:xfrm>
              <a:off x="2251102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A0030B1-FA78-3E6B-4761-BBD792ADD32A}"/>
                </a:ext>
              </a:extLst>
            </p:cNvPr>
            <p:cNvSpPr/>
            <p:nvPr/>
          </p:nvSpPr>
          <p:spPr>
            <a:xfrm>
              <a:off x="2462217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37ED9A0-3A3E-43BA-6FDD-54B1BAFEE0FD}"/>
                </a:ext>
              </a:extLst>
            </p:cNvPr>
            <p:cNvSpPr/>
            <p:nvPr/>
          </p:nvSpPr>
          <p:spPr>
            <a:xfrm>
              <a:off x="2230777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C495202-AE04-99DD-7E5F-02ABCDFF80F0}"/>
                </a:ext>
              </a:extLst>
            </p:cNvPr>
            <p:cNvSpPr/>
            <p:nvPr/>
          </p:nvSpPr>
          <p:spPr>
            <a:xfrm>
              <a:off x="2437715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4CFAC6-1D1A-2725-FA43-1A2178057C2F}"/>
                </a:ext>
              </a:extLst>
            </p:cNvPr>
            <p:cNvSpPr/>
            <p:nvPr/>
          </p:nvSpPr>
          <p:spPr>
            <a:xfrm>
              <a:off x="1349659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3D39C5-306B-2E2A-BBBA-B69E28B3D711}"/>
                </a:ext>
              </a:extLst>
            </p:cNvPr>
            <p:cNvSpPr/>
            <p:nvPr/>
          </p:nvSpPr>
          <p:spPr>
            <a:xfrm>
              <a:off x="1349659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2B530F3-117C-7341-C21B-F282EAF75840}"/>
                </a:ext>
              </a:extLst>
            </p:cNvPr>
            <p:cNvSpPr/>
            <p:nvPr/>
          </p:nvSpPr>
          <p:spPr>
            <a:xfrm>
              <a:off x="1349659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9FDCE96-A7C8-4AC6-83BF-242584F47343}"/>
                </a:ext>
              </a:extLst>
            </p:cNvPr>
            <p:cNvSpPr/>
            <p:nvPr/>
          </p:nvSpPr>
          <p:spPr>
            <a:xfrm>
              <a:off x="1349659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5138539-E6E2-2A0F-EE12-967FD4A76A6B}"/>
                </a:ext>
              </a:extLst>
            </p:cNvPr>
            <p:cNvSpPr/>
            <p:nvPr/>
          </p:nvSpPr>
          <p:spPr>
            <a:xfrm>
              <a:off x="1349659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2932E5C-3351-7C82-1C13-2BC206DDF710}"/>
                </a:ext>
              </a:extLst>
            </p:cNvPr>
            <p:cNvSpPr/>
            <p:nvPr/>
          </p:nvSpPr>
          <p:spPr>
            <a:xfrm>
              <a:off x="1349659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4869B1E-B0C8-3006-FF62-A82103A6D852}"/>
                </a:ext>
              </a:extLst>
            </p:cNvPr>
            <p:cNvSpPr/>
            <p:nvPr/>
          </p:nvSpPr>
          <p:spPr>
            <a:xfrm>
              <a:off x="1349659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A3362DF-7026-B14D-35CC-71E02837749F}"/>
                </a:ext>
              </a:extLst>
            </p:cNvPr>
            <p:cNvSpPr/>
            <p:nvPr/>
          </p:nvSpPr>
          <p:spPr>
            <a:xfrm>
              <a:off x="1349659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17FE6C7-D647-C60E-9DFF-033E82A6E11B}"/>
                </a:ext>
              </a:extLst>
            </p:cNvPr>
            <p:cNvSpPr/>
            <p:nvPr/>
          </p:nvSpPr>
          <p:spPr>
            <a:xfrm>
              <a:off x="1349659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ECBF7FC-8325-37C5-CD34-C8CF8BA867C8}"/>
                </a:ext>
              </a:extLst>
            </p:cNvPr>
            <p:cNvSpPr/>
            <p:nvPr/>
          </p:nvSpPr>
          <p:spPr>
            <a:xfrm>
              <a:off x="1349659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74CCD56-41A1-CEE9-60F3-B51D7828E9C6}"/>
                </a:ext>
              </a:extLst>
            </p:cNvPr>
            <p:cNvSpPr/>
            <p:nvPr/>
          </p:nvSpPr>
          <p:spPr>
            <a:xfrm>
              <a:off x="1349659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4A5A749-A087-956E-5540-44E2AAC17AA8}"/>
                </a:ext>
              </a:extLst>
            </p:cNvPr>
            <p:cNvSpPr/>
            <p:nvPr/>
          </p:nvSpPr>
          <p:spPr>
            <a:xfrm>
              <a:off x="1196135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E610986-5461-15D5-E995-4B176F48F5BF}"/>
                </a:ext>
              </a:extLst>
            </p:cNvPr>
            <p:cNvSpPr/>
            <p:nvPr/>
          </p:nvSpPr>
          <p:spPr>
            <a:xfrm>
              <a:off x="1251091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202A63D-1E7D-B3AB-F326-A184C02677F0}"/>
                </a:ext>
              </a:extLst>
            </p:cNvPr>
            <p:cNvSpPr/>
            <p:nvPr/>
          </p:nvSpPr>
          <p:spPr>
            <a:xfrm>
              <a:off x="1273557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7C9A81D-4A4C-E9EC-3B69-FFA973C239DD}"/>
                </a:ext>
              </a:extLst>
            </p:cNvPr>
            <p:cNvSpPr/>
            <p:nvPr/>
          </p:nvSpPr>
          <p:spPr>
            <a:xfrm>
              <a:off x="1198235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5D097E3-BFCA-AE7F-35A5-2AF8C1E63E4E}"/>
                </a:ext>
              </a:extLst>
            </p:cNvPr>
            <p:cNvSpPr/>
            <p:nvPr/>
          </p:nvSpPr>
          <p:spPr>
            <a:xfrm>
              <a:off x="1253191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994E218-CF7C-0A0E-C6C7-B443B5158DB0}"/>
                </a:ext>
              </a:extLst>
            </p:cNvPr>
            <p:cNvSpPr/>
            <p:nvPr/>
          </p:nvSpPr>
          <p:spPr>
            <a:xfrm>
              <a:off x="1279222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1230AB2-AAF4-181A-09E9-A525F066C73E}"/>
                </a:ext>
              </a:extLst>
            </p:cNvPr>
            <p:cNvSpPr/>
            <p:nvPr/>
          </p:nvSpPr>
          <p:spPr>
            <a:xfrm>
              <a:off x="1198868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1D4649-B8C3-9205-E829-5096C9A29C90}"/>
                </a:ext>
              </a:extLst>
            </p:cNvPr>
            <p:cNvSpPr/>
            <p:nvPr/>
          </p:nvSpPr>
          <p:spPr>
            <a:xfrm>
              <a:off x="1253824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271375C-03F3-0C62-1961-A64984025515}"/>
                </a:ext>
              </a:extLst>
            </p:cNvPr>
            <p:cNvSpPr/>
            <p:nvPr/>
          </p:nvSpPr>
          <p:spPr>
            <a:xfrm>
              <a:off x="1276884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B24014D-72C0-52C1-58A6-59E87BB4F585}"/>
                </a:ext>
              </a:extLst>
            </p:cNvPr>
            <p:cNvSpPr/>
            <p:nvPr/>
          </p:nvSpPr>
          <p:spPr>
            <a:xfrm>
              <a:off x="1197244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CEA1DB2-ED04-0323-987F-32F58BD26756}"/>
                </a:ext>
              </a:extLst>
            </p:cNvPr>
            <p:cNvSpPr/>
            <p:nvPr/>
          </p:nvSpPr>
          <p:spPr>
            <a:xfrm>
              <a:off x="1252200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76D289A-1BAD-7B80-6F95-03F5BA636D60}"/>
                </a:ext>
              </a:extLst>
            </p:cNvPr>
            <p:cNvSpPr/>
            <p:nvPr/>
          </p:nvSpPr>
          <p:spPr>
            <a:xfrm>
              <a:off x="1275497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A721EC1-BC62-77AA-84FC-A86DAF57A086}"/>
                </a:ext>
              </a:extLst>
            </p:cNvPr>
            <p:cNvSpPr/>
            <p:nvPr/>
          </p:nvSpPr>
          <p:spPr>
            <a:xfrm>
              <a:off x="1195302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5BAACB1-562F-F1AB-E200-290F561D8926}"/>
                </a:ext>
              </a:extLst>
            </p:cNvPr>
            <p:cNvSpPr/>
            <p:nvPr/>
          </p:nvSpPr>
          <p:spPr>
            <a:xfrm>
              <a:off x="1250258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3009C8A-1BD0-046D-849F-1FBC1A7B2298}"/>
                </a:ext>
              </a:extLst>
            </p:cNvPr>
            <p:cNvSpPr/>
            <p:nvPr/>
          </p:nvSpPr>
          <p:spPr>
            <a:xfrm>
              <a:off x="1271338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AE2E5F4-F507-97A9-3705-FBF374B5E030}"/>
                </a:ext>
              </a:extLst>
            </p:cNvPr>
            <p:cNvSpPr/>
            <p:nvPr/>
          </p:nvSpPr>
          <p:spPr>
            <a:xfrm>
              <a:off x="1079010" y="2667153"/>
              <a:ext cx="64101" cy="78992"/>
            </a:xfrm>
            <a:custGeom>
              <a:avLst/>
              <a:gdLst>
                <a:gd name="connsiteX0" fmla="*/ 1054 w 64101"/>
                <a:gd name="connsiteY0" fmla="*/ 0 h 78992"/>
                <a:gd name="connsiteX1" fmla="*/ 2932 w 64101"/>
                <a:gd name="connsiteY1" fmla="*/ 1604 h 78992"/>
                <a:gd name="connsiteX2" fmla="*/ 4857 w 64101"/>
                <a:gd name="connsiteY2" fmla="*/ 8889 h 78992"/>
                <a:gd name="connsiteX3" fmla="*/ 9851 w 64101"/>
                <a:gd name="connsiteY3" fmla="*/ 11729 h 78992"/>
                <a:gd name="connsiteX4" fmla="*/ 62131 w 64101"/>
                <a:gd name="connsiteY4" fmla="*/ 24834 h 78992"/>
                <a:gd name="connsiteX5" fmla="*/ 63964 w 64101"/>
                <a:gd name="connsiteY5" fmla="*/ 25568 h 78992"/>
                <a:gd name="connsiteX6" fmla="*/ 64101 w 64101"/>
                <a:gd name="connsiteY6" fmla="*/ 26346 h 78992"/>
                <a:gd name="connsiteX7" fmla="*/ 63781 w 64101"/>
                <a:gd name="connsiteY7" fmla="*/ 27355 h 78992"/>
                <a:gd name="connsiteX8" fmla="*/ 62314 w 64101"/>
                <a:gd name="connsiteY8" fmla="*/ 28133 h 78992"/>
                <a:gd name="connsiteX9" fmla="*/ 7056 w 64101"/>
                <a:gd name="connsiteY9" fmla="*/ 51501 h 78992"/>
                <a:gd name="connsiteX10" fmla="*/ 6186 w 64101"/>
                <a:gd name="connsiteY10" fmla="*/ 51913 h 78992"/>
                <a:gd name="connsiteX11" fmla="*/ 5361 w 64101"/>
                <a:gd name="connsiteY11" fmla="*/ 52326 h 78992"/>
                <a:gd name="connsiteX12" fmla="*/ 54892 w 64101"/>
                <a:gd name="connsiteY12" fmla="*/ 64743 h 78992"/>
                <a:gd name="connsiteX13" fmla="*/ 57045 w 64101"/>
                <a:gd name="connsiteY13" fmla="*/ 65110 h 78992"/>
                <a:gd name="connsiteX14" fmla="*/ 59978 w 64101"/>
                <a:gd name="connsiteY14" fmla="*/ 63872 h 78992"/>
                <a:gd name="connsiteX15" fmla="*/ 61215 w 64101"/>
                <a:gd name="connsiteY15" fmla="*/ 58924 h 78992"/>
                <a:gd name="connsiteX16" fmla="*/ 62223 w 64101"/>
                <a:gd name="connsiteY16" fmla="*/ 57045 h 78992"/>
                <a:gd name="connsiteX17" fmla="*/ 64101 w 64101"/>
                <a:gd name="connsiteY17" fmla="*/ 58740 h 78992"/>
                <a:gd name="connsiteX18" fmla="*/ 63964 w 64101"/>
                <a:gd name="connsiteY18" fmla="*/ 63552 h 78992"/>
                <a:gd name="connsiteX19" fmla="*/ 63826 w 64101"/>
                <a:gd name="connsiteY19" fmla="*/ 68409 h 78992"/>
                <a:gd name="connsiteX20" fmla="*/ 63964 w 64101"/>
                <a:gd name="connsiteY20" fmla="*/ 73128 h 78992"/>
                <a:gd name="connsiteX21" fmla="*/ 64101 w 64101"/>
                <a:gd name="connsiteY21" fmla="*/ 77802 h 78992"/>
                <a:gd name="connsiteX22" fmla="*/ 63047 w 64101"/>
                <a:gd name="connsiteY22" fmla="*/ 78993 h 78992"/>
                <a:gd name="connsiteX23" fmla="*/ 61810 w 64101"/>
                <a:gd name="connsiteY23" fmla="*/ 78672 h 78992"/>
                <a:gd name="connsiteX24" fmla="*/ 61306 w 64101"/>
                <a:gd name="connsiteY24" fmla="*/ 78076 h 78992"/>
                <a:gd name="connsiteX25" fmla="*/ 61215 w 64101"/>
                <a:gd name="connsiteY25" fmla="*/ 77389 h 78992"/>
                <a:gd name="connsiteX26" fmla="*/ 60573 w 64101"/>
                <a:gd name="connsiteY26" fmla="*/ 72761 h 78992"/>
                <a:gd name="connsiteX27" fmla="*/ 58970 w 64101"/>
                <a:gd name="connsiteY27" fmla="*/ 69829 h 78992"/>
                <a:gd name="connsiteX28" fmla="*/ 56862 w 64101"/>
                <a:gd name="connsiteY28" fmla="*/ 68225 h 78992"/>
                <a:gd name="connsiteX29" fmla="*/ 54159 w 64101"/>
                <a:gd name="connsiteY29" fmla="*/ 67263 h 78992"/>
                <a:gd name="connsiteX30" fmla="*/ 3757 w 64101"/>
                <a:gd name="connsiteY30" fmla="*/ 54709 h 78992"/>
                <a:gd name="connsiteX31" fmla="*/ 2932 w 64101"/>
                <a:gd name="connsiteY31" fmla="*/ 61077 h 78992"/>
                <a:gd name="connsiteX32" fmla="*/ 2887 w 64101"/>
                <a:gd name="connsiteY32" fmla="*/ 62635 h 78992"/>
                <a:gd name="connsiteX33" fmla="*/ 2612 w 64101"/>
                <a:gd name="connsiteY33" fmla="*/ 63369 h 78992"/>
                <a:gd name="connsiteX34" fmla="*/ 1879 w 64101"/>
                <a:gd name="connsiteY34" fmla="*/ 63690 h 78992"/>
                <a:gd name="connsiteX35" fmla="*/ 321 w 64101"/>
                <a:gd name="connsiteY35" fmla="*/ 63139 h 78992"/>
                <a:gd name="connsiteX36" fmla="*/ 0 w 64101"/>
                <a:gd name="connsiteY36" fmla="*/ 60986 h 78992"/>
                <a:gd name="connsiteX37" fmla="*/ 0 w 64101"/>
                <a:gd name="connsiteY37" fmla="*/ 48385 h 78992"/>
                <a:gd name="connsiteX38" fmla="*/ 275 w 64101"/>
                <a:gd name="connsiteY38" fmla="*/ 46369 h 78992"/>
                <a:gd name="connsiteX39" fmla="*/ 1787 w 64101"/>
                <a:gd name="connsiteY39" fmla="*/ 45407 h 78992"/>
                <a:gd name="connsiteX40" fmla="*/ 50768 w 64101"/>
                <a:gd name="connsiteY40" fmla="*/ 24651 h 78992"/>
                <a:gd name="connsiteX41" fmla="*/ 9026 w 64101"/>
                <a:gd name="connsiteY41" fmla="*/ 14158 h 78992"/>
                <a:gd name="connsiteX42" fmla="*/ 7056 w 64101"/>
                <a:gd name="connsiteY42" fmla="*/ 13883 h 78992"/>
                <a:gd name="connsiteX43" fmla="*/ 4124 w 64101"/>
                <a:gd name="connsiteY43" fmla="*/ 15258 h 78992"/>
                <a:gd name="connsiteX44" fmla="*/ 2932 w 64101"/>
                <a:gd name="connsiteY44" fmla="*/ 20253 h 78992"/>
                <a:gd name="connsiteX45" fmla="*/ 1879 w 64101"/>
                <a:gd name="connsiteY45" fmla="*/ 21948 h 78992"/>
                <a:gd name="connsiteX46" fmla="*/ 596 w 64101"/>
                <a:gd name="connsiteY46" fmla="*/ 21627 h 78992"/>
                <a:gd name="connsiteX47" fmla="*/ 92 w 64101"/>
                <a:gd name="connsiteY47" fmla="*/ 20985 h 78992"/>
                <a:gd name="connsiteX48" fmla="*/ 0 w 64101"/>
                <a:gd name="connsiteY48" fmla="*/ 20253 h 78992"/>
                <a:gd name="connsiteX49" fmla="*/ 138 w 64101"/>
                <a:gd name="connsiteY49" fmla="*/ 15487 h 78992"/>
                <a:gd name="connsiteX50" fmla="*/ 275 w 64101"/>
                <a:gd name="connsiteY50" fmla="*/ 10676 h 78992"/>
                <a:gd name="connsiteX51" fmla="*/ 138 w 64101"/>
                <a:gd name="connsiteY51" fmla="*/ 5957 h 78992"/>
                <a:gd name="connsiteX52" fmla="*/ 0 w 64101"/>
                <a:gd name="connsiteY52" fmla="*/ 1191 h 78992"/>
                <a:gd name="connsiteX53" fmla="*/ 275 w 64101"/>
                <a:gd name="connsiteY53" fmla="*/ 367 h 78992"/>
                <a:gd name="connsiteX54" fmla="*/ 779 w 64101"/>
                <a:gd name="connsiteY54" fmla="*/ 0 h 78992"/>
                <a:gd name="connsiteX55" fmla="*/ 1054 w 64101"/>
                <a:gd name="connsiteY55" fmla="*/ 0 h 7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2">
                  <a:moveTo>
                    <a:pt x="1054" y="0"/>
                  </a:moveTo>
                  <a:cubicBezTo>
                    <a:pt x="2306" y="0"/>
                    <a:pt x="2932" y="535"/>
                    <a:pt x="2932" y="1604"/>
                  </a:cubicBezTo>
                  <a:cubicBezTo>
                    <a:pt x="3055" y="5056"/>
                    <a:pt x="3696" y="7484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40"/>
                    <a:pt x="63842" y="25385"/>
                    <a:pt x="63964" y="25568"/>
                  </a:cubicBezTo>
                  <a:cubicBezTo>
                    <a:pt x="64056" y="25751"/>
                    <a:pt x="64101" y="26011"/>
                    <a:pt x="64101" y="26346"/>
                  </a:cubicBezTo>
                  <a:cubicBezTo>
                    <a:pt x="64101" y="26774"/>
                    <a:pt x="63994" y="27110"/>
                    <a:pt x="63781" y="27355"/>
                  </a:cubicBezTo>
                  <a:cubicBezTo>
                    <a:pt x="63567" y="27568"/>
                    <a:pt x="63078" y="27827"/>
                    <a:pt x="62314" y="28133"/>
                  </a:cubicBezTo>
                  <a:lnTo>
                    <a:pt x="7056" y="51501"/>
                  </a:lnTo>
                  <a:cubicBezTo>
                    <a:pt x="6812" y="51624"/>
                    <a:pt x="6522" y="51761"/>
                    <a:pt x="6186" y="51913"/>
                  </a:cubicBezTo>
                  <a:cubicBezTo>
                    <a:pt x="5850" y="52067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7"/>
                    <a:pt x="56556" y="65110"/>
                    <a:pt x="57045" y="65110"/>
                  </a:cubicBezTo>
                  <a:cubicBezTo>
                    <a:pt x="58236" y="65110"/>
                    <a:pt x="59214" y="64697"/>
                    <a:pt x="59978" y="63872"/>
                  </a:cubicBezTo>
                  <a:cubicBezTo>
                    <a:pt x="60711" y="63017"/>
                    <a:pt x="61123" y="61368"/>
                    <a:pt x="61215" y="58924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40"/>
                    <a:pt x="63826" y="68409"/>
                  </a:cubicBezTo>
                  <a:cubicBezTo>
                    <a:pt x="63826" y="69447"/>
                    <a:pt x="63872" y="71020"/>
                    <a:pt x="63964" y="73128"/>
                  </a:cubicBezTo>
                  <a:cubicBezTo>
                    <a:pt x="64056" y="75236"/>
                    <a:pt x="64101" y="76793"/>
                    <a:pt x="64101" y="77802"/>
                  </a:cubicBezTo>
                  <a:cubicBezTo>
                    <a:pt x="64101" y="78596"/>
                    <a:pt x="63750" y="78993"/>
                    <a:pt x="63047" y="78993"/>
                  </a:cubicBezTo>
                  <a:cubicBezTo>
                    <a:pt x="62498" y="78993"/>
                    <a:pt x="62085" y="78886"/>
                    <a:pt x="61810" y="78672"/>
                  </a:cubicBezTo>
                  <a:cubicBezTo>
                    <a:pt x="61505" y="78458"/>
                    <a:pt x="61337" y="78259"/>
                    <a:pt x="61306" y="78076"/>
                  </a:cubicBezTo>
                  <a:cubicBezTo>
                    <a:pt x="61245" y="77894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1"/>
                  </a:cubicBezTo>
                  <a:cubicBezTo>
                    <a:pt x="60207" y="71509"/>
                    <a:pt x="59672" y="70531"/>
                    <a:pt x="58970" y="69829"/>
                  </a:cubicBezTo>
                  <a:cubicBezTo>
                    <a:pt x="58267" y="69096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3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1"/>
                    <a:pt x="2917" y="62330"/>
                    <a:pt x="2887" y="62635"/>
                  </a:cubicBezTo>
                  <a:cubicBezTo>
                    <a:pt x="2856" y="62910"/>
                    <a:pt x="2764" y="63154"/>
                    <a:pt x="2612" y="63369"/>
                  </a:cubicBezTo>
                  <a:cubicBezTo>
                    <a:pt x="2459" y="63583"/>
                    <a:pt x="2215" y="63690"/>
                    <a:pt x="1879" y="63690"/>
                  </a:cubicBezTo>
                  <a:cubicBezTo>
                    <a:pt x="1023" y="63690"/>
                    <a:pt x="504" y="63506"/>
                    <a:pt x="321" y="63139"/>
                  </a:cubicBezTo>
                  <a:cubicBezTo>
                    <a:pt x="107" y="62772"/>
                    <a:pt x="0" y="62055"/>
                    <a:pt x="0" y="60986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1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3"/>
                  </a:cubicBezTo>
                  <a:cubicBezTo>
                    <a:pt x="2932" y="21382"/>
                    <a:pt x="2581" y="21948"/>
                    <a:pt x="1879" y="21948"/>
                  </a:cubicBezTo>
                  <a:cubicBezTo>
                    <a:pt x="1298" y="21948"/>
                    <a:pt x="871" y="21841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8"/>
                    <a:pt x="0" y="20253"/>
                  </a:cubicBezTo>
                  <a:cubicBezTo>
                    <a:pt x="0" y="19214"/>
                    <a:pt x="46" y="17626"/>
                    <a:pt x="138" y="15487"/>
                  </a:cubicBezTo>
                  <a:cubicBezTo>
                    <a:pt x="229" y="13349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9"/>
                    <a:pt x="0" y="2230"/>
                    <a:pt x="0" y="1191"/>
                  </a:cubicBezTo>
                  <a:cubicBezTo>
                    <a:pt x="0" y="825"/>
                    <a:pt x="92" y="550"/>
                    <a:pt x="275" y="367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F74A363-3DBA-4544-2880-D3D61A248800}"/>
                </a:ext>
              </a:extLst>
            </p:cNvPr>
            <p:cNvSpPr/>
            <p:nvPr/>
          </p:nvSpPr>
          <p:spPr>
            <a:xfrm>
              <a:off x="1072733" y="2635882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6 h 21763"/>
                <a:gd name="connsiteX3" fmla="*/ 1970 w 93838"/>
                <a:gd name="connsiteY3" fmla="*/ 3941 h 21763"/>
                <a:gd name="connsiteX4" fmla="*/ 0 w 93838"/>
                <a:gd name="connsiteY4" fmla="*/ 962 h 21763"/>
                <a:gd name="connsiteX5" fmla="*/ 916 w 93838"/>
                <a:gd name="connsiteY5" fmla="*/ 0 h 21763"/>
                <a:gd name="connsiteX6" fmla="*/ 2520 w 93838"/>
                <a:gd name="connsiteY6" fmla="*/ 1237 h 21763"/>
                <a:gd name="connsiteX7" fmla="*/ 46919 w 93838"/>
                <a:gd name="connsiteY7" fmla="*/ 16312 h 21763"/>
                <a:gd name="connsiteX8" fmla="*/ 90814 w 93838"/>
                <a:gd name="connsiteY8" fmla="*/ 1604 h 21763"/>
                <a:gd name="connsiteX9" fmla="*/ 92922 w 93838"/>
                <a:gd name="connsiteY9" fmla="*/ 0 h 21763"/>
                <a:gd name="connsiteX10" fmla="*/ 93838 w 93838"/>
                <a:gd name="connsiteY10" fmla="*/ 962 h 21763"/>
                <a:gd name="connsiteX11" fmla="*/ 91959 w 93838"/>
                <a:gd name="connsiteY11" fmla="*/ 3849 h 21763"/>
                <a:gd name="connsiteX12" fmla="*/ 85774 w 93838"/>
                <a:gd name="connsiteY12" fmla="*/ 9577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8"/>
                    <a:pt x="8431" y="9806"/>
                  </a:cubicBezTo>
                  <a:cubicBezTo>
                    <a:pt x="5437" y="7453"/>
                    <a:pt x="3284" y="5499"/>
                    <a:pt x="1970" y="3941"/>
                  </a:cubicBezTo>
                  <a:cubicBezTo>
                    <a:pt x="657" y="2383"/>
                    <a:pt x="0" y="1390"/>
                    <a:pt x="0" y="962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3"/>
                    <a:pt x="2520" y="1237"/>
                  </a:cubicBezTo>
                  <a:cubicBezTo>
                    <a:pt x="12784" y="11318"/>
                    <a:pt x="27583" y="16342"/>
                    <a:pt x="46919" y="16312"/>
                  </a:cubicBezTo>
                  <a:cubicBezTo>
                    <a:pt x="66316" y="16312"/>
                    <a:pt x="80947" y="11410"/>
                    <a:pt x="90814" y="1604"/>
                  </a:cubicBezTo>
                  <a:cubicBezTo>
                    <a:pt x="91883" y="535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2"/>
                  </a:cubicBezTo>
                  <a:cubicBezTo>
                    <a:pt x="93838" y="1390"/>
                    <a:pt x="93212" y="2352"/>
                    <a:pt x="91959" y="3849"/>
                  </a:cubicBezTo>
                  <a:cubicBezTo>
                    <a:pt x="90707" y="5345"/>
                    <a:pt x="88645" y="7255"/>
                    <a:pt x="85774" y="9577"/>
                  </a:cubicBezTo>
                  <a:cubicBezTo>
                    <a:pt x="82903" y="11898"/>
                    <a:pt x="79710" y="13899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1D00B9C-A7C4-C4C6-7ABC-D5ADF438380B}"/>
                </a:ext>
              </a:extLst>
            </p:cNvPr>
            <p:cNvSpPr/>
            <p:nvPr/>
          </p:nvSpPr>
          <p:spPr>
            <a:xfrm>
              <a:off x="1101645" y="2582016"/>
              <a:ext cx="42520" cy="46734"/>
            </a:xfrm>
            <a:custGeom>
              <a:avLst/>
              <a:gdLst>
                <a:gd name="connsiteX0" fmla="*/ 6186 w 42520"/>
                <a:gd name="connsiteY0" fmla="*/ 0 h 46734"/>
                <a:gd name="connsiteX1" fmla="*/ 10218 w 42520"/>
                <a:gd name="connsiteY1" fmla="*/ 1603 h 46734"/>
                <a:gd name="connsiteX2" fmla="*/ 11638 w 42520"/>
                <a:gd name="connsiteY2" fmla="*/ 5039 h 46734"/>
                <a:gd name="connsiteX3" fmla="*/ 10630 w 42520"/>
                <a:gd name="connsiteY3" fmla="*/ 7697 h 46734"/>
                <a:gd name="connsiteX4" fmla="*/ 8339 w 42520"/>
                <a:gd name="connsiteY4" fmla="*/ 8613 h 46734"/>
                <a:gd name="connsiteX5" fmla="*/ 5086 w 42520"/>
                <a:gd name="connsiteY5" fmla="*/ 7331 h 46734"/>
                <a:gd name="connsiteX6" fmla="*/ 3253 w 42520"/>
                <a:gd name="connsiteY6" fmla="*/ 4124 h 46734"/>
                <a:gd name="connsiteX7" fmla="*/ 2062 w 42520"/>
                <a:gd name="connsiteY7" fmla="*/ 8797 h 46734"/>
                <a:gd name="connsiteX8" fmla="*/ 3024 w 42520"/>
                <a:gd name="connsiteY8" fmla="*/ 12233 h 46734"/>
                <a:gd name="connsiteX9" fmla="*/ 5223 w 42520"/>
                <a:gd name="connsiteY9" fmla="*/ 14754 h 46734"/>
                <a:gd name="connsiteX10" fmla="*/ 8248 w 42520"/>
                <a:gd name="connsiteY10" fmla="*/ 16495 h 46734"/>
                <a:gd name="connsiteX11" fmla="*/ 11042 w 42520"/>
                <a:gd name="connsiteY11" fmla="*/ 17594 h 46734"/>
                <a:gd name="connsiteX12" fmla="*/ 13150 w 42520"/>
                <a:gd name="connsiteY12" fmla="*/ 18098 h 46734"/>
                <a:gd name="connsiteX13" fmla="*/ 25980 w 42520"/>
                <a:gd name="connsiteY13" fmla="*/ 21305 h 46734"/>
                <a:gd name="connsiteX14" fmla="*/ 34227 w 42520"/>
                <a:gd name="connsiteY14" fmla="*/ 22863 h 46734"/>
                <a:gd name="connsiteX15" fmla="*/ 38672 w 42520"/>
                <a:gd name="connsiteY15" fmla="*/ 21580 h 46734"/>
                <a:gd name="connsiteX16" fmla="*/ 40413 w 42520"/>
                <a:gd name="connsiteY16" fmla="*/ 17731 h 46734"/>
                <a:gd name="connsiteX17" fmla="*/ 40138 w 42520"/>
                <a:gd name="connsiteY17" fmla="*/ 15578 h 46734"/>
                <a:gd name="connsiteX18" fmla="*/ 38992 w 42520"/>
                <a:gd name="connsiteY18" fmla="*/ 12967 h 46734"/>
                <a:gd name="connsiteX19" fmla="*/ 36839 w 42520"/>
                <a:gd name="connsiteY19" fmla="*/ 10125 h 46734"/>
                <a:gd name="connsiteX20" fmla="*/ 33265 w 42520"/>
                <a:gd name="connsiteY20" fmla="*/ 7422 h 46734"/>
                <a:gd name="connsiteX21" fmla="*/ 28133 w 42520"/>
                <a:gd name="connsiteY21" fmla="*/ 5223 h 46734"/>
                <a:gd name="connsiteX22" fmla="*/ 27125 w 42520"/>
                <a:gd name="connsiteY22" fmla="*/ 4032 h 46734"/>
                <a:gd name="connsiteX23" fmla="*/ 28041 w 42520"/>
                <a:gd name="connsiteY23" fmla="*/ 2886 h 46734"/>
                <a:gd name="connsiteX24" fmla="*/ 30470 w 42520"/>
                <a:gd name="connsiteY24" fmla="*/ 3528 h 46734"/>
                <a:gd name="connsiteX25" fmla="*/ 34181 w 42520"/>
                <a:gd name="connsiteY25" fmla="*/ 5452 h 46734"/>
                <a:gd name="connsiteX26" fmla="*/ 38122 w 42520"/>
                <a:gd name="connsiteY26" fmla="*/ 8430 h 46734"/>
                <a:gd name="connsiteX27" fmla="*/ 41237 w 42520"/>
                <a:gd name="connsiteY27" fmla="*/ 12646 h 46734"/>
                <a:gd name="connsiteX28" fmla="*/ 42520 w 42520"/>
                <a:gd name="connsiteY28" fmla="*/ 17915 h 46734"/>
                <a:gd name="connsiteX29" fmla="*/ 40413 w 42520"/>
                <a:gd name="connsiteY29" fmla="*/ 24467 h 46734"/>
                <a:gd name="connsiteX30" fmla="*/ 35373 w 42520"/>
                <a:gd name="connsiteY30" fmla="*/ 28041 h 46734"/>
                <a:gd name="connsiteX31" fmla="*/ 36335 w 42520"/>
                <a:gd name="connsiteY31" fmla="*/ 28591 h 46734"/>
                <a:gd name="connsiteX32" fmla="*/ 38122 w 42520"/>
                <a:gd name="connsiteY32" fmla="*/ 29873 h 46734"/>
                <a:gd name="connsiteX33" fmla="*/ 40229 w 42520"/>
                <a:gd name="connsiteY33" fmla="*/ 31844 h 46734"/>
                <a:gd name="connsiteX34" fmla="*/ 41787 w 42520"/>
                <a:gd name="connsiteY34" fmla="*/ 34548 h 46734"/>
                <a:gd name="connsiteX35" fmla="*/ 42520 w 42520"/>
                <a:gd name="connsiteY35" fmla="*/ 37892 h 46734"/>
                <a:gd name="connsiteX36" fmla="*/ 41879 w 42520"/>
                <a:gd name="connsiteY36" fmla="*/ 42062 h 46734"/>
                <a:gd name="connsiteX37" fmla="*/ 39771 w 42520"/>
                <a:gd name="connsiteY37" fmla="*/ 45361 h 46734"/>
                <a:gd name="connsiteX38" fmla="*/ 36289 w 42520"/>
                <a:gd name="connsiteY38" fmla="*/ 46735 h 46734"/>
                <a:gd name="connsiteX39" fmla="*/ 32486 w 42520"/>
                <a:gd name="connsiteY39" fmla="*/ 45223 h 46734"/>
                <a:gd name="connsiteX40" fmla="*/ 30882 w 42520"/>
                <a:gd name="connsiteY40" fmla="*/ 41558 h 46734"/>
                <a:gd name="connsiteX41" fmla="*/ 31661 w 42520"/>
                <a:gd name="connsiteY41" fmla="*/ 39175 h 46734"/>
                <a:gd name="connsiteX42" fmla="*/ 34135 w 42520"/>
                <a:gd name="connsiteY42" fmla="*/ 38076 h 46734"/>
                <a:gd name="connsiteX43" fmla="*/ 37434 w 42520"/>
                <a:gd name="connsiteY43" fmla="*/ 39358 h 46734"/>
                <a:gd name="connsiteX44" fmla="*/ 39221 w 42520"/>
                <a:gd name="connsiteY44" fmla="*/ 42474 h 46734"/>
                <a:gd name="connsiteX45" fmla="*/ 40413 w 42520"/>
                <a:gd name="connsiteY45" fmla="*/ 37801 h 46734"/>
                <a:gd name="connsiteX46" fmla="*/ 37755 w 42520"/>
                <a:gd name="connsiteY46" fmla="*/ 32394 h 46734"/>
                <a:gd name="connsiteX47" fmla="*/ 30653 w 42520"/>
                <a:gd name="connsiteY47" fmla="*/ 28866 h 46734"/>
                <a:gd name="connsiteX48" fmla="*/ 15212 w 42520"/>
                <a:gd name="connsiteY48" fmla="*/ 24925 h 46734"/>
                <a:gd name="connsiteX49" fmla="*/ 8339 w 42520"/>
                <a:gd name="connsiteY49" fmla="*/ 23826 h 46734"/>
                <a:gd name="connsiteX50" fmla="*/ 5086 w 42520"/>
                <a:gd name="connsiteY50" fmla="*/ 24329 h 46734"/>
                <a:gd name="connsiteX51" fmla="*/ 3162 w 42520"/>
                <a:gd name="connsiteY51" fmla="*/ 25704 h 46734"/>
                <a:gd name="connsiteX52" fmla="*/ 2291 w 42520"/>
                <a:gd name="connsiteY52" fmla="*/ 27308 h 46734"/>
                <a:gd name="connsiteX53" fmla="*/ 2062 w 42520"/>
                <a:gd name="connsiteY53" fmla="*/ 28866 h 46734"/>
                <a:gd name="connsiteX54" fmla="*/ 2612 w 42520"/>
                <a:gd name="connsiteY54" fmla="*/ 31798 h 46734"/>
                <a:gd name="connsiteX55" fmla="*/ 4445 w 42520"/>
                <a:gd name="connsiteY55" fmla="*/ 35143 h 46734"/>
                <a:gd name="connsiteX56" fmla="*/ 8248 w 42520"/>
                <a:gd name="connsiteY56" fmla="*/ 38625 h 46734"/>
                <a:gd name="connsiteX57" fmla="*/ 14342 w 42520"/>
                <a:gd name="connsiteY57" fmla="*/ 41466 h 46734"/>
                <a:gd name="connsiteX58" fmla="*/ 15395 w 42520"/>
                <a:gd name="connsiteY58" fmla="*/ 42703 h 46734"/>
                <a:gd name="connsiteX59" fmla="*/ 14433 w 42520"/>
                <a:gd name="connsiteY59" fmla="*/ 43803 h 46734"/>
                <a:gd name="connsiteX60" fmla="*/ 12050 w 42520"/>
                <a:gd name="connsiteY60" fmla="*/ 43207 h 46734"/>
                <a:gd name="connsiteX61" fmla="*/ 8339 w 42520"/>
                <a:gd name="connsiteY61" fmla="*/ 41283 h 46734"/>
                <a:gd name="connsiteX62" fmla="*/ 4445 w 42520"/>
                <a:gd name="connsiteY62" fmla="*/ 38259 h 46734"/>
                <a:gd name="connsiteX63" fmla="*/ 1283 w 42520"/>
                <a:gd name="connsiteY63" fmla="*/ 33997 h 46734"/>
                <a:gd name="connsiteX64" fmla="*/ 0 w 42520"/>
                <a:gd name="connsiteY64" fmla="*/ 28682 h 46734"/>
                <a:gd name="connsiteX65" fmla="*/ 275 w 42520"/>
                <a:gd name="connsiteY65" fmla="*/ 26254 h 46734"/>
                <a:gd name="connsiteX66" fmla="*/ 1191 w 42520"/>
                <a:gd name="connsiteY66" fmla="*/ 23551 h 46734"/>
                <a:gd name="connsiteX67" fmla="*/ 3391 w 42520"/>
                <a:gd name="connsiteY67" fmla="*/ 20709 h 46734"/>
                <a:gd name="connsiteX68" fmla="*/ 7102 w 42520"/>
                <a:gd name="connsiteY68" fmla="*/ 18557 h 46734"/>
                <a:gd name="connsiteX69" fmla="*/ 5040 w 42520"/>
                <a:gd name="connsiteY69" fmla="*/ 17273 h 46734"/>
                <a:gd name="connsiteX70" fmla="*/ 2795 w 42520"/>
                <a:gd name="connsiteY70" fmla="*/ 15303 h 46734"/>
                <a:gd name="connsiteX71" fmla="*/ 779 w 42520"/>
                <a:gd name="connsiteY71" fmla="*/ 12371 h 46734"/>
                <a:gd name="connsiteX72" fmla="*/ 0 w 42520"/>
                <a:gd name="connsiteY72" fmla="*/ 8705 h 46734"/>
                <a:gd name="connsiteX73" fmla="*/ 504 w 42520"/>
                <a:gd name="connsiteY73" fmla="*/ 4994 h 46734"/>
                <a:gd name="connsiteX74" fmla="*/ 2474 w 42520"/>
                <a:gd name="connsiteY74" fmla="*/ 1603 h 46734"/>
                <a:gd name="connsiteX75" fmla="*/ 6186 w 42520"/>
                <a:gd name="connsiteY75" fmla="*/ 0 h 4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4">
                  <a:moveTo>
                    <a:pt x="6186" y="0"/>
                  </a:moveTo>
                  <a:cubicBezTo>
                    <a:pt x="7896" y="0"/>
                    <a:pt x="9240" y="534"/>
                    <a:pt x="10218" y="1603"/>
                  </a:cubicBezTo>
                  <a:cubicBezTo>
                    <a:pt x="11165" y="2672"/>
                    <a:pt x="11638" y="3818"/>
                    <a:pt x="11638" y="5039"/>
                  </a:cubicBezTo>
                  <a:cubicBezTo>
                    <a:pt x="11638" y="6200"/>
                    <a:pt x="11302" y="7086"/>
                    <a:pt x="10630" y="7697"/>
                  </a:cubicBezTo>
                  <a:cubicBezTo>
                    <a:pt x="9958" y="8308"/>
                    <a:pt x="9194" y="8613"/>
                    <a:pt x="8339" y="8613"/>
                  </a:cubicBezTo>
                  <a:cubicBezTo>
                    <a:pt x="7178" y="8613"/>
                    <a:pt x="6094" y="8186"/>
                    <a:pt x="5086" y="7331"/>
                  </a:cubicBezTo>
                  <a:cubicBezTo>
                    <a:pt x="4078" y="6475"/>
                    <a:pt x="3467" y="5406"/>
                    <a:pt x="3253" y="4124"/>
                  </a:cubicBezTo>
                  <a:cubicBezTo>
                    <a:pt x="2459" y="5376"/>
                    <a:pt x="2062" y="6934"/>
                    <a:pt x="2062" y="8797"/>
                  </a:cubicBezTo>
                  <a:cubicBezTo>
                    <a:pt x="2062" y="10019"/>
                    <a:pt x="2383" y="11164"/>
                    <a:pt x="3024" y="12233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4"/>
                    <a:pt x="7056" y="15944"/>
                    <a:pt x="8248" y="16495"/>
                  </a:cubicBezTo>
                  <a:cubicBezTo>
                    <a:pt x="9408" y="17014"/>
                    <a:pt x="10340" y="17380"/>
                    <a:pt x="11042" y="17594"/>
                  </a:cubicBezTo>
                  <a:cubicBezTo>
                    <a:pt x="11715" y="17777"/>
                    <a:pt x="12417" y="17945"/>
                    <a:pt x="13150" y="18098"/>
                  </a:cubicBezTo>
                  <a:lnTo>
                    <a:pt x="25980" y="21305"/>
                  </a:lnTo>
                  <a:cubicBezTo>
                    <a:pt x="30042" y="22344"/>
                    <a:pt x="32791" y="22863"/>
                    <a:pt x="34227" y="22863"/>
                  </a:cubicBezTo>
                  <a:cubicBezTo>
                    <a:pt x="35999" y="22863"/>
                    <a:pt x="37480" y="22436"/>
                    <a:pt x="38672" y="21580"/>
                  </a:cubicBezTo>
                  <a:cubicBezTo>
                    <a:pt x="39832" y="20725"/>
                    <a:pt x="40413" y="19442"/>
                    <a:pt x="40413" y="17731"/>
                  </a:cubicBezTo>
                  <a:cubicBezTo>
                    <a:pt x="40413" y="17059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5"/>
                  </a:cubicBezTo>
                  <a:cubicBezTo>
                    <a:pt x="35953" y="9209"/>
                    <a:pt x="34762" y="8308"/>
                    <a:pt x="33265" y="7422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2"/>
                  </a:cubicBezTo>
                  <a:cubicBezTo>
                    <a:pt x="35556" y="6308"/>
                    <a:pt x="36869" y="7301"/>
                    <a:pt x="38122" y="8430"/>
                  </a:cubicBezTo>
                  <a:cubicBezTo>
                    <a:pt x="39344" y="9560"/>
                    <a:pt x="40382" y="10966"/>
                    <a:pt x="41237" y="12646"/>
                  </a:cubicBezTo>
                  <a:cubicBezTo>
                    <a:pt x="42093" y="14325"/>
                    <a:pt x="42520" y="16082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3"/>
                  </a:cubicBezTo>
                  <a:cubicBezTo>
                    <a:pt x="38916" y="30485"/>
                    <a:pt x="39618" y="31141"/>
                    <a:pt x="40229" y="31844"/>
                  </a:cubicBezTo>
                  <a:cubicBezTo>
                    <a:pt x="40810" y="32547"/>
                    <a:pt x="41329" y="33447"/>
                    <a:pt x="41787" y="34548"/>
                  </a:cubicBezTo>
                  <a:cubicBezTo>
                    <a:pt x="42276" y="35617"/>
                    <a:pt x="42520" y="36731"/>
                    <a:pt x="42520" y="37892"/>
                  </a:cubicBezTo>
                  <a:cubicBezTo>
                    <a:pt x="42520" y="39358"/>
                    <a:pt x="42307" y="40748"/>
                    <a:pt x="41879" y="42062"/>
                  </a:cubicBezTo>
                  <a:cubicBezTo>
                    <a:pt x="41451" y="43345"/>
                    <a:pt x="40749" y="44444"/>
                    <a:pt x="39771" y="45361"/>
                  </a:cubicBezTo>
                  <a:cubicBezTo>
                    <a:pt x="38794" y="46277"/>
                    <a:pt x="37633" y="46735"/>
                    <a:pt x="36289" y="46735"/>
                  </a:cubicBezTo>
                  <a:cubicBezTo>
                    <a:pt x="34792" y="46735"/>
                    <a:pt x="33525" y="46231"/>
                    <a:pt x="32486" y="45223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2"/>
                    <a:pt x="31142" y="39877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8"/>
                  </a:cubicBezTo>
                  <a:cubicBezTo>
                    <a:pt x="38381" y="40214"/>
                    <a:pt x="38977" y="41253"/>
                    <a:pt x="39221" y="42474"/>
                  </a:cubicBezTo>
                  <a:cubicBezTo>
                    <a:pt x="40016" y="41221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1"/>
                    <a:pt x="18389" y="25658"/>
                    <a:pt x="15212" y="24925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29"/>
                  </a:cubicBezTo>
                  <a:cubicBezTo>
                    <a:pt x="4200" y="24665"/>
                    <a:pt x="3559" y="25124"/>
                    <a:pt x="3162" y="25704"/>
                  </a:cubicBezTo>
                  <a:cubicBezTo>
                    <a:pt x="2734" y="26254"/>
                    <a:pt x="2444" y="26788"/>
                    <a:pt x="2291" y="27308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4"/>
                    <a:pt x="6537" y="37495"/>
                    <a:pt x="8248" y="38625"/>
                  </a:cubicBezTo>
                  <a:cubicBezTo>
                    <a:pt x="9958" y="39755"/>
                    <a:pt x="11989" y="40702"/>
                    <a:pt x="14342" y="41466"/>
                  </a:cubicBezTo>
                  <a:cubicBezTo>
                    <a:pt x="15044" y="41618"/>
                    <a:pt x="15395" y="42031"/>
                    <a:pt x="15395" y="42703"/>
                  </a:cubicBezTo>
                  <a:cubicBezTo>
                    <a:pt x="15365" y="43436"/>
                    <a:pt x="15044" y="43803"/>
                    <a:pt x="14433" y="43803"/>
                  </a:cubicBezTo>
                  <a:cubicBezTo>
                    <a:pt x="13914" y="43803"/>
                    <a:pt x="13120" y="43604"/>
                    <a:pt x="12050" y="43207"/>
                  </a:cubicBezTo>
                  <a:cubicBezTo>
                    <a:pt x="10951" y="42780"/>
                    <a:pt x="9714" y="42138"/>
                    <a:pt x="8339" y="41283"/>
                  </a:cubicBezTo>
                  <a:cubicBezTo>
                    <a:pt x="6965" y="40397"/>
                    <a:pt x="5666" y="39388"/>
                    <a:pt x="4445" y="38259"/>
                  </a:cubicBezTo>
                  <a:cubicBezTo>
                    <a:pt x="3192" y="37098"/>
                    <a:pt x="2138" y="35677"/>
                    <a:pt x="1283" y="33997"/>
                  </a:cubicBezTo>
                  <a:cubicBezTo>
                    <a:pt x="428" y="32286"/>
                    <a:pt x="0" y="30515"/>
                    <a:pt x="0" y="28682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09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3"/>
                  </a:cubicBezTo>
                  <a:cubicBezTo>
                    <a:pt x="4368" y="16754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5"/>
                  </a:cubicBezTo>
                  <a:cubicBezTo>
                    <a:pt x="0" y="7452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3"/>
                  </a:cubicBezTo>
                  <a:cubicBezTo>
                    <a:pt x="3452" y="534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B914961-A1FF-D05E-424B-2F01D8E891B4}"/>
                </a:ext>
              </a:extLst>
            </p:cNvPr>
            <p:cNvSpPr/>
            <p:nvPr/>
          </p:nvSpPr>
          <p:spPr>
            <a:xfrm>
              <a:off x="1102745" y="2564525"/>
              <a:ext cx="58465" cy="11088"/>
            </a:xfrm>
            <a:custGeom>
              <a:avLst/>
              <a:gdLst>
                <a:gd name="connsiteX0" fmla="*/ 8339 w 58465"/>
                <a:gd name="connsiteY0" fmla="*/ 9668 h 11088"/>
                <a:gd name="connsiteX1" fmla="*/ 4857 w 58465"/>
                <a:gd name="connsiteY1" fmla="*/ 11089 h 11088"/>
                <a:gd name="connsiteX2" fmla="*/ 1466 w 58465"/>
                <a:gd name="connsiteY2" fmla="*/ 9668 h 11088"/>
                <a:gd name="connsiteX3" fmla="*/ 0 w 58465"/>
                <a:gd name="connsiteY3" fmla="*/ 6094 h 11088"/>
                <a:gd name="connsiteX4" fmla="*/ 1375 w 58465"/>
                <a:gd name="connsiteY4" fmla="*/ 2658 h 11088"/>
                <a:gd name="connsiteX5" fmla="*/ 4903 w 58465"/>
                <a:gd name="connsiteY5" fmla="*/ 1237 h 11088"/>
                <a:gd name="connsiteX6" fmla="*/ 8477 w 58465"/>
                <a:gd name="connsiteY6" fmla="*/ 2749 h 11088"/>
                <a:gd name="connsiteX7" fmla="*/ 9851 w 58465"/>
                <a:gd name="connsiteY7" fmla="*/ 6094 h 11088"/>
                <a:gd name="connsiteX8" fmla="*/ 8339 w 58465"/>
                <a:gd name="connsiteY8" fmla="*/ 9668 h 11088"/>
                <a:gd name="connsiteX9" fmla="*/ 38855 w 58465"/>
                <a:gd name="connsiteY9" fmla="*/ 9668 h 11088"/>
                <a:gd name="connsiteX10" fmla="*/ 35373 w 58465"/>
                <a:gd name="connsiteY10" fmla="*/ 10997 h 11088"/>
                <a:gd name="connsiteX11" fmla="*/ 31936 w 58465"/>
                <a:gd name="connsiteY11" fmla="*/ 9714 h 11088"/>
                <a:gd name="connsiteX12" fmla="*/ 30424 w 58465"/>
                <a:gd name="connsiteY12" fmla="*/ 6003 h 11088"/>
                <a:gd name="connsiteX13" fmla="*/ 33127 w 58465"/>
                <a:gd name="connsiteY13" fmla="*/ 1604 h 11088"/>
                <a:gd name="connsiteX14" fmla="*/ 40275 w 58465"/>
                <a:gd name="connsiteY14" fmla="*/ 0 h 11088"/>
                <a:gd name="connsiteX15" fmla="*/ 49622 w 58465"/>
                <a:gd name="connsiteY15" fmla="*/ 1970 h 11088"/>
                <a:gd name="connsiteX16" fmla="*/ 56312 w 58465"/>
                <a:gd name="connsiteY16" fmla="*/ 5865 h 11088"/>
                <a:gd name="connsiteX17" fmla="*/ 58465 w 58465"/>
                <a:gd name="connsiteY17" fmla="*/ 8568 h 11088"/>
                <a:gd name="connsiteX18" fmla="*/ 57458 w 58465"/>
                <a:gd name="connsiteY18" fmla="*/ 9485 h 11088"/>
                <a:gd name="connsiteX19" fmla="*/ 56404 w 58465"/>
                <a:gd name="connsiteY19" fmla="*/ 8843 h 11088"/>
                <a:gd name="connsiteX20" fmla="*/ 40275 w 58465"/>
                <a:gd name="connsiteY20" fmla="*/ 2062 h 11088"/>
                <a:gd name="connsiteX21" fmla="*/ 38855 w 58465"/>
                <a:gd name="connsiteY21" fmla="*/ 2245 h 11088"/>
                <a:gd name="connsiteX22" fmla="*/ 39038 w 58465"/>
                <a:gd name="connsiteY22" fmla="*/ 2475 h 11088"/>
                <a:gd name="connsiteX23" fmla="*/ 40367 w 58465"/>
                <a:gd name="connsiteY23" fmla="*/ 6003 h 11088"/>
                <a:gd name="connsiteX24" fmla="*/ 38855 w 58465"/>
                <a:gd name="connsiteY24" fmla="*/ 9668 h 1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8">
                  <a:moveTo>
                    <a:pt x="8339" y="9668"/>
                  </a:moveTo>
                  <a:cubicBezTo>
                    <a:pt x="7331" y="10615"/>
                    <a:pt x="6170" y="11089"/>
                    <a:pt x="4857" y="11089"/>
                  </a:cubicBezTo>
                  <a:cubicBezTo>
                    <a:pt x="3543" y="11089"/>
                    <a:pt x="2413" y="10615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1"/>
                    <a:pt x="3436" y="1237"/>
                    <a:pt x="4903" y="1237"/>
                  </a:cubicBezTo>
                  <a:cubicBezTo>
                    <a:pt x="6338" y="1237"/>
                    <a:pt x="7530" y="1741"/>
                    <a:pt x="8477" y="2749"/>
                  </a:cubicBezTo>
                  <a:cubicBezTo>
                    <a:pt x="9393" y="3727"/>
                    <a:pt x="9851" y="4842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4"/>
                    <a:pt x="36686" y="10997"/>
                    <a:pt x="35373" y="10997"/>
                  </a:cubicBezTo>
                  <a:cubicBezTo>
                    <a:pt x="34059" y="10997"/>
                    <a:pt x="32914" y="10569"/>
                    <a:pt x="31936" y="9714"/>
                  </a:cubicBezTo>
                  <a:cubicBezTo>
                    <a:pt x="30928" y="8828"/>
                    <a:pt x="30424" y="7591"/>
                    <a:pt x="30424" y="6003"/>
                  </a:cubicBezTo>
                  <a:cubicBezTo>
                    <a:pt x="30424" y="4139"/>
                    <a:pt x="31325" y="2673"/>
                    <a:pt x="33127" y="1604"/>
                  </a:cubicBezTo>
                  <a:cubicBezTo>
                    <a:pt x="34899" y="535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2"/>
                    <a:pt x="56312" y="5865"/>
                  </a:cubicBezTo>
                  <a:cubicBezTo>
                    <a:pt x="57747" y="7148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0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2"/>
                    <a:pt x="38855" y="2245"/>
                  </a:cubicBezTo>
                  <a:lnTo>
                    <a:pt x="39038" y="2475"/>
                  </a:lnTo>
                  <a:cubicBezTo>
                    <a:pt x="39924" y="3544"/>
                    <a:pt x="40367" y="4719"/>
                    <a:pt x="40367" y="6003"/>
                  </a:cubicBezTo>
                  <a:cubicBezTo>
                    <a:pt x="40367" y="7561"/>
                    <a:pt x="39863" y="8782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FB1380A-7F4B-2CC3-5107-299F525E6C99}"/>
                </a:ext>
              </a:extLst>
            </p:cNvPr>
            <p:cNvSpPr/>
            <p:nvPr/>
          </p:nvSpPr>
          <p:spPr>
            <a:xfrm>
              <a:off x="1101645" y="2484058"/>
              <a:ext cx="61718" cy="50859"/>
            </a:xfrm>
            <a:custGeom>
              <a:avLst/>
              <a:gdLst>
                <a:gd name="connsiteX0" fmla="*/ 28041 w 61718"/>
                <a:gd name="connsiteY0" fmla="*/ 0 h 50859"/>
                <a:gd name="connsiteX1" fmla="*/ 37343 w 61718"/>
                <a:gd name="connsiteY1" fmla="*/ 2795 h 50859"/>
                <a:gd name="connsiteX2" fmla="*/ 42520 w 61718"/>
                <a:gd name="connsiteY2" fmla="*/ 9760 h 50859"/>
                <a:gd name="connsiteX3" fmla="*/ 40642 w 61718"/>
                <a:gd name="connsiteY3" fmla="*/ 15258 h 50859"/>
                <a:gd name="connsiteX4" fmla="*/ 35647 w 61718"/>
                <a:gd name="connsiteY4" fmla="*/ 18191 h 50859"/>
                <a:gd name="connsiteX5" fmla="*/ 37893 w 61718"/>
                <a:gd name="connsiteY5" fmla="*/ 20253 h 50859"/>
                <a:gd name="connsiteX6" fmla="*/ 40000 w 61718"/>
                <a:gd name="connsiteY6" fmla="*/ 22726 h 50859"/>
                <a:gd name="connsiteX7" fmla="*/ 41879 w 61718"/>
                <a:gd name="connsiteY7" fmla="*/ 26346 h 50859"/>
                <a:gd name="connsiteX8" fmla="*/ 42520 w 61718"/>
                <a:gd name="connsiteY8" fmla="*/ 30654 h 50859"/>
                <a:gd name="connsiteX9" fmla="*/ 39588 w 61718"/>
                <a:gd name="connsiteY9" fmla="*/ 39772 h 50859"/>
                <a:gd name="connsiteX10" fmla="*/ 59749 w 61718"/>
                <a:gd name="connsiteY10" fmla="*/ 44949 h 50859"/>
                <a:gd name="connsiteX11" fmla="*/ 61719 w 61718"/>
                <a:gd name="connsiteY11" fmla="*/ 48202 h 50859"/>
                <a:gd name="connsiteX12" fmla="*/ 60985 w 61718"/>
                <a:gd name="connsiteY12" fmla="*/ 50127 h 50859"/>
                <a:gd name="connsiteX13" fmla="*/ 59198 w 61718"/>
                <a:gd name="connsiteY13" fmla="*/ 50860 h 50859"/>
                <a:gd name="connsiteX14" fmla="*/ 57687 w 61718"/>
                <a:gd name="connsiteY14" fmla="*/ 50539 h 50859"/>
                <a:gd name="connsiteX15" fmla="*/ 3391 w 61718"/>
                <a:gd name="connsiteY15" fmla="*/ 37068 h 50859"/>
                <a:gd name="connsiteX16" fmla="*/ 1100 w 61718"/>
                <a:gd name="connsiteY16" fmla="*/ 35785 h 50859"/>
                <a:gd name="connsiteX17" fmla="*/ 137 w 61718"/>
                <a:gd name="connsiteY17" fmla="*/ 34273 h 50859"/>
                <a:gd name="connsiteX18" fmla="*/ 0 w 61718"/>
                <a:gd name="connsiteY18" fmla="*/ 33311 h 50859"/>
                <a:gd name="connsiteX19" fmla="*/ 687 w 61718"/>
                <a:gd name="connsiteY19" fmla="*/ 31341 h 50859"/>
                <a:gd name="connsiteX20" fmla="*/ 2520 w 61718"/>
                <a:gd name="connsiteY20" fmla="*/ 30562 h 50859"/>
                <a:gd name="connsiteX21" fmla="*/ 3757 w 61718"/>
                <a:gd name="connsiteY21" fmla="*/ 30837 h 50859"/>
                <a:gd name="connsiteX22" fmla="*/ 6323 w 61718"/>
                <a:gd name="connsiteY22" fmla="*/ 31432 h 50859"/>
                <a:gd name="connsiteX23" fmla="*/ 8522 w 61718"/>
                <a:gd name="connsiteY23" fmla="*/ 31982 h 50859"/>
                <a:gd name="connsiteX24" fmla="*/ 24284 w 61718"/>
                <a:gd name="connsiteY24" fmla="*/ 35923 h 50859"/>
                <a:gd name="connsiteX25" fmla="*/ 32257 w 61718"/>
                <a:gd name="connsiteY25" fmla="*/ 37251 h 50859"/>
                <a:gd name="connsiteX26" fmla="*/ 38305 w 61718"/>
                <a:gd name="connsiteY26" fmla="*/ 35510 h 50859"/>
                <a:gd name="connsiteX27" fmla="*/ 40413 w 61718"/>
                <a:gd name="connsiteY27" fmla="*/ 30287 h 50859"/>
                <a:gd name="connsiteX28" fmla="*/ 39542 w 61718"/>
                <a:gd name="connsiteY28" fmla="*/ 26117 h 50859"/>
                <a:gd name="connsiteX29" fmla="*/ 37389 w 61718"/>
                <a:gd name="connsiteY29" fmla="*/ 22726 h 50859"/>
                <a:gd name="connsiteX30" fmla="*/ 34823 w 61718"/>
                <a:gd name="connsiteY30" fmla="*/ 20253 h 50859"/>
                <a:gd name="connsiteX31" fmla="*/ 32578 w 61718"/>
                <a:gd name="connsiteY31" fmla="*/ 18649 h 50859"/>
                <a:gd name="connsiteX32" fmla="*/ 31432 w 61718"/>
                <a:gd name="connsiteY32" fmla="*/ 18099 h 50859"/>
                <a:gd name="connsiteX33" fmla="*/ 21856 w 61718"/>
                <a:gd name="connsiteY33" fmla="*/ 15670 h 50859"/>
                <a:gd name="connsiteX34" fmla="*/ 4307 w 61718"/>
                <a:gd name="connsiteY34" fmla="*/ 11226 h 50859"/>
                <a:gd name="connsiteX35" fmla="*/ 2474 w 61718"/>
                <a:gd name="connsiteY35" fmla="*/ 10447 h 50859"/>
                <a:gd name="connsiteX36" fmla="*/ 1420 w 61718"/>
                <a:gd name="connsiteY36" fmla="*/ 9256 h 50859"/>
                <a:gd name="connsiteX37" fmla="*/ 1100 w 61718"/>
                <a:gd name="connsiteY37" fmla="*/ 8247 h 50859"/>
                <a:gd name="connsiteX38" fmla="*/ 1008 w 61718"/>
                <a:gd name="connsiteY38" fmla="*/ 7561 h 50859"/>
                <a:gd name="connsiteX39" fmla="*/ 1695 w 61718"/>
                <a:gd name="connsiteY39" fmla="*/ 5636 h 50859"/>
                <a:gd name="connsiteX40" fmla="*/ 3574 w 61718"/>
                <a:gd name="connsiteY40" fmla="*/ 4857 h 50859"/>
                <a:gd name="connsiteX41" fmla="*/ 4903 w 61718"/>
                <a:gd name="connsiteY41" fmla="*/ 5132 h 50859"/>
                <a:gd name="connsiteX42" fmla="*/ 7514 w 61718"/>
                <a:gd name="connsiteY42" fmla="*/ 5728 h 50859"/>
                <a:gd name="connsiteX43" fmla="*/ 9851 w 61718"/>
                <a:gd name="connsiteY43" fmla="*/ 6277 h 50859"/>
                <a:gd name="connsiteX44" fmla="*/ 16220 w 61718"/>
                <a:gd name="connsiteY44" fmla="*/ 7882 h 50859"/>
                <a:gd name="connsiteX45" fmla="*/ 26346 w 61718"/>
                <a:gd name="connsiteY45" fmla="*/ 10493 h 50859"/>
                <a:gd name="connsiteX46" fmla="*/ 28866 w 61718"/>
                <a:gd name="connsiteY46" fmla="*/ 11089 h 50859"/>
                <a:gd name="connsiteX47" fmla="*/ 31799 w 61718"/>
                <a:gd name="connsiteY47" fmla="*/ 11730 h 50859"/>
                <a:gd name="connsiteX48" fmla="*/ 34090 w 61718"/>
                <a:gd name="connsiteY48" fmla="*/ 12188 h 50859"/>
                <a:gd name="connsiteX49" fmla="*/ 36106 w 61718"/>
                <a:gd name="connsiteY49" fmla="*/ 12371 h 50859"/>
                <a:gd name="connsiteX50" fmla="*/ 40413 w 61718"/>
                <a:gd name="connsiteY50" fmla="*/ 9531 h 50859"/>
                <a:gd name="connsiteX51" fmla="*/ 39771 w 61718"/>
                <a:gd name="connsiteY51" fmla="*/ 7469 h 50859"/>
                <a:gd name="connsiteX52" fmla="*/ 38122 w 61718"/>
                <a:gd name="connsiteY52" fmla="*/ 5865 h 50859"/>
                <a:gd name="connsiteX53" fmla="*/ 35510 w 61718"/>
                <a:gd name="connsiteY53" fmla="*/ 4536 h 50859"/>
                <a:gd name="connsiteX54" fmla="*/ 32440 w 61718"/>
                <a:gd name="connsiteY54" fmla="*/ 3437 h 50859"/>
                <a:gd name="connsiteX55" fmla="*/ 28820 w 61718"/>
                <a:gd name="connsiteY55" fmla="*/ 2429 h 50859"/>
                <a:gd name="connsiteX56" fmla="*/ 27446 w 61718"/>
                <a:gd name="connsiteY56" fmla="*/ 1971 h 50859"/>
                <a:gd name="connsiteX57" fmla="*/ 27125 w 61718"/>
                <a:gd name="connsiteY57" fmla="*/ 1100 h 50859"/>
                <a:gd name="connsiteX58" fmla="*/ 28041 w 61718"/>
                <a:gd name="connsiteY58" fmla="*/ 0 h 5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718" h="50859">
                  <a:moveTo>
                    <a:pt x="28041" y="0"/>
                  </a:moveTo>
                  <a:cubicBezTo>
                    <a:pt x="31982" y="794"/>
                    <a:pt x="35082" y="1726"/>
                    <a:pt x="37343" y="2795"/>
                  </a:cubicBezTo>
                  <a:cubicBezTo>
                    <a:pt x="40795" y="4506"/>
                    <a:pt x="42520" y="6827"/>
                    <a:pt x="42520" y="9760"/>
                  </a:cubicBezTo>
                  <a:cubicBezTo>
                    <a:pt x="42520" y="11837"/>
                    <a:pt x="41894" y="13670"/>
                    <a:pt x="40642" y="15258"/>
                  </a:cubicBezTo>
                  <a:cubicBezTo>
                    <a:pt x="39389" y="16817"/>
                    <a:pt x="37725" y="17794"/>
                    <a:pt x="35647" y="18191"/>
                  </a:cubicBezTo>
                  <a:cubicBezTo>
                    <a:pt x="36594" y="18985"/>
                    <a:pt x="37343" y="19673"/>
                    <a:pt x="37893" y="20253"/>
                  </a:cubicBezTo>
                  <a:cubicBezTo>
                    <a:pt x="38442" y="20802"/>
                    <a:pt x="39145" y="21627"/>
                    <a:pt x="40000" y="22726"/>
                  </a:cubicBezTo>
                  <a:cubicBezTo>
                    <a:pt x="40825" y="23795"/>
                    <a:pt x="41451" y="25002"/>
                    <a:pt x="41879" y="26346"/>
                  </a:cubicBezTo>
                  <a:cubicBezTo>
                    <a:pt x="42307" y="27690"/>
                    <a:pt x="42520" y="29126"/>
                    <a:pt x="42520" y="30654"/>
                  </a:cubicBezTo>
                  <a:cubicBezTo>
                    <a:pt x="42520" y="34380"/>
                    <a:pt x="41543" y="37420"/>
                    <a:pt x="39588" y="39772"/>
                  </a:cubicBezTo>
                  <a:cubicBezTo>
                    <a:pt x="52387" y="42949"/>
                    <a:pt x="59107" y="44674"/>
                    <a:pt x="59749" y="44949"/>
                  </a:cubicBezTo>
                  <a:cubicBezTo>
                    <a:pt x="61063" y="45835"/>
                    <a:pt x="61719" y="46920"/>
                    <a:pt x="61719" y="48202"/>
                  </a:cubicBezTo>
                  <a:cubicBezTo>
                    <a:pt x="61719" y="48996"/>
                    <a:pt x="61474" y="49638"/>
                    <a:pt x="60985" y="50127"/>
                  </a:cubicBezTo>
                  <a:cubicBezTo>
                    <a:pt x="60527" y="50615"/>
                    <a:pt x="59932" y="50860"/>
                    <a:pt x="59198" y="50860"/>
                  </a:cubicBezTo>
                  <a:cubicBezTo>
                    <a:pt x="58955" y="50829"/>
                    <a:pt x="58450" y="50722"/>
                    <a:pt x="57687" y="50539"/>
                  </a:cubicBezTo>
                  <a:lnTo>
                    <a:pt x="3391" y="37068"/>
                  </a:lnTo>
                  <a:cubicBezTo>
                    <a:pt x="2413" y="36824"/>
                    <a:pt x="1649" y="36396"/>
                    <a:pt x="1100" y="35785"/>
                  </a:cubicBezTo>
                  <a:cubicBezTo>
                    <a:pt x="519" y="35143"/>
                    <a:pt x="199" y="34640"/>
                    <a:pt x="137" y="34273"/>
                  </a:cubicBezTo>
                  <a:cubicBezTo>
                    <a:pt x="46" y="33906"/>
                    <a:pt x="0" y="33586"/>
                    <a:pt x="0" y="33311"/>
                  </a:cubicBezTo>
                  <a:cubicBezTo>
                    <a:pt x="0" y="32487"/>
                    <a:pt x="229" y="31830"/>
                    <a:pt x="687" y="31341"/>
                  </a:cubicBezTo>
                  <a:cubicBezTo>
                    <a:pt x="1115" y="30821"/>
                    <a:pt x="1726" y="30562"/>
                    <a:pt x="2520" y="30562"/>
                  </a:cubicBezTo>
                  <a:cubicBezTo>
                    <a:pt x="2642" y="30562"/>
                    <a:pt x="3055" y="30654"/>
                    <a:pt x="3757" y="30837"/>
                  </a:cubicBezTo>
                  <a:cubicBezTo>
                    <a:pt x="4429" y="30989"/>
                    <a:pt x="5285" y="31188"/>
                    <a:pt x="6323" y="31432"/>
                  </a:cubicBezTo>
                  <a:cubicBezTo>
                    <a:pt x="7331" y="31677"/>
                    <a:pt x="8064" y="31860"/>
                    <a:pt x="8522" y="31982"/>
                  </a:cubicBezTo>
                  <a:lnTo>
                    <a:pt x="24284" y="35923"/>
                  </a:lnTo>
                  <a:cubicBezTo>
                    <a:pt x="27889" y="36808"/>
                    <a:pt x="30546" y="37251"/>
                    <a:pt x="32257" y="37251"/>
                  </a:cubicBezTo>
                  <a:cubicBezTo>
                    <a:pt x="34853" y="37251"/>
                    <a:pt x="36869" y="36671"/>
                    <a:pt x="38305" y="35510"/>
                  </a:cubicBezTo>
                  <a:cubicBezTo>
                    <a:pt x="39710" y="34319"/>
                    <a:pt x="40413" y="32578"/>
                    <a:pt x="40413" y="30287"/>
                  </a:cubicBezTo>
                  <a:cubicBezTo>
                    <a:pt x="40413" y="28851"/>
                    <a:pt x="40122" y="27461"/>
                    <a:pt x="39542" y="26117"/>
                  </a:cubicBezTo>
                  <a:cubicBezTo>
                    <a:pt x="38931" y="24774"/>
                    <a:pt x="38213" y="23643"/>
                    <a:pt x="37389" y="22726"/>
                  </a:cubicBezTo>
                  <a:cubicBezTo>
                    <a:pt x="36564" y="21810"/>
                    <a:pt x="35709" y="20985"/>
                    <a:pt x="34823" y="20253"/>
                  </a:cubicBezTo>
                  <a:cubicBezTo>
                    <a:pt x="33906" y="19520"/>
                    <a:pt x="33158" y="18985"/>
                    <a:pt x="32578" y="18649"/>
                  </a:cubicBezTo>
                  <a:cubicBezTo>
                    <a:pt x="31967" y="18313"/>
                    <a:pt x="31585" y="18129"/>
                    <a:pt x="31432" y="18099"/>
                  </a:cubicBezTo>
                  <a:lnTo>
                    <a:pt x="21856" y="15670"/>
                  </a:lnTo>
                  <a:lnTo>
                    <a:pt x="4307" y="11226"/>
                  </a:lnTo>
                  <a:cubicBezTo>
                    <a:pt x="3574" y="11043"/>
                    <a:pt x="2963" y="10783"/>
                    <a:pt x="2474" y="10447"/>
                  </a:cubicBezTo>
                  <a:cubicBezTo>
                    <a:pt x="1955" y="10080"/>
                    <a:pt x="1604" y="9683"/>
                    <a:pt x="1420" y="9256"/>
                  </a:cubicBezTo>
                  <a:cubicBezTo>
                    <a:pt x="1237" y="8828"/>
                    <a:pt x="1130" y="8492"/>
                    <a:pt x="1100" y="8247"/>
                  </a:cubicBezTo>
                  <a:cubicBezTo>
                    <a:pt x="1039" y="8004"/>
                    <a:pt x="1008" y="7775"/>
                    <a:pt x="1008" y="7561"/>
                  </a:cubicBezTo>
                  <a:cubicBezTo>
                    <a:pt x="1008" y="6797"/>
                    <a:pt x="1237" y="6155"/>
                    <a:pt x="1695" y="5636"/>
                  </a:cubicBezTo>
                  <a:cubicBezTo>
                    <a:pt x="2153" y="5117"/>
                    <a:pt x="2780" y="4857"/>
                    <a:pt x="3574" y="4857"/>
                  </a:cubicBezTo>
                  <a:cubicBezTo>
                    <a:pt x="3727" y="4857"/>
                    <a:pt x="4170" y="4949"/>
                    <a:pt x="4903" y="5132"/>
                  </a:cubicBezTo>
                  <a:cubicBezTo>
                    <a:pt x="5605" y="5285"/>
                    <a:pt x="6476" y="5483"/>
                    <a:pt x="7514" y="5728"/>
                  </a:cubicBezTo>
                  <a:cubicBezTo>
                    <a:pt x="8522" y="5972"/>
                    <a:pt x="9301" y="6155"/>
                    <a:pt x="9851" y="6277"/>
                  </a:cubicBezTo>
                  <a:cubicBezTo>
                    <a:pt x="13700" y="7255"/>
                    <a:pt x="15823" y="7790"/>
                    <a:pt x="16220" y="7882"/>
                  </a:cubicBezTo>
                  <a:lnTo>
                    <a:pt x="26346" y="10493"/>
                  </a:lnTo>
                  <a:cubicBezTo>
                    <a:pt x="26743" y="10584"/>
                    <a:pt x="27583" y="10783"/>
                    <a:pt x="28866" y="11089"/>
                  </a:cubicBezTo>
                  <a:cubicBezTo>
                    <a:pt x="30149" y="11364"/>
                    <a:pt x="31127" y="11577"/>
                    <a:pt x="31799" y="11730"/>
                  </a:cubicBezTo>
                  <a:cubicBezTo>
                    <a:pt x="32440" y="11883"/>
                    <a:pt x="33204" y="12036"/>
                    <a:pt x="34090" y="12188"/>
                  </a:cubicBezTo>
                  <a:cubicBezTo>
                    <a:pt x="34945" y="12310"/>
                    <a:pt x="35617" y="12371"/>
                    <a:pt x="36106" y="12371"/>
                  </a:cubicBezTo>
                  <a:cubicBezTo>
                    <a:pt x="38977" y="12371"/>
                    <a:pt x="40413" y="11424"/>
                    <a:pt x="40413" y="9531"/>
                  </a:cubicBezTo>
                  <a:cubicBezTo>
                    <a:pt x="40413" y="8798"/>
                    <a:pt x="40199" y="8110"/>
                    <a:pt x="39771" y="7469"/>
                  </a:cubicBezTo>
                  <a:cubicBezTo>
                    <a:pt x="39313" y="6827"/>
                    <a:pt x="38763" y="6292"/>
                    <a:pt x="38122" y="5865"/>
                  </a:cubicBezTo>
                  <a:cubicBezTo>
                    <a:pt x="37480" y="5407"/>
                    <a:pt x="36610" y="4964"/>
                    <a:pt x="35510" y="4536"/>
                  </a:cubicBezTo>
                  <a:cubicBezTo>
                    <a:pt x="34380" y="4078"/>
                    <a:pt x="33357" y="3712"/>
                    <a:pt x="32440" y="3437"/>
                  </a:cubicBezTo>
                  <a:cubicBezTo>
                    <a:pt x="31493" y="3162"/>
                    <a:pt x="30287" y="2826"/>
                    <a:pt x="28820" y="2429"/>
                  </a:cubicBezTo>
                  <a:cubicBezTo>
                    <a:pt x="28118" y="2276"/>
                    <a:pt x="27660" y="2123"/>
                    <a:pt x="27446" y="1971"/>
                  </a:cubicBezTo>
                  <a:cubicBezTo>
                    <a:pt x="27232" y="1817"/>
                    <a:pt x="27125" y="1528"/>
                    <a:pt x="27125" y="1100"/>
                  </a:cubicBezTo>
                  <a:cubicBezTo>
                    <a:pt x="27125" y="367"/>
                    <a:pt x="27431" y="0"/>
                    <a:pt x="28041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AE73F25-3451-D263-6B2E-4B95A47EE894}"/>
                </a:ext>
              </a:extLst>
            </p:cNvPr>
            <p:cNvSpPr/>
            <p:nvPr/>
          </p:nvSpPr>
          <p:spPr>
            <a:xfrm>
              <a:off x="1133169" y="2467924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2 h 10996"/>
                <a:gd name="connsiteX4" fmla="*/ 2703 w 28041"/>
                <a:gd name="connsiteY4" fmla="*/ 1603 h 10996"/>
                <a:gd name="connsiteX5" fmla="*/ 9851 w 28041"/>
                <a:gd name="connsiteY5" fmla="*/ 0 h 10996"/>
                <a:gd name="connsiteX6" fmla="*/ 19198 w 28041"/>
                <a:gd name="connsiteY6" fmla="*/ 1970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5 h 10996"/>
                <a:gd name="connsiteX13" fmla="*/ 8614 w 28041"/>
                <a:gd name="connsiteY13" fmla="*/ 2474 h 10996"/>
                <a:gd name="connsiteX14" fmla="*/ 9943 w 28041"/>
                <a:gd name="connsiteY14" fmla="*/ 6002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7"/>
                    <a:pt x="0" y="7590"/>
                    <a:pt x="0" y="6002"/>
                  </a:cubicBezTo>
                  <a:cubicBezTo>
                    <a:pt x="0" y="4138"/>
                    <a:pt x="901" y="2672"/>
                    <a:pt x="2703" y="1603"/>
                  </a:cubicBezTo>
                  <a:cubicBezTo>
                    <a:pt x="4475" y="534"/>
                    <a:pt x="6858" y="0"/>
                    <a:pt x="9851" y="0"/>
                  </a:cubicBezTo>
                  <a:cubicBezTo>
                    <a:pt x="13089" y="0"/>
                    <a:pt x="16205" y="656"/>
                    <a:pt x="19198" y="1970"/>
                  </a:cubicBezTo>
                  <a:cubicBezTo>
                    <a:pt x="22222" y="3284"/>
                    <a:pt x="24452" y="4581"/>
                    <a:pt x="25888" y="5865"/>
                  </a:cubicBezTo>
                  <a:cubicBezTo>
                    <a:pt x="27323" y="7147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0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2"/>
                    <a:pt x="8431" y="2245"/>
                  </a:cubicBezTo>
                  <a:lnTo>
                    <a:pt x="8614" y="2474"/>
                  </a:lnTo>
                  <a:cubicBezTo>
                    <a:pt x="9500" y="3543"/>
                    <a:pt x="9943" y="4719"/>
                    <a:pt x="9943" y="6002"/>
                  </a:cubicBezTo>
                  <a:cubicBezTo>
                    <a:pt x="9943" y="7560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E46912C-9737-498D-EA97-B851DD76D2A7}"/>
                </a:ext>
              </a:extLst>
            </p:cNvPr>
            <p:cNvSpPr/>
            <p:nvPr/>
          </p:nvSpPr>
          <p:spPr>
            <a:xfrm>
              <a:off x="1102653" y="2388693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1 h 49622"/>
                <a:gd name="connsiteX2" fmla="*/ 5452 w 41512"/>
                <a:gd name="connsiteY2" fmla="*/ 14892 h 49622"/>
                <a:gd name="connsiteX3" fmla="*/ 15670 w 41512"/>
                <a:gd name="connsiteY3" fmla="*/ 12004 h 49622"/>
                <a:gd name="connsiteX4" fmla="*/ 25796 w 41512"/>
                <a:gd name="connsiteY4" fmla="*/ 14158 h 49622"/>
                <a:gd name="connsiteX5" fmla="*/ 34044 w 41512"/>
                <a:gd name="connsiteY5" fmla="*/ 19656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0 h 49622"/>
                <a:gd name="connsiteX12" fmla="*/ 6186 w 41512"/>
                <a:gd name="connsiteY12" fmla="*/ 39863 h 49622"/>
                <a:gd name="connsiteX13" fmla="*/ 1695 w 41512"/>
                <a:gd name="connsiteY13" fmla="*/ 33036 h 49622"/>
                <a:gd name="connsiteX14" fmla="*/ 0 w 41512"/>
                <a:gd name="connsiteY14" fmla="*/ 25063 h 49622"/>
                <a:gd name="connsiteX15" fmla="*/ 0 w 41512"/>
                <a:gd name="connsiteY15" fmla="*/ 3666 h 49622"/>
                <a:gd name="connsiteX16" fmla="*/ 92 w 41512"/>
                <a:gd name="connsiteY16" fmla="*/ 1924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3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5 h 49622"/>
                <a:gd name="connsiteX32" fmla="*/ 31432 w 41512"/>
                <a:gd name="connsiteY32" fmla="*/ 23093 h 49622"/>
                <a:gd name="connsiteX33" fmla="*/ 23093 w 41512"/>
                <a:gd name="connsiteY33" fmla="*/ 19427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7"/>
                    <a:pt x="5452" y="4581"/>
                  </a:cubicBezTo>
                  <a:lnTo>
                    <a:pt x="5452" y="14892"/>
                  </a:lnTo>
                  <a:cubicBezTo>
                    <a:pt x="8202" y="12967"/>
                    <a:pt x="11608" y="12004"/>
                    <a:pt x="15670" y="12004"/>
                  </a:cubicBezTo>
                  <a:cubicBezTo>
                    <a:pt x="19153" y="12004"/>
                    <a:pt x="22528" y="12722"/>
                    <a:pt x="25796" y="14158"/>
                  </a:cubicBezTo>
                  <a:cubicBezTo>
                    <a:pt x="29034" y="15564"/>
                    <a:pt x="31783" y="17396"/>
                    <a:pt x="34044" y="19656"/>
                  </a:cubicBezTo>
                  <a:cubicBezTo>
                    <a:pt x="36304" y="21886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1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0"/>
                  </a:cubicBezTo>
                  <a:cubicBezTo>
                    <a:pt x="10141" y="43543"/>
                    <a:pt x="8049" y="41818"/>
                    <a:pt x="6186" y="39863"/>
                  </a:cubicBezTo>
                  <a:cubicBezTo>
                    <a:pt x="4322" y="37877"/>
                    <a:pt x="2826" y="35601"/>
                    <a:pt x="1695" y="33036"/>
                  </a:cubicBezTo>
                  <a:cubicBezTo>
                    <a:pt x="565" y="30439"/>
                    <a:pt x="0" y="27781"/>
                    <a:pt x="0" y="25063"/>
                  </a:cubicBezTo>
                  <a:lnTo>
                    <a:pt x="0" y="3666"/>
                  </a:lnTo>
                  <a:cubicBezTo>
                    <a:pt x="0" y="2902"/>
                    <a:pt x="31" y="2321"/>
                    <a:pt x="92" y="1924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6"/>
                    <a:pt x="5452" y="25124"/>
                    <a:pt x="5452" y="26621"/>
                  </a:cubicBezTo>
                  <a:cubicBezTo>
                    <a:pt x="5452" y="28729"/>
                    <a:pt x="6033" y="30943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1"/>
                    <a:pt x="21673" y="42703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5"/>
                    <a:pt x="37389" y="29095"/>
                  </a:cubicBezTo>
                  <a:cubicBezTo>
                    <a:pt x="36014" y="26834"/>
                    <a:pt x="34028" y="24834"/>
                    <a:pt x="31432" y="23093"/>
                  </a:cubicBezTo>
                  <a:cubicBezTo>
                    <a:pt x="29172" y="21566"/>
                    <a:pt x="26392" y="20344"/>
                    <a:pt x="23093" y="19427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993596D-FDC6-74B7-07F9-62FD8DDE61CF}"/>
                </a:ext>
              </a:extLst>
            </p:cNvPr>
            <p:cNvSpPr/>
            <p:nvPr/>
          </p:nvSpPr>
          <p:spPr>
            <a:xfrm>
              <a:off x="1072290" y="2352929"/>
              <a:ext cx="43748" cy="26236"/>
            </a:xfrm>
            <a:custGeom>
              <a:avLst/>
              <a:gdLst>
                <a:gd name="connsiteX0" fmla="*/ 43748 w 43748"/>
                <a:gd name="connsiteY0" fmla="*/ 26237 h 26236"/>
                <a:gd name="connsiteX1" fmla="*/ 42209 w 43748"/>
                <a:gd name="connsiteY1" fmla="*/ 26140 h 26236"/>
                <a:gd name="connsiteX2" fmla="*/ 41311 w 43748"/>
                <a:gd name="connsiteY2" fmla="*/ 25498 h 26236"/>
                <a:gd name="connsiteX3" fmla="*/ 27263 w 43748"/>
                <a:gd name="connsiteY3" fmla="*/ 12893 h 26236"/>
                <a:gd name="connsiteX4" fmla="*/ 12733 w 43748"/>
                <a:gd name="connsiteY4" fmla="*/ 5998 h 26236"/>
                <a:gd name="connsiteX5" fmla="*/ 5196 w 43748"/>
                <a:gd name="connsiteY5" fmla="*/ 8307 h 26236"/>
                <a:gd name="connsiteX6" fmla="*/ 2053 w 43748"/>
                <a:gd name="connsiteY6" fmla="*/ 14786 h 26236"/>
                <a:gd name="connsiteX7" fmla="*/ 3817 w 43748"/>
                <a:gd name="connsiteY7" fmla="*/ 20110 h 26236"/>
                <a:gd name="connsiteX8" fmla="*/ 8724 w 43748"/>
                <a:gd name="connsiteY8" fmla="*/ 23670 h 26236"/>
                <a:gd name="connsiteX9" fmla="*/ 8660 w 43748"/>
                <a:gd name="connsiteY9" fmla="*/ 22805 h 26236"/>
                <a:gd name="connsiteX10" fmla="*/ 9686 w 43748"/>
                <a:gd name="connsiteY10" fmla="*/ 20270 h 26236"/>
                <a:gd name="connsiteX11" fmla="*/ 12092 w 43748"/>
                <a:gd name="connsiteY11" fmla="*/ 19340 h 26236"/>
                <a:gd name="connsiteX12" fmla="*/ 14722 w 43748"/>
                <a:gd name="connsiteY12" fmla="*/ 20495 h 26236"/>
                <a:gd name="connsiteX13" fmla="*/ 15556 w 43748"/>
                <a:gd name="connsiteY13" fmla="*/ 22740 h 26236"/>
                <a:gd name="connsiteX14" fmla="*/ 15459 w 43748"/>
                <a:gd name="connsiteY14" fmla="*/ 23798 h 26236"/>
                <a:gd name="connsiteX15" fmla="*/ 14465 w 43748"/>
                <a:gd name="connsiteY15" fmla="*/ 25307 h 26236"/>
                <a:gd name="connsiteX16" fmla="*/ 11899 w 43748"/>
                <a:gd name="connsiteY16" fmla="*/ 26237 h 26236"/>
                <a:gd name="connsiteX17" fmla="*/ 3656 w 43748"/>
                <a:gd name="connsiteY17" fmla="*/ 22772 h 26236"/>
                <a:gd name="connsiteX18" fmla="*/ 0 w 43748"/>
                <a:gd name="connsiteY18" fmla="*/ 13952 h 26236"/>
                <a:gd name="connsiteX19" fmla="*/ 3592 w 43748"/>
                <a:gd name="connsiteY19" fmla="*/ 3977 h 26236"/>
                <a:gd name="connsiteX20" fmla="*/ 12733 w 43748"/>
                <a:gd name="connsiteY20" fmla="*/ 0 h 26236"/>
                <a:gd name="connsiteX21" fmla="*/ 16486 w 43748"/>
                <a:gd name="connsiteY21" fmla="*/ 609 h 26236"/>
                <a:gd name="connsiteX22" fmla="*/ 19629 w 43748"/>
                <a:gd name="connsiteY22" fmla="*/ 1989 h 26236"/>
                <a:gd name="connsiteX23" fmla="*/ 23221 w 43748"/>
                <a:gd name="connsiteY23" fmla="*/ 4876 h 26236"/>
                <a:gd name="connsiteX24" fmla="*/ 27006 w 43748"/>
                <a:gd name="connsiteY24" fmla="*/ 8692 h 26236"/>
                <a:gd name="connsiteX25" fmla="*/ 31913 w 43748"/>
                <a:gd name="connsiteY25" fmla="*/ 14209 h 26236"/>
                <a:gd name="connsiteX26" fmla="*/ 38681 w 43748"/>
                <a:gd name="connsiteY26" fmla="*/ 21169 h 26236"/>
                <a:gd name="connsiteX27" fmla="*/ 38681 w 43748"/>
                <a:gd name="connsiteY27" fmla="*/ 9334 h 26236"/>
                <a:gd name="connsiteX28" fmla="*/ 38167 w 43748"/>
                <a:gd name="connsiteY28" fmla="*/ 3111 h 26236"/>
                <a:gd name="connsiteX29" fmla="*/ 32330 w 43748"/>
                <a:gd name="connsiteY29" fmla="*/ 1668 h 26236"/>
                <a:gd name="connsiteX30" fmla="*/ 32330 w 43748"/>
                <a:gd name="connsiteY30" fmla="*/ 0 h 26236"/>
                <a:gd name="connsiteX31" fmla="*/ 43748 w 43748"/>
                <a:gd name="connsiteY31" fmla="*/ 1860 h 26236"/>
                <a:gd name="connsiteX32" fmla="*/ 43748 w 43748"/>
                <a:gd name="connsiteY32" fmla="*/ 26237 h 2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6">
                  <a:moveTo>
                    <a:pt x="43748" y="26237"/>
                  </a:moveTo>
                  <a:cubicBezTo>
                    <a:pt x="42957" y="26237"/>
                    <a:pt x="42444" y="26205"/>
                    <a:pt x="42209" y="26140"/>
                  </a:cubicBezTo>
                  <a:cubicBezTo>
                    <a:pt x="41974" y="26055"/>
                    <a:pt x="41674" y="25841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6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6"/>
                    <a:pt x="6629" y="22922"/>
                    <a:pt x="8724" y="23670"/>
                  </a:cubicBezTo>
                  <a:cubicBezTo>
                    <a:pt x="8681" y="23542"/>
                    <a:pt x="8660" y="23254"/>
                    <a:pt x="8660" y="22805"/>
                  </a:cubicBezTo>
                  <a:cubicBezTo>
                    <a:pt x="8660" y="21714"/>
                    <a:pt x="9002" y="20870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5"/>
                  </a:cubicBezTo>
                  <a:cubicBezTo>
                    <a:pt x="15278" y="21244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4"/>
                    <a:pt x="15064" y="24686"/>
                    <a:pt x="14465" y="25307"/>
                  </a:cubicBezTo>
                  <a:cubicBezTo>
                    <a:pt x="13845" y="25927"/>
                    <a:pt x="12990" y="26237"/>
                    <a:pt x="11899" y="26237"/>
                  </a:cubicBezTo>
                  <a:cubicBezTo>
                    <a:pt x="8842" y="26237"/>
                    <a:pt x="6094" y="25082"/>
                    <a:pt x="3656" y="22772"/>
                  </a:cubicBezTo>
                  <a:cubicBezTo>
                    <a:pt x="1219" y="20442"/>
                    <a:pt x="0" y="17501"/>
                    <a:pt x="0" y="13952"/>
                  </a:cubicBezTo>
                  <a:cubicBezTo>
                    <a:pt x="0" y="9933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5"/>
                    <a:pt x="18710" y="1454"/>
                    <a:pt x="19629" y="1989"/>
                  </a:cubicBezTo>
                  <a:cubicBezTo>
                    <a:pt x="20548" y="2502"/>
                    <a:pt x="21746" y="3464"/>
                    <a:pt x="23221" y="4876"/>
                  </a:cubicBezTo>
                  <a:cubicBezTo>
                    <a:pt x="24697" y="6287"/>
                    <a:pt x="25958" y="7559"/>
                    <a:pt x="27006" y="8692"/>
                  </a:cubicBezTo>
                  <a:cubicBezTo>
                    <a:pt x="28054" y="9826"/>
                    <a:pt x="29689" y="11665"/>
                    <a:pt x="31913" y="14209"/>
                  </a:cubicBezTo>
                  <a:lnTo>
                    <a:pt x="38681" y="21169"/>
                  </a:lnTo>
                  <a:lnTo>
                    <a:pt x="38681" y="9334"/>
                  </a:lnTo>
                  <a:cubicBezTo>
                    <a:pt x="38681" y="5485"/>
                    <a:pt x="38510" y="3411"/>
                    <a:pt x="38167" y="3111"/>
                  </a:cubicBezTo>
                  <a:cubicBezTo>
                    <a:pt x="37547" y="2684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34FF799-25BD-6E5F-8191-9243B163AB86}"/>
                </a:ext>
              </a:extLst>
            </p:cNvPr>
            <p:cNvSpPr/>
            <p:nvPr/>
          </p:nvSpPr>
          <p:spPr>
            <a:xfrm>
              <a:off x="1072733" y="2321410"/>
              <a:ext cx="93838" cy="21763"/>
            </a:xfrm>
            <a:custGeom>
              <a:avLst/>
              <a:gdLst>
                <a:gd name="connsiteX0" fmla="*/ 92922 w 93838"/>
                <a:gd name="connsiteY0" fmla="*/ 21764 h 21763"/>
                <a:gd name="connsiteX1" fmla="*/ 91318 w 93838"/>
                <a:gd name="connsiteY1" fmla="*/ 20573 h 21763"/>
                <a:gd name="connsiteX2" fmla="*/ 46919 w 93838"/>
                <a:gd name="connsiteY2" fmla="*/ 5453 h 21763"/>
                <a:gd name="connsiteX3" fmla="*/ 3116 w 93838"/>
                <a:gd name="connsiteY3" fmla="*/ 19977 h 21763"/>
                <a:gd name="connsiteX4" fmla="*/ 916 w 93838"/>
                <a:gd name="connsiteY4" fmla="*/ 21764 h 21763"/>
                <a:gd name="connsiteX5" fmla="*/ 0 w 93838"/>
                <a:gd name="connsiteY5" fmla="*/ 20847 h 21763"/>
                <a:gd name="connsiteX6" fmla="*/ 1879 w 93838"/>
                <a:gd name="connsiteY6" fmla="*/ 17961 h 21763"/>
                <a:gd name="connsiteX7" fmla="*/ 8064 w 93838"/>
                <a:gd name="connsiteY7" fmla="*/ 12234 h 21763"/>
                <a:gd name="connsiteX8" fmla="*/ 17640 w 93838"/>
                <a:gd name="connsiteY8" fmla="*/ 6186 h 21763"/>
                <a:gd name="connsiteX9" fmla="*/ 46919 w 93838"/>
                <a:gd name="connsiteY9" fmla="*/ 0 h 21763"/>
                <a:gd name="connsiteX10" fmla="*/ 75556 w 93838"/>
                <a:gd name="connsiteY10" fmla="*/ 5911 h 21763"/>
                <a:gd name="connsiteX11" fmla="*/ 85407 w 93838"/>
                <a:gd name="connsiteY11" fmla="*/ 11959 h 21763"/>
                <a:gd name="connsiteX12" fmla="*/ 91868 w 93838"/>
                <a:gd name="connsiteY12" fmla="*/ 17824 h 21763"/>
                <a:gd name="connsiteX13" fmla="*/ 93838 w 93838"/>
                <a:gd name="connsiteY13" fmla="*/ 20847 h 21763"/>
                <a:gd name="connsiteX14" fmla="*/ 92922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92922" y="21764"/>
                  </a:moveTo>
                  <a:cubicBezTo>
                    <a:pt x="92616" y="21764"/>
                    <a:pt x="92082" y="21367"/>
                    <a:pt x="91318" y="20573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7"/>
                  </a:cubicBezTo>
                  <a:cubicBezTo>
                    <a:pt x="1985" y="21168"/>
                    <a:pt x="1252" y="21764"/>
                    <a:pt x="916" y="21764"/>
                  </a:cubicBezTo>
                  <a:cubicBezTo>
                    <a:pt x="305" y="21764"/>
                    <a:pt x="0" y="21459"/>
                    <a:pt x="0" y="20847"/>
                  </a:cubicBezTo>
                  <a:cubicBezTo>
                    <a:pt x="0" y="20420"/>
                    <a:pt x="626" y="19459"/>
                    <a:pt x="1879" y="17961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2"/>
                    <a:pt x="14128" y="7896"/>
                    <a:pt x="17640" y="6186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7"/>
                  </a:cubicBezTo>
                  <a:cubicBezTo>
                    <a:pt x="93838" y="21459"/>
                    <a:pt x="93533" y="21764"/>
                    <a:pt x="92922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322C9B-3558-98B2-C36A-7EBDB242B847}"/>
              </a:ext>
            </a:extLst>
          </p:cNvPr>
          <p:cNvGrpSpPr/>
          <p:nvPr/>
        </p:nvGrpSpPr>
        <p:grpSpPr>
          <a:xfrm>
            <a:off x="2251102" y="1874598"/>
            <a:ext cx="1055564" cy="1304096"/>
            <a:chOff x="2251102" y="1874598"/>
            <a:chExt cx="1055564" cy="1304096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64B97A9-BDE2-C0A1-99A9-566B6398BC96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  <a:gd name="connsiteX1001" fmla="*/ 0 w 1055564"/>
                <a:gd name="connsiteY1001" fmla="*/ 1304097 h 1304096"/>
                <a:gd name="connsiteX1002" fmla="*/ 0 w 1055564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  <a:lnTo>
                    <a:pt x="0" y="1304097"/>
                  </a:lnTo>
                  <a:lnTo>
                    <a:pt x="0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281D06E-E05B-10EA-3B79-10D2E3BBC505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57" name="Freeform 56">
            <a:extLst>
              <a:ext uri="{FF2B5EF4-FFF2-40B4-BE49-F238E27FC236}">
                <a16:creationId xmlns:a16="http://schemas.microsoft.com/office/drawing/2014/main" id="{63C76919-1813-F8BA-CF4D-BD6CD6BE0970}"/>
              </a:ext>
            </a:extLst>
          </p:cNvPr>
          <p:cNvSpPr/>
          <p:nvPr/>
        </p:nvSpPr>
        <p:spPr>
          <a:xfrm>
            <a:off x="1406659" y="1874595"/>
            <a:ext cx="1900007" cy="1304089"/>
          </a:xfrm>
          <a:custGeom>
            <a:avLst/>
            <a:gdLst>
              <a:gd name="connsiteX0" fmla="*/ 0 w 1900007"/>
              <a:gd name="connsiteY0" fmla="*/ 1304089 h 1304089"/>
              <a:gd name="connsiteX1" fmla="*/ 1901 w 1900007"/>
              <a:gd name="connsiteY1" fmla="*/ 1304089 h 1304089"/>
              <a:gd name="connsiteX2" fmla="*/ 3804 w 1900007"/>
              <a:gd name="connsiteY2" fmla="*/ 1304089 h 1304089"/>
              <a:gd name="connsiteX3" fmla="*/ 5705 w 1900007"/>
              <a:gd name="connsiteY3" fmla="*/ 1304089 h 1304089"/>
              <a:gd name="connsiteX4" fmla="*/ 7608 w 1900007"/>
              <a:gd name="connsiteY4" fmla="*/ 1304089 h 1304089"/>
              <a:gd name="connsiteX5" fmla="*/ 9509 w 1900007"/>
              <a:gd name="connsiteY5" fmla="*/ 1304089 h 1304089"/>
              <a:gd name="connsiteX6" fmla="*/ 11412 w 1900007"/>
              <a:gd name="connsiteY6" fmla="*/ 1304089 h 1304089"/>
              <a:gd name="connsiteX7" fmla="*/ 13313 w 1900007"/>
              <a:gd name="connsiteY7" fmla="*/ 1304089 h 1304089"/>
              <a:gd name="connsiteX8" fmla="*/ 15215 w 1900007"/>
              <a:gd name="connsiteY8" fmla="*/ 1304089 h 1304089"/>
              <a:gd name="connsiteX9" fmla="*/ 17117 w 1900007"/>
              <a:gd name="connsiteY9" fmla="*/ 1304089 h 1304089"/>
              <a:gd name="connsiteX10" fmla="*/ 19019 w 1900007"/>
              <a:gd name="connsiteY10" fmla="*/ 1304089 h 1304089"/>
              <a:gd name="connsiteX11" fmla="*/ 20921 w 1900007"/>
              <a:gd name="connsiteY11" fmla="*/ 1304089 h 1304089"/>
              <a:gd name="connsiteX12" fmla="*/ 22823 w 1900007"/>
              <a:gd name="connsiteY12" fmla="*/ 1304089 h 1304089"/>
              <a:gd name="connsiteX13" fmla="*/ 24725 w 1900007"/>
              <a:gd name="connsiteY13" fmla="*/ 1304089 h 1304089"/>
              <a:gd name="connsiteX14" fmla="*/ 26627 w 1900007"/>
              <a:gd name="connsiteY14" fmla="*/ 1304089 h 1304089"/>
              <a:gd name="connsiteX15" fmla="*/ 28529 w 1900007"/>
              <a:gd name="connsiteY15" fmla="*/ 1304089 h 1304089"/>
              <a:gd name="connsiteX16" fmla="*/ 30430 w 1900007"/>
              <a:gd name="connsiteY16" fmla="*/ 1304089 h 1304089"/>
              <a:gd name="connsiteX17" fmla="*/ 32332 w 1900007"/>
              <a:gd name="connsiteY17" fmla="*/ 1304089 h 1304089"/>
              <a:gd name="connsiteX18" fmla="*/ 34234 w 1900007"/>
              <a:gd name="connsiteY18" fmla="*/ 1304089 h 1304089"/>
              <a:gd name="connsiteX19" fmla="*/ 36136 w 1900007"/>
              <a:gd name="connsiteY19" fmla="*/ 1304089 h 1304089"/>
              <a:gd name="connsiteX20" fmla="*/ 38038 w 1900007"/>
              <a:gd name="connsiteY20" fmla="*/ 1304089 h 1304089"/>
              <a:gd name="connsiteX21" fmla="*/ 39940 w 1900007"/>
              <a:gd name="connsiteY21" fmla="*/ 1304089 h 1304089"/>
              <a:gd name="connsiteX22" fmla="*/ 41842 w 1900007"/>
              <a:gd name="connsiteY22" fmla="*/ 1304089 h 1304089"/>
              <a:gd name="connsiteX23" fmla="*/ 43744 w 1900007"/>
              <a:gd name="connsiteY23" fmla="*/ 1304089 h 1304089"/>
              <a:gd name="connsiteX24" fmla="*/ 45645 w 1900007"/>
              <a:gd name="connsiteY24" fmla="*/ 1304080 h 1304089"/>
              <a:gd name="connsiteX25" fmla="*/ 47548 w 1900007"/>
              <a:gd name="connsiteY25" fmla="*/ 1304080 h 1304089"/>
              <a:gd name="connsiteX26" fmla="*/ 49449 w 1900007"/>
              <a:gd name="connsiteY26" fmla="*/ 1304080 h 1304089"/>
              <a:gd name="connsiteX27" fmla="*/ 51352 w 1900007"/>
              <a:gd name="connsiteY27" fmla="*/ 1304080 h 1304089"/>
              <a:gd name="connsiteX28" fmla="*/ 53253 w 1900007"/>
              <a:gd name="connsiteY28" fmla="*/ 1304080 h 1304089"/>
              <a:gd name="connsiteX29" fmla="*/ 55156 w 1900007"/>
              <a:gd name="connsiteY29" fmla="*/ 1304080 h 1304089"/>
              <a:gd name="connsiteX30" fmla="*/ 57057 w 1900007"/>
              <a:gd name="connsiteY30" fmla="*/ 1304080 h 1304089"/>
              <a:gd name="connsiteX31" fmla="*/ 58959 w 1900007"/>
              <a:gd name="connsiteY31" fmla="*/ 1304080 h 1304089"/>
              <a:gd name="connsiteX32" fmla="*/ 60861 w 1900007"/>
              <a:gd name="connsiteY32" fmla="*/ 1304080 h 1304089"/>
              <a:gd name="connsiteX33" fmla="*/ 62763 w 1900007"/>
              <a:gd name="connsiteY33" fmla="*/ 1304080 h 1304089"/>
              <a:gd name="connsiteX34" fmla="*/ 64665 w 1900007"/>
              <a:gd name="connsiteY34" fmla="*/ 1304080 h 1304089"/>
              <a:gd name="connsiteX35" fmla="*/ 66567 w 1900007"/>
              <a:gd name="connsiteY35" fmla="*/ 1304080 h 1304089"/>
              <a:gd name="connsiteX36" fmla="*/ 68469 w 1900007"/>
              <a:gd name="connsiteY36" fmla="*/ 1304080 h 1304089"/>
              <a:gd name="connsiteX37" fmla="*/ 70371 w 1900007"/>
              <a:gd name="connsiteY37" fmla="*/ 1304070 h 1304089"/>
              <a:gd name="connsiteX38" fmla="*/ 72272 w 1900007"/>
              <a:gd name="connsiteY38" fmla="*/ 1304070 h 1304089"/>
              <a:gd name="connsiteX39" fmla="*/ 74174 w 1900007"/>
              <a:gd name="connsiteY39" fmla="*/ 1304070 h 1304089"/>
              <a:gd name="connsiteX40" fmla="*/ 76076 w 1900007"/>
              <a:gd name="connsiteY40" fmla="*/ 1304070 h 1304089"/>
              <a:gd name="connsiteX41" fmla="*/ 77978 w 1900007"/>
              <a:gd name="connsiteY41" fmla="*/ 1304070 h 1304089"/>
              <a:gd name="connsiteX42" fmla="*/ 79880 w 1900007"/>
              <a:gd name="connsiteY42" fmla="*/ 1304070 h 1304089"/>
              <a:gd name="connsiteX43" fmla="*/ 81782 w 1900007"/>
              <a:gd name="connsiteY43" fmla="*/ 1304070 h 1304089"/>
              <a:gd name="connsiteX44" fmla="*/ 83684 w 1900007"/>
              <a:gd name="connsiteY44" fmla="*/ 1304070 h 1304089"/>
              <a:gd name="connsiteX45" fmla="*/ 85585 w 1900007"/>
              <a:gd name="connsiteY45" fmla="*/ 1304060 h 1304089"/>
              <a:gd name="connsiteX46" fmla="*/ 87488 w 1900007"/>
              <a:gd name="connsiteY46" fmla="*/ 1304060 h 1304089"/>
              <a:gd name="connsiteX47" fmla="*/ 89389 w 1900007"/>
              <a:gd name="connsiteY47" fmla="*/ 1304060 h 1304089"/>
              <a:gd name="connsiteX48" fmla="*/ 91292 w 1900007"/>
              <a:gd name="connsiteY48" fmla="*/ 1304060 h 1304089"/>
              <a:gd name="connsiteX49" fmla="*/ 93193 w 1900007"/>
              <a:gd name="connsiteY49" fmla="*/ 1304060 h 1304089"/>
              <a:gd name="connsiteX50" fmla="*/ 95096 w 1900007"/>
              <a:gd name="connsiteY50" fmla="*/ 1304060 h 1304089"/>
              <a:gd name="connsiteX51" fmla="*/ 96997 w 1900007"/>
              <a:gd name="connsiteY51" fmla="*/ 1304050 h 1304089"/>
              <a:gd name="connsiteX52" fmla="*/ 98899 w 1900007"/>
              <a:gd name="connsiteY52" fmla="*/ 1304050 h 1304089"/>
              <a:gd name="connsiteX53" fmla="*/ 100801 w 1900007"/>
              <a:gd name="connsiteY53" fmla="*/ 1304050 h 1304089"/>
              <a:gd name="connsiteX54" fmla="*/ 102703 w 1900007"/>
              <a:gd name="connsiteY54" fmla="*/ 1304050 h 1304089"/>
              <a:gd name="connsiteX55" fmla="*/ 104605 w 1900007"/>
              <a:gd name="connsiteY55" fmla="*/ 1304050 h 1304089"/>
              <a:gd name="connsiteX56" fmla="*/ 106507 w 1900007"/>
              <a:gd name="connsiteY56" fmla="*/ 1304040 h 1304089"/>
              <a:gd name="connsiteX57" fmla="*/ 108409 w 1900007"/>
              <a:gd name="connsiteY57" fmla="*/ 1304040 h 1304089"/>
              <a:gd name="connsiteX58" fmla="*/ 110311 w 1900007"/>
              <a:gd name="connsiteY58" fmla="*/ 1304040 h 1304089"/>
              <a:gd name="connsiteX59" fmla="*/ 112213 w 1900007"/>
              <a:gd name="connsiteY59" fmla="*/ 1304040 h 1304089"/>
              <a:gd name="connsiteX60" fmla="*/ 114114 w 1900007"/>
              <a:gd name="connsiteY60" fmla="*/ 1304040 h 1304089"/>
              <a:gd name="connsiteX61" fmla="*/ 116016 w 1900007"/>
              <a:gd name="connsiteY61" fmla="*/ 1304031 h 1304089"/>
              <a:gd name="connsiteX62" fmla="*/ 117918 w 1900007"/>
              <a:gd name="connsiteY62" fmla="*/ 1304031 h 1304089"/>
              <a:gd name="connsiteX63" fmla="*/ 119820 w 1900007"/>
              <a:gd name="connsiteY63" fmla="*/ 1304031 h 1304089"/>
              <a:gd name="connsiteX64" fmla="*/ 121722 w 1900007"/>
              <a:gd name="connsiteY64" fmla="*/ 1304021 h 1304089"/>
              <a:gd name="connsiteX65" fmla="*/ 123624 w 1900007"/>
              <a:gd name="connsiteY65" fmla="*/ 1304021 h 1304089"/>
              <a:gd name="connsiteX66" fmla="*/ 125526 w 1900007"/>
              <a:gd name="connsiteY66" fmla="*/ 1304021 h 1304089"/>
              <a:gd name="connsiteX67" fmla="*/ 127428 w 1900007"/>
              <a:gd name="connsiteY67" fmla="*/ 1304011 h 1304089"/>
              <a:gd name="connsiteX68" fmla="*/ 129329 w 1900007"/>
              <a:gd name="connsiteY68" fmla="*/ 1304011 h 1304089"/>
              <a:gd name="connsiteX69" fmla="*/ 131232 w 1900007"/>
              <a:gd name="connsiteY69" fmla="*/ 1304011 h 1304089"/>
              <a:gd name="connsiteX70" fmla="*/ 133133 w 1900007"/>
              <a:gd name="connsiteY70" fmla="*/ 1304001 h 1304089"/>
              <a:gd name="connsiteX71" fmla="*/ 135036 w 1900007"/>
              <a:gd name="connsiteY71" fmla="*/ 1304001 h 1304089"/>
              <a:gd name="connsiteX72" fmla="*/ 136937 w 1900007"/>
              <a:gd name="connsiteY72" fmla="*/ 1304001 h 1304089"/>
              <a:gd name="connsiteX73" fmla="*/ 138840 w 1900007"/>
              <a:gd name="connsiteY73" fmla="*/ 1303992 h 1304089"/>
              <a:gd name="connsiteX74" fmla="*/ 140741 w 1900007"/>
              <a:gd name="connsiteY74" fmla="*/ 1303992 h 1304089"/>
              <a:gd name="connsiteX75" fmla="*/ 142643 w 1900007"/>
              <a:gd name="connsiteY75" fmla="*/ 1303982 h 1304089"/>
              <a:gd name="connsiteX76" fmla="*/ 144545 w 1900007"/>
              <a:gd name="connsiteY76" fmla="*/ 1303982 h 1304089"/>
              <a:gd name="connsiteX77" fmla="*/ 146447 w 1900007"/>
              <a:gd name="connsiteY77" fmla="*/ 1303972 h 1304089"/>
              <a:gd name="connsiteX78" fmla="*/ 148349 w 1900007"/>
              <a:gd name="connsiteY78" fmla="*/ 1303972 h 1304089"/>
              <a:gd name="connsiteX79" fmla="*/ 150251 w 1900007"/>
              <a:gd name="connsiteY79" fmla="*/ 1303962 h 1304089"/>
              <a:gd name="connsiteX80" fmla="*/ 152153 w 1900007"/>
              <a:gd name="connsiteY80" fmla="*/ 1303962 h 1304089"/>
              <a:gd name="connsiteX81" fmla="*/ 154055 w 1900007"/>
              <a:gd name="connsiteY81" fmla="*/ 1303952 h 1304089"/>
              <a:gd name="connsiteX82" fmla="*/ 155956 w 1900007"/>
              <a:gd name="connsiteY82" fmla="*/ 1303952 h 1304089"/>
              <a:gd name="connsiteX83" fmla="*/ 157858 w 1900007"/>
              <a:gd name="connsiteY83" fmla="*/ 1303943 h 1304089"/>
              <a:gd name="connsiteX84" fmla="*/ 159760 w 1900007"/>
              <a:gd name="connsiteY84" fmla="*/ 1303943 h 1304089"/>
              <a:gd name="connsiteX85" fmla="*/ 161662 w 1900007"/>
              <a:gd name="connsiteY85" fmla="*/ 1303933 h 1304089"/>
              <a:gd name="connsiteX86" fmla="*/ 163564 w 1900007"/>
              <a:gd name="connsiteY86" fmla="*/ 1303923 h 1304089"/>
              <a:gd name="connsiteX87" fmla="*/ 165466 w 1900007"/>
              <a:gd name="connsiteY87" fmla="*/ 1303923 h 1304089"/>
              <a:gd name="connsiteX88" fmla="*/ 167368 w 1900007"/>
              <a:gd name="connsiteY88" fmla="*/ 1303913 h 1304089"/>
              <a:gd name="connsiteX89" fmla="*/ 169269 w 1900007"/>
              <a:gd name="connsiteY89" fmla="*/ 1303904 h 1304089"/>
              <a:gd name="connsiteX90" fmla="*/ 171172 w 1900007"/>
              <a:gd name="connsiteY90" fmla="*/ 1303894 h 1304089"/>
              <a:gd name="connsiteX91" fmla="*/ 173073 w 1900007"/>
              <a:gd name="connsiteY91" fmla="*/ 1303894 h 1304089"/>
              <a:gd name="connsiteX92" fmla="*/ 174976 w 1900007"/>
              <a:gd name="connsiteY92" fmla="*/ 1303884 h 1304089"/>
              <a:gd name="connsiteX93" fmla="*/ 176877 w 1900007"/>
              <a:gd name="connsiteY93" fmla="*/ 1303874 h 1304089"/>
              <a:gd name="connsiteX94" fmla="*/ 178780 w 1900007"/>
              <a:gd name="connsiteY94" fmla="*/ 1303864 h 1304089"/>
              <a:gd name="connsiteX95" fmla="*/ 180681 w 1900007"/>
              <a:gd name="connsiteY95" fmla="*/ 1303855 h 1304089"/>
              <a:gd name="connsiteX96" fmla="*/ 182584 w 1900007"/>
              <a:gd name="connsiteY96" fmla="*/ 1303845 h 1304089"/>
              <a:gd name="connsiteX97" fmla="*/ 184485 w 1900007"/>
              <a:gd name="connsiteY97" fmla="*/ 1303835 h 1304089"/>
              <a:gd name="connsiteX98" fmla="*/ 186387 w 1900007"/>
              <a:gd name="connsiteY98" fmla="*/ 1303825 h 1304089"/>
              <a:gd name="connsiteX99" fmla="*/ 188289 w 1900007"/>
              <a:gd name="connsiteY99" fmla="*/ 1303816 h 1304089"/>
              <a:gd name="connsiteX100" fmla="*/ 190191 w 1900007"/>
              <a:gd name="connsiteY100" fmla="*/ 1303806 h 1304089"/>
              <a:gd name="connsiteX101" fmla="*/ 192093 w 1900007"/>
              <a:gd name="connsiteY101" fmla="*/ 1303796 h 1304089"/>
              <a:gd name="connsiteX102" fmla="*/ 193995 w 1900007"/>
              <a:gd name="connsiteY102" fmla="*/ 1303786 h 1304089"/>
              <a:gd name="connsiteX103" fmla="*/ 195897 w 1900007"/>
              <a:gd name="connsiteY103" fmla="*/ 1303767 h 1304089"/>
              <a:gd name="connsiteX104" fmla="*/ 197799 w 1900007"/>
              <a:gd name="connsiteY104" fmla="*/ 1303757 h 1304089"/>
              <a:gd name="connsiteX105" fmla="*/ 199700 w 1900007"/>
              <a:gd name="connsiteY105" fmla="*/ 1303747 h 1304089"/>
              <a:gd name="connsiteX106" fmla="*/ 201602 w 1900007"/>
              <a:gd name="connsiteY106" fmla="*/ 1303737 h 1304089"/>
              <a:gd name="connsiteX107" fmla="*/ 203504 w 1900007"/>
              <a:gd name="connsiteY107" fmla="*/ 1303718 h 1304089"/>
              <a:gd name="connsiteX108" fmla="*/ 205406 w 1900007"/>
              <a:gd name="connsiteY108" fmla="*/ 1303708 h 1304089"/>
              <a:gd name="connsiteX109" fmla="*/ 207308 w 1900007"/>
              <a:gd name="connsiteY109" fmla="*/ 1303688 h 1304089"/>
              <a:gd name="connsiteX110" fmla="*/ 209210 w 1900007"/>
              <a:gd name="connsiteY110" fmla="*/ 1303679 h 1304089"/>
              <a:gd name="connsiteX111" fmla="*/ 211112 w 1900007"/>
              <a:gd name="connsiteY111" fmla="*/ 1303659 h 1304089"/>
              <a:gd name="connsiteX112" fmla="*/ 213013 w 1900007"/>
              <a:gd name="connsiteY112" fmla="*/ 1303649 h 1304089"/>
              <a:gd name="connsiteX113" fmla="*/ 214916 w 1900007"/>
              <a:gd name="connsiteY113" fmla="*/ 1303630 h 1304089"/>
              <a:gd name="connsiteX114" fmla="*/ 216817 w 1900007"/>
              <a:gd name="connsiteY114" fmla="*/ 1303610 h 1304089"/>
              <a:gd name="connsiteX115" fmla="*/ 218720 w 1900007"/>
              <a:gd name="connsiteY115" fmla="*/ 1303591 h 1304089"/>
              <a:gd name="connsiteX116" fmla="*/ 220621 w 1900007"/>
              <a:gd name="connsiteY116" fmla="*/ 1303571 h 1304089"/>
              <a:gd name="connsiteX117" fmla="*/ 222524 w 1900007"/>
              <a:gd name="connsiteY117" fmla="*/ 1303551 h 1304089"/>
              <a:gd name="connsiteX118" fmla="*/ 224425 w 1900007"/>
              <a:gd name="connsiteY118" fmla="*/ 1303532 h 1304089"/>
              <a:gd name="connsiteX119" fmla="*/ 226327 w 1900007"/>
              <a:gd name="connsiteY119" fmla="*/ 1303512 h 1304089"/>
              <a:gd name="connsiteX120" fmla="*/ 228229 w 1900007"/>
              <a:gd name="connsiteY120" fmla="*/ 1303493 h 1304089"/>
              <a:gd name="connsiteX121" fmla="*/ 230131 w 1900007"/>
              <a:gd name="connsiteY121" fmla="*/ 1303473 h 1304089"/>
              <a:gd name="connsiteX122" fmla="*/ 232033 w 1900007"/>
              <a:gd name="connsiteY122" fmla="*/ 1303454 h 1304089"/>
              <a:gd name="connsiteX123" fmla="*/ 233935 w 1900007"/>
              <a:gd name="connsiteY123" fmla="*/ 1303424 h 1304089"/>
              <a:gd name="connsiteX124" fmla="*/ 235837 w 1900007"/>
              <a:gd name="connsiteY124" fmla="*/ 1303405 h 1304089"/>
              <a:gd name="connsiteX125" fmla="*/ 237739 w 1900007"/>
              <a:gd name="connsiteY125" fmla="*/ 1303375 h 1304089"/>
              <a:gd name="connsiteX126" fmla="*/ 239640 w 1900007"/>
              <a:gd name="connsiteY126" fmla="*/ 1303356 h 1304089"/>
              <a:gd name="connsiteX127" fmla="*/ 241542 w 1900007"/>
              <a:gd name="connsiteY127" fmla="*/ 1303326 h 1304089"/>
              <a:gd name="connsiteX128" fmla="*/ 243444 w 1900007"/>
              <a:gd name="connsiteY128" fmla="*/ 1303297 h 1304089"/>
              <a:gd name="connsiteX129" fmla="*/ 245346 w 1900007"/>
              <a:gd name="connsiteY129" fmla="*/ 1303268 h 1304089"/>
              <a:gd name="connsiteX130" fmla="*/ 247248 w 1900007"/>
              <a:gd name="connsiteY130" fmla="*/ 1303248 h 1304089"/>
              <a:gd name="connsiteX131" fmla="*/ 249150 w 1900007"/>
              <a:gd name="connsiteY131" fmla="*/ 1303209 h 1304089"/>
              <a:gd name="connsiteX132" fmla="*/ 251052 w 1900007"/>
              <a:gd name="connsiteY132" fmla="*/ 1303180 h 1304089"/>
              <a:gd name="connsiteX133" fmla="*/ 252954 w 1900007"/>
              <a:gd name="connsiteY133" fmla="*/ 1303150 h 1304089"/>
              <a:gd name="connsiteX134" fmla="*/ 254856 w 1900007"/>
              <a:gd name="connsiteY134" fmla="*/ 1303121 h 1304089"/>
              <a:gd name="connsiteX135" fmla="*/ 256757 w 1900007"/>
              <a:gd name="connsiteY135" fmla="*/ 1303082 h 1304089"/>
              <a:gd name="connsiteX136" fmla="*/ 258660 w 1900007"/>
              <a:gd name="connsiteY136" fmla="*/ 1303053 h 1304089"/>
              <a:gd name="connsiteX137" fmla="*/ 260561 w 1900007"/>
              <a:gd name="connsiteY137" fmla="*/ 1303014 h 1304089"/>
              <a:gd name="connsiteX138" fmla="*/ 262464 w 1900007"/>
              <a:gd name="connsiteY138" fmla="*/ 1302974 h 1304089"/>
              <a:gd name="connsiteX139" fmla="*/ 264365 w 1900007"/>
              <a:gd name="connsiteY139" fmla="*/ 1302935 h 1304089"/>
              <a:gd name="connsiteX140" fmla="*/ 266268 w 1900007"/>
              <a:gd name="connsiteY140" fmla="*/ 1302896 h 1304089"/>
              <a:gd name="connsiteX141" fmla="*/ 268169 w 1900007"/>
              <a:gd name="connsiteY141" fmla="*/ 1302857 h 1304089"/>
              <a:gd name="connsiteX142" fmla="*/ 270071 w 1900007"/>
              <a:gd name="connsiteY142" fmla="*/ 1302808 h 1304089"/>
              <a:gd name="connsiteX143" fmla="*/ 271973 w 1900007"/>
              <a:gd name="connsiteY143" fmla="*/ 1302769 h 1304089"/>
              <a:gd name="connsiteX144" fmla="*/ 273875 w 1900007"/>
              <a:gd name="connsiteY144" fmla="*/ 1302720 h 1304089"/>
              <a:gd name="connsiteX145" fmla="*/ 275777 w 1900007"/>
              <a:gd name="connsiteY145" fmla="*/ 1302681 h 1304089"/>
              <a:gd name="connsiteX146" fmla="*/ 277679 w 1900007"/>
              <a:gd name="connsiteY146" fmla="*/ 1302632 h 1304089"/>
              <a:gd name="connsiteX147" fmla="*/ 279581 w 1900007"/>
              <a:gd name="connsiteY147" fmla="*/ 1302583 h 1304089"/>
              <a:gd name="connsiteX148" fmla="*/ 281483 w 1900007"/>
              <a:gd name="connsiteY148" fmla="*/ 1302524 h 1304089"/>
              <a:gd name="connsiteX149" fmla="*/ 283384 w 1900007"/>
              <a:gd name="connsiteY149" fmla="*/ 1302476 h 1304089"/>
              <a:gd name="connsiteX150" fmla="*/ 285286 w 1900007"/>
              <a:gd name="connsiteY150" fmla="*/ 1302417 h 1304089"/>
              <a:gd name="connsiteX151" fmla="*/ 287188 w 1900007"/>
              <a:gd name="connsiteY151" fmla="*/ 1302368 h 1304089"/>
              <a:gd name="connsiteX152" fmla="*/ 289090 w 1900007"/>
              <a:gd name="connsiteY152" fmla="*/ 1302309 h 1304089"/>
              <a:gd name="connsiteX153" fmla="*/ 290992 w 1900007"/>
              <a:gd name="connsiteY153" fmla="*/ 1302251 h 1304089"/>
              <a:gd name="connsiteX154" fmla="*/ 292894 w 1900007"/>
              <a:gd name="connsiteY154" fmla="*/ 1302192 h 1304089"/>
              <a:gd name="connsiteX155" fmla="*/ 294796 w 1900007"/>
              <a:gd name="connsiteY155" fmla="*/ 1302123 h 1304089"/>
              <a:gd name="connsiteX156" fmla="*/ 296697 w 1900007"/>
              <a:gd name="connsiteY156" fmla="*/ 1302055 h 1304089"/>
              <a:gd name="connsiteX157" fmla="*/ 298600 w 1900007"/>
              <a:gd name="connsiteY157" fmla="*/ 1301996 h 1304089"/>
              <a:gd name="connsiteX158" fmla="*/ 300501 w 1900007"/>
              <a:gd name="connsiteY158" fmla="*/ 1301918 h 1304089"/>
              <a:gd name="connsiteX159" fmla="*/ 302404 w 1900007"/>
              <a:gd name="connsiteY159" fmla="*/ 1301850 h 1304089"/>
              <a:gd name="connsiteX160" fmla="*/ 304305 w 1900007"/>
              <a:gd name="connsiteY160" fmla="*/ 1301781 h 1304089"/>
              <a:gd name="connsiteX161" fmla="*/ 306208 w 1900007"/>
              <a:gd name="connsiteY161" fmla="*/ 1301703 h 1304089"/>
              <a:gd name="connsiteX162" fmla="*/ 308109 w 1900007"/>
              <a:gd name="connsiteY162" fmla="*/ 1301625 h 1304089"/>
              <a:gd name="connsiteX163" fmla="*/ 310011 w 1900007"/>
              <a:gd name="connsiteY163" fmla="*/ 1301546 h 1304089"/>
              <a:gd name="connsiteX164" fmla="*/ 311913 w 1900007"/>
              <a:gd name="connsiteY164" fmla="*/ 1301458 h 1304089"/>
              <a:gd name="connsiteX165" fmla="*/ 313815 w 1900007"/>
              <a:gd name="connsiteY165" fmla="*/ 1301380 h 1304089"/>
              <a:gd name="connsiteX166" fmla="*/ 315717 w 1900007"/>
              <a:gd name="connsiteY166" fmla="*/ 1301292 h 1304089"/>
              <a:gd name="connsiteX167" fmla="*/ 317619 w 1900007"/>
              <a:gd name="connsiteY167" fmla="*/ 1301204 h 1304089"/>
              <a:gd name="connsiteX168" fmla="*/ 319521 w 1900007"/>
              <a:gd name="connsiteY168" fmla="*/ 1301106 h 1304089"/>
              <a:gd name="connsiteX169" fmla="*/ 321423 w 1900007"/>
              <a:gd name="connsiteY169" fmla="*/ 1301008 h 1304089"/>
              <a:gd name="connsiteX170" fmla="*/ 323324 w 1900007"/>
              <a:gd name="connsiteY170" fmla="*/ 1300911 h 1304089"/>
              <a:gd name="connsiteX171" fmla="*/ 325227 w 1900007"/>
              <a:gd name="connsiteY171" fmla="*/ 1300813 h 1304089"/>
              <a:gd name="connsiteX172" fmla="*/ 327128 w 1900007"/>
              <a:gd name="connsiteY172" fmla="*/ 1300705 h 1304089"/>
              <a:gd name="connsiteX173" fmla="*/ 329030 w 1900007"/>
              <a:gd name="connsiteY173" fmla="*/ 1300607 h 1304089"/>
              <a:gd name="connsiteX174" fmla="*/ 330932 w 1900007"/>
              <a:gd name="connsiteY174" fmla="*/ 1300490 h 1304089"/>
              <a:gd name="connsiteX175" fmla="*/ 332834 w 1900007"/>
              <a:gd name="connsiteY175" fmla="*/ 1300382 h 1304089"/>
              <a:gd name="connsiteX176" fmla="*/ 334736 w 1900007"/>
              <a:gd name="connsiteY176" fmla="*/ 1300265 h 1304089"/>
              <a:gd name="connsiteX177" fmla="*/ 336638 w 1900007"/>
              <a:gd name="connsiteY177" fmla="*/ 1300148 h 1304089"/>
              <a:gd name="connsiteX178" fmla="*/ 338540 w 1900007"/>
              <a:gd name="connsiteY178" fmla="*/ 1300020 h 1304089"/>
              <a:gd name="connsiteX179" fmla="*/ 340441 w 1900007"/>
              <a:gd name="connsiteY179" fmla="*/ 1299893 h 1304089"/>
              <a:gd name="connsiteX180" fmla="*/ 342344 w 1900007"/>
              <a:gd name="connsiteY180" fmla="*/ 1299766 h 1304089"/>
              <a:gd name="connsiteX181" fmla="*/ 344245 w 1900007"/>
              <a:gd name="connsiteY181" fmla="*/ 1299629 h 1304089"/>
              <a:gd name="connsiteX182" fmla="*/ 346148 w 1900007"/>
              <a:gd name="connsiteY182" fmla="*/ 1299492 h 1304089"/>
              <a:gd name="connsiteX183" fmla="*/ 348049 w 1900007"/>
              <a:gd name="connsiteY183" fmla="*/ 1299355 h 1304089"/>
              <a:gd name="connsiteX184" fmla="*/ 349952 w 1900007"/>
              <a:gd name="connsiteY184" fmla="*/ 1299209 h 1304089"/>
              <a:gd name="connsiteX185" fmla="*/ 351853 w 1900007"/>
              <a:gd name="connsiteY185" fmla="*/ 1299052 h 1304089"/>
              <a:gd name="connsiteX186" fmla="*/ 353755 w 1900007"/>
              <a:gd name="connsiteY186" fmla="*/ 1298905 h 1304089"/>
              <a:gd name="connsiteX187" fmla="*/ 355657 w 1900007"/>
              <a:gd name="connsiteY187" fmla="*/ 1298749 h 1304089"/>
              <a:gd name="connsiteX188" fmla="*/ 357559 w 1900007"/>
              <a:gd name="connsiteY188" fmla="*/ 1298583 h 1304089"/>
              <a:gd name="connsiteX189" fmla="*/ 359461 w 1900007"/>
              <a:gd name="connsiteY189" fmla="*/ 1298416 h 1304089"/>
              <a:gd name="connsiteX190" fmla="*/ 361363 w 1900007"/>
              <a:gd name="connsiteY190" fmla="*/ 1298250 h 1304089"/>
              <a:gd name="connsiteX191" fmla="*/ 363265 w 1900007"/>
              <a:gd name="connsiteY191" fmla="*/ 1298074 h 1304089"/>
              <a:gd name="connsiteX192" fmla="*/ 365167 w 1900007"/>
              <a:gd name="connsiteY192" fmla="*/ 1297888 h 1304089"/>
              <a:gd name="connsiteX193" fmla="*/ 367068 w 1900007"/>
              <a:gd name="connsiteY193" fmla="*/ 1297702 h 1304089"/>
              <a:gd name="connsiteX194" fmla="*/ 368970 w 1900007"/>
              <a:gd name="connsiteY194" fmla="*/ 1297517 h 1304089"/>
              <a:gd name="connsiteX195" fmla="*/ 370872 w 1900007"/>
              <a:gd name="connsiteY195" fmla="*/ 1297321 h 1304089"/>
              <a:gd name="connsiteX196" fmla="*/ 372774 w 1900007"/>
              <a:gd name="connsiteY196" fmla="*/ 1297116 h 1304089"/>
              <a:gd name="connsiteX197" fmla="*/ 374676 w 1900007"/>
              <a:gd name="connsiteY197" fmla="*/ 1296910 h 1304089"/>
              <a:gd name="connsiteX198" fmla="*/ 376578 w 1900007"/>
              <a:gd name="connsiteY198" fmla="*/ 1296705 h 1304089"/>
              <a:gd name="connsiteX199" fmla="*/ 378480 w 1900007"/>
              <a:gd name="connsiteY199" fmla="*/ 1296480 h 1304089"/>
              <a:gd name="connsiteX200" fmla="*/ 380381 w 1900007"/>
              <a:gd name="connsiteY200" fmla="*/ 1296265 h 1304089"/>
              <a:gd name="connsiteX201" fmla="*/ 382284 w 1900007"/>
              <a:gd name="connsiteY201" fmla="*/ 1296030 h 1304089"/>
              <a:gd name="connsiteX202" fmla="*/ 384185 w 1900007"/>
              <a:gd name="connsiteY202" fmla="*/ 1295795 h 1304089"/>
              <a:gd name="connsiteX203" fmla="*/ 386088 w 1900007"/>
              <a:gd name="connsiteY203" fmla="*/ 1295560 h 1304089"/>
              <a:gd name="connsiteX204" fmla="*/ 387989 w 1900007"/>
              <a:gd name="connsiteY204" fmla="*/ 1295306 h 1304089"/>
              <a:gd name="connsiteX205" fmla="*/ 389892 w 1900007"/>
              <a:gd name="connsiteY205" fmla="*/ 1295052 h 1304089"/>
              <a:gd name="connsiteX206" fmla="*/ 391793 w 1900007"/>
              <a:gd name="connsiteY206" fmla="*/ 1294797 h 1304089"/>
              <a:gd name="connsiteX207" fmla="*/ 393695 w 1900007"/>
              <a:gd name="connsiteY207" fmla="*/ 1294524 h 1304089"/>
              <a:gd name="connsiteX208" fmla="*/ 395597 w 1900007"/>
              <a:gd name="connsiteY208" fmla="*/ 1294250 h 1304089"/>
              <a:gd name="connsiteX209" fmla="*/ 397499 w 1900007"/>
              <a:gd name="connsiteY209" fmla="*/ 1293976 h 1304089"/>
              <a:gd name="connsiteX210" fmla="*/ 399401 w 1900007"/>
              <a:gd name="connsiteY210" fmla="*/ 1293682 h 1304089"/>
              <a:gd name="connsiteX211" fmla="*/ 401303 w 1900007"/>
              <a:gd name="connsiteY211" fmla="*/ 1293389 h 1304089"/>
              <a:gd name="connsiteX212" fmla="*/ 403205 w 1900007"/>
              <a:gd name="connsiteY212" fmla="*/ 1293086 h 1304089"/>
              <a:gd name="connsiteX213" fmla="*/ 405107 w 1900007"/>
              <a:gd name="connsiteY213" fmla="*/ 1292773 h 1304089"/>
              <a:gd name="connsiteX214" fmla="*/ 407009 w 1900007"/>
              <a:gd name="connsiteY214" fmla="*/ 1292460 h 1304089"/>
              <a:gd name="connsiteX215" fmla="*/ 408911 w 1900007"/>
              <a:gd name="connsiteY215" fmla="*/ 1292137 h 1304089"/>
              <a:gd name="connsiteX216" fmla="*/ 410812 w 1900007"/>
              <a:gd name="connsiteY216" fmla="*/ 1291795 h 1304089"/>
              <a:gd name="connsiteX217" fmla="*/ 412714 w 1900007"/>
              <a:gd name="connsiteY217" fmla="*/ 1291452 h 1304089"/>
              <a:gd name="connsiteX218" fmla="*/ 414616 w 1900007"/>
              <a:gd name="connsiteY218" fmla="*/ 1291100 h 1304089"/>
              <a:gd name="connsiteX219" fmla="*/ 416518 w 1900007"/>
              <a:gd name="connsiteY219" fmla="*/ 1290748 h 1304089"/>
              <a:gd name="connsiteX220" fmla="*/ 418420 w 1900007"/>
              <a:gd name="connsiteY220" fmla="*/ 1290376 h 1304089"/>
              <a:gd name="connsiteX221" fmla="*/ 420322 w 1900007"/>
              <a:gd name="connsiteY221" fmla="*/ 1289995 h 1304089"/>
              <a:gd name="connsiteX222" fmla="*/ 422224 w 1900007"/>
              <a:gd name="connsiteY222" fmla="*/ 1289613 h 1304089"/>
              <a:gd name="connsiteX223" fmla="*/ 424125 w 1900007"/>
              <a:gd name="connsiteY223" fmla="*/ 1289212 h 1304089"/>
              <a:gd name="connsiteX224" fmla="*/ 426028 w 1900007"/>
              <a:gd name="connsiteY224" fmla="*/ 1288811 h 1304089"/>
              <a:gd name="connsiteX225" fmla="*/ 427929 w 1900007"/>
              <a:gd name="connsiteY225" fmla="*/ 1288391 h 1304089"/>
              <a:gd name="connsiteX226" fmla="*/ 429832 w 1900007"/>
              <a:gd name="connsiteY226" fmla="*/ 1287970 h 1304089"/>
              <a:gd name="connsiteX227" fmla="*/ 431733 w 1900007"/>
              <a:gd name="connsiteY227" fmla="*/ 1287530 h 1304089"/>
              <a:gd name="connsiteX228" fmla="*/ 433636 w 1900007"/>
              <a:gd name="connsiteY228" fmla="*/ 1287090 h 1304089"/>
              <a:gd name="connsiteX229" fmla="*/ 435537 w 1900007"/>
              <a:gd name="connsiteY229" fmla="*/ 1286630 h 1304089"/>
              <a:gd name="connsiteX230" fmla="*/ 437439 w 1900007"/>
              <a:gd name="connsiteY230" fmla="*/ 1286161 h 1304089"/>
              <a:gd name="connsiteX231" fmla="*/ 439341 w 1900007"/>
              <a:gd name="connsiteY231" fmla="*/ 1285681 h 1304089"/>
              <a:gd name="connsiteX232" fmla="*/ 441243 w 1900007"/>
              <a:gd name="connsiteY232" fmla="*/ 1285192 h 1304089"/>
              <a:gd name="connsiteX233" fmla="*/ 443145 w 1900007"/>
              <a:gd name="connsiteY233" fmla="*/ 1284693 h 1304089"/>
              <a:gd name="connsiteX234" fmla="*/ 445047 w 1900007"/>
              <a:gd name="connsiteY234" fmla="*/ 1284175 h 1304089"/>
              <a:gd name="connsiteX235" fmla="*/ 446949 w 1900007"/>
              <a:gd name="connsiteY235" fmla="*/ 1283657 h 1304089"/>
              <a:gd name="connsiteX236" fmla="*/ 448851 w 1900007"/>
              <a:gd name="connsiteY236" fmla="*/ 1283119 h 1304089"/>
              <a:gd name="connsiteX237" fmla="*/ 450752 w 1900007"/>
              <a:gd name="connsiteY237" fmla="*/ 1282571 h 1304089"/>
              <a:gd name="connsiteX238" fmla="*/ 452654 w 1900007"/>
              <a:gd name="connsiteY238" fmla="*/ 1282004 h 1304089"/>
              <a:gd name="connsiteX239" fmla="*/ 454556 w 1900007"/>
              <a:gd name="connsiteY239" fmla="*/ 1281427 h 1304089"/>
              <a:gd name="connsiteX240" fmla="*/ 456458 w 1900007"/>
              <a:gd name="connsiteY240" fmla="*/ 1280840 h 1304089"/>
              <a:gd name="connsiteX241" fmla="*/ 458360 w 1900007"/>
              <a:gd name="connsiteY241" fmla="*/ 1280243 h 1304089"/>
              <a:gd name="connsiteX242" fmla="*/ 460262 w 1900007"/>
              <a:gd name="connsiteY242" fmla="*/ 1279627 h 1304089"/>
              <a:gd name="connsiteX243" fmla="*/ 462164 w 1900007"/>
              <a:gd name="connsiteY243" fmla="*/ 1279001 h 1304089"/>
              <a:gd name="connsiteX244" fmla="*/ 464065 w 1900007"/>
              <a:gd name="connsiteY244" fmla="*/ 1278355 h 1304089"/>
              <a:gd name="connsiteX245" fmla="*/ 465968 w 1900007"/>
              <a:gd name="connsiteY245" fmla="*/ 1277700 h 1304089"/>
              <a:gd name="connsiteX246" fmla="*/ 467869 w 1900007"/>
              <a:gd name="connsiteY246" fmla="*/ 1277025 h 1304089"/>
              <a:gd name="connsiteX247" fmla="*/ 469772 w 1900007"/>
              <a:gd name="connsiteY247" fmla="*/ 1276341 h 1304089"/>
              <a:gd name="connsiteX248" fmla="*/ 471673 w 1900007"/>
              <a:gd name="connsiteY248" fmla="*/ 1275636 h 1304089"/>
              <a:gd name="connsiteX249" fmla="*/ 473576 w 1900007"/>
              <a:gd name="connsiteY249" fmla="*/ 1274922 h 1304089"/>
              <a:gd name="connsiteX250" fmla="*/ 475477 w 1900007"/>
              <a:gd name="connsiteY250" fmla="*/ 1274189 h 1304089"/>
              <a:gd name="connsiteX251" fmla="*/ 477379 w 1900007"/>
              <a:gd name="connsiteY251" fmla="*/ 1273436 h 1304089"/>
              <a:gd name="connsiteX252" fmla="*/ 479281 w 1900007"/>
              <a:gd name="connsiteY252" fmla="*/ 1272673 h 1304089"/>
              <a:gd name="connsiteX253" fmla="*/ 481183 w 1900007"/>
              <a:gd name="connsiteY253" fmla="*/ 1271890 h 1304089"/>
              <a:gd name="connsiteX254" fmla="*/ 483085 w 1900007"/>
              <a:gd name="connsiteY254" fmla="*/ 1271098 h 1304089"/>
              <a:gd name="connsiteX255" fmla="*/ 484987 w 1900007"/>
              <a:gd name="connsiteY255" fmla="*/ 1270286 h 1304089"/>
              <a:gd name="connsiteX256" fmla="*/ 486889 w 1900007"/>
              <a:gd name="connsiteY256" fmla="*/ 1269445 h 1304089"/>
              <a:gd name="connsiteX257" fmla="*/ 488791 w 1900007"/>
              <a:gd name="connsiteY257" fmla="*/ 1268604 h 1304089"/>
              <a:gd name="connsiteX258" fmla="*/ 490693 w 1900007"/>
              <a:gd name="connsiteY258" fmla="*/ 1267733 h 1304089"/>
              <a:gd name="connsiteX259" fmla="*/ 492595 w 1900007"/>
              <a:gd name="connsiteY259" fmla="*/ 1266843 h 1304089"/>
              <a:gd name="connsiteX260" fmla="*/ 494496 w 1900007"/>
              <a:gd name="connsiteY260" fmla="*/ 1265943 h 1304089"/>
              <a:gd name="connsiteX261" fmla="*/ 496398 w 1900007"/>
              <a:gd name="connsiteY261" fmla="*/ 1265024 h 1304089"/>
              <a:gd name="connsiteX262" fmla="*/ 498300 w 1900007"/>
              <a:gd name="connsiteY262" fmla="*/ 1264075 h 1304089"/>
              <a:gd name="connsiteX263" fmla="*/ 500202 w 1900007"/>
              <a:gd name="connsiteY263" fmla="*/ 1263116 h 1304089"/>
              <a:gd name="connsiteX264" fmla="*/ 502104 w 1900007"/>
              <a:gd name="connsiteY264" fmla="*/ 1262138 h 1304089"/>
              <a:gd name="connsiteX265" fmla="*/ 504006 w 1900007"/>
              <a:gd name="connsiteY265" fmla="*/ 1261131 h 1304089"/>
              <a:gd name="connsiteX266" fmla="*/ 505908 w 1900007"/>
              <a:gd name="connsiteY266" fmla="*/ 1260114 h 1304089"/>
              <a:gd name="connsiteX267" fmla="*/ 507809 w 1900007"/>
              <a:gd name="connsiteY267" fmla="*/ 1259067 h 1304089"/>
              <a:gd name="connsiteX268" fmla="*/ 509712 w 1900007"/>
              <a:gd name="connsiteY268" fmla="*/ 1258011 h 1304089"/>
              <a:gd name="connsiteX269" fmla="*/ 511613 w 1900007"/>
              <a:gd name="connsiteY269" fmla="*/ 1256925 h 1304089"/>
              <a:gd name="connsiteX270" fmla="*/ 513516 w 1900007"/>
              <a:gd name="connsiteY270" fmla="*/ 1255820 h 1304089"/>
              <a:gd name="connsiteX271" fmla="*/ 515417 w 1900007"/>
              <a:gd name="connsiteY271" fmla="*/ 1254685 h 1304089"/>
              <a:gd name="connsiteX272" fmla="*/ 517320 w 1900007"/>
              <a:gd name="connsiteY272" fmla="*/ 1253541 h 1304089"/>
              <a:gd name="connsiteX273" fmla="*/ 519221 w 1900007"/>
              <a:gd name="connsiteY273" fmla="*/ 1252367 h 1304089"/>
              <a:gd name="connsiteX274" fmla="*/ 521123 w 1900007"/>
              <a:gd name="connsiteY274" fmla="*/ 1251174 h 1304089"/>
              <a:gd name="connsiteX275" fmla="*/ 523025 w 1900007"/>
              <a:gd name="connsiteY275" fmla="*/ 1249951 h 1304089"/>
              <a:gd name="connsiteX276" fmla="*/ 524927 w 1900007"/>
              <a:gd name="connsiteY276" fmla="*/ 1248709 h 1304089"/>
              <a:gd name="connsiteX277" fmla="*/ 526829 w 1900007"/>
              <a:gd name="connsiteY277" fmla="*/ 1247447 h 1304089"/>
              <a:gd name="connsiteX278" fmla="*/ 528731 w 1900007"/>
              <a:gd name="connsiteY278" fmla="*/ 1246156 h 1304089"/>
              <a:gd name="connsiteX279" fmla="*/ 530633 w 1900007"/>
              <a:gd name="connsiteY279" fmla="*/ 1244836 h 1304089"/>
              <a:gd name="connsiteX280" fmla="*/ 532535 w 1900007"/>
              <a:gd name="connsiteY280" fmla="*/ 1243496 h 1304089"/>
              <a:gd name="connsiteX281" fmla="*/ 534436 w 1900007"/>
              <a:gd name="connsiteY281" fmla="*/ 1242136 h 1304089"/>
              <a:gd name="connsiteX282" fmla="*/ 536339 w 1900007"/>
              <a:gd name="connsiteY282" fmla="*/ 1240737 h 1304089"/>
              <a:gd name="connsiteX283" fmla="*/ 538240 w 1900007"/>
              <a:gd name="connsiteY283" fmla="*/ 1239319 h 1304089"/>
              <a:gd name="connsiteX284" fmla="*/ 540142 w 1900007"/>
              <a:gd name="connsiteY284" fmla="*/ 1237881 h 1304089"/>
              <a:gd name="connsiteX285" fmla="*/ 542044 w 1900007"/>
              <a:gd name="connsiteY285" fmla="*/ 1236414 h 1304089"/>
              <a:gd name="connsiteX286" fmla="*/ 543946 w 1900007"/>
              <a:gd name="connsiteY286" fmla="*/ 1234918 h 1304089"/>
              <a:gd name="connsiteX287" fmla="*/ 545848 w 1900007"/>
              <a:gd name="connsiteY287" fmla="*/ 1233392 h 1304089"/>
              <a:gd name="connsiteX288" fmla="*/ 547750 w 1900007"/>
              <a:gd name="connsiteY288" fmla="*/ 1231837 h 1304089"/>
              <a:gd name="connsiteX289" fmla="*/ 549652 w 1900007"/>
              <a:gd name="connsiteY289" fmla="*/ 1230262 h 1304089"/>
              <a:gd name="connsiteX290" fmla="*/ 551553 w 1900007"/>
              <a:gd name="connsiteY290" fmla="*/ 1228648 h 1304089"/>
              <a:gd name="connsiteX291" fmla="*/ 553456 w 1900007"/>
              <a:gd name="connsiteY291" fmla="*/ 1227014 h 1304089"/>
              <a:gd name="connsiteX292" fmla="*/ 555357 w 1900007"/>
              <a:gd name="connsiteY292" fmla="*/ 1225342 h 1304089"/>
              <a:gd name="connsiteX293" fmla="*/ 557260 w 1900007"/>
              <a:gd name="connsiteY293" fmla="*/ 1223650 h 1304089"/>
              <a:gd name="connsiteX294" fmla="*/ 559161 w 1900007"/>
              <a:gd name="connsiteY294" fmla="*/ 1221928 h 1304089"/>
              <a:gd name="connsiteX295" fmla="*/ 561064 w 1900007"/>
              <a:gd name="connsiteY295" fmla="*/ 1220168 h 1304089"/>
              <a:gd name="connsiteX296" fmla="*/ 562965 w 1900007"/>
              <a:gd name="connsiteY296" fmla="*/ 1218378 h 1304089"/>
              <a:gd name="connsiteX297" fmla="*/ 564867 w 1900007"/>
              <a:gd name="connsiteY297" fmla="*/ 1216568 h 1304089"/>
              <a:gd name="connsiteX298" fmla="*/ 566769 w 1900007"/>
              <a:gd name="connsiteY298" fmla="*/ 1214720 h 1304089"/>
              <a:gd name="connsiteX299" fmla="*/ 568671 w 1900007"/>
              <a:gd name="connsiteY299" fmla="*/ 1212832 h 1304089"/>
              <a:gd name="connsiteX300" fmla="*/ 570573 w 1900007"/>
              <a:gd name="connsiteY300" fmla="*/ 1210925 h 1304089"/>
              <a:gd name="connsiteX301" fmla="*/ 572475 w 1900007"/>
              <a:gd name="connsiteY301" fmla="*/ 1208978 h 1304089"/>
              <a:gd name="connsiteX302" fmla="*/ 574377 w 1900007"/>
              <a:gd name="connsiteY302" fmla="*/ 1207002 h 1304089"/>
              <a:gd name="connsiteX303" fmla="*/ 576279 w 1900007"/>
              <a:gd name="connsiteY303" fmla="*/ 1204987 h 1304089"/>
              <a:gd name="connsiteX304" fmla="*/ 578180 w 1900007"/>
              <a:gd name="connsiteY304" fmla="*/ 1202943 h 1304089"/>
              <a:gd name="connsiteX305" fmla="*/ 580082 w 1900007"/>
              <a:gd name="connsiteY305" fmla="*/ 1200870 h 1304089"/>
              <a:gd name="connsiteX306" fmla="*/ 581984 w 1900007"/>
              <a:gd name="connsiteY306" fmla="*/ 1198757 h 1304089"/>
              <a:gd name="connsiteX307" fmla="*/ 583886 w 1900007"/>
              <a:gd name="connsiteY307" fmla="*/ 1196615 h 1304089"/>
              <a:gd name="connsiteX308" fmla="*/ 585788 w 1900007"/>
              <a:gd name="connsiteY308" fmla="*/ 1194434 h 1304089"/>
              <a:gd name="connsiteX309" fmla="*/ 587690 w 1900007"/>
              <a:gd name="connsiteY309" fmla="*/ 1192213 h 1304089"/>
              <a:gd name="connsiteX310" fmla="*/ 589592 w 1900007"/>
              <a:gd name="connsiteY310" fmla="*/ 1189964 h 1304089"/>
              <a:gd name="connsiteX311" fmla="*/ 591493 w 1900007"/>
              <a:gd name="connsiteY311" fmla="*/ 1187675 h 1304089"/>
              <a:gd name="connsiteX312" fmla="*/ 593396 w 1900007"/>
              <a:gd name="connsiteY312" fmla="*/ 1185347 h 1304089"/>
              <a:gd name="connsiteX313" fmla="*/ 595297 w 1900007"/>
              <a:gd name="connsiteY313" fmla="*/ 1182990 h 1304089"/>
              <a:gd name="connsiteX314" fmla="*/ 597200 w 1900007"/>
              <a:gd name="connsiteY314" fmla="*/ 1180594 h 1304089"/>
              <a:gd name="connsiteX315" fmla="*/ 599101 w 1900007"/>
              <a:gd name="connsiteY315" fmla="*/ 1178158 h 1304089"/>
              <a:gd name="connsiteX316" fmla="*/ 601004 w 1900007"/>
              <a:gd name="connsiteY316" fmla="*/ 1175683 h 1304089"/>
              <a:gd name="connsiteX317" fmla="*/ 602905 w 1900007"/>
              <a:gd name="connsiteY317" fmla="*/ 1173179 h 1304089"/>
              <a:gd name="connsiteX318" fmla="*/ 604807 w 1900007"/>
              <a:gd name="connsiteY318" fmla="*/ 1170627 h 1304089"/>
              <a:gd name="connsiteX319" fmla="*/ 606709 w 1900007"/>
              <a:gd name="connsiteY319" fmla="*/ 1168044 h 1304089"/>
              <a:gd name="connsiteX320" fmla="*/ 608611 w 1900007"/>
              <a:gd name="connsiteY320" fmla="*/ 1165413 h 1304089"/>
              <a:gd name="connsiteX321" fmla="*/ 610513 w 1900007"/>
              <a:gd name="connsiteY321" fmla="*/ 1162753 h 1304089"/>
              <a:gd name="connsiteX322" fmla="*/ 612415 w 1900007"/>
              <a:gd name="connsiteY322" fmla="*/ 1160053 h 1304089"/>
              <a:gd name="connsiteX323" fmla="*/ 614317 w 1900007"/>
              <a:gd name="connsiteY323" fmla="*/ 1157305 h 1304089"/>
              <a:gd name="connsiteX324" fmla="*/ 616219 w 1900007"/>
              <a:gd name="connsiteY324" fmla="*/ 1154517 h 1304089"/>
              <a:gd name="connsiteX325" fmla="*/ 618120 w 1900007"/>
              <a:gd name="connsiteY325" fmla="*/ 1151700 h 1304089"/>
              <a:gd name="connsiteX326" fmla="*/ 620023 w 1900007"/>
              <a:gd name="connsiteY326" fmla="*/ 1148834 h 1304089"/>
              <a:gd name="connsiteX327" fmla="*/ 621924 w 1900007"/>
              <a:gd name="connsiteY327" fmla="*/ 1145920 h 1304089"/>
              <a:gd name="connsiteX328" fmla="*/ 623826 w 1900007"/>
              <a:gd name="connsiteY328" fmla="*/ 1142976 h 1304089"/>
              <a:gd name="connsiteX329" fmla="*/ 625728 w 1900007"/>
              <a:gd name="connsiteY329" fmla="*/ 1139982 h 1304089"/>
              <a:gd name="connsiteX330" fmla="*/ 627630 w 1900007"/>
              <a:gd name="connsiteY330" fmla="*/ 1136960 h 1304089"/>
              <a:gd name="connsiteX331" fmla="*/ 629532 w 1900007"/>
              <a:gd name="connsiteY331" fmla="*/ 1133879 h 1304089"/>
              <a:gd name="connsiteX332" fmla="*/ 631434 w 1900007"/>
              <a:gd name="connsiteY332" fmla="*/ 1130769 h 1304089"/>
              <a:gd name="connsiteX333" fmla="*/ 633336 w 1900007"/>
              <a:gd name="connsiteY333" fmla="*/ 1127609 h 1304089"/>
              <a:gd name="connsiteX334" fmla="*/ 635235 w 1900007"/>
              <a:gd name="connsiteY334" fmla="*/ 1124411 h 1304089"/>
              <a:gd name="connsiteX335" fmla="*/ 637143 w 1900007"/>
              <a:gd name="connsiteY335" fmla="*/ 1121164 h 1304089"/>
              <a:gd name="connsiteX336" fmla="*/ 639040 w 1900007"/>
              <a:gd name="connsiteY336" fmla="*/ 1117877 h 1304089"/>
              <a:gd name="connsiteX337" fmla="*/ 640948 w 1900007"/>
              <a:gd name="connsiteY337" fmla="*/ 1114542 h 1304089"/>
              <a:gd name="connsiteX338" fmla="*/ 642845 w 1900007"/>
              <a:gd name="connsiteY338" fmla="*/ 1111167 h 1304089"/>
              <a:gd name="connsiteX339" fmla="*/ 644743 w 1900007"/>
              <a:gd name="connsiteY339" fmla="*/ 1107744 h 1304089"/>
              <a:gd name="connsiteX340" fmla="*/ 646650 w 1900007"/>
              <a:gd name="connsiteY340" fmla="*/ 1104281 h 1304089"/>
              <a:gd name="connsiteX341" fmla="*/ 648547 w 1900007"/>
              <a:gd name="connsiteY341" fmla="*/ 1100770 h 1304089"/>
              <a:gd name="connsiteX342" fmla="*/ 650455 w 1900007"/>
              <a:gd name="connsiteY342" fmla="*/ 1097220 h 1304089"/>
              <a:gd name="connsiteX343" fmla="*/ 652352 w 1900007"/>
              <a:gd name="connsiteY343" fmla="*/ 1093620 h 1304089"/>
              <a:gd name="connsiteX344" fmla="*/ 654260 w 1900007"/>
              <a:gd name="connsiteY344" fmla="*/ 1089972 h 1304089"/>
              <a:gd name="connsiteX345" fmla="*/ 656157 w 1900007"/>
              <a:gd name="connsiteY345" fmla="*/ 1086284 h 1304089"/>
              <a:gd name="connsiteX346" fmla="*/ 658064 w 1900007"/>
              <a:gd name="connsiteY346" fmla="*/ 1082548 h 1304089"/>
              <a:gd name="connsiteX347" fmla="*/ 659962 w 1900007"/>
              <a:gd name="connsiteY347" fmla="*/ 1078772 h 1304089"/>
              <a:gd name="connsiteX348" fmla="*/ 661869 w 1900007"/>
              <a:gd name="connsiteY348" fmla="*/ 1074938 h 1304089"/>
              <a:gd name="connsiteX349" fmla="*/ 663767 w 1900007"/>
              <a:gd name="connsiteY349" fmla="*/ 1071065 h 1304089"/>
              <a:gd name="connsiteX350" fmla="*/ 665664 w 1900007"/>
              <a:gd name="connsiteY350" fmla="*/ 1067153 h 1304089"/>
              <a:gd name="connsiteX351" fmla="*/ 667572 w 1900007"/>
              <a:gd name="connsiteY351" fmla="*/ 1063181 h 1304089"/>
              <a:gd name="connsiteX352" fmla="*/ 669469 w 1900007"/>
              <a:gd name="connsiteY352" fmla="*/ 1059171 h 1304089"/>
              <a:gd name="connsiteX353" fmla="*/ 671377 w 1900007"/>
              <a:gd name="connsiteY353" fmla="*/ 1055112 h 1304089"/>
              <a:gd name="connsiteX354" fmla="*/ 673274 w 1900007"/>
              <a:gd name="connsiteY354" fmla="*/ 1051004 h 1304089"/>
              <a:gd name="connsiteX355" fmla="*/ 675181 w 1900007"/>
              <a:gd name="connsiteY355" fmla="*/ 1046857 h 1304089"/>
              <a:gd name="connsiteX356" fmla="*/ 677079 w 1900007"/>
              <a:gd name="connsiteY356" fmla="*/ 1042661 h 1304089"/>
              <a:gd name="connsiteX357" fmla="*/ 678986 w 1900007"/>
              <a:gd name="connsiteY357" fmla="*/ 1038406 h 1304089"/>
              <a:gd name="connsiteX358" fmla="*/ 680884 w 1900007"/>
              <a:gd name="connsiteY358" fmla="*/ 1034112 h 1304089"/>
              <a:gd name="connsiteX359" fmla="*/ 682781 w 1900007"/>
              <a:gd name="connsiteY359" fmla="*/ 1029779 h 1304089"/>
              <a:gd name="connsiteX360" fmla="*/ 684689 w 1900007"/>
              <a:gd name="connsiteY360" fmla="*/ 1025387 h 1304089"/>
              <a:gd name="connsiteX361" fmla="*/ 686586 w 1900007"/>
              <a:gd name="connsiteY361" fmla="*/ 1020956 h 1304089"/>
              <a:gd name="connsiteX362" fmla="*/ 688493 w 1900007"/>
              <a:gd name="connsiteY362" fmla="*/ 1016477 h 1304089"/>
              <a:gd name="connsiteX363" fmla="*/ 690391 w 1900007"/>
              <a:gd name="connsiteY363" fmla="*/ 1011948 h 1304089"/>
              <a:gd name="connsiteX364" fmla="*/ 692298 w 1900007"/>
              <a:gd name="connsiteY364" fmla="*/ 1007371 h 1304089"/>
              <a:gd name="connsiteX365" fmla="*/ 694196 w 1900007"/>
              <a:gd name="connsiteY365" fmla="*/ 1002744 h 1304089"/>
              <a:gd name="connsiteX366" fmla="*/ 696103 w 1900007"/>
              <a:gd name="connsiteY366" fmla="*/ 998069 h 1304089"/>
              <a:gd name="connsiteX367" fmla="*/ 698001 w 1900007"/>
              <a:gd name="connsiteY367" fmla="*/ 993354 h 1304089"/>
              <a:gd name="connsiteX368" fmla="*/ 699898 w 1900007"/>
              <a:gd name="connsiteY368" fmla="*/ 988591 h 1304089"/>
              <a:gd name="connsiteX369" fmla="*/ 701805 w 1900007"/>
              <a:gd name="connsiteY369" fmla="*/ 983779 h 1304089"/>
              <a:gd name="connsiteX370" fmla="*/ 703703 w 1900007"/>
              <a:gd name="connsiteY370" fmla="*/ 978917 h 1304089"/>
              <a:gd name="connsiteX371" fmla="*/ 705610 w 1900007"/>
              <a:gd name="connsiteY371" fmla="*/ 974017 h 1304089"/>
              <a:gd name="connsiteX372" fmla="*/ 707508 w 1900007"/>
              <a:gd name="connsiteY372" fmla="*/ 969058 h 1304089"/>
              <a:gd name="connsiteX373" fmla="*/ 709415 w 1900007"/>
              <a:gd name="connsiteY373" fmla="*/ 964060 h 1304089"/>
              <a:gd name="connsiteX374" fmla="*/ 711313 w 1900007"/>
              <a:gd name="connsiteY374" fmla="*/ 959013 h 1304089"/>
              <a:gd name="connsiteX375" fmla="*/ 713220 w 1900007"/>
              <a:gd name="connsiteY375" fmla="*/ 953917 h 1304089"/>
              <a:gd name="connsiteX376" fmla="*/ 715117 w 1900007"/>
              <a:gd name="connsiteY376" fmla="*/ 948782 h 1304089"/>
              <a:gd name="connsiteX377" fmla="*/ 717015 w 1900007"/>
              <a:gd name="connsiteY377" fmla="*/ 943598 h 1304089"/>
              <a:gd name="connsiteX378" fmla="*/ 718922 w 1900007"/>
              <a:gd name="connsiteY378" fmla="*/ 938365 h 1304089"/>
              <a:gd name="connsiteX379" fmla="*/ 720820 w 1900007"/>
              <a:gd name="connsiteY379" fmla="*/ 933093 h 1304089"/>
              <a:gd name="connsiteX380" fmla="*/ 722727 w 1900007"/>
              <a:gd name="connsiteY380" fmla="*/ 927762 h 1304089"/>
              <a:gd name="connsiteX381" fmla="*/ 724625 w 1900007"/>
              <a:gd name="connsiteY381" fmla="*/ 922402 h 1304089"/>
              <a:gd name="connsiteX382" fmla="*/ 726532 w 1900007"/>
              <a:gd name="connsiteY382" fmla="*/ 916984 h 1304089"/>
              <a:gd name="connsiteX383" fmla="*/ 728430 w 1900007"/>
              <a:gd name="connsiteY383" fmla="*/ 911526 h 1304089"/>
              <a:gd name="connsiteX384" fmla="*/ 730337 w 1900007"/>
              <a:gd name="connsiteY384" fmla="*/ 906029 h 1304089"/>
              <a:gd name="connsiteX385" fmla="*/ 732234 w 1900007"/>
              <a:gd name="connsiteY385" fmla="*/ 900483 h 1304089"/>
              <a:gd name="connsiteX386" fmla="*/ 734142 w 1900007"/>
              <a:gd name="connsiteY386" fmla="*/ 894888 h 1304089"/>
              <a:gd name="connsiteX387" fmla="*/ 736039 w 1900007"/>
              <a:gd name="connsiteY387" fmla="*/ 889253 h 1304089"/>
              <a:gd name="connsiteX388" fmla="*/ 737937 w 1900007"/>
              <a:gd name="connsiteY388" fmla="*/ 883575 h 1304089"/>
              <a:gd name="connsiteX389" fmla="*/ 739844 w 1900007"/>
              <a:gd name="connsiteY389" fmla="*/ 877853 h 1304089"/>
              <a:gd name="connsiteX390" fmla="*/ 741742 w 1900007"/>
              <a:gd name="connsiteY390" fmla="*/ 872089 h 1304089"/>
              <a:gd name="connsiteX391" fmla="*/ 743649 w 1900007"/>
              <a:gd name="connsiteY391" fmla="*/ 866283 h 1304089"/>
              <a:gd name="connsiteX392" fmla="*/ 745547 w 1900007"/>
              <a:gd name="connsiteY392" fmla="*/ 860434 h 1304089"/>
              <a:gd name="connsiteX393" fmla="*/ 747454 w 1900007"/>
              <a:gd name="connsiteY393" fmla="*/ 854544 h 1304089"/>
              <a:gd name="connsiteX394" fmla="*/ 749351 w 1900007"/>
              <a:gd name="connsiteY394" fmla="*/ 848613 h 1304089"/>
              <a:gd name="connsiteX395" fmla="*/ 751259 w 1900007"/>
              <a:gd name="connsiteY395" fmla="*/ 842640 h 1304089"/>
              <a:gd name="connsiteX396" fmla="*/ 753156 w 1900007"/>
              <a:gd name="connsiteY396" fmla="*/ 836628 h 1304089"/>
              <a:gd name="connsiteX397" fmla="*/ 755054 w 1900007"/>
              <a:gd name="connsiteY397" fmla="*/ 830576 h 1304089"/>
              <a:gd name="connsiteX398" fmla="*/ 756961 w 1900007"/>
              <a:gd name="connsiteY398" fmla="*/ 824484 h 1304089"/>
              <a:gd name="connsiteX399" fmla="*/ 758859 w 1900007"/>
              <a:gd name="connsiteY399" fmla="*/ 818353 h 1304089"/>
              <a:gd name="connsiteX400" fmla="*/ 760766 w 1900007"/>
              <a:gd name="connsiteY400" fmla="*/ 812183 h 1304089"/>
              <a:gd name="connsiteX401" fmla="*/ 762663 w 1900007"/>
              <a:gd name="connsiteY401" fmla="*/ 805976 h 1304089"/>
              <a:gd name="connsiteX402" fmla="*/ 764571 w 1900007"/>
              <a:gd name="connsiteY402" fmla="*/ 799732 h 1304089"/>
              <a:gd name="connsiteX403" fmla="*/ 766468 w 1900007"/>
              <a:gd name="connsiteY403" fmla="*/ 793450 h 1304089"/>
              <a:gd name="connsiteX404" fmla="*/ 768376 w 1900007"/>
              <a:gd name="connsiteY404" fmla="*/ 787133 h 1304089"/>
              <a:gd name="connsiteX405" fmla="*/ 770273 w 1900007"/>
              <a:gd name="connsiteY405" fmla="*/ 780779 h 1304089"/>
              <a:gd name="connsiteX406" fmla="*/ 772171 w 1900007"/>
              <a:gd name="connsiteY406" fmla="*/ 774391 h 1304089"/>
              <a:gd name="connsiteX407" fmla="*/ 774078 w 1900007"/>
              <a:gd name="connsiteY407" fmla="*/ 767968 h 1304089"/>
              <a:gd name="connsiteX408" fmla="*/ 775975 w 1900007"/>
              <a:gd name="connsiteY408" fmla="*/ 761510 h 1304089"/>
              <a:gd name="connsiteX409" fmla="*/ 777883 w 1900007"/>
              <a:gd name="connsiteY409" fmla="*/ 755021 h 1304089"/>
              <a:gd name="connsiteX410" fmla="*/ 779780 w 1900007"/>
              <a:gd name="connsiteY410" fmla="*/ 748499 h 1304089"/>
              <a:gd name="connsiteX411" fmla="*/ 781688 w 1900007"/>
              <a:gd name="connsiteY411" fmla="*/ 741944 h 1304089"/>
              <a:gd name="connsiteX412" fmla="*/ 783585 w 1900007"/>
              <a:gd name="connsiteY412" fmla="*/ 735359 h 1304089"/>
              <a:gd name="connsiteX413" fmla="*/ 785492 w 1900007"/>
              <a:gd name="connsiteY413" fmla="*/ 728742 h 1304089"/>
              <a:gd name="connsiteX414" fmla="*/ 787390 w 1900007"/>
              <a:gd name="connsiteY414" fmla="*/ 722096 h 1304089"/>
              <a:gd name="connsiteX415" fmla="*/ 789297 w 1900007"/>
              <a:gd name="connsiteY415" fmla="*/ 715422 h 1304089"/>
              <a:gd name="connsiteX416" fmla="*/ 791195 w 1900007"/>
              <a:gd name="connsiteY416" fmla="*/ 708719 h 1304089"/>
              <a:gd name="connsiteX417" fmla="*/ 793092 w 1900007"/>
              <a:gd name="connsiteY417" fmla="*/ 701989 h 1304089"/>
              <a:gd name="connsiteX418" fmla="*/ 795000 w 1900007"/>
              <a:gd name="connsiteY418" fmla="*/ 695232 h 1304089"/>
              <a:gd name="connsiteX419" fmla="*/ 796897 w 1900007"/>
              <a:gd name="connsiteY419" fmla="*/ 688449 h 1304089"/>
              <a:gd name="connsiteX420" fmla="*/ 798804 w 1900007"/>
              <a:gd name="connsiteY420" fmla="*/ 681640 h 1304089"/>
              <a:gd name="connsiteX421" fmla="*/ 800702 w 1900007"/>
              <a:gd name="connsiteY421" fmla="*/ 674808 h 1304089"/>
              <a:gd name="connsiteX422" fmla="*/ 802609 w 1900007"/>
              <a:gd name="connsiteY422" fmla="*/ 667952 h 1304089"/>
              <a:gd name="connsiteX423" fmla="*/ 804507 w 1900007"/>
              <a:gd name="connsiteY423" fmla="*/ 661074 h 1304089"/>
              <a:gd name="connsiteX424" fmla="*/ 806414 w 1900007"/>
              <a:gd name="connsiteY424" fmla="*/ 654175 h 1304089"/>
              <a:gd name="connsiteX425" fmla="*/ 808312 w 1900007"/>
              <a:gd name="connsiteY425" fmla="*/ 647255 h 1304089"/>
              <a:gd name="connsiteX426" fmla="*/ 810209 w 1900007"/>
              <a:gd name="connsiteY426" fmla="*/ 640315 h 1304089"/>
              <a:gd name="connsiteX427" fmla="*/ 812117 w 1900007"/>
              <a:gd name="connsiteY427" fmla="*/ 633356 h 1304089"/>
              <a:gd name="connsiteX428" fmla="*/ 814014 w 1900007"/>
              <a:gd name="connsiteY428" fmla="*/ 626379 h 1304089"/>
              <a:gd name="connsiteX429" fmla="*/ 815921 w 1900007"/>
              <a:gd name="connsiteY429" fmla="*/ 619384 h 1304089"/>
              <a:gd name="connsiteX430" fmla="*/ 817819 w 1900007"/>
              <a:gd name="connsiteY430" fmla="*/ 612374 h 1304089"/>
              <a:gd name="connsiteX431" fmla="*/ 819726 w 1900007"/>
              <a:gd name="connsiteY431" fmla="*/ 605349 h 1304089"/>
              <a:gd name="connsiteX432" fmla="*/ 821624 w 1900007"/>
              <a:gd name="connsiteY432" fmla="*/ 598310 h 1304089"/>
              <a:gd name="connsiteX433" fmla="*/ 823531 w 1900007"/>
              <a:gd name="connsiteY433" fmla="*/ 591258 h 1304089"/>
              <a:gd name="connsiteX434" fmla="*/ 825429 w 1900007"/>
              <a:gd name="connsiteY434" fmla="*/ 584194 h 1304089"/>
              <a:gd name="connsiteX435" fmla="*/ 827326 w 1900007"/>
              <a:gd name="connsiteY435" fmla="*/ 577118 h 1304089"/>
              <a:gd name="connsiteX436" fmla="*/ 829233 w 1900007"/>
              <a:gd name="connsiteY436" fmla="*/ 570033 h 1304089"/>
              <a:gd name="connsiteX437" fmla="*/ 831131 w 1900007"/>
              <a:gd name="connsiteY437" fmla="*/ 562939 h 1304089"/>
              <a:gd name="connsiteX438" fmla="*/ 833038 w 1900007"/>
              <a:gd name="connsiteY438" fmla="*/ 555837 h 1304089"/>
              <a:gd name="connsiteX439" fmla="*/ 834936 w 1900007"/>
              <a:gd name="connsiteY439" fmla="*/ 548729 h 1304089"/>
              <a:gd name="connsiteX440" fmla="*/ 836843 w 1900007"/>
              <a:gd name="connsiteY440" fmla="*/ 541614 h 1304089"/>
              <a:gd name="connsiteX441" fmla="*/ 838741 w 1900007"/>
              <a:gd name="connsiteY441" fmla="*/ 534495 h 1304089"/>
              <a:gd name="connsiteX442" fmla="*/ 840648 w 1900007"/>
              <a:gd name="connsiteY442" fmla="*/ 527373 h 1304089"/>
              <a:gd name="connsiteX443" fmla="*/ 842545 w 1900007"/>
              <a:gd name="connsiteY443" fmla="*/ 520248 h 1304089"/>
              <a:gd name="connsiteX444" fmla="*/ 844443 w 1900007"/>
              <a:gd name="connsiteY444" fmla="*/ 513123 h 1304089"/>
              <a:gd name="connsiteX445" fmla="*/ 846350 w 1900007"/>
              <a:gd name="connsiteY445" fmla="*/ 505997 h 1304089"/>
              <a:gd name="connsiteX446" fmla="*/ 848248 w 1900007"/>
              <a:gd name="connsiteY446" fmla="*/ 498873 h 1304089"/>
              <a:gd name="connsiteX447" fmla="*/ 850155 w 1900007"/>
              <a:gd name="connsiteY447" fmla="*/ 491750 h 1304089"/>
              <a:gd name="connsiteX448" fmla="*/ 852053 w 1900007"/>
              <a:gd name="connsiteY448" fmla="*/ 484631 h 1304089"/>
              <a:gd name="connsiteX449" fmla="*/ 853960 w 1900007"/>
              <a:gd name="connsiteY449" fmla="*/ 477518 h 1304089"/>
              <a:gd name="connsiteX450" fmla="*/ 855858 w 1900007"/>
              <a:gd name="connsiteY450" fmla="*/ 470410 h 1304089"/>
              <a:gd name="connsiteX451" fmla="*/ 857765 w 1900007"/>
              <a:gd name="connsiteY451" fmla="*/ 463309 h 1304089"/>
              <a:gd name="connsiteX452" fmla="*/ 859662 w 1900007"/>
              <a:gd name="connsiteY452" fmla="*/ 456216 h 1304089"/>
              <a:gd name="connsiteX453" fmla="*/ 861570 w 1900007"/>
              <a:gd name="connsiteY453" fmla="*/ 449133 h 1304089"/>
              <a:gd name="connsiteX454" fmla="*/ 863467 w 1900007"/>
              <a:gd name="connsiteY454" fmla="*/ 442060 h 1304089"/>
              <a:gd name="connsiteX455" fmla="*/ 865365 w 1900007"/>
              <a:gd name="connsiteY455" fmla="*/ 435000 h 1304089"/>
              <a:gd name="connsiteX456" fmla="*/ 867272 w 1900007"/>
              <a:gd name="connsiteY456" fmla="*/ 427953 h 1304089"/>
              <a:gd name="connsiteX457" fmla="*/ 869170 w 1900007"/>
              <a:gd name="connsiteY457" fmla="*/ 420921 h 1304089"/>
              <a:gd name="connsiteX458" fmla="*/ 871077 w 1900007"/>
              <a:gd name="connsiteY458" fmla="*/ 413904 h 1304089"/>
              <a:gd name="connsiteX459" fmla="*/ 872974 w 1900007"/>
              <a:gd name="connsiteY459" fmla="*/ 406905 h 1304089"/>
              <a:gd name="connsiteX460" fmla="*/ 874882 w 1900007"/>
              <a:gd name="connsiteY460" fmla="*/ 399923 h 1304089"/>
              <a:gd name="connsiteX461" fmla="*/ 876779 w 1900007"/>
              <a:gd name="connsiteY461" fmla="*/ 392962 h 1304089"/>
              <a:gd name="connsiteX462" fmla="*/ 878687 w 1900007"/>
              <a:gd name="connsiteY462" fmla="*/ 386021 h 1304089"/>
              <a:gd name="connsiteX463" fmla="*/ 880584 w 1900007"/>
              <a:gd name="connsiteY463" fmla="*/ 379103 h 1304089"/>
              <a:gd name="connsiteX464" fmla="*/ 882482 w 1900007"/>
              <a:gd name="connsiteY464" fmla="*/ 372209 h 1304089"/>
              <a:gd name="connsiteX465" fmla="*/ 884389 w 1900007"/>
              <a:gd name="connsiteY465" fmla="*/ 365338 h 1304089"/>
              <a:gd name="connsiteX466" fmla="*/ 886286 w 1900007"/>
              <a:gd name="connsiteY466" fmla="*/ 358495 h 1304089"/>
              <a:gd name="connsiteX467" fmla="*/ 888194 w 1900007"/>
              <a:gd name="connsiteY467" fmla="*/ 351677 h 1304089"/>
              <a:gd name="connsiteX468" fmla="*/ 890091 w 1900007"/>
              <a:gd name="connsiteY468" fmla="*/ 344890 h 1304089"/>
              <a:gd name="connsiteX469" fmla="*/ 891999 w 1900007"/>
              <a:gd name="connsiteY469" fmla="*/ 338132 h 1304089"/>
              <a:gd name="connsiteX470" fmla="*/ 893896 w 1900007"/>
              <a:gd name="connsiteY470" fmla="*/ 331405 h 1304089"/>
              <a:gd name="connsiteX471" fmla="*/ 895804 w 1900007"/>
              <a:gd name="connsiteY471" fmla="*/ 324712 h 1304089"/>
              <a:gd name="connsiteX472" fmla="*/ 897701 w 1900007"/>
              <a:gd name="connsiteY472" fmla="*/ 318052 h 1304089"/>
              <a:gd name="connsiteX473" fmla="*/ 899599 w 1900007"/>
              <a:gd name="connsiteY473" fmla="*/ 311427 h 1304089"/>
              <a:gd name="connsiteX474" fmla="*/ 901506 w 1900007"/>
              <a:gd name="connsiteY474" fmla="*/ 304839 h 1304089"/>
              <a:gd name="connsiteX475" fmla="*/ 903403 w 1900007"/>
              <a:gd name="connsiteY475" fmla="*/ 298289 h 1304089"/>
              <a:gd name="connsiteX476" fmla="*/ 905311 w 1900007"/>
              <a:gd name="connsiteY476" fmla="*/ 291778 h 1304089"/>
              <a:gd name="connsiteX477" fmla="*/ 907208 w 1900007"/>
              <a:gd name="connsiteY477" fmla="*/ 285308 h 1304089"/>
              <a:gd name="connsiteX478" fmla="*/ 909116 w 1900007"/>
              <a:gd name="connsiteY478" fmla="*/ 278879 h 1304089"/>
              <a:gd name="connsiteX479" fmla="*/ 911013 w 1900007"/>
              <a:gd name="connsiteY479" fmla="*/ 272494 h 1304089"/>
              <a:gd name="connsiteX480" fmla="*/ 912920 w 1900007"/>
              <a:gd name="connsiteY480" fmla="*/ 266153 h 1304089"/>
              <a:gd name="connsiteX481" fmla="*/ 914818 w 1900007"/>
              <a:gd name="connsiteY481" fmla="*/ 259858 h 1304089"/>
              <a:gd name="connsiteX482" fmla="*/ 916725 w 1900007"/>
              <a:gd name="connsiteY482" fmla="*/ 253610 h 1304089"/>
              <a:gd name="connsiteX483" fmla="*/ 918623 w 1900007"/>
              <a:gd name="connsiteY483" fmla="*/ 247411 h 1304089"/>
              <a:gd name="connsiteX484" fmla="*/ 920520 w 1900007"/>
              <a:gd name="connsiteY484" fmla="*/ 241260 h 1304089"/>
              <a:gd name="connsiteX485" fmla="*/ 922428 w 1900007"/>
              <a:gd name="connsiteY485" fmla="*/ 235162 h 1304089"/>
              <a:gd name="connsiteX486" fmla="*/ 924325 w 1900007"/>
              <a:gd name="connsiteY486" fmla="*/ 229115 h 1304089"/>
              <a:gd name="connsiteX487" fmla="*/ 926232 w 1900007"/>
              <a:gd name="connsiteY487" fmla="*/ 223121 h 1304089"/>
              <a:gd name="connsiteX488" fmla="*/ 928130 w 1900007"/>
              <a:gd name="connsiteY488" fmla="*/ 217183 h 1304089"/>
              <a:gd name="connsiteX489" fmla="*/ 930037 w 1900007"/>
              <a:gd name="connsiteY489" fmla="*/ 211301 h 1304089"/>
              <a:gd name="connsiteX490" fmla="*/ 931935 w 1900007"/>
              <a:gd name="connsiteY490" fmla="*/ 205476 h 1304089"/>
              <a:gd name="connsiteX491" fmla="*/ 933842 w 1900007"/>
              <a:gd name="connsiteY491" fmla="*/ 199710 h 1304089"/>
              <a:gd name="connsiteX492" fmla="*/ 935740 w 1900007"/>
              <a:gd name="connsiteY492" fmla="*/ 194003 h 1304089"/>
              <a:gd name="connsiteX493" fmla="*/ 937637 w 1900007"/>
              <a:gd name="connsiteY493" fmla="*/ 188358 h 1304089"/>
              <a:gd name="connsiteX494" fmla="*/ 939545 w 1900007"/>
              <a:gd name="connsiteY494" fmla="*/ 182775 h 1304089"/>
              <a:gd name="connsiteX495" fmla="*/ 941442 w 1900007"/>
              <a:gd name="connsiteY495" fmla="*/ 177255 h 1304089"/>
              <a:gd name="connsiteX496" fmla="*/ 943349 w 1900007"/>
              <a:gd name="connsiteY496" fmla="*/ 171800 h 1304089"/>
              <a:gd name="connsiteX497" fmla="*/ 945247 w 1900007"/>
              <a:gd name="connsiteY497" fmla="*/ 166412 h 1304089"/>
              <a:gd name="connsiteX498" fmla="*/ 947154 w 1900007"/>
              <a:gd name="connsiteY498" fmla="*/ 161090 h 1304089"/>
              <a:gd name="connsiteX499" fmla="*/ 949052 w 1900007"/>
              <a:gd name="connsiteY499" fmla="*/ 155836 h 1304089"/>
              <a:gd name="connsiteX500" fmla="*/ 950959 w 1900007"/>
              <a:gd name="connsiteY500" fmla="*/ 150652 h 1304089"/>
              <a:gd name="connsiteX501" fmla="*/ 952857 w 1900007"/>
              <a:gd name="connsiteY501" fmla="*/ 145539 h 1304089"/>
              <a:gd name="connsiteX502" fmla="*/ 954754 w 1900007"/>
              <a:gd name="connsiteY502" fmla="*/ 140498 h 1304089"/>
              <a:gd name="connsiteX503" fmla="*/ 956661 w 1900007"/>
              <a:gd name="connsiteY503" fmla="*/ 135529 h 1304089"/>
              <a:gd name="connsiteX504" fmla="*/ 958559 w 1900007"/>
              <a:gd name="connsiteY504" fmla="*/ 130633 h 1304089"/>
              <a:gd name="connsiteX505" fmla="*/ 960466 w 1900007"/>
              <a:gd name="connsiteY505" fmla="*/ 125814 h 1304089"/>
              <a:gd name="connsiteX506" fmla="*/ 962364 w 1900007"/>
              <a:gd name="connsiteY506" fmla="*/ 121072 h 1304089"/>
              <a:gd name="connsiteX507" fmla="*/ 964271 w 1900007"/>
              <a:gd name="connsiteY507" fmla="*/ 116405 h 1304089"/>
              <a:gd name="connsiteX508" fmla="*/ 966169 w 1900007"/>
              <a:gd name="connsiteY508" fmla="*/ 111818 h 1304089"/>
              <a:gd name="connsiteX509" fmla="*/ 968076 w 1900007"/>
              <a:gd name="connsiteY509" fmla="*/ 107310 h 1304089"/>
              <a:gd name="connsiteX510" fmla="*/ 969973 w 1900007"/>
              <a:gd name="connsiteY510" fmla="*/ 102882 h 1304089"/>
              <a:gd name="connsiteX511" fmla="*/ 971871 w 1900007"/>
              <a:gd name="connsiteY511" fmla="*/ 98535 h 1304089"/>
              <a:gd name="connsiteX512" fmla="*/ 973778 w 1900007"/>
              <a:gd name="connsiteY512" fmla="*/ 94271 h 1304089"/>
              <a:gd name="connsiteX513" fmla="*/ 975676 w 1900007"/>
              <a:gd name="connsiteY513" fmla="*/ 90091 h 1304089"/>
              <a:gd name="connsiteX514" fmla="*/ 977583 w 1900007"/>
              <a:gd name="connsiteY514" fmla="*/ 85995 h 1304089"/>
              <a:gd name="connsiteX515" fmla="*/ 979481 w 1900007"/>
              <a:gd name="connsiteY515" fmla="*/ 81984 h 1304089"/>
              <a:gd name="connsiteX516" fmla="*/ 981388 w 1900007"/>
              <a:gd name="connsiteY516" fmla="*/ 78060 h 1304089"/>
              <a:gd name="connsiteX517" fmla="*/ 983285 w 1900007"/>
              <a:gd name="connsiteY517" fmla="*/ 74223 h 1304089"/>
              <a:gd name="connsiteX518" fmla="*/ 985193 w 1900007"/>
              <a:gd name="connsiteY518" fmla="*/ 70474 h 1304089"/>
              <a:gd name="connsiteX519" fmla="*/ 987090 w 1900007"/>
              <a:gd name="connsiteY519" fmla="*/ 66814 h 1304089"/>
              <a:gd name="connsiteX520" fmla="*/ 988998 w 1900007"/>
              <a:gd name="connsiteY520" fmla="*/ 63244 h 1304089"/>
              <a:gd name="connsiteX521" fmla="*/ 990895 w 1900007"/>
              <a:gd name="connsiteY521" fmla="*/ 59765 h 1304089"/>
              <a:gd name="connsiteX522" fmla="*/ 992793 w 1900007"/>
              <a:gd name="connsiteY522" fmla="*/ 56376 h 1304089"/>
              <a:gd name="connsiteX523" fmla="*/ 994700 w 1900007"/>
              <a:gd name="connsiteY523" fmla="*/ 53081 h 1304089"/>
              <a:gd name="connsiteX524" fmla="*/ 996598 w 1900007"/>
              <a:gd name="connsiteY524" fmla="*/ 49879 h 1304089"/>
              <a:gd name="connsiteX525" fmla="*/ 998505 w 1900007"/>
              <a:gd name="connsiteY525" fmla="*/ 46770 h 1304089"/>
              <a:gd name="connsiteX526" fmla="*/ 1000402 w 1900007"/>
              <a:gd name="connsiteY526" fmla="*/ 43756 h 1304089"/>
              <a:gd name="connsiteX527" fmla="*/ 1002310 w 1900007"/>
              <a:gd name="connsiteY527" fmla="*/ 40837 h 1304089"/>
              <a:gd name="connsiteX528" fmla="*/ 1004207 w 1900007"/>
              <a:gd name="connsiteY528" fmla="*/ 38014 h 1304089"/>
              <a:gd name="connsiteX529" fmla="*/ 1006115 w 1900007"/>
              <a:gd name="connsiteY529" fmla="*/ 35288 h 1304089"/>
              <a:gd name="connsiteX530" fmla="*/ 1008012 w 1900007"/>
              <a:gd name="connsiteY530" fmla="*/ 32660 h 1304089"/>
              <a:gd name="connsiteX531" fmla="*/ 1009910 w 1900007"/>
              <a:gd name="connsiteY531" fmla="*/ 30129 h 1304089"/>
              <a:gd name="connsiteX532" fmla="*/ 1011817 w 1900007"/>
              <a:gd name="connsiteY532" fmla="*/ 27697 h 1304089"/>
              <a:gd name="connsiteX533" fmla="*/ 1013714 w 1900007"/>
              <a:gd name="connsiteY533" fmla="*/ 25365 h 1304089"/>
              <a:gd name="connsiteX534" fmla="*/ 1015622 w 1900007"/>
              <a:gd name="connsiteY534" fmla="*/ 23131 h 1304089"/>
              <a:gd name="connsiteX535" fmla="*/ 1017519 w 1900007"/>
              <a:gd name="connsiteY535" fmla="*/ 20997 h 1304089"/>
              <a:gd name="connsiteX536" fmla="*/ 1019427 w 1900007"/>
              <a:gd name="connsiteY536" fmla="*/ 18966 h 1304089"/>
              <a:gd name="connsiteX537" fmla="*/ 1021324 w 1900007"/>
              <a:gd name="connsiteY537" fmla="*/ 17034 h 1304089"/>
              <a:gd name="connsiteX538" fmla="*/ 1023231 w 1900007"/>
              <a:gd name="connsiteY538" fmla="*/ 15205 h 1304089"/>
              <a:gd name="connsiteX539" fmla="*/ 1025129 w 1900007"/>
              <a:gd name="connsiteY539" fmla="*/ 13478 h 1304089"/>
              <a:gd name="connsiteX540" fmla="*/ 1027026 w 1900007"/>
              <a:gd name="connsiteY540" fmla="*/ 11853 h 1304089"/>
              <a:gd name="connsiteX541" fmla="*/ 1028934 w 1900007"/>
              <a:gd name="connsiteY541" fmla="*/ 10332 h 1304089"/>
              <a:gd name="connsiteX542" fmla="*/ 1030831 w 1900007"/>
              <a:gd name="connsiteY542" fmla="*/ 8913 h 1304089"/>
              <a:gd name="connsiteX543" fmla="*/ 1032739 w 1900007"/>
              <a:gd name="connsiteY543" fmla="*/ 7599 h 1304089"/>
              <a:gd name="connsiteX544" fmla="*/ 1034636 w 1900007"/>
              <a:gd name="connsiteY544" fmla="*/ 6388 h 1304089"/>
              <a:gd name="connsiteX545" fmla="*/ 1036543 w 1900007"/>
              <a:gd name="connsiteY545" fmla="*/ 5281 h 1304089"/>
              <a:gd name="connsiteX546" fmla="*/ 1038441 w 1900007"/>
              <a:gd name="connsiteY546" fmla="*/ 4280 h 1304089"/>
              <a:gd name="connsiteX547" fmla="*/ 1040348 w 1900007"/>
              <a:gd name="connsiteY547" fmla="*/ 3383 h 1304089"/>
              <a:gd name="connsiteX548" fmla="*/ 1042246 w 1900007"/>
              <a:gd name="connsiteY548" fmla="*/ 2591 h 1304089"/>
              <a:gd name="connsiteX549" fmla="*/ 1044153 w 1900007"/>
              <a:gd name="connsiteY549" fmla="*/ 1904 h 1304089"/>
              <a:gd name="connsiteX550" fmla="*/ 1046051 w 1900007"/>
              <a:gd name="connsiteY550" fmla="*/ 1322 h 1304089"/>
              <a:gd name="connsiteX551" fmla="*/ 1047948 w 1900007"/>
              <a:gd name="connsiteY551" fmla="*/ 846 h 1304089"/>
              <a:gd name="connsiteX552" fmla="*/ 1049856 w 1900007"/>
              <a:gd name="connsiteY552" fmla="*/ 476 h 1304089"/>
              <a:gd name="connsiteX553" fmla="*/ 1051753 w 1900007"/>
              <a:gd name="connsiteY553" fmla="*/ 212 h 1304089"/>
              <a:gd name="connsiteX554" fmla="*/ 1053660 w 1900007"/>
              <a:gd name="connsiteY554" fmla="*/ 53 h 1304089"/>
              <a:gd name="connsiteX555" fmla="*/ 1055558 w 1900007"/>
              <a:gd name="connsiteY555" fmla="*/ 0 h 1304089"/>
              <a:gd name="connsiteX556" fmla="*/ 1057465 w 1900007"/>
              <a:gd name="connsiteY556" fmla="*/ 53 h 1304089"/>
              <a:gd name="connsiteX557" fmla="*/ 1059363 w 1900007"/>
              <a:gd name="connsiteY557" fmla="*/ 212 h 1304089"/>
              <a:gd name="connsiteX558" fmla="*/ 1061270 w 1900007"/>
              <a:gd name="connsiteY558" fmla="*/ 476 h 1304089"/>
              <a:gd name="connsiteX559" fmla="*/ 1063168 w 1900007"/>
              <a:gd name="connsiteY559" fmla="*/ 846 h 1304089"/>
              <a:gd name="connsiteX560" fmla="*/ 1065065 w 1900007"/>
              <a:gd name="connsiteY560" fmla="*/ 1322 h 1304089"/>
              <a:gd name="connsiteX561" fmla="*/ 1066973 w 1900007"/>
              <a:gd name="connsiteY561" fmla="*/ 1904 h 1304089"/>
              <a:gd name="connsiteX562" fmla="*/ 1068870 w 1900007"/>
              <a:gd name="connsiteY562" fmla="*/ 2591 h 1304089"/>
              <a:gd name="connsiteX563" fmla="*/ 1070777 w 1900007"/>
              <a:gd name="connsiteY563" fmla="*/ 3383 h 1304089"/>
              <a:gd name="connsiteX564" fmla="*/ 1072675 w 1900007"/>
              <a:gd name="connsiteY564" fmla="*/ 4280 h 1304089"/>
              <a:gd name="connsiteX565" fmla="*/ 1074582 w 1900007"/>
              <a:gd name="connsiteY565" fmla="*/ 5281 h 1304089"/>
              <a:gd name="connsiteX566" fmla="*/ 1076480 w 1900007"/>
              <a:gd name="connsiteY566" fmla="*/ 6388 h 1304089"/>
              <a:gd name="connsiteX567" fmla="*/ 1078387 w 1900007"/>
              <a:gd name="connsiteY567" fmla="*/ 7599 h 1304089"/>
              <a:gd name="connsiteX568" fmla="*/ 1080285 w 1900007"/>
              <a:gd name="connsiteY568" fmla="*/ 8913 h 1304089"/>
              <a:gd name="connsiteX569" fmla="*/ 1082182 w 1900007"/>
              <a:gd name="connsiteY569" fmla="*/ 10332 h 1304089"/>
              <a:gd name="connsiteX570" fmla="*/ 1084089 w 1900007"/>
              <a:gd name="connsiteY570" fmla="*/ 11853 h 1304089"/>
              <a:gd name="connsiteX571" fmla="*/ 1085987 w 1900007"/>
              <a:gd name="connsiteY571" fmla="*/ 13478 h 1304089"/>
              <a:gd name="connsiteX572" fmla="*/ 1087894 w 1900007"/>
              <a:gd name="connsiteY572" fmla="*/ 15205 h 1304089"/>
              <a:gd name="connsiteX573" fmla="*/ 1089792 w 1900007"/>
              <a:gd name="connsiteY573" fmla="*/ 17034 h 1304089"/>
              <a:gd name="connsiteX574" fmla="*/ 1091699 w 1900007"/>
              <a:gd name="connsiteY574" fmla="*/ 18966 h 1304089"/>
              <a:gd name="connsiteX575" fmla="*/ 1093597 w 1900007"/>
              <a:gd name="connsiteY575" fmla="*/ 20997 h 1304089"/>
              <a:gd name="connsiteX576" fmla="*/ 1095504 w 1900007"/>
              <a:gd name="connsiteY576" fmla="*/ 23131 h 1304089"/>
              <a:gd name="connsiteX577" fmla="*/ 1097401 w 1900007"/>
              <a:gd name="connsiteY577" fmla="*/ 25365 h 1304089"/>
              <a:gd name="connsiteX578" fmla="*/ 1099299 w 1900007"/>
              <a:gd name="connsiteY578" fmla="*/ 27697 h 1304089"/>
              <a:gd name="connsiteX579" fmla="*/ 1101206 w 1900007"/>
              <a:gd name="connsiteY579" fmla="*/ 30129 h 1304089"/>
              <a:gd name="connsiteX580" fmla="*/ 1103104 w 1900007"/>
              <a:gd name="connsiteY580" fmla="*/ 32660 h 1304089"/>
              <a:gd name="connsiteX581" fmla="*/ 1105011 w 1900007"/>
              <a:gd name="connsiteY581" fmla="*/ 35288 h 1304089"/>
              <a:gd name="connsiteX582" fmla="*/ 1106909 w 1900007"/>
              <a:gd name="connsiteY582" fmla="*/ 38014 h 1304089"/>
              <a:gd name="connsiteX583" fmla="*/ 1108816 w 1900007"/>
              <a:gd name="connsiteY583" fmla="*/ 40837 h 1304089"/>
              <a:gd name="connsiteX584" fmla="*/ 1110714 w 1900007"/>
              <a:gd name="connsiteY584" fmla="*/ 43756 h 1304089"/>
              <a:gd name="connsiteX585" fmla="*/ 1112621 w 1900007"/>
              <a:gd name="connsiteY585" fmla="*/ 46770 h 1304089"/>
              <a:gd name="connsiteX586" fmla="*/ 1114518 w 1900007"/>
              <a:gd name="connsiteY586" fmla="*/ 49879 h 1304089"/>
              <a:gd name="connsiteX587" fmla="*/ 1116426 w 1900007"/>
              <a:gd name="connsiteY587" fmla="*/ 53081 h 1304089"/>
              <a:gd name="connsiteX588" fmla="*/ 1118323 w 1900007"/>
              <a:gd name="connsiteY588" fmla="*/ 56376 h 1304089"/>
              <a:gd name="connsiteX589" fmla="*/ 1120221 w 1900007"/>
              <a:gd name="connsiteY589" fmla="*/ 59765 h 1304089"/>
              <a:gd name="connsiteX590" fmla="*/ 1122128 w 1900007"/>
              <a:gd name="connsiteY590" fmla="*/ 63244 h 1304089"/>
              <a:gd name="connsiteX591" fmla="*/ 1124026 w 1900007"/>
              <a:gd name="connsiteY591" fmla="*/ 66814 h 1304089"/>
              <a:gd name="connsiteX592" fmla="*/ 1125933 w 1900007"/>
              <a:gd name="connsiteY592" fmla="*/ 70474 h 1304089"/>
              <a:gd name="connsiteX593" fmla="*/ 1127830 w 1900007"/>
              <a:gd name="connsiteY593" fmla="*/ 74223 h 1304089"/>
              <a:gd name="connsiteX594" fmla="*/ 1129738 w 1900007"/>
              <a:gd name="connsiteY594" fmla="*/ 78060 h 1304089"/>
              <a:gd name="connsiteX595" fmla="*/ 1131635 w 1900007"/>
              <a:gd name="connsiteY595" fmla="*/ 81984 h 1304089"/>
              <a:gd name="connsiteX596" fmla="*/ 1133543 w 1900007"/>
              <a:gd name="connsiteY596" fmla="*/ 85995 h 1304089"/>
              <a:gd name="connsiteX597" fmla="*/ 1135440 w 1900007"/>
              <a:gd name="connsiteY597" fmla="*/ 90091 h 1304089"/>
              <a:gd name="connsiteX598" fmla="*/ 1137338 w 1900007"/>
              <a:gd name="connsiteY598" fmla="*/ 94271 h 1304089"/>
              <a:gd name="connsiteX599" fmla="*/ 1139245 w 1900007"/>
              <a:gd name="connsiteY599" fmla="*/ 98535 h 1304089"/>
              <a:gd name="connsiteX600" fmla="*/ 1141142 w 1900007"/>
              <a:gd name="connsiteY600" fmla="*/ 102882 h 1304089"/>
              <a:gd name="connsiteX601" fmla="*/ 1143050 w 1900007"/>
              <a:gd name="connsiteY601" fmla="*/ 107310 h 1304089"/>
              <a:gd name="connsiteX602" fmla="*/ 1144947 w 1900007"/>
              <a:gd name="connsiteY602" fmla="*/ 111818 h 1304089"/>
              <a:gd name="connsiteX603" fmla="*/ 1146855 w 1900007"/>
              <a:gd name="connsiteY603" fmla="*/ 116405 h 1304089"/>
              <a:gd name="connsiteX604" fmla="*/ 1148752 w 1900007"/>
              <a:gd name="connsiteY604" fmla="*/ 121072 h 1304089"/>
              <a:gd name="connsiteX605" fmla="*/ 1150659 w 1900007"/>
              <a:gd name="connsiteY605" fmla="*/ 125814 h 1304089"/>
              <a:gd name="connsiteX606" fmla="*/ 1152557 w 1900007"/>
              <a:gd name="connsiteY606" fmla="*/ 130633 h 1304089"/>
              <a:gd name="connsiteX607" fmla="*/ 1154454 w 1900007"/>
              <a:gd name="connsiteY607" fmla="*/ 135529 h 1304089"/>
              <a:gd name="connsiteX608" fmla="*/ 1156362 w 1900007"/>
              <a:gd name="connsiteY608" fmla="*/ 140498 h 1304089"/>
              <a:gd name="connsiteX609" fmla="*/ 1158259 w 1900007"/>
              <a:gd name="connsiteY609" fmla="*/ 145539 h 1304089"/>
              <a:gd name="connsiteX610" fmla="*/ 1160167 w 1900007"/>
              <a:gd name="connsiteY610" fmla="*/ 150652 h 1304089"/>
              <a:gd name="connsiteX611" fmla="*/ 1162064 w 1900007"/>
              <a:gd name="connsiteY611" fmla="*/ 155836 h 1304089"/>
              <a:gd name="connsiteX612" fmla="*/ 1163971 w 1900007"/>
              <a:gd name="connsiteY612" fmla="*/ 161090 h 1304089"/>
              <a:gd name="connsiteX613" fmla="*/ 1165869 w 1900007"/>
              <a:gd name="connsiteY613" fmla="*/ 166412 h 1304089"/>
              <a:gd name="connsiteX614" fmla="*/ 1167776 w 1900007"/>
              <a:gd name="connsiteY614" fmla="*/ 171800 h 1304089"/>
              <a:gd name="connsiteX615" fmla="*/ 1169674 w 1900007"/>
              <a:gd name="connsiteY615" fmla="*/ 177255 h 1304089"/>
              <a:gd name="connsiteX616" fmla="*/ 1171581 w 1900007"/>
              <a:gd name="connsiteY616" fmla="*/ 182775 h 1304089"/>
              <a:gd name="connsiteX617" fmla="*/ 1173479 w 1900007"/>
              <a:gd name="connsiteY617" fmla="*/ 188358 h 1304089"/>
              <a:gd name="connsiteX618" fmla="*/ 1175376 w 1900007"/>
              <a:gd name="connsiteY618" fmla="*/ 194003 h 1304089"/>
              <a:gd name="connsiteX619" fmla="*/ 1177283 w 1900007"/>
              <a:gd name="connsiteY619" fmla="*/ 199710 h 1304089"/>
              <a:gd name="connsiteX620" fmla="*/ 1179181 w 1900007"/>
              <a:gd name="connsiteY620" fmla="*/ 205476 h 1304089"/>
              <a:gd name="connsiteX621" fmla="*/ 1181088 w 1900007"/>
              <a:gd name="connsiteY621" fmla="*/ 211301 h 1304089"/>
              <a:gd name="connsiteX622" fmla="*/ 1182986 w 1900007"/>
              <a:gd name="connsiteY622" fmla="*/ 217183 h 1304089"/>
              <a:gd name="connsiteX623" fmla="*/ 1184893 w 1900007"/>
              <a:gd name="connsiteY623" fmla="*/ 223121 h 1304089"/>
              <a:gd name="connsiteX624" fmla="*/ 1186791 w 1900007"/>
              <a:gd name="connsiteY624" fmla="*/ 229115 h 1304089"/>
              <a:gd name="connsiteX625" fmla="*/ 1188698 w 1900007"/>
              <a:gd name="connsiteY625" fmla="*/ 235162 h 1304089"/>
              <a:gd name="connsiteX626" fmla="*/ 1190596 w 1900007"/>
              <a:gd name="connsiteY626" fmla="*/ 241260 h 1304089"/>
              <a:gd name="connsiteX627" fmla="*/ 1192493 w 1900007"/>
              <a:gd name="connsiteY627" fmla="*/ 247411 h 1304089"/>
              <a:gd name="connsiteX628" fmla="*/ 1194400 w 1900007"/>
              <a:gd name="connsiteY628" fmla="*/ 253610 h 1304089"/>
              <a:gd name="connsiteX629" fmla="*/ 1196298 w 1900007"/>
              <a:gd name="connsiteY629" fmla="*/ 259858 h 1304089"/>
              <a:gd name="connsiteX630" fmla="*/ 1198205 w 1900007"/>
              <a:gd name="connsiteY630" fmla="*/ 266153 h 1304089"/>
              <a:gd name="connsiteX631" fmla="*/ 1200103 w 1900007"/>
              <a:gd name="connsiteY631" fmla="*/ 272494 h 1304089"/>
              <a:gd name="connsiteX632" fmla="*/ 1202010 w 1900007"/>
              <a:gd name="connsiteY632" fmla="*/ 278879 h 1304089"/>
              <a:gd name="connsiteX633" fmla="*/ 1203908 w 1900007"/>
              <a:gd name="connsiteY633" fmla="*/ 285308 h 1304089"/>
              <a:gd name="connsiteX634" fmla="*/ 1205815 w 1900007"/>
              <a:gd name="connsiteY634" fmla="*/ 291778 h 1304089"/>
              <a:gd name="connsiteX635" fmla="*/ 1207712 w 1900007"/>
              <a:gd name="connsiteY635" fmla="*/ 298289 h 1304089"/>
              <a:gd name="connsiteX636" fmla="*/ 1209610 w 1900007"/>
              <a:gd name="connsiteY636" fmla="*/ 304839 h 1304089"/>
              <a:gd name="connsiteX637" fmla="*/ 1211517 w 1900007"/>
              <a:gd name="connsiteY637" fmla="*/ 311427 h 1304089"/>
              <a:gd name="connsiteX638" fmla="*/ 1213415 w 1900007"/>
              <a:gd name="connsiteY638" fmla="*/ 318052 h 1304089"/>
              <a:gd name="connsiteX639" fmla="*/ 1215322 w 1900007"/>
              <a:gd name="connsiteY639" fmla="*/ 324712 h 1304089"/>
              <a:gd name="connsiteX640" fmla="*/ 1217220 w 1900007"/>
              <a:gd name="connsiteY640" fmla="*/ 331405 h 1304089"/>
              <a:gd name="connsiteX641" fmla="*/ 1219127 w 1900007"/>
              <a:gd name="connsiteY641" fmla="*/ 338132 h 1304089"/>
              <a:gd name="connsiteX642" fmla="*/ 1221025 w 1900007"/>
              <a:gd name="connsiteY642" fmla="*/ 344890 h 1304089"/>
              <a:gd name="connsiteX643" fmla="*/ 1222932 w 1900007"/>
              <a:gd name="connsiteY643" fmla="*/ 351677 h 1304089"/>
              <a:gd name="connsiteX644" fmla="*/ 1224829 w 1900007"/>
              <a:gd name="connsiteY644" fmla="*/ 358495 h 1304089"/>
              <a:gd name="connsiteX645" fmla="*/ 1226727 w 1900007"/>
              <a:gd name="connsiteY645" fmla="*/ 365338 h 1304089"/>
              <a:gd name="connsiteX646" fmla="*/ 1228634 w 1900007"/>
              <a:gd name="connsiteY646" fmla="*/ 372209 h 1304089"/>
              <a:gd name="connsiteX647" fmla="*/ 1230532 w 1900007"/>
              <a:gd name="connsiteY647" fmla="*/ 379103 h 1304089"/>
              <a:gd name="connsiteX648" fmla="*/ 1232439 w 1900007"/>
              <a:gd name="connsiteY648" fmla="*/ 386021 h 1304089"/>
              <a:gd name="connsiteX649" fmla="*/ 1234337 w 1900007"/>
              <a:gd name="connsiteY649" fmla="*/ 392962 h 1304089"/>
              <a:gd name="connsiteX650" fmla="*/ 1236244 w 1900007"/>
              <a:gd name="connsiteY650" fmla="*/ 399923 h 1304089"/>
              <a:gd name="connsiteX651" fmla="*/ 1238141 w 1900007"/>
              <a:gd name="connsiteY651" fmla="*/ 406905 h 1304089"/>
              <a:gd name="connsiteX652" fmla="*/ 1240049 w 1900007"/>
              <a:gd name="connsiteY652" fmla="*/ 413904 h 1304089"/>
              <a:gd name="connsiteX653" fmla="*/ 1241946 w 1900007"/>
              <a:gd name="connsiteY653" fmla="*/ 420921 h 1304089"/>
              <a:gd name="connsiteX654" fmla="*/ 1243854 w 1900007"/>
              <a:gd name="connsiteY654" fmla="*/ 427953 h 1304089"/>
              <a:gd name="connsiteX655" fmla="*/ 1245751 w 1900007"/>
              <a:gd name="connsiteY655" fmla="*/ 435000 h 1304089"/>
              <a:gd name="connsiteX656" fmla="*/ 1247649 w 1900007"/>
              <a:gd name="connsiteY656" fmla="*/ 442060 h 1304089"/>
              <a:gd name="connsiteX657" fmla="*/ 1249556 w 1900007"/>
              <a:gd name="connsiteY657" fmla="*/ 449133 h 1304089"/>
              <a:gd name="connsiteX658" fmla="*/ 1251454 w 1900007"/>
              <a:gd name="connsiteY658" fmla="*/ 456216 h 1304089"/>
              <a:gd name="connsiteX659" fmla="*/ 1253361 w 1900007"/>
              <a:gd name="connsiteY659" fmla="*/ 463309 h 1304089"/>
              <a:gd name="connsiteX660" fmla="*/ 1255258 w 1900007"/>
              <a:gd name="connsiteY660" fmla="*/ 470410 h 1304089"/>
              <a:gd name="connsiteX661" fmla="*/ 1257166 w 1900007"/>
              <a:gd name="connsiteY661" fmla="*/ 477518 h 1304089"/>
              <a:gd name="connsiteX662" fmla="*/ 1259063 w 1900007"/>
              <a:gd name="connsiteY662" fmla="*/ 484631 h 1304089"/>
              <a:gd name="connsiteX663" fmla="*/ 1260971 w 1900007"/>
              <a:gd name="connsiteY663" fmla="*/ 491750 h 1304089"/>
              <a:gd name="connsiteX664" fmla="*/ 1262868 w 1900007"/>
              <a:gd name="connsiteY664" fmla="*/ 498873 h 1304089"/>
              <a:gd name="connsiteX665" fmla="*/ 1264766 w 1900007"/>
              <a:gd name="connsiteY665" fmla="*/ 505997 h 1304089"/>
              <a:gd name="connsiteX666" fmla="*/ 1266673 w 1900007"/>
              <a:gd name="connsiteY666" fmla="*/ 513123 h 1304089"/>
              <a:gd name="connsiteX667" fmla="*/ 1268570 w 1900007"/>
              <a:gd name="connsiteY667" fmla="*/ 520248 h 1304089"/>
              <a:gd name="connsiteX668" fmla="*/ 1270478 w 1900007"/>
              <a:gd name="connsiteY668" fmla="*/ 527373 h 1304089"/>
              <a:gd name="connsiteX669" fmla="*/ 1272375 w 1900007"/>
              <a:gd name="connsiteY669" fmla="*/ 534495 h 1304089"/>
              <a:gd name="connsiteX670" fmla="*/ 1274283 w 1900007"/>
              <a:gd name="connsiteY670" fmla="*/ 541614 h 1304089"/>
              <a:gd name="connsiteX671" fmla="*/ 1276180 w 1900007"/>
              <a:gd name="connsiteY671" fmla="*/ 548729 h 1304089"/>
              <a:gd name="connsiteX672" fmla="*/ 1278087 w 1900007"/>
              <a:gd name="connsiteY672" fmla="*/ 555837 h 1304089"/>
              <a:gd name="connsiteX673" fmla="*/ 1279985 w 1900007"/>
              <a:gd name="connsiteY673" fmla="*/ 562939 h 1304089"/>
              <a:gd name="connsiteX674" fmla="*/ 1281882 w 1900007"/>
              <a:gd name="connsiteY674" fmla="*/ 570033 h 1304089"/>
              <a:gd name="connsiteX675" fmla="*/ 1283790 w 1900007"/>
              <a:gd name="connsiteY675" fmla="*/ 577118 h 1304089"/>
              <a:gd name="connsiteX676" fmla="*/ 1285687 w 1900007"/>
              <a:gd name="connsiteY676" fmla="*/ 584194 h 1304089"/>
              <a:gd name="connsiteX677" fmla="*/ 1287595 w 1900007"/>
              <a:gd name="connsiteY677" fmla="*/ 591258 h 1304089"/>
              <a:gd name="connsiteX678" fmla="*/ 1289492 w 1900007"/>
              <a:gd name="connsiteY678" fmla="*/ 598310 h 1304089"/>
              <a:gd name="connsiteX679" fmla="*/ 1291399 w 1900007"/>
              <a:gd name="connsiteY679" fmla="*/ 605349 h 1304089"/>
              <a:gd name="connsiteX680" fmla="*/ 1293297 w 1900007"/>
              <a:gd name="connsiteY680" fmla="*/ 612374 h 1304089"/>
              <a:gd name="connsiteX681" fmla="*/ 1295204 w 1900007"/>
              <a:gd name="connsiteY681" fmla="*/ 619384 h 1304089"/>
              <a:gd name="connsiteX682" fmla="*/ 1297102 w 1900007"/>
              <a:gd name="connsiteY682" fmla="*/ 626379 h 1304089"/>
              <a:gd name="connsiteX683" fmla="*/ 1299009 w 1900007"/>
              <a:gd name="connsiteY683" fmla="*/ 633356 h 1304089"/>
              <a:gd name="connsiteX684" fmla="*/ 1300907 w 1900007"/>
              <a:gd name="connsiteY684" fmla="*/ 640315 h 1304089"/>
              <a:gd name="connsiteX685" fmla="*/ 1302804 w 1900007"/>
              <a:gd name="connsiteY685" fmla="*/ 647255 h 1304089"/>
              <a:gd name="connsiteX686" fmla="*/ 1304711 w 1900007"/>
              <a:gd name="connsiteY686" fmla="*/ 654175 h 1304089"/>
              <a:gd name="connsiteX687" fmla="*/ 1306609 w 1900007"/>
              <a:gd name="connsiteY687" fmla="*/ 661074 h 1304089"/>
              <a:gd name="connsiteX688" fmla="*/ 1308516 w 1900007"/>
              <a:gd name="connsiteY688" fmla="*/ 667952 h 1304089"/>
              <a:gd name="connsiteX689" fmla="*/ 1310414 w 1900007"/>
              <a:gd name="connsiteY689" fmla="*/ 674808 h 1304089"/>
              <a:gd name="connsiteX690" fmla="*/ 1312321 w 1900007"/>
              <a:gd name="connsiteY690" fmla="*/ 681640 h 1304089"/>
              <a:gd name="connsiteX691" fmla="*/ 1314219 w 1900007"/>
              <a:gd name="connsiteY691" fmla="*/ 688449 h 1304089"/>
              <a:gd name="connsiteX692" fmla="*/ 1316126 w 1900007"/>
              <a:gd name="connsiteY692" fmla="*/ 695232 h 1304089"/>
              <a:gd name="connsiteX693" fmla="*/ 1318024 w 1900007"/>
              <a:gd name="connsiteY693" fmla="*/ 701989 h 1304089"/>
              <a:gd name="connsiteX694" fmla="*/ 1319921 w 1900007"/>
              <a:gd name="connsiteY694" fmla="*/ 708719 h 1304089"/>
              <a:gd name="connsiteX695" fmla="*/ 1321828 w 1900007"/>
              <a:gd name="connsiteY695" fmla="*/ 715422 h 1304089"/>
              <a:gd name="connsiteX696" fmla="*/ 1323726 w 1900007"/>
              <a:gd name="connsiteY696" fmla="*/ 722096 h 1304089"/>
              <a:gd name="connsiteX697" fmla="*/ 1325633 w 1900007"/>
              <a:gd name="connsiteY697" fmla="*/ 728742 h 1304089"/>
              <a:gd name="connsiteX698" fmla="*/ 1327531 w 1900007"/>
              <a:gd name="connsiteY698" fmla="*/ 735359 h 1304089"/>
              <a:gd name="connsiteX699" fmla="*/ 1329438 w 1900007"/>
              <a:gd name="connsiteY699" fmla="*/ 741944 h 1304089"/>
              <a:gd name="connsiteX700" fmla="*/ 1331336 w 1900007"/>
              <a:gd name="connsiteY700" fmla="*/ 748499 h 1304089"/>
              <a:gd name="connsiteX701" fmla="*/ 1333243 w 1900007"/>
              <a:gd name="connsiteY701" fmla="*/ 755021 h 1304089"/>
              <a:gd name="connsiteX702" fmla="*/ 1335140 w 1900007"/>
              <a:gd name="connsiteY702" fmla="*/ 761510 h 1304089"/>
              <a:gd name="connsiteX703" fmla="*/ 1337038 w 1900007"/>
              <a:gd name="connsiteY703" fmla="*/ 767968 h 1304089"/>
              <a:gd name="connsiteX704" fmla="*/ 1338945 w 1900007"/>
              <a:gd name="connsiteY704" fmla="*/ 774391 h 1304089"/>
              <a:gd name="connsiteX705" fmla="*/ 1340843 w 1900007"/>
              <a:gd name="connsiteY705" fmla="*/ 780779 h 1304089"/>
              <a:gd name="connsiteX706" fmla="*/ 1342750 w 1900007"/>
              <a:gd name="connsiteY706" fmla="*/ 787133 h 1304089"/>
              <a:gd name="connsiteX707" fmla="*/ 1344648 w 1900007"/>
              <a:gd name="connsiteY707" fmla="*/ 793450 h 1304089"/>
              <a:gd name="connsiteX708" fmla="*/ 1346555 w 1900007"/>
              <a:gd name="connsiteY708" fmla="*/ 799732 h 1304089"/>
              <a:gd name="connsiteX709" fmla="*/ 1348452 w 1900007"/>
              <a:gd name="connsiteY709" fmla="*/ 805976 h 1304089"/>
              <a:gd name="connsiteX710" fmla="*/ 1350360 w 1900007"/>
              <a:gd name="connsiteY710" fmla="*/ 812183 h 1304089"/>
              <a:gd name="connsiteX711" fmla="*/ 1352257 w 1900007"/>
              <a:gd name="connsiteY711" fmla="*/ 818353 h 1304089"/>
              <a:gd name="connsiteX712" fmla="*/ 1354155 w 1900007"/>
              <a:gd name="connsiteY712" fmla="*/ 824484 h 1304089"/>
              <a:gd name="connsiteX713" fmla="*/ 1356062 w 1900007"/>
              <a:gd name="connsiteY713" fmla="*/ 830576 h 1304089"/>
              <a:gd name="connsiteX714" fmla="*/ 1357960 w 1900007"/>
              <a:gd name="connsiteY714" fmla="*/ 836628 h 1304089"/>
              <a:gd name="connsiteX715" fmla="*/ 1359867 w 1900007"/>
              <a:gd name="connsiteY715" fmla="*/ 842640 h 1304089"/>
              <a:gd name="connsiteX716" fmla="*/ 1361764 w 1900007"/>
              <a:gd name="connsiteY716" fmla="*/ 848613 h 1304089"/>
              <a:gd name="connsiteX717" fmla="*/ 1363672 w 1900007"/>
              <a:gd name="connsiteY717" fmla="*/ 854544 h 1304089"/>
              <a:gd name="connsiteX718" fmla="*/ 1365569 w 1900007"/>
              <a:gd name="connsiteY718" fmla="*/ 860434 h 1304089"/>
              <a:gd name="connsiteX719" fmla="*/ 1367477 w 1900007"/>
              <a:gd name="connsiteY719" fmla="*/ 866283 h 1304089"/>
              <a:gd name="connsiteX720" fmla="*/ 1369374 w 1900007"/>
              <a:gd name="connsiteY720" fmla="*/ 872089 h 1304089"/>
              <a:gd name="connsiteX721" fmla="*/ 1371282 w 1900007"/>
              <a:gd name="connsiteY721" fmla="*/ 877853 h 1304089"/>
              <a:gd name="connsiteX722" fmla="*/ 1373179 w 1900007"/>
              <a:gd name="connsiteY722" fmla="*/ 883575 h 1304089"/>
              <a:gd name="connsiteX723" fmla="*/ 1375077 w 1900007"/>
              <a:gd name="connsiteY723" fmla="*/ 889253 h 1304089"/>
              <a:gd name="connsiteX724" fmla="*/ 1376984 w 1900007"/>
              <a:gd name="connsiteY724" fmla="*/ 894888 h 1304089"/>
              <a:gd name="connsiteX725" fmla="*/ 1378881 w 1900007"/>
              <a:gd name="connsiteY725" fmla="*/ 900483 h 1304089"/>
              <a:gd name="connsiteX726" fmla="*/ 1380789 w 1900007"/>
              <a:gd name="connsiteY726" fmla="*/ 906029 h 1304089"/>
              <a:gd name="connsiteX727" fmla="*/ 1382686 w 1900007"/>
              <a:gd name="connsiteY727" fmla="*/ 911526 h 1304089"/>
              <a:gd name="connsiteX728" fmla="*/ 1384594 w 1900007"/>
              <a:gd name="connsiteY728" fmla="*/ 916984 h 1304089"/>
              <a:gd name="connsiteX729" fmla="*/ 1386491 w 1900007"/>
              <a:gd name="connsiteY729" fmla="*/ 922402 h 1304089"/>
              <a:gd name="connsiteX730" fmla="*/ 1388398 w 1900007"/>
              <a:gd name="connsiteY730" fmla="*/ 927762 h 1304089"/>
              <a:gd name="connsiteX731" fmla="*/ 1390296 w 1900007"/>
              <a:gd name="connsiteY731" fmla="*/ 933093 h 1304089"/>
              <a:gd name="connsiteX732" fmla="*/ 1392194 w 1900007"/>
              <a:gd name="connsiteY732" fmla="*/ 938365 h 1304089"/>
              <a:gd name="connsiteX733" fmla="*/ 1394101 w 1900007"/>
              <a:gd name="connsiteY733" fmla="*/ 943598 h 1304089"/>
              <a:gd name="connsiteX734" fmla="*/ 1395998 w 1900007"/>
              <a:gd name="connsiteY734" fmla="*/ 948782 h 1304089"/>
              <a:gd name="connsiteX735" fmla="*/ 1397906 w 1900007"/>
              <a:gd name="connsiteY735" fmla="*/ 953917 h 1304089"/>
              <a:gd name="connsiteX736" fmla="*/ 1399803 w 1900007"/>
              <a:gd name="connsiteY736" fmla="*/ 959013 h 1304089"/>
              <a:gd name="connsiteX737" fmla="*/ 1401711 w 1900007"/>
              <a:gd name="connsiteY737" fmla="*/ 964060 h 1304089"/>
              <a:gd name="connsiteX738" fmla="*/ 1403608 w 1900007"/>
              <a:gd name="connsiteY738" fmla="*/ 969058 h 1304089"/>
              <a:gd name="connsiteX739" fmla="*/ 1405515 w 1900007"/>
              <a:gd name="connsiteY739" fmla="*/ 974017 h 1304089"/>
              <a:gd name="connsiteX740" fmla="*/ 1407413 w 1900007"/>
              <a:gd name="connsiteY740" fmla="*/ 978917 h 1304089"/>
              <a:gd name="connsiteX741" fmla="*/ 1409310 w 1900007"/>
              <a:gd name="connsiteY741" fmla="*/ 983779 h 1304089"/>
              <a:gd name="connsiteX742" fmla="*/ 1411218 w 1900007"/>
              <a:gd name="connsiteY742" fmla="*/ 988591 h 1304089"/>
              <a:gd name="connsiteX743" fmla="*/ 1413115 w 1900007"/>
              <a:gd name="connsiteY743" fmla="*/ 993354 h 1304089"/>
              <a:gd name="connsiteX744" fmla="*/ 1415023 w 1900007"/>
              <a:gd name="connsiteY744" fmla="*/ 998069 h 1304089"/>
              <a:gd name="connsiteX745" fmla="*/ 1416920 w 1900007"/>
              <a:gd name="connsiteY745" fmla="*/ 1002744 h 1304089"/>
              <a:gd name="connsiteX746" fmla="*/ 1418827 w 1900007"/>
              <a:gd name="connsiteY746" fmla="*/ 1007371 h 1304089"/>
              <a:gd name="connsiteX747" fmla="*/ 1420725 w 1900007"/>
              <a:gd name="connsiteY747" fmla="*/ 1011948 h 1304089"/>
              <a:gd name="connsiteX748" fmla="*/ 1422632 w 1900007"/>
              <a:gd name="connsiteY748" fmla="*/ 1016477 h 1304089"/>
              <a:gd name="connsiteX749" fmla="*/ 1424530 w 1900007"/>
              <a:gd name="connsiteY749" fmla="*/ 1020956 h 1304089"/>
              <a:gd name="connsiteX750" fmla="*/ 1426437 w 1900007"/>
              <a:gd name="connsiteY750" fmla="*/ 1025387 h 1304089"/>
              <a:gd name="connsiteX751" fmla="*/ 1428335 w 1900007"/>
              <a:gd name="connsiteY751" fmla="*/ 1029779 h 1304089"/>
              <a:gd name="connsiteX752" fmla="*/ 1430232 w 1900007"/>
              <a:gd name="connsiteY752" fmla="*/ 1034112 h 1304089"/>
              <a:gd name="connsiteX753" fmla="*/ 1432139 w 1900007"/>
              <a:gd name="connsiteY753" fmla="*/ 1038406 h 1304089"/>
              <a:gd name="connsiteX754" fmla="*/ 1434037 w 1900007"/>
              <a:gd name="connsiteY754" fmla="*/ 1042661 h 1304089"/>
              <a:gd name="connsiteX755" fmla="*/ 1435944 w 1900007"/>
              <a:gd name="connsiteY755" fmla="*/ 1046857 h 1304089"/>
              <a:gd name="connsiteX756" fmla="*/ 1437842 w 1900007"/>
              <a:gd name="connsiteY756" fmla="*/ 1051004 h 1304089"/>
              <a:gd name="connsiteX757" fmla="*/ 1439749 w 1900007"/>
              <a:gd name="connsiteY757" fmla="*/ 1055112 h 1304089"/>
              <a:gd name="connsiteX758" fmla="*/ 1441647 w 1900007"/>
              <a:gd name="connsiteY758" fmla="*/ 1059171 h 1304089"/>
              <a:gd name="connsiteX759" fmla="*/ 1443554 w 1900007"/>
              <a:gd name="connsiteY759" fmla="*/ 1063181 h 1304089"/>
              <a:gd name="connsiteX760" fmla="*/ 1445452 w 1900007"/>
              <a:gd name="connsiteY760" fmla="*/ 1067153 h 1304089"/>
              <a:gd name="connsiteX761" fmla="*/ 1447349 w 1900007"/>
              <a:gd name="connsiteY761" fmla="*/ 1071065 h 1304089"/>
              <a:gd name="connsiteX762" fmla="*/ 1449256 w 1900007"/>
              <a:gd name="connsiteY762" fmla="*/ 1074938 h 1304089"/>
              <a:gd name="connsiteX763" fmla="*/ 1451154 w 1900007"/>
              <a:gd name="connsiteY763" fmla="*/ 1078772 h 1304089"/>
              <a:gd name="connsiteX764" fmla="*/ 1453061 w 1900007"/>
              <a:gd name="connsiteY764" fmla="*/ 1082548 h 1304089"/>
              <a:gd name="connsiteX765" fmla="*/ 1454959 w 1900007"/>
              <a:gd name="connsiteY765" fmla="*/ 1086284 h 1304089"/>
              <a:gd name="connsiteX766" fmla="*/ 1456866 w 1900007"/>
              <a:gd name="connsiteY766" fmla="*/ 1089972 h 1304089"/>
              <a:gd name="connsiteX767" fmla="*/ 1458764 w 1900007"/>
              <a:gd name="connsiteY767" fmla="*/ 1093620 h 1304089"/>
              <a:gd name="connsiteX768" fmla="*/ 1460671 w 1900007"/>
              <a:gd name="connsiteY768" fmla="*/ 1097220 h 1304089"/>
              <a:gd name="connsiteX769" fmla="*/ 1462568 w 1900007"/>
              <a:gd name="connsiteY769" fmla="*/ 1100770 h 1304089"/>
              <a:gd name="connsiteX770" fmla="*/ 1464466 w 1900007"/>
              <a:gd name="connsiteY770" fmla="*/ 1104281 h 1304089"/>
              <a:gd name="connsiteX771" fmla="*/ 1466373 w 1900007"/>
              <a:gd name="connsiteY771" fmla="*/ 1107744 h 1304089"/>
              <a:gd name="connsiteX772" fmla="*/ 1468271 w 1900007"/>
              <a:gd name="connsiteY772" fmla="*/ 1111167 h 1304089"/>
              <a:gd name="connsiteX773" fmla="*/ 1470178 w 1900007"/>
              <a:gd name="connsiteY773" fmla="*/ 1114542 h 1304089"/>
              <a:gd name="connsiteX774" fmla="*/ 1472076 w 1900007"/>
              <a:gd name="connsiteY774" fmla="*/ 1117877 h 1304089"/>
              <a:gd name="connsiteX775" fmla="*/ 1473983 w 1900007"/>
              <a:gd name="connsiteY775" fmla="*/ 1121164 h 1304089"/>
              <a:gd name="connsiteX776" fmla="*/ 1475880 w 1900007"/>
              <a:gd name="connsiteY776" fmla="*/ 1124411 h 1304089"/>
              <a:gd name="connsiteX777" fmla="*/ 1477788 w 1900007"/>
              <a:gd name="connsiteY777" fmla="*/ 1127609 h 1304089"/>
              <a:gd name="connsiteX778" fmla="*/ 1479685 w 1900007"/>
              <a:gd name="connsiteY778" fmla="*/ 1130769 h 1304089"/>
              <a:gd name="connsiteX779" fmla="*/ 1481583 w 1900007"/>
              <a:gd name="connsiteY779" fmla="*/ 1133879 h 1304089"/>
              <a:gd name="connsiteX780" fmla="*/ 1483490 w 1900007"/>
              <a:gd name="connsiteY780" fmla="*/ 1136960 h 1304089"/>
              <a:gd name="connsiteX781" fmla="*/ 1485388 w 1900007"/>
              <a:gd name="connsiteY781" fmla="*/ 1139982 h 1304089"/>
              <a:gd name="connsiteX782" fmla="*/ 1487295 w 1900007"/>
              <a:gd name="connsiteY782" fmla="*/ 1142976 h 1304089"/>
              <a:gd name="connsiteX783" fmla="*/ 1489192 w 1900007"/>
              <a:gd name="connsiteY783" fmla="*/ 1145920 h 1304089"/>
              <a:gd name="connsiteX784" fmla="*/ 1491100 w 1900007"/>
              <a:gd name="connsiteY784" fmla="*/ 1148834 h 1304089"/>
              <a:gd name="connsiteX785" fmla="*/ 1492997 w 1900007"/>
              <a:gd name="connsiteY785" fmla="*/ 1151700 h 1304089"/>
              <a:gd name="connsiteX786" fmla="*/ 1494905 w 1900007"/>
              <a:gd name="connsiteY786" fmla="*/ 1154517 h 1304089"/>
              <a:gd name="connsiteX787" fmla="*/ 1496802 w 1900007"/>
              <a:gd name="connsiteY787" fmla="*/ 1157305 h 1304089"/>
              <a:gd name="connsiteX788" fmla="*/ 1498709 w 1900007"/>
              <a:gd name="connsiteY788" fmla="*/ 1160053 h 1304089"/>
              <a:gd name="connsiteX789" fmla="*/ 1500607 w 1900007"/>
              <a:gd name="connsiteY789" fmla="*/ 1162753 h 1304089"/>
              <a:gd name="connsiteX790" fmla="*/ 1502505 w 1900007"/>
              <a:gd name="connsiteY790" fmla="*/ 1165413 h 1304089"/>
              <a:gd name="connsiteX791" fmla="*/ 1504412 w 1900007"/>
              <a:gd name="connsiteY791" fmla="*/ 1168044 h 1304089"/>
              <a:gd name="connsiteX792" fmla="*/ 1506309 w 1900007"/>
              <a:gd name="connsiteY792" fmla="*/ 1170627 h 1304089"/>
              <a:gd name="connsiteX793" fmla="*/ 1508217 w 1900007"/>
              <a:gd name="connsiteY793" fmla="*/ 1173179 h 1304089"/>
              <a:gd name="connsiteX794" fmla="*/ 1510114 w 1900007"/>
              <a:gd name="connsiteY794" fmla="*/ 1175683 h 1304089"/>
              <a:gd name="connsiteX795" fmla="*/ 1512022 w 1900007"/>
              <a:gd name="connsiteY795" fmla="*/ 1178158 h 1304089"/>
              <a:gd name="connsiteX796" fmla="*/ 1513919 w 1900007"/>
              <a:gd name="connsiteY796" fmla="*/ 1180594 h 1304089"/>
              <a:gd name="connsiteX797" fmla="*/ 1515826 w 1900007"/>
              <a:gd name="connsiteY797" fmla="*/ 1182990 h 1304089"/>
              <a:gd name="connsiteX798" fmla="*/ 1517724 w 1900007"/>
              <a:gd name="connsiteY798" fmla="*/ 1185347 h 1304089"/>
              <a:gd name="connsiteX799" fmla="*/ 1519621 w 1900007"/>
              <a:gd name="connsiteY799" fmla="*/ 1187675 h 1304089"/>
              <a:gd name="connsiteX800" fmla="*/ 1521529 w 1900007"/>
              <a:gd name="connsiteY800" fmla="*/ 1189964 h 1304089"/>
              <a:gd name="connsiteX801" fmla="*/ 1523426 w 1900007"/>
              <a:gd name="connsiteY801" fmla="*/ 1192213 h 1304089"/>
              <a:gd name="connsiteX802" fmla="*/ 1525334 w 1900007"/>
              <a:gd name="connsiteY802" fmla="*/ 1194434 h 1304089"/>
              <a:gd name="connsiteX803" fmla="*/ 1527231 w 1900007"/>
              <a:gd name="connsiteY803" fmla="*/ 1196615 h 1304089"/>
              <a:gd name="connsiteX804" fmla="*/ 1529139 w 1900007"/>
              <a:gd name="connsiteY804" fmla="*/ 1198757 h 1304089"/>
              <a:gd name="connsiteX805" fmla="*/ 1531036 w 1900007"/>
              <a:gd name="connsiteY805" fmla="*/ 1200870 h 1304089"/>
              <a:gd name="connsiteX806" fmla="*/ 1532943 w 1900007"/>
              <a:gd name="connsiteY806" fmla="*/ 1202943 h 1304089"/>
              <a:gd name="connsiteX807" fmla="*/ 1534841 w 1900007"/>
              <a:gd name="connsiteY807" fmla="*/ 1204987 h 1304089"/>
              <a:gd name="connsiteX808" fmla="*/ 1536738 w 1900007"/>
              <a:gd name="connsiteY808" fmla="*/ 1207002 h 1304089"/>
              <a:gd name="connsiteX809" fmla="*/ 1538646 w 1900007"/>
              <a:gd name="connsiteY809" fmla="*/ 1208978 h 1304089"/>
              <a:gd name="connsiteX810" fmla="*/ 1540543 w 1900007"/>
              <a:gd name="connsiteY810" fmla="*/ 1210925 h 1304089"/>
              <a:gd name="connsiteX811" fmla="*/ 1542451 w 1900007"/>
              <a:gd name="connsiteY811" fmla="*/ 1212832 h 1304089"/>
              <a:gd name="connsiteX812" fmla="*/ 1544348 w 1900007"/>
              <a:gd name="connsiteY812" fmla="*/ 1214720 h 1304089"/>
              <a:gd name="connsiteX813" fmla="*/ 1546255 w 1900007"/>
              <a:gd name="connsiteY813" fmla="*/ 1216568 h 1304089"/>
              <a:gd name="connsiteX814" fmla="*/ 1548153 w 1900007"/>
              <a:gd name="connsiteY814" fmla="*/ 1218378 h 1304089"/>
              <a:gd name="connsiteX815" fmla="*/ 1550060 w 1900007"/>
              <a:gd name="connsiteY815" fmla="*/ 1220168 h 1304089"/>
              <a:gd name="connsiteX816" fmla="*/ 1551958 w 1900007"/>
              <a:gd name="connsiteY816" fmla="*/ 1221928 h 1304089"/>
              <a:gd name="connsiteX817" fmla="*/ 1553855 w 1900007"/>
              <a:gd name="connsiteY817" fmla="*/ 1223650 h 1304089"/>
              <a:gd name="connsiteX818" fmla="*/ 1555763 w 1900007"/>
              <a:gd name="connsiteY818" fmla="*/ 1225342 h 1304089"/>
              <a:gd name="connsiteX819" fmla="*/ 1557660 w 1900007"/>
              <a:gd name="connsiteY819" fmla="*/ 1227014 h 1304089"/>
              <a:gd name="connsiteX820" fmla="*/ 1559567 w 1900007"/>
              <a:gd name="connsiteY820" fmla="*/ 1228648 h 1304089"/>
              <a:gd name="connsiteX821" fmla="*/ 1561465 w 1900007"/>
              <a:gd name="connsiteY821" fmla="*/ 1230262 h 1304089"/>
              <a:gd name="connsiteX822" fmla="*/ 1563372 w 1900007"/>
              <a:gd name="connsiteY822" fmla="*/ 1231837 h 1304089"/>
              <a:gd name="connsiteX823" fmla="*/ 1565270 w 1900007"/>
              <a:gd name="connsiteY823" fmla="*/ 1233392 h 1304089"/>
              <a:gd name="connsiteX824" fmla="*/ 1567177 w 1900007"/>
              <a:gd name="connsiteY824" fmla="*/ 1234918 h 1304089"/>
              <a:gd name="connsiteX825" fmla="*/ 1569075 w 1900007"/>
              <a:gd name="connsiteY825" fmla="*/ 1236414 h 1304089"/>
              <a:gd name="connsiteX826" fmla="*/ 1570982 w 1900007"/>
              <a:gd name="connsiteY826" fmla="*/ 1237881 h 1304089"/>
              <a:gd name="connsiteX827" fmla="*/ 1572879 w 1900007"/>
              <a:gd name="connsiteY827" fmla="*/ 1239319 h 1304089"/>
              <a:gd name="connsiteX828" fmla="*/ 1574777 w 1900007"/>
              <a:gd name="connsiteY828" fmla="*/ 1240737 h 1304089"/>
              <a:gd name="connsiteX829" fmla="*/ 1576684 w 1900007"/>
              <a:gd name="connsiteY829" fmla="*/ 1242136 h 1304089"/>
              <a:gd name="connsiteX830" fmla="*/ 1578582 w 1900007"/>
              <a:gd name="connsiteY830" fmla="*/ 1243496 h 1304089"/>
              <a:gd name="connsiteX831" fmla="*/ 1580489 w 1900007"/>
              <a:gd name="connsiteY831" fmla="*/ 1244836 h 1304089"/>
              <a:gd name="connsiteX832" fmla="*/ 1582387 w 1900007"/>
              <a:gd name="connsiteY832" fmla="*/ 1246156 h 1304089"/>
              <a:gd name="connsiteX833" fmla="*/ 1584294 w 1900007"/>
              <a:gd name="connsiteY833" fmla="*/ 1247447 h 1304089"/>
              <a:gd name="connsiteX834" fmla="*/ 1586192 w 1900007"/>
              <a:gd name="connsiteY834" fmla="*/ 1248709 h 1304089"/>
              <a:gd name="connsiteX835" fmla="*/ 1588099 w 1900007"/>
              <a:gd name="connsiteY835" fmla="*/ 1249951 h 1304089"/>
              <a:gd name="connsiteX836" fmla="*/ 1589996 w 1900007"/>
              <a:gd name="connsiteY836" fmla="*/ 1251174 h 1304089"/>
              <a:gd name="connsiteX837" fmla="*/ 1591894 w 1900007"/>
              <a:gd name="connsiteY837" fmla="*/ 1252367 h 1304089"/>
              <a:gd name="connsiteX838" fmla="*/ 1593801 w 1900007"/>
              <a:gd name="connsiteY838" fmla="*/ 1253541 h 1304089"/>
              <a:gd name="connsiteX839" fmla="*/ 1595699 w 1900007"/>
              <a:gd name="connsiteY839" fmla="*/ 1254685 h 1304089"/>
              <a:gd name="connsiteX840" fmla="*/ 1597606 w 1900007"/>
              <a:gd name="connsiteY840" fmla="*/ 1255820 h 1304089"/>
              <a:gd name="connsiteX841" fmla="*/ 1599504 w 1900007"/>
              <a:gd name="connsiteY841" fmla="*/ 1256925 h 1304089"/>
              <a:gd name="connsiteX842" fmla="*/ 1601411 w 1900007"/>
              <a:gd name="connsiteY842" fmla="*/ 1258011 h 1304089"/>
              <a:gd name="connsiteX843" fmla="*/ 1603308 w 1900007"/>
              <a:gd name="connsiteY843" fmla="*/ 1259067 h 1304089"/>
              <a:gd name="connsiteX844" fmla="*/ 1605216 w 1900007"/>
              <a:gd name="connsiteY844" fmla="*/ 1260114 h 1304089"/>
              <a:gd name="connsiteX845" fmla="*/ 1607113 w 1900007"/>
              <a:gd name="connsiteY845" fmla="*/ 1261131 h 1304089"/>
              <a:gd name="connsiteX846" fmla="*/ 1609011 w 1900007"/>
              <a:gd name="connsiteY846" fmla="*/ 1262138 h 1304089"/>
              <a:gd name="connsiteX847" fmla="*/ 1610918 w 1900007"/>
              <a:gd name="connsiteY847" fmla="*/ 1263116 h 1304089"/>
              <a:gd name="connsiteX848" fmla="*/ 1612816 w 1900007"/>
              <a:gd name="connsiteY848" fmla="*/ 1264075 h 1304089"/>
              <a:gd name="connsiteX849" fmla="*/ 1614723 w 1900007"/>
              <a:gd name="connsiteY849" fmla="*/ 1265024 h 1304089"/>
              <a:gd name="connsiteX850" fmla="*/ 1616620 w 1900007"/>
              <a:gd name="connsiteY850" fmla="*/ 1265943 h 1304089"/>
              <a:gd name="connsiteX851" fmla="*/ 1618528 w 1900007"/>
              <a:gd name="connsiteY851" fmla="*/ 1266843 h 1304089"/>
              <a:gd name="connsiteX852" fmla="*/ 1620425 w 1900007"/>
              <a:gd name="connsiteY852" fmla="*/ 1267733 h 1304089"/>
              <a:gd name="connsiteX853" fmla="*/ 1622333 w 1900007"/>
              <a:gd name="connsiteY853" fmla="*/ 1268604 h 1304089"/>
              <a:gd name="connsiteX854" fmla="*/ 1624230 w 1900007"/>
              <a:gd name="connsiteY854" fmla="*/ 1269445 h 1304089"/>
              <a:gd name="connsiteX855" fmla="*/ 1626137 w 1900007"/>
              <a:gd name="connsiteY855" fmla="*/ 1270286 h 1304089"/>
              <a:gd name="connsiteX856" fmla="*/ 1628035 w 1900007"/>
              <a:gd name="connsiteY856" fmla="*/ 1271098 h 1304089"/>
              <a:gd name="connsiteX857" fmla="*/ 1629932 w 1900007"/>
              <a:gd name="connsiteY857" fmla="*/ 1271890 h 1304089"/>
              <a:gd name="connsiteX858" fmla="*/ 1631840 w 1900007"/>
              <a:gd name="connsiteY858" fmla="*/ 1272673 h 1304089"/>
              <a:gd name="connsiteX859" fmla="*/ 1633737 w 1900007"/>
              <a:gd name="connsiteY859" fmla="*/ 1273436 h 1304089"/>
              <a:gd name="connsiteX860" fmla="*/ 1635645 w 1900007"/>
              <a:gd name="connsiteY860" fmla="*/ 1274189 h 1304089"/>
              <a:gd name="connsiteX861" fmla="*/ 1637542 w 1900007"/>
              <a:gd name="connsiteY861" fmla="*/ 1274922 h 1304089"/>
              <a:gd name="connsiteX862" fmla="*/ 1639449 w 1900007"/>
              <a:gd name="connsiteY862" fmla="*/ 1275636 h 1304089"/>
              <a:gd name="connsiteX863" fmla="*/ 1641347 w 1900007"/>
              <a:gd name="connsiteY863" fmla="*/ 1276341 h 1304089"/>
              <a:gd name="connsiteX864" fmla="*/ 1643254 w 1900007"/>
              <a:gd name="connsiteY864" fmla="*/ 1277025 h 1304089"/>
              <a:gd name="connsiteX865" fmla="*/ 1645152 w 1900007"/>
              <a:gd name="connsiteY865" fmla="*/ 1277700 h 1304089"/>
              <a:gd name="connsiteX866" fmla="*/ 1647049 w 1900007"/>
              <a:gd name="connsiteY866" fmla="*/ 1278355 h 1304089"/>
              <a:gd name="connsiteX867" fmla="*/ 1648957 w 1900007"/>
              <a:gd name="connsiteY867" fmla="*/ 1279001 h 1304089"/>
              <a:gd name="connsiteX868" fmla="*/ 1650854 w 1900007"/>
              <a:gd name="connsiteY868" fmla="*/ 1279627 h 1304089"/>
              <a:gd name="connsiteX869" fmla="*/ 1652762 w 1900007"/>
              <a:gd name="connsiteY869" fmla="*/ 1280243 h 1304089"/>
              <a:gd name="connsiteX870" fmla="*/ 1654659 w 1900007"/>
              <a:gd name="connsiteY870" fmla="*/ 1280840 h 1304089"/>
              <a:gd name="connsiteX871" fmla="*/ 1656566 w 1900007"/>
              <a:gd name="connsiteY871" fmla="*/ 1281427 h 1304089"/>
              <a:gd name="connsiteX872" fmla="*/ 1658464 w 1900007"/>
              <a:gd name="connsiteY872" fmla="*/ 1282004 h 1304089"/>
              <a:gd name="connsiteX873" fmla="*/ 1660371 w 1900007"/>
              <a:gd name="connsiteY873" fmla="*/ 1282571 h 1304089"/>
              <a:gd name="connsiteX874" fmla="*/ 1662269 w 1900007"/>
              <a:gd name="connsiteY874" fmla="*/ 1283119 h 1304089"/>
              <a:gd name="connsiteX875" fmla="*/ 1664166 w 1900007"/>
              <a:gd name="connsiteY875" fmla="*/ 1283657 h 1304089"/>
              <a:gd name="connsiteX876" fmla="*/ 1666074 w 1900007"/>
              <a:gd name="connsiteY876" fmla="*/ 1284175 h 1304089"/>
              <a:gd name="connsiteX877" fmla="*/ 1667971 w 1900007"/>
              <a:gd name="connsiteY877" fmla="*/ 1284693 h 1304089"/>
              <a:gd name="connsiteX878" fmla="*/ 1669878 w 1900007"/>
              <a:gd name="connsiteY878" fmla="*/ 1285192 h 1304089"/>
              <a:gd name="connsiteX879" fmla="*/ 1671776 w 1900007"/>
              <a:gd name="connsiteY879" fmla="*/ 1285681 h 1304089"/>
              <a:gd name="connsiteX880" fmla="*/ 1673683 w 1900007"/>
              <a:gd name="connsiteY880" fmla="*/ 1286161 h 1304089"/>
              <a:gd name="connsiteX881" fmla="*/ 1675581 w 1900007"/>
              <a:gd name="connsiteY881" fmla="*/ 1286630 h 1304089"/>
              <a:gd name="connsiteX882" fmla="*/ 1677488 w 1900007"/>
              <a:gd name="connsiteY882" fmla="*/ 1287090 h 1304089"/>
              <a:gd name="connsiteX883" fmla="*/ 1679386 w 1900007"/>
              <a:gd name="connsiteY883" fmla="*/ 1287530 h 1304089"/>
              <a:gd name="connsiteX884" fmla="*/ 1681283 w 1900007"/>
              <a:gd name="connsiteY884" fmla="*/ 1287970 h 1304089"/>
              <a:gd name="connsiteX885" fmla="*/ 1683191 w 1900007"/>
              <a:gd name="connsiteY885" fmla="*/ 1288391 h 1304089"/>
              <a:gd name="connsiteX886" fmla="*/ 1685088 w 1900007"/>
              <a:gd name="connsiteY886" fmla="*/ 1288811 h 1304089"/>
              <a:gd name="connsiteX887" fmla="*/ 1686995 w 1900007"/>
              <a:gd name="connsiteY887" fmla="*/ 1289212 h 1304089"/>
              <a:gd name="connsiteX888" fmla="*/ 1688893 w 1900007"/>
              <a:gd name="connsiteY888" fmla="*/ 1289613 h 1304089"/>
              <a:gd name="connsiteX889" fmla="*/ 1690800 w 1900007"/>
              <a:gd name="connsiteY889" fmla="*/ 1289995 h 1304089"/>
              <a:gd name="connsiteX890" fmla="*/ 1692698 w 1900007"/>
              <a:gd name="connsiteY890" fmla="*/ 1290376 h 1304089"/>
              <a:gd name="connsiteX891" fmla="*/ 1694605 w 1900007"/>
              <a:gd name="connsiteY891" fmla="*/ 1290748 h 1304089"/>
              <a:gd name="connsiteX892" fmla="*/ 1696502 w 1900007"/>
              <a:gd name="connsiteY892" fmla="*/ 1291100 h 1304089"/>
              <a:gd name="connsiteX893" fmla="*/ 1698410 w 1900007"/>
              <a:gd name="connsiteY893" fmla="*/ 1291452 h 1304089"/>
              <a:gd name="connsiteX894" fmla="*/ 1700307 w 1900007"/>
              <a:gd name="connsiteY894" fmla="*/ 1291795 h 1304089"/>
              <a:gd name="connsiteX895" fmla="*/ 1702205 w 1900007"/>
              <a:gd name="connsiteY895" fmla="*/ 1292137 h 1304089"/>
              <a:gd name="connsiteX896" fmla="*/ 1704112 w 1900007"/>
              <a:gd name="connsiteY896" fmla="*/ 1292460 h 1304089"/>
              <a:gd name="connsiteX897" fmla="*/ 1706010 w 1900007"/>
              <a:gd name="connsiteY897" fmla="*/ 1292773 h 1304089"/>
              <a:gd name="connsiteX898" fmla="*/ 1707917 w 1900007"/>
              <a:gd name="connsiteY898" fmla="*/ 1293086 h 1304089"/>
              <a:gd name="connsiteX899" fmla="*/ 1709815 w 1900007"/>
              <a:gd name="connsiteY899" fmla="*/ 1293389 h 1304089"/>
              <a:gd name="connsiteX900" fmla="*/ 1711722 w 1900007"/>
              <a:gd name="connsiteY900" fmla="*/ 1293682 h 1304089"/>
              <a:gd name="connsiteX901" fmla="*/ 1713619 w 1900007"/>
              <a:gd name="connsiteY901" fmla="*/ 1293976 h 1304089"/>
              <a:gd name="connsiteX902" fmla="*/ 1715527 w 1900007"/>
              <a:gd name="connsiteY902" fmla="*/ 1294250 h 1304089"/>
              <a:gd name="connsiteX903" fmla="*/ 1717424 w 1900007"/>
              <a:gd name="connsiteY903" fmla="*/ 1294524 h 1304089"/>
              <a:gd name="connsiteX904" fmla="*/ 1719322 w 1900007"/>
              <a:gd name="connsiteY904" fmla="*/ 1294797 h 1304089"/>
              <a:gd name="connsiteX905" fmla="*/ 1721229 w 1900007"/>
              <a:gd name="connsiteY905" fmla="*/ 1295052 h 1304089"/>
              <a:gd name="connsiteX906" fmla="*/ 1723127 w 1900007"/>
              <a:gd name="connsiteY906" fmla="*/ 1295306 h 1304089"/>
              <a:gd name="connsiteX907" fmla="*/ 1725034 w 1900007"/>
              <a:gd name="connsiteY907" fmla="*/ 1295560 h 1304089"/>
              <a:gd name="connsiteX908" fmla="*/ 1726932 w 1900007"/>
              <a:gd name="connsiteY908" fmla="*/ 1295795 h 1304089"/>
              <a:gd name="connsiteX909" fmla="*/ 1728839 w 1900007"/>
              <a:gd name="connsiteY909" fmla="*/ 1296030 h 1304089"/>
              <a:gd name="connsiteX910" fmla="*/ 1730736 w 1900007"/>
              <a:gd name="connsiteY910" fmla="*/ 1296265 h 1304089"/>
              <a:gd name="connsiteX911" fmla="*/ 1732644 w 1900007"/>
              <a:gd name="connsiteY911" fmla="*/ 1296480 h 1304089"/>
              <a:gd name="connsiteX912" fmla="*/ 1734541 w 1900007"/>
              <a:gd name="connsiteY912" fmla="*/ 1296705 h 1304089"/>
              <a:gd name="connsiteX913" fmla="*/ 1736439 w 1900007"/>
              <a:gd name="connsiteY913" fmla="*/ 1296910 h 1304089"/>
              <a:gd name="connsiteX914" fmla="*/ 1738346 w 1900007"/>
              <a:gd name="connsiteY914" fmla="*/ 1297116 h 1304089"/>
              <a:gd name="connsiteX915" fmla="*/ 1740243 w 1900007"/>
              <a:gd name="connsiteY915" fmla="*/ 1297321 h 1304089"/>
              <a:gd name="connsiteX916" fmla="*/ 1742151 w 1900007"/>
              <a:gd name="connsiteY916" fmla="*/ 1297517 h 1304089"/>
              <a:gd name="connsiteX917" fmla="*/ 1744048 w 1900007"/>
              <a:gd name="connsiteY917" fmla="*/ 1297702 h 1304089"/>
              <a:gd name="connsiteX918" fmla="*/ 1745956 w 1900007"/>
              <a:gd name="connsiteY918" fmla="*/ 1297888 h 1304089"/>
              <a:gd name="connsiteX919" fmla="*/ 1747853 w 1900007"/>
              <a:gd name="connsiteY919" fmla="*/ 1298074 h 1304089"/>
              <a:gd name="connsiteX920" fmla="*/ 1749761 w 1900007"/>
              <a:gd name="connsiteY920" fmla="*/ 1298250 h 1304089"/>
              <a:gd name="connsiteX921" fmla="*/ 1751658 w 1900007"/>
              <a:gd name="connsiteY921" fmla="*/ 1298416 h 1304089"/>
              <a:gd name="connsiteX922" fmla="*/ 1753565 w 1900007"/>
              <a:gd name="connsiteY922" fmla="*/ 1298583 h 1304089"/>
              <a:gd name="connsiteX923" fmla="*/ 1755463 w 1900007"/>
              <a:gd name="connsiteY923" fmla="*/ 1298749 h 1304089"/>
              <a:gd name="connsiteX924" fmla="*/ 1757360 w 1900007"/>
              <a:gd name="connsiteY924" fmla="*/ 1298905 h 1304089"/>
              <a:gd name="connsiteX925" fmla="*/ 1759268 w 1900007"/>
              <a:gd name="connsiteY925" fmla="*/ 1299052 h 1304089"/>
              <a:gd name="connsiteX926" fmla="*/ 1761165 w 1900007"/>
              <a:gd name="connsiteY926" fmla="*/ 1299209 h 1304089"/>
              <a:gd name="connsiteX927" fmla="*/ 1763073 w 1900007"/>
              <a:gd name="connsiteY927" fmla="*/ 1299355 h 1304089"/>
              <a:gd name="connsiteX928" fmla="*/ 1764970 w 1900007"/>
              <a:gd name="connsiteY928" fmla="*/ 1299492 h 1304089"/>
              <a:gd name="connsiteX929" fmla="*/ 1766878 w 1900007"/>
              <a:gd name="connsiteY929" fmla="*/ 1299629 h 1304089"/>
              <a:gd name="connsiteX930" fmla="*/ 1768775 w 1900007"/>
              <a:gd name="connsiteY930" fmla="*/ 1299766 h 1304089"/>
              <a:gd name="connsiteX931" fmla="*/ 1770682 w 1900007"/>
              <a:gd name="connsiteY931" fmla="*/ 1299893 h 1304089"/>
              <a:gd name="connsiteX932" fmla="*/ 1772580 w 1900007"/>
              <a:gd name="connsiteY932" fmla="*/ 1300020 h 1304089"/>
              <a:gd name="connsiteX933" fmla="*/ 1774477 w 1900007"/>
              <a:gd name="connsiteY933" fmla="*/ 1300148 h 1304089"/>
              <a:gd name="connsiteX934" fmla="*/ 1776385 w 1900007"/>
              <a:gd name="connsiteY934" fmla="*/ 1300265 h 1304089"/>
              <a:gd name="connsiteX935" fmla="*/ 1778282 w 1900007"/>
              <a:gd name="connsiteY935" fmla="*/ 1300382 h 1304089"/>
              <a:gd name="connsiteX936" fmla="*/ 1780189 w 1900007"/>
              <a:gd name="connsiteY936" fmla="*/ 1300490 h 1304089"/>
              <a:gd name="connsiteX937" fmla="*/ 1782087 w 1900007"/>
              <a:gd name="connsiteY937" fmla="*/ 1300607 h 1304089"/>
              <a:gd name="connsiteX938" fmla="*/ 1783994 w 1900007"/>
              <a:gd name="connsiteY938" fmla="*/ 1300705 h 1304089"/>
              <a:gd name="connsiteX939" fmla="*/ 1785892 w 1900007"/>
              <a:gd name="connsiteY939" fmla="*/ 1300813 h 1304089"/>
              <a:gd name="connsiteX940" fmla="*/ 1787799 w 1900007"/>
              <a:gd name="connsiteY940" fmla="*/ 1300911 h 1304089"/>
              <a:gd name="connsiteX941" fmla="*/ 1789697 w 1900007"/>
              <a:gd name="connsiteY941" fmla="*/ 1301008 h 1304089"/>
              <a:gd name="connsiteX942" fmla="*/ 1791594 w 1900007"/>
              <a:gd name="connsiteY942" fmla="*/ 1301106 h 1304089"/>
              <a:gd name="connsiteX943" fmla="*/ 1793502 w 1900007"/>
              <a:gd name="connsiteY943" fmla="*/ 1301204 h 1304089"/>
              <a:gd name="connsiteX944" fmla="*/ 1795399 w 1900007"/>
              <a:gd name="connsiteY944" fmla="*/ 1301292 h 1304089"/>
              <a:gd name="connsiteX945" fmla="*/ 1797306 w 1900007"/>
              <a:gd name="connsiteY945" fmla="*/ 1301380 h 1304089"/>
              <a:gd name="connsiteX946" fmla="*/ 1799204 w 1900007"/>
              <a:gd name="connsiteY946" fmla="*/ 1301458 h 1304089"/>
              <a:gd name="connsiteX947" fmla="*/ 1801111 w 1900007"/>
              <a:gd name="connsiteY947" fmla="*/ 1301546 h 1304089"/>
              <a:gd name="connsiteX948" fmla="*/ 1803009 w 1900007"/>
              <a:gd name="connsiteY948" fmla="*/ 1301625 h 1304089"/>
              <a:gd name="connsiteX949" fmla="*/ 1804916 w 1900007"/>
              <a:gd name="connsiteY949" fmla="*/ 1301703 h 1304089"/>
              <a:gd name="connsiteX950" fmla="*/ 1806814 w 1900007"/>
              <a:gd name="connsiteY950" fmla="*/ 1301781 h 1304089"/>
              <a:gd name="connsiteX951" fmla="*/ 1808711 w 1900007"/>
              <a:gd name="connsiteY951" fmla="*/ 1301850 h 1304089"/>
              <a:gd name="connsiteX952" fmla="*/ 1810619 w 1900007"/>
              <a:gd name="connsiteY952" fmla="*/ 1301918 h 1304089"/>
              <a:gd name="connsiteX953" fmla="*/ 1812516 w 1900007"/>
              <a:gd name="connsiteY953" fmla="*/ 1301996 h 1304089"/>
              <a:gd name="connsiteX954" fmla="*/ 1814423 w 1900007"/>
              <a:gd name="connsiteY954" fmla="*/ 1302055 h 1304089"/>
              <a:gd name="connsiteX955" fmla="*/ 1816321 w 1900007"/>
              <a:gd name="connsiteY955" fmla="*/ 1302123 h 1304089"/>
              <a:gd name="connsiteX956" fmla="*/ 1818228 w 1900007"/>
              <a:gd name="connsiteY956" fmla="*/ 1302192 h 1304089"/>
              <a:gd name="connsiteX957" fmla="*/ 1820126 w 1900007"/>
              <a:gd name="connsiteY957" fmla="*/ 1302251 h 1304089"/>
              <a:gd name="connsiteX958" fmla="*/ 1822033 w 1900007"/>
              <a:gd name="connsiteY958" fmla="*/ 1302309 h 1304089"/>
              <a:gd name="connsiteX959" fmla="*/ 1823930 w 1900007"/>
              <a:gd name="connsiteY959" fmla="*/ 1302368 h 1304089"/>
              <a:gd name="connsiteX960" fmla="*/ 1825838 w 1900007"/>
              <a:gd name="connsiteY960" fmla="*/ 1302417 h 1304089"/>
              <a:gd name="connsiteX961" fmla="*/ 1827735 w 1900007"/>
              <a:gd name="connsiteY961" fmla="*/ 1302476 h 1304089"/>
              <a:gd name="connsiteX962" fmla="*/ 1829633 w 1900007"/>
              <a:gd name="connsiteY962" fmla="*/ 1302524 h 1304089"/>
              <a:gd name="connsiteX963" fmla="*/ 1831540 w 1900007"/>
              <a:gd name="connsiteY963" fmla="*/ 1302583 h 1304089"/>
              <a:gd name="connsiteX964" fmla="*/ 1833438 w 1900007"/>
              <a:gd name="connsiteY964" fmla="*/ 1302632 h 1304089"/>
              <a:gd name="connsiteX965" fmla="*/ 1835345 w 1900007"/>
              <a:gd name="connsiteY965" fmla="*/ 1302681 h 1304089"/>
              <a:gd name="connsiteX966" fmla="*/ 1837243 w 1900007"/>
              <a:gd name="connsiteY966" fmla="*/ 1302720 h 1304089"/>
              <a:gd name="connsiteX967" fmla="*/ 1839150 w 1900007"/>
              <a:gd name="connsiteY967" fmla="*/ 1302769 h 1304089"/>
              <a:gd name="connsiteX968" fmla="*/ 1841047 w 1900007"/>
              <a:gd name="connsiteY968" fmla="*/ 1302808 h 1304089"/>
              <a:gd name="connsiteX969" fmla="*/ 1842955 w 1900007"/>
              <a:gd name="connsiteY969" fmla="*/ 1302857 h 1304089"/>
              <a:gd name="connsiteX970" fmla="*/ 1844852 w 1900007"/>
              <a:gd name="connsiteY970" fmla="*/ 1302896 h 1304089"/>
              <a:gd name="connsiteX971" fmla="*/ 1846750 w 1900007"/>
              <a:gd name="connsiteY971" fmla="*/ 1302935 h 1304089"/>
              <a:gd name="connsiteX972" fmla="*/ 1848657 w 1900007"/>
              <a:gd name="connsiteY972" fmla="*/ 1302974 h 1304089"/>
              <a:gd name="connsiteX973" fmla="*/ 1850555 w 1900007"/>
              <a:gd name="connsiteY973" fmla="*/ 1303014 h 1304089"/>
              <a:gd name="connsiteX974" fmla="*/ 1852462 w 1900007"/>
              <a:gd name="connsiteY974" fmla="*/ 1303053 h 1304089"/>
              <a:gd name="connsiteX975" fmla="*/ 1854360 w 1900007"/>
              <a:gd name="connsiteY975" fmla="*/ 1303082 h 1304089"/>
              <a:gd name="connsiteX976" fmla="*/ 1856267 w 1900007"/>
              <a:gd name="connsiteY976" fmla="*/ 1303121 h 1304089"/>
              <a:gd name="connsiteX977" fmla="*/ 1858164 w 1900007"/>
              <a:gd name="connsiteY977" fmla="*/ 1303150 h 1304089"/>
              <a:gd name="connsiteX978" fmla="*/ 1860072 w 1900007"/>
              <a:gd name="connsiteY978" fmla="*/ 1303180 h 1304089"/>
              <a:gd name="connsiteX979" fmla="*/ 1861969 w 1900007"/>
              <a:gd name="connsiteY979" fmla="*/ 1303209 h 1304089"/>
              <a:gd name="connsiteX980" fmla="*/ 1863867 w 1900007"/>
              <a:gd name="connsiteY980" fmla="*/ 1303248 h 1304089"/>
              <a:gd name="connsiteX981" fmla="*/ 1865774 w 1900007"/>
              <a:gd name="connsiteY981" fmla="*/ 1303268 h 1304089"/>
              <a:gd name="connsiteX982" fmla="*/ 1867671 w 1900007"/>
              <a:gd name="connsiteY982" fmla="*/ 1303297 h 1304089"/>
              <a:gd name="connsiteX983" fmla="*/ 1869579 w 1900007"/>
              <a:gd name="connsiteY983" fmla="*/ 1303326 h 1304089"/>
              <a:gd name="connsiteX984" fmla="*/ 1871476 w 1900007"/>
              <a:gd name="connsiteY984" fmla="*/ 1303356 h 1304089"/>
              <a:gd name="connsiteX985" fmla="*/ 1873384 w 1900007"/>
              <a:gd name="connsiteY985" fmla="*/ 1303375 h 1304089"/>
              <a:gd name="connsiteX986" fmla="*/ 1875281 w 1900007"/>
              <a:gd name="connsiteY986" fmla="*/ 1303405 h 1304089"/>
              <a:gd name="connsiteX987" fmla="*/ 1877188 w 1900007"/>
              <a:gd name="connsiteY987" fmla="*/ 1303424 h 1304089"/>
              <a:gd name="connsiteX988" fmla="*/ 1879086 w 1900007"/>
              <a:gd name="connsiteY988" fmla="*/ 1303454 h 1304089"/>
              <a:gd name="connsiteX989" fmla="*/ 1880993 w 1900007"/>
              <a:gd name="connsiteY989" fmla="*/ 1303473 h 1304089"/>
              <a:gd name="connsiteX990" fmla="*/ 1882891 w 1900007"/>
              <a:gd name="connsiteY990" fmla="*/ 1303493 h 1304089"/>
              <a:gd name="connsiteX991" fmla="*/ 1884788 w 1900007"/>
              <a:gd name="connsiteY991" fmla="*/ 1303512 h 1304089"/>
              <a:gd name="connsiteX992" fmla="*/ 1886696 w 1900007"/>
              <a:gd name="connsiteY992" fmla="*/ 1303532 h 1304089"/>
              <a:gd name="connsiteX993" fmla="*/ 1888593 w 1900007"/>
              <a:gd name="connsiteY993" fmla="*/ 1303551 h 1304089"/>
              <a:gd name="connsiteX994" fmla="*/ 1890501 w 1900007"/>
              <a:gd name="connsiteY994" fmla="*/ 1303571 h 1304089"/>
              <a:gd name="connsiteX995" fmla="*/ 1892398 w 1900007"/>
              <a:gd name="connsiteY995" fmla="*/ 1303591 h 1304089"/>
              <a:gd name="connsiteX996" fmla="*/ 1894305 w 1900007"/>
              <a:gd name="connsiteY996" fmla="*/ 1303610 h 1304089"/>
              <a:gd name="connsiteX997" fmla="*/ 1896203 w 1900007"/>
              <a:gd name="connsiteY997" fmla="*/ 1303630 h 1304089"/>
              <a:gd name="connsiteX998" fmla="*/ 1898110 w 1900007"/>
              <a:gd name="connsiteY998" fmla="*/ 1303649 h 1304089"/>
              <a:gd name="connsiteX999" fmla="*/ 1900008 w 1900007"/>
              <a:gd name="connsiteY999" fmla="*/ 130365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4089"/>
                </a:moveTo>
                <a:lnTo>
                  <a:pt x="1901" y="1304089"/>
                </a:lnTo>
                <a:lnTo>
                  <a:pt x="3804" y="1304089"/>
                </a:lnTo>
                <a:lnTo>
                  <a:pt x="5705" y="1304089"/>
                </a:lnTo>
                <a:lnTo>
                  <a:pt x="7608" y="1304089"/>
                </a:lnTo>
                <a:lnTo>
                  <a:pt x="9509" y="1304089"/>
                </a:lnTo>
                <a:lnTo>
                  <a:pt x="11412" y="1304089"/>
                </a:lnTo>
                <a:lnTo>
                  <a:pt x="13313" y="1304089"/>
                </a:lnTo>
                <a:lnTo>
                  <a:pt x="15215" y="1304089"/>
                </a:lnTo>
                <a:lnTo>
                  <a:pt x="17117" y="1304089"/>
                </a:lnTo>
                <a:lnTo>
                  <a:pt x="19019" y="1304089"/>
                </a:lnTo>
                <a:lnTo>
                  <a:pt x="20921" y="1304089"/>
                </a:lnTo>
                <a:lnTo>
                  <a:pt x="22823" y="1304089"/>
                </a:lnTo>
                <a:lnTo>
                  <a:pt x="24725" y="1304089"/>
                </a:lnTo>
                <a:lnTo>
                  <a:pt x="26627" y="1304089"/>
                </a:lnTo>
                <a:lnTo>
                  <a:pt x="28529" y="1304089"/>
                </a:lnTo>
                <a:lnTo>
                  <a:pt x="30430" y="1304089"/>
                </a:lnTo>
                <a:lnTo>
                  <a:pt x="32332" y="1304089"/>
                </a:lnTo>
                <a:lnTo>
                  <a:pt x="34234" y="1304089"/>
                </a:lnTo>
                <a:lnTo>
                  <a:pt x="36136" y="1304089"/>
                </a:lnTo>
                <a:lnTo>
                  <a:pt x="38038" y="1304089"/>
                </a:lnTo>
                <a:lnTo>
                  <a:pt x="39940" y="1304089"/>
                </a:lnTo>
                <a:lnTo>
                  <a:pt x="41842" y="1304089"/>
                </a:lnTo>
                <a:lnTo>
                  <a:pt x="43744" y="1304089"/>
                </a:lnTo>
                <a:lnTo>
                  <a:pt x="45645" y="1304080"/>
                </a:lnTo>
                <a:lnTo>
                  <a:pt x="47548" y="1304080"/>
                </a:lnTo>
                <a:lnTo>
                  <a:pt x="49449" y="1304080"/>
                </a:lnTo>
                <a:lnTo>
                  <a:pt x="51352" y="1304080"/>
                </a:lnTo>
                <a:lnTo>
                  <a:pt x="53253" y="1304080"/>
                </a:lnTo>
                <a:lnTo>
                  <a:pt x="55156" y="1304080"/>
                </a:lnTo>
                <a:lnTo>
                  <a:pt x="57057" y="1304080"/>
                </a:lnTo>
                <a:lnTo>
                  <a:pt x="58959" y="1304080"/>
                </a:lnTo>
                <a:lnTo>
                  <a:pt x="60861" y="1304080"/>
                </a:lnTo>
                <a:lnTo>
                  <a:pt x="62763" y="1304080"/>
                </a:lnTo>
                <a:lnTo>
                  <a:pt x="64665" y="1304080"/>
                </a:lnTo>
                <a:lnTo>
                  <a:pt x="66567" y="1304080"/>
                </a:lnTo>
                <a:lnTo>
                  <a:pt x="68469" y="1304080"/>
                </a:lnTo>
                <a:lnTo>
                  <a:pt x="70371" y="1304070"/>
                </a:lnTo>
                <a:lnTo>
                  <a:pt x="72272" y="1304070"/>
                </a:lnTo>
                <a:lnTo>
                  <a:pt x="74174" y="1304070"/>
                </a:lnTo>
                <a:lnTo>
                  <a:pt x="76076" y="1304070"/>
                </a:lnTo>
                <a:lnTo>
                  <a:pt x="77978" y="1304070"/>
                </a:lnTo>
                <a:lnTo>
                  <a:pt x="79880" y="1304070"/>
                </a:lnTo>
                <a:lnTo>
                  <a:pt x="81782" y="1304070"/>
                </a:lnTo>
                <a:lnTo>
                  <a:pt x="83684" y="1304070"/>
                </a:lnTo>
                <a:lnTo>
                  <a:pt x="85585" y="1304060"/>
                </a:lnTo>
                <a:lnTo>
                  <a:pt x="87488" y="1304060"/>
                </a:lnTo>
                <a:lnTo>
                  <a:pt x="89389" y="1304060"/>
                </a:lnTo>
                <a:lnTo>
                  <a:pt x="91292" y="1304060"/>
                </a:lnTo>
                <a:lnTo>
                  <a:pt x="93193" y="1304060"/>
                </a:lnTo>
                <a:lnTo>
                  <a:pt x="95096" y="1304060"/>
                </a:lnTo>
                <a:lnTo>
                  <a:pt x="96997" y="1304050"/>
                </a:lnTo>
                <a:lnTo>
                  <a:pt x="98899" y="1304050"/>
                </a:lnTo>
                <a:lnTo>
                  <a:pt x="100801" y="1304050"/>
                </a:lnTo>
                <a:lnTo>
                  <a:pt x="102703" y="1304050"/>
                </a:lnTo>
                <a:lnTo>
                  <a:pt x="104605" y="1304050"/>
                </a:lnTo>
                <a:lnTo>
                  <a:pt x="106507" y="1304040"/>
                </a:lnTo>
                <a:lnTo>
                  <a:pt x="108409" y="1304040"/>
                </a:lnTo>
                <a:lnTo>
                  <a:pt x="110311" y="1304040"/>
                </a:lnTo>
                <a:lnTo>
                  <a:pt x="112213" y="1304040"/>
                </a:lnTo>
                <a:lnTo>
                  <a:pt x="114114" y="1304040"/>
                </a:lnTo>
                <a:lnTo>
                  <a:pt x="116016" y="1304031"/>
                </a:lnTo>
                <a:lnTo>
                  <a:pt x="117918" y="1304031"/>
                </a:lnTo>
                <a:lnTo>
                  <a:pt x="119820" y="1304031"/>
                </a:lnTo>
                <a:lnTo>
                  <a:pt x="121722" y="1304021"/>
                </a:lnTo>
                <a:lnTo>
                  <a:pt x="123624" y="1304021"/>
                </a:lnTo>
                <a:lnTo>
                  <a:pt x="125526" y="1304021"/>
                </a:lnTo>
                <a:lnTo>
                  <a:pt x="127428" y="1304011"/>
                </a:lnTo>
                <a:lnTo>
                  <a:pt x="129329" y="1304011"/>
                </a:lnTo>
                <a:lnTo>
                  <a:pt x="131232" y="1304011"/>
                </a:lnTo>
                <a:lnTo>
                  <a:pt x="133133" y="1304001"/>
                </a:lnTo>
                <a:lnTo>
                  <a:pt x="135036" y="1304001"/>
                </a:lnTo>
                <a:lnTo>
                  <a:pt x="136937" y="1304001"/>
                </a:lnTo>
                <a:lnTo>
                  <a:pt x="138840" y="1303992"/>
                </a:lnTo>
                <a:lnTo>
                  <a:pt x="140741" y="1303992"/>
                </a:lnTo>
                <a:lnTo>
                  <a:pt x="142643" y="1303982"/>
                </a:lnTo>
                <a:lnTo>
                  <a:pt x="144545" y="1303982"/>
                </a:lnTo>
                <a:lnTo>
                  <a:pt x="146447" y="1303972"/>
                </a:lnTo>
                <a:lnTo>
                  <a:pt x="148349" y="1303972"/>
                </a:lnTo>
                <a:lnTo>
                  <a:pt x="150251" y="1303962"/>
                </a:lnTo>
                <a:lnTo>
                  <a:pt x="152153" y="1303962"/>
                </a:lnTo>
                <a:lnTo>
                  <a:pt x="154055" y="1303952"/>
                </a:lnTo>
                <a:lnTo>
                  <a:pt x="155956" y="1303952"/>
                </a:lnTo>
                <a:lnTo>
                  <a:pt x="157858" y="1303943"/>
                </a:lnTo>
                <a:lnTo>
                  <a:pt x="159760" y="1303943"/>
                </a:lnTo>
                <a:lnTo>
                  <a:pt x="161662" y="1303933"/>
                </a:lnTo>
                <a:lnTo>
                  <a:pt x="163564" y="1303923"/>
                </a:lnTo>
                <a:lnTo>
                  <a:pt x="165466" y="1303923"/>
                </a:lnTo>
                <a:lnTo>
                  <a:pt x="167368" y="1303913"/>
                </a:lnTo>
                <a:lnTo>
                  <a:pt x="169269" y="1303904"/>
                </a:lnTo>
                <a:lnTo>
                  <a:pt x="171172" y="1303894"/>
                </a:lnTo>
                <a:lnTo>
                  <a:pt x="173073" y="1303894"/>
                </a:lnTo>
                <a:lnTo>
                  <a:pt x="174976" y="1303884"/>
                </a:lnTo>
                <a:lnTo>
                  <a:pt x="176877" y="1303874"/>
                </a:lnTo>
                <a:lnTo>
                  <a:pt x="178780" y="1303864"/>
                </a:lnTo>
                <a:lnTo>
                  <a:pt x="180681" y="1303855"/>
                </a:lnTo>
                <a:lnTo>
                  <a:pt x="182584" y="1303845"/>
                </a:lnTo>
                <a:lnTo>
                  <a:pt x="184485" y="1303835"/>
                </a:lnTo>
                <a:lnTo>
                  <a:pt x="186387" y="1303825"/>
                </a:lnTo>
                <a:lnTo>
                  <a:pt x="188289" y="1303816"/>
                </a:lnTo>
                <a:lnTo>
                  <a:pt x="190191" y="1303806"/>
                </a:lnTo>
                <a:lnTo>
                  <a:pt x="192093" y="1303796"/>
                </a:lnTo>
                <a:lnTo>
                  <a:pt x="193995" y="1303786"/>
                </a:lnTo>
                <a:lnTo>
                  <a:pt x="195897" y="1303767"/>
                </a:lnTo>
                <a:lnTo>
                  <a:pt x="197799" y="1303757"/>
                </a:lnTo>
                <a:lnTo>
                  <a:pt x="199700" y="1303747"/>
                </a:lnTo>
                <a:lnTo>
                  <a:pt x="201602" y="1303737"/>
                </a:lnTo>
                <a:lnTo>
                  <a:pt x="203504" y="1303718"/>
                </a:lnTo>
                <a:lnTo>
                  <a:pt x="205406" y="1303708"/>
                </a:lnTo>
                <a:lnTo>
                  <a:pt x="207308" y="1303688"/>
                </a:lnTo>
                <a:lnTo>
                  <a:pt x="209210" y="1303679"/>
                </a:lnTo>
                <a:lnTo>
                  <a:pt x="211112" y="1303659"/>
                </a:lnTo>
                <a:lnTo>
                  <a:pt x="213013" y="1303649"/>
                </a:lnTo>
                <a:lnTo>
                  <a:pt x="214916" y="1303630"/>
                </a:lnTo>
                <a:lnTo>
                  <a:pt x="216817" y="1303610"/>
                </a:lnTo>
                <a:lnTo>
                  <a:pt x="218720" y="1303591"/>
                </a:lnTo>
                <a:lnTo>
                  <a:pt x="220621" y="1303571"/>
                </a:lnTo>
                <a:lnTo>
                  <a:pt x="222524" y="1303551"/>
                </a:lnTo>
                <a:lnTo>
                  <a:pt x="224425" y="1303532"/>
                </a:lnTo>
                <a:lnTo>
                  <a:pt x="226327" y="1303512"/>
                </a:lnTo>
                <a:lnTo>
                  <a:pt x="228229" y="1303493"/>
                </a:lnTo>
                <a:lnTo>
                  <a:pt x="230131" y="1303473"/>
                </a:lnTo>
                <a:lnTo>
                  <a:pt x="232033" y="1303454"/>
                </a:lnTo>
                <a:lnTo>
                  <a:pt x="233935" y="1303424"/>
                </a:lnTo>
                <a:lnTo>
                  <a:pt x="235837" y="1303405"/>
                </a:lnTo>
                <a:lnTo>
                  <a:pt x="237739" y="1303375"/>
                </a:lnTo>
                <a:lnTo>
                  <a:pt x="239640" y="1303356"/>
                </a:lnTo>
                <a:lnTo>
                  <a:pt x="241542" y="1303326"/>
                </a:lnTo>
                <a:lnTo>
                  <a:pt x="243444" y="1303297"/>
                </a:lnTo>
                <a:lnTo>
                  <a:pt x="245346" y="1303268"/>
                </a:lnTo>
                <a:lnTo>
                  <a:pt x="247248" y="1303248"/>
                </a:lnTo>
                <a:lnTo>
                  <a:pt x="249150" y="1303209"/>
                </a:lnTo>
                <a:lnTo>
                  <a:pt x="251052" y="1303180"/>
                </a:lnTo>
                <a:lnTo>
                  <a:pt x="252954" y="1303150"/>
                </a:lnTo>
                <a:lnTo>
                  <a:pt x="254856" y="1303121"/>
                </a:lnTo>
                <a:lnTo>
                  <a:pt x="256757" y="1303082"/>
                </a:lnTo>
                <a:lnTo>
                  <a:pt x="258660" y="1303053"/>
                </a:lnTo>
                <a:lnTo>
                  <a:pt x="260561" y="1303014"/>
                </a:lnTo>
                <a:lnTo>
                  <a:pt x="262464" y="1302974"/>
                </a:lnTo>
                <a:lnTo>
                  <a:pt x="264365" y="1302935"/>
                </a:lnTo>
                <a:lnTo>
                  <a:pt x="266268" y="1302896"/>
                </a:lnTo>
                <a:lnTo>
                  <a:pt x="268169" y="1302857"/>
                </a:lnTo>
                <a:lnTo>
                  <a:pt x="270071" y="1302808"/>
                </a:lnTo>
                <a:lnTo>
                  <a:pt x="271973" y="1302769"/>
                </a:lnTo>
                <a:lnTo>
                  <a:pt x="273875" y="1302720"/>
                </a:lnTo>
                <a:lnTo>
                  <a:pt x="275777" y="1302681"/>
                </a:lnTo>
                <a:lnTo>
                  <a:pt x="277679" y="1302632"/>
                </a:lnTo>
                <a:lnTo>
                  <a:pt x="279581" y="1302583"/>
                </a:lnTo>
                <a:lnTo>
                  <a:pt x="281483" y="1302524"/>
                </a:lnTo>
                <a:lnTo>
                  <a:pt x="283384" y="1302476"/>
                </a:lnTo>
                <a:lnTo>
                  <a:pt x="285286" y="1302417"/>
                </a:lnTo>
                <a:lnTo>
                  <a:pt x="287188" y="1302368"/>
                </a:lnTo>
                <a:lnTo>
                  <a:pt x="289090" y="1302309"/>
                </a:lnTo>
                <a:lnTo>
                  <a:pt x="290992" y="1302251"/>
                </a:lnTo>
                <a:lnTo>
                  <a:pt x="292894" y="1302192"/>
                </a:lnTo>
                <a:lnTo>
                  <a:pt x="294796" y="1302123"/>
                </a:lnTo>
                <a:lnTo>
                  <a:pt x="296697" y="1302055"/>
                </a:lnTo>
                <a:lnTo>
                  <a:pt x="298600" y="1301996"/>
                </a:lnTo>
                <a:lnTo>
                  <a:pt x="300501" y="1301918"/>
                </a:lnTo>
                <a:lnTo>
                  <a:pt x="302404" y="1301850"/>
                </a:lnTo>
                <a:lnTo>
                  <a:pt x="304305" y="1301781"/>
                </a:lnTo>
                <a:lnTo>
                  <a:pt x="306208" y="1301703"/>
                </a:lnTo>
                <a:lnTo>
                  <a:pt x="308109" y="1301625"/>
                </a:lnTo>
                <a:lnTo>
                  <a:pt x="310011" y="1301546"/>
                </a:lnTo>
                <a:lnTo>
                  <a:pt x="311913" y="1301458"/>
                </a:lnTo>
                <a:lnTo>
                  <a:pt x="313815" y="1301380"/>
                </a:lnTo>
                <a:lnTo>
                  <a:pt x="315717" y="1301292"/>
                </a:lnTo>
                <a:lnTo>
                  <a:pt x="317619" y="1301204"/>
                </a:lnTo>
                <a:lnTo>
                  <a:pt x="319521" y="1301106"/>
                </a:lnTo>
                <a:lnTo>
                  <a:pt x="321423" y="1301008"/>
                </a:lnTo>
                <a:lnTo>
                  <a:pt x="323324" y="1300911"/>
                </a:lnTo>
                <a:lnTo>
                  <a:pt x="325227" y="1300813"/>
                </a:lnTo>
                <a:lnTo>
                  <a:pt x="327128" y="1300705"/>
                </a:lnTo>
                <a:lnTo>
                  <a:pt x="329030" y="1300607"/>
                </a:lnTo>
                <a:lnTo>
                  <a:pt x="330932" y="1300490"/>
                </a:lnTo>
                <a:lnTo>
                  <a:pt x="332834" y="1300382"/>
                </a:lnTo>
                <a:lnTo>
                  <a:pt x="334736" y="1300265"/>
                </a:lnTo>
                <a:lnTo>
                  <a:pt x="336638" y="1300148"/>
                </a:lnTo>
                <a:lnTo>
                  <a:pt x="338540" y="1300020"/>
                </a:lnTo>
                <a:lnTo>
                  <a:pt x="340441" y="1299893"/>
                </a:lnTo>
                <a:lnTo>
                  <a:pt x="342344" y="1299766"/>
                </a:lnTo>
                <a:lnTo>
                  <a:pt x="344245" y="1299629"/>
                </a:lnTo>
                <a:lnTo>
                  <a:pt x="346148" y="1299492"/>
                </a:lnTo>
                <a:lnTo>
                  <a:pt x="348049" y="1299355"/>
                </a:lnTo>
                <a:lnTo>
                  <a:pt x="349952" y="1299209"/>
                </a:lnTo>
                <a:lnTo>
                  <a:pt x="351853" y="1299052"/>
                </a:lnTo>
                <a:lnTo>
                  <a:pt x="353755" y="1298905"/>
                </a:lnTo>
                <a:lnTo>
                  <a:pt x="355657" y="1298749"/>
                </a:lnTo>
                <a:lnTo>
                  <a:pt x="357559" y="1298583"/>
                </a:lnTo>
                <a:lnTo>
                  <a:pt x="359461" y="1298416"/>
                </a:lnTo>
                <a:lnTo>
                  <a:pt x="361363" y="1298250"/>
                </a:lnTo>
                <a:lnTo>
                  <a:pt x="363265" y="1298074"/>
                </a:lnTo>
                <a:lnTo>
                  <a:pt x="365167" y="1297888"/>
                </a:lnTo>
                <a:lnTo>
                  <a:pt x="367068" y="1297702"/>
                </a:lnTo>
                <a:lnTo>
                  <a:pt x="368970" y="1297517"/>
                </a:lnTo>
                <a:lnTo>
                  <a:pt x="370872" y="1297321"/>
                </a:lnTo>
                <a:lnTo>
                  <a:pt x="372774" y="1297116"/>
                </a:lnTo>
                <a:lnTo>
                  <a:pt x="374676" y="1296910"/>
                </a:lnTo>
                <a:lnTo>
                  <a:pt x="376578" y="1296705"/>
                </a:lnTo>
                <a:lnTo>
                  <a:pt x="378480" y="1296480"/>
                </a:lnTo>
                <a:lnTo>
                  <a:pt x="380381" y="1296265"/>
                </a:lnTo>
                <a:lnTo>
                  <a:pt x="382284" y="1296030"/>
                </a:lnTo>
                <a:lnTo>
                  <a:pt x="384185" y="1295795"/>
                </a:lnTo>
                <a:lnTo>
                  <a:pt x="386088" y="1295560"/>
                </a:lnTo>
                <a:lnTo>
                  <a:pt x="387989" y="1295306"/>
                </a:lnTo>
                <a:lnTo>
                  <a:pt x="389892" y="1295052"/>
                </a:lnTo>
                <a:lnTo>
                  <a:pt x="391793" y="1294797"/>
                </a:lnTo>
                <a:lnTo>
                  <a:pt x="393695" y="1294524"/>
                </a:lnTo>
                <a:lnTo>
                  <a:pt x="395597" y="1294250"/>
                </a:lnTo>
                <a:lnTo>
                  <a:pt x="397499" y="1293976"/>
                </a:lnTo>
                <a:lnTo>
                  <a:pt x="399401" y="1293682"/>
                </a:lnTo>
                <a:lnTo>
                  <a:pt x="401303" y="1293389"/>
                </a:lnTo>
                <a:lnTo>
                  <a:pt x="403205" y="1293086"/>
                </a:lnTo>
                <a:lnTo>
                  <a:pt x="405107" y="1292773"/>
                </a:lnTo>
                <a:lnTo>
                  <a:pt x="407009" y="1292460"/>
                </a:lnTo>
                <a:lnTo>
                  <a:pt x="408911" y="1292137"/>
                </a:lnTo>
                <a:lnTo>
                  <a:pt x="410812" y="1291795"/>
                </a:lnTo>
                <a:lnTo>
                  <a:pt x="412714" y="1291452"/>
                </a:lnTo>
                <a:lnTo>
                  <a:pt x="414616" y="1291100"/>
                </a:lnTo>
                <a:lnTo>
                  <a:pt x="416518" y="1290748"/>
                </a:lnTo>
                <a:lnTo>
                  <a:pt x="418420" y="1290376"/>
                </a:lnTo>
                <a:lnTo>
                  <a:pt x="420322" y="1289995"/>
                </a:lnTo>
                <a:lnTo>
                  <a:pt x="422224" y="1289613"/>
                </a:lnTo>
                <a:lnTo>
                  <a:pt x="424125" y="1289212"/>
                </a:lnTo>
                <a:lnTo>
                  <a:pt x="426028" y="1288811"/>
                </a:lnTo>
                <a:lnTo>
                  <a:pt x="427929" y="1288391"/>
                </a:lnTo>
                <a:lnTo>
                  <a:pt x="429832" y="1287970"/>
                </a:lnTo>
                <a:lnTo>
                  <a:pt x="431733" y="1287530"/>
                </a:lnTo>
                <a:lnTo>
                  <a:pt x="433636" y="1287090"/>
                </a:lnTo>
                <a:lnTo>
                  <a:pt x="435537" y="1286630"/>
                </a:lnTo>
                <a:lnTo>
                  <a:pt x="437439" y="1286161"/>
                </a:lnTo>
                <a:lnTo>
                  <a:pt x="439341" y="1285681"/>
                </a:lnTo>
                <a:lnTo>
                  <a:pt x="441243" y="1285192"/>
                </a:lnTo>
                <a:lnTo>
                  <a:pt x="443145" y="1284693"/>
                </a:lnTo>
                <a:lnTo>
                  <a:pt x="445047" y="1284175"/>
                </a:lnTo>
                <a:lnTo>
                  <a:pt x="446949" y="1283657"/>
                </a:lnTo>
                <a:lnTo>
                  <a:pt x="448851" y="1283119"/>
                </a:lnTo>
                <a:lnTo>
                  <a:pt x="450752" y="1282571"/>
                </a:lnTo>
                <a:lnTo>
                  <a:pt x="452654" y="1282004"/>
                </a:lnTo>
                <a:lnTo>
                  <a:pt x="454556" y="1281427"/>
                </a:lnTo>
                <a:lnTo>
                  <a:pt x="456458" y="1280840"/>
                </a:lnTo>
                <a:lnTo>
                  <a:pt x="458360" y="1280243"/>
                </a:lnTo>
                <a:lnTo>
                  <a:pt x="460262" y="1279627"/>
                </a:lnTo>
                <a:lnTo>
                  <a:pt x="462164" y="1279001"/>
                </a:lnTo>
                <a:lnTo>
                  <a:pt x="464065" y="1278355"/>
                </a:lnTo>
                <a:lnTo>
                  <a:pt x="465968" y="1277700"/>
                </a:lnTo>
                <a:lnTo>
                  <a:pt x="467869" y="1277025"/>
                </a:lnTo>
                <a:lnTo>
                  <a:pt x="469772" y="1276341"/>
                </a:lnTo>
                <a:lnTo>
                  <a:pt x="471673" y="1275636"/>
                </a:lnTo>
                <a:lnTo>
                  <a:pt x="473576" y="1274922"/>
                </a:lnTo>
                <a:lnTo>
                  <a:pt x="475477" y="1274189"/>
                </a:lnTo>
                <a:lnTo>
                  <a:pt x="477379" y="1273436"/>
                </a:lnTo>
                <a:lnTo>
                  <a:pt x="479281" y="1272673"/>
                </a:lnTo>
                <a:lnTo>
                  <a:pt x="481183" y="1271890"/>
                </a:lnTo>
                <a:lnTo>
                  <a:pt x="483085" y="1271098"/>
                </a:lnTo>
                <a:lnTo>
                  <a:pt x="484987" y="1270286"/>
                </a:lnTo>
                <a:lnTo>
                  <a:pt x="486889" y="1269445"/>
                </a:lnTo>
                <a:lnTo>
                  <a:pt x="488791" y="1268604"/>
                </a:lnTo>
                <a:lnTo>
                  <a:pt x="490693" y="1267733"/>
                </a:lnTo>
                <a:lnTo>
                  <a:pt x="492595" y="1266843"/>
                </a:lnTo>
                <a:lnTo>
                  <a:pt x="494496" y="1265943"/>
                </a:lnTo>
                <a:lnTo>
                  <a:pt x="496398" y="1265024"/>
                </a:lnTo>
                <a:lnTo>
                  <a:pt x="498300" y="1264075"/>
                </a:lnTo>
                <a:lnTo>
                  <a:pt x="500202" y="1263116"/>
                </a:lnTo>
                <a:lnTo>
                  <a:pt x="502104" y="1262138"/>
                </a:lnTo>
                <a:lnTo>
                  <a:pt x="504006" y="1261131"/>
                </a:lnTo>
                <a:lnTo>
                  <a:pt x="505908" y="1260114"/>
                </a:lnTo>
                <a:lnTo>
                  <a:pt x="507809" y="1259067"/>
                </a:lnTo>
                <a:lnTo>
                  <a:pt x="509712" y="1258011"/>
                </a:lnTo>
                <a:lnTo>
                  <a:pt x="511613" y="1256925"/>
                </a:lnTo>
                <a:lnTo>
                  <a:pt x="513516" y="1255820"/>
                </a:lnTo>
                <a:lnTo>
                  <a:pt x="515417" y="1254685"/>
                </a:lnTo>
                <a:lnTo>
                  <a:pt x="517320" y="1253541"/>
                </a:lnTo>
                <a:lnTo>
                  <a:pt x="519221" y="1252367"/>
                </a:lnTo>
                <a:lnTo>
                  <a:pt x="521123" y="1251174"/>
                </a:lnTo>
                <a:lnTo>
                  <a:pt x="523025" y="1249951"/>
                </a:lnTo>
                <a:lnTo>
                  <a:pt x="524927" y="1248709"/>
                </a:lnTo>
                <a:lnTo>
                  <a:pt x="526829" y="1247447"/>
                </a:lnTo>
                <a:lnTo>
                  <a:pt x="528731" y="1246156"/>
                </a:lnTo>
                <a:lnTo>
                  <a:pt x="530633" y="1244836"/>
                </a:lnTo>
                <a:lnTo>
                  <a:pt x="532535" y="1243496"/>
                </a:lnTo>
                <a:lnTo>
                  <a:pt x="534436" y="1242136"/>
                </a:lnTo>
                <a:lnTo>
                  <a:pt x="536339" y="1240737"/>
                </a:lnTo>
                <a:lnTo>
                  <a:pt x="538240" y="1239319"/>
                </a:lnTo>
                <a:lnTo>
                  <a:pt x="540142" y="1237881"/>
                </a:lnTo>
                <a:lnTo>
                  <a:pt x="542044" y="1236414"/>
                </a:lnTo>
                <a:lnTo>
                  <a:pt x="543946" y="1234918"/>
                </a:lnTo>
                <a:lnTo>
                  <a:pt x="545848" y="1233392"/>
                </a:lnTo>
                <a:lnTo>
                  <a:pt x="547750" y="1231837"/>
                </a:lnTo>
                <a:lnTo>
                  <a:pt x="549652" y="1230262"/>
                </a:lnTo>
                <a:lnTo>
                  <a:pt x="551553" y="1228648"/>
                </a:lnTo>
                <a:lnTo>
                  <a:pt x="553456" y="1227014"/>
                </a:lnTo>
                <a:lnTo>
                  <a:pt x="555357" y="1225342"/>
                </a:lnTo>
                <a:lnTo>
                  <a:pt x="557260" y="1223650"/>
                </a:lnTo>
                <a:lnTo>
                  <a:pt x="559161" y="1221928"/>
                </a:lnTo>
                <a:lnTo>
                  <a:pt x="561064" y="1220168"/>
                </a:lnTo>
                <a:lnTo>
                  <a:pt x="562965" y="1218378"/>
                </a:lnTo>
                <a:lnTo>
                  <a:pt x="564867" y="1216568"/>
                </a:lnTo>
                <a:lnTo>
                  <a:pt x="566769" y="1214720"/>
                </a:lnTo>
                <a:lnTo>
                  <a:pt x="568671" y="1212832"/>
                </a:lnTo>
                <a:lnTo>
                  <a:pt x="570573" y="1210925"/>
                </a:lnTo>
                <a:lnTo>
                  <a:pt x="572475" y="1208978"/>
                </a:lnTo>
                <a:lnTo>
                  <a:pt x="574377" y="1207002"/>
                </a:lnTo>
                <a:lnTo>
                  <a:pt x="576279" y="1204987"/>
                </a:lnTo>
                <a:lnTo>
                  <a:pt x="578180" y="1202943"/>
                </a:lnTo>
                <a:lnTo>
                  <a:pt x="580082" y="1200870"/>
                </a:lnTo>
                <a:lnTo>
                  <a:pt x="581984" y="1198757"/>
                </a:lnTo>
                <a:lnTo>
                  <a:pt x="583886" y="1196615"/>
                </a:lnTo>
                <a:lnTo>
                  <a:pt x="585788" y="1194434"/>
                </a:lnTo>
                <a:lnTo>
                  <a:pt x="587690" y="1192213"/>
                </a:lnTo>
                <a:lnTo>
                  <a:pt x="589592" y="1189964"/>
                </a:lnTo>
                <a:lnTo>
                  <a:pt x="591493" y="1187675"/>
                </a:lnTo>
                <a:lnTo>
                  <a:pt x="593396" y="1185347"/>
                </a:lnTo>
                <a:lnTo>
                  <a:pt x="595297" y="1182990"/>
                </a:lnTo>
                <a:lnTo>
                  <a:pt x="597200" y="1180594"/>
                </a:lnTo>
                <a:lnTo>
                  <a:pt x="599101" y="1178158"/>
                </a:lnTo>
                <a:lnTo>
                  <a:pt x="601004" y="1175683"/>
                </a:lnTo>
                <a:lnTo>
                  <a:pt x="602905" y="1173179"/>
                </a:lnTo>
                <a:lnTo>
                  <a:pt x="604807" y="1170627"/>
                </a:lnTo>
                <a:lnTo>
                  <a:pt x="606709" y="1168044"/>
                </a:lnTo>
                <a:lnTo>
                  <a:pt x="608611" y="1165413"/>
                </a:lnTo>
                <a:lnTo>
                  <a:pt x="610513" y="1162753"/>
                </a:lnTo>
                <a:lnTo>
                  <a:pt x="612415" y="1160053"/>
                </a:lnTo>
                <a:lnTo>
                  <a:pt x="614317" y="1157305"/>
                </a:lnTo>
                <a:lnTo>
                  <a:pt x="616219" y="1154517"/>
                </a:lnTo>
                <a:lnTo>
                  <a:pt x="618120" y="1151700"/>
                </a:lnTo>
                <a:lnTo>
                  <a:pt x="620023" y="1148834"/>
                </a:lnTo>
                <a:lnTo>
                  <a:pt x="621924" y="1145920"/>
                </a:lnTo>
                <a:lnTo>
                  <a:pt x="623826" y="1142976"/>
                </a:lnTo>
                <a:lnTo>
                  <a:pt x="625728" y="1139982"/>
                </a:lnTo>
                <a:lnTo>
                  <a:pt x="627630" y="1136960"/>
                </a:lnTo>
                <a:lnTo>
                  <a:pt x="629532" y="1133879"/>
                </a:lnTo>
                <a:lnTo>
                  <a:pt x="631434" y="1130769"/>
                </a:lnTo>
                <a:lnTo>
                  <a:pt x="633336" y="1127609"/>
                </a:lnTo>
                <a:lnTo>
                  <a:pt x="635235" y="1124411"/>
                </a:lnTo>
                <a:lnTo>
                  <a:pt x="637143" y="1121164"/>
                </a:lnTo>
                <a:lnTo>
                  <a:pt x="639040" y="1117877"/>
                </a:lnTo>
                <a:lnTo>
                  <a:pt x="640948" y="1114542"/>
                </a:lnTo>
                <a:lnTo>
                  <a:pt x="642845" y="1111167"/>
                </a:lnTo>
                <a:lnTo>
                  <a:pt x="644743" y="1107744"/>
                </a:lnTo>
                <a:lnTo>
                  <a:pt x="646650" y="1104281"/>
                </a:lnTo>
                <a:lnTo>
                  <a:pt x="648547" y="1100770"/>
                </a:lnTo>
                <a:lnTo>
                  <a:pt x="650455" y="1097220"/>
                </a:lnTo>
                <a:lnTo>
                  <a:pt x="652352" y="1093620"/>
                </a:lnTo>
                <a:lnTo>
                  <a:pt x="654260" y="1089972"/>
                </a:lnTo>
                <a:lnTo>
                  <a:pt x="656157" y="1086284"/>
                </a:lnTo>
                <a:lnTo>
                  <a:pt x="658064" y="1082548"/>
                </a:lnTo>
                <a:lnTo>
                  <a:pt x="659962" y="1078772"/>
                </a:lnTo>
                <a:lnTo>
                  <a:pt x="661869" y="1074938"/>
                </a:lnTo>
                <a:lnTo>
                  <a:pt x="663767" y="1071065"/>
                </a:lnTo>
                <a:lnTo>
                  <a:pt x="665664" y="1067153"/>
                </a:lnTo>
                <a:lnTo>
                  <a:pt x="667572" y="1063181"/>
                </a:lnTo>
                <a:lnTo>
                  <a:pt x="669469" y="1059171"/>
                </a:lnTo>
                <a:lnTo>
                  <a:pt x="671377" y="1055112"/>
                </a:lnTo>
                <a:lnTo>
                  <a:pt x="673274" y="1051004"/>
                </a:lnTo>
                <a:lnTo>
                  <a:pt x="675181" y="1046857"/>
                </a:lnTo>
                <a:lnTo>
                  <a:pt x="677079" y="1042661"/>
                </a:lnTo>
                <a:lnTo>
                  <a:pt x="678986" y="1038406"/>
                </a:lnTo>
                <a:lnTo>
                  <a:pt x="680884" y="1034112"/>
                </a:lnTo>
                <a:lnTo>
                  <a:pt x="682781" y="1029779"/>
                </a:lnTo>
                <a:lnTo>
                  <a:pt x="684689" y="1025387"/>
                </a:lnTo>
                <a:lnTo>
                  <a:pt x="686586" y="1020956"/>
                </a:lnTo>
                <a:lnTo>
                  <a:pt x="688493" y="1016477"/>
                </a:lnTo>
                <a:lnTo>
                  <a:pt x="690391" y="1011948"/>
                </a:lnTo>
                <a:lnTo>
                  <a:pt x="692298" y="1007371"/>
                </a:lnTo>
                <a:lnTo>
                  <a:pt x="694196" y="1002744"/>
                </a:lnTo>
                <a:lnTo>
                  <a:pt x="696103" y="998069"/>
                </a:lnTo>
                <a:lnTo>
                  <a:pt x="698001" y="993354"/>
                </a:lnTo>
                <a:lnTo>
                  <a:pt x="699898" y="988591"/>
                </a:lnTo>
                <a:lnTo>
                  <a:pt x="701805" y="983779"/>
                </a:lnTo>
                <a:lnTo>
                  <a:pt x="703703" y="978917"/>
                </a:lnTo>
                <a:lnTo>
                  <a:pt x="705610" y="974017"/>
                </a:lnTo>
                <a:lnTo>
                  <a:pt x="707508" y="969058"/>
                </a:lnTo>
                <a:lnTo>
                  <a:pt x="709415" y="964060"/>
                </a:lnTo>
                <a:lnTo>
                  <a:pt x="711313" y="959013"/>
                </a:lnTo>
                <a:lnTo>
                  <a:pt x="713220" y="953917"/>
                </a:lnTo>
                <a:lnTo>
                  <a:pt x="715117" y="948782"/>
                </a:lnTo>
                <a:lnTo>
                  <a:pt x="717015" y="943598"/>
                </a:lnTo>
                <a:lnTo>
                  <a:pt x="718922" y="938365"/>
                </a:lnTo>
                <a:lnTo>
                  <a:pt x="720820" y="933093"/>
                </a:lnTo>
                <a:lnTo>
                  <a:pt x="722727" y="927762"/>
                </a:lnTo>
                <a:lnTo>
                  <a:pt x="724625" y="922402"/>
                </a:lnTo>
                <a:lnTo>
                  <a:pt x="726532" y="916984"/>
                </a:lnTo>
                <a:lnTo>
                  <a:pt x="728430" y="911526"/>
                </a:lnTo>
                <a:lnTo>
                  <a:pt x="730337" y="906029"/>
                </a:lnTo>
                <a:lnTo>
                  <a:pt x="732234" y="900483"/>
                </a:lnTo>
                <a:lnTo>
                  <a:pt x="734142" y="894888"/>
                </a:lnTo>
                <a:lnTo>
                  <a:pt x="736039" y="889253"/>
                </a:lnTo>
                <a:lnTo>
                  <a:pt x="737937" y="883575"/>
                </a:lnTo>
                <a:lnTo>
                  <a:pt x="739844" y="877853"/>
                </a:lnTo>
                <a:lnTo>
                  <a:pt x="741742" y="872089"/>
                </a:lnTo>
                <a:lnTo>
                  <a:pt x="743649" y="866283"/>
                </a:lnTo>
                <a:lnTo>
                  <a:pt x="745547" y="860434"/>
                </a:lnTo>
                <a:lnTo>
                  <a:pt x="747454" y="854544"/>
                </a:lnTo>
                <a:lnTo>
                  <a:pt x="749351" y="848613"/>
                </a:lnTo>
                <a:lnTo>
                  <a:pt x="751259" y="842640"/>
                </a:lnTo>
                <a:lnTo>
                  <a:pt x="753156" y="836628"/>
                </a:lnTo>
                <a:lnTo>
                  <a:pt x="755054" y="830576"/>
                </a:lnTo>
                <a:lnTo>
                  <a:pt x="756961" y="824484"/>
                </a:lnTo>
                <a:lnTo>
                  <a:pt x="758859" y="818353"/>
                </a:lnTo>
                <a:lnTo>
                  <a:pt x="760766" y="812183"/>
                </a:lnTo>
                <a:lnTo>
                  <a:pt x="762663" y="805976"/>
                </a:lnTo>
                <a:lnTo>
                  <a:pt x="764571" y="799732"/>
                </a:lnTo>
                <a:lnTo>
                  <a:pt x="766468" y="793450"/>
                </a:lnTo>
                <a:lnTo>
                  <a:pt x="768376" y="787133"/>
                </a:lnTo>
                <a:lnTo>
                  <a:pt x="770273" y="780779"/>
                </a:lnTo>
                <a:lnTo>
                  <a:pt x="772171" y="774391"/>
                </a:lnTo>
                <a:lnTo>
                  <a:pt x="774078" y="767968"/>
                </a:lnTo>
                <a:lnTo>
                  <a:pt x="775975" y="761510"/>
                </a:lnTo>
                <a:lnTo>
                  <a:pt x="777883" y="755021"/>
                </a:lnTo>
                <a:lnTo>
                  <a:pt x="779780" y="748499"/>
                </a:lnTo>
                <a:lnTo>
                  <a:pt x="781688" y="741944"/>
                </a:lnTo>
                <a:lnTo>
                  <a:pt x="783585" y="735359"/>
                </a:lnTo>
                <a:lnTo>
                  <a:pt x="785492" y="728742"/>
                </a:lnTo>
                <a:lnTo>
                  <a:pt x="787390" y="722096"/>
                </a:lnTo>
                <a:lnTo>
                  <a:pt x="789297" y="715422"/>
                </a:lnTo>
                <a:lnTo>
                  <a:pt x="791195" y="708719"/>
                </a:lnTo>
                <a:lnTo>
                  <a:pt x="793092" y="701989"/>
                </a:lnTo>
                <a:lnTo>
                  <a:pt x="795000" y="695232"/>
                </a:lnTo>
                <a:lnTo>
                  <a:pt x="796897" y="688449"/>
                </a:lnTo>
                <a:lnTo>
                  <a:pt x="798804" y="681640"/>
                </a:lnTo>
                <a:lnTo>
                  <a:pt x="800702" y="674808"/>
                </a:lnTo>
                <a:lnTo>
                  <a:pt x="802609" y="667952"/>
                </a:lnTo>
                <a:lnTo>
                  <a:pt x="804507" y="661074"/>
                </a:lnTo>
                <a:lnTo>
                  <a:pt x="806414" y="654175"/>
                </a:lnTo>
                <a:lnTo>
                  <a:pt x="808312" y="647255"/>
                </a:lnTo>
                <a:lnTo>
                  <a:pt x="810209" y="640315"/>
                </a:lnTo>
                <a:lnTo>
                  <a:pt x="812117" y="633356"/>
                </a:lnTo>
                <a:lnTo>
                  <a:pt x="814014" y="626379"/>
                </a:lnTo>
                <a:lnTo>
                  <a:pt x="815921" y="619384"/>
                </a:lnTo>
                <a:lnTo>
                  <a:pt x="817819" y="612374"/>
                </a:lnTo>
                <a:lnTo>
                  <a:pt x="819726" y="605349"/>
                </a:lnTo>
                <a:lnTo>
                  <a:pt x="821624" y="598310"/>
                </a:lnTo>
                <a:lnTo>
                  <a:pt x="823531" y="591258"/>
                </a:lnTo>
                <a:lnTo>
                  <a:pt x="825429" y="584194"/>
                </a:lnTo>
                <a:lnTo>
                  <a:pt x="827326" y="577118"/>
                </a:lnTo>
                <a:lnTo>
                  <a:pt x="829233" y="570033"/>
                </a:lnTo>
                <a:lnTo>
                  <a:pt x="831131" y="562939"/>
                </a:lnTo>
                <a:lnTo>
                  <a:pt x="833038" y="555837"/>
                </a:lnTo>
                <a:lnTo>
                  <a:pt x="834936" y="548729"/>
                </a:lnTo>
                <a:lnTo>
                  <a:pt x="836843" y="541614"/>
                </a:lnTo>
                <a:lnTo>
                  <a:pt x="838741" y="534495"/>
                </a:lnTo>
                <a:lnTo>
                  <a:pt x="840648" y="527373"/>
                </a:lnTo>
                <a:lnTo>
                  <a:pt x="842545" y="520248"/>
                </a:lnTo>
                <a:lnTo>
                  <a:pt x="844443" y="513123"/>
                </a:lnTo>
                <a:lnTo>
                  <a:pt x="846350" y="505997"/>
                </a:lnTo>
                <a:lnTo>
                  <a:pt x="848248" y="498873"/>
                </a:lnTo>
                <a:lnTo>
                  <a:pt x="850155" y="491750"/>
                </a:lnTo>
                <a:lnTo>
                  <a:pt x="852053" y="484631"/>
                </a:lnTo>
                <a:lnTo>
                  <a:pt x="853960" y="477518"/>
                </a:lnTo>
                <a:lnTo>
                  <a:pt x="855858" y="470410"/>
                </a:lnTo>
                <a:lnTo>
                  <a:pt x="857765" y="463309"/>
                </a:lnTo>
                <a:lnTo>
                  <a:pt x="859662" y="456216"/>
                </a:lnTo>
                <a:lnTo>
                  <a:pt x="861570" y="449133"/>
                </a:lnTo>
                <a:lnTo>
                  <a:pt x="863467" y="442060"/>
                </a:lnTo>
                <a:lnTo>
                  <a:pt x="865365" y="435000"/>
                </a:lnTo>
                <a:lnTo>
                  <a:pt x="867272" y="427953"/>
                </a:lnTo>
                <a:lnTo>
                  <a:pt x="869170" y="420921"/>
                </a:lnTo>
                <a:lnTo>
                  <a:pt x="871077" y="413904"/>
                </a:lnTo>
                <a:lnTo>
                  <a:pt x="872974" y="406905"/>
                </a:lnTo>
                <a:lnTo>
                  <a:pt x="874882" y="399923"/>
                </a:lnTo>
                <a:lnTo>
                  <a:pt x="876779" y="392962"/>
                </a:lnTo>
                <a:lnTo>
                  <a:pt x="878687" y="386021"/>
                </a:lnTo>
                <a:lnTo>
                  <a:pt x="880584" y="379103"/>
                </a:lnTo>
                <a:lnTo>
                  <a:pt x="882482" y="372209"/>
                </a:lnTo>
                <a:lnTo>
                  <a:pt x="884389" y="365338"/>
                </a:lnTo>
                <a:lnTo>
                  <a:pt x="886286" y="358495"/>
                </a:lnTo>
                <a:lnTo>
                  <a:pt x="888194" y="351677"/>
                </a:lnTo>
                <a:lnTo>
                  <a:pt x="890091" y="344890"/>
                </a:lnTo>
                <a:lnTo>
                  <a:pt x="891999" y="338132"/>
                </a:lnTo>
                <a:lnTo>
                  <a:pt x="893896" y="331405"/>
                </a:lnTo>
                <a:lnTo>
                  <a:pt x="895804" y="324712"/>
                </a:lnTo>
                <a:lnTo>
                  <a:pt x="897701" y="318052"/>
                </a:lnTo>
                <a:lnTo>
                  <a:pt x="899599" y="311427"/>
                </a:lnTo>
                <a:lnTo>
                  <a:pt x="901506" y="304839"/>
                </a:lnTo>
                <a:lnTo>
                  <a:pt x="903403" y="298289"/>
                </a:lnTo>
                <a:lnTo>
                  <a:pt x="905311" y="291778"/>
                </a:lnTo>
                <a:lnTo>
                  <a:pt x="907208" y="285308"/>
                </a:lnTo>
                <a:lnTo>
                  <a:pt x="909116" y="278879"/>
                </a:lnTo>
                <a:lnTo>
                  <a:pt x="911013" y="272494"/>
                </a:lnTo>
                <a:lnTo>
                  <a:pt x="912920" y="266153"/>
                </a:lnTo>
                <a:lnTo>
                  <a:pt x="914818" y="259858"/>
                </a:lnTo>
                <a:lnTo>
                  <a:pt x="916725" y="253610"/>
                </a:lnTo>
                <a:lnTo>
                  <a:pt x="918623" y="247411"/>
                </a:lnTo>
                <a:lnTo>
                  <a:pt x="920520" y="241260"/>
                </a:lnTo>
                <a:lnTo>
                  <a:pt x="922428" y="235162"/>
                </a:lnTo>
                <a:lnTo>
                  <a:pt x="924325" y="229115"/>
                </a:lnTo>
                <a:lnTo>
                  <a:pt x="926232" y="223121"/>
                </a:lnTo>
                <a:lnTo>
                  <a:pt x="928130" y="217183"/>
                </a:lnTo>
                <a:lnTo>
                  <a:pt x="930037" y="211301"/>
                </a:lnTo>
                <a:lnTo>
                  <a:pt x="931935" y="205476"/>
                </a:lnTo>
                <a:lnTo>
                  <a:pt x="933842" y="199710"/>
                </a:lnTo>
                <a:lnTo>
                  <a:pt x="935740" y="194003"/>
                </a:lnTo>
                <a:lnTo>
                  <a:pt x="937637" y="188358"/>
                </a:lnTo>
                <a:lnTo>
                  <a:pt x="939545" y="182775"/>
                </a:lnTo>
                <a:lnTo>
                  <a:pt x="941442" y="177255"/>
                </a:lnTo>
                <a:lnTo>
                  <a:pt x="943349" y="171800"/>
                </a:lnTo>
                <a:lnTo>
                  <a:pt x="945247" y="166412"/>
                </a:lnTo>
                <a:lnTo>
                  <a:pt x="947154" y="161090"/>
                </a:lnTo>
                <a:lnTo>
                  <a:pt x="949052" y="155836"/>
                </a:lnTo>
                <a:lnTo>
                  <a:pt x="950959" y="150652"/>
                </a:lnTo>
                <a:lnTo>
                  <a:pt x="952857" y="145539"/>
                </a:lnTo>
                <a:lnTo>
                  <a:pt x="954754" y="140498"/>
                </a:lnTo>
                <a:lnTo>
                  <a:pt x="956661" y="135529"/>
                </a:lnTo>
                <a:lnTo>
                  <a:pt x="958559" y="130633"/>
                </a:lnTo>
                <a:lnTo>
                  <a:pt x="960466" y="125814"/>
                </a:lnTo>
                <a:lnTo>
                  <a:pt x="962364" y="121072"/>
                </a:lnTo>
                <a:lnTo>
                  <a:pt x="964271" y="116405"/>
                </a:lnTo>
                <a:lnTo>
                  <a:pt x="966169" y="111818"/>
                </a:lnTo>
                <a:lnTo>
                  <a:pt x="968076" y="107310"/>
                </a:lnTo>
                <a:lnTo>
                  <a:pt x="969973" y="102882"/>
                </a:lnTo>
                <a:lnTo>
                  <a:pt x="971871" y="98535"/>
                </a:lnTo>
                <a:lnTo>
                  <a:pt x="973778" y="94271"/>
                </a:lnTo>
                <a:lnTo>
                  <a:pt x="975676" y="90091"/>
                </a:lnTo>
                <a:lnTo>
                  <a:pt x="977583" y="85995"/>
                </a:lnTo>
                <a:lnTo>
                  <a:pt x="979481" y="81984"/>
                </a:lnTo>
                <a:lnTo>
                  <a:pt x="981388" y="78060"/>
                </a:lnTo>
                <a:lnTo>
                  <a:pt x="983285" y="74223"/>
                </a:lnTo>
                <a:lnTo>
                  <a:pt x="985193" y="70474"/>
                </a:lnTo>
                <a:lnTo>
                  <a:pt x="987090" y="66814"/>
                </a:lnTo>
                <a:lnTo>
                  <a:pt x="988998" y="63244"/>
                </a:lnTo>
                <a:lnTo>
                  <a:pt x="990895" y="59765"/>
                </a:lnTo>
                <a:lnTo>
                  <a:pt x="992793" y="56376"/>
                </a:lnTo>
                <a:lnTo>
                  <a:pt x="994700" y="53081"/>
                </a:lnTo>
                <a:lnTo>
                  <a:pt x="996598" y="49879"/>
                </a:lnTo>
                <a:lnTo>
                  <a:pt x="998505" y="46770"/>
                </a:lnTo>
                <a:lnTo>
                  <a:pt x="1000402" y="43756"/>
                </a:lnTo>
                <a:lnTo>
                  <a:pt x="1002310" y="40837"/>
                </a:lnTo>
                <a:lnTo>
                  <a:pt x="1004207" y="38014"/>
                </a:lnTo>
                <a:lnTo>
                  <a:pt x="1006115" y="35288"/>
                </a:lnTo>
                <a:lnTo>
                  <a:pt x="1008012" y="32660"/>
                </a:lnTo>
                <a:lnTo>
                  <a:pt x="1009910" y="30129"/>
                </a:lnTo>
                <a:lnTo>
                  <a:pt x="1011817" y="27697"/>
                </a:lnTo>
                <a:lnTo>
                  <a:pt x="1013714" y="25365"/>
                </a:lnTo>
                <a:lnTo>
                  <a:pt x="1015622" y="23131"/>
                </a:lnTo>
                <a:lnTo>
                  <a:pt x="1017519" y="20997"/>
                </a:lnTo>
                <a:lnTo>
                  <a:pt x="1019427" y="18966"/>
                </a:lnTo>
                <a:lnTo>
                  <a:pt x="1021324" y="17034"/>
                </a:lnTo>
                <a:lnTo>
                  <a:pt x="1023231" y="15205"/>
                </a:lnTo>
                <a:lnTo>
                  <a:pt x="1025129" y="13478"/>
                </a:lnTo>
                <a:lnTo>
                  <a:pt x="1027026" y="11853"/>
                </a:lnTo>
                <a:lnTo>
                  <a:pt x="1028934" y="10332"/>
                </a:lnTo>
                <a:lnTo>
                  <a:pt x="1030831" y="8913"/>
                </a:lnTo>
                <a:lnTo>
                  <a:pt x="1032739" y="7599"/>
                </a:lnTo>
                <a:lnTo>
                  <a:pt x="1034636" y="6388"/>
                </a:lnTo>
                <a:lnTo>
                  <a:pt x="1036543" y="5281"/>
                </a:lnTo>
                <a:lnTo>
                  <a:pt x="1038441" y="4280"/>
                </a:lnTo>
                <a:lnTo>
                  <a:pt x="1040348" y="3383"/>
                </a:lnTo>
                <a:lnTo>
                  <a:pt x="1042246" y="2591"/>
                </a:lnTo>
                <a:lnTo>
                  <a:pt x="1044153" y="1904"/>
                </a:lnTo>
                <a:lnTo>
                  <a:pt x="1046051" y="1322"/>
                </a:lnTo>
                <a:lnTo>
                  <a:pt x="1047948" y="846"/>
                </a:lnTo>
                <a:lnTo>
                  <a:pt x="1049856" y="476"/>
                </a:lnTo>
                <a:lnTo>
                  <a:pt x="1051753" y="212"/>
                </a:lnTo>
                <a:lnTo>
                  <a:pt x="1053660" y="53"/>
                </a:lnTo>
                <a:lnTo>
                  <a:pt x="1055558" y="0"/>
                </a:lnTo>
                <a:lnTo>
                  <a:pt x="1057465" y="53"/>
                </a:lnTo>
                <a:lnTo>
                  <a:pt x="1059363" y="212"/>
                </a:lnTo>
                <a:lnTo>
                  <a:pt x="1061270" y="476"/>
                </a:lnTo>
                <a:lnTo>
                  <a:pt x="1063168" y="846"/>
                </a:lnTo>
                <a:lnTo>
                  <a:pt x="1065065" y="1322"/>
                </a:lnTo>
                <a:lnTo>
                  <a:pt x="1066973" y="1904"/>
                </a:lnTo>
                <a:lnTo>
                  <a:pt x="1068870" y="2591"/>
                </a:lnTo>
                <a:lnTo>
                  <a:pt x="1070777" y="3383"/>
                </a:lnTo>
                <a:lnTo>
                  <a:pt x="1072675" y="4280"/>
                </a:lnTo>
                <a:lnTo>
                  <a:pt x="1074582" y="5281"/>
                </a:lnTo>
                <a:lnTo>
                  <a:pt x="1076480" y="6388"/>
                </a:lnTo>
                <a:lnTo>
                  <a:pt x="1078387" y="7599"/>
                </a:lnTo>
                <a:lnTo>
                  <a:pt x="1080285" y="8913"/>
                </a:lnTo>
                <a:lnTo>
                  <a:pt x="1082182" y="10332"/>
                </a:lnTo>
                <a:lnTo>
                  <a:pt x="1084089" y="11853"/>
                </a:lnTo>
                <a:lnTo>
                  <a:pt x="1085987" y="13478"/>
                </a:lnTo>
                <a:lnTo>
                  <a:pt x="1087894" y="15205"/>
                </a:lnTo>
                <a:lnTo>
                  <a:pt x="1089792" y="17034"/>
                </a:lnTo>
                <a:lnTo>
                  <a:pt x="1091699" y="18966"/>
                </a:lnTo>
                <a:lnTo>
                  <a:pt x="1093597" y="20997"/>
                </a:lnTo>
                <a:lnTo>
                  <a:pt x="1095504" y="23131"/>
                </a:lnTo>
                <a:lnTo>
                  <a:pt x="1097401" y="25365"/>
                </a:lnTo>
                <a:lnTo>
                  <a:pt x="1099299" y="27697"/>
                </a:lnTo>
                <a:lnTo>
                  <a:pt x="1101206" y="30129"/>
                </a:lnTo>
                <a:lnTo>
                  <a:pt x="1103104" y="32660"/>
                </a:lnTo>
                <a:lnTo>
                  <a:pt x="1105011" y="35288"/>
                </a:lnTo>
                <a:lnTo>
                  <a:pt x="1106909" y="38014"/>
                </a:lnTo>
                <a:lnTo>
                  <a:pt x="1108816" y="40837"/>
                </a:lnTo>
                <a:lnTo>
                  <a:pt x="1110714" y="43756"/>
                </a:lnTo>
                <a:lnTo>
                  <a:pt x="1112621" y="46770"/>
                </a:lnTo>
                <a:lnTo>
                  <a:pt x="1114518" y="49879"/>
                </a:lnTo>
                <a:lnTo>
                  <a:pt x="1116426" y="53081"/>
                </a:lnTo>
                <a:lnTo>
                  <a:pt x="1118323" y="56376"/>
                </a:lnTo>
                <a:lnTo>
                  <a:pt x="1120221" y="59765"/>
                </a:lnTo>
                <a:lnTo>
                  <a:pt x="1122128" y="63244"/>
                </a:lnTo>
                <a:lnTo>
                  <a:pt x="1124026" y="66814"/>
                </a:lnTo>
                <a:lnTo>
                  <a:pt x="1125933" y="70474"/>
                </a:lnTo>
                <a:lnTo>
                  <a:pt x="1127830" y="74223"/>
                </a:lnTo>
                <a:lnTo>
                  <a:pt x="1129738" y="78060"/>
                </a:lnTo>
                <a:lnTo>
                  <a:pt x="1131635" y="81984"/>
                </a:lnTo>
                <a:lnTo>
                  <a:pt x="1133543" y="85995"/>
                </a:lnTo>
                <a:lnTo>
                  <a:pt x="1135440" y="90091"/>
                </a:lnTo>
                <a:lnTo>
                  <a:pt x="1137338" y="94271"/>
                </a:lnTo>
                <a:lnTo>
                  <a:pt x="1139245" y="98535"/>
                </a:lnTo>
                <a:lnTo>
                  <a:pt x="1141142" y="102882"/>
                </a:lnTo>
                <a:lnTo>
                  <a:pt x="1143050" y="107310"/>
                </a:lnTo>
                <a:lnTo>
                  <a:pt x="1144947" y="111818"/>
                </a:lnTo>
                <a:lnTo>
                  <a:pt x="1146855" y="116405"/>
                </a:lnTo>
                <a:lnTo>
                  <a:pt x="1148752" y="121072"/>
                </a:lnTo>
                <a:lnTo>
                  <a:pt x="1150659" y="125814"/>
                </a:lnTo>
                <a:lnTo>
                  <a:pt x="1152557" y="130633"/>
                </a:lnTo>
                <a:lnTo>
                  <a:pt x="1154454" y="135529"/>
                </a:lnTo>
                <a:lnTo>
                  <a:pt x="1156362" y="140498"/>
                </a:lnTo>
                <a:lnTo>
                  <a:pt x="1158259" y="145539"/>
                </a:lnTo>
                <a:lnTo>
                  <a:pt x="1160167" y="150652"/>
                </a:lnTo>
                <a:lnTo>
                  <a:pt x="1162064" y="155836"/>
                </a:lnTo>
                <a:lnTo>
                  <a:pt x="1163971" y="161090"/>
                </a:lnTo>
                <a:lnTo>
                  <a:pt x="1165869" y="166412"/>
                </a:lnTo>
                <a:lnTo>
                  <a:pt x="1167776" y="171800"/>
                </a:lnTo>
                <a:lnTo>
                  <a:pt x="1169674" y="177255"/>
                </a:lnTo>
                <a:lnTo>
                  <a:pt x="1171581" y="182775"/>
                </a:lnTo>
                <a:lnTo>
                  <a:pt x="1173479" y="188358"/>
                </a:lnTo>
                <a:lnTo>
                  <a:pt x="1175376" y="194003"/>
                </a:lnTo>
                <a:lnTo>
                  <a:pt x="1177283" y="199710"/>
                </a:lnTo>
                <a:lnTo>
                  <a:pt x="1179181" y="205476"/>
                </a:lnTo>
                <a:lnTo>
                  <a:pt x="1181088" y="211301"/>
                </a:lnTo>
                <a:lnTo>
                  <a:pt x="1182986" y="217183"/>
                </a:lnTo>
                <a:lnTo>
                  <a:pt x="1184893" y="223121"/>
                </a:lnTo>
                <a:lnTo>
                  <a:pt x="1186791" y="229115"/>
                </a:lnTo>
                <a:lnTo>
                  <a:pt x="1188698" y="235162"/>
                </a:lnTo>
                <a:lnTo>
                  <a:pt x="1190596" y="241260"/>
                </a:lnTo>
                <a:lnTo>
                  <a:pt x="1192493" y="247411"/>
                </a:lnTo>
                <a:lnTo>
                  <a:pt x="1194400" y="253610"/>
                </a:lnTo>
                <a:lnTo>
                  <a:pt x="1196298" y="259858"/>
                </a:lnTo>
                <a:lnTo>
                  <a:pt x="1198205" y="266153"/>
                </a:lnTo>
                <a:lnTo>
                  <a:pt x="1200103" y="272494"/>
                </a:lnTo>
                <a:lnTo>
                  <a:pt x="1202010" y="278879"/>
                </a:lnTo>
                <a:lnTo>
                  <a:pt x="1203908" y="285308"/>
                </a:lnTo>
                <a:lnTo>
                  <a:pt x="1205815" y="291778"/>
                </a:lnTo>
                <a:lnTo>
                  <a:pt x="1207712" y="298289"/>
                </a:lnTo>
                <a:lnTo>
                  <a:pt x="1209610" y="304839"/>
                </a:lnTo>
                <a:lnTo>
                  <a:pt x="1211517" y="311427"/>
                </a:lnTo>
                <a:lnTo>
                  <a:pt x="1213415" y="318052"/>
                </a:lnTo>
                <a:lnTo>
                  <a:pt x="1215322" y="324712"/>
                </a:lnTo>
                <a:lnTo>
                  <a:pt x="1217220" y="331405"/>
                </a:lnTo>
                <a:lnTo>
                  <a:pt x="1219127" y="338132"/>
                </a:lnTo>
                <a:lnTo>
                  <a:pt x="1221025" y="344890"/>
                </a:lnTo>
                <a:lnTo>
                  <a:pt x="1222932" y="351677"/>
                </a:lnTo>
                <a:lnTo>
                  <a:pt x="1224829" y="358495"/>
                </a:lnTo>
                <a:lnTo>
                  <a:pt x="1226727" y="365338"/>
                </a:lnTo>
                <a:lnTo>
                  <a:pt x="1228634" y="372209"/>
                </a:lnTo>
                <a:lnTo>
                  <a:pt x="1230532" y="379103"/>
                </a:lnTo>
                <a:lnTo>
                  <a:pt x="1232439" y="386021"/>
                </a:lnTo>
                <a:lnTo>
                  <a:pt x="1234337" y="392962"/>
                </a:lnTo>
                <a:lnTo>
                  <a:pt x="1236244" y="399923"/>
                </a:lnTo>
                <a:lnTo>
                  <a:pt x="1238141" y="406905"/>
                </a:lnTo>
                <a:lnTo>
                  <a:pt x="1240049" y="413904"/>
                </a:lnTo>
                <a:lnTo>
                  <a:pt x="1241946" y="420921"/>
                </a:lnTo>
                <a:lnTo>
                  <a:pt x="1243854" y="427953"/>
                </a:lnTo>
                <a:lnTo>
                  <a:pt x="1245751" y="435000"/>
                </a:lnTo>
                <a:lnTo>
                  <a:pt x="1247649" y="442060"/>
                </a:lnTo>
                <a:lnTo>
                  <a:pt x="1249556" y="449133"/>
                </a:lnTo>
                <a:lnTo>
                  <a:pt x="1251454" y="456216"/>
                </a:lnTo>
                <a:lnTo>
                  <a:pt x="1253361" y="463309"/>
                </a:lnTo>
                <a:lnTo>
                  <a:pt x="1255258" y="470410"/>
                </a:lnTo>
                <a:lnTo>
                  <a:pt x="1257166" y="477518"/>
                </a:lnTo>
                <a:lnTo>
                  <a:pt x="1259063" y="484631"/>
                </a:lnTo>
                <a:lnTo>
                  <a:pt x="1260971" y="491750"/>
                </a:lnTo>
                <a:lnTo>
                  <a:pt x="1262868" y="498873"/>
                </a:lnTo>
                <a:lnTo>
                  <a:pt x="1264766" y="505997"/>
                </a:lnTo>
                <a:lnTo>
                  <a:pt x="1266673" y="513123"/>
                </a:lnTo>
                <a:lnTo>
                  <a:pt x="1268570" y="520248"/>
                </a:lnTo>
                <a:lnTo>
                  <a:pt x="1270478" y="527373"/>
                </a:lnTo>
                <a:lnTo>
                  <a:pt x="1272375" y="534495"/>
                </a:lnTo>
                <a:lnTo>
                  <a:pt x="1274283" y="541614"/>
                </a:lnTo>
                <a:lnTo>
                  <a:pt x="1276180" y="548729"/>
                </a:lnTo>
                <a:lnTo>
                  <a:pt x="1278087" y="555837"/>
                </a:lnTo>
                <a:lnTo>
                  <a:pt x="1279985" y="562939"/>
                </a:lnTo>
                <a:lnTo>
                  <a:pt x="1281882" y="570033"/>
                </a:lnTo>
                <a:lnTo>
                  <a:pt x="1283790" y="577118"/>
                </a:lnTo>
                <a:lnTo>
                  <a:pt x="1285687" y="584194"/>
                </a:lnTo>
                <a:lnTo>
                  <a:pt x="1287595" y="591258"/>
                </a:lnTo>
                <a:lnTo>
                  <a:pt x="1289492" y="598310"/>
                </a:lnTo>
                <a:lnTo>
                  <a:pt x="1291399" y="605349"/>
                </a:lnTo>
                <a:lnTo>
                  <a:pt x="1293297" y="612374"/>
                </a:lnTo>
                <a:lnTo>
                  <a:pt x="1295204" y="619384"/>
                </a:lnTo>
                <a:lnTo>
                  <a:pt x="1297102" y="626379"/>
                </a:lnTo>
                <a:lnTo>
                  <a:pt x="1299009" y="633356"/>
                </a:lnTo>
                <a:lnTo>
                  <a:pt x="1300907" y="640315"/>
                </a:lnTo>
                <a:lnTo>
                  <a:pt x="1302804" y="647255"/>
                </a:lnTo>
                <a:lnTo>
                  <a:pt x="1304711" y="654175"/>
                </a:lnTo>
                <a:lnTo>
                  <a:pt x="1306609" y="661074"/>
                </a:lnTo>
                <a:lnTo>
                  <a:pt x="1308516" y="667952"/>
                </a:lnTo>
                <a:lnTo>
                  <a:pt x="1310414" y="674808"/>
                </a:lnTo>
                <a:lnTo>
                  <a:pt x="1312321" y="681640"/>
                </a:lnTo>
                <a:lnTo>
                  <a:pt x="1314219" y="688449"/>
                </a:lnTo>
                <a:lnTo>
                  <a:pt x="1316126" y="695232"/>
                </a:lnTo>
                <a:lnTo>
                  <a:pt x="1318024" y="701989"/>
                </a:lnTo>
                <a:lnTo>
                  <a:pt x="1319921" y="708719"/>
                </a:lnTo>
                <a:lnTo>
                  <a:pt x="1321828" y="715422"/>
                </a:lnTo>
                <a:lnTo>
                  <a:pt x="1323726" y="722096"/>
                </a:lnTo>
                <a:lnTo>
                  <a:pt x="1325633" y="728742"/>
                </a:lnTo>
                <a:lnTo>
                  <a:pt x="1327531" y="735359"/>
                </a:lnTo>
                <a:lnTo>
                  <a:pt x="1329438" y="741944"/>
                </a:lnTo>
                <a:lnTo>
                  <a:pt x="1331336" y="748499"/>
                </a:lnTo>
                <a:lnTo>
                  <a:pt x="1333243" y="755021"/>
                </a:lnTo>
                <a:lnTo>
                  <a:pt x="1335140" y="761510"/>
                </a:lnTo>
                <a:lnTo>
                  <a:pt x="1337038" y="767968"/>
                </a:lnTo>
                <a:lnTo>
                  <a:pt x="1338945" y="774391"/>
                </a:lnTo>
                <a:lnTo>
                  <a:pt x="1340843" y="780779"/>
                </a:lnTo>
                <a:lnTo>
                  <a:pt x="1342750" y="787133"/>
                </a:lnTo>
                <a:lnTo>
                  <a:pt x="1344648" y="793450"/>
                </a:lnTo>
                <a:lnTo>
                  <a:pt x="1346555" y="799732"/>
                </a:lnTo>
                <a:lnTo>
                  <a:pt x="1348452" y="805976"/>
                </a:lnTo>
                <a:lnTo>
                  <a:pt x="1350360" y="812183"/>
                </a:lnTo>
                <a:lnTo>
                  <a:pt x="1352257" y="818353"/>
                </a:lnTo>
                <a:lnTo>
                  <a:pt x="1354155" y="824484"/>
                </a:lnTo>
                <a:lnTo>
                  <a:pt x="1356062" y="830576"/>
                </a:lnTo>
                <a:lnTo>
                  <a:pt x="1357960" y="836628"/>
                </a:lnTo>
                <a:lnTo>
                  <a:pt x="1359867" y="842640"/>
                </a:lnTo>
                <a:lnTo>
                  <a:pt x="1361764" y="848613"/>
                </a:lnTo>
                <a:lnTo>
                  <a:pt x="1363672" y="854544"/>
                </a:lnTo>
                <a:lnTo>
                  <a:pt x="1365569" y="860434"/>
                </a:lnTo>
                <a:lnTo>
                  <a:pt x="1367477" y="866283"/>
                </a:lnTo>
                <a:lnTo>
                  <a:pt x="1369374" y="872089"/>
                </a:lnTo>
                <a:lnTo>
                  <a:pt x="1371282" y="877853"/>
                </a:lnTo>
                <a:lnTo>
                  <a:pt x="1373179" y="883575"/>
                </a:lnTo>
                <a:lnTo>
                  <a:pt x="1375077" y="889253"/>
                </a:lnTo>
                <a:lnTo>
                  <a:pt x="1376984" y="894888"/>
                </a:lnTo>
                <a:lnTo>
                  <a:pt x="1378881" y="900483"/>
                </a:lnTo>
                <a:lnTo>
                  <a:pt x="1380789" y="906029"/>
                </a:lnTo>
                <a:lnTo>
                  <a:pt x="1382686" y="911526"/>
                </a:lnTo>
                <a:lnTo>
                  <a:pt x="1384594" y="916984"/>
                </a:lnTo>
                <a:lnTo>
                  <a:pt x="1386491" y="922402"/>
                </a:lnTo>
                <a:lnTo>
                  <a:pt x="1388398" y="927762"/>
                </a:lnTo>
                <a:lnTo>
                  <a:pt x="1390296" y="933093"/>
                </a:lnTo>
                <a:lnTo>
                  <a:pt x="1392194" y="938365"/>
                </a:lnTo>
                <a:lnTo>
                  <a:pt x="1394101" y="943598"/>
                </a:lnTo>
                <a:lnTo>
                  <a:pt x="1395998" y="948782"/>
                </a:lnTo>
                <a:lnTo>
                  <a:pt x="1397906" y="953917"/>
                </a:lnTo>
                <a:lnTo>
                  <a:pt x="1399803" y="959013"/>
                </a:lnTo>
                <a:lnTo>
                  <a:pt x="1401711" y="964060"/>
                </a:lnTo>
                <a:lnTo>
                  <a:pt x="1403608" y="969058"/>
                </a:lnTo>
                <a:lnTo>
                  <a:pt x="1405515" y="974017"/>
                </a:lnTo>
                <a:lnTo>
                  <a:pt x="1407413" y="978917"/>
                </a:lnTo>
                <a:lnTo>
                  <a:pt x="1409310" y="983779"/>
                </a:lnTo>
                <a:lnTo>
                  <a:pt x="1411218" y="988591"/>
                </a:lnTo>
                <a:lnTo>
                  <a:pt x="1413115" y="993354"/>
                </a:lnTo>
                <a:lnTo>
                  <a:pt x="1415023" y="998069"/>
                </a:lnTo>
                <a:lnTo>
                  <a:pt x="1416920" y="1002744"/>
                </a:lnTo>
                <a:lnTo>
                  <a:pt x="1418827" y="1007371"/>
                </a:lnTo>
                <a:lnTo>
                  <a:pt x="1420725" y="1011948"/>
                </a:lnTo>
                <a:lnTo>
                  <a:pt x="1422632" y="1016477"/>
                </a:lnTo>
                <a:lnTo>
                  <a:pt x="1424530" y="1020956"/>
                </a:lnTo>
                <a:lnTo>
                  <a:pt x="1426437" y="1025387"/>
                </a:lnTo>
                <a:lnTo>
                  <a:pt x="1428335" y="1029779"/>
                </a:lnTo>
                <a:lnTo>
                  <a:pt x="1430232" y="1034112"/>
                </a:lnTo>
                <a:lnTo>
                  <a:pt x="1432139" y="1038406"/>
                </a:lnTo>
                <a:lnTo>
                  <a:pt x="1434037" y="1042661"/>
                </a:lnTo>
                <a:lnTo>
                  <a:pt x="1435944" y="1046857"/>
                </a:lnTo>
                <a:lnTo>
                  <a:pt x="1437842" y="1051004"/>
                </a:lnTo>
                <a:lnTo>
                  <a:pt x="1439749" y="1055112"/>
                </a:lnTo>
                <a:lnTo>
                  <a:pt x="1441647" y="1059171"/>
                </a:lnTo>
                <a:lnTo>
                  <a:pt x="1443554" y="1063181"/>
                </a:lnTo>
                <a:lnTo>
                  <a:pt x="1445452" y="1067153"/>
                </a:lnTo>
                <a:lnTo>
                  <a:pt x="1447349" y="1071065"/>
                </a:lnTo>
                <a:lnTo>
                  <a:pt x="1449256" y="1074938"/>
                </a:lnTo>
                <a:lnTo>
                  <a:pt x="1451154" y="1078772"/>
                </a:lnTo>
                <a:lnTo>
                  <a:pt x="1453061" y="1082548"/>
                </a:lnTo>
                <a:lnTo>
                  <a:pt x="1454959" y="1086284"/>
                </a:lnTo>
                <a:lnTo>
                  <a:pt x="1456866" y="1089972"/>
                </a:lnTo>
                <a:lnTo>
                  <a:pt x="1458764" y="1093620"/>
                </a:lnTo>
                <a:lnTo>
                  <a:pt x="1460671" y="1097220"/>
                </a:lnTo>
                <a:lnTo>
                  <a:pt x="1462568" y="1100770"/>
                </a:lnTo>
                <a:lnTo>
                  <a:pt x="1464466" y="1104281"/>
                </a:lnTo>
                <a:lnTo>
                  <a:pt x="1466373" y="1107744"/>
                </a:lnTo>
                <a:lnTo>
                  <a:pt x="1468271" y="1111167"/>
                </a:lnTo>
                <a:lnTo>
                  <a:pt x="1470178" y="1114542"/>
                </a:lnTo>
                <a:lnTo>
                  <a:pt x="1472076" y="1117877"/>
                </a:lnTo>
                <a:lnTo>
                  <a:pt x="1473983" y="1121164"/>
                </a:lnTo>
                <a:lnTo>
                  <a:pt x="1475880" y="1124411"/>
                </a:lnTo>
                <a:lnTo>
                  <a:pt x="1477788" y="1127609"/>
                </a:lnTo>
                <a:lnTo>
                  <a:pt x="1479685" y="1130769"/>
                </a:lnTo>
                <a:lnTo>
                  <a:pt x="1481583" y="1133879"/>
                </a:lnTo>
                <a:lnTo>
                  <a:pt x="1483490" y="1136960"/>
                </a:lnTo>
                <a:lnTo>
                  <a:pt x="1485388" y="1139982"/>
                </a:lnTo>
                <a:lnTo>
                  <a:pt x="1487295" y="1142976"/>
                </a:lnTo>
                <a:lnTo>
                  <a:pt x="1489192" y="1145920"/>
                </a:lnTo>
                <a:lnTo>
                  <a:pt x="1491100" y="1148834"/>
                </a:lnTo>
                <a:lnTo>
                  <a:pt x="1492997" y="1151700"/>
                </a:lnTo>
                <a:lnTo>
                  <a:pt x="1494905" y="1154517"/>
                </a:lnTo>
                <a:lnTo>
                  <a:pt x="1496802" y="1157305"/>
                </a:lnTo>
                <a:lnTo>
                  <a:pt x="1498709" y="1160053"/>
                </a:lnTo>
                <a:lnTo>
                  <a:pt x="1500607" y="1162753"/>
                </a:lnTo>
                <a:lnTo>
                  <a:pt x="1502505" y="1165413"/>
                </a:lnTo>
                <a:lnTo>
                  <a:pt x="1504412" y="1168044"/>
                </a:lnTo>
                <a:lnTo>
                  <a:pt x="1506309" y="1170627"/>
                </a:lnTo>
                <a:lnTo>
                  <a:pt x="1508217" y="1173179"/>
                </a:lnTo>
                <a:lnTo>
                  <a:pt x="1510114" y="1175683"/>
                </a:lnTo>
                <a:lnTo>
                  <a:pt x="1512022" y="1178158"/>
                </a:lnTo>
                <a:lnTo>
                  <a:pt x="1513919" y="1180594"/>
                </a:lnTo>
                <a:lnTo>
                  <a:pt x="1515826" y="1182990"/>
                </a:lnTo>
                <a:lnTo>
                  <a:pt x="1517724" y="1185347"/>
                </a:lnTo>
                <a:lnTo>
                  <a:pt x="1519621" y="1187675"/>
                </a:lnTo>
                <a:lnTo>
                  <a:pt x="1521529" y="1189964"/>
                </a:lnTo>
                <a:lnTo>
                  <a:pt x="1523426" y="1192213"/>
                </a:lnTo>
                <a:lnTo>
                  <a:pt x="1525334" y="1194434"/>
                </a:lnTo>
                <a:lnTo>
                  <a:pt x="1527231" y="1196615"/>
                </a:lnTo>
                <a:lnTo>
                  <a:pt x="1529139" y="1198757"/>
                </a:lnTo>
                <a:lnTo>
                  <a:pt x="1531036" y="1200870"/>
                </a:lnTo>
                <a:lnTo>
                  <a:pt x="1532943" y="1202943"/>
                </a:lnTo>
                <a:lnTo>
                  <a:pt x="1534841" y="1204987"/>
                </a:lnTo>
                <a:lnTo>
                  <a:pt x="1536738" y="1207002"/>
                </a:lnTo>
                <a:lnTo>
                  <a:pt x="1538646" y="1208978"/>
                </a:lnTo>
                <a:lnTo>
                  <a:pt x="1540543" y="1210925"/>
                </a:lnTo>
                <a:lnTo>
                  <a:pt x="1542451" y="1212832"/>
                </a:lnTo>
                <a:lnTo>
                  <a:pt x="1544348" y="1214720"/>
                </a:lnTo>
                <a:lnTo>
                  <a:pt x="1546255" y="1216568"/>
                </a:lnTo>
                <a:lnTo>
                  <a:pt x="1548153" y="1218378"/>
                </a:lnTo>
                <a:lnTo>
                  <a:pt x="1550060" y="1220168"/>
                </a:lnTo>
                <a:lnTo>
                  <a:pt x="1551958" y="1221928"/>
                </a:lnTo>
                <a:lnTo>
                  <a:pt x="1553855" y="1223650"/>
                </a:lnTo>
                <a:lnTo>
                  <a:pt x="1555763" y="1225342"/>
                </a:lnTo>
                <a:lnTo>
                  <a:pt x="1557660" y="1227014"/>
                </a:lnTo>
                <a:lnTo>
                  <a:pt x="1559567" y="1228648"/>
                </a:lnTo>
                <a:lnTo>
                  <a:pt x="1561465" y="1230262"/>
                </a:lnTo>
                <a:lnTo>
                  <a:pt x="1563372" y="1231837"/>
                </a:lnTo>
                <a:lnTo>
                  <a:pt x="1565270" y="1233392"/>
                </a:lnTo>
                <a:lnTo>
                  <a:pt x="1567177" y="1234918"/>
                </a:lnTo>
                <a:lnTo>
                  <a:pt x="1569075" y="1236414"/>
                </a:lnTo>
                <a:lnTo>
                  <a:pt x="1570982" y="1237881"/>
                </a:lnTo>
                <a:lnTo>
                  <a:pt x="1572879" y="1239319"/>
                </a:lnTo>
                <a:lnTo>
                  <a:pt x="1574777" y="1240737"/>
                </a:lnTo>
                <a:lnTo>
                  <a:pt x="1576684" y="1242136"/>
                </a:lnTo>
                <a:lnTo>
                  <a:pt x="1578582" y="1243496"/>
                </a:lnTo>
                <a:lnTo>
                  <a:pt x="1580489" y="1244836"/>
                </a:lnTo>
                <a:lnTo>
                  <a:pt x="1582387" y="1246156"/>
                </a:lnTo>
                <a:lnTo>
                  <a:pt x="1584294" y="1247447"/>
                </a:lnTo>
                <a:lnTo>
                  <a:pt x="1586192" y="1248709"/>
                </a:lnTo>
                <a:lnTo>
                  <a:pt x="1588099" y="1249951"/>
                </a:lnTo>
                <a:lnTo>
                  <a:pt x="1589996" y="1251174"/>
                </a:lnTo>
                <a:lnTo>
                  <a:pt x="1591894" y="1252367"/>
                </a:lnTo>
                <a:lnTo>
                  <a:pt x="1593801" y="1253541"/>
                </a:lnTo>
                <a:lnTo>
                  <a:pt x="1595699" y="1254685"/>
                </a:lnTo>
                <a:lnTo>
                  <a:pt x="1597606" y="1255820"/>
                </a:lnTo>
                <a:lnTo>
                  <a:pt x="1599504" y="1256925"/>
                </a:lnTo>
                <a:lnTo>
                  <a:pt x="1601411" y="1258011"/>
                </a:lnTo>
                <a:lnTo>
                  <a:pt x="1603308" y="1259067"/>
                </a:lnTo>
                <a:lnTo>
                  <a:pt x="1605216" y="1260114"/>
                </a:lnTo>
                <a:lnTo>
                  <a:pt x="1607113" y="1261131"/>
                </a:lnTo>
                <a:lnTo>
                  <a:pt x="1609011" y="1262138"/>
                </a:lnTo>
                <a:lnTo>
                  <a:pt x="1610918" y="1263116"/>
                </a:lnTo>
                <a:lnTo>
                  <a:pt x="1612816" y="1264075"/>
                </a:lnTo>
                <a:lnTo>
                  <a:pt x="1614723" y="1265024"/>
                </a:lnTo>
                <a:lnTo>
                  <a:pt x="1616620" y="1265943"/>
                </a:lnTo>
                <a:lnTo>
                  <a:pt x="1618528" y="1266843"/>
                </a:lnTo>
                <a:lnTo>
                  <a:pt x="1620425" y="1267733"/>
                </a:lnTo>
                <a:lnTo>
                  <a:pt x="1622333" y="1268604"/>
                </a:lnTo>
                <a:lnTo>
                  <a:pt x="1624230" y="1269445"/>
                </a:lnTo>
                <a:lnTo>
                  <a:pt x="1626137" y="1270286"/>
                </a:lnTo>
                <a:lnTo>
                  <a:pt x="1628035" y="1271098"/>
                </a:lnTo>
                <a:lnTo>
                  <a:pt x="1629932" y="1271890"/>
                </a:lnTo>
                <a:lnTo>
                  <a:pt x="1631840" y="1272673"/>
                </a:lnTo>
                <a:lnTo>
                  <a:pt x="1633737" y="1273436"/>
                </a:lnTo>
                <a:lnTo>
                  <a:pt x="1635645" y="1274189"/>
                </a:lnTo>
                <a:lnTo>
                  <a:pt x="1637542" y="1274922"/>
                </a:lnTo>
                <a:lnTo>
                  <a:pt x="1639449" y="1275636"/>
                </a:lnTo>
                <a:lnTo>
                  <a:pt x="1641347" y="1276341"/>
                </a:lnTo>
                <a:lnTo>
                  <a:pt x="1643254" y="1277025"/>
                </a:lnTo>
                <a:lnTo>
                  <a:pt x="1645152" y="1277700"/>
                </a:lnTo>
                <a:lnTo>
                  <a:pt x="1647049" y="1278355"/>
                </a:lnTo>
                <a:lnTo>
                  <a:pt x="1648957" y="1279001"/>
                </a:lnTo>
                <a:lnTo>
                  <a:pt x="1650854" y="1279627"/>
                </a:lnTo>
                <a:lnTo>
                  <a:pt x="1652762" y="1280243"/>
                </a:lnTo>
                <a:lnTo>
                  <a:pt x="1654659" y="1280840"/>
                </a:lnTo>
                <a:lnTo>
                  <a:pt x="1656566" y="1281427"/>
                </a:lnTo>
                <a:lnTo>
                  <a:pt x="1658464" y="1282004"/>
                </a:lnTo>
                <a:lnTo>
                  <a:pt x="1660371" y="1282571"/>
                </a:lnTo>
                <a:lnTo>
                  <a:pt x="1662269" y="1283119"/>
                </a:lnTo>
                <a:lnTo>
                  <a:pt x="1664166" y="1283657"/>
                </a:lnTo>
                <a:lnTo>
                  <a:pt x="1666074" y="1284175"/>
                </a:lnTo>
                <a:lnTo>
                  <a:pt x="1667971" y="1284693"/>
                </a:lnTo>
                <a:lnTo>
                  <a:pt x="1669878" y="1285192"/>
                </a:lnTo>
                <a:lnTo>
                  <a:pt x="1671776" y="1285681"/>
                </a:lnTo>
                <a:lnTo>
                  <a:pt x="1673683" y="1286161"/>
                </a:lnTo>
                <a:lnTo>
                  <a:pt x="1675581" y="1286630"/>
                </a:lnTo>
                <a:lnTo>
                  <a:pt x="1677488" y="1287090"/>
                </a:lnTo>
                <a:lnTo>
                  <a:pt x="1679386" y="1287530"/>
                </a:lnTo>
                <a:lnTo>
                  <a:pt x="1681283" y="1287970"/>
                </a:lnTo>
                <a:lnTo>
                  <a:pt x="1683191" y="1288391"/>
                </a:lnTo>
                <a:lnTo>
                  <a:pt x="1685088" y="1288811"/>
                </a:lnTo>
                <a:lnTo>
                  <a:pt x="1686995" y="1289212"/>
                </a:lnTo>
                <a:lnTo>
                  <a:pt x="1688893" y="1289613"/>
                </a:lnTo>
                <a:lnTo>
                  <a:pt x="1690800" y="1289995"/>
                </a:lnTo>
                <a:lnTo>
                  <a:pt x="1692698" y="1290376"/>
                </a:lnTo>
                <a:lnTo>
                  <a:pt x="1694605" y="1290748"/>
                </a:lnTo>
                <a:lnTo>
                  <a:pt x="1696502" y="1291100"/>
                </a:lnTo>
                <a:lnTo>
                  <a:pt x="1698410" y="1291452"/>
                </a:lnTo>
                <a:lnTo>
                  <a:pt x="1700307" y="1291795"/>
                </a:lnTo>
                <a:lnTo>
                  <a:pt x="1702205" y="1292137"/>
                </a:lnTo>
                <a:lnTo>
                  <a:pt x="1704112" y="1292460"/>
                </a:lnTo>
                <a:lnTo>
                  <a:pt x="1706010" y="1292773"/>
                </a:lnTo>
                <a:lnTo>
                  <a:pt x="1707917" y="1293086"/>
                </a:lnTo>
                <a:lnTo>
                  <a:pt x="1709815" y="1293389"/>
                </a:lnTo>
                <a:lnTo>
                  <a:pt x="1711722" y="1293682"/>
                </a:lnTo>
                <a:lnTo>
                  <a:pt x="1713619" y="1293976"/>
                </a:lnTo>
                <a:lnTo>
                  <a:pt x="1715527" y="1294250"/>
                </a:lnTo>
                <a:lnTo>
                  <a:pt x="1717424" y="1294524"/>
                </a:lnTo>
                <a:lnTo>
                  <a:pt x="1719322" y="1294797"/>
                </a:lnTo>
                <a:lnTo>
                  <a:pt x="1721229" y="1295052"/>
                </a:lnTo>
                <a:lnTo>
                  <a:pt x="1723127" y="1295306"/>
                </a:lnTo>
                <a:lnTo>
                  <a:pt x="1725034" y="1295560"/>
                </a:lnTo>
                <a:lnTo>
                  <a:pt x="1726932" y="1295795"/>
                </a:lnTo>
                <a:lnTo>
                  <a:pt x="1728839" y="1296030"/>
                </a:lnTo>
                <a:lnTo>
                  <a:pt x="1730736" y="1296265"/>
                </a:lnTo>
                <a:lnTo>
                  <a:pt x="1732644" y="1296480"/>
                </a:lnTo>
                <a:lnTo>
                  <a:pt x="1734541" y="1296705"/>
                </a:lnTo>
                <a:lnTo>
                  <a:pt x="1736439" y="1296910"/>
                </a:lnTo>
                <a:lnTo>
                  <a:pt x="1738346" y="1297116"/>
                </a:lnTo>
                <a:lnTo>
                  <a:pt x="1740243" y="1297321"/>
                </a:lnTo>
                <a:lnTo>
                  <a:pt x="1742151" y="1297517"/>
                </a:lnTo>
                <a:lnTo>
                  <a:pt x="1744048" y="1297702"/>
                </a:lnTo>
                <a:lnTo>
                  <a:pt x="1745956" y="1297888"/>
                </a:lnTo>
                <a:lnTo>
                  <a:pt x="1747853" y="1298074"/>
                </a:lnTo>
                <a:lnTo>
                  <a:pt x="1749761" y="1298250"/>
                </a:lnTo>
                <a:lnTo>
                  <a:pt x="1751658" y="1298416"/>
                </a:lnTo>
                <a:lnTo>
                  <a:pt x="1753565" y="1298583"/>
                </a:lnTo>
                <a:lnTo>
                  <a:pt x="1755463" y="1298749"/>
                </a:lnTo>
                <a:lnTo>
                  <a:pt x="1757360" y="1298905"/>
                </a:lnTo>
                <a:lnTo>
                  <a:pt x="1759268" y="1299052"/>
                </a:lnTo>
                <a:lnTo>
                  <a:pt x="1761165" y="1299209"/>
                </a:lnTo>
                <a:lnTo>
                  <a:pt x="1763073" y="1299355"/>
                </a:lnTo>
                <a:lnTo>
                  <a:pt x="1764970" y="1299492"/>
                </a:lnTo>
                <a:lnTo>
                  <a:pt x="1766878" y="1299629"/>
                </a:lnTo>
                <a:lnTo>
                  <a:pt x="1768775" y="1299766"/>
                </a:lnTo>
                <a:lnTo>
                  <a:pt x="1770682" y="1299893"/>
                </a:lnTo>
                <a:lnTo>
                  <a:pt x="1772580" y="1300020"/>
                </a:lnTo>
                <a:lnTo>
                  <a:pt x="1774477" y="1300148"/>
                </a:lnTo>
                <a:lnTo>
                  <a:pt x="1776385" y="1300265"/>
                </a:lnTo>
                <a:lnTo>
                  <a:pt x="1778282" y="1300382"/>
                </a:lnTo>
                <a:lnTo>
                  <a:pt x="1780189" y="1300490"/>
                </a:lnTo>
                <a:lnTo>
                  <a:pt x="1782087" y="1300607"/>
                </a:lnTo>
                <a:lnTo>
                  <a:pt x="1783994" y="1300705"/>
                </a:lnTo>
                <a:lnTo>
                  <a:pt x="1785892" y="1300813"/>
                </a:lnTo>
                <a:lnTo>
                  <a:pt x="1787799" y="1300911"/>
                </a:lnTo>
                <a:lnTo>
                  <a:pt x="1789697" y="1301008"/>
                </a:lnTo>
                <a:lnTo>
                  <a:pt x="1791594" y="1301106"/>
                </a:lnTo>
                <a:lnTo>
                  <a:pt x="1793502" y="1301204"/>
                </a:lnTo>
                <a:lnTo>
                  <a:pt x="1795399" y="1301292"/>
                </a:lnTo>
                <a:lnTo>
                  <a:pt x="1797306" y="1301380"/>
                </a:lnTo>
                <a:lnTo>
                  <a:pt x="1799204" y="1301458"/>
                </a:lnTo>
                <a:lnTo>
                  <a:pt x="1801111" y="1301546"/>
                </a:lnTo>
                <a:lnTo>
                  <a:pt x="1803009" y="1301625"/>
                </a:lnTo>
                <a:lnTo>
                  <a:pt x="1804916" y="1301703"/>
                </a:lnTo>
                <a:lnTo>
                  <a:pt x="1806814" y="1301781"/>
                </a:lnTo>
                <a:lnTo>
                  <a:pt x="1808711" y="1301850"/>
                </a:lnTo>
                <a:lnTo>
                  <a:pt x="1810619" y="1301918"/>
                </a:lnTo>
                <a:lnTo>
                  <a:pt x="1812516" y="1301996"/>
                </a:lnTo>
                <a:lnTo>
                  <a:pt x="1814423" y="1302055"/>
                </a:lnTo>
                <a:lnTo>
                  <a:pt x="1816321" y="1302123"/>
                </a:lnTo>
                <a:lnTo>
                  <a:pt x="1818228" y="1302192"/>
                </a:lnTo>
                <a:lnTo>
                  <a:pt x="1820126" y="1302251"/>
                </a:lnTo>
                <a:lnTo>
                  <a:pt x="1822033" y="1302309"/>
                </a:lnTo>
                <a:lnTo>
                  <a:pt x="1823930" y="1302368"/>
                </a:lnTo>
                <a:lnTo>
                  <a:pt x="1825838" y="1302417"/>
                </a:lnTo>
                <a:lnTo>
                  <a:pt x="1827735" y="1302476"/>
                </a:lnTo>
                <a:lnTo>
                  <a:pt x="1829633" y="1302524"/>
                </a:lnTo>
                <a:lnTo>
                  <a:pt x="1831540" y="1302583"/>
                </a:lnTo>
                <a:lnTo>
                  <a:pt x="1833438" y="1302632"/>
                </a:lnTo>
                <a:lnTo>
                  <a:pt x="1835345" y="1302681"/>
                </a:lnTo>
                <a:lnTo>
                  <a:pt x="1837243" y="1302720"/>
                </a:lnTo>
                <a:lnTo>
                  <a:pt x="1839150" y="1302769"/>
                </a:lnTo>
                <a:lnTo>
                  <a:pt x="1841047" y="1302808"/>
                </a:lnTo>
                <a:lnTo>
                  <a:pt x="1842955" y="1302857"/>
                </a:lnTo>
                <a:lnTo>
                  <a:pt x="1844852" y="1302896"/>
                </a:lnTo>
                <a:lnTo>
                  <a:pt x="1846750" y="1302935"/>
                </a:lnTo>
                <a:lnTo>
                  <a:pt x="1848657" y="1302974"/>
                </a:lnTo>
                <a:lnTo>
                  <a:pt x="1850555" y="1303014"/>
                </a:lnTo>
                <a:lnTo>
                  <a:pt x="1852462" y="1303053"/>
                </a:lnTo>
                <a:lnTo>
                  <a:pt x="1854360" y="1303082"/>
                </a:lnTo>
                <a:lnTo>
                  <a:pt x="1856267" y="1303121"/>
                </a:lnTo>
                <a:lnTo>
                  <a:pt x="1858164" y="1303150"/>
                </a:lnTo>
                <a:lnTo>
                  <a:pt x="1860072" y="1303180"/>
                </a:lnTo>
                <a:lnTo>
                  <a:pt x="1861969" y="1303209"/>
                </a:lnTo>
                <a:lnTo>
                  <a:pt x="1863867" y="1303248"/>
                </a:lnTo>
                <a:lnTo>
                  <a:pt x="1865774" y="1303268"/>
                </a:lnTo>
                <a:lnTo>
                  <a:pt x="1867671" y="1303297"/>
                </a:lnTo>
                <a:lnTo>
                  <a:pt x="1869579" y="1303326"/>
                </a:lnTo>
                <a:lnTo>
                  <a:pt x="1871476" y="1303356"/>
                </a:lnTo>
                <a:lnTo>
                  <a:pt x="1873384" y="1303375"/>
                </a:lnTo>
                <a:lnTo>
                  <a:pt x="1875281" y="1303405"/>
                </a:lnTo>
                <a:lnTo>
                  <a:pt x="1877188" y="1303424"/>
                </a:lnTo>
                <a:lnTo>
                  <a:pt x="1879086" y="1303454"/>
                </a:lnTo>
                <a:lnTo>
                  <a:pt x="1880993" y="1303473"/>
                </a:lnTo>
                <a:lnTo>
                  <a:pt x="1882891" y="1303493"/>
                </a:lnTo>
                <a:lnTo>
                  <a:pt x="1884788" y="1303512"/>
                </a:lnTo>
                <a:lnTo>
                  <a:pt x="1886696" y="1303532"/>
                </a:lnTo>
                <a:lnTo>
                  <a:pt x="1888593" y="1303551"/>
                </a:lnTo>
                <a:lnTo>
                  <a:pt x="1890501" y="1303571"/>
                </a:lnTo>
                <a:lnTo>
                  <a:pt x="1892398" y="1303591"/>
                </a:lnTo>
                <a:lnTo>
                  <a:pt x="1894305" y="1303610"/>
                </a:lnTo>
                <a:lnTo>
                  <a:pt x="1896203" y="1303630"/>
                </a:lnTo>
                <a:lnTo>
                  <a:pt x="1898110" y="1303649"/>
                </a:lnTo>
                <a:lnTo>
                  <a:pt x="1900008" y="130365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8EE61B0-B6BB-1047-799E-17AD7CE0BB04}"/>
              </a:ext>
            </a:extLst>
          </p:cNvPr>
          <p:cNvSpPr/>
          <p:nvPr/>
        </p:nvSpPr>
        <p:spPr>
          <a:xfrm>
            <a:off x="4953575" y="1789263"/>
            <a:ext cx="2347460" cy="1564973"/>
          </a:xfrm>
          <a:custGeom>
            <a:avLst/>
            <a:gdLst>
              <a:gd name="connsiteX0" fmla="*/ 0 w 2347460"/>
              <a:gd name="connsiteY0" fmla="*/ 1564973 h 1564973"/>
              <a:gd name="connsiteX1" fmla="*/ 2347460 w 2347460"/>
              <a:gd name="connsiteY1" fmla="*/ 1564973 h 1564973"/>
              <a:gd name="connsiteX2" fmla="*/ 2347460 w 2347460"/>
              <a:gd name="connsiteY2" fmla="*/ 0 h 1564973"/>
              <a:gd name="connsiteX3" fmla="*/ 0 w 2347460"/>
              <a:gd name="connsiteY3" fmla="*/ 0 h 15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7460" h="1564973">
                <a:moveTo>
                  <a:pt x="0" y="1564973"/>
                </a:moveTo>
                <a:lnTo>
                  <a:pt x="2347460" y="1564973"/>
                </a:lnTo>
                <a:lnTo>
                  <a:pt x="2347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76" cap="flat">
            <a:noFill/>
            <a:prstDash val="solid"/>
            <a:miter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9EAA76B-FBFA-577C-58CE-9A746CDE02D2}"/>
              </a:ext>
            </a:extLst>
          </p:cNvPr>
          <p:cNvGrpSpPr/>
          <p:nvPr/>
        </p:nvGrpSpPr>
        <p:grpSpPr>
          <a:xfrm>
            <a:off x="4963448" y="1835472"/>
            <a:ext cx="2291381" cy="1473486"/>
            <a:chOff x="4963448" y="1835472"/>
            <a:chExt cx="2291381" cy="1473486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4386A85-8401-3CCB-9780-E26289DB61BA}"/>
                </a:ext>
              </a:extLst>
            </p:cNvPr>
            <p:cNvSpPr/>
            <p:nvPr/>
          </p:nvSpPr>
          <p:spPr>
            <a:xfrm>
              <a:off x="5240817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B4BFA75-3F73-73E2-46C1-7DCCCBD8DF8C}"/>
                </a:ext>
              </a:extLst>
            </p:cNvPr>
            <p:cNvSpPr/>
            <p:nvPr/>
          </p:nvSpPr>
          <p:spPr>
            <a:xfrm>
              <a:off x="6142260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823D50D-6E0F-56CA-E89C-348BE8F38CE4}"/>
                </a:ext>
              </a:extLst>
            </p:cNvPr>
            <p:cNvSpPr/>
            <p:nvPr/>
          </p:nvSpPr>
          <p:spPr>
            <a:xfrm>
              <a:off x="6353375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1C65F16-F8E3-DD88-83AA-137BD7039158}"/>
                </a:ext>
              </a:extLst>
            </p:cNvPr>
            <p:cNvSpPr/>
            <p:nvPr/>
          </p:nvSpPr>
          <p:spPr>
            <a:xfrm>
              <a:off x="5240817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9B6EBDB-470F-11EC-8BEE-32A2EAC7A966}"/>
                </a:ext>
              </a:extLst>
            </p:cNvPr>
            <p:cNvSpPr/>
            <p:nvPr/>
          </p:nvSpPr>
          <p:spPr>
            <a:xfrm>
              <a:off x="6142260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7D108BA-6C6D-985F-8FDF-9A034567C4F8}"/>
                </a:ext>
              </a:extLst>
            </p:cNvPr>
            <p:cNvSpPr/>
            <p:nvPr/>
          </p:nvSpPr>
          <p:spPr>
            <a:xfrm>
              <a:off x="6353375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1B78B72-3804-2A10-E36F-54A4D8B1D27B}"/>
                </a:ext>
              </a:extLst>
            </p:cNvPr>
            <p:cNvSpPr/>
            <p:nvPr/>
          </p:nvSpPr>
          <p:spPr>
            <a:xfrm>
              <a:off x="6121935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E96008F-0D1B-945F-36B9-1347E6515026}"/>
                </a:ext>
              </a:extLst>
            </p:cNvPr>
            <p:cNvSpPr/>
            <p:nvPr/>
          </p:nvSpPr>
          <p:spPr>
            <a:xfrm>
              <a:off x="6328873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CB14CAF-63ED-3F21-E562-54CD6048996F}"/>
                </a:ext>
              </a:extLst>
            </p:cNvPr>
            <p:cNvSpPr/>
            <p:nvPr/>
          </p:nvSpPr>
          <p:spPr>
            <a:xfrm>
              <a:off x="5240817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7404645-2D39-E177-51E3-321576DA054F}"/>
                </a:ext>
              </a:extLst>
            </p:cNvPr>
            <p:cNvSpPr/>
            <p:nvPr/>
          </p:nvSpPr>
          <p:spPr>
            <a:xfrm>
              <a:off x="5240817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FE3EEE-4BEC-228E-00C7-9798529BD9BD}"/>
                </a:ext>
              </a:extLst>
            </p:cNvPr>
            <p:cNvSpPr/>
            <p:nvPr/>
          </p:nvSpPr>
          <p:spPr>
            <a:xfrm>
              <a:off x="5240817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91C9D87-AC5B-A5BE-0892-F4797BE992D7}"/>
                </a:ext>
              </a:extLst>
            </p:cNvPr>
            <p:cNvSpPr/>
            <p:nvPr/>
          </p:nvSpPr>
          <p:spPr>
            <a:xfrm>
              <a:off x="5240817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2461BFE-7AF9-FCB9-7111-7EF808E6AC12}"/>
                </a:ext>
              </a:extLst>
            </p:cNvPr>
            <p:cNvSpPr/>
            <p:nvPr/>
          </p:nvSpPr>
          <p:spPr>
            <a:xfrm>
              <a:off x="5240817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12EF73E-88FB-F38C-9F8F-8005077FF6A7}"/>
                </a:ext>
              </a:extLst>
            </p:cNvPr>
            <p:cNvSpPr/>
            <p:nvPr/>
          </p:nvSpPr>
          <p:spPr>
            <a:xfrm>
              <a:off x="52408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159B9C0-B275-F557-E299-ED731AD809F4}"/>
                </a:ext>
              </a:extLst>
            </p:cNvPr>
            <p:cNvSpPr/>
            <p:nvPr/>
          </p:nvSpPr>
          <p:spPr>
            <a:xfrm>
              <a:off x="5240817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4CC1354-F665-409B-C93E-459C4186C607}"/>
                </a:ext>
              </a:extLst>
            </p:cNvPr>
            <p:cNvSpPr/>
            <p:nvPr/>
          </p:nvSpPr>
          <p:spPr>
            <a:xfrm>
              <a:off x="5240817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8DA0ADD-561B-D4F0-649B-C34C098A22C6}"/>
                </a:ext>
              </a:extLst>
            </p:cNvPr>
            <p:cNvSpPr/>
            <p:nvPr/>
          </p:nvSpPr>
          <p:spPr>
            <a:xfrm>
              <a:off x="5240817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CA3CC9F-5B13-4C20-9D08-D73DB0C7E5EA}"/>
                </a:ext>
              </a:extLst>
            </p:cNvPr>
            <p:cNvSpPr/>
            <p:nvPr/>
          </p:nvSpPr>
          <p:spPr>
            <a:xfrm>
              <a:off x="5240817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5AD6E55-6C11-589A-EC2A-D07A22BC765A}"/>
                </a:ext>
              </a:extLst>
            </p:cNvPr>
            <p:cNvSpPr/>
            <p:nvPr/>
          </p:nvSpPr>
          <p:spPr>
            <a:xfrm>
              <a:off x="5240817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698591E-D818-23F6-982F-A76CF3E15FD3}"/>
                </a:ext>
              </a:extLst>
            </p:cNvPr>
            <p:cNvSpPr/>
            <p:nvPr/>
          </p:nvSpPr>
          <p:spPr>
            <a:xfrm>
              <a:off x="5087293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D947350-1D54-7923-98E3-57E02DC51667}"/>
                </a:ext>
              </a:extLst>
            </p:cNvPr>
            <p:cNvSpPr/>
            <p:nvPr/>
          </p:nvSpPr>
          <p:spPr>
            <a:xfrm>
              <a:off x="5142249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B2A3A77-DF5A-73F1-4BAF-F74D2F3819CD}"/>
                </a:ext>
              </a:extLst>
            </p:cNvPr>
            <p:cNvSpPr/>
            <p:nvPr/>
          </p:nvSpPr>
          <p:spPr>
            <a:xfrm>
              <a:off x="5164715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0425036-90B2-B0F4-B546-F5707508A7E5}"/>
                </a:ext>
              </a:extLst>
            </p:cNvPr>
            <p:cNvSpPr/>
            <p:nvPr/>
          </p:nvSpPr>
          <p:spPr>
            <a:xfrm>
              <a:off x="5089393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D314D7E-C1A5-5365-C3BE-6A5B5DFFE616}"/>
                </a:ext>
              </a:extLst>
            </p:cNvPr>
            <p:cNvSpPr/>
            <p:nvPr/>
          </p:nvSpPr>
          <p:spPr>
            <a:xfrm>
              <a:off x="5144349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5CF03DF-7C10-30A5-5390-B868F8C5D977}"/>
                </a:ext>
              </a:extLst>
            </p:cNvPr>
            <p:cNvSpPr/>
            <p:nvPr/>
          </p:nvSpPr>
          <p:spPr>
            <a:xfrm>
              <a:off x="5170380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4168847-98E2-79F2-842E-7B571D637F3A}"/>
                </a:ext>
              </a:extLst>
            </p:cNvPr>
            <p:cNvSpPr/>
            <p:nvPr/>
          </p:nvSpPr>
          <p:spPr>
            <a:xfrm>
              <a:off x="5090026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C77B379-3DC9-B6FE-F55B-589A91262A71}"/>
                </a:ext>
              </a:extLst>
            </p:cNvPr>
            <p:cNvSpPr/>
            <p:nvPr/>
          </p:nvSpPr>
          <p:spPr>
            <a:xfrm>
              <a:off x="5144982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6231F71-7CFD-9759-F1A1-394C5791C148}"/>
                </a:ext>
              </a:extLst>
            </p:cNvPr>
            <p:cNvSpPr/>
            <p:nvPr/>
          </p:nvSpPr>
          <p:spPr>
            <a:xfrm>
              <a:off x="5168042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8D85A42-EC91-1250-08EF-BF3C5AC87620}"/>
                </a:ext>
              </a:extLst>
            </p:cNvPr>
            <p:cNvSpPr/>
            <p:nvPr/>
          </p:nvSpPr>
          <p:spPr>
            <a:xfrm>
              <a:off x="5088402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10CAB7D-5948-C810-8192-E3A1F560A2C0}"/>
                </a:ext>
              </a:extLst>
            </p:cNvPr>
            <p:cNvSpPr/>
            <p:nvPr/>
          </p:nvSpPr>
          <p:spPr>
            <a:xfrm>
              <a:off x="5143358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182B036-6B33-FCD2-0956-F7F8B135141B}"/>
                </a:ext>
              </a:extLst>
            </p:cNvPr>
            <p:cNvSpPr/>
            <p:nvPr/>
          </p:nvSpPr>
          <p:spPr>
            <a:xfrm>
              <a:off x="5166655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3E04B0F-EE2F-AB8A-EFC0-6B91B050FF7F}"/>
                </a:ext>
              </a:extLst>
            </p:cNvPr>
            <p:cNvSpPr/>
            <p:nvPr/>
          </p:nvSpPr>
          <p:spPr>
            <a:xfrm>
              <a:off x="5086460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23B3BEF-5FCF-B9FE-54FB-65BA8CE0209C}"/>
                </a:ext>
              </a:extLst>
            </p:cNvPr>
            <p:cNvSpPr/>
            <p:nvPr/>
          </p:nvSpPr>
          <p:spPr>
            <a:xfrm>
              <a:off x="5141416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946C5D8-B7BD-D4F6-64CA-9F24ED0FC1F7}"/>
                </a:ext>
              </a:extLst>
            </p:cNvPr>
            <p:cNvSpPr/>
            <p:nvPr/>
          </p:nvSpPr>
          <p:spPr>
            <a:xfrm>
              <a:off x="5162496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7452EA0-13A7-8681-DDB5-528B83743165}"/>
                </a:ext>
              </a:extLst>
            </p:cNvPr>
            <p:cNvSpPr/>
            <p:nvPr/>
          </p:nvSpPr>
          <p:spPr>
            <a:xfrm>
              <a:off x="4970168" y="2662388"/>
              <a:ext cx="64101" cy="78991"/>
            </a:xfrm>
            <a:custGeom>
              <a:avLst/>
              <a:gdLst>
                <a:gd name="connsiteX0" fmla="*/ 1054 w 64101"/>
                <a:gd name="connsiteY0" fmla="*/ 0 h 78991"/>
                <a:gd name="connsiteX1" fmla="*/ 2932 w 64101"/>
                <a:gd name="connsiteY1" fmla="*/ 1603 h 78991"/>
                <a:gd name="connsiteX2" fmla="*/ 4857 w 64101"/>
                <a:gd name="connsiteY2" fmla="*/ 8889 h 78991"/>
                <a:gd name="connsiteX3" fmla="*/ 9851 w 64101"/>
                <a:gd name="connsiteY3" fmla="*/ 11729 h 78991"/>
                <a:gd name="connsiteX4" fmla="*/ 62131 w 64101"/>
                <a:gd name="connsiteY4" fmla="*/ 24834 h 78991"/>
                <a:gd name="connsiteX5" fmla="*/ 63964 w 64101"/>
                <a:gd name="connsiteY5" fmla="*/ 25567 h 78991"/>
                <a:gd name="connsiteX6" fmla="*/ 64101 w 64101"/>
                <a:gd name="connsiteY6" fmla="*/ 26346 h 78991"/>
                <a:gd name="connsiteX7" fmla="*/ 63781 w 64101"/>
                <a:gd name="connsiteY7" fmla="*/ 27354 h 78991"/>
                <a:gd name="connsiteX8" fmla="*/ 62314 w 64101"/>
                <a:gd name="connsiteY8" fmla="*/ 28132 h 78991"/>
                <a:gd name="connsiteX9" fmla="*/ 7056 w 64101"/>
                <a:gd name="connsiteY9" fmla="*/ 51500 h 78991"/>
                <a:gd name="connsiteX10" fmla="*/ 6186 w 64101"/>
                <a:gd name="connsiteY10" fmla="*/ 51913 h 78991"/>
                <a:gd name="connsiteX11" fmla="*/ 5361 w 64101"/>
                <a:gd name="connsiteY11" fmla="*/ 52326 h 78991"/>
                <a:gd name="connsiteX12" fmla="*/ 54892 w 64101"/>
                <a:gd name="connsiteY12" fmla="*/ 64743 h 78991"/>
                <a:gd name="connsiteX13" fmla="*/ 57045 w 64101"/>
                <a:gd name="connsiteY13" fmla="*/ 65109 h 78991"/>
                <a:gd name="connsiteX14" fmla="*/ 59978 w 64101"/>
                <a:gd name="connsiteY14" fmla="*/ 63871 h 78991"/>
                <a:gd name="connsiteX15" fmla="*/ 61215 w 64101"/>
                <a:gd name="connsiteY15" fmla="*/ 58923 h 78991"/>
                <a:gd name="connsiteX16" fmla="*/ 62223 w 64101"/>
                <a:gd name="connsiteY16" fmla="*/ 57045 h 78991"/>
                <a:gd name="connsiteX17" fmla="*/ 64101 w 64101"/>
                <a:gd name="connsiteY17" fmla="*/ 58740 h 78991"/>
                <a:gd name="connsiteX18" fmla="*/ 63964 w 64101"/>
                <a:gd name="connsiteY18" fmla="*/ 63552 h 78991"/>
                <a:gd name="connsiteX19" fmla="*/ 63826 w 64101"/>
                <a:gd name="connsiteY19" fmla="*/ 68408 h 78991"/>
                <a:gd name="connsiteX20" fmla="*/ 63964 w 64101"/>
                <a:gd name="connsiteY20" fmla="*/ 73127 h 78991"/>
                <a:gd name="connsiteX21" fmla="*/ 64101 w 64101"/>
                <a:gd name="connsiteY21" fmla="*/ 77801 h 78991"/>
                <a:gd name="connsiteX22" fmla="*/ 63047 w 64101"/>
                <a:gd name="connsiteY22" fmla="*/ 78992 h 78991"/>
                <a:gd name="connsiteX23" fmla="*/ 61810 w 64101"/>
                <a:gd name="connsiteY23" fmla="*/ 78671 h 78991"/>
                <a:gd name="connsiteX24" fmla="*/ 61306 w 64101"/>
                <a:gd name="connsiteY24" fmla="*/ 78076 h 78991"/>
                <a:gd name="connsiteX25" fmla="*/ 61215 w 64101"/>
                <a:gd name="connsiteY25" fmla="*/ 77389 h 78991"/>
                <a:gd name="connsiteX26" fmla="*/ 60573 w 64101"/>
                <a:gd name="connsiteY26" fmla="*/ 72760 h 78991"/>
                <a:gd name="connsiteX27" fmla="*/ 58970 w 64101"/>
                <a:gd name="connsiteY27" fmla="*/ 69828 h 78991"/>
                <a:gd name="connsiteX28" fmla="*/ 56862 w 64101"/>
                <a:gd name="connsiteY28" fmla="*/ 68225 h 78991"/>
                <a:gd name="connsiteX29" fmla="*/ 54159 w 64101"/>
                <a:gd name="connsiteY29" fmla="*/ 67262 h 78991"/>
                <a:gd name="connsiteX30" fmla="*/ 3757 w 64101"/>
                <a:gd name="connsiteY30" fmla="*/ 54709 h 78991"/>
                <a:gd name="connsiteX31" fmla="*/ 2932 w 64101"/>
                <a:gd name="connsiteY31" fmla="*/ 61077 h 78991"/>
                <a:gd name="connsiteX32" fmla="*/ 2887 w 64101"/>
                <a:gd name="connsiteY32" fmla="*/ 62635 h 78991"/>
                <a:gd name="connsiteX33" fmla="*/ 2612 w 64101"/>
                <a:gd name="connsiteY33" fmla="*/ 63368 h 78991"/>
                <a:gd name="connsiteX34" fmla="*/ 1879 w 64101"/>
                <a:gd name="connsiteY34" fmla="*/ 63688 h 78991"/>
                <a:gd name="connsiteX35" fmla="*/ 321 w 64101"/>
                <a:gd name="connsiteY35" fmla="*/ 63139 h 78991"/>
                <a:gd name="connsiteX36" fmla="*/ 0 w 64101"/>
                <a:gd name="connsiteY36" fmla="*/ 60985 h 78991"/>
                <a:gd name="connsiteX37" fmla="*/ 0 w 64101"/>
                <a:gd name="connsiteY37" fmla="*/ 48385 h 78991"/>
                <a:gd name="connsiteX38" fmla="*/ 275 w 64101"/>
                <a:gd name="connsiteY38" fmla="*/ 46369 h 78991"/>
                <a:gd name="connsiteX39" fmla="*/ 1787 w 64101"/>
                <a:gd name="connsiteY39" fmla="*/ 45407 h 78991"/>
                <a:gd name="connsiteX40" fmla="*/ 50768 w 64101"/>
                <a:gd name="connsiteY40" fmla="*/ 24650 h 78991"/>
                <a:gd name="connsiteX41" fmla="*/ 9026 w 64101"/>
                <a:gd name="connsiteY41" fmla="*/ 14158 h 78991"/>
                <a:gd name="connsiteX42" fmla="*/ 7056 w 64101"/>
                <a:gd name="connsiteY42" fmla="*/ 13883 h 78991"/>
                <a:gd name="connsiteX43" fmla="*/ 4124 w 64101"/>
                <a:gd name="connsiteY43" fmla="*/ 15258 h 78991"/>
                <a:gd name="connsiteX44" fmla="*/ 2932 w 64101"/>
                <a:gd name="connsiteY44" fmla="*/ 20252 h 78991"/>
                <a:gd name="connsiteX45" fmla="*/ 1879 w 64101"/>
                <a:gd name="connsiteY45" fmla="*/ 21947 h 78991"/>
                <a:gd name="connsiteX46" fmla="*/ 596 w 64101"/>
                <a:gd name="connsiteY46" fmla="*/ 21627 h 78991"/>
                <a:gd name="connsiteX47" fmla="*/ 92 w 64101"/>
                <a:gd name="connsiteY47" fmla="*/ 20985 h 78991"/>
                <a:gd name="connsiteX48" fmla="*/ 0 w 64101"/>
                <a:gd name="connsiteY48" fmla="*/ 20252 h 78991"/>
                <a:gd name="connsiteX49" fmla="*/ 138 w 64101"/>
                <a:gd name="connsiteY49" fmla="*/ 15486 h 78991"/>
                <a:gd name="connsiteX50" fmla="*/ 275 w 64101"/>
                <a:gd name="connsiteY50" fmla="*/ 10676 h 78991"/>
                <a:gd name="connsiteX51" fmla="*/ 138 w 64101"/>
                <a:gd name="connsiteY51" fmla="*/ 5957 h 78991"/>
                <a:gd name="connsiteX52" fmla="*/ 0 w 64101"/>
                <a:gd name="connsiteY52" fmla="*/ 1191 h 78991"/>
                <a:gd name="connsiteX53" fmla="*/ 275 w 64101"/>
                <a:gd name="connsiteY53" fmla="*/ 366 h 78991"/>
                <a:gd name="connsiteX54" fmla="*/ 779 w 64101"/>
                <a:gd name="connsiteY54" fmla="*/ 0 h 78991"/>
                <a:gd name="connsiteX55" fmla="*/ 1054 w 64101"/>
                <a:gd name="connsiteY55" fmla="*/ 0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1">
                  <a:moveTo>
                    <a:pt x="1054" y="0"/>
                  </a:moveTo>
                  <a:cubicBezTo>
                    <a:pt x="2306" y="0"/>
                    <a:pt x="2932" y="534"/>
                    <a:pt x="2932" y="1603"/>
                  </a:cubicBezTo>
                  <a:cubicBezTo>
                    <a:pt x="3055" y="5055"/>
                    <a:pt x="3696" y="7483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39"/>
                    <a:pt x="63842" y="25384"/>
                    <a:pt x="63964" y="25567"/>
                  </a:cubicBezTo>
                  <a:cubicBezTo>
                    <a:pt x="64056" y="25750"/>
                    <a:pt x="64101" y="26010"/>
                    <a:pt x="64101" y="26346"/>
                  </a:cubicBezTo>
                  <a:cubicBezTo>
                    <a:pt x="64101" y="26774"/>
                    <a:pt x="63994" y="27109"/>
                    <a:pt x="63781" y="27354"/>
                  </a:cubicBezTo>
                  <a:cubicBezTo>
                    <a:pt x="63567" y="27568"/>
                    <a:pt x="63078" y="27827"/>
                    <a:pt x="62314" y="28132"/>
                  </a:cubicBezTo>
                  <a:lnTo>
                    <a:pt x="7056" y="51500"/>
                  </a:lnTo>
                  <a:cubicBezTo>
                    <a:pt x="6812" y="51623"/>
                    <a:pt x="6522" y="51760"/>
                    <a:pt x="6186" y="51913"/>
                  </a:cubicBezTo>
                  <a:cubicBezTo>
                    <a:pt x="5850" y="52066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6"/>
                    <a:pt x="56556" y="65109"/>
                    <a:pt x="57045" y="65109"/>
                  </a:cubicBezTo>
                  <a:cubicBezTo>
                    <a:pt x="58236" y="65109"/>
                    <a:pt x="59214" y="64696"/>
                    <a:pt x="59978" y="63871"/>
                  </a:cubicBezTo>
                  <a:cubicBezTo>
                    <a:pt x="60711" y="63017"/>
                    <a:pt x="61123" y="61367"/>
                    <a:pt x="61215" y="58923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39"/>
                    <a:pt x="63826" y="68408"/>
                  </a:cubicBezTo>
                  <a:cubicBezTo>
                    <a:pt x="63826" y="69447"/>
                    <a:pt x="63872" y="71019"/>
                    <a:pt x="63964" y="73127"/>
                  </a:cubicBezTo>
                  <a:cubicBezTo>
                    <a:pt x="64056" y="75235"/>
                    <a:pt x="64101" y="76792"/>
                    <a:pt x="64101" y="77801"/>
                  </a:cubicBezTo>
                  <a:cubicBezTo>
                    <a:pt x="64101" y="78595"/>
                    <a:pt x="63750" y="78992"/>
                    <a:pt x="63047" y="78992"/>
                  </a:cubicBezTo>
                  <a:cubicBezTo>
                    <a:pt x="62498" y="78992"/>
                    <a:pt x="62085" y="78885"/>
                    <a:pt x="61810" y="78671"/>
                  </a:cubicBezTo>
                  <a:cubicBezTo>
                    <a:pt x="61505" y="78457"/>
                    <a:pt x="61337" y="78258"/>
                    <a:pt x="61306" y="78076"/>
                  </a:cubicBezTo>
                  <a:cubicBezTo>
                    <a:pt x="61245" y="77893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0"/>
                  </a:cubicBezTo>
                  <a:cubicBezTo>
                    <a:pt x="60207" y="71508"/>
                    <a:pt x="59672" y="70531"/>
                    <a:pt x="58970" y="69828"/>
                  </a:cubicBezTo>
                  <a:cubicBezTo>
                    <a:pt x="58267" y="69095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2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0"/>
                    <a:pt x="2917" y="62329"/>
                    <a:pt x="2887" y="62635"/>
                  </a:cubicBezTo>
                  <a:cubicBezTo>
                    <a:pt x="2856" y="62910"/>
                    <a:pt x="2764" y="63153"/>
                    <a:pt x="2612" y="63368"/>
                  </a:cubicBezTo>
                  <a:cubicBezTo>
                    <a:pt x="2459" y="63582"/>
                    <a:pt x="2215" y="63688"/>
                    <a:pt x="1879" y="63688"/>
                  </a:cubicBezTo>
                  <a:cubicBezTo>
                    <a:pt x="1023" y="63688"/>
                    <a:pt x="504" y="63506"/>
                    <a:pt x="321" y="63139"/>
                  </a:cubicBezTo>
                  <a:cubicBezTo>
                    <a:pt x="107" y="62772"/>
                    <a:pt x="0" y="62054"/>
                    <a:pt x="0" y="60985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0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2"/>
                  </a:cubicBezTo>
                  <a:cubicBezTo>
                    <a:pt x="2932" y="21381"/>
                    <a:pt x="2581" y="21947"/>
                    <a:pt x="1879" y="21947"/>
                  </a:cubicBezTo>
                  <a:cubicBezTo>
                    <a:pt x="1298" y="21947"/>
                    <a:pt x="871" y="21840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7"/>
                    <a:pt x="0" y="20252"/>
                  </a:cubicBezTo>
                  <a:cubicBezTo>
                    <a:pt x="0" y="19213"/>
                    <a:pt x="46" y="17625"/>
                    <a:pt x="138" y="15486"/>
                  </a:cubicBezTo>
                  <a:cubicBezTo>
                    <a:pt x="229" y="13348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8"/>
                    <a:pt x="0" y="2229"/>
                    <a:pt x="0" y="1191"/>
                  </a:cubicBezTo>
                  <a:cubicBezTo>
                    <a:pt x="0" y="825"/>
                    <a:pt x="92" y="550"/>
                    <a:pt x="275" y="366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4B9CF6B-6B6A-BD7B-3191-332930E84C08}"/>
                </a:ext>
              </a:extLst>
            </p:cNvPr>
            <p:cNvSpPr/>
            <p:nvPr/>
          </p:nvSpPr>
          <p:spPr>
            <a:xfrm>
              <a:off x="4963891" y="2631117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5 h 21763"/>
                <a:gd name="connsiteX3" fmla="*/ 1970 w 93838"/>
                <a:gd name="connsiteY3" fmla="*/ 3940 h 21763"/>
                <a:gd name="connsiteX4" fmla="*/ 0 w 93838"/>
                <a:gd name="connsiteY4" fmla="*/ 961 h 21763"/>
                <a:gd name="connsiteX5" fmla="*/ 916 w 93838"/>
                <a:gd name="connsiteY5" fmla="*/ 0 h 21763"/>
                <a:gd name="connsiteX6" fmla="*/ 2520 w 93838"/>
                <a:gd name="connsiteY6" fmla="*/ 1236 h 21763"/>
                <a:gd name="connsiteX7" fmla="*/ 46919 w 93838"/>
                <a:gd name="connsiteY7" fmla="*/ 16311 h 21763"/>
                <a:gd name="connsiteX8" fmla="*/ 90814 w 93838"/>
                <a:gd name="connsiteY8" fmla="*/ 1603 h 21763"/>
                <a:gd name="connsiteX9" fmla="*/ 92922 w 93838"/>
                <a:gd name="connsiteY9" fmla="*/ 0 h 21763"/>
                <a:gd name="connsiteX10" fmla="*/ 93838 w 93838"/>
                <a:gd name="connsiteY10" fmla="*/ 961 h 21763"/>
                <a:gd name="connsiteX11" fmla="*/ 91959 w 93838"/>
                <a:gd name="connsiteY11" fmla="*/ 3849 h 21763"/>
                <a:gd name="connsiteX12" fmla="*/ 85774 w 93838"/>
                <a:gd name="connsiteY12" fmla="*/ 9576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7"/>
                    <a:pt x="8431" y="9805"/>
                  </a:cubicBezTo>
                  <a:cubicBezTo>
                    <a:pt x="5437" y="7452"/>
                    <a:pt x="3284" y="5498"/>
                    <a:pt x="1970" y="3940"/>
                  </a:cubicBezTo>
                  <a:cubicBezTo>
                    <a:pt x="657" y="2382"/>
                    <a:pt x="0" y="1389"/>
                    <a:pt x="0" y="961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2"/>
                    <a:pt x="2520" y="1236"/>
                  </a:cubicBezTo>
                  <a:cubicBezTo>
                    <a:pt x="12784" y="11317"/>
                    <a:pt x="27583" y="16341"/>
                    <a:pt x="46919" y="16311"/>
                  </a:cubicBezTo>
                  <a:cubicBezTo>
                    <a:pt x="66316" y="16311"/>
                    <a:pt x="80947" y="11409"/>
                    <a:pt x="90814" y="1603"/>
                  </a:cubicBezTo>
                  <a:cubicBezTo>
                    <a:pt x="91883" y="534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1"/>
                  </a:cubicBezTo>
                  <a:cubicBezTo>
                    <a:pt x="93838" y="1389"/>
                    <a:pt x="93212" y="2351"/>
                    <a:pt x="91959" y="3849"/>
                  </a:cubicBezTo>
                  <a:cubicBezTo>
                    <a:pt x="90707" y="5345"/>
                    <a:pt x="88645" y="7255"/>
                    <a:pt x="85774" y="9576"/>
                  </a:cubicBezTo>
                  <a:cubicBezTo>
                    <a:pt x="82903" y="11897"/>
                    <a:pt x="79710" y="13898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CA01FAD-D45D-81B9-C2E0-A6B9DD36295F}"/>
                </a:ext>
              </a:extLst>
            </p:cNvPr>
            <p:cNvSpPr/>
            <p:nvPr/>
          </p:nvSpPr>
          <p:spPr>
            <a:xfrm>
              <a:off x="4992803" y="2577251"/>
              <a:ext cx="42520" cy="46735"/>
            </a:xfrm>
            <a:custGeom>
              <a:avLst/>
              <a:gdLst>
                <a:gd name="connsiteX0" fmla="*/ 6186 w 42520"/>
                <a:gd name="connsiteY0" fmla="*/ 0 h 46735"/>
                <a:gd name="connsiteX1" fmla="*/ 10218 w 42520"/>
                <a:gd name="connsiteY1" fmla="*/ 1604 h 46735"/>
                <a:gd name="connsiteX2" fmla="*/ 11638 w 42520"/>
                <a:gd name="connsiteY2" fmla="*/ 5040 h 46735"/>
                <a:gd name="connsiteX3" fmla="*/ 10630 w 42520"/>
                <a:gd name="connsiteY3" fmla="*/ 7698 h 46735"/>
                <a:gd name="connsiteX4" fmla="*/ 8339 w 42520"/>
                <a:gd name="connsiteY4" fmla="*/ 8614 h 46735"/>
                <a:gd name="connsiteX5" fmla="*/ 5086 w 42520"/>
                <a:gd name="connsiteY5" fmla="*/ 7331 h 46735"/>
                <a:gd name="connsiteX6" fmla="*/ 3253 w 42520"/>
                <a:gd name="connsiteY6" fmla="*/ 4124 h 46735"/>
                <a:gd name="connsiteX7" fmla="*/ 2062 w 42520"/>
                <a:gd name="connsiteY7" fmla="*/ 8797 h 46735"/>
                <a:gd name="connsiteX8" fmla="*/ 3024 w 42520"/>
                <a:gd name="connsiteY8" fmla="*/ 12234 h 46735"/>
                <a:gd name="connsiteX9" fmla="*/ 5223 w 42520"/>
                <a:gd name="connsiteY9" fmla="*/ 14754 h 46735"/>
                <a:gd name="connsiteX10" fmla="*/ 8248 w 42520"/>
                <a:gd name="connsiteY10" fmla="*/ 16495 h 46735"/>
                <a:gd name="connsiteX11" fmla="*/ 11042 w 42520"/>
                <a:gd name="connsiteY11" fmla="*/ 17595 h 46735"/>
                <a:gd name="connsiteX12" fmla="*/ 13150 w 42520"/>
                <a:gd name="connsiteY12" fmla="*/ 18099 h 46735"/>
                <a:gd name="connsiteX13" fmla="*/ 25980 w 42520"/>
                <a:gd name="connsiteY13" fmla="*/ 21306 h 46735"/>
                <a:gd name="connsiteX14" fmla="*/ 34227 w 42520"/>
                <a:gd name="connsiteY14" fmla="*/ 22864 h 46735"/>
                <a:gd name="connsiteX15" fmla="*/ 38672 w 42520"/>
                <a:gd name="connsiteY15" fmla="*/ 21581 h 46735"/>
                <a:gd name="connsiteX16" fmla="*/ 40413 w 42520"/>
                <a:gd name="connsiteY16" fmla="*/ 17732 h 46735"/>
                <a:gd name="connsiteX17" fmla="*/ 40138 w 42520"/>
                <a:gd name="connsiteY17" fmla="*/ 15578 h 46735"/>
                <a:gd name="connsiteX18" fmla="*/ 38992 w 42520"/>
                <a:gd name="connsiteY18" fmla="*/ 12967 h 46735"/>
                <a:gd name="connsiteX19" fmla="*/ 36839 w 42520"/>
                <a:gd name="connsiteY19" fmla="*/ 10126 h 46735"/>
                <a:gd name="connsiteX20" fmla="*/ 33265 w 42520"/>
                <a:gd name="connsiteY20" fmla="*/ 7423 h 46735"/>
                <a:gd name="connsiteX21" fmla="*/ 28133 w 42520"/>
                <a:gd name="connsiteY21" fmla="*/ 5223 h 46735"/>
                <a:gd name="connsiteX22" fmla="*/ 27125 w 42520"/>
                <a:gd name="connsiteY22" fmla="*/ 4032 h 46735"/>
                <a:gd name="connsiteX23" fmla="*/ 28041 w 42520"/>
                <a:gd name="connsiteY23" fmla="*/ 2886 h 46735"/>
                <a:gd name="connsiteX24" fmla="*/ 30470 w 42520"/>
                <a:gd name="connsiteY24" fmla="*/ 3528 h 46735"/>
                <a:gd name="connsiteX25" fmla="*/ 34181 w 42520"/>
                <a:gd name="connsiteY25" fmla="*/ 5453 h 46735"/>
                <a:gd name="connsiteX26" fmla="*/ 38122 w 42520"/>
                <a:gd name="connsiteY26" fmla="*/ 8431 h 46735"/>
                <a:gd name="connsiteX27" fmla="*/ 41237 w 42520"/>
                <a:gd name="connsiteY27" fmla="*/ 12646 h 46735"/>
                <a:gd name="connsiteX28" fmla="*/ 42520 w 42520"/>
                <a:gd name="connsiteY28" fmla="*/ 17915 h 46735"/>
                <a:gd name="connsiteX29" fmla="*/ 40413 w 42520"/>
                <a:gd name="connsiteY29" fmla="*/ 24467 h 46735"/>
                <a:gd name="connsiteX30" fmla="*/ 35373 w 42520"/>
                <a:gd name="connsiteY30" fmla="*/ 28041 h 46735"/>
                <a:gd name="connsiteX31" fmla="*/ 36335 w 42520"/>
                <a:gd name="connsiteY31" fmla="*/ 28591 h 46735"/>
                <a:gd name="connsiteX32" fmla="*/ 38122 w 42520"/>
                <a:gd name="connsiteY32" fmla="*/ 29874 h 46735"/>
                <a:gd name="connsiteX33" fmla="*/ 40229 w 42520"/>
                <a:gd name="connsiteY33" fmla="*/ 31844 h 46735"/>
                <a:gd name="connsiteX34" fmla="*/ 41787 w 42520"/>
                <a:gd name="connsiteY34" fmla="*/ 34548 h 46735"/>
                <a:gd name="connsiteX35" fmla="*/ 42520 w 42520"/>
                <a:gd name="connsiteY35" fmla="*/ 37893 h 46735"/>
                <a:gd name="connsiteX36" fmla="*/ 41879 w 42520"/>
                <a:gd name="connsiteY36" fmla="*/ 42063 h 46735"/>
                <a:gd name="connsiteX37" fmla="*/ 39771 w 42520"/>
                <a:gd name="connsiteY37" fmla="*/ 45362 h 46735"/>
                <a:gd name="connsiteX38" fmla="*/ 36289 w 42520"/>
                <a:gd name="connsiteY38" fmla="*/ 46736 h 46735"/>
                <a:gd name="connsiteX39" fmla="*/ 32486 w 42520"/>
                <a:gd name="connsiteY39" fmla="*/ 45224 h 46735"/>
                <a:gd name="connsiteX40" fmla="*/ 30882 w 42520"/>
                <a:gd name="connsiteY40" fmla="*/ 41558 h 46735"/>
                <a:gd name="connsiteX41" fmla="*/ 31661 w 42520"/>
                <a:gd name="connsiteY41" fmla="*/ 39175 h 46735"/>
                <a:gd name="connsiteX42" fmla="*/ 34135 w 42520"/>
                <a:gd name="connsiteY42" fmla="*/ 38076 h 46735"/>
                <a:gd name="connsiteX43" fmla="*/ 37434 w 42520"/>
                <a:gd name="connsiteY43" fmla="*/ 39359 h 46735"/>
                <a:gd name="connsiteX44" fmla="*/ 39221 w 42520"/>
                <a:gd name="connsiteY44" fmla="*/ 42474 h 46735"/>
                <a:gd name="connsiteX45" fmla="*/ 40413 w 42520"/>
                <a:gd name="connsiteY45" fmla="*/ 37801 h 46735"/>
                <a:gd name="connsiteX46" fmla="*/ 37755 w 42520"/>
                <a:gd name="connsiteY46" fmla="*/ 32394 h 46735"/>
                <a:gd name="connsiteX47" fmla="*/ 30653 w 42520"/>
                <a:gd name="connsiteY47" fmla="*/ 28866 h 46735"/>
                <a:gd name="connsiteX48" fmla="*/ 15212 w 42520"/>
                <a:gd name="connsiteY48" fmla="*/ 24926 h 46735"/>
                <a:gd name="connsiteX49" fmla="*/ 8339 w 42520"/>
                <a:gd name="connsiteY49" fmla="*/ 23826 h 46735"/>
                <a:gd name="connsiteX50" fmla="*/ 5086 w 42520"/>
                <a:gd name="connsiteY50" fmla="*/ 24330 h 46735"/>
                <a:gd name="connsiteX51" fmla="*/ 3162 w 42520"/>
                <a:gd name="connsiteY51" fmla="*/ 25705 h 46735"/>
                <a:gd name="connsiteX52" fmla="*/ 2291 w 42520"/>
                <a:gd name="connsiteY52" fmla="*/ 27309 h 46735"/>
                <a:gd name="connsiteX53" fmla="*/ 2062 w 42520"/>
                <a:gd name="connsiteY53" fmla="*/ 28866 h 46735"/>
                <a:gd name="connsiteX54" fmla="*/ 2612 w 42520"/>
                <a:gd name="connsiteY54" fmla="*/ 31798 h 46735"/>
                <a:gd name="connsiteX55" fmla="*/ 4445 w 42520"/>
                <a:gd name="connsiteY55" fmla="*/ 35143 h 46735"/>
                <a:gd name="connsiteX56" fmla="*/ 8248 w 42520"/>
                <a:gd name="connsiteY56" fmla="*/ 38625 h 46735"/>
                <a:gd name="connsiteX57" fmla="*/ 14342 w 42520"/>
                <a:gd name="connsiteY57" fmla="*/ 41467 h 46735"/>
                <a:gd name="connsiteX58" fmla="*/ 15395 w 42520"/>
                <a:gd name="connsiteY58" fmla="*/ 42704 h 46735"/>
                <a:gd name="connsiteX59" fmla="*/ 14433 w 42520"/>
                <a:gd name="connsiteY59" fmla="*/ 43804 h 46735"/>
                <a:gd name="connsiteX60" fmla="*/ 12050 w 42520"/>
                <a:gd name="connsiteY60" fmla="*/ 43208 h 46735"/>
                <a:gd name="connsiteX61" fmla="*/ 8339 w 42520"/>
                <a:gd name="connsiteY61" fmla="*/ 41283 h 46735"/>
                <a:gd name="connsiteX62" fmla="*/ 4445 w 42520"/>
                <a:gd name="connsiteY62" fmla="*/ 38260 h 46735"/>
                <a:gd name="connsiteX63" fmla="*/ 1283 w 42520"/>
                <a:gd name="connsiteY63" fmla="*/ 33998 h 46735"/>
                <a:gd name="connsiteX64" fmla="*/ 0 w 42520"/>
                <a:gd name="connsiteY64" fmla="*/ 28683 h 46735"/>
                <a:gd name="connsiteX65" fmla="*/ 275 w 42520"/>
                <a:gd name="connsiteY65" fmla="*/ 26254 h 46735"/>
                <a:gd name="connsiteX66" fmla="*/ 1191 w 42520"/>
                <a:gd name="connsiteY66" fmla="*/ 23551 h 46735"/>
                <a:gd name="connsiteX67" fmla="*/ 3391 w 42520"/>
                <a:gd name="connsiteY67" fmla="*/ 20710 h 46735"/>
                <a:gd name="connsiteX68" fmla="*/ 7102 w 42520"/>
                <a:gd name="connsiteY68" fmla="*/ 18557 h 46735"/>
                <a:gd name="connsiteX69" fmla="*/ 5040 w 42520"/>
                <a:gd name="connsiteY69" fmla="*/ 17274 h 46735"/>
                <a:gd name="connsiteX70" fmla="*/ 2795 w 42520"/>
                <a:gd name="connsiteY70" fmla="*/ 15303 h 46735"/>
                <a:gd name="connsiteX71" fmla="*/ 779 w 42520"/>
                <a:gd name="connsiteY71" fmla="*/ 12371 h 46735"/>
                <a:gd name="connsiteX72" fmla="*/ 0 w 42520"/>
                <a:gd name="connsiteY72" fmla="*/ 8706 h 46735"/>
                <a:gd name="connsiteX73" fmla="*/ 504 w 42520"/>
                <a:gd name="connsiteY73" fmla="*/ 4994 h 46735"/>
                <a:gd name="connsiteX74" fmla="*/ 2474 w 42520"/>
                <a:gd name="connsiteY74" fmla="*/ 1604 h 46735"/>
                <a:gd name="connsiteX75" fmla="*/ 6186 w 42520"/>
                <a:gd name="connsiteY75" fmla="*/ 0 h 4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5">
                  <a:moveTo>
                    <a:pt x="6186" y="0"/>
                  </a:moveTo>
                  <a:cubicBezTo>
                    <a:pt x="7896" y="0"/>
                    <a:pt x="9240" y="535"/>
                    <a:pt x="10218" y="1604"/>
                  </a:cubicBezTo>
                  <a:cubicBezTo>
                    <a:pt x="11165" y="2673"/>
                    <a:pt x="11638" y="3819"/>
                    <a:pt x="11638" y="5040"/>
                  </a:cubicBezTo>
                  <a:cubicBezTo>
                    <a:pt x="11638" y="6201"/>
                    <a:pt x="11302" y="7086"/>
                    <a:pt x="10630" y="7698"/>
                  </a:cubicBezTo>
                  <a:cubicBezTo>
                    <a:pt x="9958" y="8309"/>
                    <a:pt x="9194" y="8614"/>
                    <a:pt x="8339" y="8614"/>
                  </a:cubicBezTo>
                  <a:cubicBezTo>
                    <a:pt x="7178" y="8614"/>
                    <a:pt x="6094" y="8187"/>
                    <a:pt x="5086" y="7331"/>
                  </a:cubicBezTo>
                  <a:cubicBezTo>
                    <a:pt x="4078" y="6476"/>
                    <a:pt x="3467" y="5407"/>
                    <a:pt x="3253" y="4124"/>
                  </a:cubicBezTo>
                  <a:cubicBezTo>
                    <a:pt x="2459" y="5377"/>
                    <a:pt x="2062" y="6934"/>
                    <a:pt x="2062" y="8797"/>
                  </a:cubicBezTo>
                  <a:cubicBezTo>
                    <a:pt x="2062" y="10019"/>
                    <a:pt x="2383" y="11165"/>
                    <a:pt x="3024" y="12234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5"/>
                    <a:pt x="7056" y="15945"/>
                    <a:pt x="8248" y="16495"/>
                  </a:cubicBezTo>
                  <a:cubicBezTo>
                    <a:pt x="9408" y="17014"/>
                    <a:pt x="10340" y="17381"/>
                    <a:pt x="11042" y="17595"/>
                  </a:cubicBezTo>
                  <a:cubicBezTo>
                    <a:pt x="11715" y="17778"/>
                    <a:pt x="12417" y="17946"/>
                    <a:pt x="13150" y="18099"/>
                  </a:cubicBezTo>
                  <a:lnTo>
                    <a:pt x="25980" y="21306"/>
                  </a:lnTo>
                  <a:cubicBezTo>
                    <a:pt x="30042" y="22345"/>
                    <a:pt x="32791" y="22864"/>
                    <a:pt x="34227" y="22864"/>
                  </a:cubicBezTo>
                  <a:cubicBezTo>
                    <a:pt x="35999" y="22864"/>
                    <a:pt x="37480" y="22437"/>
                    <a:pt x="38672" y="21581"/>
                  </a:cubicBezTo>
                  <a:cubicBezTo>
                    <a:pt x="39832" y="20725"/>
                    <a:pt x="40413" y="19443"/>
                    <a:pt x="40413" y="17732"/>
                  </a:cubicBezTo>
                  <a:cubicBezTo>
                    <a:pt x="40413" y="17060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6"/>
                  </a:cubicBezTo>
                  <a:cubicBezTo>
                    <a:pt x="35953" y="9210"/>
                    <a:pt x="34762" y="8308"/>
                    <a:pt x="33265" y="7423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3"/>
                  </a:cubicBezTo>
                  <a:cubicBezTo>
                    <a:pt x="35556" y="6308"/>
                    <a:pt x="36869" y="7301"/>
                    <a:pt x="38122" y="8431"/>
                  </a:cubicBezTo>
                  <a:cubicBezTo>
                    <a:pt x="39344" y="9561"/>
                    <a:pt x="40382" y="10967"/>
                    <a:pt x="41237" y="12646"/>
                  </a:cubicBezTo>
                  <a:cubicBezTo>
                    <a:pt x="42093" y="14326"/>
                    <a:pt x="42520" y="16083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4"/>
                  </a:cubicBezTo>
                  <a:cubicBezTo>
                    <a:pt x="38916" y="30486"/>
                    <a:pt x="39618" y="31142"/>
                    <a:pt x="40229" y="31844"/>
                  </a:cubicBezTo>
                  <a:cubicBezTo>
                    <a:pt x="40810" y="32548"/>
                    <a:pt x="41329" y="33448"/>
                    <a:pt x="41787" y="34548"/>
                  </a:cubicBezTo>
                  <a:cubicBezTo>
                    <a:pt x="42276" y="35617"/>
                    <a:pt x="42520" y="36732"/>
                    <a:pt x="42520" y="37893"/>
                  </a:cubicBezTo>
                  <a:cubicBezTo>
                    <a:pt x="42520" y="39359"/>
                    <a:pt x="42307" y="40749"/>
                    <a:pt x="41879" y="42063"/>
                  </a:cubicBezTo>
                  <a:cubicBezTo>
                    <a:pt x="41451" y="43345"/>
                    <a:pt x="40749" y="44445"/>
                    <a:pt x="39771" y="45362"/>
                  </a:cubicBezTo>
                  <a:cubicBezTo>
                    <a:pt x="38794" y="46278"/>
                    <a:pt x="37633" y="46736"/>
                    <a:pt x="36289" y="46736"/>
                  </a:cubicBezTo>
                  <a:cubicBezTo>
                    <a:pt x="34792" y="46736"/>
                    <a:pt x="33525" y="46232"/>
                    <a:pt x="32486" y="45224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3"/>
                    <a:pt x="31142" y="39878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9"/>
                  </a:cubicBezTo>
                  <a:cubicBezTo>
                    <a:pt x="38381" y="40215"/>
                    <a:pt x="38977" y="41253"/>
                    <a:pt x="39221" y="42474"/>
                  </a:cubicBezTo>
                  <a:cubicBezTo>
                    <a:pt x="40016" y="41222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2"/>
                    <a:pt x="18389" y="25659"/>
                    <a:pt x="15212" y="24926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30"/>
                  </a:cubicBezTo>
                  <a:cubicBezTo>
                    <a:pt x="4200" y="24666"/>
                    <a:pt x="3559" y="25125"/>
                    <a:pt x="3162" y="25705"/>
                  </a:cubicBezTo>
                  <a:cubicBezTo>
                    <a:pt x="2734" y="26254"/>
                    <a:pt x="2444" y="26789"/>
                    <a:pt x="2291" y="27309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5"/>
                    <a:pt x="6537" y="37496"/>
                    <a:pt x="8248" y="38625"/>
                  </a:cubicBezTo>
                  <a:cubicBezTo>
                    <a:pt x="9958" y="39756"/>
                    <a:pt x="11989" y="40703"/>
                    <a:pt x="14342" y="41467"/>
                  </a:cubicBezTo>
                  <a:cubicBezTo>
                    <a:pt x="15044" y="41620"/>
                    <a:pt x="15395" y="42032"/>
                    <a:pt x="15395" y="42704"/>
                  </a:cubicBezTo>
                  <a:cubicBezTo>
                    <a:pt x="15365" y="43437"/>
                    <a:pt x="15044" y="43804"/>
                    <a:pt x="14433" y="43804"/>
                  </a:cubicBezTo>
                  <a:cubicBezTo>
                    <a:pt x="13914" y="43804"/>
                    <a:pt x="13120" y="43605"/>
                    <a:pt x="12050" y="43208"/>
                  </a:cubicBezTo>
                  <a:cubicBezTo>
                    <a:pt x="10951" y="42780"/>
                    <a:pt x="9714" y="42139"/>
                    <a:pt x="8339" y="41283"/>
                  </a:cubicBezTo>
                  <a:cubicBezTo>
                    <a:pt x="6965" y="40398"/>
                    <a:pt x="5666" y="39389"/>
                    <a:pt x="4445" y="38260"/>
                  </a:cubicBezTo>
                  <a:cubicBezTo>
                    <a:pt x="3192" y="37099"/>
                    <a:pt x="2138" y="35677"/>
                    <a:pt x="1283" y="33998"/>
                  </a:cubicBezTo>
                  <a:cubicBezTo>
                    <a:pt x="428" y="32287"/>
                    <a:pt x="0" y="30516"/>
                    <a:pt x="0" y="28683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10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4"/>
                  </a:cubicBezTo>
                  <a:cubicBezTo>
                    <a:pt x="4368" y="16755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6"/>
                  </a:cubicBezTo>
                  <a:cubicBezTo>
                    <a:pt x="0" y="7453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4"/>
                  </a:cubicBezTo>
                  <a:cubicBezTo>
                    <a:pt x="3452" y="535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A756691-E5F3-34CC-8777-23FEFEFB1E35}"/>
                </a:ext>
              </a:extLst>
            </p:cNvPr>
            <p:cNvSpPr/>
            <p:nvPr/>
          </p:nvSpPr>
          <p:spPr>
            <a:xfrm>
              <a:off x="4993903" y="2559760"/>
              <a:ext cx="58465" cy="11087"/>
            </a:xfrm>
            <a:custGeom>
              <a:avLst/>
              <a:gdLst>
                <a:gd name="connsiteX0" fmla="*/ 8339 w 58465"/>
                <a:gd name="connsiteY0" fmla="*/ 9668 h 11087"/>
                <a:gd name="connsiteX1" fmla="*/ 4857 w 58465"/>
                <a:gd name="connsiteY1" fmla="*/ 11088 h 11087"/>
                <a:gd name="connsiteX2" fmla="*/ 1466 w 58465"/>
                <a:gd name="connsiteY2" fmla="*/ 9668 h 11087"/>
                <a:gd name="connsiteX3" fmla="*/ 0 w 58465"/>
                <a:gd name="connsiteY3" fmla="*/ 6094 h 11087"/>
                <a:gd name="connsiteX4" fmla="*/ 1375 w 58465"/>
                <a:gd name="connsiteY4" fmla="*/ 2658 h 11087"/>
                <a:gd name="connsiteX5" fmla="*/ 4903 w 58465"/>
                <a:gd name="connsiteY5" fmla="*/ 1236 h 11087"/>
                <a:gd name="connsiteX6" fmla="*/ 8477 w 58465"/>
                <a:gd name="connsiteY6" fmla="*/ 2748 h 11087"/>
                <a:gd name="connsiteX7" fmla="*/ 9851 w 58465"/>
                <a:gd name="connsiteY7" fmla="*/ 6094 h 11087"/>
                <a:gd name="connsiteX8" fmla="*/ 8339 w 58465"/>
                <a:gd name="connsiteY8" fmla="*/ 9668 h 11087"/>
                <a:gd name="connsiteX9" fmla="*/ 38855 w 58465"/>
                <a:gd name="connsiteY9" fmla="*/ 9668 h 11087"/>
                <a:gd name="connsiteX10" fmla="*/ 35373 w 58465"/>
                <a:gd name="connsiteY10" fmla="*/ 10996 h 11087"/>
                <a:gd name="connsiteX11" fmla="*/ 31936 w 58465"/>
                <a:gd name="connsiteY11" fmla="*/ 9714 h 11087"/>
                <a:gd name="connsiteX12" fmla="*/ 30424 w 58465"/>
                <a:gd name="connsiteY12" fmla="*/ 6002 h 11087"/>
                <a:gd name="connsiteX13" fmla="*/ 33127 w 58465"/>
                <a:gd name="connsiteY13" fmla="*/ 1603 h 11087"/>
                <a:gd name="connsiteX14" fmla="*/ 40275 w 58465"/>
                <a:gd name="connsiteY14" fmla="*/ 0 h 11087"/>
                <a:gd name="connsiteX15" fmla="*/ 49622 w 58465"/>
                <a:gd name="connsiteY15" fmla="*/ 1970 h 11087"/>
                <a:gd name="connsiteX16" fmla="*/ 56312 w 58465"/>
                <a:gd name="connsiteY16" fmla="*/ 5865 h 11087"/>
                <a:gd name="connsiteX17" fmla="*/ 58465 w 58465"/>
                <a:gd name="connsiteY17" fmla="*/ 8568 h 11087"/>
                <a:gd name="connsiteX18" fmla="*/ 57458 w 58465"/>
                <a:gd name="connsiteY18" fmla="*/ 9485 h 11087"/>
                <a:gd name="connsiteX19" fmla="*/ 56404 w 58465"/>
                <a:gd name="connsiteY19" fmla="*/ 8843 h 11087"/>
                <a:gd name="connsiteX20" fmla="*/ 40275 w 58465"/>
                <a:gd name="connsiteY20" fmla="*/ 2062 h 11087"/>
                <a:gd name="connsiteX21" fmla="*/ 38855 w 58465"/>
                <a:gd name="connsiteY21" fmla="*/ 2245 h 11087"/>
                <a:gd name="connsiteX22" fmla="*/ 39038 w 58465"/>
                <a:gd name="connsiteY22" fmla="*/ 2474 h 11087"/>
                <a:gd name="connsiteX23" fmla="*/ 40367 w 58465"/>
                <a:gd name="connsiteY23" fmla="*/ 6002 h 11087"/>
                <a:gd name="connsiteX24" fmla="*/ 38855 w 58465"/>
                <a:gd name="connsiteY24" fmla="*/ 9668 h 1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7">
                  <a:moveTo>
                    <a:pt x="8339" y="9668"/>
                  </a:moveTo>
                  <a:cubicBezTo>
                    <a:pt x="7331" y="10614"/>
                    <a:pt x="6170" y="11088"/>
                    <a:pt x="4857" y="11088"/>
                  </a:cubicBezTo>
                  <a:cubicBezTo>
                    <a:pt x="3543" y="11088"/>
                    <a:pt x="2413" y="10614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0"/>
                    <a:pt x="3436" y="1236"/>
                    <a:pt x="4903" y="1236"/>
                  </a:cubicBezTo>
                  <a:cubicBezTo>
                    <a:pt x="6338" y="1236"/>
                    <a:pt x="7530" y="1740"/>
                    <a:pt x="8477" y="2748"/>
                  </a:cubicBezTo>
                  <a:cubicBezTo>
                    <a:pt x="9393" y="3726"/>
                    <a:pt x="9851" y="4841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3"/>
                    <a:pt x="36686" y="10996"/>
                    <a:pt x="35373" y="10996"/>
                  </a:cubicBezTo>
                  <a:cubicBezTo>
                    <a:pt x="34059" y="10996"/>
                    <a:pt x="32914" y="10568"/>
                    <a:pt x="31936" y="9714"/>
                  </a:cubicBezTo>
                  <a:cubicBezTo>
                    <a:pt x="30928" y="8827"/>
                    <a:pt x="30424" y="7590"/>
                    <a:pt x="30424" y="6002"/>
                  </a:cubicBezTo>
                  <a:cubicBezTo>
                    <a:pt x="30424" y="4138"/>
                    <a:pt x="31325" y="2672"/>
                    <a:pt x="33127" y="1603"/>
                  </a:cubicBezTo>
                  <a:cubicBezTo>
                    <a:pt x="34899" y="534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1"/>
                    <a:pt x="56312" y="5865"/>
                  </a:cubicBezTo>
                  <a:cubicBezTo>
                    <a:pt x="57747" y="7147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1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3"/>
                    <a:pt x="38855" y="2245"/>
                  </a:cubicBezTo>
                  <a:lnTo>
                    <a:pt x="39038" y="2474"/>
                  </a:lnTo>
                  <a:cubicBezTo>
                    <a:pt x="39924" y="3543"/>
                    <a:pt x="40367" y="4719"/>
                    <a:pt x="40367" y="6002"/>
                  </a:cubicBezTo>
                  <a:cubicBezTo>
                    <a:pt x="40367" y="7560"/>
                    <a:pt x="39863" y="8781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D2B60C7-685E-8662-1575-CB51C0BA321D}"/>
                </a:ext>
              </a:extLst>
            </p:cNvPr>
            <p:cNvSpPr/>
            <p:nvPr/>
          </p:nvSpPr>
          <p:spPr>
            <a:xfrm>
              <a:off x="4971772" y="2490656"/>
              <a:ext cx="64559" cy="39497"/>
            </a:xfrm>
            <a:custGeom>
              <a:avLst/>
              <a:gdLst>
                <a:gd name="connsiteX0" fmla="*/ 32486 w 64559"/>
                <a:gd name="connsiteY0" fmla="*/ 39497 h 39497"/>
                <a:gd name="connsiteX1" fmla="*/ 11180 w 64559"/>
                <a:gd name="connsiteY1" fmla="*/ 36015 h 39497"/>
                <a:gd name="connsiteX2" fmla="*/ 0 w 64559"/>
                <a:gd name="connsiteY2" fmla="*/ 19703 h 39497"/>
                <a:gd name="connsiteX3" fmla="*/ 687 w 64559"/>
                <a:gd name="connsiteY3" fmla="*/ 14755 h 39497"/>
                <a:gd name="connsiteX4" fmla="*/ 3849 w 64559"/>
                <a:gd name="connsiteY4" fmla="*/ 8981 h 39497"/>
                <a:gd name="connsiteX5" fmla="*/ 10493 w 64559"/>
                <a:gd name="connsiteY5" fmla="*/ 3758 h 39497"/>
                <a:gd name="connsiteX6" fmla="*/ 32486 w 64559"/>
                <a:gd name="connsiteY6" fmla="*/ 0 h 39497"/>
                <a:gd name="connsiteX7" fmla="*/ 53655 w 64559"/>
                <a:gd name="connsiteY7" fmla="*/ 3483 h 39497"/>
                <a:gd name="connsiteX8" fmla="*/ 64560 w 64559"/>
                <a:gd name="connsiteY8" fmla="*/ 19794 h 39497"/>
                <a:gd name="connsiteX9" fmla="*/ 62406 w 64559"/>
                <a:gd name="connsiteY9" fmla="*/ 28317 h 39497"/>
                <a:gd name="connsiteX10" fmla="*/ 55075 w 64559"/>
                <a:gd name="connsiteY10" fmla="*/ 35281 h 39497"/>
                <a:gd name="connsiteX11" fmla="*/ 32486 w 64559"/>
                <a:gd name="connsiteY11" fmla="*/ 39497 h 39497"/>
                <a:gd name="connsiteX12" fmla="*/ 31340 w 64559"/>
                <a:gd name="connsiteY12" fmla="*/ 31707 h 39497"/>
                <a:gd name="connsiteX13" fmla="*/ 51134 w 64559"/>
                <a:gd name="connsiteY13" fmla="*/ 30700 h 39497"/>
                <a:gd name="connsiteX14" fmla="*/ 59886 w 64559"/>
                <a:gd name="connsiteY14" fmla="*/ 26438 h 39497"/>
                <a:gd name="connsiteX15" fmla="*/ 62498 w 64559"/>
                <a:gd name="connsiteY15" fmla="*/ 19794 h 39497"/>
                <a:gd name="connsiteX16" fmla="*/ 59703 w 64559"/>
                <a:gd name="connsiteY16" fmla="*/ 12922 h 39497"/>
                <a:gd name="connsiteX17" fmla="*/ 50768 w 64559"/>
                <a:gd name="connsiteY17" fmla="*/ 8798 h 39497"/>
                <a:gd name="connsiteX18" fmla="*/ 31340 w 64559"/>
                <a:gd name="connsiteY18" fmla="*/ 7790 h 39497"/>
                <a:gd name="connsiteX19" fmla="*/ 13059 w 64559"/>
                <a:gd name="connsiteY19" fmla="*/ 8706 h 39497"/>
                <a:gd name="connsiteX20" fmla="*/ 4536 w 64559"/>
                <a:gd name="connsiteY20" fmla="*/ 13243 h 39497"/>
                <a:gd name="connsiteX21" fmla="*/ 2062 w 64559"/>
                <a:gd name="connsiteY21" fmla="*/ 19794 h 39497"/>
                <a:gd name="connsiteX22" fmla="*/ 2428 w 64559"/>
                <a:gd name="connsiteY22" fmla="*/ 22361 h 39497"/>
                <a:gd name="connsiteX23" fmla="*/ 3849 w 64559"/>
                <a:gd name="connsiteY23" fmla="*/ 25522 h 39497"/>
                <a:gd name="connsiteX24" fmla="*/ 7514 w 64559"/>
                <a:gd name="connsiteY24" fmla="*/ 28867 h 39497"/>
                <a:gd name="connsiteX25" fmla="*/ 14067 w 64559"/>
                <a:gd name="connsiteY25" fmla="*/ 30975 h 39497"/>
                <a:gd name="connsiteX26" fmla="*/ 31340 w 64559"/>
                <a:gd name="connsiteY26" fmla="*/ 31707 h 3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559" h="39497">
                  <a:moveTo>
                    <a:pt x="32486" y="39497"/>
                  </a:moveTo>
                  <a:cubicBezTo>
                    <a:pt x="23292" y="39497"/>
                    <a:pt x="16190" y="38336"/>
                    <a:pt x="11180" y="36015"/>
                  </a:cubicBezTo>
                  <a:cubicBezTo>
                    <a:pt x="3727" y="32776"/>
                    <a:pt x="0" y="27339"/>
                    <a:pt x="0" y="19703"/>
                  </a:cubicBezTo>
                  <a:cubicBezTo>
                    <a:pt x="0" y="18084"/>
                    <a:pt x="229" y="16434"/>
                    <a:pt x="687" y="14755"/>
                  </a:cubicBezTo>
                  <a:cubicBezTo>
                    <a:pt x="1115" y="13044"/>
                    <a:pt x="2169" y="11119"/>
                    <a:pt x="3849" y="8981"/>
                  </a:cubicBezTo>
                  <a:cubicBezTo>
                    <a:pt x="5529" y="6813"/>
                    <a:pt x="7743" y="5071"/>
                    <a:pt x="10493" y="3758"/>
                  </a:cubicBezTo>
                  <a:cubicBezTo>
                    <a:pt x="15808" y="1253"/>
                    <a:pt x="23139" y="0"/>
                    <a:pt x="32486" y="0"/>
                  </a:cubicBezTo>
                  <a:cubicBezTo>
                    <a:pt x="41619" y="0"/>
                    <a:pt x="48675" y="1161"/>
                    <a:pt x="53655" y="3483"/>
                  </a:cubicBezTo>
                  <a:cubicBezTo>
                    <a:pt x="60925" y="6873"/>
                    <a:pt x="64560" y="12310"/>
                    <a:pt x="64560" y="19794"/>
                  </a:cubicBezTo>
                  <a:cubicBezTo>
                    <a:pt x="64560" y="22604"/>
                    <a:pt x="63842" y="25445"/>
                    <a:pt x="62406" y="28317"/>
                  </a:cubicBezTo>
                  <a:cubicBezTo>
                    <a:pt x="60970" y="31158"/>
                    <a:pt x="58527" y="33479"/>
                    <a:pt x="55075" y="35281"/>
                  </a:cubicBezTo>
                  <a:cubicBezTo>
                    <a:pt x="49913" y="38091"/>
                    <a:pt x="42383" y="39497"/>
                    <a:pt x="32486" y="39497"/>
                  </a:cubicBezTo>
                  <a:moveTo>
                    <a:pt x="31340" y="31707"/>
                  </a:moveTo>
                  <a:cubicBezTo>
                    <a:pt x="40779" y="31707"/>
                    <a:pt x="47377" y="31372"/>
                    <a:pt x="51134" y="30700"/>
                  </a:cubicBezTo>
                  <a:cubicBezTo>
                    <a:pt x="55197" y="29936"/>
                    <a:pt x="58114" y="28515"/>
                    <a:pt x="59886" y="26438"/>
                  </a:cubicBezTo>
                  <a:cubicBezTo>
                    <a:pt x="61627" y="24330"/>
                    <a:pt x="62498" y="22116"/>
                    <a:pt x="62498" y="19794"/>
                  </a:cubicBezTo>
                  <a:cubicBezTo>
                    <a:pt x="62498" y="17289"/>
                    <a:pt x="61566" y="14998"/>
                    <a:pt x="59703" y="12922"/>
                  </a:cubicBezTo>
                  <a:cubicBezTo>
                    <a:pt x="57809" y="10814"/>
                    <a:pt x="54831" y="9439"/>
                    <a:pt x="50768" y="8798"/>
                  </a:cubicBezTo>
                  <a:cubicBezTo>
                    <a:pt x="46766" y="8095"/>
                    <a:pt x="40291" y="7759"/>
                    <a:pt x="31340" y="7790"/>
                  </a:cubicBezTo>
                  <a:cubicBezTo>
                    <a:pt x="22635" y="7790"/>
                    <a:pt x="16541" y="8095"/>
                    <a:pt x="13059" y="8706"/>
                  </a:cubicBezTo>
                  <a:cubicBezTo>
                    <a:pt x="8996" y="9531"/>
                    <a:pt x="6155" y="11043"/>
                    <a:pt x="4536" y="13243"/>
                  </a:cubicBezTo>
                  <a:cubicBezTo>
                    <a:pt x="2887" y="15411"/>
                    <a:pt x="2062" y="17595"/>
                    <a:pt x="2062" y="19794"/>
                  </a:cubicBezTo>
                  <a:cubicBezTo>
                    <a:pt x="2062" y="20619"/>
                    <a:pt x="2184" y="21474"/>
                    <a:pt x="2428" y="22361"/>
                  </a:cubicBezTo>
                  <a:cubicBezTo>
                    <a:pt x="2673" y="23215"/>
                    <a:pt x="3146" y="24269"/>
                    <a:pt x="3849" y="25522"/>
                  </a:cubicBezTo>
                  <a:cubicBezTo>
                    <a:pt x="4551" y="26775"/>
                    <a:pt x="5773" y="27890"/>
                    <a:pt x="7514" y="28867"/>
                  </a:cubicBezTo>
                  <a:cubicBezTo>
                    <a:pt x="9256" y="29814"/>
                    <a:pt x="11440" y="30516"/>
                    <a:pt x="14067" y="30975"/>
                  </a:cubicBezTo>
                  <a:cubicBezTo>
                    <a:pt x="17457" y="31463"/>
                    <a:pt x="23215" y="31707"/>
                    <a:pt x="31340" y="317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73129AA-5B89-20CF-45FD-EC7F20E85569}"/>
                </a:ext>
              </a:extLst>
            </p:cNvPr>
            <p:cNvSpPr/>
            <p:nvPr/>
          </p:nvSpPr>
          <p:spPr>
            <a:xfrm>
              <a:off x="5024327" y="2472688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3 h 10996"/>
                <a:gd name="connsiteX4" fmla="*/ 2703 w 28041"/>
                <a:gd name="connsiteY4" fmla="*/ 1604 h 10996"/>
                <a:gd name="connsiteX5" fmla="*/ 9851 w 28041"/>
                <a:gd name="connsiteY5" fmla="*/ 0 h 10996"/>
                <a:gd name="connsiteX6" fmla="*/ 19198 w 28041"/>
                <a:gd name="connsiteY6" fmla="*/ 1971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6 h 10996"/>
                <a:gd name="connsiteX13" fmla="*/ 8614 w 28041"/>
                <a:gd name="connsiteY13" fmla="*/ 2475 h 10996"/>
                <a:gd name="connsiteX14" fmla="*/ 9943 w 28041"/>
                <a:gd name="connsiteY14" fmla="*/ 6003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8"/>
                    <a:pt x="0" y="7591"/>
                    <a:pt x="0" y="6003"/>
                  </a:cubicBezTo>
                  <a:cubicBezTo>
                    <a:pt x="0" y="4139"/>
                    <a:pt x="901" y="2673"/>
                    <a:pt x="2703" y="1604"/>
                  </a:cubicBezTo>
                  <a:cubicBezTo>
                    <a:pt x="4475" y="535"/>
                    <a:pt x="6858" y="0"/>
                    <a:pt x="9851" y="0"/>
                  </a:cubicBezTo>
                  <a:cubicBezTo>
                    <a:pt x="13089" y="0"/>
                    <a:pt x="16205" y="657"/>
                    <a:pt x="19198" y="1971"/>
                  </a:cubicBezTo>
                  <a:cubicBezTo>
                    <a:pt x="22222" y="3285"/>
                    <a:pt x="24452" y="4582"/>
                    <a:pt x="25888" y="5865"/>
                  </a:cubicBezTo>
                  <a:cubicBezTo>
                    <a:pt x="27323" y="7148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1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3"/>
                    <a:pt x="8431" y="2246"/>
                  </a:cubicBezTo>
                  <a:lnTo>
                    <a:pt x="8614" y="2475"/>
                  </a:lnTo>
                  <a:cubicBezTo>
                    <a:pt x="9500" y="3544"/>
                    <a:pt x="9943" y="4719"/>
                    <a:pt x="9943" y="6003"/>
                  </a:cubicBezTo>
                  <a:cubicBezTo>
                    <a:pt x="9943" y="7561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25C3815-5966-0A8A-B19B-F98C51D00889}"/>
                </a:ext>
              </a:extLst>
            </p:cNvPr>
            <p:cNvSpPr/>
            <p:nvPr/>
          </p:nvSpPr>
          <p:spPr>
            <a:xfrm>
              <a:off x="4993811" y="2393458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2 h 49622"/>
                <a:gd name="connsiteX2" fmla="*/ 5452 w 41512"/>
                <a:gd name="connsiteY2" fmla="*/ 14892 h 49622"/>
                <a:gd name="connsiteX3" fmla="*/ 15670 w 41512"/>
                <a:gd name="connsiteY3" fmla="*/ 12005 h 49622"/>
                <a:gd name="connsiteX4" fmla="*/ 25796 w 41512"/>
                <a:gd name="connsiteY4" fmla="*/ 14158 h 49622"/>
                <a:gd name="connsiteX5" fmla="*/ 34044 w 41512"/>
                <a:gd name="connsiteY5" fmla="*/ 19657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1 h 49622"/>
                <a:gd name="connsiteX12" fmla="*/ 6186 w 41512"/>
                <a:gd name="connsiteY12" fmla="*/ 39863 h 49622"/>
                <a:gd name="connsiteX13" fmla="*/ 1695 w 41512"/>
                <a:gd name="connsiteY13" fmla="*/ 33037 h 49622"/>
                <a:gd name="connsiteX14" fmla="*/ 0 w 41512"/>
                <a:gd name="connsiteY14" fmla="*/ 25064 h 49622"/>
                <a:gd name="connsiteX15" fmla="*/ 0 w 41512"/>
                <a:gd name="connsiteY15" fmla="*/ 3666 h 49622"/>
                <a:gd name="connsiteX16" fmla="*/ 92 w 41512"/>
                <a:gd name="connsiteY16" fmla="*/ 1925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4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6 h 49622"/>
                <a:gd name="connsiteX32" fmla="*/ 31432 w 41512"/>
                <a:gd name="connsiteY32" fmla="*/ 23093 h 49622"/>
                <a:gd name="connsiteX33" fmla="*/ 23093 w 41512"/>
                <a:gd name="connsiteY33" fmla="*/ 19428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8"/>
                    <a:pt x="5452" y="4582"/>
                  </a:cubicBezTo>
                  <a:lnTo>
                    <a:pt x="5452" y="14892"/>
                  </a:lnTo>
                  <a:cubicBezTo>
                    <a:pt x="8202" y="12968"/>
                    <a:pt x="11608" y="12005"/>
                    <a:pt x="15670" y="12005"/>
                  </a:cubicBezTo>
                  <a:cubicBezTo>
                    <a:pt x="19153" y="12005"/>
                    <a:pt x="22528" y="12723"/>
                    <a:pt x="25796" y="14158"/>
                  </a:cubicBezTo>
                  <a:cubicBezTo>
                    <a:pt x="29034" y="15564"/>
                    <a:pt x="31783" y="17397"/>
                    <a:pt x="34044" y="19657"/>
                  </a:cubicBezTo>
                  <a:cubicBezTo>
                    <a:pt x="36304" y="21887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2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1"/>
                  </a:cubicBezTo>
                  <a:cubicBezTo>
                    <a:pt x="10141" y="43544"/>
                    <a:pt x="8049" y="41818"/>
                    <a:pt x="6186" y="39863"/>
                  </a:cubicBezTo>
                  <a:cubicBezTo>
                    <a:pt x="4322" y="37878"/>
                    <a:pt x="2826" y="35602"/>
                    <a:pt x="1695" y="33037"/>
                  </a:cubicBezTo>
                  <a:cubicBezTo>
                    <a:pt x="565" y="30440"/>
                    <a:pt x="0" y="27782"/>
                    <a:pt x="0" y="25064"/>
                  </a:cubicBezTo>
                  <a:lnTo>
                    <a:pt x="0" y="3666"/>
                  </a:lnTo>
                  <a:cubicBezTo>
                    <a:pt x="0" y="2902"/>
                    <a:pt x="31" y="2322"/>
                    <a:pt x="92" y="1925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7"/>
                    <a:pt x="5452" y="25125"/>
                    <a:pt x="5452" y="26621"/>
                  </a:cubicBezTo>
                  <a:cubicBezTo>
                    <a:pt x="5452" y="28729"/>
                    <a:pt x="6033" y="30944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2"/>
                    <a:pt x="21673" y="42704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6"/>
                    <a:pt x="37389" y="29096"/>
                  </a:cubicBezTo>
                  <a:cubicBezTo>
                    <a:pt x="36014" y="26835"/>
                    <a:pt x="34028" y="24834"/>
                    <a:pt x="31432" y="23093"/>
                  </a:cubicBezTo>
                  <a:cubicBezTo>
                    <a:pt x="29172" y="21566"/>
                    <a:pt x="26392" y="20345"/>
                    <a:pt x="23093" y="19428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A91DABD-C45F-7195-B5F0-7021D196917F}"/>
                </a:ext>
              </a:extLst>
            </p:cNvPr>
            <p:cNvSpPr/>
            <p:nvPr/>
          </p:nvSpPr>
          <p:spPr>
            <a:xfrm>
              <a:off x="4963448" y="2357694"/>
              <a:ext cx="43748" cy="26235"/>
            </a:xfrm>
            <a:custGeom>
              <a:avLst/>
              <a:gdLst>
                <a:gd name="connsiteX0" fmla="*/ 43748 w 43748"/>
                <a:gd name="connsiteY0" fmla="*/ 26236 h 26235"/>
                <a:gd name="connsiteX1" fmla="*/ 42209 w 43748"/>
                <a:gd name="connsiteY1" fmla="*/ 26140 h 26235"/>
                <a:gd name="connsiteX2" fmla="*/ 41311 w 43748"/>
                <a:gd name="connsiteY2" fmla="*/ 25498 h 26235"/>
                <a:gd name="connsiteX3" fmla="*/ 27263 w 43748"/>
                <a:gd name="connsiteY3" fmla="*/ 12893 h 26235"/>
                <a:gd name="connsiteX4" fmla="*/ 12733 w 43748"/>
                <a:gd name="connsiteY4" fmla="*/ 5998 h 26235"/>
                <a:gd name="connsiteX5" fmla="*/ 5196 w 43748"/>
                <a:gd name="connsiteY5" fmla="*/ 8307 h 26235"/>
                <a:gd name="connsiteX6" fmla="*/ 2053 w 43748"/>
                <a:gd name="connsiteY6" fmla="*/ 14785 h 26235"/>
                <a:gd name="connsiteX7" fmla="*/ 3817 w 43748"/>
                <a:gd name="connsiteY7" fmla="*/ 20110 h 26235"/>
                <a:gd name="connsiteX8" fmla="*/ 8724 w 43748"/>
                <a:gd name="connsiteY8" fmla="*/ 23670 h 26235"/>
                <a:gd name="connsiteX9" fmla="*/ 8660 w 43748"/>
                <a:gd name="connsiteY9" fmla="*/ 22804 h 26235"/>
                <a:gd name="connsiteX10" fmla="*/ 9686 w 43748"/>
                <a:gd name="connsiteY10" fmla="*/ 20270 h 26235"/>
                <a:gd name="connsiteX11" fmla="*/ 12092 w 43748"/>
                <a:gd name="connsiteY11" fmla="*/ 19340 h 26235"/>
                <a:gd name="connsiteX12" fmla="*/ 14722 w 43748"/>
                <a:gd name="connsiteY12" fmla="*/ 20494 h 26235"/>
                <a:gd name="connsiteX13" fmla="*/ 15556 w 43748"/>
                <a:gd name="connsiteY13" fmla="*/ 22740 h 26235"/>
                <a:gd name="connsiteX14" fmla="*/ 15459 w 43748"/>
                <a:gd name="connsiteY14" fmla="*/ 23798 h 26235"/>
                <a:gd name="connsiteX15" fmla="*/ 14465 w 43748"/>
                <a:gd name="connsiteY15" fmla="*/ 25306 h 26235"/>
                <a:gd name="connsiteX16" fmla="*/ 11899 w 43748"/>
                <a:gd name="connsiteY16" fmla="*/ 26236 h 26235"/>
                <a:gd name="connsiteX17" fmla="*/ 3656 w 43748"/>
                <a:gd name="connsiteY17" fmla="*/ 22772 h 26235"/>
                <a:gd name="connsiteX18" fmla="*/ 0 w 43748"/>
                <a:gd name="connsiteY18" fmla="*/ 13952 h 26235"/>
                <a:gd name="connsiteX19" fmla="*/ 3592 w 43748"/>
                <a:gd name="connsiteY19" fmla="*/ 3977 h 26235"/>
                <a:gd name="connsiteX20" fmla="*/ 12733 w 43748"/>
                <a:gd name="connsiteY20" fmla="*/ 0 h 26235"/>
                <a:gd name="connsiteX21" fmla="*/ 16486 w 43748"/>
                <a:gd name="connsiteY21" fmla="*/ 609 h 26235"/>
                <a:gd name="connsiteX22" fmla="*/ 19629 w 43748"/>
                <a:gd name="connsiteY22" fmla="*/ 1989 h 26235"/>
                <a:gd name="connsiteX23" fmla="*/ 23221 w 43748"/>
                <a:gd name="connsiteY23" fmla="*/ 4875 h 26235"/>
                <a:gd name="connsiteX24" fmla="*/ 27006 w 43748"/>
                <a:gd name="connsiteY24" fmla="*/ 8691 h 26235"/>
                <a:gd name="connsiteX25" fmla="*/ 31913 w 43748"/>
                <a:gd name="connsiteY25" fmla="*/ 14208 h 26235"/>
                <a:gd name="connsiteX26" fmla="*/ 38681 w 43748"/>
                <a:gd name="connsiteY26" fmla="*/ 21168 h 26235"/>
                <a:gd name="connsiteX27" fmla="*/ 38681 w 43748"/>
                <a:gd name="connsiteY27" fmla="*/ 9333 h 26235"/>
                <a:gd name="connsiteX28" fmla="*/ 38167 w 43748"/>
                <a:gd name="connsiteY28" fmla="*/ 3110 h 26235"/>
                <a:gd name="connsiteX29" fmla="*/ 32330 w 43748"/>
                <a:gd name="connsiteY29" fmla="*/ 1668 h 26235"/>
                <a:gd name="connsiteX30" fmla="*/ 32330 w 43748"/>
                <a:gd name="connsiteY30" fmla="*/ 0 h 26235"/>
                <a:gd name="connsiteX31" fmla="*/ 43748 w 43748"/>
                <a:gd name="connsiteY31" fmla="*/ 1860 h 26235"/>
                <a:gd name="connsiteX32" fmla="*/ 43748 w 43748"/>
                <a:gd name="connsiteY32" fmla="*/ 26236 h 2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5">
                  <a:moveTo>
                    <a:pt x="43748" y="26236"/>
                  </a:moveTo>
                  <a:cubicBezTo>
                    <a:pt x="42957" y="26236"/>
                    <a:pt x="42444" y="26203"/>
                    <a:pt x="42209" y="26140"/>
                  </a:cubicBezTo>
                  <a:cubicBezTo>
                    <a:pt x="41974" y="26054"/>
                    <a:pt x="41674" y="25840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5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5"/>
                    <a:pt x="6629" y="22922"/>
                    <a:pt x="8724" y="23670"/>
                  </a:cubicBezTo>
                  <a:cubicBezTo>
                    <a:pt x="8681" y="23542"/>
                    <a:pt x="8660" y="23253"/>
                    <a:pt x="8660" y="22804"/>
                  </a:cubicBezTo>
                  <a:cubicBezTo>
                    <a:pt x="8660" y="21713"/>
                    <a:pt x="9002" y="20869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4"/>
                  </a:cubicBezTo>
                  <a:cubicBezTo>
                    <a:pt x="15278" y="21243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3"/>
                    <a:pt x="15064" y="24686"/>
                    <a:pt x="14465" y="25306"/>
                  </a:cubicBezTo>
                  <a:cubicBezTo>
                    <a:pt x="13845" y="25926"/>
                    <a:pt x="12990" y="26236"/>
                    <a:pt x="11899" y="26236"/>
                  </a:cubicBezTo>
                  <a:cubicBezTo>
                    <a:pt x="8842" y="26236"/>
                    <a:pt x="6094" y="25082"/>
                    <a:pt x="3656" y="22772"/>
                  </a:cubicBezTo>
                  <a:cubicBezTo>
                    <a:pt x="1219" y="20441"/>
                    <a:pt x="0" y="17501"/>
                    <a:pt x="0" y="13952"/>
                  </a:cubicBezTo>
                  <a:cubicBezTo>
                    <a:pt x="0" y="9932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4"/>
                    <a:pt x="18710" y="1453"/>
                    <a:pt x="19629" y="1989"/>
                  </a:cubicBezTo>
                  <a:cubicBezTo>
                    <a:pt x="20548" y="2502"/>
                    <a:pt x="21746" y="3463"/>
                    <a:pt x="23221" y="4875"/>
                  </a:cubicBezTo>
                  <a:cubicBezTo>
                    <a:pt x="24697" y="6286"/>
                    <a:pt x="25958" y="7558"/>
                    <a:pt x="27006" y="8691"/>
                  </a:cubicBezTo>
                  <a:cubicBezTo>
                    <a:pt x="28054" y="9825"/>
                    <a:pt x="29689" y="11664"/>
                    <a:pt x="31913" y="14208"/>
                  </a:cubicBezTo>
                  <a:lnTo>
                    <a:pt x="38681" y="21168"/>
                  </a:lnTo>
                  <a:lnTo>
                    <a:pt x="38681" y="9333"/>
                  </a:lnTo>
                  <a:cubicBezTo>
                    <a:pt x="38681" y="5484"/>
                    <a:pt x="38510" y="3410"/>
                    <a:pt x="38167" y="3110"/>
                  </a:cubicBezTo>
                  <a:cubicBezTo>
                    <a:pt x="37547" y="2683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6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93FFAD1-B44E-1848-F636-5EA88917ED9B}"/>
                </a:ext>
              </a:extLst>
            </p:cNvPr>
            <p:cNvSpPr/>
            <p:nvPr/>
          </p:nvSpPr>
          <p:spPr>
            <a:xfrm>
              <a:off x="4963891" y="2326174"/>
              <a:ext cx="93838" cy="21764"/>
            </a:xfrm>
            <a:custGeom>
              <a:avLst/>
              <a:gdLst>
                <a:gd name="connsiteX0" fmla="*/ 92922 w 93838"/>
                <a:gd name="connsiteY0" fmla="*/ 21765 h 21764"/>
                <a:gd name="connsiteX1" fmla="*/ 91318 w 93838"/>
                <a:gd name="connsiteY1" fmla="*/ 20574 h 21764"/>
                <a:gd name="connsiteX2" fmla="*/ 46919 w 93838"/>
                <a:gd name="connsiteY2" fmla="*/ 5453 h 21764"/>
                <a:gd name="connsiteX3" fmla="*/ 3116 w 93838"/>
                <a:gd name="connsiteY3" fmla="*/ 19978 h 21764"/>
                <a:gd name="connsiteX4" fmla="*/ 916 w 93838"/>
                <a:gd name="connsiteY4" fmla="*/ 21765 h 21764"/>
                <a:gd name="connsiteX5" fmla="*/ 0 w 93838"/>
                <a:gd name="connsiteY5" fmla="*/ 20848 h 21764"/>
                <a:gd name="connsiteX6" fmla="*/ 1879 w 93838"/>
                <a:gd name="connsiteY6" fmla="*/ 17962 h 21764"/>
                <a:gd name="connsiteX7" fmla="*/ 8064 w 93838"/>
                <a:gd name="connsiteY7" fmla="*/ 12234 h 21764"/>
                <a:gd name="connsiteX8" fmla="*/ 17640 w 93838"/>
                <a:gd name="connsiteY8" fmla="*/ 6187 h 21764"/>
                <a:gd name="connsiteX9" fmla="*/ 46919 w 93838"/>
                <a:gd name="connsiteY9" fmla="*/ 0 h 21764"/>
                <a:gd name="connsiteX10" fmla="*/ 75556 w 93838"/>
                <a:gd name="connsiteY10" fmla="*/ 5911 h 21764"/>
                <a:gd name="connsiteX11" fmla="*/ 85407 w 93838"/>
                <a:gd name="connsiteY11" fmla="*/ 11959 h 21764"/>
                <a:gd name="connsiteX12" fmla="*/ 91868 w 93838"/>
                <a:gd name="connsiteY12" fmla="*/ 17824 h 21764"/>
                <a:gd name="connsiteX13" fmla="*/ 93838 w 93838"/>
                <a:gd name="connsiteY13" fmla="*/ 20848 h 21764"/>
                <a:gd name="connsiteX14" fmla="*/ 92922 w 93838"/>
                <a:gd name="connsiteY14" fmla="*/ 21765 h 2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4">
                  <a:moveTo>
                    <a:pt x="92922" y="21765"/>
                  </a:moveTo>
                  <a:cubicBezTo>
                    <a:pt x="92616" y="21765"/>
                    <a:pt x="92082" y="21368"/>
                    <a:pt x="91318" y="20574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8"/>
                  </a:cubicBezTo>
                  <a:cubicBezTo>
                    <a:pt x="1985" y="21169"/>
                    <a:pt x="1252" y="21765"/>
                    <a:pt x="916" y="21765"/>
                  </a:cubicBezTo>
                  <a:cubicBezTo>
                    <a:pt x="305" y="21765"/>
                    <a:pt x="0" y="21460"/>
                    <a:pt x="0" y="20848"/>
                  </a:cubicBezTo>
                  <a:cubicBezTo>
                    <a:pt x="0" y="20421"/>
                    <a:pt x="626" y="19458"/>
                    <a:pt x="1879" y="17962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3"/>
                    <a:pt x="14128" y="7897"/>
                    <a:pt x="17640" y="6187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8"/>
                  </a:cubicBezTo>
                  <a:cubicBezTo>
                    <a:pt x="93838" y="21460"/>
                    <a:pt x="93533" y="21765"/>
                    <a:pt x="92922" y="21765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489141-E0F8-D304-E1B4-F056FDA65D93}"/>
              </a:ext>
            </a:extLst>
          </p:cNvPr>
          <p:cNvGrpSpPr/>
          <p:nvPr/>
        </p:nvGrpSpPr>
        <p:grpSpPr>
          <a:xfrm>
            <a:off x="5297817" y="1874598"/>
            <a:ext cx="1055557" cy="1304096"/>
            <a:chOff x="5297817" y="1874598"/>
            <a:chExt cx="1055557" cy="1304096"/>
          </a:xfrm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7E6F19B7-A117-34F0-0C75-488257523D1D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  <a:gd name="connsiteX1002" fmla="*/ 1055558 w 1055557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  <a:lnTo>
                    <a:pt x="1055558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01EE03A-8DC1-6BFC-C94D-40848C8CE73A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ABB2F758-0906-95A0-89B8-0E2A6B62A63D}"/>
              </a:ext>
            </a:extLst>
          </p:cNvPr>
          <p:cNvSpPr/>
          <p:nvPr/>
        </p:nvSpPr>
        <p:spPr>
          <a:xfrm>
            <a:off x="5297817" y="1874595"/>
            <a:ext cx="1900007" cy="1304089"/>
          </a:xfrm>
          <a:custGeom>
            <a:avLst/>
            <a:gdLst>
              <a:gd name="connsiteX0" fmla="*/ 0 w 1900007"/>
              <a:gd name="connsiteY0" fmla="*/ 1303659 h 1304089"/>
              <a:gd name="connsiteX1" fmla="*/ 1901 w 1900007"/>
              <a:gd name="connsiteY1" fmla="*/ 1303649 h 1304089"/>
              <a:gd name="connsiteX2" fmla="*/ 3804 w 1900007"/>
              <a:gd name="connsiteY2" fmla="*/ 1303630 h 1304089"/>
              <a:gd name="connsiteX3" fmla="*/ 5705 w 1900007"/>
              <a:gd name="connsiteY3" fmla="*/ 1303610 h 1304089"/>
              <a:gd name="connsiteX4" fmla="*/ 7608 w 1900007"/>
              <a:gd name="connsiteY4" fmla="*/ 1303591 h 1304089"/>
              <a:gd name="connsiteX5" fmla="*/ 9509 w 1900007"/>
              <a:gd name="connsiteY5" fmla="*/ 1303571 h 1304089"/>
              <a:gd name="connsiteX6" fmla="*/ 11412 w 1900007"/>
              <a:gd name="connsiteY6" fmla="*/ 1303551 h 1304089"/>
              <a:gd name="connsiteX7" fmla="*/ 13313 w 1900007"/>
              <a:gd name="connsiteY7" fmla="*/ 1303532 h 1304089"/>
              <a:gd name="connsiteX8" fmla="*/ 15215 w 1900007"/>
              <a:gd name="connsiteY8" fmla="*/ 1303512 h 1304089"/>
              <a:gd name="connsiteX9" fmla="*/ 17117 w 1900007"/>
              <a:gd name="connsiteY9" fmla="*/ 1303493 h 1304089"/>
              <a:gd name="connsiteX10" fmla="*/ 19019 w 1900007"/>
              <a:gd name="connsiteY10" fmla="*/ 1303473 h 1304089"/>
              <a:gd name="connsiteX11" fmla="*/ 20921 w 1900007"/>
              <a:gd name="connsiteY11" fmla="*/ 1303454 h 1304089"/>
              <a:gd name="connsiteX12" fmla="*/ 22823 w 1900007"/>
              <a:gd name="connsiteY12" fmla="*/ 1303424 h 1304089"/>
              <a:gd name="connsiteX13" fmla="*/ 24725 w 1900007"/>
              <a:gd name="connsiteY13" fmla="*/ 1303405 h 1304089"/>
              <a:gd name="connsiteX14" fmla="*/ 26627 w 1900007"/>
              <a:gd name="connsiteY14" fmla="*/ 1303375 h 1304089"/>
              <a:gd name="connsiteX15" fmla="*/ 28529 w 1900007"/>
              <a:gd name="connsiteY15" fmla="*/ 1303356 h 1304089"/>
              <a:gd name="connsiteX16" fmla="*/ 30430 w 1900007"/>
              <a:gd name="connsiteY16" fmla="*/ 1303326 h 1304089"/>
              <a:gd name="connsiteX17" fmla="*/ 32332 w 1900007"/>
              <a:gd name="connsiteY17" fmla="*/ 1303297 h 1304089"/>
              <a:gd name="connsiteX18" fmla="*/ 34234 w 1900007"/>
              <a:gd name="connsiteY18" fmla="*/ 1303268 h 1304089"/>
              <a:gd name="connsiteX19" fmla="*/ 36136 w 1900007"/>
              <a:gd name="connsiteY19" fmla="*/ 1303248 h 1304089"/>
              <a:gd name="connsiteX20" fmla="*/ 38038 w 1900007"/>
              <a:gd name="connsiteY20" fmla="*/ 1303209 h 1304089"/>
              <a:gd name="connsiteX21" fmla="*/ 39940 w 1900007"/>
              <a:gd name="connsiteY21" fmla="*/ 1303180 h 1304089"/>
              <a:gd name="connsiteX22" fmla="*/ 41842 w 1900007"/>
              <a:gd name="connsiteY22" fmla="*/ 1303150 h 1304089"/>
              <a:gd name="connsiteX23" fmla="*/ 43744 w 1900007"/>
              <a:gd name="connsiteY23" fmla="*/ 1303121 h 1304089"/>
              <a:gd name="connsiteX24" fmla="*/ 45645 w 1900007"/>
              <a:gd name="connsiteY24" fmla="*/ 1303082 h 1304089"/>
              <a:gd name="connsiteX25" fmla="*/ 47548 w 1900007"/>
              <a:gd name="connsiteY25" fmla="*/ 1303053 h 1304089"/>
              <a:gd name="connsiteX26" fmla="*/ 49449 w 1900007"/>
              <a:gd name="connsiteY26" fmla="*/ 1303014 h 1304089"/>
              <a:gd name="connsiteX27" fmla="*/ 51352 w 1900007"/>
              <a:gd name="connsiteY27" fmla="*/ 1302974 h 1304089"/>
              <a:gd name="connsiteX28" fmla="*/ 53253 w 1900007"/>
              <a:gd name="connsiteY28" fmla="*/ 1302935 h 1304089"/>
              <a:gd name="connsiteX29" fmla="*/ 55156 w 1900007"/>
              <a:gd name="connsiteY29" fmla="*/ 1302896 h 1304089"/>
              <a:gd name="connsiteX30" fmla="*/ 57057 w 1900007"/>
              <a:gd name="connsiteY30" fmla="*/ 1302857 h 1304089"/>
              <a:gd name="connsiteX31" fmla="*/ 58959 w 1900007"/>
              <a:gd name="connsiteY31" fmla="*/ 1302808 h 1304089"/>
              <a:gd name="connsiteX32" fmla="*/ 60861 w 1900007"/>
              <a:gd name="connsiteY32" fmla="*/ 1302769 h 1304089"/>
              <a:gd name="connsiteX33" fmla="*/ 62763 w 1900007"/>
              <a:gd name="connsiteY33" fmla="*/ 1302720 h 1304089"/>
              <a:gd name="connsiteX34" fmla="*/ 64665 w 1900007"/>
              <a:gd name="connsiteY34" fmla="*/ 1302681 h 1304089"/>
              <a:gd name="connsiteX35" fmla="*/ 66567 w 1900007"/>
              <a:gd name="connsiteY35" fmla="*/ 1302632 h 1304089"/>
              <a:gd name="connsiteX36" fmla="*/ 68469 w 1900007"/>
              <a:gd name="connsiteY36" fmla="*/ 1302583 h 1304089"/>
              <a:gd name="connsiteX37" fmla="*/ 70371 w 1900007"/>
              <a:gd name="connsiteY37" fmla="*/ 1302524 h 1304089"/>
              <a:gd name="connsiteX38" fmla="*/ 72272 w 1900007"/>
              <a:gd name="connsiteY38" fmla="*/ 1302476 h 1304089"/>
              <a:gd name="connsiteX39" fmla="*/ 74174 w 1900007"/>
              <a:gd name="connsiteY39" fmla="*/ 1302417 h 1304089"/>
              <a:gd name="connsiteX40" fmla="*/ 76076 w 1900007"/>
              <a:gd name="connsiteY40" fmla="*/ 1302368 h 1304089"/>
              <a:gd name="connsiteX41" fmla="*/ 77978 w 1900007"/>
              <a:gd name="connsiteY41" fmla="*/ 1302309 h 1304089"/>
              <a:gd name="connsiteX42" fmla="*/ 79880 w 1900007"/>
              <a:gd name="connsiteY42" fmla="*/ 1302251 h 1304089"/>
              <a:gd name="connsiteX43" fmla="*/ 81782 w 1900007"/>
              <a:gd name="connsiteY43" fmla="*/ 1302192 h 1304089"/>
              <a:gd name="connsiteX44" fmla="*/ 83684 w 1900007"/>
              <a:gd name="connsiteY44" fmla="*/ 1302123 h 1304089"/>
              <a:gd name="connsiteX45" fmla="*/ 85585 w 1900007"/>
              <a:gd name="connsiteY45" fmla="*/ 1302055 h 1304089"/>
              <a:gd name="connsiteX46" fmla="*/ 87488 w 1900007"/>
              <a:gd name="connsiteY46" fmla="*/ 1301996 h 1304089"/>
              <a:gd name="connsiteX47" fmla="*/ 89389 w 1900007"/>
              <a:gd name="connsiteY47" fmla="*/ 1301918 h 1304089"/>
              <a:gd name="connsiteX48" fmla="*/ 91292 w 1900007"/>
              <a:gd name="connsiteY48" fmla="*/ 1301850 h 1304089"/>
              <a:gd name="connsiteX49" fmla="*/ 93193 w 1900007"/>
              <a:gd name="connsiteY49" fmla="*/ 1301781 h 1304089"/>
              <a:gd name="connsiteX50" fmla="*/ 95096 w 1900007"/>
              <a:gd name="connsiteY50" fmla="*/ 1301703 h 1304089"/>
              <a:gd name="connsiteX51" fmla="*/ 96997 w 1900007"/>
              <a:gd name="connsiteY51" fmla="*/ 1301625 h 1304089"/>
              <a:gd name="connsiteX52" fmla="*/ 98899 w 1900007"/>
              <a:gd name="connsiteY52" fmla="*/ 1301546 h 1304089"/>
              <a:gd name="connsiteX53" fmla="*/ 100801 w 1900007"/>
              <a:gd name="connsiteY53" fmla="*/ 1301458 h 1304089"/>
              <a:gd name="connsiteX54" fmla="*/ 102703 w 1900007"/>
              <a:gd name="connsiteY54" fmla="*/ 1301380 h 1304089"/>
              <a:gd name="connsiteX55" fmla="*/ 104605 w 1900007"/>
              <a:gd name="connsiteY55" fmla="*/ 1301292 h 1304089"/>
              <a:gd name="connsiteX56" fmla="*/ 106507 w 1900007"/>
              <a:gd name="connsiteY56" fmla="*/ 1301204 h 1304089"/>
              <a:gd name="connsiteX57" fmla="*/ 108409 w 1900007"/>
              <a:gd name="connsiteY57" fmla="*/ 1301106 h 1304089"/>
              <a:gd name="connsiteX58" fmla="*/ 110311 w 1900007"/>
              <a:gd name="connsiteY58" fmla="*/ 1301008 h 1304089"/>
              <a:gd name="connsiteX59" fmla="*/ 112213 w 1900007"/>
              <a:gd name="connsiteY59" fmla="*/ 1300911 h 1304089"/>
              <a:gd name="connsiteX60" fmla="*/ 114114 w 1900007"/>
              <a:gd name="connsiteY60" fmla="*/ 1300813 h 1304089"/>
              <a:gd name="connsiteX61" fmla="*/ 116016 w 1900007"/>
              <a:gd name="connsiteY61" fmla="*/ 1300705 h 1304089"/>
              <a:gd name="connsiteX62" fmla="*/ 117918 w 1900007"/>
              <a:gd name="connsiteY62" fmla="*/ 1300607 h 1304089"/>
              <a:gd name="connsiteX63" fmla="*/ 119820 w 1900007"/>
              <a:gd name="connsiteY63" fmla="*/ 1300490 h 1304089"/>
              <a:gd name="connsiteX64" fmla="*/ 121722 w 1900007"/>
              <a:gd name="connsiteY64" fmla="*/ 1300382 h 1304089"/>
              <a:gd name="connsiteX65" fmla="*/ 123624 w 1900007"/>
              <a:gd name="connsiteY65" fmla="*/ 1300265 h 1304089"/>
              <a:gd name="connsiteX66" fmla="*/ 125526 w 1900007"/>
              <a:gd name="connsiteY66" fmla="*/ 1300148 h 1304089"/>
              <a:gd name="connsiteX67" fmla="*/ 127428 w 1900007"/>
              <a:gd name="connsiteY67" fmla="*/ 1300020 h 1304089"/>
              <a:gd name="connsiteX68" fmla="*/ 129329 w 1900007"/>
              <a:gd name="connsiteY68" fmla="*/ 1299893 h 1304089"/>
              <a:gd name="connsiteX69" fmla="*/ 131232 w 1900007"/>
              <a:gd name="connsiteY69" fmla="*/ 1299766 h 1304089"/>
              <a:gd name="connsiteX70" fmla="*/ 133133 w 1900007"/>
              <a:gd name="connsiteY70" fmla="*/ 1299629 h 1304089"/>
              <a:gd name="connsiteX71" fmla="*/ 135036 w 1900007"/>
              <a:gd name="connsiteY71" fmla="*/ 1299492 h 1304089"/>
              <a:gd name="connsiteX72" fmla="*/ 136937 w 1900007"/>
              <a:gd name="connsiteY72" fmla="*/ 1299355 h 1304089"/>
              <a:gd name="connsiteX73" fmla="*/ 138840 w 1900007"/>
              <a:gd name="connsiteY73" fmla="*/ 1299209 h 1304089"/>
              <a:gd name="connsiteX74" fmla="*/ 140741 w 1900007"/>
              <a:gd name="connsiteY74" fmla="*/ 1299052 h 1304089"/>
              <a:gd name="connsiteX75" fmla="*/ 142643 w 1900007"/>
              <a:gd name="connsiteY75" fmla="*/ 1298905 h 1304089"/>
              <a:gd name="connsiteX76" fmla="*/ 144545 w 1900007"/>
              <a:gd name="connsiteY76" fmla="*/ 1298749 h 1304089"/>
              <a:gd name="connsiteX77" fmla="*/ 146447 w 1900007"/>
              <a:gd name="connsiteY77" fmla="*/ 1298583 h 1304089"/>
              <a:gd name="connsiteX78" fmla="*/ 148349 w 1900007"/>
              <a:gd name="connsiteY78" fmla="*/ 1298416 h 1304089"/>
              <a:gd name="connsiteX79" fmla="*/ 150251 w 1900007"/>
              <a:gd name="connsiteY79" fmla="*/ 1298250 h 1304089"/>
              <a:gd name="connsiteX80" fmla="*/ 152153 w 1900007"/>
              <a:gd name="connsiteY80" fmla="*/ 1298074 h 1304089"/>
              <a:gd name="connsiteX81" fmla="*/ 154055 w 1900007"/>
              <a:gd name="connsiteY81" fmla="*/ 1297888 h 1304089"/>
              <a:gd name="connsiteX82" fmla="*/ 155956 w 1900007"/>
              <a:gd name="connsiteY82" fmla="*/ 1297702 h 1304089"/>
              <a:gd name="connsiteX83" fmla="*/ 157858 w 1900007"/>
              <a:gd name="connsiteY83" fmla="*/ 1297517 h 1304089"/>
              <a:gd name="connsiteX84" fmla="*/ 159760 w 1900007"/>
              <a:gd name="connsiteY84" fmla="*/ 1297321 h 1304089"/>
              <a:gd name="connsiteX85" fmla="*/ 161662 w 1900007"/>
              <a:gd name="connsiteY85" fmla="*/ 1297116 h 1304089"/>
              <a:gd name="connsiteX86" fmla="*/ 163564 w 1900007"/>
              <a:gd name="connsiteY86" fmla="*/ 1296910 h 1304089"/>
              <a:gd name="connsiteX87" fmla="*/ 165466 w 1900007"/>
              <a:gd name="connsiteY87" fmla="*/ 1296705 h 1304089"/>
              <a:gd name="connsiteX88" fmla="*/ 167368 w 1900007"/>
              <a:gd name="connsiteY88" fmla="*/ 1296480 h 1304089"/>
              <a:gd name="connsiteX89" fmla="*/ 169269 w 1900007"/>
              <a:gd name="connsiteY89" fmla="*/ 1296265 h 1304089"/>
              <a:gd name="connsiteX90" fmla="*/ 171172 w 1900007"/>
              <a:gd name="connsiteY90" fmla="*/ 1296030 h 1304089"/>
              <a:gd name="connsiteX91" fmla="*/ 173073 w 1900007"/>
              <a:gd name="connsiteY91" fmla="*/ 1295795 h 1304089"/>
              <a:gd name="connsiteX92" fmla="*/ 174976 w 1900007"/>
              <a:gd name="connsiteY92" fmla="*/ 1295560 h 1304089"/>
              <a:gd name="connsiteX93" fmla="*/ 176877 w 1900007"/>
              <a:gd name="connsiteY93" fmla="*/ 1295306 h 1304089"/>
              <a:gd name="connsiteX94" fmla="*/ 178780 w 1900007"/>
              <a:gd name="connsiteY94" fmla="*/ 1295052 h 1304089"/>
              <a:gd name="connsiteX95" fmla="*/ 180681 w 1900007"/>
              <a:gd name="connsiteY95" fmla="*/ 1294797 h 1304089"/>
              <a:gd name="connsiteX96" fmla="*/ 182584 w 1900007"/>
              <a:gd name="connsiteY96" fmla="*/ 1294524 h 1304089"/>
              <a:gd name="connsiteX97" fmla="*/ 184485 w 1900007"/>
              <a:gd name="connsiteY97" fmla="*/ 1294250 h 1304089"/>
              <a:gd name="connsiteX98" fmla="*/ 186387 w 1900007"/>
              <a:gd name="connsiteY98" fmla="*/ 1293976 h 1304089"/>
              <a:gd name="connsiteX99" fmla="*/ 188289 w 1900007"/>
              <a:gd name="connsiteY99" fmla="*/ 1293682 h 1304089"/>
              <a:gd name="connsiteX100" fmla="*/ 190191 w 1900007"/>
              <a:gd name="connsiteY100" fmla="*/ 1293389 h 1304089"/>
              <a:gd name="connsiteX101" fmla="*/ 192093 w 1900007"/>
              <a:gd name="connsiteY101" fmla="*/ 1293086 h 1304089"/>
              <a:gd name="connsiteX102" fmla="*/ 193995 w 1900007"/>
              <a:gd name="connsiteY102" fmla="*/ 1292773 h 1304089"/>
              <a:gd name="connsiteX103" fmla="*/ 195897 w 1900007"/>
              <a:gd name="connsiteY103" fmla="*/ 1292460 h 1304089"/>
              <a:gd name="connsiteX104" fmla="*/ 197799 w 1900007"/>
              <a:gd name="connsiteY104" fmla="*/ 1292137 h 1304089"/>
              <a:gd name="connsiteX105" fmla="*/ 199700 w 1900007"/>
              <a:gd name="connsiteY105" fmla="*/ 1291795 h 1304089"/>
              <a:gd name="connsiteX106" fmla="*/ 201602 w 1900007"/>
              <a:gd name="connsiteY106" fmla="*/ 1291452 h 1304089"/>
              <a:gd name="connsiteX107" fmla="*/ 203504 w 1900007"/>
              <a:gd name="connsiteY107" fmla="*/ 1291100 h 1304089"/>
              <a:gd name="connsiteX108" fmla="*/ 205406 w 1900007"/>
              <a:gd name="connsiteY108" fmla="*/ 1290748 h 1304089"/>
              <a:gd name="connsiteX109" fmla="*/ 207308 w 1900007"/>
              <a:gd name="connsiteY109" fmla="*/ 1290376 h 1304089"/>
              <a:gd name="connsiteX110" fmla="*/ 209210 w 1900007"/>
              <a:gd name="connsiteY110" fmla="*/ 1289995 h 1304089"/>
              <a:gd name="connsiteX111" fmla="*/ 211112 w 1900007"/>
              <a:gd name="connsiteY111" fmla="*/ 1289613 h 1304089"/>
              <a:gd name="connsiteX112" fmla="*/ 213013 w 1900007"/>
              <a:gd name="connsiteY112" fmla="*/ 1289212 h 1304089"/>
              <a:gd name="connsiteX113" fmla="*/ 214916 w 1900007"/>
              <a:gd name="connsiteY113" fmla="*/ 1288811 h 1304089"/>
              <a:gd name="connsiteX114" fmla="*/ 216817 w 1900007"/>
              <a:gd name="connsiteY114" fmla="*/ 1288391 h 1304089"/>
              <a:gd name="connsiteX115" fmla="*/ 218720 w 1900007"/>
              <a:gd name="connsiteY115" fmla="*/ 1287970 h 1304089"/>
              <a:gd name="connsiteX116" fmla="*/ 220621 w 1900007"/>
              <a:gd name="connsiteY116" fmla="*/ 1287530 h 1304089"/>
              <a:gd name="connsiteX117" fmla="*/ 222524 w 1900007"/>
              <a:gd name="connsiteY117" fmla="*/ 1287090 h 1304089"/>
              <a:gd name="connsiteX118" fmla="*/ 224425 w 1900007"/>
              <a:gd name="connsiteY118" fmla="*/ 1286630 h 1304089"/>
              <a:gd name="connsiteX119" fmla="*/ 226327 w 1900007"/>
              <a:gd name="connsiteY119" fmla="*/ 1286161 h 1304089"/>
              <a:gd name="connsiteX120" fmla="*/ 228229 w 1900007"/>
              <a:gd name="connsiteY120" fmla="*/ 1285681 h 1304089"/>
              <a:gd name="connsiteX121" fmla="*/ 230131 w 1900007"/>
              <a:gd name="connsiteY121" fmla="*/ 1285192 h 1304089"/>
              <a:gd name="connsiteX122" fmla="*/ 232033 w 1900007"/>
              <a:gd name="connsiteY122" fmla="*/ 1284693 h 1304089"/>
              <a:gd name="connsiteX123" fmla="*/ 233935 w 1900007"/>
              <a:gd name="connsiteY123" fmla="*/ 1284175 h 1304089"/>
              <a:gd name="connsiteX124" fmla="*/ 235837 w 1900007"/>
              <a:gd name="connsiteY124" fmla="*/ 1283657 h 1304089"/>
              <a:gd name="connsiteX125" fmla="*/ 237739 w 1900007"/>
              <a:gd name="connsiteY125" fmla="*/ 1283119 h 1304089"/>
              <a:gd name="connsiteX126" fmla="*/ 239640 w 1900007"/>
              <a:gd name="connsiteY126" fmla="*/ 1282571 h 1304089"/>
              <a:gd name="connsiteX127" fmla="*/ 241542 w 1900007"/>
              <a:gd name="connsiteY127" fmla="*/ 1282004 h 1304089"/>
              <a:gd name="connsiteX128" fmla="*/ 243444 w 1900007"/>
              <a:gd name="connsiteY128" fmla="*/ 1281427 h 1304089"/>
              <a:gd name="connsiteX129" fmla="*/ 245346 w 1900007"/>
              <a:gd name="connsiteY129" fmla="*/ 1280840 h 1304089"/>
              <a:gd name="connsiteX130" fmla="*/ 247248 w 1900007"/>
              <a:gd name="connsiteY130" fmla="*/ 1280243 h 1304089"/>
              <a:gd name="connsiteX131" fmla="*/ 249150 w 1900007"/>
              <a:gd name="connsiteY131" fmla="*/ 1279627 h 1304089"/>
              <a:gd name="connsiteX132" fmla="*/ 251052 w 1900007"/>
              <a:gd name="connsiteY132" fmla="*/ 1279001 h 1304089"/>
              <a:gd name="connsiteX133" fmla="*/ 252954 w 1900007"/>
              <a:gd name="connsiteY133" fmla="*/ 1278355 h 1304089"/>
              <a:gd name="connsiteX134" fmla="*/ 254856 w 1900007"/>
              <a:gd name="connsiteY134" fmla="*/ 1277700 h 1304089"/>
              <a:gd name="connsiteX135" fmla="*/ 256757 w 1900007"/>
              <a:gd name="connsiteY135" fmla="*/ 1277025 h 1304089"/>
              <a:gd name="connsiteX136" fmla="*/ 258660 w 1900007"/>
              <a:gd name="connsiteY136" fmla="*/ 1276341 h 1304089"/>
              <a:gd name="connsiteX137" fmla="*/ 260561 w 1900007"/>
              <a:gd name="connsiteY137" fmla="*/ 1275636 h 1304089"/>
              <a:gd name="connsiteX138" fmla="*/ 262464 w 1900007"/>
              <a:gd name="connsiteY138" fmla="*/ 1274922 h 1304089"/>
              <a:gd name="connsiteX139" fmla="*/ 264365 w 1900007"/>
              <a:gd name="connsiteY139" fmla="*/ 1274189 h 1304089"/>
              <a:gd name="connsiteX140" fmla="*/ 266268 w 1900007"/>
              <a:gd name="connsiteY140" fmla="*/ 1273436 h 1304089"/>
              <a:gd name="connsiteX141" fmla="*/ 268169 w 1900007"/>
              <a:gd name="connsiteY141" fmla="*/ 1272673 h 1304089"/>
              <a:gd name="connsiteX142" fmla="*/ 270071 w 1900007"/>
              <a:gd name="connsiteY142" fmla="*/ 1271890 h 1304089"/>
              <a:gd name="connsiteX143" fmla="*/ 271973 w 1900007"/>
              <a:gd name="connsiteY143" fmla="*/ 1271098 h 1304089"/>
              <a:gd name="connsiteX144" fmla="*/ 273875 w 1900007"/>
              <a:gd name="connsiteY144" fmla="*/ 1270286 h 1304089"/>
              <a:gd name="connsiteX145" fmla="*/ 275777 w 1900007"/>
              <a:gd name="connsiteY145" fmla="*/ 1269445 h 1304089"/>
              <a:gd name="connsiteX146" fmla="*/ 277679 w 1900007"/>
              <a:gd name="connsiteY146" fmla="*/ 1268604 h 1304089"/>
              <a:gd name="connsiteX147" fmla="*/ 279581 w 1900007"/>
              <a:gd name="connsiteY147" fmla="*/ 1267733 h 1304089"/>
              <a:gd name="connsiteX148" fmla="*/ 281483 w 1900007"/>
              <a:gd name="connsiteY148" fmla="*/ 1266843 h 1304089"/>
              <a:gd name="connsiteX149" fmla="*/ 283384 w 1900007"/>
              <a:gd name="connsiteY149" fmla="*/ 1265943 h 1304089"/>
              <a:gd name="connsiteX150" fmla="*/ 285286 w 1900007"/>
              <a:gd name="connsiteY150" fmla="*/ 1265024 h 1304089"/>
              <a:gd name="connsiteX151" fmla="*/ 287188 w 1900007"/>
              <a:gd name="connsiteY151" fmla="*/ 1264075 h 1304089"/>
              <a:gd name="connsiteX152" fmla="*/ 289090 w 1900007"/>
              <a:gd name="connsiteY152" fmla="*/ 1263116 h 1304089"/>
              <a:gd name="connsiteX153" fmla="*/ 290992 w 1900007"/>
              <a:gd name="connsiteY153" fmla="*/ 1262138 h 1304089"/>
              <a:gd name="connsiteX154" fmla="*/ 292894 w 1900007"/>
              <a:gd name="connsiteY154" fmla="*/ 1261131 h 1304089"/>
              <a:gd name="connsiteX155" fmla="*/ 294796 w 1900007"/>
              <a:gd name="connsiteY155" fmla="*/ 1260114 h 1304089"/>
              <a:gd name="connsiteX156" fmla="*/ 296697 w 1900007"/>
              <a:gd name="connsiteY156" fmla="*/ 1259067 h 1304089"/>
              <a:gd name="connsiteX157" fmla="*/ 298600 w 1900007"/>
              <a:gd name="connsiteY157" fmla="*/ 1258011 h 1304089"/>
              <a:gd name="connsiteX158" fmla="*/ 300501 w 1900007"/>
              <a:gd name="connsiteY158" fmla="*/ 1256925 h 1304089"/>
              <a:gd name="connsiteX159" fmla="*/ 302404 w 1900007"/>
              <a:gd name="connsiteY159" fmla="*/ 1255820 h 1304089"/>
              <a:gd name="connsiteX160" fmla="*/ 304305 w 1900007"/>
              <a:gd name="connsiteY160" fmla="*/ 1254685 h 1304089"/>
              <a:gd name="connsiteX161" fmla="*/ 306208 w 1900007"/>
              <a:gd name="connsiteY161" fmla="*/ 1253541 h 1304089"/>
              <a:gd name="connsiteX162" fmla="*/ 308109 w 1900007"/>
              <a:gd name="connsiteY162" fmla="*/ 1252367 h 1304089"/>
              <a:gd name="connsiteX163" fmla="*/ 310011 w 1900007"/>
              <a:gd name="connsiteY163" fmla="*/ 1251174 h 1304089"/>
              <a:gd name="connsiteX164" fmla="*/ 311913 w 1900007"/>
              <a:gd name="connsiteY164" fmla="*/ 1249951 h 1304089"/>
              <a:gd name="connsiteX165" fmla="*/ 313815 w 1900007"/>
              <a:gd name="connsiteY165" fmla="*/ 1248709 h 1304089"/>
              <a:gd name="connsiteX166" fmla="*/ 315717 w 1900007"/>
              <a:gd name="connsiteY166" fmla="*/ 1247447 h 1304089"/>
              <a:gd name="connsiteX167" fmla="*/ 317619 w 1900007"/>
              <a:gd name="connsiteY167" fmla="*/ 1246156 h 1304089"/>
              <a:gd name="connsiteX168" fmla="*/ 319521 w 1900007"/>
              <a:gd name="connsiteY168" fmla="*/ 1244836 h 1304089"/>
              <a:gd name="connsiteX169" fmla="*/ 321423 w 1900007"/>
              <a:gd name="connsiteY169" fmla="*/ 1243496 h 1304089"/>
              <a:gd name="connsiteX170" fmla="*/ 323324 w 1900007"/>
              <a:gd name="connsiteY170" fmla="*/ 1242136 h 1304089"/>
              <a:gd name="connsiteX171" fmla="*/ 325227 w 1900007"/>
              <a:gd name="connsiteY171" fmla="*/ 1240737 h 1304089"/>
              <a:gd name="connsiteX172" fmla="*/ 327128 w 1900007"/>
              <a:gd name="connsiteY172" fmla="*/ 1239319 h 1304089"/>
              <a:gd name="connsiteX173" fmla="*/ 329030 w 1900007"/>
              <a:gd name="connsiteY173" fmla="*/ 1237881 h 1304089"/>
              <a:gd name="connsiteX174" fmla="*/ 330932 w 1900007"/>
              <a:gd name="connsiteY174" fmla="*/ 1236414 h 1304089"/>
              <a:gd name="connsiteX175" fmla="*/ 332834 w 1900007"/>
              <a:gd name="connsiteY175" fmla="*/ 1234918 h 1304089"/>
              <a:gd name="connsiteX176" fmla="*/ 334736 w 1900007"/>
              <a:gd name="connsiteY176" fmla="*/ 1233392 h 1304089"/>
              <a:gd name="connsiteX177" fmla="*/ 336638 w 1900007"/>
              <a:gd name="connsiteY177" fmla="*/ 1231837 h 1304089"/>
              <a:gd name="connsiteX178" fmla="*/ 338540 w 1900007"/>
              <a:gd name="connsiteY178" fmla="*/ 1230262 h 1304089"/>
              <a:gd name="connsiteX179" fmla="*/ 340441 w 1900007"/>
              <a:gd name="connsiteY179" fmla="*/ 1228648 h 1304089"/>
              <a:gd name="connsiteX180" fmla="*/ 342344 w 1900007"/>
              <a:gd name="connsiteY180" fmla="*/ 1227014 h 1304089"/>
              <a:gd name="connsiteX181" fmla="*/ 344245 w 1900007"/>
              <a:gd name="connsiteY181" fmla="*/ 1225342 h 1304089"/>
              <a:gd name="connsiteX182" fmla="*/ 346148 w 1900007"/>
              <a:gd name="connsiteY182" fmla="*/ 1223650 h 1304089"/>
              <a:gd name="connsiteX183" fmla="*/ 348049 w 1900007"/>
              <a:gd name="connsiteY183" fmla="*/ 1221928 h 1304089"/>
              <a:gd name="connsiteX184" fmla="*/ 349952 w 1900007"/>
              <a:gd name="connsiteY184" fmla="*/ 1220168 h 1304089"/>
              <a:gd name="connsiteX185" fmla="*/ 351853 w 1900007"/>
              <a:gd name="connsiteY185" fmla="*/ 1218378 h 1304089"/>
              <a:gd name="connsiteX186" fmla="*/ 353755 w 1900007"/>
              <a:gd name="connsiteY186" fmla="*/ 1216568 h 1304089"/>
              <a:gd name="connsiteX187" fmla="*/ 355657 w 1900007"/>
              <a:gd name="connsiteY187" fmla="*/ 1214720 h 1304089"/>
              <a:gd name="connsiteX188" fmla="*/ 357559 w 1900007"/>
              <a:gd name="connsiteY188" fmla="*/ 1212832 h 1304089"/>
              <a:gd name="connsiteX189" fmla="*/ 359461 w 1900007"/>
              <a:gd name="connsiteY189" fmla="*/ 1210925 h 1304089"/>
              <a:gd name="connsiteX190" fmla="*/ 361363 w 1900007"/>
              <a:gd name="connsiteY190" fmla="*/ 1208978 h 1304089"/>
              <a:gd name="connsiteX191" fmla="*/ 363265 w 1900007"/>
              <a:gd name="connsiteY191" fmla="*/ 1207002 h 1304089"/>
              <a:gd name="connsiteX192" fmla="*/ 365167 w 1900007"/>
              <a:gd name="connsiteY192" fmla="*/ 1204987 h 1304089"/>
              <a:gd name="connsiteX193" fmla="*/ 367068 w 1900007"/>
              <a:gd name="connsiteY193" fmla="*/ 1202943 h 1304089"/>
              <a:gd name="connsiteX194" fmla="*/ 368970 w 1900007"/>
              <a:gd name="connsiteY194" fmla="*/ 1200870 h 1304089"/>
              <a:gd name="connsiteX195" fmla="*/ 370872 w 1900007"/>
              <a:gd name="connsiteY195" fmla="*/ 1198757 h 1304089"/>
              <a:gd name="connsiteX196" fmla="*/ 372774 w 1900007"/>
              <a:gd name="connsiteY196" fmla="*/ 1196615 h 1304089"/>
              <a:gd name="connsiteX197" fmla="*/ 374676 w 1900007"/>
              <a:gd name="connsiteY197" fmla="*/ 1194434 h 1304089"/>
              <a:gd name="connsiteX198" fmla="*/ 376578 w 1900007"/>
              <a:gd name="connsiteY198" fmla="*/ 1192213 h 1304089"/>
              <a:gd name="connsiteX199" fmla="*/ 378480 w 1900007"/>
              <a:gd name="connsiteY199" fmla="*/ 1189964 h 1304089"/>
              <a:gd name="connsiteX200" fmla="*/ 380381 w 1900007"/>
              <a:gd name="connsiteY200" fmla="*/ 1187675 h 1304089"/>
              <a:gd name="connsiteX201" fmla="*/ 382284 w 1900007"/>
              <a:gd name="connsiteY201" fmla="*/ 1185347 h 1304089"/>
              <a:gd name="connsiteX202" fmla="*/ 384185 w 1900007"/>
              <a:gd name="connsiteY202" fmla="*/ 1182990 h 1304089"/>
              <a:gd name="connsiteX203" fmla="*/ 386088 w 1900007"/>
              <a:gd name="connsiteY203" fmla="*/ 1180594 h 1304089"/>
              <a:gd name="connsiteX204" fmla="*/ 387989 w 1900007"/>
              <a:gd name="connsiteY204" fmla="*/ 1178158 h 1304089"/>
              <a:gd name="connsiteX205" fmla="*/ 389892 w 1900007"/>
              <a:gd name="connsiteY205" fmla="*/ 1175683 h 1304089"/>
              <a:gd name="connsiteX206" fmla="*/ 391793 w 1900007"/>
              <a:gd name="connsiteY206" fmla="*/ 1173179 h 1304089"/>
              <a:gd name="connsiteX207" fmla="*/ 393695 w 1900007"/>
              <a:gd name="connsiteY207" fmla="*/ 1170627 h 1304089"/>
              <a:gd name="connsiteX208" fmla="*/ 395597 w 1900007"/>
              <a:gd name="connsiteY208" fmla="*/ 1168044 h 1304089"/>
              <a:gd name="connsiteX209" fmla="*/ 397499 w 1900007"/>
              <a:gd name="connsiteY209" fmla="*/ 1165413 h 1304089"/>
              <a:gd name="connsiteX210" fmla="*/ 399401 w 1900007"/>
              <a:gd name="connsiteY210" fmla="*/ 1162753 h 1304089"/>
              <a:gd name="connsiteX211" fmla="*/ 401303 w 1900007"/>
              <a:gd name="connsiteY211" fmla="*/ 1160053 h 1304089"/>
              <a:gd name="connsiteX212" fmla="*/ 403205 w 1900007"/>
              <a:gd name="connsiteY212" fmla="*/ 1157305 h 1304089"/>
              <a:gd name="connsiteX213" fmla="*/ 405107 w 1900007"/>
              <a:gd name="connsiteY213" fmla="*/ 1154517 h 1304089"/>
              <a:gd name="connsiteX214" fmla="*/ 407009 w 1900007"/>
              <a:gd name="connsiteY214" fmla="*/ 1151700 h 1304089"/>
              <a:gd name="connsiteX215" fmla="*/ 408911 w 1900007"/>
              <a:gd name="connsiteY215" fmla="*/ 1148834 h 1304089"/>
              <a:gd name="connsiteX216" fmla="*/ 410812 w 1900007"/>
              <a:gd name="connsiteY216" fmla="*/ 1145920 h 1304089"/>
              <a:gd name="connsiteX217" fmla="*/ 412714 w 1900007"/>
              <a:gd name="connsiteY217" fmla="*/ 1142976 h 1304089"/>
              <a:gd name="connsiteX218" fmla="*/ 414616 w 1900007"/>
              <a:gd name="connsiteY218" fmla="*/ 1139982 h 1304089"/>
              <a:gd name="connsiteX219" fmla="*/ 416518 w 1900007"/>
              <a:gd name="connsiteY219" fmla="*/ 1136960 h 1304089"/>
              <a:gd name="connsiteX220" fmla="*/ 418420 w 1900007"/>
              <a:gd name="connsiteY220" fmla="*/ 1133879 h 1304089"/>
              <a:gd name="connsiteX221" fmla="*/ 420322 w 1900007"/>
              <a:gd name="connsiteY221" fmla="*/ 1130769 h 1304089"/>
              <a:gd name="connsiteX222" fmla="*/ 422224 w 1900007"/>
              <a:gd name="connsiteY222" fmla="*/ 1127609 h 1304089"/>
              <a:gd name="connsiteX223" fmla="*/ 424125 w 1900007"/>
              <a:gd name="connsiteY223" fmla="*/ 1124411 h 1304089"/>
              <a:gd name="connsiteX224" fmla="*/ 426028 w 1900007"/>
              <a:gd name="connsiteY224" fmla="*/ 1121164 h 1304089"/>
              <a:gd name="connsiteX225" fmla="*/ 427929 w 1900007"/>
              <a:gd name="connsiteY225" fmla="*/ 1117877 h 1304089"/>
              <a:gd name="connsiteX226" fmla="*/ 429832 w 1900007"/>
              <a:gd name="connsiteY226" fmla="*/ 1114542 h 1304089"/>
              <a:gd name="connsiteX227" fmla="*/ 431733 w 1900007"/>
              <a:gd name="connsiteY227" fmla="*/ 1111167 h 1304089"/>
              <a:gd name="connsiteX228" fmla="*/ 433636 w 1900007"/>
              <a:gd name="connsiteY228" fmla="*/ 1107744 h 1304089"/>
              <a:gd name="connsiteX229" fmla="*/ 435537 w 1900007"/>
              <a:gd name="connsiteY229" fmla="*/ 1104281 h 1304089"/>
              <a:gd name="connsiteX230" fmla="*/ 437439 w 1900007"/>
              <a:gd name="connsiteY230" fmla="*/ 1100770 h 1304089"/>
              <a:gd name="connsiteX231" fmla="*/ 439341 w 1900007"/>
              <a:gd name="connsiteY231" fmla="*/ 1097220 h 1304089"/>
              <a:gd name="connsiteX232" fmla="*/ 441243 w 1900007"/>
              <a:gd name="connsiteY232" fmla="*/ 1093620 h 1304089"/>
              <a:gd name="connsiteX233" fmla="*/ 443145 w 1900007"/>
              <a:gd name="connsiteY233" fmla="*/ 1089972 h 1304089"/>
              <a:gd name="connsiteX234" fmla="*/ 445047 w 1900007"/>
              <a:gd name="connsiteY234" fmla="*/ 1086284 h 1304089"/>
              <a:gd name="connsiteX235" fmla="*/ 446949 w 1900007"/>
              <a:gd name="connsiteY235" fmla="*/ 1082548 h 1304089"/>
              <a:gd name="connsiteX236" fmla="*/ 448851 w 1900007"/>
              <a:gd name="connsiteY236" fmla="*/ 1078772 h 1304089"/>
              <a:gd name="connsiteX237" fmla="*/ 450752 w 1900007"/>
              <a:gd name="connsiteY237" fmla="*/ 1074938 h 1304089"/>
              <a:gd name="connsiteX238" fmla="*/ 452654 w 1900007"/>
              <a:gd name="connsiteY238" fmla="*/ 1071065 h 1304089"/>
              <a:gd name="connsiteX239" fmla="*/ 454556 w 1900007"/>
              <a:gd name="connsiteY239" fmla="*/ 1067153 h 1304089"/>
              <a:gd name="connsiteX240" fmla="*/ 456458 w 1900007"/>
              <a:gd name="connsiteY240" fmla="*/ 1063181 h 1304089"/>
              <a:gd name="connsiteX241" fmla="*/ 458360 w 1900007"/>
              <a:gd name="connsiteY241" fmla="*/ 1059171 h 1304089"/>
              <a:gd name="connsiteX242" fmla="*/ 460262 w 1900007"/>
              <a:gd name="connsiteY242" fmla="*/ 1055112 h 1304089"/>
              <a:gd name="connsiteX243" fmla="*/ 462164 w 1900007"/>
              <a:gd name="connsiteY243" fmla="*/ 1051004 h 1304089"/>
              <a:gd name="connsiteX244" fmla="*/ 464065 w 1900007"/>
              <a:gd name="connsiteY244" fmla="*/ 1046857 h 1304089"/>
              <a:gd name="connsiteX245" fmla="*/ 465968 w 1900007"/>
              <a:gd name="connsiteY245" fmla="*/ 1042661 h 1304089"/>
              <a:gd name="connsiteX246" fmla="*/ 467869 w 1900007"/>
              <a:gd name="connsiteY246" fmla="*/ 1038406 h 1304089"/>
              <a:gd name="connsiteX247" fmla="*/ 469772 w 1900007"/>
              <a:gd name="connsiteY247" fmla="*/ 1034112 h 1304089"/>
              <a:gd name="connsiteX248" fmla="*/ 471673 w 1900007"/>
              <a:gd name="connsiteY248" fmla="*/ 1029779 h 1304089"/>
              <a:gd name="connsiteX249" fmla="*/ 473576 w 1900007"/>
              <a:gd name="connsiteY249" fmla="*/ 1025387 h 1304089"/>
              <a:gd name="connsiteX250" fmla="*/ 475477 w 1900007"/>
              <a:gd name="connsiteY250" fmla="*/ 1020956 h 1304089"/>
              <a:gd name="connsiteX251" fmla="*/ 477379 w 1900007"/>
              <a:gd name="connsiteY251" fmla="*/ 1016477 h 1304089"/>
              <a:gd name="connsiteX252" fmla="*/ 479281 w 1900007"/>
              <a:gd name="connsiteY252" fmla="*/ 1011948 h 1304089"/>
              <a:gd name="connsiteX253" fmla="*/ 481183 w 1900007"/>
              <a:gd name="connsiteY253" fmla="*/ 1007371 h 1304089"/>
              <a:gd name="connsiteX254" fmla="*/ 483085 w 1900007"/>
              <a:gd name="connsiteY254" fmla="*/ 1002744 h 1304089"/>
              <a:gd name="connsiteX255" fmla="*/ 484987 w 1900007"/>
              <a:gd name="connsiteY255" fmla="*/ 998069 h 1304089"/>
              <a:gd name="connsiteX256" fmla="*/ 486889 w 1900007"/>
              <a:gd name="connsiteY256" fmla="*/ 993354 h 1304089"/>
              <a:gd name="connsiteX257" fmla="*/ 488791 w 1900007"/>
              <a:gd name="connsiteY257" fmla="*/ 988591 h 1304089"/>
              <a:gd name="connsiteX258" fmla="*/ 490693 w 1900007"/>
              <a:gd name="connsiteY258" fmla="*/ 983779 h 1304089"/>
              <a:gd name="connsiteX259" fmla="*/ 492595 w 1900007"/>
              <a:gd name="connsiteY259" fmla="*/ 978917 h 1304089"/>
              <a:gd name="connsiteX260" fmla="*/ 494496 w 1900007"/>
              <a:gd name="connsiteY260" fmla="*/ 974017 h 1304089"/>
              <a:gd name="connsiteX261" fmla="*/ 496398 w 1900007"/>
              <a:gd name="connsiteY261" fmla="*/ 969058 h 1304089"/>
              <a:gd name="connsiteX262" fmla="*/ 498300 w 1900007"/>
              <a:gd name="connsiteY262" fmla="*/ 964060 h 1304089"/>
              <a:gd name="connsiteX263" fmla="*/ 500202 w 1900007"/>
              <a:gd name="connsiteY263" fmla="*/ 959013 h 1304089"/>
              <a:gd name="connsiteX264" fmla="*/ 502104 w 1900007"/>
              <a:gd name="connsiteY264" fmla="*/ 953917 h 1304089"/>
              <a:gd name="connsiteX265" fmla="*/ 504006 w 1900007"/>
              <a:gd name="connsiteY265" fmla="*/ 948782 h 1304089"/>
              <a:gd name="connsiteX266" fmla="*/ 505908 w 1900007"/>
              <a:gd name="connsiteY266" fmla="*/ 943598 h 1304089"/>
              <a:gd name="connsiteX267" fmla="*/ 507809 w 1900007"/>
              <a:gd name="connsiteY267" fmla="*/ 938365 h 1304089"/>
              <a:gd name="connsiteX268" fmla="*/ 509712 w 1900007"/>
              <a:gd name="connsiteY268" fmla="*/ 933093 h 1304089"/>
              <a:gd name="connsiteX269" fmla="*/ 511613 w 1900007"/>
              <a:gd name="connsiteY269" fmla="*/ 927762 h 1304089"/>
              <a:gd name="connsiteX270" fmla="*/ 513516 w 1900007"/>
              <a:gd name="connsiteY270" fmla="*/ 922402 h 1304089"/>
              <a:gd name="connsiteX271" fmla="*/ 515417 w 1900007"/>
              <a:gd name="connsiteY271" fmla="*/ 916984 h 1304089"/>
              <a:gd name="connsiteX272" fmla="*/ 517320 w 1900007"/>
              <a:gd name="connsiteY272" fmla="*/ 911526 h 1304089"/>
              <a:gd name="connsiteX273" fmla="*/ 519221 w 1900007"/>
              <a:gd name="connsiteY273" fmla="*/ 906029 h 1304089"/>
              <a:gd name="connsiteX274" fmla="*/ 521123 w 1900007"/>
              <a:gd name="connsiteY274" fmla="*/ 900483 h 1304089"/>
              <a:gd name="connsiteX275" fmla="*/ 523025 w 1900007"/>
              <a:gd name="connsiteY275" fmla="*/ 894888 h 1304089"/>
              <a:gd name="connsiteX276" fmla="*/ 524927 w 1900007"/>
              <a:gd name="connsiteY276" fmla="*/ 889253 h 1304089"/>
              <a:gd name="connsiteX277" fmla="*/ 526829 w 1900007"/>
              <a:gd name="connsiteY277" fmla="*/ 883575 h 1304089"/>
              <a:gd name="connsiteX278" fmla="*/ 528731 w 1900007"/>
              <a:gd name="connsiteY278" fmla="*/ 877853 h 1304089"/>
              <a:gd name="connsiteX279" fmla="*/ 530633 w 1900007"/>
              <a:gd name="connsiteY279" fmla="*/ 872089 h 1304089"/>
              <a:gd name="connsiteX280" fmla="*/ 532535 w 1900007"/>
              <a:gd name="connsiteY280" fmla="*/ 866283 h 1304089"/>
              <a:gd name="connsiteX281" fmla="*/ 534436 w 1900007"/>
              <a:gd name="connsiteY281" fmla="*/ 860434 h 1304089"/>
              <a:gd name="connsiteX282" fmla="*/ 536339 w 1900007"/>
              <a:gd name="connsiteY282" fmla="*/ 854544 h 1304089"/>
              <a:gd name="connsiteX283" fmla="*/ 538240 w 1900007"/>
              <a:gd name="connsiteY283" fmla="*/ 848613 h 1304089"/>
              <a:gd name="connsiteX284" fmla="*/ 540142 w 1900007"/>
              <a:gd name="connsiteY284" fmla="*/ 842640 h 1304089"/>
              <a:gd name="connsiteX285" fmla="*/ 542044 w 1900007"/>
              <a:gd name="connsiteY285" fmla="*/ 836628 h 1304089"/>
              <a:gd name="connsiteX286" fmla="*/ 543946 w 1900007"/>
              <a:gd name="connsiteY286" fmla="*/ 830576 h 1304089"/>
              <a:gd name="connsiteX287" fmla="*/ 545848 w 1900007"/>
              <a:gd name="connsiteY287" fmla="*/ 824484 h 1304089"/>
              <a:gd name="connsiteX288" fmla="*/ 547750 w 1900007"/>
              <a:gd name="connsiteY288" fmla="*/ 818353 h 1304089"/>
              <a:gd name="connsiteX289" fmla="*/ 549652 w 1900007"/>
              <a:gd name="connsiteY289" fmla="*/ 812183 h 1304089"/>
              <a:gd name="connsiteX290" fmla="*/ 551553 w 1900007"/>
              <a:gd name="connsiteY290" fmla="*/ 805976 h 1304089"/>
              <a:gd name="connsiteX291" fmla="*/ 553456 w 1900007"/>
              <a:gd name="connsiteY291" fmla="*/ 799732 h 1304089"/>
              <a:gd name="connsiteX292" fmla="*/ 555357 w 1900007"/>
              <a:gd name="connsiteY292" fmla="*/ 793450 h 1304089"/>
              <a:gd name="connsiteX293" fmla="*/ 557260 w 1900007"/>
              <a:gd name="connsiteY293" fmla="*/ 787133 h 1304089"/>
              <a:gd name="connsiteX294" fmla="*/ 559161 w 1900007"/>
              <a:gd name="connsiteY294" fmla="*/ 780779 h 1304089"/>
              <a:gd name="connsiteX295" fmla="*/ 561064 w 1900007"/>
              <a:gd name="connsiteY295" fmla="*/ 774391 h 1304089"/>
              <a:gd name="connsiteX296" fmla="*/ 562965 w 1900007"/>
              <a:gd name="connsiteY296" fmla="*/ 767968 h 1304089"/>
              <a:gd name="connsiteX297" fmla="*/ 564867 w 1900007"/>
              <a:gd name="connsiteY297" fmla="*/ 761510 h 1304089"/>
              <a:gd name="connsiteX298" fmla="*/ 566769 w 1900007"/>
              <a:gd name="connsiteY298" fmla="*/ 755021 h 1304089"/>
              <a:gd name="connsiteX299" fmla="*/ 568671 w 1900007"/>
              <a:gd name="connsiteY299" fmla="*/ 748499 h 1304089"/>
              <a:gd name="connsiteX300" fmla="*/ 570573 w 1900007"/>
              <a:gd name="connsiteY300" fmla="*/ 741944 h 1304089"/>
              <a:gd name="connsiteX301" fmla="*/ 572475 w 1900007"/>
              <a:gd name="connsiteY301" fmla="*/ 735359 h 1304089"/>
              <a:gd name="connsiteX302" fmla="*/ 574377 w 1900007"/>
              <a:gd name="connsiteY302" fmla="*/ 728742 h 1304089"/>
              <a:gd name="connsiteX303" fmla="*/ 576279 w 1900007"/>
              <a:gd name="connsiteY303" fmla="*/ 722096 h 1304089"/>
              <a:gd name="connsiteX304" fmla="*/ 578180 w 1900007"/>
              <a:gd name="connsiteY304" fmla="*/ 715422 h 1304089"/>
              <a:gd name="connsiteX305" fmla="*/ 580082 w 1900007"/>
              <a:gd name="connsiteY305" fmla="*/ 708719 h 1304089"/>
              <a:gd name="connsiteX306" fmla="*/ 581984 w 1900007"/>
              <a:gd name="connsiteY306" fmla="*/ 701989 h 1304089"/>
              <a:gd name="connsiteX307" fmla="*/ 583886 w 1900007"/>
              <a:gd name="connsiteY307" fmla="*/ 695232 h 1304089"/>
              <a:gd name="connsiteX308" fmla="*/ 585788 w 1900007"/>
              <a:gd name="connsiteY308" fmla="*/ 688449 h 1304089"/>
              <a:gd name="connsiteX309" fmla="*/ 587690 w 1900007"/>
              <a:gd name="connsiteY309" fmla="*/ 681640 h 1304089"/>
              <a:gd name="connsiteX310" fmla="*/ 589592 w 1900007"/>
              <a:gd name="connsiteY310" fmla="*/ 674808 h 1304089"/>
              <a:gd name="connsiteX311" fmla="*/ 591493 w 1900007"/>
              <a:gd name="connsiteY311" fmla="*/ 667952 h 1304089"/>
              <a:gd name="connsiteX312" fmla="*/ 593396 w 1900007"/>
              <a:gd name="connsiteY312" fmla="*/ 661074 h 1304089"/>
              <a:gd name="connsiteX313" fmla="*/ 595297 w 1900007"/>
              <a:gd name="connsiteY313" fmla="*/ 654175 h 1304089"/>
              <a:gd name="connsiteX314" fmla="*/ 597200 w 1900007"/>
              <a:gd name="connsiteY314" fmla="*/ 647255 h 1304089"/>
              <a:gd name="connsiteX315" fmla="*/ 599101 w 1900007"/>
              <a:gd name="connsiteY315" fmla="*/ 640315 h 1304089"/>
              <a:gd name="connsiteX316" fmla="*/ 601004 w 1900007"/>
              <a:gd name="connsiteY316" fmla="*/ 633356 h 1304089"/>
              <a:gd name="connsiteX317" fmla="*/ 602905 w 1900007"/>
              <a:gd name="connsiteY317" fmla="*/ 626379 h 1304089"/>
              <a:gd name="connsiteX318" fmla="*/ 604807 w 1900007"/>
              <a:gd name="connsiteY318" fmla="*/ 619384 h 1304089"/>
              <a:gd name="connsiteX319" fmla="*/ 606709 w 1900007"/>
              <a:gd name="connsiteY319" fmla="*/ 612374 h 1304089"/>
              <a:gd name="connsiteX320" fmla="*/ 608611 w 1900007"/>
              <a:gd name="connsiteY320" fmla="*/ 605349 h 1304089"/>
              <a:gd name="connsiteX321" fmla="*/ 610513 w 1900007"/>
              <a:gd name="connsiteY321" fmla="*/ 598310 h 1304089"/>
              <a:gd name="connsiteX322" fmla="*/ 612415 w 1900007"/>
              <a:gd name="connsiteY322" fmla="*/ 591258 h 1304089"/>
              <a:gd name="connsiteX323" fmla="*/ 614317 w 1900007"/>
              <a:gd name="connsiteY323" fmla="*/ 584194 h 1304089"/>
              <a:gd name="connsiteX324" fmla="*/ 616219 w 1900007"/>
              <a:gd name="connsiteY324" fmla="*/ 577118 h 1304089"/>
              <a:gd name="connsiteX325" fmla="*/ 618120 w 1900007"/>
              <a:gd name="connsiteY325" fmla="*/ 570033 h 1304089"/>
              <a:gd name="connsiteX326" fmla="*/ 620023 w 1900007"/>
              <a:gd name="connsiteY326" fmla="*/ 562939 h 1304089"/>
              <a:gd name="connsiteX327" fmla="*/ 621924 w 1900007"/>
              <a:gd name="connsiteY327" fmla="*/ 555837 h 1304089"/>
              <a:gd name="connsiteX328" fmla="*/ 623826 w 1900007"/>
              <a:gd name="connsiteY328" fmla="*/ 548729 h 1304089"/>
              <a:gd name="connsiteX329" fmla="*/ 625728 w 1900007"/>
              <a:gd name="connsiteY329" fmla="*/ 541614 h 1304089"/>
              <a:gd name="connsiteX330" fmla="*/ 627630 w 1900007"/>
              <a:gd name="connsiteY330" fmla="*/ 534495 h 1304089"/>
              <a:gd name="connsiteX331" fmla="*/ 629532 w 1900007"/>
              <a:gd name="connsiteY331" fmla="*/ 527373 h 1304089"/>
              <a:gd name="connsiteX332" fmla="*/ 631434 w 1900007"/>
              <a:gd name="connsiteY332" fmla="*/ 520248 h 1304089"/>
              <a:gd name="connsiteX333" fmla="*/ 633336 w 1900007"/>
              <a:gd name="connsiteY333" fmla="*/ 513123 h 1304089"/>
              <a:gd name="connsiteX334" fmla="*/ 635235 w 1900007"/>
              <a:gd name="connsiteY334" fmla="*/ 505997 h 1304089"/>
              <a:gd name="connsiteX335" fmla="*/ 637143 w 1900007"/>
              <a:gd name="connsiteY335" fmla="*/ 498873 h 1304089"/>
              <a:gd name="connsiteX336" fmla="*/ 639040 w 1900007"/>
              <a:gd name="connsiteY336" fmla="*/ 491750 h 1304089"/>
              <a:gd name="connsiteX337" fmla="*/ 640948 w 1900007"/>
              <a:gd name="connsiteY337" fmla="*/ 484631 h 1304089"/>
              <a:gd name="connsiteX338" fmla="*/ 642845 w 1900007"/>
              <a:gd name="connsiteY338" fmla="*/ 477518 h 1304089"/>
              <a:gd name="connsiteX339" fmla="*/ 644743 w 1900007"/>
              <a:gd name="connsiteY339" fmla="*/ 470410 h 1304089"/>
              <a:gd name="connsiteX340" fmla="*/ 646650 w 1900007"/>
              <a:gd name="connsiteY340" fmla="*/ 463309 h 1304089"/>
              <a:gd name="connsiteX341" fmla="*/ 648547 w 1900007"/>
              <a:gd name="connsiteY341" fmla="*/ 456216 h 1304089"/>
              <a:gd name="connsiteX342" fmla="*/ 650455 w 1900007"/>
              <a:gd name="connsiteY342" fmla="*/ 449133 h 1304089"/>
              <a:gd name="connsiteX343" fmla="*/ 652352 w 1900007"/>
              <a:gd name="connsiteY343" fmla="*/ 442060 h 1304089"/>
              <a:gd name="connsiteX344" fmla="*/ 654260 w 1900007"/>
              <a:gd name="connsiteY344" fmla="*/ 435000 h 1304089"/>
              <a:gd name="connsiteX345" fmla="*/ 656157 w 1900007"/>
              <a:gd name="connsiteY345" fmla="*/ 427953 h 1304089"/>
              <a:gd name="connsiteX346" fmla="*/ 658064 w 1900007"/>
              <a:gd name="connsiteY346" fmla="*/ 420921 h 1304089"/>
              <a:gd name="connsiteX347" fmla="*/ 659962 w 1900007"/>
              <a:gd name="connsiteY347" fmla="*/ 413904 h 1304089"/>
              <a:gd name="connsiteX348" fmla="*/ 661869 w 1900007"/>
              <a:gd name="connsiteY348" fmla="*/ 406905 h 1304089"/>
              <a:gd name="connsiteX349" fmla="*/ 663767 w 1900007"/>
              <a:gd name="connsiteY349" fmla="*/ 399923 h 1304089"/>
              <a:gd name="connsiteX350" fmla="*/ 665664 w 1900007"/>
              <a:gd name="connsiteY350" fmla="*/ 392962 h 1304089"/>
              <a:gd name="connsiteX351" fmla="*/ 667572 w 1900007"/>
              <a:gd name="connsiteY351" fmla="*/ 386021 h 1304089"/>
              <a:gd name="connsiteX352" fmla="*/ 669469 w 1900007"/>
              <a:gd name="connsiteY352" fmla="*/ 379103 h 1304089"/>
              <a:gd name="connsiteX353" fmla="*/ 671377 w 1900007"/>
              <a:gd name="connsiteY353" fmla="*/ 372209 h 1304089"/>
              <a:gd name="connsiteX354" fmla="*/ 673274 w 1900007"/>
              <a:gd name="connsiteY354" fmla="*/ 365338 h 1304089"/>
              <a:gd name="connsiteX355" fmla="*/ 675181 w 1900007"/>
              <a:gd name="connsiteY355" fmla="*/ 358495 h 1304089"/>
              <a:gd name="connsiteX356" fmla="*/ 677079 w 1900007"/>
              <a:gd name="connsiteY356" fmla="*/ 351677 h 1304089"/>
              <a:gd name="connsiteX357" fmla="*/ 678986 w 1900007"/>
              <a:gd name="connsiteY357" fmla="*/ 344890 h 1304089"/>
              <a:gd name="connsiteX358" fmla="*/ 680884 w 1900007"/>
              <a:gd name="connsiteY358" fmla="*/ 338132 h 1304089"/>
              <a:gd name="connsiteX359" fmla="*/ 682781 w 1900007"/>
              <a:gd name="connsiteY359" fmla="*/ 331405 h 1304089"/>
              <a:gd name="connsiteX360" fmla="*/ 684689 w 1900007"/>
              <a:gd name="connsiteY360" fmla="*/ 324712 h 1304089"/>
              <a:gd name="connsiteX361" fmla="*/ 686586 w 1900007"/>
              <a:gd name="connsiteY361" fmla="*/ 318052 h 1304089"/>
              <a:gd name="connsiteX362" fmla="*/ 688493 w 1900007"/>
              <a:gd name="connsiteY362" fmla="*/ 311427 h 1304089"/>
              <a:gd name="connsiteX363" fmla="*/ 690391 w 1900007"/>
              <a:gd name="connsiteY363" fmla="*/ 304839 h 1304089"/>
              <a:gd name="connsiteX364" fmla="*/ 692298 w 1900007"/>
              <a:gd name="connsiteY364" fmla="*/ 298289 h 1304089"/>
              <a:gd name="connsiteX365" fmla="*/ 694196 w 1900007"/>
              <a:gd name="connsiteY365" fmla="*/ 291778 h 1304089"/>
              <a:gd name="connsiteX366" fmla="*/ 696103 w 1900007"/>
              <a:gd name="connsiteY366" fmla="*/ 285308 h 1304089"/>
              <a:gd name="connsiteX367" fmla="*/ 698001 w 1900007"/>
              <a:gd name="connsiteY367" fmla="*/ 278879 h 1304089"/>
              <a:gd name="connsiteX368" fmla="*/ 699898 w 1900007"/>
              <a:gd name="connsiteY368" fmla="*/ 272494 h 1304089"/>
              <a:gd name="connsiteX369" fmla="*/ 701805 w 1900007"/>
              <a:gd name="connsiteY369" fmla="*/ 266153 h 1304089"/>
              <a:gd name="connsiteX370" fmla="*/ 703703 w 1900007"/>
              <a:gd name="connsiteY370" fmla="*/ 259858 h 1304089"/>
              <a:gd name="connsiteX371" fmla="*/ 705610 w 1900007"/>
              <a:gd name="connsiteY371" fmla="*/ 253610 h 1304089"/>
              <a:gd name="connsiteX372" fmla="*/ 707508 w 1900007"/>
              <a:gd name="connsiteY372" fmla="*/ 247411 h 1304089"/>
              <a:gd name="connsiteX373" fmla="*/ 709415 w 1900007"/>
              <a:gd name="connsiteY373" fmla="*/ 241260 h 1304089"/>
              <a:gd name="connsiteX374" fmla="*/ 711313 w 1900007"/>
              <a:gd name="connsiteY374" fmla="*/ 235162 h 1304089"/>
              <a:gd name="connsiteX375" fmla="*/ 713220 w 1900007"/>
              <a:gd name="connsiteY375" fmla="*/ 229115 h 1304089"/>
              <a:gd name="connsiteX376" fmla="*/ 715117 w 1900007"/>
              <a:gd name="connsiteY376" fmla="*/ 223121 h 1304089"/>
              <a:gd name="connsiteX377" fmla="*/ 717015 w 1900007"/>
              <a:gd name="connsiteY377" fmla="*/ 217183 h 1304089"/>
              <a:gd name="connsiteX378" fmla="*/ 718922 w 1900007"/>
              <a:gd name="connsiteY378" fmla="*/ 211301 h 1304089"/>
              <a:gd name="connsiteX379" fmla="*/ 720820 w 1900007"/>
              <a:gd name="connsiteY379" fmla="*/ 205476 h 1304089"/>
              <a:gd name="connsiteX380" fmla="*/ 722727 w 1900007"/>
              <a:gd name="connsiteY380" fmla="*/ 199710 h 1304089"/>
              <a:gd name="connsiteX381" fmla="*/ 724625 w 1900007"/>
              <a:gd name="connsiteY381" fmla="*/ 194003 h 1304089"/>
              <a:gd name="connsiteX382" fmla="*/ 726532 w 1900007"/>
              <a:gd name="connsiteY382" fmla="*/ 188358 h 1304089"/>
              <a:gd name="connsiteX383" fmla="*/ 728430 w 1900007"/>
              <a:gd name="connsiteY383" fmla="*/ 182775 h 1304089"/>
              <a:gd name="connsiteX384" fmla="*/ 730337 w 1900007"/>
              <a:gd name="connsiteY384" fmla="*/ 177255 h 1304089"/>
              <a:gd name="connsiteX385" fmla="*/ 732234 w 1900007"/>
              <a:gd name="connsiteY385" fmla="*/ 171800 h 1304089"/>
              <a:gd name="connsiteX386" fmla="*/ 734142 w 1900007"/>
              <a:gd name="connsiteY386" fmla="*/ 166412 h 1304089"/>
              <a:gd name="connsiteX387" fmla="*/ 736039 w 1900007"/>
              <a:gd name="connsiteY387" fmla="*/ 161090 h 1304089"/>
              <a:gd name="connsiteX388" fmla="*/ 737937 w 1900007"/>
              <a:gd name="connsiteY388" fmla="*/ 155836 h 1304089"/>
              <a:gd name="connsiteX389" fmla="*/ 739844 w 1900007"/>
              <a:gd name="connsiteY389" fmla="*/ 150652 h 1304089"/>
              <a:gd name="connsiteX390" fmla="*/ 741742 w 1900007"/>
              <a:gd name="connsiteY390" fmla="*/ 145539 h 1304089"/>
              <a:gd name="connsiteX391" fmla="*/ 743649 w 1900007"/>
              <a:gd name="connsiteY391" fmla="*/ 140498 h 1304089"/>
              <a:gd name="connsiteX392" fmla="*/ 745547 w 1900007"/>
              <a:gd name="connsiteY392" fmla="*/ 135529 h 1304089"/>
              <a:gd name="connsiteX393" fmla="*/ 747454 w 1900007"/>
              <a:gd name="connsiteY393" fmla="*/ 130633 h 1304089"/>
              <a:gd name="connsiteX394" fmla="*/ 749351 w 1900007"/>
              <a:gd name="connsiteY394" fmla="*/ 125814 h 1304089"/>
              <a:gd name="connsiteX395" fmla="*/ 751259 w 1900007"/>
              <a:gd name="connsiteY395" fmla="*/ 121072 h 1304089"/>
              <a:gd name="connsiteX396" fmla="*/ 753156 w 1900007"/>
              <a:gd name="connsiteY396" fmla="*/ 116405 h 1304089"/>
              <a:gd name="connsiteX397" fmla="*/ 755054 w 1900007"/>
              <a:gd name="connsiteY397" fmla="*/ 111818 h 1304089"/>
              <a:gd name="connsiteX398" fmla="*/ 756961 w 1900007"/>
              <a:gd name="connsiteY398" fmla="*/ 107310 h 1304089"/>
              <a:gd name="connsiteX399" fmla="*/ 758859 w 1900007"/>
              <a:gd name="connsiteY399" fmla="*/ 102882 h 1304089"/>
              <a:gd name="connsiteX400" fmla="*/ 760766 w 1900007"/>
              <a:gd name="connsiteY400" fmla="*/ 98535 h 1304089"/>
              <a:gd name="connsiteX401" fmla="*/ 762663 w 1900007"/>
              <a:gd name="connsiteY401" fmla="*/ 94271 h 1304089"/>
              <a:gd name="connsiteX402" fmla="*/ 764571 w 1900007"/>
              <a:gd name="connsiteY402" fmla="*/ 90091 h 1304089"/>
              <a:gd name="connsiteX403" fmla="*/ 766468 w 1900007"/>
              <a:gd name="connsiteY403" fmla="*/ 85995 h 1304089"/>
              <a:gd name="connsiteX404" fmla="*/ 768376 w 1900007"/>
              <a:gd name="connsiteY404" fmla="*/ 81984 h 1304089"/>
              <a:gd name="connsiteX405" fmla="*/ 770273 w 1900007"/>
              <a:gd name="connsiteY405" fmla="*/ 78060 h 1304089"/>
              <a:gd name="connsiteX406" fmla="*/ 772171 w 1900007"/>
              <a:gd name="connsiteY406" fmla="*/ 74223 h 1304089"/>
              <a:gd name="connsiteX407" fmla="*/ 774078 w 1900007"/>
              <a:gd name="connsiteY407" fmla="*/ 70474 h 1304089"/>
              <a:gd name="connsiteX408" fmla="*/ 775975 w 1900007"/>
              <a:gd name="connsiteY408" fmla="*/ 66814 h 1304089"/>
              <a:gd name="connsiteX409" fmla="*/ 777883 w 1900007"/>
              <a:gd name="connsiteY409" fmla="*/ 63244 h 1304089"/>
              <a:gd name="connsiteX410" fmla="*/ 779780 w 1900007"/>
              <a:gd name="connsiteY410" fmla="*/ 59765 h 1304089"/>
              <a:gd name="connsiteX411" fmla="*/ 781688 w 1900007"/>
              <a:gd name="connsiteY411" fmla="*/ 56376 h 1304089"/>
              <a:gd name="connsiteX412" fmla="*/ 783585 w 1900007"/>
              <a:gd name="connsiteY412" fmla="*/ 53081 h 1304089"/>
              <a:gd name="connsiteX413" fmla="*/ 785492 w 1900007"/>
              <a:gd name="connsiteY413" fmla="*/ 49879 h 1304089"/>
              <a:gd name="connsiteX414" fmla="*/ 787390 w 1900007"/>
              <a:gd name="connsiteY414" fmla="*/ 46770 h 1304089"/>
              <a:gd name="connsiteX415" fmla="*/ 789297 w 1900007"/>
              <a:gd name="connsiteY415" fmla="*/ 43756 h 1304089"/>
              <a:gd name="connsiteX416" fmla="*/ 791195 w 1900007"/>
              <a:gd name="connsiteY416" fmla="*/ 40837 h 1304089"/>
              <a:gd name="connsiteX417" fmla="*/ 793092 w 1900007"/>
              <a:gd name="connsiteY417" fmla="*/ 38014 h 1304089"/>
              <a:gd name="connsiteX418" fmla="*/ 795000 w 1900007"/>
              <a:gd name="connsiteY418" fmla="*/ 35288 h 1304089"/>
              <a:gd name="connsiteX419" fmla="*/ 796897 w 1900007"/>
              <a:gd name="connsiteY419" fmla="*/ 32660 h 1304089"/>
              <a:gd name="connsiteX420" fmla="*/ 798804 w 1900007"/>
              <a:gd name="connsiteY420" fmla="*/ 30129 h 1304089"/>
              <a:gd name="connsiteX421" fmla="*/ 800702 w 1900007"/>
              <a:gd name="connsiteY421" fmla="*/ 27697 h 1304089"/>
              <a:gd name="connsiteX422" fmla="*/ 802609 w 1900007"/>
              <a:gd name="connsiteY422" fmla="*/ 25365 h 1304089"/>
              <a:gd name="connsiteX423" fmla="*/ 804507 w 1900007"/>
              <a:gd name="connsiteY423" fmla="*/ 23131 h 1304089"/>
              <a:gd name="connsiteX424" fmla="*/ 806414 w 1900007"/>
              <a:gd name="connsiteY424" fmla="*/ 20997 h 1304089"/>
              <a:gd name="connsiteX425" fmla="*/ 808312 w 1900007"/>
              <a:gd name="connsiteY425" fmla="*/ 18966 h 1304089"/>
              <a:gd name="connsiteX426" fmla="*/ 810209 w 1900007"/>
              <a:gd name="connsiteY426" fmla="*/ 17034 h 1304089"/>
              <a:gd name="connsiteX427" fmla="*/ 812117 w 1900007"/>
              <a:gd name="connsiteY427" fmla="*/ 15205 h 1304089"/>
              <a:gd name="connsiteX428" fmla="*/ 814014 w 1900007"/>
              <a:gd name="connsiteY428" fmla="*/ 13478 h 1304089"/>
              <a:gd name="connsiteX429" fmla="*/ 815921 w 1900007"/>
              <a:gd name="connsiteY429" fmla="*/ 11853 h 1304089"/>
              <a:gd name="connsiteX430" fmla="*/ 817819 w 1900007"/>
              <a:gd name="connsiteY430" fmla="*/ 10332 h 1304089"/>
              <a:gd name="connsiteX431" fmla="*/ 819726 w 1900007"/>
              <a:gd name="connsiteY431" fmla="*/ 8913 h 1304089"/>
              <a:gd name="connsiteX432" fmla="*/ 821624 w 1900007"/>
              <a:gd name="connsiteY432" fmla="*/ 7599 h 1304089"/>
              <a:gd name="connsiteX433" fmla="*/ 823531 w 1900007"/>
              <a:gd name="connsiteY433" fmla="*/ 6388 h 1304089"/>
              <a:gd name="connsiteX434" fmla="*/ 825429 w 1900007"/>
              <a:gd name="connsiteY434" fmla="*/ 5281 h 1304089"/>
              <a:gd name="connsiteX435" fmla="*/ 827326 w 1900007"/>
              <a:gd name="connsiteY435" fmla="*/ 4280 h 1304089"/>
              <a:gd name="connsiteX436" fmla="*/ 829233 w 1900007"/>
              <a:gd name="connsiteY436" fmla="*/ 3383 h 1304089"/>
              <a:gd name="connsiteX437" fmla="*/ 831131 w 1900007"/>
              <a:gd name="connsiteY437" fmla="*/ 2591 h 1304089"/>
              <a:gd name="connsiteX438" fmla="*/ 833038 w 1900007"/>
              <a:gd name="connsiteY438" fmla="*/ 1904 h 1304089"/>
              <a:gd name="connsiteX439" fmla="*/ 834936 w 1900007"/>
              <a:gd name="connsiteY439" fmla="*/ 1322 h 1304089"/>
              <a:gd name="connsiteX440" fmla="*/ 836843 w 1900007"/>
              <a:gd name="connsiteY440" fmla="*/ 846 h 1304089"/>
              <a:gd name="connsiteX441" fmla="*/ 838741 w 1900007"/>
              <a:gd name="connsiteY441" fmla="*/ 476 h 1304089"/>
              <a:gd name="connsiteX442" fmla="*/ 840648 w 1900007"/>
              <a:gd name="connsiteY442" fmla="*/ 212 h 1304089"/>
              <a:gd name="connsiteX443" fmla="*/ 842545 w 1900007"/>
              <a:gd name="connsiteY443" fmla="*/ 53 h 1304089"/>
              <a:gd name="connsiteX444" fmla="*/ 844443 w 1900007"/>
              <a:gd name="connsiteY444" fmla="*/ 0 h 1304089"/>
              <a:gd name="connsiteX445" fmla="*/ 846350 w 1900007"/>
              <a:gd name="connsiteY445" fmla="*/ 53 h 1304089"/>
              <a:gd name="connsiteX446" fmla="*/ 848248 w 1900007"/>
              <a:gd name="connsiteY446" fmla="*/ 212 h 1304089"/>
              <a:gd name="connsiteX447" fmla="*/ 850155 w 1900007"/>
              <a:gd name="connsiteY447" fmla="*/ 476 h 1304089"/>
              <a:gd name="connsiteX448" fmla="*/ 852053 w 1900007"/>
              <a:gd name="connsiteY448" fmla="*/ 846 h 1304089"/>
              <a:gd name="connsiteX449" fmla="*/ 853960 w 1900007"/>
              <a:gd name="connsiteY449" fmla="*/ 1322 h 1304089"/>
              <a:gd name="connsiteX450" fmla="*/ 855858 w 1900007"/>
              <a:gd name="connsiteY450" fmla="*/ 1904 h 1304089"/>
              <a:gd name="connsiteX451" fmla="*/ 857765 w 1900007"/>
              <a:gd name="connsiteY451" fmla="*/ 2591 h 1304089"/>
              <a:gd name="connsiteX452" fmla="*/ 859662 w 1900007"/>
              <a:gd name="connsiteY452" fmla="*/ 3383 h 1304089"/>
              <a:gd name="connsiteX453" fmla="*/ 861570 w 1900007"/>
              <a:gd name="connsiteY453" fmla="*/ 4280 h 1304089"/>
              <a:gd name="connsiteX454" fmla="*/ 863467 w 1900007"/>
              <a:gd name="connsiteY454" fmla="*/ 5281 h 1304089"/>
              <a:gd name="connsiteX455" fmla="*/ 865365 w 1900007"/>
              <a:gd name="connsiteY455" fmla="*/ 6388 h 1304089"/>
              <a:gd name="connsiteX456" fmla="*/ 867272 w 1900007"/>
              <a:gd name="connsiteY456" fmla="*/ 7599 h 1304089"/>
              <a:gd name="connsiteX457" fmla="*/ 869170 w 1900007"/>
              <a:gd name="connsiteY457" fmla="*/ 8913 h 1304089"/>
              <a:gd name="connsiteX458" fmla="*/ 871077 w 1900007"/>
              <a:gd name="connsiteY458" fmla="*/ 10332 h 1304089"/>
              <a:gd name="connsiteX459" fmla="*/ 872974 w 1900007"/>
              <a:gd name="connsiteY459" fmla="*/ 11853 h 1304089"/>
              <a:gd name="connsiteX460" fmla="*/ 874882 w 1900007"/>
              <a:gd name="connsiteY460" fmla="*/ 13478 h 1304089"/>
              <a:gd name="connsiteX461" fmla="*/ 876779 w 1900007"/>
              <a:gd name="connsiteY461" fmla="*/ 15205 h 1304089"/>
              <a:gd name="connsiteX462" fmla="*/ 878687 w 1900007"/>
              <a:gd name="connsiteY462" fmla="*/ 17034 h 1304089"/>
              <a:gd name="connsiteX463" fmla="*/ 880584 w 1900007"/>
              <a:gd name="connsiteY463" fmla="*/ 18966 h 1304089"/>
              <a:gd name="connsiteX464" fmla="*/ 882482 w 1900007"/>
              <a:gd name="connsiteY464" fmla="*/ 20997 h 1304089"/>
              <a:gd name="connsiteX465" fmla="*/ 884389 w 1900007"/>
              <a:gd name="connsiteY465" fmla="*/ 23131 h 1304089"/>
              <a:gd name="connsiteX466" fmla="*/ 886286 w 1900007"/>
              <a:gd name="connsiteY466" fmla="*/ 25365 h 1304089"/>
              <a:gd name="connsiteX467" fmla="*/ 888194 w 1900007"/>
              <a:gd name="connsiteY467" fmla="*/ 27697 h 1304089"/>
              <a:gd name="connsiteX468" fmla="*/ 890091 w 1900007"/>
              <a:gd name="connsiteY468" fmla="*/ 30129 h 1304089"/>
              <a:gd name="connsiteX469" fmla="*/ 891999 w 1900007"/>
              <a:gd name="connsiteY469" fmla="*/ 32660 h 1304089"/>
              <a:gd name="connsiteX470" fmla="*/ 893896 w 1900007"/>
              <a:gd name="connsiteY470" fmla="*/ 35288 h 1304089"/>
              <a:gd name="connsiteX471" fmla="*/ 895804 w 1900007"/>
              <a:gd name="connsiteY471" fmla="*/ 38014 h 1304089"/>
              <a:gd name="connsiteX472" fmla="*/ 897701 w 1900007"/>
              <a:gd name="connsiteY472" fmla="*/ 40837 h 1304089"/>
              <a:gd name="connsiteX473" fmla="*/ 899599 w 1900007"/>
              <a:gd name="connsiteY473" fmla="*/ 43756 h 1304089"/>
              <a:gd name="connsiteX474" fmla="*/ 901506 w 1900007"/>
              <a:gd name="connsiteY474" fmla="*/ 46770 h 1304089"/>
              <a:gd name="connsiteX475" fmla="*/ 903403 w 1900007"/>
              <a:gd name="connsiteY475" fmla="*/ 49879 h 1304089"/>
              <a:gd name="connsiteX476" fmla="*/ 905311 w 1900007"/>
              <a:gd name="connsiteY476" fmla="*/ 53081 h 1304089"/>
              <a:gd name="connsiteX477" fmla="*/ 907208 w 1900007"/>
              <a:gd name="connsiteY477" fmla="*/ 56376 h 1304089"/>
              <a:gd name="connsiteX478" fmla="*/ 909116 w 1900007"/>
              <a:gd name="connsiteY478" fmla="*/ 59765 h 1304089"/>
              <a:gd name="connsiteX479" fmla="*/ 911013 w 1900007"/>
              <a:gd name="connsiteY479" fmla="*/ 63244 h 1304089"/>
              <a:gd name="connsiteX480" fmla="*/ 912920 w 1900007"/>
              <a:gd name="connsiteY480" fmla="*/ 66814 h 1304089"/>
              <a:gd name="connsiteX481" fmla="*/ 914818 w 1900007"/>
              <a:gd name="connsiteY481" fmla="*/ 70474 h 1304089"/>
              <a:gd name="connsiteX482" fmla="*/ 916725 w 1900007"/>
              <a:gd name="connsiteY482" fmla="*/ 74223 h 1304089"/>
              <a:gd name="connsiteX483" fmla="*/ 918623 w 1900007"/>
              <a:gd name="connsiteY483" fmla="*/ 78060 h 1304089"/>
              <a:gd name="connsiteX484" fmla="*/ 920520 w 1900007"/>
              <a:gd name="connsiteY484" fmla="*/ 81984 h 1304089"/>
              <a:gd name="connsiteX485" fmla="*/ 922428 w 1900007"/>
              <a:gd name="connsiteY485" fmla="*/ 85995 h 1304089"/>
              <a:gd name="connsiteX486" fmla="*/ 924325 w 1900007"/>
              <a:gd name="connsiteY486" fmla="*/ 90091 h 1304089"/>
              <a:gd name="connsiteX487" fmla="*/ 926232 w 1900007"/>
              <a:gd name="connsiteY487" fmla="*/ 94271 h 1304089"/>
              <a:gd name="connsiteX488" fmla="*/ 928130 w 1900007"/>
              <a:gd name="connsiteY488" fmla="*/ 98535 h 1304089"/>
              <a:gd name="connsiteX489" fmla="*/ 930037 w 1900007"/>
              <a:gd name="connsiteY489" fmla="*/ 102882 h 1304089"/>
              <a:gd name="connsiteX490" fmla="*/ 931935 w 1900007"/>
              <a:gd name="connsiteY490" fmla="*/ 107310 h 1304089"/>
              <a:gd name="connsiteX491" fmla="*/ 933842 w 1900007"/>
              <a:gd name="connsiteY491" fmla="*/ 111818 h 1304089"/>
              <a:gd name="connsiteX492" fmla="*/ 935740 w 1900007"/>
              <a:gd name="connsiteY492" fmla="*/ 116405 h 1304089"/>
              <a:gd name="connsiteX493" fmla="*/ 937637 w 1900007"/>
              <a:gd name="connsiteY493" fmla="*/ 121072 h 1304089"/>
              <a:gd name="connsiteX494" fmla="*/ 939545 w 1900007"/>
              <a:gd name="connsiteY494" fmla="*/ 125814 h 1304089"/>
              <a:gd name="connsiteX495" fmla="*/ 941442 w 1900007"/>
              <a:gd name="connsiteY495" fmla="*/ 130633 h 1304089"/>
              <a:gd name="connsiteX496" fmla="*/ 943349 w 1900007"/>
              <a:gd name="connsiteY496" fmla="*/ 135529 h 1304089"/>
              <a:gd name="connsiteX497" fmla="*/ 945247 w 1900007"/>
              <a:gd name="connsiteY497" fmla="*/ 140498 h 1304089"/>
              <a:gd name="connsiteX498" fmla="*/ 947154 w 1900007"/>
              <a:gd name="connsiteY498" fmla="*/ 145539 h 1304089"/>
              <a:gd name="connsiteX499" fmla="*/ 949052 w 1900007"/>
              <a:gd name="connsiteY499" fmla="*/ 150652 h 1304089"/>
              <a:gd name="connsiteX500" fmla="*/ 950959 w 1900007"/>
              <a:gd name="connsiteY500" fmla="*/ 155836 h 1304089"/>
              <a:gd name="connsiteX501" fmla="*/ 952857 w 1900007"/>
              <a:gd name="connsiteY501" fmla="*/ 161090 h 1304089"/>
              <a:gd name="connsiteX502" fmla="*/ 954754 w 1900007"/>
              <a:gd name="connsiteY502" fmla="*/ 166412 h 1304089"/>
              <a:gd name="connsiteX503" fmla="*/ 956661 w 1900007"/>
              <a:gd name="connsiteY503" fmla="*/ 171800 h 1304089"/>
              <a:gd name="connsiteX504" fmla="*/ 958559 w 1900007"/>
              <a:gd name="connsiteY504" fmla="*/ 177255 h 1304089"/>
              <a:gd name="connsiteX505" fmla="*/ 960466 w 1900007"/>
              <a:gd name="connsiteY505" fmla="*/ 182775 h 1304089"/>
              <a:gd name="connsiteX506" fmla="*/ 962364 w 1900007"/>
              <a:gd name="connsiteY506" fmla="*/ 188358 h 1304089"/>
              <a:gd name="connsiteX507" fmla="*/ 964271 w 1900007"/>
              <a:gd name="connsiteY507" fmla="*/ 194003 h 1304089"/>
              <a:gd name="connsiteX508" fmla="*/ 966169 w 1900007"/>
              <a:gd name="connsiteY508" fmla="*/ 199710 h 1304089"/>
              <a:gd name="connsiteX509" fmla="*/ 968076 w 1900007"/>
              <a:gd name="connsiteY509" fmla="*/ 205476 h 1304089"/>
              <a:gd name="connsiteX510" fmla="*/ 969973 w 1900007"/>
              <a:gd name="connsiteY510" fmla="*/ 211301 h 1304089"/>
              <a:gd name="connsiteX511" fmla="*/ 971871 w 1900007"/>
              <a:gd name="connsiteY511" fmla="*/ 217183 h 1304089"/>
              <a:gd name="connsiteX512" fmla="*/ 973778 w 1900007"/>
              <a:gd name="connsiteY512" fmla="*/ 223121 h 1304089"/>
              <a:gd name="connsiteX513" fmla="*/ 975676 w 1900007"/>
              <a:gd name="connsiteY513" fmla="*/ 229115 h 1304089"/>
              <a:gd name="connsiteX514" fmla="*/ 977583 w 1900007"/>
              <a:gd name="connsiteY514" fmla="*/ 235162 h 1304089"/>
              <a:gd name="connsiteX515" fmla="*/ 979481 w 1900007"/>
              <a:gd name="connsiteY515" fmla="*/ 241260 h 1304089"/>
              <a:gd name="connsiteX516" fmla="*/ 981388 w 1900007"/>
              <a:gd name="connsiteY516" fmla="*/ 247411 h 1304089"/>
              <a:gd name="connsiteX517" fmla="*/ 983285 w 1900007"/>
              <a:gd name="connsiteY517" fmla="*/ 253610 h 1304089"/>
              <a:gd name="connsiteX518" fmla="*/ 985193 w 1900007"/>
              <a:gd name="connsiteY518" fmla="*/ 259858 h 1304089"/>
              <a:gd name="connsiteX519" fmla="*/ 987090 w 1900007"/>
              <a:gd name="connsiteY519" fmla="*/ 266153 h 1304089"/>
              <a:gd name="connsiteX520" fmla="*/ 988998 w 1900007"/>
              <a:gd name="connsiteY520" fmla="*/ 272494 h 1304089"/>
              <a:gd name="connsiteX521" fmla="*/ 990895 w 1900007"/>
              <a:gd name="connsiteY521" fmla="*/ 278879 h 1304089"/>
              <a:gd name="connsiteX522" fmla="*/ 992793 w 1900007"/>
              <a:gd name="connsiteY522" fmla="*/ 285308 h 1304089"/>
              <a:gd name="connsiteX523" fmla="*/ 994700 w 1900007"/>
              <a:gd name="connsiteY523" fmla="*/ 291778 h 1304089"/>
              <a:gd name="connsiteX524" fmla="*/ 996598 w 1900007"/>
              <a:gd name="connsiteY524" fmla="*/ 298289 h 1304089"/>
              <a:gd name="connsiteX525" fmla="*/ 998505 w 1900007"/>
              <a:gd name="connsiteY525" fmla="*/ 304839 h 1304089"/>
              <a:gd name="connsiteX526" fmla="*/ 1000402 w 1900007"/>
              <a:gd name="connsiteY526" fmla="*/ 311427 h 1304089"/>
              <a:gd name="connsiteX527" fmla="*/ 1002310 w 1900007"/>
              <a:gd name="connsiteY527" fmla="*/ 318052 h 1304089"/>
              <a:gd name="connsiteX528" fmla="*/ 1004207 w 1900007"/>
              <a:gd name="connsiteY528" fmla="*/ 324712 h 1304089"/>
              <a:gd name="connsiteX529" fmla="*/ 1006115 w 1900007"/>
              <a:gd name="connsiteY529" fmla="*/ 331405 h 1304089"/>
              <a:gd name="connsiteX530" fmla="*/ 1008012 w 1900007"/>
              <a:gd name="connsiteY530" fmla="*/ 338132 h 1304089"/>
              <a:gd name="connsiteX531" fmla="*/ 1009910 w 1900007"/>
              <a:gd name="connsiteY531" fmla="*/ 344890 h 1304089"/>
              <a:gd name="connsiteX532" fmla="*/ 1011817 w 1900007"/>
              <a:gd name="connsiteY532" fmla="*/ 351677 h 1304089"/>
              <a:gd name="connsiteX533" fmla="*/ 1013714 w 1900007"/>
              <a:gd name="connsiteY533" fmla="*/ 358495 h 1304089"/>
              <a:gd name="connsiteX534" fmla="*/ 1015622 w 1900007"/>
              <a:gd name="connsiteY534" fmla="*/ 365338 h 1304089"/>
              <a:gd name="connsiteX535" fmla="*/ 1017519 w 1900007"/>
              <a:gd name="connsiteY535" fmla="*/ 372209 h 1304089"/>
              <a:gd name="connsiteX536" fmla="*/ 1019427 w 1900007"/>
              <a:gd name="connsiteY536" fmla="*/ 379103 h 1304089"/>
              <a:gd name="connsiteX537" fmla="*/ 1021324 w 1900007"/>
              <a:gd name="connsiteY537" fmla="*/ 386021 h 1304089"/>
              <a:gd name="connsiteX538" fmla="*/ 1023231 w 1900007"/>
              <a:gd name="connsiteY538" fmla="*/ 392962 h 1304089"/>
              <a:gd name="connsiteX539" fmla="*/ 1025129 w 1900007"/>
              <a:gd name="connsiteY539" fmla="*/ 399923 h 1304089"/>
              <a:gd name="connsiteX540" fmla="*/ 1027026 w 1900007"/>
              <a:gd name="connsiteY540" fmla="*/ 406905 h 1304089"/>
              <a:gd name="connsiteX541" fmla="*/ 1028934 w 1900007"/>
              <a:gd name="connsiteY541" fmla="*/ 413904 h 1304089"/>
              <a:gd name="connsiteX542" fmla="*/ 1030831 w 1900007"/>
              <a:gd name="connsiteY542" fmla="*/ 420921 h 1304089"/>
              <a:gd name="connsiteX543" fmla="*/ 1032739 w 1900007"/>
              <a:gd name="connsiteY543" fmla="*/ 427953 h 1304089"/>
              <a:gd name="connsiteX544" fmla="*/ 1034636 w 1900007"/>
              <a:gd name="connsiteY544" fmla="*/ 435000 h 1304089"/>
              <a:gd name="connsiteX545" fmla="*/ 1036543 w 1900007"/>
              <a:gd name="connsiteY545" fmla="*/ 442060 h 1304089"/>
              <a:gd name="connsiteX546" fmla="*/ 1038441 w 1900007"/>
              <a:gd name="connsiteY546" fmla="*/ 449133 h 1304089"/>
              <a:gd name="connsiteX547" fmla="*/ 1040348 w 1900007"/>
              <a:gd name="connsiteY547" fmla="*/ 456216 h 1304089"/>
              <a:gd name="connsiteX548" fmla="*/ 1042246 w 1900007"/>
              <a:gd name="connsiteY548" fmla="*/ 463309 h 1304089"/>
              <a:gd name="connsiteX549" fmla="*/ 1044153 w 1900007"/>
              <a:gd name="connsiteY549" fmla="*/ 470410 h 1304089"/>
              <a:gd name="connsiteX550" fmla="*/ 1046051 w 1900007"/>
              <a:gd name="connsiteY550" fmla="*/ 477518 h 1304089"/>
              <a:gd name="connsiteX551" fmla="*/ 1047948 w 1900007"/>
              <a:gd name="connsiteY551" fmla="*/ 484631 h 1304089"/>
              <a:gd name="connsiteX552" fmla="*/ 1049856 w 1900007"/>
              <a:gd name="connsiteY552" fmla="*/ 491750 h 1304089"/>
              <a:gd name="connsiteX553" fmla="*/ 1051753 w 1900007"/>
              <a:gd name="connsiteY553" fmla="*/ 498873 h 1304089"/>
              <a:gd name="connsiteX554" fmla="*/ 1053660 w 1900007"/>
              <a:gd name="connsiteY554" fmla="*/ 505997 h 1304089"/>
              <a:gd name="connsiteX555" fmla="*/ 1055558 w 1900007"/>
              <a:gd name="connsiteY555" fmla="*/ 513123 h 1304089"/>
              <a:gd name="connsiteX556" fmla="*/ 1057465 w 1900007"/>
              <a:gd name="connsiteY556" fmla="*/ 520248 h 1304089"/>
              <a:gd name="connsiteX557" fmla="*/ 1059363 w 1900007"/>
              <a:gd name="connsiteY557" fmla="*/ 527373 h 1304089"/>
              <a:gd name="connsiteX558" fmla="*/ 1061270 w 1900007"/>
              <a:gd name="connsiteY558" fmla="*/ 534495 h 1304089"/>
              <a:gd name="connsiteX559" fmla="*/ 1063168 w 1900007"/>
              <a:gd name="connsiteY559" fmla="*/ 541614 h 1304089"/>
              <a:gd name="connsiteX560" fmla="*/ 1065065 w 1900007"/>
              <a:gd name="connsiteY560" fmla="*/ 548729 h 1304089"/>
              <a:gd name="connsiteX561" fmla="*/ 1066973 w 1900007"/>
              <a:gd name="connsiteY561" fmla="*/ 555837 h 1304089"/>
              <a:gd name="connsiteX562" fmla="*/ 1068870 w 1900007"/>
              <a:gd name="connsiteY562" fmla="*/ 562939 h 1304089"/>
              <a:gd name="connsiteX563" fmla="*/ 1070777 w 1900007"/>
              <a:gd name="connsiteY563" fmla="*/ 570033 h 1304089"/>
              <a:gd name="connsiteX564" fmla="*/ 1072675 w 1900007"/>
              <a:gd name="connsiteY564" fmla="*/ 577118 h 1304089"/>
              <a:gd name="connsiteX565" fmla="*/ 1074582 w 1900007"/>
              <a:gd name="connsiteY565" fmla="*/ 584194 h 1304089"/>
              <a:gd name="connsiteX566" fmla="*/ 1076480 w 1900007"/>
              <a:gd name="connsiteY566" fmla="*/ 591258 h 1304089"/>
              <a:gd name="connsiteX567" fmla="*/ 1078387 w 1900007"/>
              <a:gd name="connsiteY567" fmla="*/ 598310 h 1304089"/>
              <a:gd name="connsiteX568" fmla="*/ 1080285 w 1900007"/>
              <a:gd name="connsiteY568" fmla="*/ 605349 h 1304089"/>
              <a:gd name="connsiteX569" fmla="*/ 1082182 w 1900007"/>
              <a:gd name="connsiteY569" fmla="*/ 612374 h 1304089"/>
              <a:gd name="connsiteX570" fmla="*/ 1084089 w 1900007"/>
              <a:gd name="connsiteY570" fmla="*/ 619384 h 1304089"/>
              <a:gd name="connsiteX571" fmla="*/ 1085987 w 1900007"/>
              <a:gd name="connsiteY571" fmla="*/ 626379 h 1304089"/>
              <a:gd name="connsiteX572" fmla="*/ 1087894 w 1900007"/>
              <a:gd name="connsiteY572" fmla="*/ 633356 h 1304089"/>
              <a:gd name="connsiteX573" fmla="*/ 1089792 w 1900007"/>
              <a:gd name="connsiteY573" fmla="*/ 640315 h 1304089"/>
              <a:gd name="connsiteX574" fmla="*/ 1091699 w 1900007"/>
              <a:gd name="connsiteY574" fmla="*/ 647255 h 1304089"/>
              <a:gd name="connsiteX575" fmla="*/ 1093597 w 1900007"/>
              <a:gd name="connsiteY575" fmla="*/ 654175 h 1304089"/>
              <a:gd name="connsiteX576" fmla="*/ 1095504 w 1900007"/>
              <a:gd name="connsiteY576" fmla="*/ 661074 h 1304089"/>
              <a:gd name="connsiteX577" fmla="*/ 1097401 w 1900007"/>
              <a:gd name="connsiteY577" fmla="*/ 667952 h 1304089"/>
              <a:gd name="connsiteX578" fmla="*/ 1099299 w 1900007"/>
              <a:gd name="connsiteY578" fmla="*/ 674808 h 1304089"/>
              <a:gd name="connsiteX579" fmla="*/ 1101206 w 1900007"/>
              <a:gd name="connsiteY579" fmla="*/ 681640 h 1304089"/>
              <a:gd name="connsiteX580" fmla="*/ 1103104 w 1900007"/>
              <a:gd name="connsiteY580" fmla="*/ 688449 h 1304089"/>
              <a:gd name="connsiteX581" fmla="*/ 1105011 w 1900007"/>
              <a:gd name="connsiteY581" fmla="*/ 695232 h 1304089"/>
              <a:gd name="connsiteX582" fmla="*/ 1106909 w 1900007"/>
              <a:gd name="connsiteY582" fmla="*/ 701989 h 1304089"/>
              <a:gd name="connsiteX583" fmla="*/ 1108816 w 1900007"/>
              <a:gd name="connsiteY583" fmla="*/ 708719 h 1304089"/>
              <a:gd name="connsiteX584" fmla="*/ 1110714 w 1900007"/>
              <a:gd name="connsiteY584" fmla="*/ 715422 h 1304089"/>
              <a:gd name="connsiteX585" fmla="*/ 1112621 w 1900007"/>
              <a:gd name="connsiteY585" fmla="*/ 722096 h 1304089"/>
              <a:gd name="connsiteX586" fmla="*/ 1114518 w 1900007"/>
              <a:gd name="connsiteY586" fmla="*/ 728742 h 1304089"/>
              <a:gd name="connsiteX587" fmla="*/ 1116426 w 1900007"/>
              <a:gd name="connsiteY587" fmla="*/ 735359 h 1304089"/>
              <a:gd name="connsiteX588" fmla="*/ 1118323 w 1900007"/>
              <a:gd name="connsiteY588" fmla="*/ 741944 h 1304089"/>
              <a:gd name="connsiteX589" fmla="*/ 1120221 w 1900007"/>
              <a:gd name="connsiteY589" fmla="*/ 748499 h 1304089"/>
              <a:gd name="connsiteX590" fmla="*/ 1122128 w 1900007"/>
              <a:gd name="connsiteY590" fmla="*/ 755021 h 1304089"/>
              <a:gd name="connsiteX591" fmla="*/ 1124026 w 1900007"/>
              <a:gd name="connsiteY591" fmla="*/ 761510 h 1304089"/>
              <a:gd name="connsiteX592" fmla="*/ 1125933 w 1900007"/>
              <a:gd name="connsiteY592" fmla="*/ 767968 h 1304089"/>
              <a:gd name="connsiteX593" fmla="*/ 1127830 w 1900007"/>
              <a:gd name="connsiteY593" fmla="*/ 774391 h 1304089"/>
              <a:gd name="connsiteX594" fmla="*/ 1129738 w 1900007"/>
              <a:gd name="connsiteY594" fmla="*/ 780779 h 1304089"/>
              <a:gd name="connsiteX595" fmla="*/ 1131635 w 1900007"/>
              <a:gd name="connsiteY595" fmla="*/ 787133 h 1304089"/>
              <a:gd name="connsiteX596" fmla="*/ 1133543 w 1900007"/>
              <a:gd name="connsiteY596" fmla="*/ 793450 h 1304089"/>
              <a:gd name="connsiteX597" fmla="*/ 1135440 w 1900007"/>
              <a:gd name="connsiteY597" fmla="*/ 799732 h 1304089"/>
              <a:gd name="connsiteX598" fmla="*/ 1137338 w 1900007"/>
              <a:gd name="connsiteY598" fmla="*/ 805976 h 1304089"/>
              <a:gd name="connsiteX599" fmla="*/ 1139245 w 1900007"/>
              <a:gd name="connsiteY599" fmla="*/ 812183 h 1304089"/>
              <a:gd name="connsiteX600" fmla="*/ 1141142 w 1900007"/>
              <a:gd name="connsiteY600" fmla="*/ 818353 h 1304089"/>
              <a:gd name="connsiteX601" fmla="*/ 1143050 w 1900007"/>
              <a:gd name="connsiteY601" fmla="*/ 824484 h 1304089"/>
              <a:gd name="connsiteX602" fmla="*/ 1144947 w 1900007"/>
              <a:gd name="connsiteY602" fmla="*/ 830576 h 1304089"/>
              <a:gd name="connsiteX603" fmla="*/ 1146855 w 1900007"/>
              <a:gd name="connsiteY603" fmla="*/ 836628 h 1304089"/>
              <a:gd name="connsiteX604" fmla="*/ 1148752 w 1900007"/>
              <a:gd name="connsiteY604" fmla="*/ 842640 h 1304089"/>
              <a:gd name="connsiteX605" fmla="*/ 1150659 w 1900007"/>
              <a:gd name="connsiteY605" fmla="*/ 848613 h 1304089"/>
              <a:gd name="connsiteX606" fmla="*/ 1152557 w 1900007"/>
              <a:gd name="connsiteY606" fmla="*/ 854544 h 1304089"/>
              <a:gd name="connsiteX607" fmla="*/ 1154454 w 1900007"/>
              <a:gd name="connsiteY607" fmla="*/ 860434 h 1304089"/>
              <a:gd name="connsiteX608" fmla="*/ 1156362 w 1900007"/>
              <a:gd name="connsiteY608" fmla="*/ 866283 h 1304089"/>
              <a:gd name="connsiteX609" fmla="*/ 1158259 w 1900007"/>
              <a:gd name="connsiteY609" fmla="*/ 872089 h 1304089"/>
              <a:gd name="connsiteX610" fmla="*/ 1160167 w 1900007"/>
              <a:gd name="connsiteY610" fmla="*/ 877853 h 1304089"/>
              <a:gd name="connsiteX611" fmla="*/ 1162064 w 1900007"/>
              <a:gd name="connsiteY611" fmla="*/ 883575 h 1304089"/>
              <a:gd name="connsiteX612" fmla="*/ 1163971 w 1900007"/>
              <a:gd name="connsiteY612" fmla="*/ 889253 h 1304089"/>
              <a:gd name="connsiteX613" fmla="*/ 1165869 w 1900007"/>
              <a:gd name="connsiteY613" fmla="*/ 894888 h 1304089"/>
              <a:gd name="connsiteX614" fmla="*/ 1167776 w 1900007"/>
              <a:gd name="connsiteY614" fmla="*/ 900483 h 1304089"/>
              <a:gd name="connsiteX615" fmla="*/ 1169674 w 1900007"/>
              <a:gd name="connsiteY615" fmla="*/ 906029 h 1304089"/>
              <a:gd name="connsiteX616" fmla="*/ 1171581 w 1900007"/>
              <a:gd name="connsiteY616" fmla="*/ 911526 h 1304089"/>
              <a:gd name="connsiteX617" fmla="*/ 1173479 w 1900007"/>
              <a:gd name="connsiteY617" fmla="*/ 916984 h 1304089"/>
              <a:gd name="connsiteX618" fmla="*/ 1175376 w 1900007"/>
              <a:gd name="connsiteY618" fmla="*/ 922402 h 1304089"/>
              <a:gd name="connsiteX619" fmla="*/ 1177283 w 1900007"/>
              <a:gd name="connsiteY619" fmla="*/ 927762 h 1304089"/>
              <a:gd name="connsiteX620" fmla="*/ 1179181 w 1900007"/>
              <a:gd name="connsiteY620" fmla="*/ 933093 h 1304089"/>
              <a:gd name="connsiteX621" fmla="*/ 1181088 w 1900007"/>
              <a:gd name="connsiteY621" fmla="*/ 938365 h 1304089"/>
              <a:gd name="connsiteX622" fmla="*/ 1182986 w 1900007"/>
              <a:gd name="connsiteY622" fmla="*/ 943598 h 1304089"/>
              <a:gd name="connsiteX623" fmla="*/ 1184893 w 1900007"/>
              <a:gd name="connsiteY623" fmla="*/ 948782 h 1304089"/>
              <a:gd name="connsiteX624" fmla="*/ 1186791 w 1900007"/>
              <a:gd name="connsiteY624" fmla="*/ 953917 h 1304089"/>
              <a:gd name="connsiteX625" fmla="*/ 1188698 w 1900007"/>
              <a:gd name="connsiteY625" fmla="*/ 959013 h 1304089"/>
              <a:gd name="connsiteX626" fmla="*/ 1190596 w 1900007"/>
              <a:gd name="connsiteY626" fmla="*/ 964060 h 1304089"/>
              <a:gd name="connsiteX627" fmla="*/ 1192493 w 1900007"/>
              <a:gd name="connsiteY627" fmla="*/ 969058 h 1304089"/>
              <a:gd name="connsiteX628" fmla="*/ 1194400 w 1900007"/>
              <a:gd name="connsiteY628" fmla="*/ 974017 h 1304089"/>
              <a:gd name="connsiteX629" fmla="*/ 1196298 w 1900007"/>
              <a:gd name="connsiteY629" fmla="*/ 978917 h 1304089"/>
              <a:gd name="connsiteX630" fmla="*/ 1198205 w 1900007"/>
              <a:gd name="connsiteY630" fmla="*/ 983779 h 1304089"/>
              <a:gd name="connsiteX631" fmla="*/ 1200103 w 1900007"/>
              <a:gd name="connsiteY631" fmla="*/ 988591 h 1304089"/>
              <a:gd name="connsiteX632" fmla="*/ 1202010 w 1900007"/>
              <a:gd name="connsiteY632" fmla="*/ 993354 h 1304089"/>
              <a:gd name="connsiteX633" fmla="*/ 1203908 w 1900007"/>
              <a:gd name="connsiteY633" fmla="*/ 998069 h 1304089"/>
              <a:gd name="connsiteX634" fmla="*/ 1205815 w 1900007"/>
              <a:gd name="connsiteY634" fmla="*/ 1002744 h 1304089"/>
              <a:gd name="connsiteX635" fmla="*/ 1207712 w 1900007"/>
              <a:gd name="connsiteY635" fmla="*/ 1007371 h 1304089"/>
              <a:gd name="connsiteX636" fmla="*/ 1209610 w 1900007"/>
              <a:gd name="connsiteY636" fmla="*/ 1011948 h 1304089"/>
              <a:gd name="connsiteX637" fmla="*/ 1211517 w 1900007"/>
              <a:gd name="connsiteY637" fmla="*/ 1016477 h 1304089"/>
              <a:gd name="connsiteX638" fmla="*/ 1213415 w 1900007"/>
              <a:gd name="connsiteY638" fmla="*/ 1020956 h 1304089"/>
              <a:gd name="connsiteX639" fmla="*/ 1215322 w 1900007"/>
              <a:gd name="connsiteY639" fmla="*/ 1025387 h 1304089"/>
              <a:gd name="connsiteX640" fmla="*/ 1217220 w 1900007"/>
              <a:gd name="connsiteY640" fmla="*/ 1029779 h 1304089"/>
              <a:gd name="connsiteX641" fmla="*/ 1219127 w 1900007"/>
              <a:gd name="connsiteY641" fmla="*/ 1034112 h 1304089"/>
              <a:gd name="connsiteX642" fmla="*/ 1221025 w 1900007"/>
              <a:gd name="connsiteY642" fmla="*/ 1038406 h 1304089"/>
              <a:gd name="connsiteX643" fmla="*/ 1222932 w 1900007"/>
              <a:gd name="connsiteY643" fmla="*/ 1042661 h 1304089"/>
              <a:gd name="connsiteX644" fmla="*/ 1224829 w 1900007"/>
              <a:gd name="connsiteY644" fmla="*/ 1046857 h 1304089"/>
              <a:gd name="connsiteX645" fmla="*/ 1226727 w 1900007"/>
              <a:gd name="connsiteY645" fmla="*/ 1051004 h 1304089"/>
              <a:gd name="connsiteX646" fmla="*/ 1228634 w 1900007"/>
              <a:gd name="connsiteY646" fmla="*/ 1055112 h 1304089"/>
              <a:gd name="connsiteX647" fmla="*/ 1230532 w 1900007"/>
              <a:gd name="connsiteY647" fmla="*/ 1059171 h 1304089"/>
              <a:gd name="connsiteX648" fmla="*/ 1232439 w 1900007"/>
              <a:gd name="connsiteY648" fmla="*/ 1063181 h 1304089"/>
              <a:gd name="connsiteX649" fmla="*/ 1234337 w 1900007"/>
              <a:gd name="connsiteY649" fmla="*/ 1067153 h 1304089"/>
              <a:gd name="connsiteX650" fmla="*/ 1236244 w 1900007"/>
              <a:gd name="connsiteY650" fmla="*/ 1071065 h 1304089"/>
              <a:gd name="connsiteX651" fmla="*/ 1238141 w 1900007"/>
              <a:gd name="connsiteY651" fmla="*/ 1074938 h 1304089"/>
              <a:gd name="connsiteX652" fmla="*/ 1240049 w 1900007"/>
              <a:gd name="connsiteY652" fmla="*/ 1078772 h 1304089"/>
              <a:gd name="connsiteX653" fmla="*/ 1241946 w 1900007"/>
              <a:gd name="connsiteY653" fmla="*/ 1082548 h 1304089"/>
              <a:gd name="connsiteX654" fmla="*/ 1243854 w 1900007"/>
              <a:gd name="connsiteY654" fmla="*/ 1086284 h 1304089"/>
              <a:gd name="connsiteX655" fmla="*/ 1245751 w 1900007"/>
              <a:gd name="connsiteY655" fmla="*/ 1089972 h 1304089"/>
              <a:gd name="connsiteX656" fmla="*/ 1247649 w 1900007"/>
              <a:gd name="connsiteY656" fmla="*/ 1093620 h 1304089"/>
              <a:gd name="connsiteX657" fmla="*/ 1249556 w 1900007"/>
              <a:gd name="connsiteY657" fmla="*/ 1097220 h 1304089"/>
              <a:gd name="connsiteX658" fmla="*/ 1251454 w 1900007"/>
              <a:gd name="connsiteY658" fmla="*/ 1100770 h 1304089"/>
              <a:gd name="connsiteX659" fmla="*/ 1253361 w 1900007"/>
              <a:gd name="connsiteY659" fmla="*/ 1104281 h 1304089"/>
              <a:gd name="connsiteX660" fmla="*/ 1255258 w 1900007"/>
              <a:gd name="connsiteY660" fmla="*/ 1107744 h 1304089"/>
              <a:gd name="connsiteX661" fmla="*/ 1257166 w 1900007"/>
              <a:gd name="connsiteY661" fmla="*/ 1111167 h 1304089"/>
              <a:gd name="connsiteX662" fmla="*/ 1259063 w 1900007"/>
              <a:gd name="connsiteY662" fmla="*/ 1114542 h 1304089"/>
              <a:gd name="connsiteX663" fmla="*/ 1260971 w 1900007"/>
              <a:gd name="connsiteY663" fmla="*/ 1117877 h 1304089"/>
              <a:gd name="connsiteX664" fmla="*/ 1262868 w 1900007"/>
              <a:gd name="connsiteY664" fmla="*/ 1121164 h 1304089"/>
              <a:gd name="connsiteX665" fmla="*/ 1264766 w 1900007"/>
              <a:gd name="connsiteY665" fmla="*/ 1124411 h 1304089"/>
              <a:gd name="connsiteX666" fmla="*/ 1266673 w 1900007"/>
              <a:gd name="connsiteY666" fmla="*/ 1127609 h 1304089"/>
              <a:gd name="connsiteX667" fmla="*/ 1268570 w 1900007"/>
              <a:gd name="connsiteY667" fmla="*/ 1130769 h 1304089"/>
              <a:gd name="connsiteX668" fmla="*/ 1270478 w 1900007"/>
              <a:gd name="connsiteY668" fmla="*/ 1133879 h 1304089"/>
              <a:gd name="connsiteX669" fmla="*/ 1272375 w 1900007"/>
              <a:gd name="connsiteY669" fmla="*/ 1136960 h 1304089"/>
              <a:gd name="connsiteX670" fmla="*/ 1274283 w 1900007"/>
              <a:gd name="connsiteY670" fmla="*/ 1139982 h 1304089"/>
              <a:gd name="connsiteX671" fmla="*/ 1276180 w 1900007"/>
              <a:gd name="connsiteY671" fmla="*/ 1142976 h 1304089"/>
              <a:gd name="connsiteX672" fmla="*/ 1278087 w 1900007"/>
              <a:gd name="connsiteY672" fmla="*/ 1145920 h 1304089"/>
              <a:gd name="connsiteX673" fmla="*/ 1279985 w 1900007"/>
              <a:gd name="connsiteY673" fmla="*/ 1148834 h 1304089"/>
              <a:gd name="connsiteX674" fmla="*/ 1281882 w 1900007"/>
              <a:gd name="connsiteY674" fmla="*/ 1151700 h 1304089"/>
              <a:gd name="connsiteX675" fmla="*/ 1283790 w 1900007"/>
              <a:gd name="connsiteY675" fmla="*/ 1154517 h 1304089"/>
              <a:gd name="connsiteX676" fmla="*/ 1285687 w 1900007"/>
              <a:gd name="connsiteY676" fmla="*/ 1157305 h 1304089"/>
              <a:gd name="connsiteX677" fmla="*/ 1287595 w 1900007"/>
              <a:gd name="connsiteY677" fmla="*/ 1160053 h 1304089"/>
              <a:gd name="connsiteX678" fmla="*/ 1289492 w 1900007"/>
              <a:gd name="connsiteY678" fmla="*/ 1162753 h 1304089"/>
              <a:gd name="connsiteX679" fmla="*/ 1291399 w 1900007"/>
              <a:gd name="connsiteY679" fmla="*/ 1165413 h 1304089"/>
              <a:gd name="connsiteX680" fmla="*/ 1293297 w 1900007"/>
              <a:gd name="connsiteY680" fmla="*/ 1168044 h 1304089"/>
              <a:gd name="connsiteX681" fmla="*/ 1295204 w 1900007"/>
              <a:gd name="connsiteY681" fmla="*/ 1170627 h 1304089"/>
              <a:gd name="connsiteX682" fmla="*/ 1297102 w 1900007"/>
              <a:gd name="connsiteY682" fmla="*/ 1173179 h 1304089"/>
              <a:gd name="connsiteX683" fmla="*/ 1299009 w 1900007"/>
              <a:gd name="connsiteY683" fmla="*/ 1175683 h 1304089"/>
              <a:gd name="connsiteX684" fmla="*/ 1300907 w 1900007"/>
              <a:gd name="connsiteY684" fmla="*/ 1178158 h 1304089"/>
              <a:gd name="connsiteX685" fmla="*/ 1302804 w 1900007"/>
              <a:gd name="connsiteY685" fmla="*/ 1180594 h 1304089"/>
              <a:gd name="connsiteX686" fmla="*/ 1304711 w 1900007"/>
              <a:gd name="connsiteY686" fmla="*/ 1182990 h 1304089"/>
              <a:gd name="connsiteX687" fmla="*/ 1306609 w 1900007"/>
              <a:gd name="connsiteY687" fmla="*/ 1185347 h 1304089"/>
              <a:gd name="connsiteX688" fmla="*/ 1308516 w 1900007"/>
              <a:gd name="connsiteY688" fmla="*/ 1187675 h 1304089"/>
              <a:gd name="connsiteX689" fmla="*/ 1310414 w 1900007"/>
              <a:gd name="connsiteY689" fmla="*/ 1189964 h 1304089"/>
              <a:gd name="connsiteX690" fmla="*/ 1312321 w 1900007"/>
              <a:gd name="connsiteY690" fmla="*/ 1192213 h 1304089"/>
              <a:gd name="connsiteX691" fmla="*/ 1314219 w 1900007"/>
              <a:gd name="connsiteY691" fmla="*/ 1194434 h 1304089"/>
              <a:gd name="connsiteX692" fmla="*/ 1316126 w 1900007"/>
              <a:gd name="connsiteY692" fmla="*/ 1196615 h 1304089"/>
              <a:gd name="connsiteX693" fmla="*/ 1318024 w 1900007"/>
              <a:gd name="connsiteY693" fmla="*/ 1198757 h 1304089"/>
              <a:gd name="connsiteX694" fmla="*/ 1319921 w 1900007"/>
              <a:gd name="connsiteY694" fmla="*/ 1200870 h 1304089"/>
              <a:gd name="connsiteX695" fmla="*/ 1321828 w 1900007"/>
              <a:gd name="connsiteY695" fmla="*/ 1202943 h 1304089"/>
              <a:gd name="connsiteX696" fmla="*/ 1323726 w 1900007"/>
              <a:gd name="connsiteY696" fmla="*/ 1204987 h 1304089"/>
              <a:gd name="connsiteX697" fmla="*/ 1325633 w 1900007"/>
              <a:gd name="connsiteY697" fmla="*/ 1207002 h 1304089"/>
              <a:gd name="connsiteX698" fmla="*/ 1327531 w 1900007"/>
              <a:gd name="connsiteY698" fmla="*/ 1208978 h 1304089"/>
              <a:gd name="connsiteX699" fmla="*/ 1329438 w 1900007"/>
              <a:gd name="connsiteY699" fmla="*/ 1210925 h 1304089"/>
              <a:gd name="connsiteX700" fmla="*/ 1331336 w 1900007"/>
              <a:gd name="connsiteY700" fmla="*/ 1212832 h 1304089"/>
              <a:gd name="connsiteX701" fmla="*/ 1333243 w 1900007"/>
              <a:gd name="connsiteY701" fmla="*/ 1214720 h 1304089"/>
              <a:gd name="connsiteX702" fmla="*/ 1335140 w 1900007"/>
              <a:gd name="connsiteY702" fmla="*/ 1216568 h 1304089"/>
              <a:gd name="connsiteX703" fmla="*/ 1337038 w 1900007"/>
              <a:gd name="connsiteY703" fmla="*/ 1218378 h 1304089"/>
              <a:gd name="connsiteX704" fmla="*/ 1338945 w 1900007"/>
              <a:gd name="connsiteY704" fmla="*/ 1220168 h 1304089"/>
              <a:gd name="connsiteX705" fmla="*/ 1340843 w 1900007"/>
              <a:gd name="connsiteY705" fmla="*/ 1221928 h 1304089"/>
              <a:gd name="connsiteX706" fmla="*/ 1342750 w 1900007"/>
              <a:gd name="connsiteY706" fmla="*/ 1223650 h 1304089"/>
              <a:gd name="connsiteX707" fmla="*/ 1344648 w 1900007"/>
              <a:gd name="connsiteY707" fmla="*/ 1225342 h 1304089"/>
              <a:gd name="connsiteX708" fmla="*/ 1346555 w 1900007"/>
              <a:gd name="connsiteY708" fmla="*/ 1227014 h 1304089"/>
              <a:gd name="connsiteX709" fmla="*/ 1348452 w 1900007"/>
              <a:gd name="connsiteY709" fmla="*/ 1228648 h 1304089"/>
              <a:gd name="connsiteX710" fmla="*/ 1350360 w 1900007"/>
              <a:gd name="connsiteY710" fmla="*/ 1230262 h 1304089"/>
              <a:gd name="connsiteX711" fmla="*/ 1352257 w 1900007"/>
              <a:gd name="connsiteY711" fmla="*/ 1231837 h 1304089"/>
              <a:gd name="connsiteX712" fmla="*/ 1354155 w 1900007"/>
              <a:gd name="connsiteY712" fmla="*/ 1233392 h 1304089"/>
              <a:gd name="connsiteX713" fmla="*/ 1356062 w 1900007"/>
              <a:gd name="connsiteY713" fmla="*/ 1234918 h 1304089"/>
              <a:gd name="connsiteX714" fmla="*/ 1357960 w 1900007"/>
              <a:gd name="connsiteY714" fmla="*/ 1236414 h 1304089"/>
              <a:gd name="connsiteX715" fmla="*/ 1359867 w 1900007"/>
              <a:gd name="connsiteY715" fmla="*/ 1237881 h 1304089"/>
              <a:gd name="connsiteX716" fmla="*/ 1361764 w 1900007"/>
              <a:gd name="connsiteY716" fmla="*/ 1239319 h 1304089"/>
              <a:gd name="connsiteX717" fmla="*/ 1363672 w 1900007"/>
              <a:gd name="connsiteY717" fmla="*/ 1240737 h 1304089"/>
              <a:gd name="connsiteX718" fmla="*/ 1365569 w 1900007"/>
              <a:gd name="connsiteY718" fmla="*/ 1242136 h 1304089"/>
              <a:gd name="connsiteX719" fmla="*/ 1367477 w 1900007"/>
              <a:gd name="connsiteY719" fmla="*/ 1243496 h 1304089"/>
              <a:gd name="connsiteX720" fmla="*/ 1369374 w 1900007"/>
              <a:gd name="connsiteY720" fmla="*/ 1244836 h 1304089"/>
              <a:gd name="connsiteX721" fmla="*/ 1371282 w 1900007"/>
              <a:gd name="connsiteY721" fmla="*/ 1246156 h 1304089"/>
              <a:gd name="connsiteX722" fmla="*/ 1373179 w 1900007"/>
              <a:gd name="connsiteY722" fmla="*/ 1247447 h 1304089"/>
              <a:gd name="connsiteX723" fmla="*/ 1375077 w 1900007"/>
              <a:gd name="connsiteY723" fmla="*/ 1248709 h 1304089"/>
              <a:gd name="connsiteX724" fmla="*/ 1376984 w 1900007"/>
              <a:gd name="connsiteY724" fmla="*/ 1249951 h 1304089"/>
              <a:gd name="connsiteX725" fmla="*/ 1378881 w 1900007"/>
              <a:gd name="connsiteY725" fmla="*/ 1251174 h 1304089"/>
              <a:gd name="connsiteX726" fmla="*/ 1380789 w 1900007"/>
              <a:gd name="connsiteY726" fmla="*/ 1252367 h 1304089"/>
              <a:gd name="connsiteX727" fmla="*/ 1382686 w 1900007"/>
              <a:gd name="connsiteY727" fmla="*/ 1253541 h 1304089"/>
              <a:gd name="connsiteX728" fmla="*/ 1384594 w 1900007"/>
              <a:gd name="connsiteY728" fmla="*/ 1254685 h 1304089"/>
              <a:gd name="connsiteX729" fmla="*/ 1386491 w 1900007"/>
              <a:gd name="connsiteY729" fmla="*/ 1255820 h 1304089"/>
              <a:gd name="connsiteX730" fmla="*/ 1388398 w 1900007"/>
              <a:gd name="connsiteY730" fmla="*/ 1256925 h 1304089"/>
              <a:gd name="connsiteX731" fmla="*/ 1390296 w 1900007"/>
              <a:gd name="connsiteY731" fmla="*/ 1258011 h 1304089"/>
              <a:gd name="connsiteX732" fmla="*/ 1392194 w 1900007"/>
              <a:gd name="connsiteY732" fmla="*/ 1259067 h 1304089"/>
              <a:gd name="connsiteX733" fmla="*/ 1394101 w 1900007"/>
              <a:gd name="connsiteY733" fmla="*/ 1260114 h 1304089"/>
              <a:gd name="connsiteX734" fmla="*/ 1395998 w 1900007"/>
              <a:gd name="connsiteY734" fmla="*/ 1261131 h 1304089"/>
              <a:gd name="connsiteX735" fmla="*/ 1397906 w 1900007"/>
              <a:gd name="connsiteY735" fmla="*/ 1262138 h 1304089"/>
              <a:gd name="connsiteX736" fmla="*/ 1399803 w 1900007"/>
              <a:gd name="connsiteY736" fmla="*/ 1263116 h 1304089"/>
              <a:gd name="connsiteX737" fmla="*/ 1401711 w 1900007"/>
              <a:gd name="connsiteY737" fmla="*/ 1264075 h 1304089"/>
              <a:gd name="connsiteX738" fmla="*/ 1403608 w 1900007"/>
              <a:gd name="connsiteY738" fmla="*/ 1265024 h 1304089"/>
              <a:gd name="connsiteX739" fmla="*/ 1405515 w 1900007"/>
              <a:gd name="connsiteY739" fmla="*/ 1265943 h 1304089"/>
              <a:gd name="connsiteX740" fmla="*/ 1407413 w 1900007"/>
              <a:gd name="connsiteY740" fmla="*/ 1266843 h 1304089"/>
              <a:gd name="connsiteX741" fmla="*/ 1409310 w 1900007"/>
              <a:gd name="connsiteY741" fmla="*/ 1267733 h 1304089"/>
              <a:gd name="connsiteX742" fmla="*/ 1411218 w 1900007"/>
              <a:gd name="connsiteY742" fmla="*/ 1268604 h 1304089"/>
              <a:gd name="connsiteX743" fmla="*/ 1413115 w 1900007"/>
              <a:gd name="connsiteY743" fmla="*/ 1269445 h 1304089"/>
              <a:gd name="connsiteX744" fmla="*/ 1415023 w 1900007"/>
              <a:gd name="connsiteY744" fmla="*/ 1270286 h 1304089"/>
              <a:gd name="connsiteX745" fmla="*/ 1416920 w 1900007"/>
              <a:gd name="connsiteY745" fmla="*/ 1271098 h 1304089"/>
              <a:gd name="connsiteX746" fmla="*/ 1418827 w 1900007"/>
              <a:gd name="connsiteY746" fmla="*/ 1271890 h 1304089"/>
              <a:gd name="connsiteX747" fmla="*/ 1420725 w 1900007"/>
              <a:gd name="connsiteY747" fmla="*/ 1272673 h 1304089"/>
              <a:gd name="connsiteX748" fmla="*/ 1422632 w 1900007"/>
              <a:gd name="connsiteY748" fmla="*/ 1273436 h 1304089"/>
              <a:gd name="connsiteX749" fmla="*/ 1424530 w 1900007"/>
              <a:gd name="connsiteY749" fmla="*/ 1274189 h 1304089"/>
              <a:gd name="connsiteX750" fmla="*/ 1426437 w 1900007"/>
              <a:gd name="connsiteY750" fmla="*/ 1274922 h 1304089"/>
              <a:gd name="connsiteX751" fmla="*/ 1428335 w 1900007"/>
              <a:gd name="connsiteY751" fmla="*/ 1275636 h 1304089"/>
              <a:gd name="connsiteX752" fmla="*/ 1430232 w 1900007"/>
              <a:gd name="connsiteY752" fmla="*/ 1276341 h 1304089"/>
              <a:gd name="connsiteX753" fmla="*/ 1432139 w 1900007"/>
              <a:gd name="connsiteY753" fmla="*/ 1277025 h 1304089"/>
              <a:gd name="connsiteX754" fmla="*/ 1434037 w 1900007"/>
              <a:gd name="connsiteY754" fmla="*/ 1277700 h 1304089"/>
              <a:gd name="connsiteX755" fmla="*/ 1435944 w 1900007"/>
              <a:gd name="connsiteY755" fmla="*/ 1278355 h 1304089"/>
              <a:gd name="connsiteX756" fmla="*/ 1437842 w 1900007"/>
              <a:gd name="connsiteY756" fmla="*/ 1279001 h 1304089"/>
              <a:gd name="connsiteX757" fmla="*/ 1439749 w 1900007"/>
              <a:gd name="connsiteY757" fmla="*/ 1279627 h 1304089"/>
              <a:gd name="connsiteX758" fmla="*/ 1441647 w 1900007"/>
              <a:gd name="connsiteY758" fmla="*/ 1280243 h 1304089"/>
              <a:gd name="connsiteX759" fmla="*/ 1443554 w 1900007"/>
              <a:gd name="connsiteY759" fmla="*/ 1280840 h 1304089"/>
              <a:gd name="connsiteX760" fmla="*/ 1445452 w 1900007"/>
              <a:gd name="connsiteY760" fmla="*/ 1281427 h 1304089"/>
              <a:gd name="connsiteX761" fmla="*/ 1447349 w 1900007"/>
              <a:gd name="connsiteY761" fmla="*/ 1282004 h 1304089"/>
              <a:gd name="connsiteX762" fmla="*/ 1449256 w 1900007"/>
              <a:gd name="connsiteY762" fmla="*/ 1282571 h 1304089"/>
              <a:gd name="connsiteX763" fmla="*/ 1451154 w 1900007"/>
              <a:gd name="connsiteY763" fmla="*/ 1283119 h 1304089"/>
              <a:gd name="connsiteX764" fmla="*/ 1453061 w 1900007"/>
              <a:gd name="connsiteY764" fmla="*/ 1283657 h 1304089"/>
              <a:gd name="connsiteX765" fmla="*/ 1454959 w 1900007"/>
              <a:gd name="connsiteY765" fmla="*/ 1284175 h 1304089"/>
              <a:gd name="connsiteX766" fmla="*/ 1456866 w 1900007"/>
              <a:gd name="connsiteY766" fmla="*/ 1284693 h 1304089"/>
              <a:gd name="connsiteX767" fmla="*/ 1458764 w 1900007"/>
              <a:gd name="connsiteY767" fmla="*/ 1285192 h 1304089"/>
              <a:gd name="connsiteX768" fmla="*/ 1460671 w 1900007"/>
              <a:gd name="connsiteY768" fmla="*/ 1285681 h 1304089"/>
              <a:gd name="connsiteX769" fmla="*/ 1462568 w 1900007"/>
              <a:gd name="connsiteY769" fmla="*/ 1286161 h 1304089"/>
              <a:gd name="connsiteX770" fmla="*/ 1464466 w 1900007"/>
              <a:gd name="connsiteY770" fmla="*/ 1286630 h 1304089"/>
              <a:gd name="connsiteX771" fmla="*/ 1466373 w 1900007"/>
              <a:gd name="connsiteY771" fmla="*/ 1287090 h 1304089"/>
              <a:gd name="connsiteX772" fmla="*/ 1468271 w 1900007"/>
              <a:gd name="connsiteY772" fmla="*/ 1287530 h 1304089"/>
              <a:gd name="connsiteX773" fmla="*/ 1470178 w 1900007"/>
              <a:gd name="connsiteY773" fmla="*/ 1287970 h 1304089"/>
              <a:gd name="connsiteX774" fmla="*/ 1472076 w 1900007"/>
              <a:gd name="connsiteY774" fmla="*/ 1288391 h 1304089"/>
              <a:gd name="connsiteX775" fmla="*/ 1473983 w 1900007"/>
              <a:gd name="connsiteY775" fmla="*/ 1288811 h 1304089"/>
              <a:gd name="connsiteX776" fmla="*/ 1475880 w 1900007"/>
              <a:gd name="connsiteY776" fmla="*/ 1289212 h 1304089"/>
              <a:gd name="connsiteX777" fmla="*/ 1477788 w 1900007"/>
              <a:gd name="connsiteY777" fmla="*/ 1289613 h 1304089"/>
              <a:gd name="connsiteX778" fmla="*/ 1479685 w 1900007"/>
              <a:gd name="connsiteY778" fmla="*/ 1289995 h 1304089"/>
              <a:gd name="connsiteX779" fmla="*/ 1481583 w 1900007"/>
              <a:gd name="connsiteY779" fmla="*/ 1290376 h 1304089"/>
              <a:gd name="connsiteX780" fmla="*/ 1483490 w 1900007"/>
              <a:gd name="connsiteY780" fmla="*/ 1290748 h 1304089"/>
              <a:gd name="connsiteX781" fmla="*/ 1485388 w 1900007"/>
              <a:gd name="connsiteY781" fmla="*/ 1291100 h 1304089"/>
              <a:gd name="connsiteX782" fmla="*/ 1487295 w 1900007"/>
              <a:gd name="connsiteY782" fmla="*/ 1291452 h 1304089"/>
              <a:gd name="connsiteX783" fmla="*/ 1489192 w 1900007"/>
              <a:gd name="connsiteY783" fmla="*/ 1291795 h 1304089"/>
              <a:gd name="connsiteX784" fmla="*/ 1491100 w 1900007"/>
              <a:gd name="connsiteY784" fmla="*/ 1292137 h 1304089"/>
              <a:gd name="connsiteX785" fmla="*/ 1492997 w 1900007"/>
              <a:gd name="connsiteY785" fmla="*/ 1292460 h 1304089"/>
              <a:gd name="connsiteX786" fmla="*/ 1494905 w 1900007"/>
              <a:gd name="connsiteY786" fmla="*/ 1292773 h 1304089"/>
              <a:gd name="connsiteX787" fmla="*/ 1496802 w 1900007"/>
              <a:gd name="connsiteY787" fmla="*/ 1293086 h 1304089"/>
              <a:gd name="connsiteX788" fmla="*/ 1498709 w 1900007"/>
              <a:gd name="connsiteY788" fmla="*/ 1293389 h 1304089"/>
              <a:gd name="connsiteX789" fmla="*/ 1500607 w 1900007"/>
              <a:gd name="connsiteY789" fmla="*/ 1293682 h 1304089"/>
              <a:gd name="connsiteX790" fmla="*/ 1502505 w 1900007"/>
              <a:gd name="connsiteY790" fmla="*/ 1293976 h 1304089"/>
              <a:gd name="connsiteX791" fmla="*/ 1504412 w 1900007"/>
              <a:gd name="connsiteY791" fmla="*/ 1294250 h 1304089"/>
              <a:gd name="connsiteX792" fmla="*/ 1506309 w 1900007"/>
              <a:gd name="connsiteY792" fmla="*/ 1294524 h 1304089"/>
              <a:gd name="connsiteX793" fmla="*/ 1508217 w 1900007"/>
              <a:gd name="connsiteY793" fmla="*/ 1294797 h 1304089"/>
              <a:gd name="connsiteX794" fmla="*/ 1510114 w 1900007"/>
              <a:gd name="connsiteY794" fmla="*/ 1295052 h 1304089"/>
              <a:gd name="connsiteX795" fmla="*/ 1512022 w 1900007"/>
              <a:gd name="connsiteY795" fmla="*/ 1295306 h 1304089"/>
              <a:gd name="connsiteX796" fmla="*/ 1513919 w 1900007"/>
              <a:gd name="connsiteY796" fmla="*/ 1295560 h 1304089"/>
              <a:gd name="connsiteX797" fmla="*/ 1515826 w 1900007"/>
              <a:gd name="connsiteY797" fmla="*/ 1295795 h 1304089"/>
              <a:gd name="connsiteX798" fmla="*/ 1517724 w 1900007"/>
              <a:gd name="connsiteY798" fmla="*/ 1296030 h 1304089"/>
              <a:gd name="connsiteX799" fmla="*/ 1519621 w 1900007"/>
              <a:gd name="connsiteY799" fmla="*/ 1296265 h 1304089"/>
              <a:gd name="connsiteX800" fmla="*/ 1521529 w 1900007"/>
              <a:gd name="connsiteY800" fmla="*/ 1296480 h 1304089"/>
              <a:gd name="connsiteX801" fmla="*/ 1523426 w 1900007"/>
              <a:gd name="connsiteY801" fmla="*/ 1296705 h 1304089"/>
              <a:gd name="connsiteX802" fmla="*/ 1525334 w 1900007"/>
              <a:gd name="connsiteY802" fmla="*/ 1296910 h 1304089"/>
              <a:gd name="connsiteX803" fmla="*/ 1527231 w 1900007"/>
              <a:gd name="connsiteY803" fmla="*/ 1297116 h 1304089"/>
              <a:gd name="connsiteX804" fmla="*/ 1529139 w 1900007"/>
              <a:gd name="connsiteY804" fmla="*/ 1297321 h 1304089"/>
              <a:gd name="connsiteX805" fmla="*/ 1531036 w 1900007"/>
              <a:gd name="connsiteY805" fmla="*/ 1297517 h 1304089"/>
              <a:gd name="connsiteX806" fmla="*/ 1532943 w 1900007"/>
              <a:gd name="connsiteY806" fmla="*/ 1297702 h 1304089"/>
              <a:gd name="connsiteX807" fmla="*/ 1534841 w 1900007"/>
              <a:gd name="connsiteY807" fmla="*/ 1297888 h 1304089"/>
              <a:gd name="connsiteX808" fmla="*/ 1536738 w 1900007"/>
              <a:gd name="connsiteY808" fmla="*/ 1298074 h 1304089"/>
              <a:gd name="connsiteX809" fmla="*/ 1538646 w 1900007"/>
              <a:gd name="connsiteY809" fmla="*/ 1298250 h 1304089"/>
              <a:gd name="connsiteX810" fmla="*/ 1540543 w 1900007"/>
              <a:gd name="connsiteY810" fmla="*/ 1298416 h 1304089"/>
              <a:gd name="connsiteX811" fmla="*/ 1542451 w 1900007"/>
              <a:gd name="connsiteY811" fmla="*/ 1298583 h 1304089"/>
              <a:gd name="connsiteX812" fmla="*/ 1544348 w 1900007"/>
              <a:gd name="connsiteY812" fmla="*/ 1298749 h 1304089"/>
              <a:gd name="connsiteX813" fmla="*/ 1546255 w 1900007"/>
              <a:gd name="connsiteY813" fmla="*/ 1298905 h 1304089"/>
              <a:gd name="connsiteX814" fmla="*/ 1548153 w 1900007"/>
              <a:gd name="connsiteY814" fmla="*/ 1299052 h 1304089"/>
              <a:gd name="connsiteX815" fmla="*/ 1550060 w 1900007"/>
              <a:gd name="connsiteY815" fmla="*/ 1299209 h 1304089"/>
              <a:gd name="connsiteX816" fmla="*/ 1551958 w 1900007"/>
              <a:gd name="connsiteY816" fmla="*/ 1299355 h 1304089"/>
              <a:gd name="connsiteX817" fmla="*/ 1553855 w 1900007"/>
              <a:gd name="connsiteY817" fmla="*/ 1299492 h 1304089"/>
              <a:gd name="connsiteX818" fmla="*/ 1555763 w 1900007"/>
              <a:gd name="connsiteY818" fmla="*/ 1299629 h 1304089"/>
              <a:gd name="connsiteX819" fmla="*/ 1557660 w 1900007"/>
              <a:gd name="connsiteY819" fmla="*/ 1299766 h 1304089"/>
              <a:gd name="connsiteX820" fmla="*/ 1559567 w 1900007"/>
              <a:gd name="connsiteY820" fmla="*/ 1299893 h 1304089"/>
              <a:gd name="connsiteX821" fmla="*/ 1561465 w 1900007"/>
              <a:gd name="connsiteY821" fmla="*/ 1300020 h 1304089"/>
              <a:gd name="connsiteX822" fmla="*/ 1563372 w 1900007"/>
              <a:gd name="connsiteY822" fmla="*/ 1300148 h 1304089"/>
              <a:gd name="connsiteX823" fmla="*/ 1565270 w 1900007"/>
              <a:gd name="connsiteY823" fmla="*/ 1300265 h 1304089"/>
              <a:gd name="connsiteX824" fmla="*/ 1567177 w 1900007"/>
              <a:gd name="connsiteY824" fmla="*/ 1300382 h 1304089"/>
              <a:gd name="connsiteX825" fmla="*/ 1569075 w 1900007"/>
              <a:gd name="connsiteY825" fmla="*/ 1300490 h 1304089"/>
              <a:gd name="connsiteX826" fmla="*/ 1570982 w 1900007"/>
              <a:gd name="connsiteY826" fmla="*/ 1300607 h 1304089"/>
              <a:gd name="connsiteX827" fmla="*/ 1572879 w 1900007"/>
              <a:gd name="connsiteY827" fmla="*/ 1300705 h 1304089"/>
              <a:gd name="connsiteX828" fmla="*/ 1574777 w 1900007"/>
              <a:gd name="connsiteY828" fmla="*/ 1300813 h 1304089"/>
              <a:gd name="connsiteX829" fmla="*/ 1576684 w 1900007"/>
              <a:gd name="connsiteY829" fmla="*/ 1300911 h 1304089"/>
              <a:gd name="connsiteX830" fmla="*/ 1578582 w 1900007"/>
              <a:gd name="connsiteY830" fmla="*/ 1301008 h 1304089"/>
              <a:gd name="connsiteX831" fmla="*/ 1580489 w 1900007"/>
              <a:gd name="connsiteY831" fmla="*/ 1301106 h 1304089"/>
              <a:gd name="connsiteX832" fmla="*/ 1582387 w 1900007"/>
              <a:gd name="connsiteY832" fmla="*/ 1301204 h 1304089"/>
              <a:gd name="connsiteX833" fmla="*/ 1584294 w 1900007"/>
              <a:gd name="connsiteY833" fmla="*/ 1301292 h 1304089"/>
              <a:gd name="connsiteX834" fmla="*/ 1586192 w 1900007"/>
              <a:gd name="connsiteY834" fmla="*/ 1301380 h 1304089"/>
              <a:gd name="connsiteX835" fmla="*/ 1588099 w 1900007"/>
              <a:gd name="connsiteY835" fmla="*/ 1301458 h 1304089"/>
              <a:gd name="connsiteX836" fmla="*/ 1589996 w 1900007"/>
              <a:gd name="connsiteY836" fmla="*/ 1301546 h 1304089"/>
              <a:gd name="connsiteX837" fmla="*/ 1591894 w 1900007"/>
              <a:gd name="connsiteY837" fmla="*/ 1301625 h 1304089"/>
              <a:gd name="connsiteX838" fmla="*/ 1593801 w 1900007"/>
              <a:gd name="connsiteY838" fmla="*/ 1301703 h 1304089"/>
              <a:gd name="connsiteX839" fmla="*/ 1595699 w 1900007"/>
              <a:gd name="connsiteY839" fmla="*/ 1301781 h 1304089"/>
              <a:gd name="connsiteX840" fmla="*/ 1597606 w 1900007"/>
              <a:gd name="connsiteY840" fmla="*/ 1301850 h 1304089"/>
              <a:gd name="connsiteX841" fmla="*/ 1599504 w 1900007"/>
              <a:gd name="connsiteY841" fmla="*/ 1301918 h 1304089"/>
              <a:gd name="connsiteX842" fmla="*/ 1601411 w 1900007"/>
              <a:gd name="connsiteY842" fmla="*/ 1301996 h 1304089"/>
              <a:gd name="connsiteX843" fmla="*/ 1603308 w 1900007"/>
              <a:gd name="connsiteY843" fmla="*/ 1302055 h 1304089"/>
              <a:gd name="connsiteX844" fmla="*/ 1605216 w 1900007"/>
              <a:gd name="connsiteY844" fmla="*/ 1302123 h 1304089"/>
              <a:gd name="connsiteX845" fmla="*/ 1607113 w 1900007"/>
              <a:gd name="connsiteY845" fmla="*/ 1302192 h 1304089"/>
              <a:gd name="connsiteX846" fmla="*/ 1609011 w 1900007"/>
              <a:gd name="connsiteY846" fmla="*/ 1302251 h 1304089"/>
              <a:gd name="connsiteX847" fmla="*/ 1610918 w 1900007"/>
              <a:gd name="connsiteY847" fmla="*/ 1302309 h 1304089"/>
              <a:gd name="connsiteX848" fmla="*/ 1612816 w 1900007"/>
              <a:gd name="connsiteY848" fmla="*/ 1302368 h 1304089"/>
              <a:gd name="connsiteX849" fmla="*/ 1614723 w 1900007"/>
              <a:gd name="connsiteY849" fmla="*/ 1302417 h 1304089"/>
              <a:gd name="connsiteX850" fmla="*/ 1616620 w 1900007"/>
              <a:gd name="connsiteY850" fmla="*/ 1302476 h 1304089"/>
              <a:gd name="connsiteX851" fmla="*/ 1618528 w 1900007"/>
              <a:gd name="connsiteY851" fmla="*/ 1302524 h 1304089"/>
              <a:gd name="connsiteX852" fmla="*/ 1620425 w 1900007"/>
              <a:gd name="connsiteY852" fmla="*/ 1302583 h 1304089"/>
              <a:gd name="connsiteX853" fmla="*/ 1622333 w 1900007"/>
              <a:gd name="connsiteY853" fmla="*/ 1302632 h 1304089"/>
              <a:gd name="connsiteX854" fmla="*/ 1624230 w 1900007"/>
              <a:gd name="connsiteY854" fmla="*/ 1302681 h 1304089"/>
              <a:gd name="connsiteX855" fmla="*/ 1626137 w 1900007"/>
              <a:gd name="connsiteY855" fmla="*/ 1302720 h 1304089"/>
              <a:gd name="connsiteX856" fmla="*/ 1628035 w 1900007"/>
              <a:gd name="connsiteY856" fmla="*/ 1302769 h 1304089"/>
              <a:gd name="connsiteX857" fmla="*/ 1629932 w 1900007"/>
              <a:gd name="connsiteY857" fmla="*/ 1302808 h 1304089"/>
              <a:gd name="connsiteX858" fmla="*/ 1631840 w 1900007"/>
              <a:gd name="connsiteY858" fmla="*/ 1302857 h 1304089"/>
              <a:gd name="connsiteX859" fmla="*/ 1633737 w 1900007"/>
              <a:gd name="connsiteY859" fmla="*/ 1302896 h 1304089"/>
              <a:gd name="connsiteX860" fmla="*/ 1635645 w 1900007"/>
              <a:gd name="connsiteY860" fmla="*/ 1302935 h 1304089"/>
              <a:gd name="connsiteX861" fmla="*/ 1637542 w 1900007"/>
              <a:gd name="connsiteY861" fmla="*/ 1302974 h 1304089"/>
              <a:gd name="connsiteX862" fmla="*/ 1639449 w 1900007"/>
              <a:gd name="connsiteY862" fmla="*/ 1303014 h 1304089"/>
              <a:gd name="connsiteX863" fmla="*/ 1641347 w 1900007"/>
              <a:gd name="connsiteY863" fmla="*/ 1303053 h 1304089"/>
              <a:gd name="connsiteX864" fmla="*/ 1643254 w 1900007"/>
              <a:gd name="connsiteY864" fmla="*/ 1303082 h 1304089"/>
              <a:gd name="connsiteX865" fmla="*/ 1645152 w 1900007"/>
              <a:gd name="connsiteY865" fmla="*/ 1303121 h 1304089"/>
              <a:gd name="connsiteX866" fmla="*/ 1647049 w 1900007"/>
              <a:gd name="connsiteY866" fmla="*/ 1303150 h 1304089"/>
              <a:gd name="connsiteX867" fmla="*/ 1648957 w 1900007"/>
              <a:gd name="connsiteY867" fmla="*/ 1303180 h 1304089"/>
              <a:gd name="connsiteX868" fmla="*/ 1650854 w 1900007"/>
              <a:gd name="connsiteY868" fmla="*/ 1303209 h 1304089"/>
              <a:gd name="connsiteX869" fmla="*/ 1652762 w 1900007"/>
              <a:gd name="connsiteY869" fmla="*/ 1303248 h 1304089"/>
              <a:gd name="connsiteX870" fmla="*/ 1654659 w 1900007"/>
              <a:gd name="connsiteY870" fmla="*/ 1303268 h 1304089"/>
              <a:gd name="connsiteX871" fmla="*/ 1656566 w 1900007"/>
              <a:gd name="connsiteY871" fmla="*/ 1303297 h 1304089"/>
              <a:gd name="connsiteX872" fmla="*/ 1658464 w 1900007"/>
              <a:gd name="connsiteY872" fmla="*/ 1303326 h 1304089"/>
              <a:gd name="connsiteX873" fmla="*/ 1660371 w 1900007"/>
              <a:gd name="connsiteY873" fmla="*/ 1303356 h 1304089"/>
              <a:gd name="connsiteX874" fmla="*/ 1662269 w 1900007"/>
              <a:gd name="connsiteY874" fmla="*/ 1303375 h 1304089"/>
              <a:gd name="connsiteX875" fmla="*/ 1664166 w 1900007"/>
              <a:gd name="connsiteY875" fmla="*/ 1303405 h 1304089"/>
              <a:gd name="connsiteX876" fmla="*/ 1666074 w 1900007"/>
              <a:gd name="connsiteY876" fmla="*/ 1303424 h 1304089"/>
              <a:gd name="connsiteX877" fmla="*/ 1667971 w 1900007"/>
              <a:gd name="connsiteY877" fmla="*/ 1303454 h 1304089"/>
              <a:gd name="connsiteX878" fmla="*/ 1669878 w 1900007"/>
              <a:gd name="connsiteY878" fmla="*/ 1303473 h 1304089"/>
              <a:gd name="connsiteX879" fmla="*/ 1671776 w 1900007"/>
              <a:gd name="connsiteY879" fmla="*/ 1303493 h 1304089"/>
              <a:gd name="connsiteX880" fmla="*/ 1673683 w 1900007"/>
              <a:gd name="connsiteY880" fmla="*/ 1303512 h 1304089"/>
              <a:gd name="connsiteX881" fmla="*/ 1675581 w 1900007"/>
              <a:gd name="connsiteY881" fmla="*/ 1303532 h 1304089"/>
              <a:gd name="connsiteX882" fmla="*/ 1677488 w 1900007"/>
              <a:gd name="connsiteY882" fmla="*/ 1303551 h 1304089"/>
              <a:gd name="connsiteX883" fmla="*/ 1679386 w 1900007"/>
              <a:gd name="connsiteY883" fmla="*/ 1303571 h 1304089"/>
              <a:gd name="connsiteX884" fmla="*/ 1681283 w 1900007"/>
              <a:gd name="connsiteY884" fmla="*/ 1303591 h 1304089"/>
              <a:gd name="connsiteX885" fmla="*/ 1683191 w 1900007"/>
              <a:gd name="connsiteY885" fmla="*/ 1303610 h 1304089"/>
              <a:gd name="connsiteX886" fmla="*/ 1685088 w 1900007"/>
              <a:gd name="connsiteY886" fmla="*/ 1303630 h 1304089"/>
              <a:gd name="connsiteX887" fmla="*/ 1686995 w 1900007"/>
              <a:gd name="connsiteY887" fmla="*/ 1303649 h 1304089"/>
              <a:gd name="connsiteX888" fmla="*/ 1688893 w 1900007"/>
              <a:gd name="connsiteY888" fmla="*/ 1303659 h 1304089"/>
              <a:gd name="connsiteX889" fmla="*/ 1690800 w 1900007"/>
              <a:gd name="connsiteY889" fmla="*/ 1303679 h 1304089"/>
              <a:gd name="connsiteX890" fmla="*/ 1692698 w 1900007"/>
              <a:gd name="connsiteY890" fmla="*/ 1303688 h 1304089"/>
              <a:gd name="connsiteX891" fmla="*/ 1694605 w 1900007"/>
              <a:gd name="connsiteY891" fmla="*/ 1303708 h 1304089"/>
              <a:gd name="connsiteX892" fmla="*/ 1696502 w 1900007"/>
              <a:gd name="connsiteY892" fmla="*/ 1303718 h 1304089"/>
              <a:gd name="connsiteX893" fmla="*/ 1698410 w 1900007"/>
              <a:gd name="connsiteY893" fmla="*/ 1303737 h 1304089"/>
              <a:gd name="connsiteX894" fmla="*/ 1700307 w 1900007"/>
              <a:gd name="connsiteY894" fmla="*/ 1303747 h 1304089"/>
              <a:gd name="connsiteX895" fmla="*/ 1702205 w 1900007"/>
              <a:gd name="connsiteY895" fmla="*/ 1303757 h 1304089"/>
              <a:gd name="connsiteX896" fmla="*/ 1704112 w 1900007"/>
              <a:gd name="connsiteY896" fmla="*/ 1303767 h 1304089"/>
              <a:gd name="connsiteX897" fmla="*/ 1706010 w 1900007"/>
              <a:gd name="connsiteY897" fmla="*/ 1303786 h 1304089"/>
              <a:gd name="connsiteX898" fmla="*/ 1707917 w 1900007"/>
              <a:gd name="connsiteY898" fmla="*/ 1303796 h 1304089"/>
              <a:gd name="connsiteX899" fmla="*/ 1709815 w 1900007"/>
              <a:gd name="connsiteY899" fmla="*/ 1303806 h 1304089"/>
              <a:gd name="connsiteX900" fmla="*/ 1711722 w 1900007"/>
              <a:gd name="connsiteY900" fmla="*/ 1303816 h 1304089"/>
              <a:gd name="connsiteX901" fmla="*/ 1713619 w 1900007"/>
              <a:gd name="connsiteY901" fmla="*/ 1303825 h 1304089"/>
              <a:gd name="connsiteX902" fmla="*/ 1715527 w 1900007"/>
              <a:gd name="connsiteY902" fmla="*/ 1303835 h 1304089"/>
              <a:gd name="connsiteX903" fmla="*/ 1717424 w 1900007"/>
              <a:gd name="connsiteY903" fmla="*/ 1303845 h 1304089"/>
              <a:gd name="connsiteX904" fmla="*/ 1719322 w 1900007"/>
              <a:gd name="connsiteY904" fmla="*/ 1303855 h 1304089"/>
              <a:gd name="connsiteX905" fmla="*/ 1721229 w 1900007"/>
              <a:gd name="connsiteY905" fmla="*/ 1303864 h 1304089"/>
              <a:gd name="connsiteX906" fmla="*/ 1723127 w 1900007"/>
              <a:gd name="connsiteY906" fmla="*/ 1303874 h 1304089"/>
              <a:gd name="connsiteX907" fmla="*/ 1725034 w 1900007"/>
              <a:gd name="connsiteY907" fmla="*/ 1303884 h 1304089"/>
              <a:gd name="connsiteX908" fmla="*/ 1726932 w 1900007"/>
              <a:gd name="connsiteY908" fmla="*/ 1303894 h 1304089"/>
              <a:gd name="connsiteX909" fmla="*/ 1728839 w 1900007"/>
              <a:gd name="connsiteY909" fmla="*/ 1303894 h 1304089"/>
              <a:gd name="connsiteX910" fmla="*/ 1730736 w 1900007"/>
              <a:gd name="connsiteY910" fmla="*/ 1303904 h 1304089"/>
              <a:gd name="connsiteX911" fmla="*/ 1732644 w 1900007"/>
              <a:gd name="connsiteY911" fmla="*/ 1303913 h 1304089"/>
              <a:gd name="connsiteX912" fmla="*/ 1734541 w 1900007"/>
              <a:gd name="connsiteY912" fmla="*/ 1303923 h 1304089"/>
              <a:gd name="connsiteX913" fmla="*/ 1736439 w 1900007"/>
              <a:gd name="connsiteY913" fmla="*/ 1303923 h 1304089"/>
              <a:gd name="connsiteX914" fmla="*/ 1738346 w 1900007"/>
              <a:gd name="connsiteY914" fmla="*/ 1303933 h 1304089"/>
              <a:gd name="connsiteX915" fmla="*/ 1740243 w 1900007"/>
              <a:gd name="connsiteY915" fmla="*/ 1303943 h 1304089"/>
              <a:gd name="connsiteX916" fmla="*/ 1742151 w 1900007"/>
              <a:gd name="connsiteY916" fmla="*/ 1303943 h 1304089"/>
              <a:gd name="connsiteX917" fmla="*/ 1744048 w 1900007"/>
              <a:gd name="connsiteY917" fmla="*/ 1303952 h 1304089"/>
              <a:gd name="connsiteX918" fmla="*/ 1745956 w 1900007"/>
              <a:gd name="connsiteY918" fmla="*/ 1303952 h 1304089"/>
              <a:gd name="connsiteX919" fmla="*/ 1747853 w 1900007"/>
              <a:gd name="connsiteY919" fmla="*/ 1303962 h 1304089"/>
              <a:gd name="connsiteX920" fmla="*/ 1749761 w 1900007"/>
              <a:gd name="connsiteY920" fmla="*/ 1303962 h 1304089"/>
              <a:gd name="connsiteX921" fmla="*/ 1751658 w 1900007"/>
              <a:gd name="connsiteY921" fmla="*/ 1303972 h 1304089"/>
              <a:gd name="connsiteX922" fmla="*/ 1753565 w 1900007"/>
              <a:gd name="connsiteY922" fmla="*/ 1303972 h 1304089"/>
              <a:gd name="connsiteX923" fmla="*/ 1755463 w 1900007"/>
              <a:gd name="connsiteY923" fmla="*/ 1303982 h 1304089"/>
              <a:gd name="connsiteX924" fmla="*/ 1757360 w 1900007"/>
              <a:gd name="connsiteY924" fmla="*/ 1303982 h 1304089"/>
              <a:gd name="connsiteX925" fmla="*/ 1759268 w 1900007"/>
              <a:gd name="connsiteY925" fmla="*/ 1303992 h 1304089"/>
              <a:gd name="connsiteX926" fmla="*/ 1761165 w 1900007"/>
              <a:gd name="connsiteY926" fmla="*/ 1303992 h 1304089"/>
              <a:gd name="connsiteX927" fmla="*/ 1763073 w 1900007"/>
              <a:gd name="connsiteY927" fmla="*/ 1304001 h 1304089"/>
              <a:gd name="connsiteX928" fmla="*/ 1764970 w 1900007"/>
              <a:gd name="connsiteY928" fmla="*/ 1304001 h 1304089"/>
              <a:gd name="connsiteX929" fmla="*/ 1766878 w 1900007"/>
              <a:gd name="connsiteY929" fmla="*/ 1304001 h 1304089"/>
              <a:gd name="connsiteX930" fmla="*/ 1768775 w 1900007"/>
              <a:gd name="connsiteY930" fmla="*/ 1304011 h 1304089"/>
              <a:gd name="connsiteX931" fmla="*/ 1770682 w 1900007"/>
              <a:gd name="connsiteY931" fmla="*/ 1304011 h 1304089"/>
              <a:gd name="connsiteX932" fmla="*/ 1772580 w 1900007"/>
              <a:gd name="connsiteY932" fmla="*/ 1304011 h 1304089"/>
              <a:gd name="connsiteX933" fmla="*/ 1774477 w 1900007"/>
              <a:gd name="connsiteY933" fmla="*/ 1304021 h 1304089"/>
              <a:gd name="connsiteX934" fmla="*/ 1776385 w 1900007"/>
              <a:gd name="connsiteY934" fmla="*/ 1304021 h 1304089"/>
              <a:gd name="connsiteX935" fmla="*/ 1778282 w 1900007"/>
              <a:gd name="connsiteY935" fmla="*/ 1304021 h 1304089"/>
              <a:gd name="connsiteX936" fmla="*/ 1780189 w 1900007"/>
              <a:gd name="connsiteY936" fmla="*/ 1304031 h 1304089"/>
              <a:gd name="connsiteX937" fmla="*/ 1782087 w 1900007"/>
              <a:gd name="connsiteY937" fmla="*/ 1304031 h 1304089"/>
              <a:gd name="connsiteX938" fmla="*/ 1783994 w 1900007"/>
              <a:gd name="connsiteY938" fmla="*/ 1304031 h 1304089"/>
              <a:gd name="connsiteX939" fmla="*/ 1785892 w 1900007"/>
              <a:gd name="connsiteY939" fmla="*/ 1304040 h 1304089"/>
              <a:gd name="connsiteX940" fmla="*/ 1787799 w 1900007"/>
              <a:gd name="connsiteY940" fmla="*/ 1304040 h 1304089"/>
              <a:gd name="connsiteX941" fmla="*/ 1789697 w 1900007"/>
              <a:gd name="connsiteY941" fmla="*/ 1304040 h 1304089"/>
              <a:gd name="connsiteX942" fmla="*/ 1791594 w 1900007"/>
              <a:gd name="connsiteY942" fmla="*/ 1304040 h 1304089"/>
              <a:gd name="connsiteX943" fmla="*/ 1793502 w 1900007"/>
              <a:gd name="connsiteY943" fmla="*/ 1304040 h 1304089"/>
              <a:gd name="connsiteX944" fmla="*/ 1795399 w 1900007"/>
              <a:gd name="connsiteY944" fmla="*/ 1304050 h 1304089"/>
              <a:gd name="connsiteX945" fmla="*/ 1797306 w 1900007"/>
              <a:gd name="connsiteY945" fmla="*/ 1304050 h 1304089"/>
              <a:gd name="connsiteX946" fmla="*/ 1799204 w 1900007"/>
              <a:gd name="connsiteY946" fmla="*/ 1304050 h 1304089"/>
              <a:gd name="connsiteX947" fmla="*/ 1801111 w 1900007"/>
              <a:gd name="connsiteY947" fmla="*/ 1304050 h 1304089"/>
              <a:gd name="connsiteX948" fmla="*/ 1803009 w 1900007"/>
              <a:gd name="connsiteY948" fmla="*/ 1304050 h 1304089"/>
              <a:gd name="connsiteX949" fmla="*/ 1804916 w 1900007"/>
              <a:gd name="connsiteY949" fmla="*/ 1304060 h 1304089"/>
              <a:gd name="connsiteX950" fmla="*/ 1806814 w 1900007"/>
              <a:gd name="connsiteY950" fmla="*/ 1304060 h 1304089"/>
              <a:gd name="connsiteX951" fmla="*/ 1808711 w 1900007"/>
              <a:gd name="connsiteY951" fmla="*/ 1304060 h 1304089"/>
              <a:gd name="connsiteX952" fmla="*/ 1810619 w 1900007"/>
              <a:gd name="connsiteY952" fmla="*/ 1304060 h 1304089"/>
              <a:gd name="connsiteX953" fmla="*/ 1812516 w 1900007"/>
              <a:gd name="connsiteY953" fmla="*/ 1304060 h 1304089"/>
              <a:gd name="connsiteX954" fmla="*/ 1814423 w 1900007"/>
              <a:gd name="connsiteY954" fmla="*/ 1304060 h 1304089"/>
              <a:gd name="connsiteX955" fmla="*/ 1816321 w 1900007"/>
              <a:gd name="connsiteY955" fmla="*/ 1304070 h 1304089"/>
              <a:gd name="connsiteX956" fmla="*/ 1818228 w 1900007"/>
              <a:gd name="connsiteY956" fmla="*/ 1304070 h 1304089"/>
              <a:gd name="connsiteX957" fmla="*/ 1820126 w 1900007"/>
              <a:gd name="connsiteY957" fmla="*/ 1304070 h 1304089"/>
              <a:gd name="connsiteX958" fmla="*/ 1822033 w 1900007"/>
              <a:gd name="connsiteY958" fmla="*/ 1304070 h 1304089"/>
              <a:gd name="connsiteX959" fmla="*/ 1823930 w 1900007"/>
              <a:gd name="connsiteY959" fmla="*/ 1304070 h 1304089"/>
              <a:gd name="connsiteX960" fmla="*/ 1825838 w 1900007"/>
              <a:gd name="connsiteY960" fmla="*/ 1304070 h 1304089"/>
              <a:gd name="connsiteX961" fmla="*/ 1827735 w 1900007"/>
              <a:gd name="connsiteY961" fmla="*/ 1304070 h 1304089"/>
              <a:gd name="connsiteX962" fmla="*/ 1829633 w 1900007"/>
              <a:gd name="connsiteY962" fmla="*/ 1304070 h 1304089"/>
              <a:gd name="connsiteX963" fmla="*/ 1831540 w 1900007"/>
              <a:gd name="connsiteY963" fmla="*/ 1304080 h 1304089"/>
              <a:gd name="connsiteX964" fmla="*/ 1833438 w 1900007"/>
              <a:gd name="connsiteY964" fmla="*/ 1304080 h 1304089"/>
              <a:gd name="connsiteX965" fmla="*/ 1835345 w 1900007"/>
              <a:gd name="connsiteY965" fmla="*/ 1304080 h 1304089"/>
              <a:gd name="connsiteX966" fmla="*/ 1837243 w 1900007"/>
              <a:gd name="connsiteY966" fmla="*/ 1304080 h 1304089"/>
              <a:gd name="connsiteX967" fmla="*/ 1839150 w 1900007"/>
              <a:gd name="connsiteY967" fmla="*/ 1304080 h 1304089"/>
              <a:gd name="connsiteX968" fmla="*/ 1841047 w 1900007"/>
              <a:gd name="connsiteY968" fmla="*/ 1304080 h 1304089"/>
              <a:gd name="connsiteX969" fmla="*/ 1842955 w 1900007"/>
              <a:gd name="connsiteY969" fmla="*/ 1304080 h 1304089"/>
              <a:gd name="connsiteX970" fmla="*/ 1844852 w 1900007"/>
              <a:gd name="connsiteY970" fmla="*/ 1304080 h 1304089"/>
              <a:gd name="connsiteX971" fmla="*/ 1846750 w 1900007"/>
              <a:gd name="connsiteY971" fmla="*/ 1304080 h 1304089"/>
              <a:gd name="connsiteX972" fmla="*/ 1848657 w 1900007"/>
              <a:gd name="connsiteY972" fmla="*/ 1304080 h 1304089"/>
              <a:gd name="connsiteX973" fmla="*/ 1850555 w 1900007"/>
              <a:gd name="connsiteY973" fmla="*/ 1304080 h 1304089"/>
              <a:gd name="connsiteX974" fmla="*/ 1852462 w 1900007"/>
              <a:gd name="connsiteY974" fmla="*/ 1304080 h 1304089"/>
              <a:gd name="connsiteX975" fmla="*/ 1854360 w 1900007"/>
              <a:gd name="connsiteY975" fmla="*/ 1304080 h 1304089"/>
              <a:gd name="connsiteX976" fmla="*/ 1856267 w 1900007"/>
              <a:gd name="connsiteY976" fmla="*/ 1304089 h 1304089"/>
              <a:gd name="connsiteX977" fmla="*/ 1858164 w 1900007"/>
              <a:gd name="connsiteY977" fmla="*/ 1304089 h 1304089"/>
              <a:gd name="connsiteX978" fmla="*/ 1860072 w 1900007"/>
              <a:gd name="connsiteY978" fmla="*/ 1304089 h 1304089"/>
              <a:gd name="connsiteX979" fmla="*/ 1861969 w 1900007"/>
              <a:gd name="connsiteY979" fmla="*/ 1304089 h 1304089"/>
              <a:gd name="connsiteX980" fmla="*/ 1863867 w 1900007"/>
              <a:gd name="connsiteY980" fmla="*/ 1304089 h 1304089"/>
              <a:gd name="connsiteX981" fmla="*/ 1865774 w 1900007"/>
              <a:gd name="connsiteY981" fmla="*/ 1304089 h 1304089"/>
              <a:gd name="connsiteX982" fmla="*/ 1867671 w 1900007"/>
              <a:gd name="connsiteY982" fmla="*/ 1304089 h 1304089"/>
              <a:gd name="connsiteX983" fmla="*/ 1869579 w 1900007"/>
              <a:gd name="connsiteY983" fmla="*/ 1304089 h 1304089"/>
              <a:gd name="connsiteX984" fmla="*/ 1871476 w 1900007"/>
              <a:gd name="connsiteY984" fmla="*/ 1304089 h 1304089"/>
              <a:gd name="connsiteX985" fmla="*/ 1873384 w 1900007"/>
              <a:gd name="connsiteY985" fmla="*/ 1304089 h 1304089"/>
              <a:gd name="connsiteX986" fmla="*/ 1875281 w 1900007"/>
              <a:gd name="connsiteY986" fmla="*/ 1304089 h 1304089"/>
              <a:gd name="connsiteX987" fmla="*/ 1877188 w 1900007"/>
              <a:gd name="connsiteY987" fmla="*/ 1304089 h 1304089"/>
              <a:gd name="connsiteX988" fmla="*/ 1879086 w 1900007"/>
              <a:gd name="connsiteY988" fmla="*/ 1304089 h 1304089"/>
              <a:gd name="connsiteX989" fmla="*/ 1880993 w 1900007"/>
              <a:gd name="connsiteY989" fmla="*/ 1304089 h 1304089"/>
              <a:gd name="connsiteX990" fmla="*/ 1882891 w 1900007"/>
              <a:gd name="connsiteY990" fmla="*/ 1304089 h 1304089"/>
              <a:gd name="connsiteX991" fmla="*/ 1884788 w 1900007"/>
              <a:gd name="connsiteY991" fmla="*/ 1304089 h 1304089"/>
              <a:gd name="connsiteX992" fmla="*/ 1886696 w 1900007"/>
              <a:gd name="connsiteY992" fmla="*/ 1304089 h 1304089"/>
              <a:gd name="connsiteX993" fmla="*/ 1888593 w 1900007"/>
              <a:gd name="connsiteY993" fmla="*/ 1304089 h 1304089"/>
              <a:gd name="connsiteX994" fmla="*/ 1890501 w 1900007"/>
              <a:gd name="connsiteY994" fmla="*/ 1304089 h 1304089"/>
              <a:gd name="connsiteX995" fmla="*/ 1892398 w 1900007"/>
              <a:gd name="connsiteY995" fmla="*/ 1304089 h 1304089"/>
              <a:gd name="connsiteX996" fmla="*/ 1894305 w 1900007"/>
              <a:gd name="connsiteY996" fmla="*/ 1304089 h 1304089"/>
              <a:gd name="connsiteX997" fmla="*/ 1896203 w 1900007"/>
              <a:gd name="connsiteY997" fmla="*/ 1304089 h 1304089"/>
              <a:gd name="connsiteX998" fmla="*/ 1898110 w 1900007"/>
              <a:gd name="connsiteY998" fmla="*/ 1304089 h 1304089"/>
              <a:gd name="connsiteX999" fmla="*/ 1900008 w 1900007"/>
              <a:gd name="connsiteY999" fmla="*/ 130408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3659"/>
                </a:moveTo>
                <a:lnTo>
                  <a:pt x="1901" y="1303649"/>
                </a:lnTo>
                <a:lnTo>
                  <a:pt x="3804" y="1303630"/>
                </a:lnTo>
                <a:lnTo>
                  <a:pt x="5705" y="1303610"/>
                </a:lnTo>
                <a:lnTo>
                  <a:pt x="7608" y="1303591"/>
                </a:lnTo>
                <a:lnTo>
                  <a:pt x="9509" y="1303571"/>
                </a:lnTo>
                <a:lnTo>
                  <a:pt x="11412" y="1303551"/>
                </a:lnTo>
                <a:lnTo>
                  <a:pt x="13313" y="1303532"/>
                </a:lnTo>
                <a:lnTo>
                  <a:pt x="15215" y="1303512"/>
                </a:lnTo>
                <a:lnTo>
                  <a:pt x="17117" y="1303493"/>
                </a:lnTo>
                <a:lnTo>
                  <a:pt x="19019" y="1303473"/>
                </a:lnTo>
                <a:lnTo>
                  <a:pt x="20921" y="1303454"/>
                </a:lnTo>
                <a:lnTo>
                  <a:pt x="22823" y="1303424"/>
                </a:lnTo>
                <a:lnTo>
                  <a:pt x="24725" y="1303405"/>
                </a:lnTo>
                <a:lnTo>
                  <a:pt x="26627" y="1303375"/>
                </a:lnTo>
                <a:lnTo>
                  <a:pt x="28529" y="1303356"/>
                </a:lnTo>
                <a:lnTo>
                  <a:pt x="30430" y="1303326"/>
                </a:lnTo>
                <a:lnTo>
                  <a:pt x="32332" y="1303297"/>
                </a:lnTo>
                <a:lnTo>
                  <a:pt x="34234" y="1303268"/>
                </a:lnTo>
                <a:lnTo>
                  <a:pt x="36136" y="1303248"/>
                </a:lnTo>
                <a:lnTo>
                  <a:pt x="38038" y="1303209"/>
                </a:lnTo>
                <a:lnTo>
                  <a:pt x="39940" y="1303180"/>
                </a:lnTo>
                <a:lnTo>
                  <a:pt x="41842" y="1303150"/>
                </a:lnTo>
                <a:lnTo>
                  <a:pt x="43744" y="1303121"/>
                </a:lnTo>
                <a:lnTo>
                  <a:pt x="45645" y="1303082"/>
                </a:lnTo>
                <a:lnTo>
                  <a:pt x="47548" y="1303053"/>
                </a:lnTo>
                <a:lnTo>
                  <a:pt x="49449" y="1303014"/>
                </a:lnTo>
                <a:lnTo>
                  <a:pt x="51352" y="1302974"/>
                </a:lnTo>
                <a:lnTo>
                  <a:pt x="53253" y="1302935"/>
                </a:lnTo>
                <a:lnTo>
                  <a:pt x="55156" y="1302896"/>
                </a:lnTo>
                <a:lnTo>
                  <a:pt x="57057" y="1302857"/>
                </a:lnTo>
                <a:lnTo>
                  <a:pt x="58959" y="1302808"/>
                </a:lnTo>
                <a:lnTo>
                  <a:pt x="60861" y="1302769"/>
                </a:lnTo>
                <a:lnTo>
                  <a:pt x="62763" y="1302720"/>
                </a:lnTo>
                <a:lnTo>
                  <a:pt x="64665" y="1302681"/>
                </a:lnTo>
                <a:lnTo>
                  <a:pt x="66567" y="1302632"/>
                </a:lnTo>
                <a:lnTo>
                  <a:pt x="68469" y="1302583"/>
                </a:lnTo>
                <a:lnTo>
                  <a:pt x="70371" y="1302524"/>
                </a:lnTo>
                <a:lnTo>
                  <a:pt x="72272" y="1302476"/>
                </a:lnTo>
                <a:lnTo>
                  <a:pt x="74174" y="1302417"/>
                </a:lnTo>
                <a:lnTo>
                  <a:pt x="76076" y="1302368"/>
                </a:lnTo>
                <a:lnTo>
                  <a:pt x="77978" y="1302309"/>
                </a:lnTo>
                <a:lnTo>
                  <a:pt x="79880" y="1302251"/>
                </a:lnTo>
                <a:lnTo>
                  <a:pt x="81782" y="1302192"/>
                </a:lnTo>
                <a:lnTo>
                  <a:pt x="83684" y="1302123"/>
                </a:lnTo>
                <a:lnTo>
                  <a:pt x="85585" y="1302055"/>
                </a:lnTo>
                <a:lnTo>
                  <a:pt x="87488" y="1301996"/>
                </a:lnTo>
                <a:lnTo>
                  <a:pt x="89389" y="1301918"/>
                </a:lnTo>
                <a:lnTo>
                  <a:pt x="91292" y="1301850"/>
                </a:lnTo>
                <a:lnTo>
                  <a:pt x="93193" y="1301781"/>
                </a:lnTo>
                <a:lnTo>
                  <a:pt x="95096" y="1301703"/>
                </a:lnTo>
                <a:lnTo>
                  <a:pt x="96997" y="1301625"/>
                </a:lnTo>
                <a:lnTo>
                  <a:pt x="98899" y="1301546"/>
                </a:lnTo>
                <a:lnTo>
                  <a:pt x="100801" y="1301458"/>
                </a:lnTo>
                <a:lnTo>
                  <a:pt x="102703" y="1301380"/>
                </a:lnTo>
                <a:lnTo>
                  <a:pt x="104605" y="1301292"/>
                </a:lnTo>
                <a:lnTo>
                  <a:pt x="106507" y="1301204"/>
                </a:lnTo>
                <a:lnTo>
                  <a:pt x="108409" y="1301106"/>
                </a:lnTo>
                <a:lnTo>
                  <a:pt x="110311" y="1301008"/>
                </a:lnTo>
                <a:lnTo>
                  <a:pt x="112213" y="1300911"/>
                </a:lnTo>
                <a:lnTo>
                  <a:pt x="114114" y="1300813"/>
                </a:lnTo>
                <a:lnTo>
                  <a:pt x="116016" y="1300705"/>
                </a:lnTo>
                <a:lnTo>
                  <a:pt x="117918" y="1300607"/>
                </a:lnTo>
                <a:lnTo>
                  <a:pt x="119820" y="1300490"/>
                </a:lnTo>
                <a:lnTo>
                  <a:pt x="121722" y="1300382"/>
                </a:lnTo>
                <a:lnTo>
                  <a:pt x="123624" y="1300265"/>
                </a:lnTo>
                <a:lnTo>
                  <a:pt x="125526" y="1300148"/>
                </a:lnTo>
                <a:lnTo>
                  <a:pt x="127428" y="1300020"/>
                </a:lnTo>
                <a:lnTo>
                  <a:pt x="129329" y="1299893"/>
                </a:lnTo>
                <a:lnTo>
                  <a:pt x="131232" y="1299766"/>
                </a:lnTo>
                <a:lnTo>
                  <a:pt x="133133" y="1299629"/>
                </a:lnTo>
                <a:lnTo>
                  <a:pt x="135036" y="1299492"/>
                </a:lnTo>
                <a:lnTo>
                  <a:pt x="136937" y="1299355"/>
                </a:lnTo>
                <a:lnTo>
                  <a:pt x="138840" y="1299209"/>
                </a:lnTo>
                <a:lnTo>
                  <a:pt x="140741" y="1299052"/>
                </a:lnTo>
                <a:lnTo>
                  <a:pt x="142643" y="1298905"/>
                </a:lnTo>
                <a:lnTo>
                  <a:pt x="144545" y="1298749"/>
                </a:lnTo>
                <a:lnTo>
                  <a:pt x="146447" y="1298583"/>
                </a:lnTo>
                <a:lnTo>
                  <a:pt x="148349" y="1298416"/>
                </a:lnTo>
                <a:lnTo>
                  <a:pt x="150251" y="1298250"/>
                </a:lnTo>
                <a:lnTo>
                  <a:pt x="152153" y="1298074"/>
                </a:lnTo>
                <a:lnTo>
                  <a:pt x="154055" y="1297888"/>
                </a:lnTo>
                <a:lnTo>
                  <a:pt x="155956" y="1297702"/>
                </a:lnTo>
                <a:lnTo>
                  <a:pt x="157858" y="1297517"/>
                </a:lnTo>
                <a:lnTo>
                  <a:pt x="159760" y="1297321"/>
                </a:lnTo>
                <a:lnTo>
                  <a:pt x="161662" y="1297116"/>
                </a:lnTo>
                <a:lnTo>
                  <a:pt x="163564" y="1296910"/>
                </a:lnTo>
                <a:lnTo>
                  <a:pt x="165466" y="1296705"/>
                </a:lnTo>
                <a:lnTo>
                  <a:pt x="167368" y="1296480"/>
                </a:lnTo>
                <a:lnTo>
                  <a:pt x="169269" y="1296265"/>
                </a:lnTo>
                <a:lnTo>
                  <a:pt x="171172" y="1296030"/>
                </a:lnTo>
                <a:lnTo>
                  <a:pt x="173073" y="1295795"/>
                </a:lnTo>
                <a:lnTo>
                  <a:pt x="174976" y="1295560"/>
                </a:lnTo>
                <a:lnTo>
                  <a:pt x="176877" y="1295306"/>
                </a:lnTo>
                <a:lnTo>
                  <a:pt x="178780" y="1295052"/>
                </a:lnTo>
                <a:lnTo>
                  <a:pt x="180681" y="1294797"/>
                </a:lnTo>
                <a:lnTo>
                  <a:pt x="182584" y="1294524"/>
                </a:lnTo>
                <a:lnTo>
                  <a:pt x="184485" y="1294250"/>
                </a:lnTo>
                <a:lnTo>
                  <a:pt x="186387" y="1293976"/>
                </a:lnTo>
                <a:lnTo>
                  <a:pt x="188289" y="1293682"/>
                </a:lnTo>
                <a:lnTo>
                  <a:pt x="190191" y="1293389"/>
                </a:lnTo>
                <a:lnTo>
                  <a:pt x="192093" y="1293086"/>
                </a:lnTo>
                <a:lnTo>
                  <a:pt x="193995" y="1292773"/>
                </a:lnTo>
                <a:lnTo>
                  <a:pt x="195897" y="1292460"/>
                </a:lnTo>
                <a:lnTo>
                  <a:pt x="197799" y="1292137"/>
                </a:lnTo>
                <a:lnTo>
                  <a:pt x="199700" y="1291795"/>
                </a:lnTo>
                <a:lnTo>
                  <a:pt x="201602" y="1291452"/>
                </a:lnTo>
                <a:lnTo>
                  <a:pt x="203504" y="1291100"/>
                </a:lnTo>
                <a:lnTo>
                  <a:pt x="205406" y="1290748"/>
                </a:lnTo>
                <a:lnTo>
                  <a:pt x="207308" y="1290376"/>
                </a:lnTo>
                <a:lnTo>
                  <a:pt x="209210" y="1289995"/>
                </a:lnTo>
                <a:lnTo>
                  <a:pt x="211112" y="1289613"/>
                </a:lnTo>
                <a:lnTo>
                  <a:pt x="213013" y="1289212"/>
                </a:lnTo>
                <a:lnTo>
                  <a:pt x="214916" y="1288811"/>
                </a:lnTo>
                <a:lnTo>
                  <a:pt x="216817" y="1288391"/>
                </a:lnTo>
                <a:lnTo>
                  <a:pt x="218720" y="1287970"/>
                </a:lnTo>
                <a:lnTo>
                  <a:pt x="220621" y="1287530"/>
                </a:lnTo>
                <a:lnTo>
                  <a:pt x="222524" y="1287090"/>
                </a:lnTo>
                <a:lnTo>
                  <a:pt x="224425" y="1286630"/>
                </a:lnTo>
                <a:lnTo>
                  <a:pt x="226327" y="1286161"/>
                </a:lnTo>
                <a:lnTo>
                  <a:pt x="228229" y="1285681"/>
                </a:lnTo>
                <a:lnTo>
                  <a:pt x="230131" y="1285192"/>
                </a:lnTo>
                <a:lnTo>
                  <a:pt x="232033" y="1284693"/>
                </a:lnTo>
                <a:lnTo>
                  <a:pt x="233935" y="1284175"/>
                </a:lnTo>
                <a:lnTo>
                  <a:pt x="235837" y="1283657"/>
                </a:lnTo>
                <a:lnTo>
                  <a:pt x="237739" y="1283119"/>
                </a:lnTo>
                <a:lnTo>
                  <a:pt x="239640" y="1282571"/>
                </a:lnTo>
                <a:lnTo>
                  <a:pt x="241542" y="1282004"/>
                </a:lnTo>
                <a:lnTo>
                  <a:pt x="243444" y="1281427"/>
                </a:lnTo>
                <a:lnTo>
                  <a:pt x="245346" y="1280840"/>
                </a:lnTo>
                <a:lnTo>
                  <a:pt x="247248" y="1280243"/>
                </a:lnTo>
                <a:lnTo>
                  <a:pt x="249150" y="1279627"/>
                </a:lnTo>
                <a:lnTo>
                  <a:pt x="251052" y="1279001"/>
                </a:lnTo>
                <a:lnTo>
                  <a:pt x="252954" y="1278355"/>
                </a:lnTo>
                <a:lnTo>
                  <a:pt x="254856" y="1277700"/>
                </a:lnTo>
                <a:lnTo>
                  <a:pt x="256757" y="1277025"/>
                </a:lnTo>
                <a:lnTo>
                  <a:pt x="258660" y="1276341"/>
                </a:lnTo>
                <a:lnTo>
                  <a:pt x="260561" y="1275636"/>
                </a:lnTo>
                <a:lnTo>
                  <a:pt x="262464" y="1274922"/>
                </a:lnTo>
                <a:lnTo>
                  <a:pt x="264365" y="1274189"/>
                </a:lnTo>
                <a:lnTo>
                  <a:pt x="266268" y="1273436"/>
                </a:lnTo>
                <a:lnTo>
                  <a:pt x="268169" y="1272673"/>
                </a:lnTo>
                <a:lnTo>
                  <a:pt x="270071" y="1271890"/>
                </a:lnTo>
                <a:lnTo>
                  <a:pt x="271973" y="1271098"/>
                </a:lnTo>
                <a:lnTo>
                  <a:pt x="273875" y="1270286"/>
                </a:lnTo>
                <a:lnTo>
                  <a:pt x="275777" y="1269445"/>
                </a:lnTo>
                <a:lnTo>
                  <a:pt x="277679" y="1268604"/>
                </a:lnTo>
                <a:lnTo>
                  <a:pt x="279581" y="1267733"/>
                </a:lnTo>
                <a:lnTo>
                  <a:pt x="281483" y="1266843"/>
                </a:lnTo>
                <a:lnTo>
                  <a:pt x="283384" y="1265943"/>
                </a:lnTo>
                <a:lnTo>
                  <a:pt x="285286" y="1265024"/>
                </a:lnTo>
                <a:lnTo>
                  <a:pt x="287188" y="1264075"/>
                </a:lnTo>
                <a:lnTo>
                  <a:pt x="289090" y="1263116"/>
                </a:lnTo>
                <a:lnTo>
                  <a:pt x="290992" y="1262138"/>
                </a:lnTo>
                <a:lnTo>
                  <a:pt x="292894" y="1261131"/>
                </a:lnTo>
                <a:lnTo>
                  <a:pt x="294796" y="1260114"/>
                </a:lnTo>
                <a:lnTo>
                  <a:pt x="296697" y="1259067"/>
                </a:lnTo>
                <a:lnTo>
                  <a:pt x="298600" y="1258011"/>
                </a:lnTo>
                <a:lnTo>
                  <a:pt x="300501" y="1256925"/>
                </a:lnTo>
                <a:lnTo>
                  <a:pt x="302404" y="1255820"/>
                </a:lnTo>
                <a:lnTo>
                  <a:pt x="304305" y="1254685"/>
                </a:lnTo>
                <a:lnTo>
                  <a:pt x="306208" y="1253541"/>
                </a:lnTo>
                <a:lnTo>
                  <a:pt x="308109" y="1252367"/>
                </a:lnTo>
                <a:lnTo>
                  <a:pt x="310011" y="1251174"/>
                </a:lnTo>
                <a:lnTo>
                  <a:pt x="311913" y="1249951"/>
                </a:lnTo>
                <a:lnTo>
                  <a:pt x="313815" y="1248709"/>
                </a:lnTo>
                <a:lnTo>
                  <a:pt x="315717" y="1247447"/>
                </a:lnTo>
                <a:lnTo>
                  <a:pt x="317619" y="1246156"/>
                </a:lnTo>
                <a:lnTo>
                  <a:pt x="319521" y="1244836"/>
                </a:lnTo>
                <a:lnTo>
                  <a:pt x="321423" y="1243496"/>
                </a:lnTo>
                <a:lnTo>
                  <a:pt x="323324" y="1242136"/>
                </a:lnTo>
                <a:lnTo>
                  <a:pt x="325227" y="1240737"/>
                </a:lnTo>
                <a:lnTo>
                  <a:pt x="327128" y="1239319"/>
                </a:lnTo>
                <a:lnTo>
                  <a:pt x="329030" y="1237881"/>
                </a:lnTo>
                <a:lnTo>
                  <a:pt x="330932" y="1236414"/>
                </a:lnTo>
                <a:lnTo>
                  <a:pt x="332834" y="1234918"/>
                </a:lnTo>
                <a:lnTo>
                  <a:pt x="334736" y="1233392"/>
                </a:lnTo>
                <a:lnTo>
                  <a:pt x="336638" y="1231837"/>
                </a:lnTo>
                <a:lnTo>
                  <a:pt x="338540" y="1230262"/>
                </a:lnTo>
                <a:lnTo>
                  <a:pt x="340441" y="1228648"/>
                </a:lnTo>
                <a:lnTo>
                  <a:pt x="342344" y="1227014"/>
                </a:lnTo>
                <a:lnTo>
                  <a:pt x="344245" y="1225342"/>
                </a:lnTo>
                <a:lnTo>
                  <a:pt x="346148" y="1223650"/>
                </a:lnTo>
                <a:lnTo>
                  <a:pt x="348049" y="1221928"/>
                </a:lnTo>
                <a:lnTo>
                  <a:pt x="349952" y="1220168"/>
                </a:lnTo>
                <a:lnTo>
                  <a:pt x="351853" y="1218378"/>
                </a:lnTo>
                <a:lnTo>
                  <a:pt x="353755" y="1216568"/>
                </a:lnTo>
                <a:lnTo>
                  <a:pt x="355657" y="1214720"/>
                </a:lnTo>
                <a:lnTo>
                  <a:pt x="357559" y="1212832"/>
                </a:lnTo>
                <a:lnTo>
                  <a:pt x="359461" y="1210925"/>
                </a:lnTo>
                <a:lnTo>
                  <a:pt x="361363" y="1208978"/>
                </a:lnTo>
                <a:lnTo>
                  <a:pt x="363265" y="1207002"/>
                </a:lnTo>
                <a:lnTo>
                  <a:pt x="365167" y="1204987"/>
                </a:lnTo>
                <a:lnTo>
                  <a:pt x="367068" y="1202943"/>
                </a:lnTo>
                <a:lnTo>
                  <a:pt x="368970" y="1200870"/>
                </a:lnTo>
                <a:lnTo>
                  <a:pt x="370872" y="1198757"/>
                </a:lnTo>
                <a:lnTo>
                  <a:pt x="372774" y="1196615"/>
                </a:lnTo>
                <a:lnTo>
                  <a:pt x="374676" y="1194434"/>
                </a:lnTo>
                <a:lnTo>
                  <a:pt x="376578" y="1192213"/>
                </a:lnTo>
                <a:lnTo>
                  <a:pt x="378480" y="1189964"/>
                </a:lnTo>
                <a:lnTo>
                  <a:pt x="380381" y="1187675"/>
                </a:lnTo>
                <a:lnTo>
                  <a:pt x="382284" y="1185347"/>
                </a:lnTo>
                <a:lnTo>
                  <a:pt x="384185" y="1182990"/>
                </a:lnTo>
                <a:lnTo>
                  <a:pt x="386088" y="1180594"/>
                </a:lnTo>
                <a:lnTo>
                  <a:pt x="387989" y="1178158"/>
                </a:lnTo>
                <a:lnTo>
                  <a:pt x="389892" y="1175683"/>
                </a:lnTo>
                <a:lnTo>
                  <a:pt x="391793" y="1173179"/>
                </a:lnTo>
                <a:lnTo>
                  <a:pt x="393695" y="1170627"/>
                </a:lnTo>
                <a:lnTo>
                  <a:pt x="395597" y="1168044"/>
                </a:lnTo>
                <a:lnTo>
                  <a:pt x="397499" y="1165413"/>
                </a:lnTo>
                <a:lnTo>
                  <a:pt x="399401" y="1162753"/>
                </a:lnTo>
                <a:lnTo>
                  <a:pt x="401303" y="1160053"/>
                </a:lnTo>
                <a:lnTo>
                  <a:pt x="403205" y="1157305"/>
                </a:lnTo>
                <a:lnTo>
                  <a:pt x="405107" y="1154517"/>
                </a:lnTo>
                <a:lnTo>
                  <a:pt x="407009" y="1151700"/>
                </a:lnTo>
                <a:lnTo>
                  <a:pt x="408911" y="1148834"/>
                </a:lnTo>
                <a:lnTo>
                  <a:pt x="410812" y="1145920"/>
                </a:lnTo>
                <a:lnTo>
                  <a:pt x="412714" y="1142976"/>
                </a:lnTo>
                <a:lnTo>
                  <a:pt x="414616" y="1139982"/>
                </a:lnTo>
                <a:lnTo>
                  <a:pt x="416518" y="1136960"/>
                </a:lnTo>
                <a:lnTo>
                  <a:pt x="418420" y="1133879"/>
                </a:lnTo>
                <a:lnTo>
                  <a:pt x="420322" y="1130769"/>
                </a:lnTo>
                <a:lnTo>
                  <a:pt x="422224" y="1127609"/>
                </a:lnTo>
                <a:lnTo>
                  <a:pt x="424125" y="1124411"/>
                </a:lnTo>
                <a:lnTo>
                  <a:pt x="426028" y="1121164"/>
                </a:lnTo>
                <a:lnTo>
                  <a:pt x="427929" y="1117877"/>
                </a:lnTo>
                <a:lnTo>
                  <a:pt x="429832" y="1114542"/>
                </a:lnTo>
                <a:lnTo>
                  <a:pt x="431733" y="1111167"/>
                </a:lnTo>
                <a:lnTo>
                  <a:pt x="433636" y="1107744"/>
                </a:lnTo>
                <a:lnTo>
                  <a:pt x="435537" y="1104281"/>
                </a:lnTo>
                <a:lnTo>
                  <a:pt x="437439" y="1100770"/>
                </a:lnTo>
                <a:lnTo>
                  <a:pt x="439341" y="1097220"/>
                </a:lnTo>
                <a:lnTo>
                  <a:pt x="441243" y="1093620"/>
                </a:lnTo>
                <a:lnTo>
                  <a:pt x="443145" y="1089972"/>
                </a:lnTo>
                <a:lnTo>
                  <a:pt x="445047" y="1086284"/>
                </a:lnTo>
                <a:lnTo>
                  <a:pt x="446949" y="1082548"/>
                </a:lnTo>
                <a:lnTo>
                  <a:pt x="448851" y="1078772"/>
                </a:lnTo>
                <a:lnTo>
                  <a:pt x="450752" y="1074938"/>
                </a:lnTo>
                <a:lnTo>
                  <a:pt x="452654" y="1071065"/>
                </a:lnTo>
                <a:lnTo>
                  <a:pt x="454556" y="1067153"/>
                </a:lnTo>
                <a:lnTo>
                  <a:pt x="456458" y="1063181"/>
                </a:lnTo>
                <a:lnTo>
                  <a:pt x="458360" y="1059171"/>
                </a:lnTo>
                <a:lnTo>
                  <a:pt x="460262" y="1055112"/>
                </a:lnTo>
                <a:lnTo>
                  <a:pt x="462164" y="1051004"/>
                </a:lnTo>
                <a:lnTo>
                  <a:pt x="464065" y="1046857"/>
                </a:lnTo>
                <a:lnTo>
                  <a:pt x="465968" y="1042661"/>
                </a:lnTo>
                <a:lnTo>
                  <a:pt x="467869" y="1038406"/>
                </a:lnTo>
                <a:lnTo>
                  <a:pt x="469772" y="1034112"/>
                </a:lnTo>
                <a:lnTo>
                  <a:pt x="471673" y="1029779"/>
                </a:lnTo>
                <a:lnTo>
                  <a:pt x="473576" y="1025387"/>
                </a:lnTo>
                <a:lnTo>
                  <a:pt x="475477" y="1020956"/>
                </a:lnTo>
                <a:lnTo>
                  <a:pt x="477379" y="1016477"/>
                </a:lnTo>
                <a:lnTo>
                  <a:pt x="479281" y="1011948"/>
                </a:lnTo>
                <a:lnTo>
                  <a:pt x="481183" y="1007371"/>
                </a:lnTo>
                <a:lnTo>
                  <a:pt x="483085" y="1002744"/>
                </a:lnTo>
                <a:lnTo>
                  <a:pt x="484987" y="998069"/>
                </a:lnTo>
                <a:lnTo>
                  <a:pt x="486889" y="993354"/>
                </a:lnTo>
                <a:lnTo>
                  <a:pt x="488791" y="988591"/>
                </a:lnTo>
                <a:lnTo>
                  <a:pt x="490693" y="983779"/>
                </a:lnTo>
                <a:lnTo>
                  <a:pt x="492595" y="978917"/>
                </a:lnTo>
                <a:lnTo>
                  <a:pt x="494496" y="974017"/>
                </a:lnTo>
                <a:lnTo>
                  <a:pt x="496398" y="969058"/>
                </a:lnTo>
                <a:lnTo>
                  <a:pt x="498300" y="964060"/>
                </a:lnTo>
                <a:lnTo>
                  <a:pt x="500202" y="959013"/>
                </a:lnTo>
                <a:lnTo>
                  <a:pt x="502104" y="953917"/>
                </a:lnTo>
                <a:lnTo>
                  <a:pt x="504006" y="948782"/>
                </a:lnTo>
                <a:lnTo>
                  <a:pt x="505908" y="943598"/>
                </a:lnTo>
                <a:lnTo>
                  <a:pt x="507809" y="938365"/>
                </a:lnTo>
                <a:lnTo>
                  <a:pt x="509712" y="933093"/>
                </a:lnTo>
                <a:lnTo>
                  <a:pt x="511613" y="927762"/>
                </a:lnTo>
                <a:lnTo>
                  <a:pt x="513516" y="922402"/>
                </a:lnTo>
                <a:lnTo>
                  <a:pt x="515417" y="916984"/>
                </a:lnTo>
                <a:lnTo>
                  <a:pt x="517320" y="911526"/>
                </a:lnTo>
                <a:lnTo>
                  <a:pt x="519221" y="906029"/>
                </a:lnTo>
                <a:lnTo>
                  <a:pt x="521123" y="900483"/>
                </a:lnTo>
                <a:lnTo>
                  <a:pt x="523025" y="894888"/>
                </a:lnTo>
                <a:lnTo>
                  <a:pt x="524927" y="889253"/>
                </a:lnTo>
                <a:lnTo>
                  <a:pt x="526829" y="883575"/>
                </a:lnTo>
                <a:lnTo>
                  <a:pt x="528731" y="877853"/>
                </a:lnTo>
                <a:lnTo>
                  <a:pt x="530633" y="872089"/>
                </a:lnTo>
                <a:lnTo>
                  <a:pt x="532535" y="866283"/>
                </a:lnTo>
                <a:lnTo>
                  <a:pt x="534436" y="860434"/>
                </a:lnTo>
                <a:lnTo>
                  <a:pt x="536339" y="854544"/>
                </a:lnTo>
                <a:lnTo>
                  <a:pt x="538240" y="848613"/>
                </a:lnTo>
                <a:lnTo>
                  <a:pt x="540142" y="842640"/>
                </a:lnTo>
                <a:lnTo>
                  <a:pt x="542044" y="836628"/>
                </a:lnTo>
                <a:lnTo>
                  <a:pt x="543946" y="830576"/>
                </a:lnTo>
                <a:lnTo>
                  <a:pt x="545848" y="824484"/>
                </a:lnTo>
                <a:lnTo>
                  <a:pt x="547750" y="818353"/>
                </a:lnTo>
                <a:lnTo>
                  <a:pt x="549652" y="812183"/>
                </a:lnTo>
                <a:lnTo>
                  <a:pt x="551553" y="805976"/>
                </a:lnTo>
                <a:lnTo>
                  <a:pt x="553456" y="799732"/>
                </a:lnTo>
                <a:lnTo>
                  <a:pt x="555357" y="793450"/>
                </a:lnTo>
                <a:lnTo>
                  <a:pt x="557260" y="787133"/>
                </a:lnTo>
                <a:lnTo>
                  <a:pt x="559161" y="780779"/>
                </a:lnTo>
                <a:lnTo>
                  <a:pt x="561064" y="774391"/>
                </a:lnTo>
                <a:lnTo>
                  <a:pt x="562965" y="767968"/>
                </a:lnTo>
                <a:lnTo>
                  <a:pt x="564867" y="761510"/>
                </a:lnTo>
                <a:lnTo>
                  <a:pt x="566769" y="755021"/>
                </a:lnTo>
                <a:lnTo>
                  <a:pt x="568671" y="748499"/>
                </a:lnTo>
                <a:lnTo>
                  <a:pt x="570573" y="741944"/>
                </a:lnTo>
                <a:lnTo>
                  <a:pt x="572475" y="735359"/>
                </a:lnTo>
                <a:lnTo>
                  <a:pt x="574377" y="728742"/>
                </a:lnTo>
                <a:lnTo>
                  <a:pt x="576279" y="722096"/>
                </a:lnTo>
                <a:lnTo>
                  <a:pt x="578180" y="715422"/>
                </a:lnTo>
                <a:lnTo>
                  <a:pt x="580082" y="708719"/>
                </a:lnTo>
                <a:lnTo>
                  <a:pt x="581984" y="701989"/>
                </a:lnTo>
                <a:lnTo>
                  <a:pt x="583886" y="695232"/>
                </a:lnTo>
                <a:lnTo>
                  <a:pt x="585788" y="688449"/>
                </a:lnTo>
                <a:lnTo>
                  <a:pt x="587690" y="681640"/>
                </a:lnTo>
                <a:lnTo>
                  <a:pt x="589592" y="674808"/>
                </a:lnTo>
                <a:lnTo>
                  <a:pt x="591493" y="667952"/>
                </a:lnTo>
                <a:lnTo>
                  <a:pt x="593396" y="661074"/>
                </a:lnTo>
                <a:lnTo>
                  <a:pt x="595297" y="654175"/>
                </a:lnTo>
                <a:lnTo>
                  <a:pt x="597200" y="647255"/>
                </a:lnTo>
                <a:lnTo>
                  <a:pt x="599101" y="640315"/>
                </a:lnTo>
                <a:lnTo>
                  <a:pt x="601004" y="633356"/>
                </a:lnTo>
                <a:lnTo>
                  <a:pt x="602905" y="626379"/>
                </a:lnTo>
                <a:lnTo>
                  <a:pt x="604807" y="619384"/>
                </a:lnTo>
                <a:lnTo>
                  <a:pt x="606709" y="612374"/>
                </a:lnTo>
                <a:lnTo>
                  <a:pt x="608611" y="605349"/>
                </a:lnTo>
                <a:lnTo>
                  <a:pt x="610513" y="598310"/>
                </a:lnTo>
                <a:lnTo>
                  <a:pt x="612415" y="591258"/>
                </a:lnTo>
                <a:lnTo>
                  <a:pt x="614317" y="584194"/>
                </a:lnTo>
                <a:lnTo>
                  <a:pt x="616219" y="577118"/>
                </a:lnTo>
                <a:lnTo>
                  <a:pt x="618120" y="570033"/>
                </a:lnTo>
                <a:lnTo>
                  <a:pt x="620023" y="562939"/>
                </a:lnTo>
                <a:lnTo>
                  <a:pt x="621924" y="555837"/>
                </a:lnTo>
                <a:lnTo>
                  <a:pt x="623826" y="548729"/>
                </a:lnTo>
                <a:lnTo>
                  <a:pt x="625728" y="541614"/>
                </a:lnTo>
                <a:lnTo>
                  <a:pt x="627630" y="534495"/>
                </a:lnTo>
                <a:lnTo>
                  <a:pt x="629532" y="527373"/>
                </a:lnTo>
                <a:lnTo>
                  <a:pt x="631434" y="520248"/>
                </a:lnTo>
                <a:lnTo>
                  <a:pt x="633336" y="513123"/>
                </a:lnTo>
                <a:lnTo>
                  <a:pt x="635235" y="505997"/>
                </a:lnTo>
                <a:lnTo>
                  <a:pt x="637143" y="498873"/>
                </a:lnTo>
                <a:lnTo>
                  <a:pt x="639040" y="491750"/>
                </a:lnTo>
                <a:lnTo>
                  <a:pt x="640948" y="484631"/>
                </a:lnTo>
                <a:lnTo>
                  <a:pt x="642845" y="477518"/>
                </a:lnTo>
                <a:lnTo>
                  <a:pt x="644743" y="470410"/>
                </a:lnTo>
                <a:lnTo>
                  <a:pt x="646650" y="463309"/>
                </a:lnTo>
                <a:lnTo>
                  <a:pt x="648547" y="456216"/>
                </a:lnTo>
                <a:lnTo>
                  <a:pt x="650455" y="449133"/>
                </a:lnTo>
                <a:lnTo>
                  <a:pt x="652352" y="442060"/>
                </a:lnTo>
                <a:lnTo>
                  <a:pt x="654260" y="435000"/>
                </a:lnTo>
                <a:lnTo>
                  <a:pt x="656157" y="427953"/>
                </a:lnTo>
                <a:lnTo>
                  <a:pt x="658064" y="420921"/>
                </a:lnTo>
                <a:lnTo>
                  <a:pt x="659962" y="413904"/>
                </a:lnTo>
                <a:lnTo>
                  <a:pt x="661869" y="406905"/>
                </a:lnTo>
                <a:lnTo>
                  <a:pt x="663767" y="399923"/>
                </a:lnTo>
                <a:lnTo>
                  <a:pt x="665664" y="392962"/>
                </a:lnTo>
                <a:lnTo>
                  <a:pt x="667572" y="386021"/>
                </a:lnTo>
                <a:lnTo>
                  <a:pt x="669469" y="379103"/>
                </a:lnTo>
                <a:lnTo>
                  <a:pt x="671377" y="372209"/>
                </a:lnTo>
                <a:lnTo>
                  <a:pt x="673274" y="365338"/>
                </a:lnTo>
                <a:lnTo>
                  <a:pt x="675181" y="358495"/>
                </a:lnTo>
                <a:lnTo>
                  <a:pt x="677079" y="351677"/>
                </a:lnTo>
                <a:lnTo>
                  <a:pt x="678986" y="344890"/>
                </a:lnTo>
                <a:lnTo>
                  <a:pt x="680884" y="338132"/>
                </a:lnTo>
                <a:lnTo>
                  <a:pt x="682781" y="331405"/>
                </a:lnTo>
                <a:lnTo>
                  <a:pt x="684689" y="324712"/>
                </a:lnTo>
                <a:lnTo>
                  <a:pt x="686586" y="318052"/>
                </a:lnTo>
                <a:lnTo>
                  <a:pt x="688493" y="311427"/>
                </a:lnTo>
                <a:lnTo>
                  <a:pt x="690391" y="304839"/>
                </a:lnTo>
                <a:lnTo>
                  <a:pt x="692298" y="298289"/>
                </a:lnTo>
                <a:lnTo>
                  <a:pt x="694196" y="291778"/>
                </a:lnTo>
                <a:lnTo>
                  <a:pt x="696103" y="285308"/>
                </a:lnTo>
                <a:lnTo>
                  <a:pt x="698001" y="278879"/>
                </a:lnTo>
                <a:lnTo>
                  <a:pt x="699898" y="272494"/>
                </a:lnTo>
                <a:lnTo>
                  <a:pt x="701805" y="266153"/>
                </a:lnTo>
                <a:lnTo>
                  <a:pt x="703703" y="259858"/>
                </a:lnTo>
                <a:lnTo>
                  <a:pt x="705610" y="253610"/>
                </a:lnTo>
                <a:lnTo>
                  <a:pt x="707508" y="247411"/>
                </a:lnTo>
                <a:lnTo>
                  <a:pt x="709415" y="241260"/>
                </a:lnTo>
                <a:lnTo>
                  <a:pt x="711313" y="235162"/>
                </a:lnTo>
                <a:lnTo>
                  <a:pt x="713220" y="229115"/>
                </a:lnTo>
                <a:lnTo>
                  <a:pt x="715117" y="223121"/>
                </a:lnTo>
                <a:lnTo>
                  <a:pt x="717015" y="217183"/>
                </a:lnTo>
                <a:lnTo>
                  <a:pt x="718922" y="211301"/>
                </a:lnTo>
                <a:lnTo>
                  <a:pt x="720820" y="205476"/>
                </a:lnTo>
                <a:lnTo>
                  <a:pt x="722727" y="199710"/>
                </a:lnTo>
                <a:lnTo>
                  <a:pt x="724625" y="194003"/>
                </a:lnTo>
                <a:lnTo>
                  <a:pt x="726532" y="188358"/>
                </a:lnTo>
                <a:lnTo>
                  <a:pt x="728430" y="182775"/>
                </a:lnTo>
                <a:lnTo>
                  <a:pt x="730337" y="177255"/>
                </a:lnTo>
                <a:lnTo>
                  <a:pt x="732234" y="171800"/>
                </a:lnTo>
                <a:lnTo>
                  <a:pt x="734142" y="166412"/>
                </a:lnTo>
                <a:lnTo>
                  <a:pt x="736039" y="161090"/>
                </a:lnTo>
                <a:lnTo>
                  <a:pt x="737937" y="155836"/>
                </a:lnTo>
                <a:lnTo>
                  <a:pt x="739844" y="150652"/>
                </a:lnTo>
                <a:lnTo>
                  <a:pt x="741742" y="145539"/>
                </a:lnTo>
                <a:lnTo>
                  <a:pt x="743649" y="140498"/>
                </a:lnTo>
                <a:lnTo>
                  <a:pt x="745547" y="135529"/>
                </a:lnTo>
                <a:lnTo>
                  <a:pt x="747454" y="130633"/>
                </a:lnTo>
                <a:lnTo>
                  <a:pt x="749351" y="125814"/>
                </a:lnTo>
                <a:lnTo>
                  <a:pt x="751259" y="121072"/>
                </a:lnTo>
                <a:lnTo>
                  <a:pt x="753156" y="116405"/>
                </a:lnTo>
                <a:lnTo>
                  <a:pt x="755054" y="111818"/>
                </a:lnTo>
                <a:lnTo>
                  <a:pt x="756961" y="107310"/>
                </a:lnTo>
                <a:lnTo>
                  <a:pt x="758859" y="102882"/>
                </a:lnTo>
                <a:lnTo>
                  <a:pt x="760766" y="98535"/>
                </a:lnTo>
                <a:lnTo>
                  <a:pt x="762663" y="94271"/>
                </a:lnTo>
                <a:lnTo>
                  <a:pt x="764571" y="90091"/>
                </a:lnTo>
                <a:lnTo>
                  <a:pt x="766468" y="85995"/>
                </a:lnTo>
                <a:lnTo>
                  <a:pt x="768376" y="81984"/>
                </a:lnTo>
                <a:lnTo>
                  <a:pt x="770273" y="78060"/>
                </a:lnTo>
                <a:lnTo>
                  <a:pt x="772171" y="74223"/>
                </a:lnTo>
                <a:lnTo>
                  <a:pt x="774078" y="70474"/>
                </a:lnTo>
                <a:lnTo>
                  <a:pt x="775975" y="66814"/>
                </a:lnTo>
                <a:lnTo>
                  <a:pt x="777883" y="63244"/>
                </a:lnTo>
                <a:lnTo>
                  <a:pt x="779780" y="59765"/>
                </a:lnTo>
                <a:lnTo>
                  <a:pt x="781688" y="56376"/>
                </a:lnTo>
                <a:lnTo>
                  <a:pt x="783585" y="53081"/>
                </a:lnTo>
                <a:lnTo>
                  <a:pt x="785492" y="49879"/>
                </a:lnTo>
                <a:lnTo>
                  <a:pt x="787390" y="46770"/>
                </a:lnTo>
                <a:lnTo>
                  <a:pt x="789297" y="43756"/>
                </a:lnTo>
                <a:lnTo>
                  <a:pt x="791195" y="40837"/>
                </a:lnTo>
                <a:lnTo>
                  <a:pt x="793092" y="38014"/>
                </a:lnTo>
                <a:lnTo>
                  <a:pt x="795000" y="35288"/>
                </a:lnTo>
                <a:lnTo>
                  <a:pt x="796897" y="32660"/>
                </a:lnTo>
                <a:lnTo>
                  <a:pt x="798804" y="30129"/>
                </a:lnTo>
                <a:lnTo>
                  <a:pt x="800702" y="27697"/>
                </a:lnTo>
                <a:lnTo>
                  <a:pt x="802609" y="25365"/>
                </a:lnTo>
                <a:lnTo>
                  <a:pt x="804507" y="23131"/>
                </a:lnTo>
                <a:lnTo>
                  <a:pt x="806414" y="20997"/>
                </a:lnTo>
                <a:lnTo>
                  <a:pt x="808312" y="18966"/>
                </a:lnTo>
                <a:lnTo>
                  <a:pt x="810209" y="17034"/>
                </a:lnTo>
                <a:lnTo>
                  <a:pt x="812117" y="15205"/>
                </a:lnTo>
                <a:lnTo>
                  <a:pt x="814014" y="13478"/>
                </a:lnTo>
                <a:lnTo>
                  <a:pt x="815921" y="11853"/>
                </a:lnTo>
                <a:lnTo>
                  <a:pt x="817819" y="10332"/>
                </a:lnTo>
                <a:lnTo>
                  <a:pt x="819726" y="8913"/>
                </a:lnTo>
                <a:lnTo>
                  <a:pt x="821624" y="7599"/>
                </a:lnTo>
                <a:lnTo>
                  <a:pt x="823531" y="6388"/>
                </a:lnTo>
                <a:lnTo>
                  <a:pt x="825429" y="5281"/>
                </a:lnTo>
                <a:lnTo>
                  <a:pt x="827326" y="4280"/>
                </a:lnTo>
                <a:lnTo>
                  <a:pt x="829233" y="3383"/>
                </a:lnTo>
                <a:lnTo>
                  <a:pt x="831131" y="2591"/>
                </a:lnTo>
                <a:lnTo>
                  <a:pt x="833038" y="1904"/>
                </a:lnTo>
                <a:lnTo>
                  <a:pt x="834936" y="1322"/>
                </a:lnTo>
                <a:lnTo>
                  <a:pt x="836843" y="846"/>
                </a:lnTo>
                <a:lnTo>
                  <a:pt x="838741" y="476"/>
                </a:lnTo>
                <a:lnTo>
                  <a:pt x="840648" y="212"/>
                </a:lnTo>
                <a:lnTo>
                  <a:pt x="842545" y="53"/>
                </a:lnTo>
                <a:lnTo>
                  <a:pt x="844443" y="0"/>
                </a:lnTo>
                <a:lnTo>
                  <a:pt x="846350" y="53"/>
                </a:lnTo>
                <a:lnTo>
                  <a:pt x="848248" y="212"/>
                </a:lnTo>
                <a:lnTo>
                  <a:pt x="850155" y="476"/>
                </a:lnTo>
                <a:lnTo>
                  <a:pt x="852053" y="846"/>
                </a:lnTo>
                <a:lnTo>
                  <a:pt x="853960" y="1322"/>
                </a:lnTo>
                <a:lnTo>
                  <a:pt x="855858" y="1904"/>
                </a:lnTo>
                <a:lnTo>
                  <a:pt x="857765" y="2591"/>
                </a:lnTo>
                <a:lnTo>
                  <a:pt x="859662" y="3383"/>
                </a:lnTo>
                <a:lnTo>
                  <a:pt x="861570" y="4280"/>
                </a:lnTo>
                <a:lnTo>
                  <a:pt x="863467" y="5281"/>
                </a:lnTo>
                <a:lnTo>
                  <a:pt x="865365" y="6388"/>
                </a:lnTo>
                <a:lnTo>
                  <a:pt x="867272" y="7599"/>
                </a:lnTo>
                <a:lnTo>
                  <a:pt x="869170" y="8913"/>
                </a:lnTo>
                <a:lnTo>
                  <a:pt x="871077" y="10332"/>
                </a:lnTo>
                <a:lnTo>
                  <a:pt x="872974" y="11853"/>
                </a:lnTo>
                <a:lnTo>
                  <a:pt x="874882" y="13478"/>
                </a:lnTo>
                <a:lnTo>
                  <a:pt x="876779" y="15205"/>
                </a:lnTo>
                <a:lnTo>
                  <a:pt x="878687" y="17034"/>
                </a:lnTo>
                <a:lnTo>
                  <a:pt x="880584" y="18966"/>
                </a:lnTo>
                <a:lnTo>
                  <a:pt x="882482" y="20997"/>
                </a:lnTo>
                <a:lnTo>
                  <a:pt x="884389" y="23131"/>
                </a:lnTo>
                <a:lnTo>
                  <a:pt x="886286" y="25365"/>
                </a:lnTo>
                <a:lnTo>
                  <a:pt x="888194" y="27697"/>
                </a:lnTo>
                <a:lnTo>
                  <a:pt x="890091" y="30129"/>
                </a:lnTo>
                <a:lnTo>
                  <a:pt x="891999" y="32660"/>
                </a:lnTo>
                <a:lnTo>
                  <a:pt x="893896" y="35288"/>
                </a:lnTo>
                <a:lnTo>
                  <a:pt x="895804" y="38014"/>
                </a:lnTo>
                <a:lnTo>
                  <a:pt x="897701" y="40837"/>
                </a:lnTo>
                <a:lnTo>
                  <a:pt x="899599" y="43756"/>
                </a:lnTo>
                <a:lnTo>
                  <a:pt x="901506" y="46770"/>
                </a:lnTo>
                <a:lnTo>
                  <a:pt x="903403" y="49879"/>
                </a:lnTo>
                <a:lnTo>
                  <a:pt x="905311" y="53081"/>
                </a:lnTo>
                <a:lnTo>
                  <a:pt x="907208" y="56376"/>
                </a:lnTo>
                <a:lnTo>
                  <a:pt x="909116" y="59765"/>
                </a:lnTo>
                <a:lnTo>
                  <a:pt x="911013" y="63244"/>
                </a:lnTo>
                <a:lnTo>
                  <a:pt x="912920" y="66814"/>
                </a:lnTo>
                <a:lnTo>
                  <a:pt x="914818" y="70474"/>
                </a:lnTo>
                <a:lnTo>
                  <a:pt x="916725" y="74223"/>
                </a:lnTo>
                <a:lnTo>
                  <a:pt x="918623" y="78060"/>
                </a:lnTo>
                <a:lnTo>
                  <a:pt x="920520" y="81984"/>
                </a:lnTo>
                <a:lnTo>
                  <a:pt x="922428" y="85995"/>
                </a:lnTo>
                <a:lnTo>
                  <a:pt x="924325" y="90091"/>
                </a:lnTo>
                <a:lnTo>
                  <a:pt x="926232" y="94271"/>
                </a:lnTo>
                <a:lnTo>
                  <a:pt x="928130" y="98535"/>
                </a:lnTo>
                <a:lnTo>
                  <a:pt x="930037" y="102882"/>
                </a:lnTo>
                <a:lnTo>
                  <a:pt x="931935" y="107310"/>
                </a:lnTo>
                <a:lnTo>
                  <a:pt x="933842" y="111818"/>
                </a:lnTo>
                <a:lnTo>
                  <a:pt x="935740" y="116405"/>
                </a:lnTo>
                <a:lnTo>
                  <a:pt x="937637" y="121072"/>
                </a:lnTo>
                <a:lnTo>
                  <a:pt x="939545" y="125814"/>
                </a:lnTo>
                <a:lnTo>
                  <a:pt x="941442" y="130633"/>
                </a:lnTo>
                <a:lnTo>
                  <a:pt x="943349" y="135529"/>
                </a:lnTo>
                <a:lnTo>
                  <a:pt x="945247" y="140498"/>
                </a:lnTo>
                <a:lnTo>
                  <a:pt x="947154" y="145539"/>
                </a:lnTo>
                <a:lnTo>
                  <a:pt x="949052" y="150652"/>
                </a:lnTo>
                <a:lnTo>
                  <a:pt x="950959" y="155836"/>
                </a:lnTo>
                <a:lnTo>
                  <a:pt x="952857" y="161090"/>
                </a:lnTo>
                <a:lnTo>
                  <a:pt x="954754" y="166412"/>
                </a:lnTo>
                <a:lnTo>
                  <a:pt x="956661" y="171800"/>
                </a:lnTo>
                <a:lnTo>
                  <a:pt x="958559" y="177255"/>
                </a:lnTo>
                <a:lnTo>
                  <a:pt x="960466" y="182775"/>
                </a:lnTo>
                <a:lnTo>
                  <a:pt x="962364" y="188358"/>
                </a:lnTo>
                <a:lnTo>
                  <a:pt x="964271" y="194003"/>
                </a:lnTo>
                <a:lnTo>
                  <a:pt x="966169" y="199710"/>
                </a:lnTo>
                <a:lnTo>
                  <a:pt x="968076" y="205476"/>
                </a:lnTo>
                <a:lnTo>
                  <a:pt x="969973" y="211301"/>
                </a:lnTo>
                <a:lnTo>
                  <a:pt x="971871" y="217183"/>
                </a:lnTo>
                <a:lnTo>
                  <a:pt x="973778" y="223121"/>
                </a:lnTo>
                <a:lnTo>
                  <a:pt x="975676" y="229115"/>
                </a:lnTo>
                <a:lnTo>
                  <a:pt x="977583" y="235162"/>
                </a:lnTo>
                <a:lnTo>
                  <a:pt x="979481" y="241260"/>
                </a:lnTo>
                <a:lnTo>
                  <a:pt x="981388" y="247411"/>
                </a:lnTo>
                <a:lnTo>
                  <a:pt x="983285" y="253610"/>
                </a:lnTo>
                <a:lnTo>
                  <a:pt x="985193" y="259858"/>
                </a:lnTo>
                <a:lnTo>
                  <a:pt x="987090" y="266153"/>
                </a:lnTo>
                <a:lnTo>
                  <a:pt x="988998" y="272494"/>
                </a:lnTo>
                <a:lnTo>
                  <a:pt x="990895" y="278879"/>
                </a:lnTo>
                <a:lnTo>
                  <a:pt x="992793" y="285308"/>
                </a:lnTo>
                <a:lnTo>
                  <a:pt x="994700" y="291778"/>
                </a:lnTo>
                <a:lnTo>
                  <a:pt x="996598" y="298289"/>
                </a:lnTo>
                <a:lnTo>
                  <a:pt x="998505" y="304839"/>
                </a:lnTo>
                <a:lnTo>
                  <a:pt x="1000402" y="311427"/>
                </a:lnTo>
                <a:lnTo>
                  <a:pt x="1002310" y="318052"/>
                </a:lnTo>
                <a:lnTo>
                  <a:pt x="1004207" y="324712"/>
                </a:lnTo>
                <a:lnTo>
                  <a:pt x="1006115" y="331405"/>
                </a:lnTo>
                <a:lnTo>
                  <a:pt x="1008012" y="338132"/>
                </a:lnTo>
                <a:lnTo>
                  <a:pt x="1009910" y="344890"/>
                </a:lnTo>
                <a:lnTo>
                  <a:pt x="1011817" y="351677"/>
                </a:lnTo>
                <a:lnTo>
                  <a:pt x="1013714" y="358495"/>
                </a:lnTo>
                <a:lnTo>
                  <a:pt x="1015622" y="365338"/>
                </a:lnTo>
                <a:lnTo>
                  <a:pt x="1017519" y="372209"/>
                </a:lnTo>
                <a:lnTo>
                  <a:pt x="1019427" y="379103"/>
                </a:lnTo>
                <a:lnTo>
                  <a:pt x="1021324" y="386021"/>
                </a:lnTo>
                <a:lnTo>
                  <a:pt x="1023231" y="392962"/>
                </a:lnTo>
                <a:lnTo>
                  <a:pt x="1025129" y="399923"/>
                </a:lnTo>
                <a:lnTo>
                  <a:pt x="1027026" y="406905"/>
                </a:lnTo>
                <a:lnTo>
                  <a:pt x="1028934" y="413904"/>
                </a:lnTo>
                <a:lnTo>
                  <a:pt x="1030831" y="420921"/>
                </a:lnTo>
                <a:lnTo>
                  <a:pt x="1032739" y="427953"/>
                </a:lnTo>
                <a:lnTo>
                  <a:pt x="1034636" y="435000"/>
                </a:lnTo>
                <a:lnTo>
                  <a:pt x="1036543" y="442060"/>
                </a:lnTo>
                <a:lnTo>
                  <a:pt x="1038441" y="449133"/>
                </a:lnTo>
                <a:lnTo>
                  <a:pt x="1040348" y="456216"/>
                </a:lnTo>
                <a:lnTo>
                  <a:pt x="1042246" y="463309"/>
                </a:lnTo>
                <a:lnTo>
                  <a:pt x="1044153" y="470410"/>
                </a:lnTo>
                <a:lnTo>
                  <a:pt x="1046051" y="477518"/>
                </a:lnTo>
                <a:lnTo>
                  <a:pt x="1047948" y="484631"/>
                </a:lnTo>
                <a:lnTo>
                  <a:pt x="1049856" y="491750"/>
                </a:lnTo>
                <a:lnTo>
                  <a:pt x="1051753" y="498873"/>
                </a:lnTo>
                <a:lnTo>
                  <a:pt x="1053660" y="505997"/>
                </a:lnTo>
                <a:lnTo>
                  <a:pt x="1055558" y="513123"/>
                </a:lnTo>
                <a:lnTo>
                  <a:pt x="1057465" y="520248"/>
                </a:lnTo>
                <a:lnTo>
                  <a:pt x="1059363" y="527373"/>
                </a:lnTo>
                <a:lnTo>
                  <a:pt x="1061270" y="534495"/>
                </a:lnTo>
                <a:lnTo>
                  <a:pt x="1063168" y="541614"/>
                </a:lnTo>
                <a:lnTo>
                  <a:pt x="1065065" y="548729"/>
                </a:lnTo>
                <a:lnTo>
                  <a:pt x="1066973" y="555837"/>
                </a:lnTo>
                <a:lnTo>
                  <a:pt x="1068870" y="562939"/>
                </a:lnTo>
                <a:lnTo>
                  <a:pt x="1070777" y="570033"/>
                </a:lnTo>
                <a:lnTo>
                  <a:pt x="1072675" y="577118"/>
                </a:lnTo>
                <a:lnTo>
                  <a:pt x="1074582" y="584194"/>
                </a:lnTo>
                <a:lnTo>
                  <a:pt x="1076480" y="591258"/>
                </a:lnTo>
                <a:lnTo>
                  <a:pt x="1078387" y="598310"/>
                </a:lnTo>
                <a:lnTo>
                  <a:pt x="1080285" y="605349"/>
                </a:lnTo>
                <a:lnTo>
                  <a:pt x="1082182" y="612374"/>
                </a:lnTo>
                <a:lnTo>
                  <a:pt x="1084089" y="619384"/>
                </a:lnTo>
                <a:lnTo>
                  <a:pt x="1085987" y="626379"/>
                </a:lnTo>
                <a:lnTo>
                  <a:pt x="1087894" y="633356"/>
                </a:lnTo>
                <a:lnTo>
                  <a:pt x="1089792" y="640315"/>
                </a:lnTo>
                <a:lnTo>
                  <a:pt x="1091699" y="647255"/>
                </a:lnTo>
                <a:lnTo>
                  <a:pt x="1093597" y="654175"/>
                </a:lnTo>
                <a:lnTo>
                  <a:pt x="1095504" y="661074"/>
                </a:lnTo>
                <a:lnTo>
                  <a:pt x="1097401" y="667952"/>
                </a:lnTo>
                <a:lnTo>
                  <a:pt x="1099299" y="674808"/>
                </a:lnTo>
                <a:lnTo>
                  <a:pt x="1101206" y="681640"/>
                </a:lnTo>
                <a:lnTo>
                  <a:pt x="1103104" y="688449"/>
                </a:lnTo>
                <a:lnTo>
                  <a:pt x="1105011" y="695232"/>
                </a:lnTo>
                <a:lnTo>
                  <a:pt x="1106909" y="701989"/>
                </a:lnTo>
                <a:lnTo>
                  <a:pt x="1108816" y="708719"/>
                </a:lnTo>
                <a:lnTo>
                  <a:pt x="1110714" y="715422"/>
                </a:lnTo>
                <a:lnTo>
                  <a:pt x="1112621" y="722096"/>
                </a:lnTo>
                <a:lnTo>
                  <a:pt x="1114518" y="728742"/>
                </a:lnTo>
                <a:lnTo>
                  <a:pt x="1116426" y="735359"/>
                </a:lnTo>
                <a:lnTo>
                  <a:pt x="1118323" y="741944"/>
                </a:lnTo>
                <a:lnTo>
                  <a:pt x="1120221" y="748499"/>
                </a:lnTo>
                <a:lnTo>
                  <a:pt x="1122128" y="755021"/>
                </a:lnTo>
                <a:lnTo>
                  <a:pt x="1124026" y="761510"/>
                </a:lnTo>
                <a:lnTo>
                  <a:pt x="1125933" y="767968"/>
                </a:lnTo>
                <a:lnTo>
                  <a:pt x="1127830" y="774391"/>
                </a:lnTo>
                <a:lnTo>
                  <a:pt x="1129738" y="780779"/>
                </a:lnTo>
                <a:lnTo>
                  <a:pt x="1131635" y="787133"/>
                </a:lnTo>
                <a:lnTo>
                  <a:pt x="1133543" y="793450"/>
                </a:lnTo>
                <a:lnTo>
                  <a:pt x="1135440" y="799732"/>
                </a:lnTo>
                <a:lnTo>
                  <a:pt x="1137338" y="805976"/>
                </a:lnTo>
                <a:lnTo>
                  <a:pt x="1139245" y="812183"/>
                </a:lnTo>
                <a:lnTo>
                  <a:pt x="1141142" y="818353"/>
                </a:lnTo>
                <a:lnTo>
                  <a:pt x="1143050" y="824484"/>
                </a:lnTo>
                <a:lnTo>
                  <a:pt x="1144947" y="830576"/>
                </a:lnTo>
                <a:lnTo>
                  <a:pt x="1146855" y="836628"/>
                </a:lnTo>
                <a:lnTo>
                  <a:pt x="1148752" y="842640"/>
                </a:lnTo>
                <a:lnTo>
                  <a:pt x="1150659" y="848613"/>
                </a:lnTo>
                <a:lnTo>
                  <a:pt x="1152557" y="854544"/>
                </a:lnTo>
                <a:lnTo>
                  <a:pt x="1154454" y="860434"/>
                </a:lnTo>
                <a:lnTo>
                  <a:pt x="1156362" y="866283"/>
                </a:lnTo>
                <a:lnTo>
                  <a:pt x="1158259" y="872089"/>
                </a:lnTo>
                <a:lnTo>
                  <a:pt x="1160167" y="877853"/>
                </a:lnTo>
                <a:lnTo>
                  <a:pt x="1162064" y="883575"/>
                </a:lnTo>
                <a:lnTo>
                  <a:pt x="1163971" y="889253"/>
                </a:lnTo>
                <a:lnTo>
                  <a:pt x="1165869" y="894888"/>
                </a:lnTo>
                <a:lnTo>
                  <a:pt x="1167776" y="900483"/>
                </a:lnTo>
                <a:lnTo>
                  <a:pt x="1169674" y="906029"/>
                </a:lnTo>
                <a:lnTo>
                  <a:pt x="1171581" y="911526"/>
                </a:lnTo>
                <a:lnTo>
                  <a:pt x="1173479" y="916984"/>
                </a:lnTo>
                <a:lnTo>
                  <a:pt x="1175376" y="922402"/>
                </a:lnTo>
                <a:lnTo>
                  <a:pt x="1177283" y="927762"/>
                </a:lnTo>
                <a:lnTo>
                  <a:pt x="1179181" y="933093"/>
                </a:lnTo>
                <a:lnTo>
                  <a:pt x="1181088" y="938365"/>
                </a:lnTo>
                <a:lnTo>
                  <a:pt x="1182986" y="943598"/>
                </a:lnTo>
                <a:lnTo>
                  <a:pt x="1184893" y="948782"/>
                </a:lnTo>
                <a:lnTo>
                  <a:pt x="1186791" y="953917"/>
                </a:lnTo>
                <a:lnTo>
                  <a:pt x="1188698" y="959013"/>
                </a:lnTo>
                <a:lnTo>
                  <a:pt x="1190596" y="964060"/>
                </a:lnTo>
                <a:lnTo>
                  <a:pt x="1192493" y="969058"/>
                </a:lnTo>
                <a:lnTo>
                  <a:pt x="1194400" y="974017"/>
                </a:lnTo>
                <a:lnTo>
                  <a:pt x="1196298" y="978917"/>
                </a:lnTo>
                <a:lnTo>
                  <a:pt x="1198205" y="983779"/>
                </a:lnTo>
                <a:lnTo>
                  <a:pt x="1200103" y="988591"/>
                </a:lnTo>
                <a:lnTo>
                  <a:pt x="1202010" y="993354"/>
                </a:lnTo>
                <a:lnTo>
                  <a:pt x="1203908" y="998069"/>
                </a:lnTo>
                <a:lnTo>
                  <a:pt x="1205815" y="1002744"/>
                </a:lnTo>
                <a:lnTo>
                  <a:pt x="1207712" y="1007371"/>
                </a:lnTo>
                <a:lnTo>
                  <a:pt x="1209610" y="1011948"/>
                </a:lnTo>
                <a:lnTo>
                  <a:pt x="1211517" y="1016477"/>
                </a:lnTo>
                <a:lnTo>
                  <a:pt x="1213415" y="1020956"/>
                </a:lnTo>
                <a:lnTo>
                  <a:pt x="1215322" y="1025387"/>
                </a:lnTo>
                <a:lnTo>
                  <a:pt x="1217220" y="1029779"/>
                </a:lnTo>
                <a:lnTo>
                  <a:pt x="1219127" y="1034112"/>
                </a:lnTo>
                <a:lnTo>
                  <a:pt x="1221025" y="1038406"/>
                </a:lnTo>
                <a:lnTo>
                  <a:pt x="1222932" y="1042661"/>
                </a:lnTo>
                <a:lnTo>
                  <a:pt x="1224829" y="1046857"/>
                </a:lnTo>
                <a:lnTo>
                  <a:pt x="1226727" y="1051004"/>
                </a:lnTo>
                <a:lnTo>
                  <a:pt x="1228634" y="1055112"/>
                </a:lnTo>
                <a:lnTo>
                  <a:pt x="1230532" y="1059171"/>
                </a:lnTo>
                <a:lnTo>
                  <a:pt x="1232439" y="1063181"/>
                </a:lnTo>
                <a:lnTo>
                  <a:pt x="1234337" y="1067153"/>
                </a:lnTo>
                <a:lnTo>
                  <a:pt x="1236244" y="1071065"/>
                </a:lnTo>
                <a:lnTo>
                  <a:pt x="1238141" y="1074938"/>
                </a:lnTo>
                <a:lnTo>
                  <a:pt x="1240049" y="1078772"/>
                </a:lnTo>
                <a:lnTo>
                  <a:pt x="1241946" y="1082548"/>
                </a:lnTo>
                <a:lnTo>
                  <a:pt x="1243854" y="1086284"/>
                </a:lnTo>
                <a:lnTo>
                  <a:pt x="1245751" y="1089972"/>
                </a:lnTo>
                <a:lnTo>
                  <a:pt x="1247649" y="1093620"/>
                </a:lnTo>
                <a:lnTo>
                  <a:pt x="1249556" y="1097220"/>
                </a:lnTo>
                <a:lnTo>
                  <a:pt x="1251454" y="1100770"/>
                </a:lnTo>
                <a:lnTo>
                  <a:pt x="1253361" y="1104281"/>
                </a:lnTo>
                <a:lnTo>
                  <a:pt x="1255258" y="1107744"/>
                </a:lnTo>
                <a:lnTo>
                  <a:pt x="1257166" y="1111167"/>
                </a:lnTo>
                <a:lnTo>
                  <a:pt x="1259063" y="1114542"/>
                </a:lnTo>
                <a:lnTo>
                  <a:pt x="1260971" y="1117877"/>
                </a:lnTo>
                <a:lnTo>
                  <a:pt x="1262868" y="1121164"/>
                </a:lnTo>
                <a:lnTo>
                  <a:pt x="1264766" y="1124411"/>
                </a:lnTo>
                <a:lnTo>
                  <a:pt x="1266673" y="1127609"/>
                </a:lnTo>
                <a:lnTo>
                  <a:pt x="1268570" y="1130769"/>
                </a:lnTo>
                <a:lnTo>
                  <a:pt x="1270478" y="1133879"/>
                </a:lnTo>
                <a:lnTo>
                  <a:pt x="1272375" y="1136960"/>
                </a:lnTo>
                <a:lnTo>
                  <a:pt x="1274283" y="1139982"/>
                </a:lnTo>
                <a:lnTo>
                  <a:pt x="1276180" y="1142976"/>
                </a:lnTo>
                <a:lnTo>
                  <a:pt x="1278087" y="1145920"/>
                </a:lnTo>
                <a:lnTo>
                  <a:pt x="1279985" y="1148834"/>
                </a:lnTo>
                <a:lnTo>
                  <a:pt x="1281882" y="1151700"/>
                </a:lnTo>
                <a:lnTo>
                  <a:pt x="1283790" y="1154517"/>
                </a:lnTo>
                <a:lnTo>
                  <a:pt x="1285687" y="1157305"/>
                </a:lnTo>
                <a:lnTo>
                  <a:pt x="1287595" y="1160053"/>
                </a:lnTo>
                <a:lnTo>
                  <a:pt x="1289492" y="1162753"/>
                </a:lnTo>
                <a:lnTo>
                  <a:pt x="1291399" y="1165413"/>
                </a:lnTo>
                <a:lnTo>
                  <a:pt x="1293297" y="1168044"/>
                </a:lnTo>
                <a:lnTo>
                  <a:pt x="1295204" y="1170627"/>
                </a:lnTo>
                <a:lnTo>
                  <a:pt x="1297102" y="1173179"/>
                </a:lnTo>
                <a:lnTo>
                  <a:pt x="1299009" y="1175683"/>
                </a:lnTo>
                <a:lnTo>
                  <a:pt x="1300907" y="1178158"/>
                </a:lnTo>
                <a:lnTo>
                  <a:pt x="1302804" y="1180594"/>
                </a:lnTo>
                <a:lnTo>
                  <a:pt x="1304711" y="1182990"/>
                </a:lnTo>
                <a:lnTo>
                  <a:pt x="1306609" y="1185347"/>
                </a:lnTo>
                <a:lnTo>
                  <a:pt x="1308516" y="1187675"/>
                </a:lnTo>
                <a:lnTo>
                  <a:pt x="1310414" y="1189964"/>
                </a:lnTo>
                <a:lnTo>
                  <a:pt x="1312321" y="1192213"/>
                </a:lnTo>
                <a:lnTo>
                  <a:pt x="1314219" y="1194434"/>
                </a:lnTo>
                <a:lnTo>
                  <a:pt x="1316126" y="1196615"/>
                </a:lnTo>
                <a:lnTo>
                  <a:pt x="1318024" y="1198757"/>
                </a:lnTo>
                <a:lnTo>
                  <a:pt x="1319921" y="1200870"/>
                </a:lnTo>
                <a:lnTo>
                  <a:pt x="1321828" y="1202943"/>
                </a:lnTo>
                <a:lnTo>
                  <a:pt x="1323726" y="1204987"/>
                </a:lnTo>
                <a:lnTo>
                  <a:pt x="1325633" y="1207002"/>
                </a:lnTo>
                <a:lnTo>
                  <a:pt x="1327531" y="1208978"/>
                </a:lnTo>
                <a:lnTo>
                  <a:pt x="1329438" y="1210925"/>
                </a:lnTo>
                <a:lnTo>
                  <a:pt x="1331336" y="1212832"/>
                </a:lnTo>
                <a:lnTo>
                  <a:pt x="1333243" y="1214720"/>
                </a:lnTo>
                <a:lnTo>
                  <a:pt x="1335140" y="1216568"/>
                </a:lnTo>
                <a:lnTo>
                  <a:pt x="1337038" y="1218378"/>
                </a:lnTo>
                <a:lnTo>
                  <a:pt x="1338945" y="1220168"/>
                </a:lnTo>
                <a:lnTo>
                  <a:pt x="1340843" y="1221928"/>
                </a:lnTo>
                <a:lnTo>
                  <a:pt x="1342750" y="1223650"/>
                </a:lnTo>
                <a:lnTo>
                  <a:pt x="1344648" y="1225342"/>
                </a:lnTo>
                <a:lnTo>
                  <a:pt x="1346555" y="1227014"/>
                </a:lnTo>
                <a:lnTo>
                  <a:pt x="1348452" y="1228648"/>
                </a:lnTo>
                <a:lnTo>
                  <a:pt x="1350360" y="1230262"/>
                </a:lnTo>
                <a:lnTo>
                  <a:pt x="1352257" y="1231837"/>
                </a:lnTo>
                <a:lnTo>
                  <a:pt x="1354155" y="1233392"/>
                </a:lnTo>
                <a:lnTo>
                  <a:pt x="1356062" y="1234918"/>
                </a:lnTo>
                <a:lnTo>
                  <a:pt x="1357960" y="1236414"/>
                </a:lnTo>
                <a:lnTo>
                  <a:pt x="1359867" y="1237881"/>
                </a:lnTo>
                <a:lnTo>
                  <a:pt x="1361764" y="1239319"/>
                </a:lnTo>
                <a:lnTo>
                  <a:pt x="1363672" y="1240737"/>
                </a:lnTo>
                <a:lnTo>
                  <a:pt x="1365569" y="1242136"/>
                </a:lnTo>
                <a:lnTo>
                  <a:pt x="1367477" y="1243496"/>
                </a:lnTo>
                <a:lnTo>
                  <a:pt x="1369374" y="1244836"/>
                </a:lnTo>
                <a:lnTo>
                  <a:pt x="1371282" y="1246156"/>
                </a:lnTo>
                <a:lnTo>
                  <a:pt x="1373179" y="1247447"/>
                </a:lnTo>
                <a:lnTo>
                  <a:pt x="1375077" y="1248709"/>
                </a:lnTo>
                <a:lnTo>
                  <a:pt x="1376984" y="1249951"/>
                </a:lnTo>
                <a:lnTo>
                  <a:pt x="1378881" y="1251174"/>
                </a:lnTo>
                <a:lnTo>
                  <a:pt x="1380789" y="1252367"/>
                </a:lnTo>
                <a:lnTo>
                  <a:pt x="1382686" y="1253541"/>
                </a:lnTo>
                <a:lnTo>
                  <a:pt x="1384594" y="1254685"/>
                </a:lnTo>
                <a:lnTo>
                  <a:pt x="1386491" y="1255820"/>
                </a:lnTo>
                <a:lnTo>
                  <a:pt x="1388398" y="1256925"/>
                </a:lnTo>
                <a:lnTo>
                  <a:pt x="1390296" y="1258011"/>
                </a:lnTo>
                <a:lnTo>
                  <a:pt x="1392194" y="1259067"/>
                </a:lnTo>
                <a:lnTo>
                  <a:pt x="1394101" y="1260114"/>
                </a:lnTo>
                <a:lnTo>
                  <a:pt x="1395998" y="1261131"/>
                </a:lnTo>
                <a:lnTo>
                  <a:pt x="1397906" y="1262138"/>
                </a:lnTo>
                <a:lnTo>
                  <a:pt x="1399803" y="1263116"/>
                </a:lnTo>
                <a:lnTo>
                  <a:pt x="1401711" y="1264075"/>
                </a:lnTo>
                <a:lnTo>
                  <a:pt x="1403608" y="1265024"/>
                </a:lnTo>
                <a:lnTo>
                  <a:pt x="1405515" y="1265943"/>
                </a:lnTo>
                <a:lnTo>
                  <a:pt x="1407413" y="1266843"/>
                </a:lnTo>
                <a:lnTo>
                  <a:pt x="1409310" y="1267733"/>
                </a:lnTo>
                <a:lnTo>
                  <a:pt x="1411218" y="1268604"/>
                </a:lnTo>
                <a:lnTo>
                  <a:pt x="1413115" y="1269445"/>
                </a:lnTo>
                <a:lnTo>
                  <a:pt x="1415023" y="1270286"/>
                </a:lnTo>
                <a:lnTo>
                  <a:pt x="1416920" y="1271098"/>
                </a:lnTo>
                <a:lnTo>
                  <a:pt x="1418827" y="1271890"/>
                </a:lnTo>
                <a:lnTo>
                  <a:pt x="1420725" y="1272673"/>
                </a:lnTo>
                <a:lnTo>
                  <a:pt x="1422632" y="1273436"/>
                </a:lnTo>
                <a:lnTo>
                  <a:pt x="1424530" y="1274189"/>
                </a:lnTo>
                <a:lnTo>
                  <a:pt x="1426437" y="1274922"/>
                </a:lnTo>
                <a:lnTo>
                  <a:pt x="1428335" y="1275636"/>
                </a:lnTo>
                <a:lnTo>
                  <a:pt x="1430232" y="1276341"/>
                </a:lnTo>
                <a:lnTo>
                  <a:pt x="1432139" y="1277025"/>
                </a:lnTo>
                <a:lnTo>
                  <a:pt x="1434037" y="1277700"/>
                </a:lnTo>
                <a:lnTo>
                  <a:pt x="1435944" y="1278355"/>
                </a:lnTo>
                <a:lnTo>
                  <a:pt x="1437842" y="1279001"/>
                </a:lnTo>
                <a:lnTo>
                  <a:pt x="1439749" y="1279627"/>
                </a:lnTo>
                <a:lnTo>
                  <a:pt x="1441647" y="1280243"/>
                </a:lnTo>
                <a:lnTo>
                  <a:pt x="1443554" y="1280840"/>
                </a:lnTo>
                <a:lnTo>
                  <a:pt x="1445452" y="1281427"/>
                </a:lnTo>
                <a:lnTo>
                  <a:pt x="1447349" y="1282004"/>
                </a:lnTo>
                <a:lnTo>
                  <a:pt x="1449256" y="1282571"/>
                </a:lnTo>
                <a:lnTo>
                  <a:pt x="1451154" y="1283119"/>
                </a:lnTo>
                <a:lnTo>
                  <a:pt x="1453061" y="1283657"/>
                </a:lnTo>
                <a:lnTo>
                  <a:pt x="1454959" y="1284175"/>
                </a:lnTo>
                <a:lnTo>
                  <a:pt x="1456866" y="1284693"/>
                </a:lnTo>
                <a:lnTo>
                  <a:pt x="1458764" y="1285192"/>
                </a:lnTo>
                <a:lnTo>
                  <a:pt x="1460671" y="1285681"/>
                </a:lnTo>
                <a:lnTo>
                  <a:pt x="1462568" y="1286161"/>
                </a:lnTo>
                <a:lnTo>
                  <a:pt x="1464466" y="1286630"/>
                </a:lnTo>
                <a:lnTo>
                  <a:pt x="1466373" y="1287090"/>
                </a:lnTo>
                <a:lnTo>
                  <a:pt x="1468271" y="1287530"/>
                </a:lnTo>
                <a:lnTo>
                  <a:pt x="1470178" y="1287970"/>
                </a:lnTo>
                <a:lnTo>
                  <a:pt x="1472076" y="1288391"/>
                </a:lnTo>
                <a:lnTo>
                  <a:pt x="1473983" y="1288811"/>
                </a:lnTo>
                <a:lnTo>
                  <a:pt x="1475880" y="1289212"/>
                </a:lnTo>
                <a:lnTo>
                  <a:pt x="1477788" y="1289613"/>
                </a:lnTo>
                <a:lnTo>
                  <a:pt x="1479685" y="1289995"/>
                </a:lnTo>
                <a:lnTo>
                  <a:pt x="1481583" y="1290376"/>
                </a:lnTo>
                <a:lnTo>
                  <a:pt x="1483490" y="1290748"/>
                </a:lnTo>
                <a:lnTo>
                  <a:pt x="1485388" y="1291100"/>
                </a:lnTo>
                <a:lnTo>
                  <a:pt x="1487295" y="1291452"/>
                </a:lnTo>
                <a:lnTo>
                  <a:pt x="1489192" y="1291795"/>
                </a:lnTo>
                <a:lnTo>
                  <a:pt x="1491100" y="1292137"/>
                </a:lnTo>
                <a:lnTo>
                  <a:pt x="1492997" y="1292460"/>
                </a:lnTo>
                <a:lnTo>
                  <a:pt x="1494905" y="1292773"/>
                </a:lnTo>
                <a:lnTo>
                  <a:pt x="1496802" y="1293086"/>
                </a:lnTo>
                <a:lnTo>
                  <a:pt x="1498709" y="1293389"/>
                </a:lnTo>
                <a:lnTo>
                  <a:pt x="1500607" y="1293682"/>
                </a:lnTo>
                <a:lnTo>
                  <a:pt x="1502505" y="1293976"/>
                </a:lnTo>
                <a:lnTo>
                  <a:pt x="1504412" y="1294250"/>
                </a:lnTo>
                <a:lnTo>
                  <a:pt x="1506309" y="1294524"/>
                </a:lnTo>
                <a:lnTo>
                  <a:pt x="1508217" y="1294797"/>
                </a:lnTo>
                <a:lnTo>
                  <a:pt x="1510114" y="1295052"/>
                </a:lnTo>
                <a:lnTo>
                  <a:pt x="1512022" y="1295306"/>
                </a:lnTo>
                <a:lnTo>
                  <a:pt x="1513919" y="1295560"/>
                </a:lnTo>
                <a:lnTo>
                  <a:pt x="1515826" y="1295795"/>
                </a:lnTo>
                <a:lnTo>
                  <a:pt x="1517724" y="1296030"/>
                </a:lnTo>
                <a:lnTo>
                  <a:pt x="1519621" y="1296265"/>
                </a:lnTo>
                <a:lnTo>
                  <a:pt x="1521529" y="1296480"/>
                </a:lnTo>
                <a:lnTo>
                  <a:pt x="1523426" y="1296705"/>
                </a:lnTo>
                <a:lnTo>
                  <a:pt x="1525334" y="1296910"/>
                </a:lnTo>
                <a:lnTo>
                  <a:pt x="1527231" y="1297116"/>
                </a:lnTo>
                <a:lnTo>
                  <a:pt x="1529139" y="1297321"/>
                </a:lnTo>
                <a:lnTo>
                  <a:pt x="1531036" y="1297517"/>
                </a:lnTo>
                <a:lnTo>
                  <a:pt x="1532943" y="1297702"/>
                </a:lnTo>
                <a:lnTo>
                  <a:pt x="1534841" y="1297888"/>
                </a:lnTo>
                <a:lnTo>
                  <a:pt x="1536738" y="1298074"/>
                </a:lnTo>
                <a:lnTo>
                  <a:pt x="1538646" y="1298250"/>
                </a:lnTo>
                <a:lnTo>
                  <a:pt x="1540543" y="1298416"/>
                </a:lnTo>
                <a:lnTo>
                  <a:pt x="1542451" y="1298583"/>
                </a:lnTo>
                <a:lnTo>
                  <a:pt x="1544348" y="1298749"/>
                </a:lnTo>
                <a:lnTo>
                  <a:pt x="1546255" y="1298905"/>
                </a:lnTo>
                <a:lnTo>
                  <a:pt x="1548153" y="1299052"/>
                </a:lnTo>
                <a:lnTo>
                  <a:pt x="1550060" y="1299209"/>
                </a:lnTo>
                <a:lnTo>
                  <a:pt x="1551958" y="1299355"/>
                </a:lnTo>
                <a:lnTo>
                  <a:pt x="1553855" y="1299492"/>
                </a:lnTo>
                <a:lnTo>
                  <a:pt x="1555763" y="1299629"/>
                </a:lnTo>
                <a:lnTo>
                  <a:pt x="1557660" y="1299766"/>
                </a:lnTo>
                <a:lnTo>
                  <a:pt x="1559567" y="1299893"/>
                </a:lnTo>
                <a:lnTo>
                  <a:pt x="1561465" y="1300020"/>
                </a:lnTo>
                <a:lnTo>
                  <a:pt x="1563372" y="1300148"/>
                </a:lnTo>
                <a:lnTo>
                  <a:pt x="1565270" y="1300265"/>
                </a:lnTo>
                <a:lnTo>
                  <a:pt x="1567177" y="1300382"/>
                </a:lnTo>
                <a:lnTo>
                  <a:pt x="1569075" y="1300490"/>
                </a:lnTo>
                <a:lnTo>
                  <a:pt x="1570982" y="1300607"/>
                </a:lnTo>
                <a:lnTo>
                  <a:pt x="1572879" y="1300705"/>
                </a:lnTo>
                <a:lnTo>
                  <a:pt x="1574777" y="1300813"/>
                </a:lnTo>
                <a:lnTo>
                  <a:pt x="1576684" y="1300911"/>
                </a:lnTo>
                <a:lnTo>
                  <a:pt x="1578582" y="1301008"/>
                </a:lnTo>
                <a:lnTo>
                  <a:pt x="1580489" y="1301106"/>
                </a:lnTo>
                <a:lnTo>
                  <a:pt x="1582387" y="1301204"/>
                </a:lnTo>
                <a:lnTo>
                  <a:pt x="1584294" y="1301292"/>
                </a:lnTo>
                <a:lnTo>
                  <a:pt x="1586192" y="1301380"/>
                </a:lnTo>
                <a:lnTo>
                  <a:pt x="1588099" y="1301458"/>
                </a:lnTo>
                <a:lnTo>
                  <a:pt x="1589996" y="1301546"/>
                </a:lnTo>
                <a:lnTo>
                  <a:pt x="1591894" y="1301625"/>
                </a:lnTo>
                <a:lnTo>
                  <a:pt x="1593801" y="1301703"/>
                </a:lnTo>
                <a:lnTo>
                  <a:pt x="1595699" y="1301781"/>
                </a:lnTo>
                <a:lnTo>
                  <a:pt x="1597606" y="1301850"/>
                </a:lnTo>
                <a:lnTo>
                  <a:pt x="1599504" y="1301918"/>
                </a:lnTo>
                <a:lnTo>
                  <a:pt x="1601411" y="1301996"/>
                </a:lnTo>
                <a:lnTo>
                  <a:pt x="1603308" y="1302055"/>
                </a:lnTo>
                <a:lnTo>
                  <a:pt x="1605216" y="1302123"/>
                </a:lnTo>
                <a:lnTo>
                  <a:pt x="1607113" y="1302192"/>
                </a:lnTo>
                <a:lnTo>
                  <a:pt x="1609011" y="1302251"/>
                </a:lnTo>
                <a:lnTo>
                  <a:pt x="1610918" y="1302309"/>
                </a:lnTo>
                <a:lnTo>
                  <a:pt x="1612816" y="1302368"/>
                </a:lnTo>
                <a:lnTo>
                  <a:pt x="1614723" y="1302417"/>
                </a:lnTo>
                <a:lnTo>
                  <a:pt x="1616620" y="1302476"/>
                </a:lnTo>
                <a:lnTo>
                  <a:pt x="1618528" y="1302524"/>
                </a:lnTo>
                <a:lnTo>
                  <a:pt x="1620425" y="1302583"/>
                </a:lnTo>
                <a:lnTo>
                  <a:pt x="1622333" y="1302632"/>
                </a:lnTo>
                <a:lnTo>
                  <a:pt x="1624230" y="1302681"/>
                </a:lnTo>
                <a:lnTo>
                  <a:pt x="1626137" y="1302720"/>
                </a:lnTo>
                <a:lnTo>
                  <a:pt x="1628035" y="1302769"/>
                </a:lnTo>
                <a:lnTo>
                  <a:pt x="1629932" y="1302808"/>
                </a:lnTo>
                <a:lnTo>
                  <a:pt x="1631840" y="1302857"/>
                </a:lnTo>
                <a:lnTo>
                  <a:pt x="1633737" y="1302896"/>
                </a:lnTo>
                <a:lnTo>
                  <a:pt x="1635645" y="1302935"/>
                </a:lnTo>
                <a:lnTo>
                  <a:pt x="1637542" y="1302974"/>
                </a:lnTo>
                <a:lnTo>
                  <a:pt x="1639449" y="1303014"/>
                </a:lnTo>
                <a:lnTo>
                  <a:pt x="1641347" y="1303053"/>
                </a:lnTo>
                <a:lnTo>
                  <a:pt x="1643254" y="1303082"/>
                </a:lnTo>
                <a:lnTo>
                  <a:pt x="1645152" y="1303121"/>
                </a:lnTo>
                <a:lnTo>
                  <a:pt x="1647049" y="1303150"/>
                </a:lnTo>
                <a:lnTo>
                  <a:pt x="1648957" y="1303180"/>
                </a:lnTo>
                <a:lnTo>
                  <a:pt x="1650854" y="1303209"/>
                </a:lnTo>
                <a:lnTo>
                  <a:pt x="1652762" y="1303248"/>
                </a:lnTo>
                <a:lnTo>
                  <a:pt x="1654659" y="1303268"/>
                </a:lnTo>
                <a:lnTo>
                  <a:pt x="1656566" y="1303297"/>
                </a:lnTo>
                <a:lnTo>
                  <a:pt x="1658464" y="1303326"/>
                </a:lnTo>
                <a:lnTo>
                  <a:pt x="1660371" y="1303356"/>
                </a:lnTo>
                <a:lnTo>
                  <a:pt x="1662269" y="1303375"/>
                </a:lnTo>
                <a:lnTo>
                  <a:pt x="1664166" y="1303405"/>
                </a:lnTo>
                <a:lnTo>
                  <a:pt x="1666074" y="1303424"/>
                </a:lnTo>
                <a:lnTo>
                  <a:pt x="1667971" y="1303454"/>
                </a:lnTo>
                <a:lnTo>
                  <a:pt x="1669878" y="1303473"/>
                </a:lnTo>
                <a:lnTo>
                  <a:pt x="1671776" y="1303493"/>
                </a:lnTo>
                <a:lnTo>
                  <a:pt x="1673683" y="1303512"/>
                </a:lnTo>
                <a:lnTo>
                  <a:pt x="1675581" y="1303532"/>
                </a:lnTo>
                <a:lnTo>
                  <a:pt x="1677488" y="1303551"/>
                </a:lnTo>
                <a:lnTo>
                  <a:pt x="1679386" y="1303571"/>
                </a:lnTo>
                <a:lnTo>
                  <a:pt x="1681283" y="1303591"/>
                </a:lnTo>
                <a:lnTo>
                  <a:pt x="1683191" y="1303610"/>
                </a:lnTo>
                <a:lnTo>
                  <a:pt x="1685088" y="1303630"/>
                </a:lnTo>
                <a:lnTo>
                  <a:pt x="1686995" y="1303649"/>
                </a:lnTo>
                <a:lnTo>
                  <a:pt x="1688893" y="1303659"/>
                </a:lnTo>
                <a:lnTo>
                  <a:pt x="1690800" y="1303679"/>
                </a:lnTo>
                <a:lnTo>
                  <a:pt x="1692698" y="1303688"/>
                </a:lnTo>
                <a:lnTo>
                  <a:pt x="1694605" y="1303708"/>
                </a:lnTo>
                <a:lnTo>
                  <a:pt x="1696502" y="1303718"/>
                </a:lnTo>
                <a:lnTo>
                  <a:pt x="1698410" y="1303737"/>
                </a:lnTo>
                <a:lnTo>
                  <a:pt x="1700307" y="1303747"/>
                </a:lnTo>
                <a:lnTo>
                  <a:pt x="1702205" y="1303757"/>
                </a:lnTo>
                <a:lnTo>
                  <a:pt x="1704112" y="1303767"/>
                </a:lnTo>
                <a:lnTo>
                  <a:pt x="1706010" y="1303786"/>
                </a:lnTo>
                <a:lnTo>
                  <a:pt x="1707917" y="1303796"/>
                </a:lnTo>
                <a:lnTo>
                  <a:pt x="1709815" y="1303806"/>
                </a:lnTo>
                <a:lnTo>
                  <a:pt x="1711722" y="1303816"/>
                </a:lnTo>
                <a:lnTo>
                  <a:pt x="1713619" y="1303825"/>
                </a:lnTo>
                <a:lnTo>
                  <a:pt x="1715527" y="1303835"/>
                </a:lnTo>
                <a:lnTo>
                  <a:pt x="1717424" y="1303845"/>
                </a:lnTo>
                <a:lnTo>
                  <a:pt x="1719322" y="1303855"/>
                </a:lnTo>
                <a:lnTo>
                  <a:pt x="1721229" y="1303864"/>
                </a:lnTo>
                <a:lnTo>
                  <a:pt x="1723127" y="1303874"/>
                </a:lnTo>
                <a:lnTo>
                  <a:pt x="1725034" y="1303884"/>
                </a:lnTo>
                <a:lnTo>
                  <a:pt x="1726932" y="1303894"/>
                </a:lnTo>
                <a:lnTo>
                  <a:pt x="1728839" y="1303894"/>
                </a:lnTo>
                <a:lnTo>
                  <a:pt x="1730736" y="1303904"/>
                </a:lnTo>
                <a:lnTo>
                  <a:pt x="1732644" y="1303913"/>
                </a:lnTo>
                <a:lnTo>
                  <a:pt x="1734541" y="1303923"/>
                </a:lnTo>
                <a:lnTo>
                  <a:pt x="1736439" y="1303923"/>
                </a:lnTo>
                <a:lnTo>
                  <a:pt x="1738346" y="1303933"/>
                </a:lnTo>
                <a:lnTo>
                  <a:pt x="1740243" y="1303943"/>
                </a:lnTo>
                <a:lnTo>
                  <a:pt x="1742151" y="1303943"/>
                </a:lnTo>
                <a:lnTo>
                  <a:pt x="1744048" y="1303952"/>
                </a:lnTo>
                <a:lnTo>
                  <a:pt x="1745956" y="1303952"/>
                </a:lnTo>
                <a:lnTo>
                  <a:pt x="1747853" y="1303962"/>
                </a:lnTo>
                <a:lnTo>
                  <a:pt x="1749761" y="1303962"/>
                </a:lnTo>
                <a:lnTo>
                  <a:pt x="1751658" y="1303972"/>
                </a:lnTo>
                <a:lnTo>
                  <a:pt x="1753565" y="1303972"/>
                </a:lnTo>
                <a:lnTo>
                  <a:pt x="1755463" y="1303982"/>
                </a:lnTo>
                <a:lnTo>
                  <a:pt x="1757360" y="1303982"/>
                </a:lnTo>
                <a:lnTo>
                  <a:pt x="1759268" y="1303992"/>
                </a:lnTo>
                <a:lnTo>
                  <a:pt x="1761165" y="1303992"/>
                </a:lnTo>
                <a:lnTo>
                  <a:pt x="1763073" y="1304001"/>
                </a:lnTo>
                <a:lnTo>
                  <a:pt x="1764970" y="1304001"/>
                </a:lnTo>
                <a:lnTo>
                  <a:pt x="1766878" y="1304001"/>
                </a:lnTo>
                <a:lnTo>
                  <a:pt x="1768775" y="1304011"/>
                </a:lnTo>
                <a:lnTo>
                  <a:pt x="1770682" y="1304011"/>
                </a:lnTo>
                <a:lnTo>
                  <a:pt x="1772580" y="1304011"/>
                </a:lnTo>
                <a:lnTo>
                  <a:pt x="1774477" y="1304021"/>
                </a:lnTo>
                <a:lnTo>
                  <a:pt x="1776385" y="1304021"/>
                </a:lnTo>
                <a:lnTo>
                  <a:pt x="1778282" y="1304021"/>
                </a:lnTo>
                <a:lnTo>
                  <a:pt x="1780189" y="1304031"/>
                </a:lnTo>
                <a:lnTo>
                  <a:pt x="1782087" y="1304031"/>
                </a:lnTo>
                <a:lnTo>
                  <a:pt x="1783994" y="1304031"/>
                </a:lnTo>
                <a:lnTo>
                  <a:pt x="1785892" y="1304040"/>
                </a:lnTo>
                <a:lnTo>
                  <a:pt x="1787799" y="1304040"/>
                </a:lnTo>
                <a:lnTo>
                  <a:pt x="1789697" y="1304040"/>
                </a:lnTo>
                <a:lnTo>
                  <a:pt x="1791594" y="1304040"/>
                </a:lnTo>
                <a:lnTo>
                  <a:pt x="1793502" y="1304040"/>
                </a:lnTo>
                <a:lnTo>
                  <a:pt x="1795399" y="1304050"/>
                </a:lnTo>
                <a:lnTo>
                  <a:pt x="1797306" y="1304050"/>
                </a:lnTo>
                <a:lnTo>
                  <a:pt x="1799204" y="1304050"/>
                </a:lnTo>
                <a:lnTo>
                  <a:pt x="1801111" y="1304050"/>
                </a:lnTo>
                <a:lnTo>
                  <a:pt x="1803009" y="1304050"/>
                </a:lnTo>
                <a:lnTo>
                  <a:pt x="1804916" y="1304060"/>
                </a:lnTo>
                <a:lnTo>
                  <a:pt x="1806814" y="1304060"/>
                </a:lnTo>
                <a:lnTo>
                  <a:pt x="1808711" y="1304060"/>
                </a:lnTo>
                <a:lnTo>
                  <a:pt x="1810619" y="1304060"/>
                </a:lnTo>
                <a:lnTo>
                  <a:pt x="1812516" y="1304060"/>
                </a:lnTo>
                <a:lnTo>
                  <a:pt x="1814423" y="1304060"/>
                </a:lnTo>
                <a:lnTo>
                  <a:pt x="1816321" y="1304070"/>
                </a:lnTo>
                <a:lnTo>
                  <a:pt x="1818228" y="1304070"/>
                </a:lnTo>
                <a:lnTo>
                  <a:pt x="1820126" y="1304070"/>
                </a:lnTo>
                <a:lnTo>
                  <a:pt x="1822033" y="1304070"/>
                </a:lnTo>
                <a:lnTo>
                  <a:pt x="1823930" y="1304070"/>
                </a:lnTo>
                <a:lnTo>
                  <a:pt x="1825838" y="1304070"/>
                </a:lnTo>
                <a:lnTo>
                  <a:pt x="1827735" y="1304070"/>
                </a:lnTo>
                <a:lnTo>
                  <a:pt x="1829633" y="1304070"/>
                </a:lnTo>
                <a:lnTo>
                  <a:pt x="1831540" y="1304080"/>
                </a:lnTo>
                <a:lnTo>
                  <a:pt x="1833438" y="1304080"/>
                </a:lnTo>
                <a:lnTo>
                  <a:pt x="1835345" y="1304080"/>
                </a:lnTo>
                <a:lnTo>
                  <a:pt x="1837243" y="1304080"/>
                </a:lnTo>
                <a:lnTo>
                  <a:pt x="1839150" y="1304080"/>
                </a:lnTo>
                <a:lnTo>
                  <a:pt x="1841047" y="1304080"/>
                </a:lnTo>
                <a:lnTo>
                  <a:pt x="1842955" y="1304080"/>
                </a:lnTo>
                <a:lnTo>
                  <a:pt x="1844852" y="1304080"/>
                </a:lnTo>
                <a:lnTo>
                  <a:pt x="1846750" y="1304080"/>
                </a:lnTo>
                <a:lnTo>
                  <a:pt x="1848657" y="1304080"/>
                </a:lnTo>
                <a:lnTo>
                  <a:pt x="1850555" y="1304080"/>
                </a:lnTo>
                <a:lnTo>
                  <a:pt x="1852462" y="1304080"/>
                </a:lnTo>
                <a:lnTo>
                  <a:pt x="1854360" y="1304080"/>
                </a:lnTo>
                <a:lnTo>
                  <a:pt x="1856267" y="1304089"/>
                </a:lnTo>
                <a:lnTo>
                  <a:pt x="1858164" y="1304089"/>
                </a:lnTo>
                <a:lnTo>
                  <a:pt x="1860072" y="1304089"/>
                </a:lnTo>
                <a:lnTo>
                  <a:pt x="1861969" y="1304089"/>
                </a:lnTo>
                <a:lnTo>
                  <a:pt x="1863867" y="1304089"/>
                </a:lnTo>
                <a:lnTo>
                  <a:pt x="1865774" y="1304089"/>
                </a:lnTo>
                <a:lnTo>
                  <a:pt x="1867671" y="1304089"/>
                </a:lnTo>
                <a:lnTo>
                  <a:pt x="1869579" y="1304089"/>
                </a:lnTo>
                <a:lnTo>
                  <a:pt x="1871476" y="1304089"/>
                </a:lnTo>
                <a:lnTo>
                  <a:pt x="1873384" y="1304089"/>
                </a:lnTo>
                <a:lnTo>
                  <a:pt x="1875281" y="1304089"/>
                </a:lnTo>
                <a:lnTo>
                  <a:pt x="1877188" y="1304089"/>
                </a:lnTo>
                <a:lnTo>
                  <a:pt x="1879086" y="1304089"/>
                </a:lnTo>
                <a:lnTo>
                  <a:pt x="1880993" y="1304089"/>
                </a:lnTo>
                <a:lnTo>
                  <a:pt x="1882891" y="1304089"/>
                </a:lnTo>
                <a:lnTo>
                  <a:pt x="1884788" y="1304089"/>
                </a:lnTo>
                <a:lnTo>
                  <a:pt x="1886696" y="1304089"/>
                </a:lnTo>
                <a:lnTo>
                  <a:pt x="1888593" y="1304089"/>
                </a:lnTo>
                <a:lnTo>
                  <a:pt x="1890501" y="1304089"/>
                </a:lnTo>
                <a:lnTo>
                  <a:pt x="1892398" y="1304089"/>
                </a:lnTo>
                <a:lnTo>
                  <a:pt x="1894305" y="1304089"/>
                </a:lnTo>
                <a:lnTo>
                  <a:pt x="1896203" y="1304089"/>
                </a:lnTo>
                <a:lnTo>
                  <a:pt x="1898110" y="1304089"/>
                </a:lnTo>
                <a:lnTo>
                  <a:pt x="1900008" y="130408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/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DE" sz="11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blipFill>
                <a:blip r:embed="rId3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/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blipFill>
                <a:blip r:embed="rId4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/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blipFill>
                <a:blip r:embed="rId5"/>
                <a:stretch>
                  <a:fillRect t="-136842" b="-20789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/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0;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blipFill>
                <a:blip r:embed="rId6"/>
                <a:stretch>
                  <a:fillRect t="-90196" b="-14117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484F2B8-2A24-2702-5EB4-182D63CADD97}"/>
              </a:ext>
            </a:extLst>
          </p:cNvPr>
          <p:cNvSpPr/>
          <p:nvPr/>
        </p:nvSpPr>
        <p:spPr bwMode="gray">
          <a:xfrm>
            <a:off x="899593" y="3513712"/>
            <a:ext cx="720080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9435AA-93BC-A8A2-E6A9-A377D9499C86}"/>
              </a:ext>
            </a:extLst>
          </p:cNvPr>
          <p:cNvCxnSpPr>
            <a:cxnSpLocks/>
          </p:cNvCxnSpPr>
          <p:nvPr/>
        </p:nvCxnSpPr>
        <p:spPr bwMode="gray">
          <a:xfrm flipV="1">
            <a:off x="256438" y="3826137"/>
            <a:ext cx="571146" cy="6434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3732FE2-9AD8-DD4E-1659-FFCD03BD5821}"/>
              </a:ext>
            </a:extLst>
          </p:cNvPr>
          <p:cNvSpPr txBox="1"/>
          <p:nvPr/>
        </p:nvSpPr>
        <p:spPr bwMode="gray">
          <a:xfrm>
            <a:off x="87066" y="4555864"/>
            <a:ext cx="1695289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Pulling the derivative into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integral and apply chain rule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575D527B-E819-B0D8-D915-CEBD414EC3BE}"/>
              </a:ext>
            </a:extLst>
          </p:cNvPr>
          <p:cNvSpPr/>
          <p:nvPr/>
        </p:nvSpPr>
        <p:spPr bwMode="gray">
          <a:xfrm>
            <a:off x="6822455" y="3513712"/>
            <a:ext cx="701873" cy="31242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FF4DA2-9EEE-2C9E-7DD6-B78465778FCD}"/>
              </a:ext>
            </a:extLst>
          </p:cNvPr>
          <p:cNvCxnSpPr>
            <a:cxnSpLocks/>
          </p:cNvCxnSpPr>
          <p:nvPr/>
        </p:nvCxnSpPr>
        <p:spPr bwMode="gray">
          <a:xfrm flipH="1">
            <a:off x="7524328" y="3238953"/>
            <a:ext cx="144016" cy="2747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3C68712-B98D-2950-0389-290DE70321C1}"/>
              </a:ext>
            </a:extLst>
          </p:cNvPr>
          <p:cNvSpPr txBox="1"/>
          <p:nvPr/>
        </p:nvSpPr>
        <p:spPr bwMode="gray">
          <a:xfrm>
            <a:off x="7484124" y="2791812"/>
            <a:ext cx="1406816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Definition of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derivative of integral!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6A69376A-4DB5-5A6A-8955-7316695463AB}"/>
              </a:ext>
            </a:extLst>
          </p:cNvPr>
          <p:cNvSpPr/>
          <p:nvPr/>
        </p:nvSpPr>
        <p:spPr bwMode="gray">
          <a:xfrm>
            <a:off x="5525094" y="4555864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6FEED71-3BBD-B103-3D84-ADF1EF305DEC}"/>
              </a:ext>
            </a:extLst>
          </p:cNvPr>
          <p:cNvCxnSpPr>
            <a:cxnSpLocks/>
          </p:cNvCxnSpPr>
          <p:nvPr/>
        </p:nvCxnSpPr>
        <p:spPr bwMode="gray">
          <a:xfrm flipH="1">
            <a:off x="6207108" y="4518950"/>
            <a:ext cx="559547" cy="137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/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sz="1000" dirty="0">
                          <a:solidFill>
                            <a:srgbClr val="C0000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B6FB513B-6DA2-3BCC-F0E2-D8B817AE34BD}"/>
              </a:ext>
            </a:extLst>
          </p:cNvPr>
          <p:cNvSpPr/>
          <p:nvPr/>
        </p:nvSpPr>
        <p:spPr bwMode="gray">
          <a:xfrm>
            <a:off x="5525094" y="4858497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2E2814F-62D0-9659-41E0-EDD4A9914F1F}"/>
              </a:ext>
            </a:extLst>
          </p:cNvPr>
          <p:cNvCxnSpPr>
            <a:cxnSpLocks/>
          </p:cNvCxnSpPr>
          <p:nvPr/>
        </p:nvCxnSpPr>
        <p:spPr bwMode="gray">
          <a:xfrm flipH="1">
            <a:off x="6227114" y="4967985"/>
            <a:ext cx="53954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/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a:rPr lang="en-US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 animBg="1"/>
      <p:bldP spid="107" grpId="0" animBg="1"/>
      <p:bldP spid="110" grpId="0"/>
      <p:bldP spid="111" grpId="0"/>
      <p:bldP spid="112" grpId="0"/>
      <p:bldP spid="113" grpId="0"/>
      <p:bldP spid="114" grpId="0" animBg="1"/>
      <p:bldP spid="116" grpId="0"/>
      <p:bldP spid="119" grpId="0" animBg="1"/>
      <p:bldP spid="124" grpId="0"/>
      <p:bldP spid="125" grpId="0" animBg="1"/>
      <p:bldP spid="127" grpId="0"/>
      <p:bldP spid="129" grpId="0" animBg="1"/>
      <p:bldP spid="1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1979985"/>
              </a:xfrm>
            </p:spPr>
            <p:txBody>
              <a:bodyPr/>
              <a:lstStyle/>
              <a:p>
                <a:r>
                  <a:rPr lang="en-US" b="1" dirty="0"/>
                  <a:t>Skill marginals</a:t>
                </a:r>
                <a:r>
                  <a:rPr lang="en-US" dirty="0"/>
                  <a:t> are normalized 1D Gaussians by design!</a:t>
                </a:r>
              </a:p>
              <a:p>
                <a:r>
                  <a:rPr lang="en-US" b="1" dirty="0"/>
                  <a:t>Problem</a:t>
                </a:r>
                <a:r>
                  <a:rPr lang="en-US" dirty="0"/>
                  <a:t>: For the probability of the observed match, we want to compute the total normalization constant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  <a:p>
                <a:r>
                  <a:rPr lang="en-US" dirty="0"/>
                  <a:t>Algorithm needs to correct for non-normalization of some factors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1979985"/>
              </a:xfrm>
              <a:blipFill>
                <a:blip r:embed="rId2"/>
                <a:stretch>
                  <a:fillRect l="-701" t="-637" b="-2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651860-9FE3-2D6A-46D4-9228BFEB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Constant for Outcome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22800" y="3219822"/>
                <a:ext cx="6391323" cy="1440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Initialize</a:t>
                </a:r>
                <a:r>
                  <a:rPr lang="en-US" sz="1200" dirty="0"/>
                  <a:t>: Reset all marginals of all variables to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Re-compute </a:t>
                </a:r>
                <a:r>
                  <a:rPr lang="en-US" sz="1200" dirty="0"/>
                  <a:t>all marginals and the log-normalization constant</a:t>
                </a:r>
              </a:p>
              <a:p>
                <a:pPr lvl="1"/>
                <a:r>
                  <a:rPr lang="en-US" sz="1200" dirty="0"/>
                  <a:t>For all factors, multiply all messages into marginals and add the normalization constant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200" b="1" dirty="0"/>
                  <a:t>Adjust</a:t>
                </a:r>
                <a:r>
                  <a:rPr lang="en-US" sz="1200" dirty="0"/>
                  <a:t> the log-normalization constant by the factor normalizations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800" y="3219822"/>
                <a:ext cx="6391323" cy="1440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7BF123-22CE-C32A-C997-E5F36D5E51B7}"/>
                  </a:ext>
                </a:extLst>
              </p:cNvPr>
              <p:cNvSpPr txBox="1"/>
              <p:nvPr/>
            </p:nvSpPr>
            <p:spPr bwMode="gray">
              <a:xfrm>
                <a:off x="6588224" y="2571750"/>
                <a:ext cx="2374888" cy="41453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7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7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7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7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7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700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nary>
                          <m:nary>
                            <m:naryPr>
                              <m:chr m:val="∏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7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7BF123-22CE-C32A-C997-E5F36D5E5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88224" y="2571750"/>
                <a:ext cx="2374888" cy="414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184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Factor (Log-) Normalization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AA631-1541-9A6C-AC97-58E62795FA3E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4205264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Mean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/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9139E3-70A2-06E7-6BB2-1A299E1AA6AA}"/>
              </a:ext>
            </a:extLst>
          </p:cNvPr>
          <p:cNvSpPr txBox="1"/>
          <p:nvPr/>
        </p:nvSpPr>
        <p:spPr bwMode="gray">
          <a:xfrm>
            <a:off x="817960" y="2803152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Weighted Sum Factor</a:t>
            </a:r>
            <a:endParaRPr lang="en-DE" sz="12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3E31F5-E205-8200-D84B-978EE94D2623}"/>
              </a:ext>
            </a:extLst>
          </p:cNvPr>
          <p:cNvSpPr txBox="1"/>
          <p:nvPr/>
        </p:nvSpPr>
        <p:spPr bwMode="gray">
          <a:xfrm>
            <a:off x="4641469" y="283064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Greater-Than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15823"/>
                <a:ext cx="1731388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15823"/>
                <a:ext cx="1731388" cy="54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4345599" y="2315823"/>
                <a:ext cx="3239891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45599" y="2315823"/>
                <a:ext cx="3239891" cy="54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/>
              <p:nvPr/>
            </p:nvSpPr>
            <p:spPr bwMode="gray">
              <a:xfrm>
                <a:off x="107504" y="4408014"/>
                <a:ext cx="3744416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7504" y="4408014"/>
                <a:ext cx="3744416" cy="54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/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35083" y="4408014"/>
                <a:ext cx="3860923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35083" y="4408014"/>
                <a:ext cx="3860923" cy="54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C8ACF5-ED41-3939-A880-F46BE2A43E5E}"/>
                  </a:ext>
                </a:extLst>
              </p:cNvPr>
              <p:cNvSpPr txBox="1"/>
              <p:nvPr/>
            </p:nvSpPr>
            <p:spPr bwMode="gray">
              <a:xfrm>
                <a:off x="6669924" y="1175857"/>
                <a:ext cx="2374888" cy="4733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7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7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nary>
                          <m:nary>
                            <m:naryPr>
                              <m:chr m:val="∏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7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C8ACF5-ED41-3939-A880-F46BE2A43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9924" y="1175857"/>
                <a:ext cx="2374888" cy="4733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802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 animBg="1"/>
      <p:bldP spid="19" grpId="0"/>
      <p:bldP spid="20" grpId="0"/>
      <p:bldP spid="24" grpId="0" animBg="1"/>
      <p:bldP spid="25" grpId="0" animBg="1"/>
      <p:bldP spid="27" grpId="0"/>
      <p:bldP spid="28" grpId="0" animBg="1"/>
      <p:bldP spid="32" grpId="0" animBg="1"/>
      <p:bldP spid="38" grpId="0"/>
      <p:bldP spid="56" grpId="0"/>
      <p:bldP spid="66" grpId="0" animBg="1"/>
      <p:bldP spid="73" grpId="0" animBg="1"/>
      <p:bldP spid="91" grpId="0" animBg="1"/>
      <p:bldP spid="97" grpId="0" animBg="1"/>
      <p:bldP spid="98" grpId="0" animBg="1"/>
      <p:bldP spid="100" grpId="0"/>
      <p:bldP spid="10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373464" cy="3563938"/>
              </a:xfrm>
            </p:spPr>
            <p:txBody>
              <a:bodyPr/>
              <a:lstStyle/>
              <a:p>
                <a:r>
                  <a:rPr lang="en-US" b="1" dirty="0"/>
                  <a:t>Match Quality</a:t>
                </a:r>
                <a:r>
                  <a:rPr lang="en-US" dirty="0"/>
                  <a:t>: Decide if two players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should be matched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Pick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where the two players have equal skills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Quality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This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approximately maximizes the information (entropy!) of the predicted match outcome because it gets closest to 50% winning probability</a:t>
                </a:r>
              </a:p>
              <a:p>
                <a:endParaRPr lang="en-US" b="1" dirty="0"/>
              </a:p>
              <a:p>
                <a:r>
                  <a:rPr lang="en-US" b="1" dirty="0"/>
                  <a:t>Leaderboard</a:t>
                </a:r>
                <a:r>
                  <a:rPr lang="en-US" dirty="0"/>
                  <a:t>: Decide how to display the best to worst player</a:t>
                </a:r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There is an asymmetry in making a ranking mistake</a:t>
                </a:r>
              </a:p>
              <a:p>
                <a:pPr lvl="2"/>
                <a:r>
                  <a:rPr lang="en-US" sz="1200" b="1" dirty="0"/>
                  <a:t>Cheap</a:t>
                </a:r>
                <a:r>
                  <a:rPr lang="en-US" sz="1200" dirty="0"/>
                  <a:t>: Ranking a truly good player lower than they should be (why?)</a:t>
                </a:r>
              </a:p>
              <a:p>
                <a:pPr lvl="2"/>
                <a:r>
                  <a:rPr lang="en-US" sz="1200" b="1" dirty="0"/>
                  <a:t>Expensive</a:t>
                </a:r>
                <a:r>
                  <a:rPr lang="en-US" sz="1200" dirty="0"/>
                  <a:t>: Ranking a truly bad player higher than they should be (why?)</a:t>
                </a:r>
              </a:p>
              <a:p>
                <a:pPr lvl="2"/>
                <a:r>
                  <a:rPr lang="en-US" sz="1200" b="0" dirty="0"/>
                  <a:t>The loss minimizer of this decision process is a </a:t>
                </a:r>
                <a:r>
                  <a:rPr lang="en-US" sz="1200" b="1" dirty="0"/>
                  <a:t>quantile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200" dirty="0"/>
                  <a:t> with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373464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197F53D-A771-218F-AB73-94750ECE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Making: Match Quality and Leaderboards</a:t>
            </a:r>
          </a:p>
        </p:txBody>
      </p:sp>
      <p:pic>
        <p:nvPicPr>
          <p:cNvPr id="5" name="Picture 43">
            <a:extLst>
              <a:ext uri="{FF2B5EF4-FFF2-40B4-BE49-F238E27FC236}">
                <a16:creationId xmlns:a16="http://schemas.microsoft.com/office/drawing/2014/main" id="{B65BC8B0-B1F1-2E94-FC70-DC7D75F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1339098"/>
            <a:ext cx="1414157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608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F5249-5145-742B-A382-14D837A047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Data Set: Halo 2 Beta</a:t>
            </a:r>
          </a:p>
          <a:p>
            <a:pPr lvl="1"/>
            <a:r>
              <a:rPr lang="en-GB" sz="1200" b="0" dirty="0"/>
              <a:t>3 game modes</a:t>
            </a:r>
          </a:p>
          <a:p>
            <a:pPr lvl="2"/>
            <a:r>
              <a:rPr lang="en-GB" sz="1200" b="0" dirty="0"/>
              <a:t>Free-for-All</a:t>
            </a:r>
          </a:p>
          <a:p>
            <a:pPr lvl="2"/>
            <a:r>
              <a:rPr lang="en-GB" sz="1200" b="0" dirty="0"/>
              <a:t>Two Teams</a:t>
            </a:r>
          </a:p>
          <a:p>
            <a:pPr lvl="2"/>
            <a:r>
              <a:rPr lang="en-GB" sz="1200" b="0" dirty="0"/>
              <a:t>1 vs. 1</a:t>
            </a:r>
          </a:p>
          <a:p>
            <a:pPr lvl="1"/>
            <a:r>
              <a:rPr lang="en-GB" sz="1200" b="0" dirty="0"/>
              <a:t>&gt; 60,000 match outcomes</a:t>
            </a:r>
          </a:p>
          <a:p>
            <a:pPr lvl="1"/>
            <a:r>
              <a:rPr lang="en-GB" sz="1200" b="0" dirty="0"/>
              <a:t>≈ 6,000 players </a:t>
            </a:r>
          </a:p>
          <a:p>
            <a:pPr lvl="1"/>
            <a:r>
              <a:rPr lang="en-GB" sz="1200" b="0" dirty="0"/>
              <a:t>6 weeks of game play</a:t>
            </a:r>
          </a:p>
          <a:p>
            <a:pPr lvl="1"/>
            <a:r>
              <a:rPr lang="en-GB" sz="1200" b="0" dirty="0" err="1"/>
              <a:t>Publically</a:t>
            </a:r>
            <a:r>
              <a:rPr lang="en-GB" sz="1200" b="0" dirty="0"/>
              <a:t> available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A674D-40DC-D94C-FFA0-1E5708D9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Picture 2" descr="http://media.teamxbox.com/dailyposts/boxart/halo2_standard_uk/standard_2D_hi-res.jpg">
            <a:extLst>
              <a:ext uri="{FF2B5EF4-FFF2-40B4-BE49-F238E27FC236}">
                <a16:creationId xmlns:a16="http://schemas.microsoft.com/office/drawing/2014/main" id="{4448771E-1900-275E-F27D-22DC09C7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239837"/>
            <a:ext cx="1282682" cy="18215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1" name="Freeform 56">
            <a:extLst>
              <a:ext uri="{FF2B5EF4-FFF2-40B4-BE49-F238E27FC236}">
                <a16:creationId xmlns:a16="http://schemas.microsoft.com/office/drawing/2014/main" id="{3CF4ECD7-A020-5B77-B62F-0C07AAB8713A}"/>
              </a:ext>
            </a:extLst>
          </p:cNvPr>
          <p:cNvSpPr>
            <a:spLocks/>
          </p:cNvSpPr>
          <p:nvPr/>
        </p:nvSpPr>
        <p:spPr bwMode="auto">
          <a:xfrm>
            <a:off x="3655473" y="1289687"/>
            <a:ext cx="945451" cy="2703134"/>
          </a:xfrm>
          <a:custGeom>
            <a:avLst/>
            <a:gdLst/>
            <a:ahLst/>
            <a:cxnLst>
              <a:cxn ang="0">
                <a:pos x="8" y="1203"/>
              </a:cxn>
              <a:cxn ang="0">
                <a:pos x="25" y="706"/>
              </a:cxn>
              <a:cxn ang="0">
                <a:pos x="41" y="349"/>
              </a:cxn>
              <a:cxn ang="0">
                <a:pos x="58" y="141"/>
              </a:cxn>
              <a:cxn ang="0">
                <a:pos x="74" y="208"/>
              </a:cxn>
              <a:cxn ang="0">
                <a:pos x="99" y="141"/>
              </a:cxn>
              <a:cxn ang="0">
                <a:pos x="116" y="141"/>
              </a:cxn>
              <a:cxn ang="0">
                <a:pos x="133" y="141"/>
              </a:cxn>
              <a:cxn ang="0">
                <a:pos x="149" y="141"/>
              </a:cxn>
              <a:cxn ang="0">
                <a:pos x="166" y="67"/>
              </a:cxn>
              <a:cxn ang="0">
                <a:pos x="182" y="67"/>
              </a:cxn>
              <a:cxn ang="0">
                <a:pos x="207" y="67"/>
              </a:cxn>
              <a:cxn ang="0">
                <a:pos x="224" y="67"/>
              </a:cxn>
              <a:cxn ang="0">
                <a:pos x="240" y="141"/>
              </a:cxn>
              <a:cxn ang="0">
                <a:pos x="257" y="141"/>
              </a:cxn>
              <a:cxn ang="0">
                <a:pos x="274" y="141"/>
              </a:cxn>
              <a:cxn ang="0">
                <a:pos x="290" y="141"/>
              </a:cxn>
              <a:cxn ang="0">
                <a:pos x="315" y="67"/>
              </a:cxn>
              <a:cxn ang="0">
                <a:pos x="332" y="67"/>
              </a:cxn>
              <a:cxn ang="0">
                <a:pos x="348" y="141"/>
              </a:cxn>
              <a:cxn ang="0">
                <a:pos x="365" y="67"/>
              </a:cxn>
              <a:cxn ang="0">
                <a:pos x="381" y="67"/>
              </a:cxn>
              <a:cxn ang="0">
                <a:pos x="398" y="67"/>
              </a:cxn>
              <a:cxn ang="0">
                <a:pos x="423" y="67"/>
              </a:cxn>
              <a:cxn ang="0">
                <a:pos x="439" y="67"/>
              </a:cxn>
              <a:cxn ang="0">
                <a:pos x="456" y="141"/>
              </a:cxn>
              <a:cxn ang="0">
                <a:pos x="473" y="67"/>
              </a:cxn>
              <a:cxn ang="0">
                <a:pos x="489" y="67"/>
              </a:cxn>
              <a:cxn ang="0">
                <a:pos x="506" y="67"/>
              </a:cxn>
              <a:cxn ang="0">
                <a:pos x="531" y="67"/>
              </a:cxn>
              <a:cxn ang="0">
                <a:pos x="547" y="141"/>
              </a:cxn>
              <a:cxn ang="0">
                <a:pos x="564" y="67"/>
              </a:cxn>
              <a:cxn ang="0">
                <a:pos x="580" y="67"/>
              </a:cxn>
              <a:cxn ang="0">
                <a:pos x="597" y="67"/>
              </a:cxn>
              <a:cxn ang="0">
                <a:pos x="614" y="67"/>
              </a:cxn>
              <a:cxn ang="0">
                <a:pos x="638" y="67"/>
              </a:cxn>
              <a:cxn ang="0">
                <a:pos x="655" y="67"/>
              </a:cxn>
              <a:cxn ang="0">
                <a:pos x="672" y="67"/>
              </a:cxn>
              <a:cxn ang="0">
                <a:pos x="688" y="67"/>
              </a:cxn>
              <a:cxn ang="0">
                <a:pos x="705" y="67"/>
              </a:cxn>
              <a:cxn ang="0">
                <a:pos x="721" y="67"/>
              </a:cxn>
              <a:cxn ang="0">
                <a:pos x="746" y="0"/>
              </a:cxn>
              <a:cxn ang="0">
                <a:pos x="763" y="0"/>
              </a:cxn>
              <a:cxn ang="0">
                <a:pos x="780" y="0"/>
              </a:cxn>
              <a:cxn ang="0">
                <a:pos x="796" y="0"/>
              </a:cxn>
              <a:cxn ang="0">
                <a:pos x="813" y="0"/>
              </a:cxn>
              <a:cxn ang="0">
                <a:pos x="829" y="0"/>
              </a:cxn>
              <a:cxn ang="0">
                <a:pos x="854" y="0"/>
              </a:cxn>
              <a:cxn ang="0">
                <a:pos x="871" y="0"/>
              </a:cxn>
              <a:cxn ang="0">
                <a:pos x="887" y="0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2696">
                <a:moveTo>
                  <a:pt x="0" y="2696"/>
                </a:moveTo>
                <a:lnTo>
                  <a:pt x="8" y="1203"/>
                </a:lnTo>
                <a:lnTo>
                  <a:pt x="16" y="847"/>
                </a:lnTo>
                <a:lnTo>
                  <a:pt x="25" y="706"/>
                </a:lnTo>
                <a:lnTo>
                  <a:pt x="33" y="565"/>
                </a:lnTo>
                <a:lnTo>
                  <a:pt x="41" y="349"/>
                </a:lnTo>
                <a:lnTo>
                  <a:pt x="50" y="208"/>
                </a:lnTo>
                <a:lnTo>
                  <a:pt x="58" y="141"/>
                </a:lnTo>
                <a:lnTo>
                  <a:pt x="66" y="349"/>
                </a:lnTo>
                <a:lnTo>
                  <a:pt x="74" y="208"/>
                </a:lnTo>
                <a:lnTo>
                  <a:pt x="83" y="141"/>
                </a:lnTo>
                <a:lnTo>
                  <a:pt x="99" y="141"/>
                </a:lnTo>
                <a:lnTo>
                  <a:pt x="108" y="141"/>
                </a:lnTo>
                <a:lnTo>
                  <a:pt x="116" y="141"/>
                </a:lnTo>
                <a:lnTo>
                  <a:pt x="124" y="208"/>
                </a:lnTo>
                <a:lnTo>
                  <a:pt x="133" y="141"/>
                </a:lnTo>
                <a:lnTo>
                  <a:pt x="141" y="141"/>
                </a:lnTo>
                <a:lnTo>
                  <a:pt x="149" y="141"/>
                </a:lnTo>
                <a:lnTo>
                  <a:pt x="157" y="67"/>
                </a:lnTo>
                <a:lnTo>
                  <a:pt x="166" y="67"/>
                </a:lnTo>
                <a:lnTo>
                  <a:pt x="174" y="67"/>
                </a:lnTo>
                <a:lnTo>
                  <a:pt x="182" y="67"/>
                </a:lnTo>
                <a:lnTo>
                  <a:pt x="191" y="0"/>
                </a:lnTo>
                <a:lnTo>
                  <a:pt x="207" y="67"/>
                </a:lnTo>
                <a:lnTo>
                  <a:pt x="215" y="67"/>
                </a:lnTo>
                <a:lnTo>
                  <a:pt x="224" y="67"/>
                </a:lnTo>
                <a:lnTo>
                  <a:pt x="232" y="141"/>
                </a:lnTo>
                <a:lnTo>
                  <a:pt x="240" y="141"/>
                </a:lnTo>
                <a:lnTo>
                  <a:pt x="249" y="141"/>
                </a:lnTo>
                <a:lnTo>
                  <a:pt x="257" y="141"/>
                </a:lnTo>
                <a:lnTo>
                  <a:pt x="265" y="141"/>
                </a:lnTo>
                <a:lnTo>
                  <a:pt x="274" y="141"/>
                </a:lnTo>
                <a:lnTo>
                  <a:pt x="282" y="141"/>
                </a:lnTo>
                <a:lnTo>
                  <a:pt x="290" y="141"/>
                </a:lnTo>
                <a:lnTo>
                  <a:pt x="298" y="67"/>
                </a:lnTo>
                <a:lnTo>
                  <a:pt x="315" y="67"/>
                </a:lnTo>
                <a:lnTo>
                  <a:pt x="323" y="67"/>
                </a:lnTo>
                <a:lnTo>
                  <a:pt x="332" y="67"/>
                </a:lnTo>
                <a:lnTo>
                  <a:pt x="340" y="67"/>
                </a:lnTo>
                <a:lnTo>
                  <a:pt x="348" y="141"/>
                </a:lnTo>
                <a:lnTo>
                  <a:pt x="356" y="67"/>
                </a:lnTo>
                <a:lnTo>
                  <a:pt x="365" y="67"/>
                </a:lnTo>
                <a:lnTo>
                  <a:pt x="373" y="67"/>
                </a:lnTo>
                <a:lnTo>
                  <a:pt x="381" y="67"/>
                </a:lnTo>
                <a:lnTo>
                  <a:pt x="390" y="67"/>
                </a:lnTo>
                <a:lnTo>
                  <a:pt x="398" y="67"/>
                </a:lnTo>
                <a:lnTo>
                  <a:pt x="406" y="67"/>
                </a:lnTo>
                <a:lnTo>
                  <a:pt x="423" y="67"/>
                </a:lnTo>
                <a:lnTo>
                  <a:pt x="431" y="67"/>
                </a:lnTo>
                <a:lnTo>
                  <a:pt x="439" y="67"/>
                </a:lnTo>
                <a:lnTo>
                  <a:pt x="448" y="141"/>
                </a:lnTo>
                <a:lnTo>
                  <a:pt x="456" y="141"/>
                </a:lnTo>
                <a:lnTo>
                  <a:pt x="464" y="141"/>
                </a:lnTo>
                <a:lnTo>
                  <a:pt x="473" y="67"/>
                </a:lnTo>
                <a:lnTo>
                  <a:pt x="481" y="67"/>
                </a:lnTo>
                <a:lnTo>
                  <a:pt x="489" y="67"/>
                </a:lnTo>
                <a:lnTo>
                  <a:pt x="497" y="67"/>
                </a:lnTo>
                <a:lnTo>
                  <a:pt x="506" y="67"/>
                </a:lnTo>
                <a:lnTo>
                  <a:pt x="522" y="67"/>
                </a:lnTo>
                <a:lnTo>
                  <a:pt x="531" y="67"/>
                </a:lnTo>
                <a:lnTo>
                  <a:pt x="539" y="67"/>
                </a:lnTo>
                <a:lnTo>
                  <a:pt x="547" y="141"/>
                </a:lnTo>
                <a:lnTo>
                  <a:pt x="556" y="67"/>
                </a:lnTo>
                <a:lnTo>
                  <a:pt x="564" y="67"/>
                </a:lnTo>
                <a:lnTo>
                  <a:pt x="572" y="67"/>
                </a:lnTo>
                <a:lnTo>
                  <a:pt x="580" y="67"/>
                </a:lnTo>
                <a:lnTo>
                  <a:pt x="589" y="67"/>
                </a:lnTo>
                <a:lnTo>
                  <a:pt x="597" y="67"/>
                </a:lnTo>
                <a:lnTo>
                  <a:pt x="605" y="67"/>
                </a:lnTo>
                <a:lnTo>
                  <a:pt x="614" y="67"/>
                </a:lnTo>
                <a:lnTo>
                  <a:pt x="630" y="67"/>
                </a:lnTo>
                <a:lnTo>
                  <a:pt x="638" y="67"/>
                </a:lnTo>
                <a:lnTo>
                  <a:pt x="647" y="67"/>
                </a:lnTo>
                <a:lnTo>
                  <a:pt x="655" y="67"/>
                </a:lnTo>
                <a:lnTo>
                  <a:pt x="663" y="67"/>
                </a:lnTo>
                <a:lnTo>
                  <a:pt x="672" y="67"/>
                </a:lnTo>
                <a:lnTo>
                  <a:pt x="680" y="67"/>
                </a:lnTo>
                <a:lnTo>
                  <a:pt x="688" y="67"/>
                </a:lnTo>
                <a:lnTo>
                  <a:pt x="697" y="67"/>
                </a:lnTo>
                <a:lnTo>
                  <a:pt x="705" y="67"/>
                </a:lnTo>
                <a:lnTo>
                  <a:pt x="713" y="67"/>
                </a:lnTo>
                <a:lnTo>
                  <a:pt x="721" y="67"/>
                </a:lnTo>
                <a:lnTo>
                  <a:pt x="738" y="67"/>
                </a:lnTo>
                <a:lnTo>
                  <a:pt x="746" y="0"/>
                </a:lnTo>
                <a:lnTo>
                  <a:pt x="755" y="0"/>
                </a:lnTo>
                <a:lnTo>
                  <a:pt x="763" y="0"/>
                </a:lnTo>
                <a:lnTo>
                  <a:pt x="771" y="0"/>
                </a:lnTo>
                <a:lnTo>
                  <a:pt x="780" y="0"/>
                </a:lnTo>
                <a:lnTo>
                  <a:pt x="788" y="0"/>
                </a:lnTo>
                <a:lnTo>
                  <a:pt x="796" y="0"/>
                </a:lnTo>
                <a:lnTo>
                  <a:pt x="804" y="0"/>
                </a:lnTo>
                <a:lnTo>
                  <a:pt x="813" y="0"/>
                </a:lnTo>
                <a:lnTo>
                  <a:pt x="821" y="0"/>
                </a:lnTo>
                <a:lnTo>
                  <a:pt x="829" y="0"/>
                </a:lnTo>
                <a:lnTo>
                  <a:pt x="846" y="0"/>
                </a:lnTo>
                <a:lnTo>
                  <a:pt x="854" y="0"/>
                </a:lnTo>
                <a:lnTo>
                  <a:pt x="862" y="0"/>
                </a:lnTo>
                <a:lnTo>
                  <a:pt x="871" y="0"/>
                </a:lnTo>
                <a:lnTo>
                  <a:pt x="879" y="0"/>
                </a:lnTo>
                <a:lnTo>
                  <a:pt x="887" y="0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2" name="Group 57">
            <a:extLst>
              <a:ext uri="{FF2B5EF4-FFF2-40B4-BE49-F238E27FC236}">
                <a16:creationId xmlns:a16="http://schemas.microsoft.com/office/drawing/2014/main" id="{6663DFB6-419B-EACC-D777-EEBF18E0E7D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289687"/>
            <a:ext cx="3414298" cy="2703134"/>
            <a:chOff x="1213" y="1116"/>
            <a:chExt cx="3326" cy="2696"/>
          </a:xfrm>
          <a:effectLst/>
        </p:grpSpPr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18763F0C-E7E5-61C3-7D8C-E089DA4CB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465"/>
              <a:ext cx="1136" cy="2347"/>
            </a:xfrm>
            <a:custGeom>
              <a:avLst/>
              <a:gdLst/>
              <a:ahLst/>
              <a:cxnLst>
                <a:cxn ang="0">
                  <a:pos x="16" y="713"/>
                </a:cxn>
                <a:cxn ang="0">
                  <a:pos x="41" y="290"/>
                </a:cxn>
                <a:cxn ang="0">
                  <a:pos x="66" y="431"/>
                </a:cxn>
                <a:cxn ang="0">
                  <a:pos x="99" y="357"/>
                </a:cxn>
                <a:cxn ang="0">
                  <a:pos x="124" y="290"/>
                </a:cxn>
                <a:cxn ang="0">
                  <a:pos x="149" y="290"/>
                </a:cxn>
                <a:cxn ang="0">
                  <a:pos x="174" y="290"/>
                </a:cxn>
                <a:cxn ang="0">
                  <a:pos x="207" y="216"/>
                </a:cxn>
                <a:cxn ang="0">
                  <a:pos x="232" y="216"/>
                </a:cxn>
                <a:cxn ang="0">
                  <a:pos x="257" y="216"/>
                </a:cxn>
                <a:cxn ang="0">
                  <a:pos x="282" y="216"/>
                </a:cxn>
                <a:cxn ang="0">
                  <a:pos x="315" y="141"/>
                </a:cxn>
                <a:cxn ang="0">
                  <a:pos x="340" y="216"/>
                </a:cxn>
                <a:cxn ang="0">
                  <a:pos x="365" y="216"/>
                </a:cxn>
                <a:cxn ang="0">
                  <a:pos x="390" y="216"/>
                </a:cxn>
                <a:cxn ang="0">
                  <a:pos x="423" y="216"/>
                </a:cxn>
                <a:cxn ang="0">
                  <a:pos x="448" y="216"/>
                </a:cxn>
                <a:cxn ang="0">
                  <a:pos x="473" y="216"/>
                </a:cxn>
                <a:cxn ang="0">
                  <a:pos x="497" y="216"/>
                </a:cxn>
                <a:cxn ang="0">
                  <a:pos x="531" y="216"/>
                </a:cxn>
                <a:cxn ang="0">
                  <a:pos x="556" y="216"/>
                </a:cxn>
                <a:cxn ang="0">
                  <a:pos x="580" y="141"/>
                </a:cxn>
                <a:cxn ang="0">
                  <a:pos x="605" y="141"/>
                </a:cxn>
                <a:cxn ang="0">
                  <a:pos x="638" y="141"/>
                </a:cxn>
                <a:cxn ang="0">
                  <a:pos x="663" y="141"/>
                </a:cxn>
                <a:cxn ang="0">
                  <a:pos x="688" y="141"/>
                </a:cxn>
                <a:cxn ang="0">
                  <a:pos x="713" y="141"/>
                </a:cxn>
                <a:cxn ang="0">
                  <a:pos x="746" y="141"/>
                </a:cxn>
                <a:cxn ang="0">
                  <a:pos x="771" y="141"/>
                </a:cxn>
                <a:cxn ang="0">
                  <a:pos x="796" y="141"/>
                </a:cxn>
                <a:cxn ang="0">
                  <a:pos x="821" y="75"/>
                </a:cxn>
                <a:cxn ang="0">
                  <a:pos x="854" y="75"/>
                </a:cxn>
                <a:cxn ang="0">
                  <a:pos x="879" y="75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0"/>
                </a:cxn>
                <a:cxn ang="0">
                  <a:pos x="987" y="0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75"/>
                </a:cxn>
                <a:cxn ang="0">
                  <a:pos x="1120" y="75"/>
                </a:cxn>
              </a:cxnLst>
              <a:rect l="0" t="0" r="r" b="b"/>
              <a:pathLst>
                <a:path w="1136" h="2347">
                  <a:moveTo>
                    <a:pt x="0" y="2347"/>
                  </a:moveTo>
                  <a:lnTo>
                    <a:pt x="8" y="1136"/>
                  </a:lnTo>
                  <a:lnTo>
                    <a:pt x="16" y="713"/>
                  </a:lnTo>
                  <a:lnTo>
                    <a:pt x="25" y="498"/>
                  </a:lnTo>
                  <a:lnTo>
                    <a:pt x="33" y="290"/>
                  </a:lnTo>
                  <a:lnTo>
                    <a:pt x="41" y="290"/>
                  </a:lnTo>
                  <a:lnTo>
                    <a:pt x="50" y="290"/>
                  </a:lnTo>
                  <a:lnTo>
                    <a:pt x="58" y="431"/>
                  </a:lnTo>
                  <a:lnTo>
                    <a:pt x="66" y="431"/>
                  </a:lnTo>
                  <a:lnTo>
                    <a:pt x="74" y="431"/>
                  </a:lnTo>
                  <a:lnTo>
                    <a:pt x="83" y="431"/>
                  </a:lnTo>
                  <a:lnTo>
                    <a:pt x="99" y="357"/>
                  </a:lnTo>
                  <a:lnTo>
                    <a:pt x="108" y="290"/>
                  </a:lnTo>
                  <a:lnTo>
                    <a:pt x="116" y="357"/>
                  </a:lnTo>
                  <a:lnTo>
                    <a:pt x="124" y="290"/>
                  </a:lnTo>
                  <a:lnTo>
                    <a:pt x="133" y="290"/>
                  </a:lnTo>
                  <a:lnTo>
                    <a:pt x="141" y="357"/>
                  </a:lnTo>
                  <a:lnTo>
                    <a:pt x="149" y="290"/>
                  </a:lnTo>
                  <a:lnTo>
                    <a:pt x="157" y="290"/>
                  </a:lnTo>
                  <a:lnTo>
                    <a:pt x="166" y="290"/>
                  </a:lnTo>
                  <a:lnTo>
                    <a:pt x="174" y="290"/>
                  </a:lnTo>
                  <a:lnTo>
                    <a:pt x="182" y="290"/>
                  </a:lnTo>
                  <a:lnTo>
                    <a:pt x="191" y="216"/>
                  </a:lnTo>
                  <a:lnTo>
                    <a:pt x="207" y="216"/>
                  </a:lnTo>
                  <a:lnTo>
                    <a:pt x="215" y="216"/>
                  </a:lnTo>
                  <a:lnTo>
                    <a:pt x="224" y="216"/>
                  </a:lnTo>
                  <a:lnTo>
                    <a:pt x="232" y="216"/>
                  </a:lnTo>
                  <a:lnTo>
                    <a:pt x="240" y="216"/>
                  </a:lnTo>
                  <a:lnTo>
                    <a:pt x="249" y="290"/>
                  </a:lnTo>
                  <a:lnTo>
                    <a:pt x="257" y="216"/>
                  </a:lnTo>
                  <a:lnTo>
                    <a:pt x="265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8" y="141"/>
                  </a:lnTo>
                  <a:lnTo>
                    <a:pt x="315" y="141"/>
                  </a:lnTo>
                  <a:lnTo>
                    <a:pt x="323" y="216"/>
                  </a:lnTo>
                  <a:lnTo>
                    <a:pt x="332" y="216"/>
                  </a:lnTo>
                  <a:lnTo>
                    <a:pt x="340" y="216"/>
                  </a:lnTo>
                  <a:lnTo>
                    <a:pt x="348" y="216"/>
                  </a:lnTo>
                  <a:lnTo>
                    <a:pt x="356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1" y="216"/>
                  </a:lnTo>
                  <a:lnTo>
                    <a:pt x="390" y="216"/>
                  </a:lnTo>
                  <a:lnTo>
                    <a:pt x="398" y="216"/>
                  </a:lnTo>
                  <a:lnTo>
                    <a:pt x="406" y="216"/>
                  </a:lnTo>
                  <a:lnTo>
                    <a:pt x="423" y="216"/>
                  </a:lnTo>
                  <a:lnTo>
                    <a:pt x="431" y="216"/>
                  </a:lnTo>
                  <a:lnTo>
                    <a:pt x="439" y="141"/>
                  </a:lnTo>
                  <a:lnTo>
                    <a:pt x="448" y="216"/>
                  </a:lnTo>
                  <a:lnTo>
                    <a:pt x="456" y="216"/>
                  </a:lnTo>
                  <a:lnTo>
                    <a:pt x="464" y="216"/>
                  </a:lnTo>
                  <a:lnTo>
                    <a:pt x="473" y="216"/>
                  </a:lnTo>
                  <a:lnTo>
                    <a:pt x="481" y="216"/>
                  </a:lnTo>
                  <a:lnTo>
                    <a:pt x="489" y="141"/>
                  </a:lnTo>
                  <a:lnTo>
                    <a:pt x="497" y="216"/>
                  </a:lnTo>
                  <a:lnTo>
                    <a:pt x="506" y="216"/>
                  </a:lnTo>
                  <a:lnTo>
                    <a:pt x="522" y="216"/>
                  </a:lnTo>
                  <a:lnTo>
                    <a:pt x="531" y="216"/>
                  </a:lnTo>
                  <a:lnTo>
                    <a:pt x="539" y="141"/>
                  </a:lnTo>
                  <a:lnTo>
                    <a:pt x="547" y="141"/>
                  </a:lnTo>
                  <a:lnTo>
                    <a:pt x="556" y="216"/>
                  </a:lnTo>
                  <a:lnTo>
                    <a:pt x="564" y="216"/>
                  </a:lnTo>
                  <a:lnTo>
                    <a:pt x="572" y="141"/>
                  </a:lnTo>
                  <a:lnTo>
                    <a:pt x="580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5" y="141"/>
                  </a:lnTo>
                  <a:lnTo>
                    <a:pt x="614" y="141"/>
                  </a:lnTo>
                  <a:lnTo>
                    <a:pt x="630" y="141"/>
                  </a:lnTo>
                  <a:lnTo>
                    <a:pt x="638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72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75"/>
                  </a:lnTo>
                  <a:lnTo>
                    <a:pt x="813" y="75"/>
                  </a:lnTo>
                  <a:lnTo>
                    <a:pt x="821" y="75"/>
                  </a:lnTo>
                  <a:lnTo>
                    <a:pt x="829" y="75"/>
                  </a:lnTo>
                  <a:lnTo>
                    <a:pt x="846" y="75"/>
                  </a:lnTo>
                  <a:lnTo>
                    <a:pt x="854" y="75"/>
                  </a:lnTo>
                  <a:lnTo>
                    <a:pt x="862" y="75"/>
                  </a:lnTo>
                  <a:lnTo>
                    <a:pt x="871" y="75"/>
                  </a:lnTo>
                  <a:lnTo>
                    <a:pt x="879" y="75"/>
                  </a:lnTo>
                  <a:lnTo>
                    <a:pt x="887" y="75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75"/>
                  </a:lnTo>
                  <a:lnTo>
                    <a:pt x="1095" y="75"/>
                  </a:lnTo>
                  <a:lnTo>
                    <a:pt x="1103" y="75"/>
                  </a:lnTo>
                  <a:lnTo>
                    <a:pt x="1111" y="75"/>
                  </a:lnTo>
                  <a:lnTo>
                    <a:pt x="1120" y="75"/>
                  </a:lnTo>
                  <a:lnTo>
                    <a:pt x="1128" y="75"/>
                  </a:lnTo>
                  <a:lnTo>
                    <a:pt x="1136" y="75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6C04C2FC-80D5-E980-2B89-C8FC8D16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1183"/>
              <a:ext cx="1145" cy="357"/>
            </a:xfrm>
            <a:custGeom>
              <a:avLst/>
              <a:gdLst/>
              <a:ahLst/>
              <a:cxnLst>
                <a:cxn ang="0">
                  <a:pos x="25" y="357"/>
                </a:cxn>
                <a:cxn ang="0">
                  <a:pos x="50" y="357"/>
                </a:cxn>
                <a:cxn ang="0">
                  <a:pos x="75" y="357"/>
                </a:cxn>
                <a:cxn ang="0">
                  <a:pos x="100" y="282"/>
                </a:cxn>
                <a:cxn ang="0">
                  <a:pos x="133" y="282"/>
                </a:cxn>
                <a:cxn ang="0">
                  <a:pos x="158" y="282"/>
                </a:cxn>
                <a:cxn ang="0">
                  <a:pos x="183" y="282"/>
                </a:cxn>
                <a:cxn ang="0">
                  <a:pos x="208" y="282"/>
                </a:cxn>
                <a:cxn ang="0">
                  <a:pos x="241" y="216"/>
                </a:cxn>
                <a:cxn ang="0">
                  <a:pos x="266" y="216"/>
                </a:cxn>
                <a:cxn ang="0">
                  <a:pos x="290" y="216"/>
                </a:cxn>
                <a:cxn ang="0">
                  <a:pos x="315" y="216"/>
                </a:cxn>
                <a:cxn ang="0">
                  <a:pos x="349" y="216"/>
                </a:cxn>
                <a:cxn ang="0">
                  <a:pos x="373" y="216"/>
                </a:cxn>
                <a:cxn ang="0">
                  <a:pos x="398" y="141"/>
                </a:cxn>
                <a:cxn ang="0">
                  <a:pos x="423" y="141"/>
                </a:cxn>
                <a:cxn ang="0">
                  <a:pos x="456" y="141"/>
                </a:cxn>
                <a:cxn ang="0">
                  <a:pos x="481" y="141"/>
                </a:cxn>
                <a:cxn ang="0">
                  <a:pos x="506" y="141"/>
                </a:cxn>
                <a:cxn ang="0">
                  <a:pos x="531" y="141"/>
                </a:cxn>
                <a:cxn ang="0">
                  <a:pos x="564" y="141"/>
                </a:cxn>
                <a:cxn ang="0">
                  <a:pos x="589" y="141"/>
                </a:cxn>
                <a:cxn ang="0">
                  <a:pos x="614" y="141"/>
                </a:cxn>
                <a:cxn ang="0">
                  <a:pos x="639" y="141"/>
                </a:cxn>
                <a:cxn ang="0">
                  <a:pos x="672" y="74"/>
                </a:cxn>
                <a:cxn ang="0">
                  <a:pos x="697" y="141"/>
                </a:cxn>
                <a:cxn ang="0">
                  <a:pos x="722" y="74"/>
                </a:cxn>
                <a:cxn ang="0">
                  <a:pos x="747" y="141"/>
                </a:cxn>
                <a:cxn ang="0">
                  <a:pos x="780" y="74"/>
                </a:cxn>
                <a:cxn ang="0">
                  <a:pos x="805" y="74"/>
                </a:cxn>
                <a:cxn ang="0">
                  <a:pos x="830" y="74"/>
                </a:cxn>
                <a:cxn ang="0">
                  <a:pos x="855" y="74"/>
                </a:cxn>
                <a:cxn ang="0">
                  <a:pos x="888" y="74"/>
                </a:cxn>
                <a:cxn ang="0">
                  <a:pos x="913" y="74"/>
                </a:cxn>
                <a:cxn ang="0">
                  <a:pos x="937" y="74"/>
                </a:cxn>
                <a:cxn ang="0">
                  <a:pos x="962" y="74"/>
                </a:cxn>
                <a:cxn ang="0">
                  <a:pos x="996" y="74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74"/>
                </a:cxn>
                <a:cxn ang="0">
                  <a:pos x="1103" y="74"/>
                </a:cxn>
                <a:cxn ang="0">
                  <a:pos x="1128" y="74"/>
                </a:cxn>
              </a:cxnLst>
              <a:rect l="0" t="0" r="r" b="b"/>
              <a:pathLst>
                <a:path w="1145" h="357">
                  <a:moveTo>
                    <a:pt x="0" y="357"/>
                  </a:moveTo>
                  <a:lnTo>
                    <a:pt x="8" y="357"/>
                  </a:lnTo>
                  <a:lnTo>
                    <a:pt x="25" y="357"/>
                  </a:lnTo>
                  <a:lnTo>
                    <a:pt x="33" y="357"/>
                  </a:lnTo>
                  <a:lnTo>
                    <a:pt x="42" y="357"/>
                  </a:lnTo>
                  <a:lnTo>
                    <a:pt x="50" y="357"/>
                  </a:lnTo>
                  <a:lnTo>
                    <a:pt x="58" y="357"/>
                  </a:lnTo>
                  <a:lnTo>
                    <a:pt x="67" y="282"/>
                  </a:lnTo>
                  <a:lnTo>
                    <a:pt x="75" y="357"/>
                  </a:lnTo>
                  <a:lnTo>
                    <a:pt x="83" y="357"/>
                  </a:lnTo>
                  <a:lnTo>
                    <a:pt x="91" y="282"/>
                  </a:lnTo>
                  <a:lnTo>
                    <a:pt x="100" y="282"/>
                  </a:lnTo>
                  <a:lnTo>
                    <a:pt x="108" y="282"/>
                  </a:lnTo>
                  <a:lnTo>
                    <a:pt x="116" y="282"/>
                  </a:lnTo>
                  <a:lnTo>
                    <a:pt x="133" y="282"/>
                  </a:lnTo>
                  <a:lnTo>
                    <a:pt x="141" y="282"/>
                  </a:lnTo>
                  <a:lnTo>
                    <a:pt x="149" y="282"/>
                  </a:lnTo>
                  <a:lnTo>
                    <a:pt x="158" y="282"/>
                  </a:lnTo>
                  <a:lnTo>
                    <a:pt x="166" y="282"/>
                  </a:lnTo>
                  <a:lnTo>
                    <a:pt x="174" y="282"/>
                  </a:lnTo>
                  <a:lnTo>
                    <a:pt x="183" y="282"/>
                  </a:lnTo>
                  <a:lnTo>
                    <a:pt x="191" y="282"/>
                  </a:lnTo>
                  <a:lnTo>
                    <a:pt x="199" y="282"/>
                  </a:lnTo>
                  <a:lnTo>
                    <a:pt x="208" y="282"/>
                  </a:lnTo>
                  <a:lnTo>
                    <a:pt x="216" y="216"/>
                  </a:lnTo>
                  <a:lnTo>
                    <a:pt x="232" y="282"/>
                  </a:lnTo>
                  <a:lnTo>
                    <a:pt x="241" y="216"/>
                  </a:lnTo>
                  <a:lnTo>
                    <a:pt x="249" y="216"/>
                  </a:lnTo>
                  <a:lnTo>
                    <a:pt x="257" y="216"/>
                  </a:lnTo>
                  <a:lnTo>
                    <a:pt x="266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9" y="216"/>
                  </a:lnTo>
                  <a:lnTo>
                    <a:pt x="307" y="216"/>
                  </a:lnTo>
                  <a:lnTo>
                    <a:pt x="315" y="216"/>
                  </a:lnTo>
                  <a:lnTo>
                    <a:pt x="324" y="216"/>
                  </a:lnTo>
                  <a:lnTo>
                    <a:pt x="340" y="216"/>
                  </a:lnTo>
                  <a:lnTo>
                    <a:pt x="349" y="216"/>
                  </a:lnTo>
                  <a:lnTo>
                    <a:pt x="357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2" y="216"/>
                  </a:lnTo>
                  <a:lnTo>
                    <a:pt x="390" y="216"/>
                  </a:lnTo>
                  <a:lnTo>
                    <a:pt x="398" y="141"/>
                  </a:lnTo>
                  <a:lnTo>
                    <a:pt x="407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48" y="141"/>
                  </a:lnTo>
                  <a:lnTo>
                    <a:pt x="456" y="141"/>
                  </a:lnTo>
                  <a:lnTo>
                    <a:pt x="465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90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3" y="141"/>
                  </a:lnTo>
                  <a:lnTo>
                    <a:pt x="531" y="141"/>
                  </a:lnTo>
                  <a:lnTo>
                    <a:pt x="539" y="141"/>
                  </a:lnTo>
                  <a:lnTo>
                    <a:pt x="556" y="141"/>
                  </a:lnTo>
                  <a:lnTo>
                    <a:pt x="564" y="141"/>
                  </a:lnTo>
                  <a:lnTo>
                    <a:pt x="573" y="141"/>
                  </a:lnTo>
                  <a:lnTo>
                    <a:pt x="581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6" y="141"/>
                  </a:lnTo>
                  <a:lnTo>
                    <a:pt x="614" y="141"/>
                  </a:lnTo>
                  <a:lnTo>
                    <a:pt x="622" y="141"/>
                  </a:lnTo>
                  <a:lnTo>
                    <a:pt x="631" y="141"/>
                  </a:lnTo>
                  <a:lnTo>
                    <a:pt x="639" y="141"/>
                  </a:lnTo>
                  <a:lnTo>
                    <a:pt x="655" y="141"/>
                  </a:lnTo>
                  <a:lnTo>
                    <a:pt x="664" y="141"/>
                  </a:lnTo>
                  <a:lnTo>
                    <a:pt x="672" y="74"/>
                  </a:lnTo>
                  <a:lnTo>
                    <a:pt x="680" y="74"/>
                  </a:lnTo>
                  <a:lnTo>
                    <a:pt x="689" y="74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4" y="74"/>
                  </a:lnTo>
                  <a:lnTo>
                    <a:pt x="722" y="74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7" y="141"/>
                  </a:lnTo>
                  <a:lnTo>
                    <a:pt x="763" y="74"/>
                  </a:lnTo>
                  <a:lnTo>
                    <a:pt x="772" y="141"/>
                  </a:lnTo>
                  <a:lnTo>
                    <a:pt x="780" y="74"/>
                  </a:lnTo>
                  <a:lnTo>
                    <a:pt x="788" y="74"/>
                  </a:lnTo>
                  <a:lnTo>
                    <a:pt x="796" y="74"/>
                  </a:lnTo>
                  <a:lnTo>
                    <a:pt x="805" y="74"/>
                  </a:lnTo>
                  <a:lnTo>
                    <a:pt x="813" y="74"/>
                  </a:lnTo>
                  <a:lnTo>
                    <a:pt x="821" y="141"/>
                  </a:lnTo>
                  <a:lnTo>
                    <a:pt x="830" y="74"/>
                  </a:lnTo>
                  <a:lnTo>
                    <a:pt x="838" y="74"/>
                  </a:lnTo>
                  <a:lnTo>
                    <a:pt x="846" y="74"/>
                  </a:lnTo>
                  <a:lnTo>
                    <a:pt x="855" y="74"/>
                  </a:lnTo>
                  <a:lnTo>
                    <a:pt x="871" y="74"/>
                  </a:lnTo>
                  <a:lnTo>
                    <a:pt x="879" y="74"/>
                  </a:lnTo>
                  <a:lnTo>
                    <a:pt x="888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3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74"/>
                  </a:lnTo>
                  <a:lnTo>
                    <a:pt x="946" y="74"/>
                  </a:lnTo>
                  <a:lnTo>
                    <a:pt x="954" y="74"/>
                  </a:lnTo>
                  <a:lnTo>
                    <a:pt x="962" y="74"/>
                  </a:lnTo>
                  <a:lnTo>
                    <a:pt x="979" y="74"/>
                  </a:lnTo>
                  <a:lnTo>
                    <a:pt x="987" y="74"/>
                  </a:lnTo>
                  <a:lnTo>
                    <a:pt x="996" y="74"/>
                  </a:lnTo>
                  <a:lnTo>
                    <a:pt x="1004" y="74"/>
                  </a:lnTo>
                  <a:lnTo>
                    <a:pt x="1012" y="74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74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74"/>
                  </a:lnTo>
                  <a:lnTo>
                    <a:pt x="1070" y="74"/>
                  </a:lnTo>
                  <a:lnTo>
                    <a:pt x="1087" y="74"/>
                  </a:lnTo>
                  <a:lnTo>
                    <a:pt x="1095" y="74"/>
                  </a:lnTo>
                  <a:lnTo>
                    <a:pt x="1103" y="74"/>
                  </a:lnTo>
                  <a:lnTo>
                    <a:pt x="1112" y="0"/>
                  </a:lnTo>
                  <a:lnTo>
                    <a:pt x="1120" y="74"/>
                  </a:lnTo>
                  <a:lnTo>
                    <a:pt x="1128" y="74"/>
                  </a:lnTo>
                  <a:lnTo>
                    <a:pt x="1137" y="74"/>
                  </a:lnTo>
                  <a:lnTo>
                    <a:pt x="1145" y="74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E2C7C6DD-CD84-9EC6-5989-0EABC4CE0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116"/>
              <a:ext cx="1045" cy="208"/>
            </a:xfrm>
            <a:custGeom>
              <a:avLst/>
              <a:gdLst/>
              <a:ahLst/>
              <a:cxnLst>
                <a:cxn ang="0">
                  <a:pos x="8" y="141"/>
                </a:cxn>
                <a:cxn ang="0">
                  <a:pos x="25" y="141"/>
                </a:cxn>
                <a:cxn ang="0">
                  <a:pos x="50" y="141"/>
                </a:cxn>
                <a:cxn ang="0">
                  <a:pos x="66" y="141"/>
                </a:cxn>
                <a:cxn ang="0">
                  <a:pos x="83" y="141"/>
                </a:cxn>
                <a:cxn ang="0">
                  <a:pos x="99" y="141"/>
                </a:cxn>
                <a:cxn ang="0">
                  <a:pos x="116" y="141"/>
                </a:cxn>
                <a:cxn ang="0">
                  <a:pos x="133" y="141"/>
                </a:cxn>
                <a:cxn ang="0">
                  <a:pos x="157" y="141"/>
                </a:cxn>
                <a:cxn ang="0">
                  <a:pos x="174" y="141"/>
                </a:cxn>
                <a:cxn ang="0">
                  <a:pos x="191" y="141"/>
                </a:cxn>
                <a:cxn ang="0">
                  <a:pos x="207" y="141"/>
                </a:cxn>
                <a:cxn ang="0">
                  <a:pos x="224" y="141"/>
                </a:cxn>
                <a:cxn ang="0">
                  <a:pos x="240" y="141"/>
                </a:cxn>
                <a:cxn ang="0">
                  <a:pos x="265" y="67"/>
                </a:cxn>
                <a:cxn ang="0">
                  <a:pos x="282" y="141"/>
                </a:cxn>
                <a:cxn ang="0">
                  <a:pos x="298" y="141"/>
                </a:cxn>
                <a:cxn ang="0">
                  <a:pos x="315" y="141"/>
                </a:cxn>
                <a:cxn ang="0">
                  <a:pos x="332" y="141"/>
                </a:cxn>
                <a:cxn ang="0">
                  <a:pos x="348" y="141"/>
                </a:cxn>
                <a:cxn ang="0">
                  <a:pos x="373" y="141"/>
                </a:cxn>
                <a:cxn ang="0">
                  <a:pos x="390" y="141"/>
                </a:cxn>
                <a:cxn ang="0">
                  <a:pos x="406" y="141"/>
                </a:cxn>
                <a:cxn ang="0">
                  <a:pos x="423" y="141"/>
                </a:cxn>
                <a:cxn ang="0">
                  <a:pos x="439" y="141"/>
                </a:cxn>
                <a:cxn ang="0">
                  <a:pos x="464" y="141"/>
                </a:cxn>
                <a:cxn ang="0">
                  <a:pos x="481" y="141"/>
                </a:cxn>
                <a:cxn ang="0">
                  <a:pos x="498" y="141"/>
                </a:cxn>
                <a:cxn ang="0">
                  <a:pos x="514" y="141"/>
                </a:cxn>
                <a:cxn ang="0">
                  <a:pos x="531" y="141"/>
                </a:cxn>
                <a:cxn ang="0">
                  <a:pos x="547" y="141"/>
                </a:cxn>
                <a:cxn ang="0">
                  <a:pos x="572" y="141"/>
                </a:cxn>
                <a:cxn ang="0">
                  <a:pos x="589" y="208"/>
                </a:cxn>
                <a:cxn ang="0">
                  <a:pos x="605" y="141"/>
                </a:cxn>
                <a:cxn ang="0">
                  <a:pos x="622" y="208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67"/>
                </a:cxn>
                <a:cxn ang="0">
                  <a:pos x="821" y="67"/>
                </a:cxn>
                <a:cxn ang="0">
                  <a:pos x="838" y="67"/>
                </a:cxn>
                <a:cxn ang="0">
                  <a:pos x="854" y="67"/>
                </a:cxn>
                <a:cxn ang="0">
                  <a:pos x="871" y="0"/>
                </a:cxn>
                <a:cxn ang="0">
                  <a:pos x="896" y="0"/>
                </a:cxn>
                <a:cxn ang="0">
                  <a:pos x="912" y="0"/>
                </a:cxn>
                <a:cxn ang="0">
                  <a:pos x="929" y="0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67"/>
                </a:cxn>
                <a:cxn ang="0">
                  <a:pos x="1003" y="67"/>
                </a:cxn>
                <a:cxn ang="0">
                  <a:pos x="1020" y="141"/>
                </a:cxn>
                <a:cxn ang="0">
                  <a:pos x="1037" y="67"/>
                </a:cxn>
              </a:cxnLst>
              <a:rect l="0" t="0" r="r" b="b"/>
              <a:pathLst>
                <a:path w="1045" h="208">
                  <a:moveTo>
                    <a:pt x="0" y="141"/>
                  </a:moveTo>
                  <a:lnTo>
                    <a:pt x="8" y="141"/>
                  </a:lnTo>
                  <a:lnTo>
                    <a:pt x="16" y="141"/>
                  </a:lnTo>
                  <a:lnTo>
                    <a:pt x="25" y="141"/>
                  </a:lnTo>
                  <a:lnTo>
                    <a:pt x="41" y="141"/>
                  </a:lnTo>
                  <a:lnTo>
                    <a:pt x="50" y="141"/>
                  </a:lnTo>
                  <a:lnTo>
                    <a:pt x="58" y="141"/>
                  </a:lnTo>
                  <a:lnTo>
                    <a:pt x="66" y="141"/>
                  </a:lnTo>
                  <a:lnTo>
                    <a:pt x="74" y="141"/>
                  </a:lnTo>
                  <a:lnTo>
                    <a:pt x="83" y="141"/>
                  </a:lnTo>
                  <a:lnTo>
                    <a:pt x="91" y="141"/>
                  </a:lnTo>
                  <a:lnTo>
                    <a:pt x="99" y="141"/>
                  </a:lnTo>
                  <a:lnTo>
                    <a:pt x="108" y="141"/>
                  </a:lnTo>
                  <a:lnTo>
                    <a:pt x="116" y="141"/>
                  </a:lnTo>
                  <a:lnTo>
                    <a:pt x="124" y="141"/>
                  </a:lnTo>
                  <a:lnTo>
                    <a:pt x="133" y="141"/>
                  </a:lnTo>
                  <a:lnTo>
                    <a:pt x="149" y="141"/>
                  </a:lnTo>
                  <a:lnTo>
                    <a:pt x="157" y="141"/>
                  </a:lnTo>
                  <a:lnTo>
                    <a:pt x="166" y="141"/>
                  </a:lnTo>
                  <a:lnTo>
                    <a:pt x="174" y="141"/>
                  </a:lnTo>
                  <a:lnTo>
                    <a:pt x="182" y="141"/>
                  </a:lnTo>
                  <a:lnTo>
                    <a:pt x="191" y="141"/>
                  </a:lnTo>
                  <a:lnTo>
                    <a:pt x="199" y="141"/>
                  </a:lnTo>
                  <a:lnTo>
                    <a:pt x="207" y="141"/>
                  </a:lnTo>
                  <a:lnTo>
                    <a:pt x="215" y="141"/>
                  </a:lnTo>
                  <a:lnTo>
                    <a:pt x="224" y="141"/>
                  </a:lnTo>
                  <a:lnTo>
                    <a:pt x="232" y="141"/>
                  </a:lnTo>
                  <a:lnTo>
                    <a:pt x="240" y="141"/>
                  </a:lnTo>
                  <a:lnTo>
                    <a:pt x="257" y="67"/>
                  </a:lnTo>
                  <a:lnTo>
                    <a:pt x="265" y="67"/>
                  </a:lnTo>
                  <a:lnTo>
                    <a:pt x="274" y="141"/>
                  </a:lnTo>
                  <a:lnTo>
                    <a:pt x="282" y="141"/>
                  </a:lnTo>
                  <a:lnTo>
                    <a:pt x="290" y="141"/>
                  </a:lnTo>
                  <a:lnTo>
                    <a:pt x="298" y="141"/>
                  </a:lnTo>
                  <a:lnTo>
                    <a:pt x="307" y="141"/>
                  </a:lnTo>
                  <a:lnTo>
                    <a:pt x="315" y="141"/>
                  </a:lnTo>
                  <a:lnTo>
                    <a:pt x="323" y="141"/>
                  </a:lnTo>
                  <a:lnTo>
                    <a:pt x="332" y="141"/>
                  </a:lnTo>
                  <a:lnTo>
                    <a:pt x="340" y="141"/>
                  </a:lnTo>
                  <a:lnTo>
                    <a:pt x="348" y="141"/>
                  </a:lnTo>
                  <a:lnTo>
                    <a:pt x="365" y="141"/>
                  </a:lnTo>
                  <a:lnTo>
                    <a:pt x="373" y="141"/>
                  </a:lnTo>
                  <a:lnTo>
                    <a:pt x="381" y="141"/>
                  </a:lnTo>
                  <a:lnTo>
                    <a:pt x="390" y="141"/>
                  </a:lnTo>
                  <a:lnTo>
                    <a:pt x="398" y="141"/>
                  </a:lnTo>
                  <a:lnTo>
                    <a:pt x="406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39" y="141"/>
                  </a:lnTo>
                  <a:lnTo>
                    <a:pt x="448" y="141"/>
                  </a:lnTo>
                  <a:lnTo>
                    <a:pt x="464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89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2" y="141"/>
                  </a:lnTo>
                  <a:lnTo>
                    <a:pt x="531" y="141"/>
                  </a:lnTo>
                  <a:lnTo>
                    <a:pt x="539" y="208"/>
                  </a:lnTo>
                  <a:lnTo>
                    <a:pt x="547" y="141"/>
                  </a:lnTo>
                  <a:lnTo>
                    <a:pt x="556" y="141"/>
                  </a:lnTo>
                  <a:lnTo>
                    <a:pt x="572" y="141"/>
                  </a:lnTo>
                  <a:lnTo>
                    <a:pt x="580" y="208"/>
                  </a:lnTo>
                  <a:lnTo>
                    <a:pt x="589" y="208"/>
                  </a:lnTo>
                  <a:lnTo>
                    <a:pt x="597" y="208"/>
                  </a:lnTo>
                  <a:lnTo>
                    <a:pt x="605" y="141"/>
                  </a:lnTo>
                  <a:lnTo>
                    <a:pt x="614" y="208"/>
                  </a:lnTo>
                  <a:lnTo>
                    <a:pt x="622" y="208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67"/>
                  </a:lnTo>
                  <a:lnTo>
                    <a:pt x="804" y="67"/>
                  </a:lnTo>
                  <a:lnTo>
                    <a:pt x="813" y="67"/>
                  </a:lnTo>
                  <a:lnTo>
                    <a:pt x="821" y="67"/>
                  </a:lnTo>
                  <a:lnTo>
                    <a:pt x="829" y="67"/>
                  </a:lnTo>
                  <a:lnTo>
                    <a:pt x="838" y="67"/>
                  </a:lnTo>
                  <a:lnTo>
                    <a:pt x="846" y="67"/>
                  </a:lnTo>
                  <a:lnTo>
                    <a:pt x="854" y="67"/>
                  </a:lnTo>
                  <a:lnTo>
                    <a:pt x="862" y="67"/>
                  </a:lnTo>
                  <a:lnTo>
                    <a:pt x="871" y="0"/>
                  </a:lnTo>
                  <a:lnTo>
                    <a:pt x="887" y="0"/>
                  </a:lnTo>
                  <a:lnTo>
                    <a:pt x="896" y="0"/>
                  </a:lnTo>
                  <a:lnTo>
                    <a:pt x="904" y="0"/>
                  </a:lnTo>
                  <a:lnTo>
                    <a:pt x="912" y="0"/>
                  </a:lnTo>
                  <a:lnTo>
                    <a:pt x="921" y="0"/>
                  </a:lnTo>
                  <a:lnTo>
                    <a:pt x="929" y="0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67"/>
                  </a:lnTo>
                  <a:lnTo>
                    <a:pt x="979" y="67"/>
                  </a:lnTo>
                  <a:lnTo>
                    <a:pt x="995" y="67"/>
                  </a:lnTo>
                  <a:lnTo>
                    <a:pt x="1003" y="67"/>
                  </a:lnTo>
                  <a:lnTo>
                    <a:pt x="1012" y="141"/>
                  </a:lnTo>
                  <a:lnTo>
                    <a:pt x="1020" y="141"/>
                  </a:lnTo>
                  <a:lnTo>
                    <a:pt x="1028" y="67"/>
                  </a:lnTo>
                  <a:lnTo>
                    <a:pt x="1037" y="67"/>
                  </a:lnTo>
                  <a:lnTo>
                    <a:pt x="1045" y="141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36" name="Freeform 61">
            <a:extLst>
              <a:ext uri="{FF2B5EF4-FFF2-40B4-BE49-F238E27FC236}">
                <a16:creationId xmlns:a16="http://schemas.microsoft.com/office/drawing/2014/main" id="{9CBF3872-3D68-2E94-E2DD-3F874E9A93F6}"/>
              </a:ext>
            </a:extLst>
          </p:cNvPr>
          <p:cNvSpPr>
            <a:spLocks/>
          </p:cNvSpPr>
          <p:nvPr/>
        </p:nvSpPr>
        <p:spPr bwMode="auto">
          <a:xfrm>
            <a:off x="3655473" y="2421675"/>
            <a:ext cx="945451" cy="1571146"/>
          </a:xfrm>
          <a:custGeom>
            <a:avLst/>
            <a:gdLst/>
            <a:ahLst/>
            <a:cxnLst>
              <a:cxn ang="0">
                <a:pos x="8" y="1493"/>
              </a:cxn>
              <a:cxn ang="0">
                <a:pos x="25" y="1418"/>
              </a:cxn>
              <a:cxn ang="0">
                <a:pos x="41" y="1277"/>
              </a:cxn>
              <a:cxn ang="0">
                <a:pos x="58" y="1277"/>
              </a:cxn>
              <a:cxn ang="0">
                <a:pos x="74" y="1211"/>
              </a:cxn>
              <a:cxn ang="0">
                <a:pos x="99" y="1211"/>
              </a:cxn>
              <a:cxn ang="0">
                <a:pos x="116" y="1136"/>
              </a:cxn>
              <a:cxn ang="0">
                <a:pos x="133" y="1136"/>
              </a:cxn>
              <a:cxn ang="0">
                <a:pos x="149" y="1136"/>
              </a:cxn>
              <a:cxn ang="0">
                <a:pos x="166" y="1070"/>
              </a:cxn>
              <a:cxn ang="0">
                <a:pos x="182" y="995"/>
              </a:cxn>
              <a:cxn ang="0">
                <a:pos x="207" y="995"/>
              </a:cxn>
              <a:cxn ang="0">
                <a:pos x="224" y="995"/>
              </a:cxn>
              <a:cxn ang="0">
                <a:pos x="240" y="929"/>
              </a:cxn>
              <a:cxn ang="0">
                <a:pos x="257" y="929"/>
              </a:cxn>
              <a:cxn ang="0">
                <a:pos x="274" y="929"/>
              </a:cxn>
              <a:cxn ang="0">
                <a:pos x="290" y="854"/>
              </a:cxn>
              <a:cxn ang="0">
                <a:pos x="315" y="854"/>
              </a:cxn>
              <a:cxn ang="0">
                <a:pos x="332" y="779"/>
              </a:cxn>
              <a:cxn ang="0">
                <a:pos x="348" y="779"/>
              </a:cxn>
              <a:cxn ang="0">
                <a:pos x="365" y="779"/>
              </a:cxn>
              <a:cxn ang="0">
                <a:pos x="381" y="713"/>
              </a:cxn>
              <a:cxn ang="0">
                <a:pos x="398" y="713"/>
              </a:cxn>
              <a:cxn ang="0">
                <a:pos x="423" y="713"/>
              </a:cxn>
              <a:cxn ang="0">
                <a:pos x="439" y="638"/>
              </a:cxn>
              <a:cxn ang="0">
                <a:pos x="456" y="638"/>
              </a:cxn>
              <a:cxn ang="0">
                <a:pos x="473" y="638"/>
              </a:cxn>
              <a:cxn ang="0">
                <a:pos x="489" y="572"/>
              </a:cxn>
              <a:cxn ang="0">
                <a:pos x="506" y="572"/>
              </a:cxn>
              <a:cxn ang="0">
                <a:pos x="531" y="572"/>
              </a:cxn>
              <a:cxn ang="0">
                <a:pos x="547" y="497"/>
              </a:cxn>
              <a:cxn ang="0">
                <a:pos x="564" y="497"/>
              </a:cxn>
              <a:cxn ang="0">
                <a:pos x="580" y="497"/>
              </a:cxn>
              <a:cxn ang="0">
                <a:pos x="597" y="431"/>
              </a:cxn>
              <a:cxn ang="0">
                <a:pos x="614" y="431"/>
              </a:cxn>
              <a:cxn ang="0">
                <a:pos x="638" y="431"/>
              </a:cxn>
              <a:cxn ang="0">
                <a:pos x="655" y="356"/>
              </a:cxn>
              <a:cxn ang="0">
                <a:pos x="672" y="356"/>
              </a:cxn>
              <a:cxn ang="0">
                <a:pos x="688" y="356"/>
              </a:cxn>
              <a:cxn ang="0">
                <a:pos x="705" y="290"/>
              </a:cxn>
              <a:cxn ang="0">
                <a:pos x="721" y="290"/>
              </a:cxn>
              <a:cxn ang="0">
                <a:pos x="746" y="290"/>
              </a:cxn>
              <a:cxn ang="0">
                <a:pos x="763" y="215"/>
              </a:cxn>
              <a:cxn ang="0">
                <a:pos x="780" y="215"/>
              </a:cxn>
              <a:cxn ang="0">
                <a:pos x="796" y="149"/>
              </a:cxn>
              <a:cxn ang="0">
                <a:pos x="813" y="149"/>
              </a:cxn>
              <a:cxn ang="0">
                <a:pos x="829" y="149"/>
              </a:cxn>
              <a:cxn ang="0">
                <a:pos x="854" y="149"/>
              </a:cxn>
              <a:cxn ang="0">
                <a:pos x="871" y="74"/>
              </a:cxn>
              <a:cxn ang="0">
                <a:pos x="887" y="74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1567">
                <a:moveTo>
                  <a:pt x="0" y="1567"/>
                </a:moveTo>
                <a:lnTo>
                  <a:pt x="8" y="1493"/>
                </a:lnTo>
                <a:lnTo>
                  <a:pt x="16" y="1418"/>
                </a:lnTo>
                <a:lnTo>
                  <a:pt x="25" y="1418"/>
                </a:lnTo>
                <a:lnTo>
                  <a:pt x="33" y="1352"/>
                </a:lnTo>
                <a:lnTo>
                  <a:pt x="41" y="1277"/>
                </a:lnTo>
                <a:lnTo>
                  <a:pt x="50" y="1277"/>
                </a:lnTo>
                <a:lnTo>
                  <a:pt x="58" y="1277"/>
                </a:lnTo>
                <a:lnTo>
                  <a:pt x="66" y="1277"/>
                </a:lnTo>
                <a:lnTo>
                  <a:pt x="74" y="1211"/>
                </a:lnTo>
                <a:lnTo>
                  <a:pt x="83" y="1211"/>
                </a:lnTo>
                <a:lnTo>
                  <a:pt x="99" y="1211"/>
                </a:lnTo>
                <a:lnTo>
                  <a:pt x="108" y="1211"/>
                </a:lnTo>
                <a:lnTo>
                  <a:pt x="116" y="1136"/>
                </a:lnTo>
                <a:lnTo>
                  <a:pt x="124" y="1136"/>
                </a:lnTo>
                <a:lnTo>
                  <a:pt x="133" y="1136"/>
                </a:lnTo>
                <a:lnTo>
                  <a:pt x="141" y="1136"/>
                </a:lnTo>
                <a:lnTo>
                  <a:pt x="149" y="1136"/>
                </a:lnTo>
                <a:lnTo>
                  <a:pt x="157" y="1070"/>
                </a:lnTo>
                <a:lnTo>
                  <a:pt x="166" y="1070"/>
                </a:lnTo>
                <a:lnTo>
                  <a:pt x="174" y="1070"/>
                </a:lnTo>
                <a:lnTo>
                  <a:pt x="182" y="995"/>
                </a:lnTo>
                <a:lnTo>
                  <a:pt x="191" y="995"/>
                </a:lnTo>
                <a:lnTo>
                  <a:pt x="207" y="995"/>
                </a:lnTo>
                <a:lnTo>
                  <a:pt x="215" y="995"/>
                </a:lnTo>
                <a:lnTo>
                  <a:pt x="224" y="995"/>
                </a:lnTo>
                <a:lnTo>
                  <a:pt x="232" y="995"/>
                </a:lnTo>
                <a:lnTo>
                  <a:pt x="240" y="929"/>
                </a:lnTo>
                <a:lnTo>
                  <a:pt x="249" y="929"/>
                </a:lnTo>
                <a:lnTo>
                  <a:pt x="257" y="929"/>
                </a:lnTo>
                <a:lnTo>
                  <a:pt x="265" y="929"/>
                </a:lnTo>
                <a:lnTo>
                  <a:pt x="274" y="929"/>
                </a:lnTo>
                <a:lnTo>
                  <a:pt x="282" y="929"/>
                </a:lnTo>
                <a:lnTo>
                  <a:pt x="290" y="854"/>
                </a:lnTo>
                <a:lnTo>
                  <a:pt x="298" y="854"/>
                </a:lnTo>
                <a:lnTo>
                  <a:pt x="315" y="854"/>
                </a:lnTo>
                <a:lnTo>
                  <a:pt x="323" y="854"/>
                </a:lnTo>
                <a:lnTo>
                  <a:pt x="332" y="779"/>
                </a:lnTo>
                <a:lnTo>
                  <a:pt x="340" y="779"/>
                </a:lnTo>
                <a:lnTo>
                  <a:pt x="348" y="779"/>
                </a:lnTo>
                <a:lnTo>
                  <a:pt x="356" y="779"/>
                </a:lnTo>
                <a:lnTo>
                  <a:pt x="365" y="779"/>
                </a:lnTo>
                <a:lnTo>
                  <a:pt x="373" y="779"/>
                </a:lnTo>
                <a:lnTo>
                  <a:pt x="381" y="713"/>
                </a:lnTo>
                <a:lnTo>
                  <a:pt x="390" y="713"/>
                </a:lnTo>
                <a:lnTo>
                  <a:pt x="398" y="713"/>
                </a:lnTo>
                <a:lnTo>
                  <a:pt x="406" y="713"/>
                </a:lnTo>
                <a:lnTo>
                  <a:pt x="423" y="713"/>
                </a:lnTo>
                <a:lnTo>
                  <a:pt x="431" y="638"/>
                </a:lnTo>
                <a:lnTo>
                  <a:pt x="439" y="638"/>
                </a:lnTo>
                <a:lnTo>
                  <a:pt x="448" y="638"/>
                </a:lnTo>
                <a:lnTo>
                  <a:pt x="456" y="638"/>
                </a:lnTo>
                <a:lnTo>
                  <a:pt x="464" y="638"/>
                </a:lnTo>
                <a:lnTo>
                  <a:pt x="473" y="638"/>
                </a:lnTo>
                <a:lnTo>
                  <a:pt x="481" y="638"/>
                </a:lnTo>
                <a:lnTo>
                  <a:pt x="489" y="572"/>
                </a:lnTo>
                <a:lnTo>
                  <a:pt x="497" y="572"/>
                </a:lnTo>
                <a:lnTo>
                  <a:pt x="506" y="572"/>
                </a:lnTo>
                <a:lnTo>
                  <a:pt x="522" y="572"/>
                </a:lnTo>
                <a:lnTo>
                  <a:pt x="531" y="572"/>
                </a:lnTo>
                <a:lnTo>
                  <a:pt x="539" y="497"/>
                </a:lnTo>
                <a:lnTo>
                  <a:pt x="547" y="497"/>
                </a:lnTo>
                <a:lnTo>
                  <a:pt x="556" y="497"/>
                </a:lnTo>
                <a:lnTo>
                  <a:pt x="564" y="497"/>
                </a:lnTo>
                <a:lnTo>
                  <a:pt x="572" y="497"/>
                </a:lnTo>
                <a:lnTo>
                  <a:pt x="580" y="497"/>
                </a:lnTo>
                <a:lnTo>
                  <a:pt x="589" y="431"/>
                </a:lnTo>
                <a:lnTo>
                  <a:pt x="597" y="431"/>
                </a:lnTo>
                <a:lnTo>
                  <a:pt x="605" y="431"/>
                </a:lnTo>
                <a:lnTo>
                  <a:pt x="614" y="431"/>
                </a:lnTo>
                <a:lnTo>
                  <a:pt x="630" y="431"/>
                </a:lnTo>
                <a:lnTo>
                  <a:pt x="638" y="431"/>
                </a:lnTo>
                <a:lnTo>
                  <a:pt x="647" y="356"/>
                </a:lnTo>
                <a:lnTo>
                  <a:pt x="655" y="356"/>
                </a:lnTo>
                <a:lnTo>
                  <a:pt x="663" y="356"/>
                </a:lnTo>
                <a:lnTo>
                  <a:pt x="672" y="356"/>
                </a:lnTo>
                <a:lnTo>
                  <a:pt x="680" y="356"/>
                </a:lnTo>
                <a:lnTo>
                  <a:pt x="688" y="356"/>
                </a:lnTo>
                <a:lnTo>
                  <a:pt x="697" y="290"/>
                </a:lnTo>
                <a:lnTo>
                  <a:pt x="705" y="290"/>
                </a:lnTo>
                <a:lnTo>
                  <a:pt x="713" y="290"/>
                </a:lnTo>
                <a:lnTo>
                  <a:pt x="721" y="290"/>
                </a:lnTo>
                <a:lnTo>
                  <a:pt x="738" y="290"/>
                </a:lnTo>
                <a:lnTo>
                  <a:pt x="746" y="290"/>
                </a:lnTo>
                <a:lnTo>
                  <a:pt x="755" y="290"/>
                </a:lnTo>
                <a:lnTo>
                  <a:pt x="763" y="215"/>
                </a:lnTo>
                <a:lnTo>
                  <a:pt x="771" y="215"/>
                </a:lnTo>
                <a:lnTo>
                  <a:pt x="780" y="215"/>
                </a:lnTo>
                <a:lnTo>
                  <a:pt x="788" y="215"/>
                </a:lnTo>
                <a:lnTo>
                  <a:pt x="796" y="149"/>
                </a:lnTo>
                <a:lnTo>
                  <a:pt x="804" y="149"/>
                </a:lnTo>
                <a:lnTo>
                  <a:pt x="813" y="149"/>
                </a:lnTo>
                <a:lnTo>
                  <a:pt x="821" y="149"/>
                </a:lnTo>
                <a:lnTo>
                  <a:pt x="829" y="149"/>
                </a:lnTo>
                <a:lnTo>
                  <a:pt x="846" y="149"/>
                </a:lnTo>
                <a:lnTo>
                  <a:pt x="854" y="149"/>
                </a:lnTo>
                <a:lnTo>
                  <a:pt x="862" y="149"/>
                </a:lnTo>
                <a:lnTo>
                  <a:pt x="871" y="74"/>
                </a:lnTo>
                <a:lnTo>
                  <a:pt x="879" y="74"/>
                </a:lnTo>
                <a:lnTo>
                  <a:pt x="887" y="74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7" name="Group 62">
            <a:extLst>
              <a:ext uri="{FF2B5EF4-FFF2-40B4-BE49-F238E27FC236}">
                <a16:creationId xmlns:a16="http://schemas.microsoft.com/office/drawing/2014/main" id="{CB1B74E4-3A14-2509-A1FD-537BCE55F54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856182"/>
            <a:ext cx="3414298" cy="2136639"/>
            <a:chOff x="1213" y="1681"/>
            <a:chExt cx="3326" cy="2131"/>
          </a:xfrm>
          <a:effectLst/>
        </p:grpSpPr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30EF015E-336D-9E7E-987D-92133A44A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2742"/>
              <a:ext cx="1136" cy="1070"/>
            </a:xfrm>
            <a:custGeom>
              <a:avLst/>
              <a:gdLst/>
              <a:ahLst/>
              <a:cxnLst>
                <a:cxn ang="0">
                  <a:pos x="16" y="921"/>
                </a:cxn>
                <a:cxn ang="0">
                  <a:pos x="41" y="780"/>
                </a:cxn>
                <a:cxn ang="0">
                  <a:pos x="66" y="780"/>
                </a:cxn>
                <a:cxn ang="0">
                  <a:pos x="99" y="714"/>
                </a:cxn>
                <a:cxn ang="0">
                  <a:pos x="124" y="714"/>
                </a:cxn>
                <a:cxn ang="0">
                  <a:pos x="149" y="639"/>
                </a:cxn>
                <a:cxn ang="0">
                  <a:pos x="174" y="639"/>
                </a:cxn>
                <a:cxn ang="0">
                  <a:pos x="207" y="573"/>
                </a:cxn>
                <a:cxn ang="0">
                  <a:pos x="232" y="573"/>
                </a:cxn>
                <a:cxn ang="0">
                  <a:pos x="257" y="498"/>
                </a:cxn>
                <a:cxn ang="0">
                  <a:pos x="282" y="498"/>
                </a:cxn>
                <a:cxn ang="0">
                  <a:pos x="315" y="498"/>
                </a:cxn>
                <a:cxn ang="0">
                  <a:pos x="340" y="432"/>
                </a:cxn>
                <a:cxn ang="0">
                  <a:pos x="365" y="432"/>
                </a:cxn>
                <a:cxn ang="0">
                  <a:pos x="390" y="432"/>
                </a:cxn>
                <a:cxn ang="0">
                  <a:pos x="423" y="432"/>
                </a:cxn>
                <a:cxn ang="0">
                  <a:pos x="448" y="432"/>
                </a:cxn>
                <a:cxn ang="0">
                  <a:pos x="473" y="432"/>
                </a:cxn>
                <a:cxn ang="0">
                  <a:pos x="497" y="357"/>
                </a:cxn>
                <a:cxn ang="0">
                  <a:pos x="531" y="357"/>
                </a:cxn>
                <a:cxn ang="0">
                  <a:pos x="556" y="357"/>
                </a:cxn>
                <a:cxn ang="0">
                  <a:pos x="580" y="357"/>
                </a:cxn>
                <a:cxn ang="0">
                  <a:pos x="605" y="357"/>
                </a:cxn>
                <a:cxn ang="0">
                  <a:pos x="638" y="282"/>
                </a:cxn>
                <a:cxn ang="0">
                  <a:pos x="663" y="282"/>
                </a:cxn>
                <a:cxn ang="0">
                  <a:pos x="688" y="282"/>
                </a:cxn>
                <a:cxn ang="0">
                  <a:pos x="713" y="282"/>
                </a:cxn>
                <a:cxn ang="0">
                  <a:pos x="746" y="216"/>
                </a:cxn>
                <a:cxn ang="0">
                  <a:pos x="771" y="216"/>
                </a:cxn>
                <a:cxn ang="0">
                  <a:pos x="796" y="216"/>
                </a:cxn>
                <a:cxn ang="0">
                  <a:pos x="821" y="141"/>
                </a:cxn>
                <a:cxn ang="0">
                  <a:pos x="854" y="141"/>
                </a:cxn>
                <a:cxn ang="0">
                  <a:pos x="879" y="141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75"/>
                </a:cxn>
                <a:cxn ang="0">
                  <a:pos x="987" y="75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0"/>
                </a:cxn>
                <a:cxn ang="0">
                  <a:pos x="1120" y="0"/>
                </a:cxn>
              </a:cxnLst>
              <a:rect l="0" t="0" r="r" b="b"/>
              <a:pathLst>
                <a:path w="1136" h="1070">
                  <a:moveTo>
                    <a:pt x="0" y="1070"/>
                  </a:moveTo>
                  <a:lnTo>
                    <a:pt x="8" y="996"/>
                  </a:lnTo>
                  <a:lnTo>
                    <a:pt x="16" y="921"/>
                  </a:lnTo>
                  <a:lnTo>
                    <a:pt x="25" y="855"/>
                  </a:lnTo>
                  <a:lnTo>
                    <a:pt x="33" y="780"/>
                  </a:lnTo>
                  <a:lnTo>
                    <a:pt x="41" y="780"/>
                  </a:lnTo>
                  <a:lnTo>
                    <a:pt x="50" y="780"/>
                  </a:lnTo>
                  <a:lnTo>
                    <a:pt x="58" y="780"/>
                  </a:lnTo>
                  <a:lnTo>
                    <a:pt x="66" y="780"/>
                  </a:lnTo>
                  <a:lnTo>
                    <a:pt x="74" y="780"/>
                  </a:lnTo>
                  <a:lnTo>
                    <a:pt x="83" y="780"/>
                  </a:lnTo>
                  <a:lnTo>
                    <a:pt x="99" y="714"/>
                  </a:lnTo>
                  <a:lnTo>
                    <a:pt x="108" y="714"/>
                  </a:lnTo>
                  <a:lnTo>
                    <a:pt x="116" y="714"/>
                  </a:lnTo>
                  <a:lnTo>
                    <a:pt x="124" y="714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7" y="639"/>
                  </a:lnTo>
                  <a:lnTo>
                    <a:pt x="166" y="639"/>
                  </a:lnTo>
                  <a:lnTo>
                    <a:pt x="174" y="639"/>
                  </a:lnTo>
                  <a:lnTo>
                    <a:pt x="182" y="573"/>
                  </a:lnTo>
                  <a:lnTo>
                    <a:pt x="191" y="573"/>
                  </a:lnTo>
                  <a:lnTo>
                    <a:pt x="207" y="573"/>
                  </a:lnTo>
                  <a:lnTo>
                    <a:pt x="215" y="573"/>
                  </a:lnTo>
                  <a:lnTo>
                    <a:pt x="224" y="573"/>
                  </a:lnTo>
                  <a:lnTo>
                    <a:pt x="232" y="573"/>
                  </a:lnTo>
                  <a:lnTo>
                    <a:pt x="240" y="573"/>
                  </a:lnTo>
                  <a:lnTo>
                    <a:pt x="249" y="573"/>
                  </a:lnTo>
                  <a:lnTo>
                    <a:pt x="257" y="498"/>
                  </a:lnTo>
                  <a:lnTo>
                    <a:pt x="265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8" y="498"/>
                  </a:lnTo>
                  <a:lnTo>
                    <a:pt x="315" y="498"/>
                  </a:lnTo>
                  <a:lnTo>
                    <a:pt x="323" y="498"/>
                  </a:lnTo>
                  <a:lnTo>
                    <a:pt x="332" y="432"/>
                  </a:lnTo>
                  <a:lnTo>
                    <a:pt x="340" y="432"/>
                  </a:lnTo>
                  <a:lnTo>
                    <a:pt x="348" y="432"/>
                  </a:lnTo>
                  <a:lnTo>
                    <a:pt x="356" y="432"/>
                  </a:lnTo>
                  <a:lnTo>
                    <a:pt x="365" y="432"/>
                  </a:lnTo>
                  <a:lnTo>
                    <a:pt x="373" y="432"/>
                  </a:lnTo>
                  <a:lnTo>
                    <a:pt x="381" y="432"/>
                  </a:lnTo>
                  <a:lnTo>
                    <a:pt x="390" y="432"/>
                  </a:lnTo>
                  <a:lnTo>
                    <a:pt x="398" y="432"/>
                  </a:lnTo>
                  <a:lnTo>
                    <a:pt x="406" y="432"/>
                  </a:lnTo>
                  <a:lnTo>
                    <a:pt x="423" y="432"/>
                  </a:lnTo>
                  <a:lnTo>
                    <a:pt x="431" y="432"/>
                  </a:lnTo>
                  <a:lnTo>
                    <a:pt x="439" y="432"/>
                  </a:lnTo>
                  <a:lnTo>
                    <a:pt x="448" y="432"/>
                  </a:lnTo>
                  <a:lnTo>
                    <a:pt x="456" y="432"/>
                  </a:lnTo>
                  <a:lnTo>
                    <a:pt x="464" y="432"/>
                  </a:lnTo>
                  <a:lnTo>
                    <a:pt x="473" y="432"/>
                  </a:lnTo>
                  <a:lnTo>
                    <a:pt x="481" y="357"/>
                  </a:lnTo>
                  <a:lnTo>
                    <a:pt x="489" y="357"/>
                  </a:lnTo>
                  <a:lnTo>
                    <a:pt x="497" y="357"/>
                  </a:lnTo>
                  <a:lnTo>
                    <a:pt x="506" y="357"/>
                  </a:lnTo>
                  <a:lnTo>
                    <a:pt x="522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47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2" y="357"/>
                  </a:lnTo>
                  <a:lnTo>
                    <a:pt x="580" y="357"/>
                  </a:lnTo>
                  <a:lnTo>
                    <a:pt x="589" y="357"/>
                  </a:lnTo>
                  <a:lnTo>
                    <a:pt x="597" y="357"/>
                  </a:lnTo>
                  <a:lnTo>
                    <a:pt x="605" y="357"/>
                  </a:lnTo>
                  <a:lnTo>
                    <a:pt x="614" y="357"/>
                  </a:lnTo>
                  <a:lnTo>
                    <a:pt x="630" y="282"/>
                  </a:lnTo>
                  <a:lnTo>
                    <a:pt x="638" y="282"/>
                  </a:lnTo>
                  <a:lnTo>
                    <a:pt x="647" y="282"/>
                  </a:lnTo>
                  <a:lnTo>
                    <a:pt x="655" y="282"/>
                  </a:lnTo>
                  <a:lnTo>
                    <a:pt x="663" y="282"/>
                  </a:lnTo>
                  <a:lnTo>
                    <a:pt x="672" y="282"/>
                  </a:lnTo>
                  <a:lnTo>
                    <a:pt x="680" y="282"/>
                  </a:lnTo>
                  <a:lnTo>
                    <a:pt x="688" y="282"/>
                  </a:lnTo>
                  <a:lnTo>
                    <a:pt x="697" y="282"/>
                  </a:lnTo>
                  <a:lnTo>
                    <a:pt x="705" y="282"/>
                  </a:lnTo>
                  <a:lnTo>
                    <a:pt x="713" y="282"/>
                  </a:lnTo>
                  <a:lnTo>
                    <a:pt x="721" y="282"/>
                  </a:lnTo>
                  <a:lnTo>
                    <a:pt x="738" y="216"/>
                  </a:lnTo>
                  <a:lnTo>
                    <a:pt x="746" y="216"/>
                  </a:lnTo>
                  <a:lnTo>
                    <a:pt x="755" y="216"/>
                  </a:lnTo>
                  <a:lnTo>
                    <a:pt x="763" y="216"/>
                  </a:lnTo>
                  <a:lnTo>
                    <a:pt x="771" y="216"/>
                  </a:lnTo>
                  <a:lnTo>
                    <a:pt x="780" y="216"/>
                  </a:lnTo>
                  <a:lnTo>
                    <a:pt x="788" y="216"/>
                  </a:lnTo>
                  <a:lnTo>
                    <a:pt x="796" y="216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7" y="141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75"/>
                  </a:lnTo>
                  <a:lnTo>
                    <a:pt x="962" y="75"/>
                  </a:lnTo>
                  <a:lnTo>
                    <a:pt x="970" y="75"/>
                  </a:lnTo>
                  <a:lnTo>
                    <a:pt x="979" y="75"/>
                  </a:lnTo>
                  <a:lnTo>
                    <a:pt x="987" y="75"/>
                  </a:lnTo>
                  <a:lnTo>
                    <a:pt x="995" y="75"/>
                  </a:lnTo>
                  <a:lnTo>
                    <a:pt x="1003" y="75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1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6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74089379-85EC-6885-0E15-1C410F1B6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037"/>
              <a:ext cx="1145" cy="705"/>
            </a:xfrm>
            <a:custGeom>
              <a:avLst/>
              <a:gdLst/>
              <a:ahLst/>
              <a:cxnLst>
                <a:cxn ang="0">
                  <a:pos x="25" y="705"/>
                </a:cxn>
                <a:cxn ang="0">
                  <a:pos x="50" y="705"/>
                </a:cxn>
                <a:cxn ang="0">
                  <a:pos x="75" y="705"/>
                </a:cxn>
                <a:cxn ang="0">
                  <a:pos x="100" y="639"/>
                </a:cxn>
                <a:cxn ang="0">
                  <a:pos x="133" y="639"/>
                </a:cxn>
                <a:cxn ang="0">
                  <a:pos x="158" y="564"/>
                </a:cxn>
                <a:cxn ang="0">
                  <a:pos x="183" y="564"/>
                </a:cxn>
                <a:cxn ang="0">
                  <a:pos x="208" y="564"/>
                </a:cxn>
                <a:cxn ang="0">
                  <a:pos x="241" y="564"/>
                </a:cxn>
                <a:cxn ang="0">
                  <a:pos x="266" y="498"/>
                </a:cxn>
                <a:cxn ang="0">
                  <a:pos x="290" y="498"/>
                </a:cxn>
                <a:cxn ang="0">
                  <a:pos x="315" y="498"/>
                </a:cxn>
                <a:cxn ang="0">
                  <a:pos x="349" y="498"/>
                </a:cxn>
                <a:cxn ang="0">
                  <a:pos x="373" y="423"/>
                </a:cxn>
                <a:cxn ang="0">
                  <a:pos x="398" y="423"/>
                </a:cxn>
                <a:cxn ang="0">
                  <a:pos x="423" y="357"/>
                </a:cxn>
                <a:cxn ang="0">
                  <a:pos x="456" y="357"/>
                </a:cxn>
                <a:cxn ang="0">
                  <a:pos x="481" y="357"/>
                </a:cxn>
                <a:cxn ang="0">
                  <a:pos x="506" y="357"/>
                </a:cxn>
                <a:cxn ang="0">
                  <a:pos x="531" y="357"/>
                </a:cxn>
                <a:cxn ang="0">
                  <a:pos x="564" y="357"/>
                </a:cxn>
                <a:cxn ang="0">
                  <a:pos x="589" y="282"/>
                </a:cxn>
                <a:cxn ang="0">
                  <a:pos x="614" y="282"/>
                </a:cxn>
                <a:cxn ang="0">
                  <a:pos x="639" y="208"/>
                </a:cxn>
                <a:cxn ang="0">
                  <a:pos x="672" y="208"/>
                </a:cxn>
                <a:cxn ang="0">
                  <a:pos x="697" y="208"/>
                </a:cxn>
                <a:cxn ang="0">
                  <a:pos x="722" y="208"/>
                </a:cxn>
                <a:cxn ang="0">
                  <a:pos x="747" y="208"/>
                </a:cxn>
                <a:cxn ang="0">
                  <a:pos x="780" y="141"/>
                </a:cxn>
                <a:cxn ang="0">
                  <a:pos x="805" y="141"/>
                </a:cxn>
                <a:cxn ang="0">
                  <a:pos x="830" y="141"/>
                </a:cxn>
                <a:cxn ang="0">
                  <a:pos x="855" y="141"/>
                </a:cxn>
                <a:cxn ang="0">
                  <a:pos x="888" y="141"/>
                </a:cxn>
                <a:cxn ang="0">
                  <a:pos x="913" y="67"/>
                </a:cxn>
                <a:cxn ang="0">
                  <a:pos x="937" y="67"/>
                </a:cxn>
                <a:cxn ang="0">
                  <a:pos x="962" y="67"/>
                </a:cxn>
                <a:cxn ang="0">
                  <a:pos x="996" y="0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0"/>
                </a:cxn>
                <a:cxn ang="0">
                  <a:pos x="1103" y="0"/>
                </a:cxn>
                <a:cxn ang="0">
                  <a:pos x="1128" y="0"/>
                </a:cxn>
              </a:cxnLst>
              <a:rect l="0" t="0" r="r" b="b"/>
              <a:pathLst>
                <a:path w="1145" h="705">
                  <a:moveTo>
                    <a:pt x="0" y="705"/>
                  </a:moveTo>
                  <a:lnTo>
                    <a:pt x="8" y="705"/>
                  </a:lnTo>
                  <a:lnTo>
                    <a:pt x="25" y="705"/>
                  </a:lnTo>
                  <a:lnTo>
                    <a:pt x="33" y="705"/>
                  </a:lnTo>
                  <a:lnTo>
                    <a:pt x="42" y="705"/>
                  </a:lnTo>
                  <a:lnTo>
                    <a:pt x="50" y="705"/>
                  </a:lnTo>
                  <a:lnTo>
                    <a:pt x="58" y="705"/>
                  </a:lnTo>
                  <a:lnTo>
                    <a:pt x="67" y="705"/>
                  </a:lnTo>
                  <a:lnTo>
                    <a:pt x="75" y="705"/>
                  </a:lnTo>
                  <a:lnTo>
                    <a:pt x="83" y="705"/>
                  </a:lnTo>
                  <a:lnTo>
                    <a:pt x="91" y="705"/>
                  </a:lnTo>
                  <a:lnTo>
                    <a:pt x="100" y="639"/>
                  </a:lnTo>
                  <a:lnTo>
                    <a:pt x="108" y="639"/>
                  </a:lnTo>
                  <a:lnTo>
                    <a:pt x="116" y="639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8" y="564"/>
                  </a:lnTo>
                  <a:lnTo>
                    <a:pt x="166" y="564"/>
                  </a:lnTo>
                  <a:lnTo>
                    <a:pt x="174" y="564"/>
                  </a:lnTo>
                  <a:lnTo>
                    <a:pt x="183" y="564"/>
                  </a:lnTo>
                  <a:lnTo>
                    <a:pt x="191" y="564"/>
                  </a:lnTo>
                  <a:lnTo>
                    <a:pt x="199" y="564"/>
                  </a:lnTo>
                  <a:lnTo>
                    <a:pt x="208" y="564"/>
                  </a:lnTo>
                  <a:lnTo>
                    <a:pt x="216" y="564"/>
                  </a:lnTo>
                  <a:lnTo>
                    <a:pt x="232" y="564"/>
                  </a:lnTo>
                  <a:lnTo>
                    <a:pt x="241" y="564"/>
                  </a:lnTo>
                  <a:lnTo>
                    <a:pt x="249" y="564"/>
                  </a:lnTo>
                  <a:lnTo>
                    <a:pt x="257" y="564"/>
                  </a:lnTo>
                  <a:lnTo>
                    <a:pt x="266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9" y="498"/>
                  </a:lnTo>
                  <a:lnTo>
                    <a:pt x="307" y="498"/>
                  </a:lnTo>
                  <a:lnTo>
                    <a:pt x="315" y="498"/>
                  </a:lnTo>
                  <a:lnTo>
                    <a:pt x="324" y="498"/>
                  </a:lnTo>
                  <a:lnTo>
                    <a:pt x="340" y="498"/>
                  </a:lnTo>
                  <a:lnTo>
                    <a:pt x="349" y="498"/>
                  </a:lnTo>
                  <a:lnTo>
                    <a:pt x="357" y="498"/>
                  </a:lnTo>
                  <a:lnTo>
                    <a:pt x="365" y="498"/>
                  </a:lnTo>
                  <a:lnTo>
                    <a:pt x="373" y="423"/>
                  </a:lnTo>
                  <a:lnTo>
                    <a:pt x="382" y="423"/>
                  </a:lnTo>
                  <a:lnTo>
                    <a:pt x="390" y="423"/>
                  </a:lnTo>
                  <a:lnTo>
                    <a:pt x="398" y="423"/>
                  </a:lnTo>
                  <a:lnTo>
                    <a:pt x="407" y="423"/>
                  </a:lnTo>
                  <a:lnTo>
                    <a:pt x="415" y="423"/>
                  </a:lnTo>
                  <a:lnTo>
                    <a:pt x="423" y="357"/>
                  </a:lnTo>
                  <a:lnTo>
                    <a:pt x="431" y="357"/>
                  </a:lnTo>
                  <a:lnTo>
                    <a:pt x="448" y="357"/>
                  </a:lnTo>
                  <a:lnTo>
                    <a:pt x="456" y="357"/>
                  </a:lnTo>
                  <a:lnTo>
                    <a:pt x="465" y="357"/>
                  </a:lnTo>
                  <a:lnTo>
                    <a:pt x="473" y="357"/>
                  </a:lnTo>
                  <a:lnTo>
                    <a:pt x="481" y="357"/>
                  </a:lnTo>
                  <a:lnTo>
                    <a:pt x="490" y="357"/>
                  </a:lnTo>
                  <a:lnTo>
                    <a:pt x="498" y="357"/>
                  </a:lnTo>
                  <a:lnTo>
                    <a:pt x="506" y="357"/>
                  </a:lnTo>
                  <a:lnTo>
                    <a:pt x="514" y="357"/>
                  </a:lnTo>
                  <a:lnTo>
                    <a:pt x="523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3" y="357"/>
                  </a:lnTo>
                  <a:lnTo>
                    <a:pt x="581" y="357"/>
                  </a:lnTo>
                  <a:lnTo>
                    <a:pt x="589" y="282"/>
                  </a:lnTo>
                  <a:lnTo>
                    <a:pt x="597" y="282"/>
                  </a:lnTo>
                  <a:lnTo>
                    <a:pt x="606" y="282"/>
                  </a:lnTo>
                  <a:lnTo>
                    <a:pt x="614" y="282"/>
                  </a:lnTo>
                  <a:lnTo>
                    <a:pt x="622" y="282"/>
                  </a:lnTo>
                  <a:lnTo>
                    <a:pt x="631" y="282"/>
                  </a:lnTo>
                  <a:lnTo>
                    <a:pt x="639" y="208"/>
                  </a:lnTo>
                  <a:lnTo>
                    <a:pt x="655" y="208"/>
                  </a:lnTo>
                  <a:lnTo>
                    <a:pt x="664" y="208"/>
                  </a:lnTo>
                  <a:lnTo>
                    <a:pt x="672" y="208"/>
                  </a:lnTo>
                  <a:lnTo>
                    <a:pt x="680" y="208"/>
                  </a:lnTo>
                  <a:lnTo>
                    <a:pt x="689" y="208"/>
                  </a:lnTo>
                  <a:lnTo>
                    <a:pt x="697" y="208"/>
                  </a:lnTo>
                  <a:lnTo>
                    <a:pt x="705" y="208"/>
                  </a:lnTo>
                  <a:lnTo>
                    <a:pt x="714" y="208"/>
                  </a:lnTo>
                  <a:lnTo>
                    <a:pt x="722" y="208"/>
                  </a:lnTo>
                  <a:lnTo>
                    <a:pt x="730" y="208"/>
                  </a:lnTo>
                  <a:lnTo>
                    <a:pt x="738" y="208"/>
                  </a:lnTo>
                  <a:lnTo>
                    <a:pt x="747" y="208"/>
                  </a:lnTo>
                  <a:lnTo>
                    <a:pt x="763" y="141"/>
                  </a:lnTo>
                  <a:lnTo>
                    <a:pt x="772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5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30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5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8" y="141"/>
                  </a:lnTo>
                  <a:lnTo>
                    <a:pt x="896" y="141"/>
                  </a:lnTo>
                  <a:lnTo>
                    <a:pt x="904" y="67"/>
                  </a:lnTo>
                  <a:lnTo>
                    <a:pt x="913" y="67"/>
                  </a:lnTo>
                  <a:lnTo>
                    <a:pt x="921" y="67"/>
                  </a:lnTo>
                  <a:lnTo>
                    <a:pt x="929" y="67"/>
                  </a:lnTo>
                  <a:lnTo>
                    <a:pt x="937" y="67"/>
                  </a:lnTo>
                  <a:lnTo>
                    <a:pt x="946" y="67"/>
                  </a:lnTo>
                  <a:lnTo>
                    <a:pt x="954" y="67"/>
                  </a:lnTo>
                  <a:lnTo>
                    <a:pt x="962" y="67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6" y="0"/>
                  </a:lnTo>
                  <a:lnTo>
                    <a:pt x="1004" y="0"/>
                  </a:lnTo>
                  <a:lnTo>
                    <a:pt x="1012" y="0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0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0"/>
                  </a:lnTo>
                  <a:lnTo>
                    <a:pt x="1070" y="0"/>
                  </a:lnTo>
                  <a:lnTo>
                    <a:pt x="1087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2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7" y="0"/>
                  </a:lnTo>
                  <a:lnTo>
                    <a:pt x="1145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id="{41AC3D0B-C5CA-1805-BCB2-4766C7527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681"/>
              <a:ext cx="1045" cy="356"/>
            </a:xfrm>
            <a:custGeom>
              <a:avLst/>
              <a:gdLst/>
              <a:ahLst/>
              <a:cxnLst>
                <a:cxn ang="0">
                  <a:pos x="8" y="356"/>
                </a:cxn>
                <a:cxn ang="0">
                  <a:pos x="25" y="356"/>
                </a:cxn>
                <a:cxn ang="0">
                  <a:pos x="50" y="356"/>
                </a:cxn>
                <a:cxn ang="0">
                  <a:pos x="66" y="356"/>
                </a:cxn>
                <a:cxn ang="0">
                  <a:pos x="83" y="356"/>
                </a:cxn>
                <a:cxn ang="0">
                  <a:pos x="99" y="356"/>
                </a:cxn>
                <a:cxn ang="0">
                  <a:pos x="116" y="356"/>
                </a:cxn>
                <a:cxn ang="0">
                  <a:pos x="133" y="356"/>
                </a:cxn>
                <a:cxn ang="0">
                  <a:pos x="157" y="356"/>
                </a:cxn>
                <a:cxn ang="0">
                  <a:pos x="174" y="356"/>
                </a:cxn>
                <a:cxn ang="0">
                  <a:pos x="191" y="356"/>
                </a:cxn>
                <a:cxn ang="0">
                  <a:pos x="207" y="356"/>
                </a:cxn>
                <a:cxn ang="0">
                  <a:pos x="224" y="356"/>
                </a:cxn>
                <a:cxn ang="0">
                  <a:pos x="240" y="282"/>
                </a:cxn>
                <a:cxn ang="0">
                  <a:pos x="265" y="282"/>
                </a:cxn>
                <a:cxn ang="0">
                  <a:pos x="282" y="282"/>
                </a:cxn>
                <a:cxn ang="0">
                  <a:pos x="298" y="282"/>
                </a:cxn>
                <a:cxn ang="0">
                  <a:pos x="315" y="282"/>
                </a:cxn>
                <a:cxn ang="0">
                  <a:pos x="332" y="282"/>
                </a:cxn>
                <a:cxn ang="0">
                  <a:pos x="348" y="282"/>
                </a:cxn>
                <a:cxn ang="0">
                  <a:pos x="373" y="282"/>
                </a:cxn>
                <a:cxn ang="0">
                  <a:pos x="390" y="282"/>
                </a:cxn>
                <a:cxn ang="0">
                  <a:pos x="406" y="282"/>
                </a:cxn>
                <a:cxn ang="0">
                  <a:pos x="423" y="215"/>
                </a:cxn>
                <a:cxn ang="0">
                  <a:pos x="439" y="215"/>
                </a:cxn>
                <a:cxn ang="0">
                  <a:pos x="464" y="215"/>
                </a:cxn>
                <a:cxn ang="0">
                  <a:pos x="481" y="215"/>
                </a:cxn>
                <a:cxn ang="0">
                  <a:pos x="498" y="215"/>
                </a:cxn>
                <a:cxn ang="0">
                  <a:pos x="514" y="215"/>
                </a:cxn>
                <a:cxn ang="0">
                  <a:pos x="531" y="215"/>
                </a:cxn>
                <a:cxn ang="0">
                  <a:pos x="547" y="215"/>
                </a:cxn>
                <a:cxn ang="0">
                  <a:pos x="572" y="215"/>
                </a:cxn>
                <a:cxn ang="0">
                  <a:pos x="589" y="215"/>
                </a:cxn>
                <a:cxn ang="0">
                  <a:pos x="605" y="215"/>
                </a:cxn>
                <a:cxn ang="0">
                  <a:pos x="622" y="215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141"/>
                </a:cxn>
                <a:cxn ang="0">
                  <a:pos x="821" y="141"/>
                </a:cxn>
                <a:cxn ang="0">
                  <a:pos x="838" y="141"/>
                </a:cxn>
                <a:cxn ang="0">
                  <a:pos x="854" y="141"/>
                </a:cxn>
                <a:cxn ang="0">
                  <a:pos x="871" y="74"/>
                </a:cxn>
                <a:cxn ang="0">
                  <a:pos x="896" y="74"/>
                </a:cxn>
                <a:cxn ang="0">
                  <a:pos x="912" y="74"/>
                </a:cxn>
                <a:cxn ang="0">
                  <a:pos x="929" y="74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0"/>
                </a:cxn>
                <a:cxn ang="0">
                  <a:pos x="1003" y="0"/>
                </a:cxn>
                <a:cxn ang="0">
                  <a:pos x="1020" y="74"/>
                </a:cxn>
                <a:cxn ang="0">
                  <a:pos x="1037" y="74"/>
                </a:cxn>
              </a:cxnLst>
              <a:rect l="0" t="0" r="r" b="b"/>
              <a:pathLst>
                <a:path w="1045" h="356">
                  <a:moveTo>
                    <a:pt x="0" y="356"/>
                  </a:moveTo>
                  <a:lnTo>
                    <a:pt x="8" y="356"/>
                  </a:lnTo>
                  <a:lnTo>
                    <a:pt x="16" y="356"/>
                  </a:lnTo>
                  <a:lnTo>
                    <a:pt x="25" y="356"/>
                  </a:lnTo>
                  <a:lnTo>
                    <a:pt x="41" y="356"/>
                  </a:lnTo>
                  <a:lnTo>
                    <a:pt x="50" y="356"/>
                  </a:lnTo>
                  <a:lnTo>
                    <a:pt x="58" y="356"/>
                  </a:lnTo>
                  <a:lnTo>
                    <a:pt x="66" y="356"/>
                  </a:lnTo>
                  <a:lnTo>
                    <a:pt x="74" y="356"/>
                  </a:lnTo>
                  <a:lnTo>
                    <a:pt x="83" y="356"/>
                  </a:lnTo>
                  <a:lnTo>
                    <a:pt x="91" y="356"/>
                  </a:lnTo>
                  <a:lnTo>
                    <a:pt x="99" y="356"/>
                  </a:lnTo>
                  <a:lnTo>
                    <a:pt x="108" y="356"/>
                  </a:lnTo>
                  <a:lnTo>
                    <a:pt x="116" y="356"/>
                  </a:lnTo>
                  <a:lnTo>
                    <a:pt x="124" y="356"/>
                  </a:lnTo>
                  <a:lnTo>
                    <a:pt x="133" y="356"/>
                  </a:lnTo>
                  <a:lnTo>
                    <a:pt x="149" y="356"/>
                  </a:lnTo>
                  <a:lnTo>
                    <a:pt x="157" y="356"/>
                  </a:lnTo>
                  <a:lnTo>
                    <a:pt x="166" y="356"/>
                  </a:lnTo>
                  <a:lnTo>
                    <a:pt x="174" y="356"/>
                  </a:lnTo>
                  <a:lnTo>
                    <a:pt x="182" y="356"/>
                  </a:lnTo>
                  <a:lnTo>
                    <a:pt x="191" y="356"/>
                  </a:lnTo>
                  <a:lnTo>
                    <a:pt x="199" y="356"/>
                  </a:lnTo>
                  <a:lnTo>
                    <a:pt x="207" y="356"/>
                  </a:lnTo>
                  <a:lnTo>
                    <a:pt x="215" y="356"/>
                  </a:lnTo>
                  <a:lnTo>
                    <a:pt x="224" y="356"/>
                  </a:lnTo>
                  <a:lnTo>
                    <a:pt x="232" y="356"/>
                  </a:lnTo>
                  <a:lnTo>
                    <a:pt x="240" y="282"/>
                  </a:lnTo>
                  <a:lnTo>
                    <a:pt x="257" y="282"/>
                  </a:lnTo>
                  <a:lnTo>
                    <a:pt x="265" y="282"/>
                  </a:lnTo>
                  <a:lnTo>
                    <a:pt x="274" y="282"/>
                  </a:lnTo>
                  <a:lnTo>
                    <a:pt x="282" y="282"/>
                  </a:lnTo>
                  <a:lnTo>
                    <a:pt x="290" y="282"/>
                  </a:lnTo>
                  <a:lnTo>
                    <a:pt x="298" y="282"/>
                  </a:lnTo>
                  <a:lnTo>
                    <a:pt x="307" y="282"/>
                  </a:lnTo>
                  <a:lnTo>
                    <a:pt x="315" y="282"/>
                  </a:lnTo>
                  <a:lnTo>
                    <a:pt x="323" y="282"/>
                  </a:lnTo>
                  <a:lnTo>
                    <a:pt x="332" y="282"/>
                  </a:lnTo>
                  <a:lnTo>
                    <a:pt x="340" y="282"/>
                  </a:lnTo>
                  <a:lnTo>
                    <a:pt x="348" y="282"/>
                  </a:lnTo>
                  <a:lnTo>
                    <a:pt x="365" y="282"/>
                  </a:lnTo>
                  <a:lnTo>
                    <a:pt x="373" y="282"/>
                  </a:lnTo>
                  <a:lnTo>
                    <a:pt x="381" y="282"/>
                  </a:lnTo>
                  <a:lnTo>
                    <a:pt x="390" y="282"/>
                  </a:lnTo>
                  <a:lnTo>
                    <a:pt x="398" y="282"/>
                  </a:lnTo>
                  <a:lnTo>
                    <a:pt x="406" y="282"/>
                  </a:lnTo>
                  <a:lnTo>
                    <a:pt x="415" y="215"/>
                  </a:lnTo>
                  <a:lnTo>
                    <a:pt x="423" y="215"/>
                  </a:lnTo>
                  <a:lnTo>
                    <a:pt x="431" y="215"/>
                  </a:lnTo>
                  <a:lnTo>
                    <a:pt x="439" y="215"/>
                  </a:lnTo>
                  <a:lnTo>
                    <a:pt x="448" y="215"/>
                  </a:lnTo>
                  <a:lnTo>
                    <a:pt x="464" y="215"/>
                  </a:lnTo>
                  <a:lnTo>
                    <a:pt x="473" y="215"/>
                  </a:lnTo>
                  <a:lnTo>
                    <a:pt x="481" y="215"/>
                  </a:lnTo>
                  <a:lnTo>
                    <a:pt x="489" y="215"/>
                  </a:lnTo>
                  <a:lnTo>
                    <a:pt x="498" y="215"/>
                  </a:lnTo>
                  <a:lnTo>
                    <a:pt x="506" y="215"/>
                  </a:lnTo>
                  <a:lnTo>
                    <a:pt x="514" y="215"/>
                  </a:lnTo>
                  <a:lnTo>
                    <a:pt x="522" y="215"/>
                  </a:lnTo>
                  <a:lnTo>
                    <a:pt x="531" y="215"/>
                  </a:lnTo>
                  <a:lnTo>
                    <a:pt x="539" y="215"/>
                  </a:lnTo>
                  <a:lnTo>
                    <a:pt x="547" y="215"/>
                  </a:lnTo>
                  <a:lnTo>
                    <a:pt x="556" y="215"/>
                  </a:lnTo>
                  <a:lnTo>
                    <a:pt x="572" y="215"/>
                  </a:lnTo>
                  <a:lnTo>
                    <a:pt x="580" y="215"/>
                  </a:lnTo>
                  <a:lnTo>
                    <a:pt x="589" y="215"/>
                  </a:lnTo>
                  <a:lnTo>
                    <a:pt x="597" y="215"/>
                  </a:lnTo>
                  <a:lnTo>
                    <a:pt x="605" y="215"/>
                  </a:lnTo>
                  <a:lnTo>
                    <a:pt x="614" y="215"/>
                  </a:lnTo>
                  <a:lnTo>
                    <a:pt x="622" y="215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74"/>
                  </a:lnTo>
                  <a:lnTo>
                    <a:pt x="887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2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4"/>
                  </a:lnTo>
                  <a:lnTo>
                    <a:pt x="1020" y="74"/>
                  </a:lnTo>
                  <a:lnTo>
                    <a:pt x="1028" y="74"/>
                  </a:lnTo>
                  <a:lnTo>
                    <a:pt x="1037" y="74"/>
                  </a:lnTo>
                  <a:lnTo>
                    <a:pt x="1045" y="74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42" name="Line 88">
            <a:extLst>
              <a:ext uri="{FF2B5EF4-FFF2-40B4-BE49-F238E27FC236}">
                <a16:creationId xmlns:a16="http://schemas.microsoft.com/office/drawing/2014/main" id="{A58CA0A1-C13A-3EFA-56CD-75BC5A5FF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943412"/>
            <a:ext cx="3422511" cy="22058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3" name="Line 89">
            <a:extLst>
              <a:ext uri="{FF2B5EF4-FFF2-40B4-BE49-F238E27FC236}">
                <a16:creationId xmlns:a16="http://schemas.microsoft.com/office/drawing/2014/main" id="{6A66D3B7-ABB9-5B42-5FC0-B7C8460B8B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2421675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4" name="Line 90">
            <a:extLst>
              <a:ext uri="{FF2B5EF4-FFF2-40B4-BE49-F238E27FC236}">
                <a16:creationId xmlns:a16="http://schemas.microsoft.com/office/drawing/2014/main" id="{996336CD-EF09-A986-935E-9FB03D3D40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421034"/>
            <a:ext cx="3422511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5" name="Line 91">
            <a:extLst>
              <a:ext uri="{FF2B5EF4-FFF2-40B4-BE49-F238E27FC236}">
                <a16:creationId xmlns:a16="http://schemas.microsoft.com/office/drawing/2014/main" id="{6BC84FA7-0C12-DA56-55A7-A234CA187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284674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6" name="Line 93">
            <a:extLst>
              <a:ext uri="{FF2B5EF4-FFF2-40B4-BE49-F238E27FC236}">
                <a16:creationId xmlns:a16="http://schemas.microsoft.com/office/drawing/2014/main" id="{07ECC701-6C6B-7E90-A7C6-4F3A8215F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6481" y="1352854"/>
            <a:ext cx="0" cy="263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FC75908-04D1-A435-8898-76A3E922D6EA}"/>
              </a:ext>
            </a:extLst>
          </p:cNvPr>
          <p:cNvGrpSpPr/>
          <p:nvPr/>
        </p:nvGrpSpPr>
        <p:grpSpPr>
          <a:xfrm>
            <a:off x="3172539" y="1057073"/>
            <a:ext cx="4279781" cy="3484286"/>
            <a:chOff x="3172539" y="1057073"/>
            <a:chExt cx="4279781" cy="3484286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170A6234-1FE3-488A-D13A-90D11D6A1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BC334982-AA55-8C8A-E06F-CFC0CE460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694546" cy="1003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B29C32BC-A00D-07E1-5C60-A24DE8952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4451C756-F29C-5327-9E0B-5BBC4FB6F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3951713"/>
              <a:ext cx="1027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546611DE-8E6C-8335-88C1-8FF8CCAA8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6021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106B8812-9BF8-F442-D319-6DEFF163C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4020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778A282E-AE25-9511-B710-66F0FA392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3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29CEEE14-41F1-FC8E-AD14-3E233DEDB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1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06D0A234-203F-973D-9851-15F374D3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363673A6-2FDB-21E4-0358-DD74F639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9718" y="3992821"/>
              <a:ext cx="42089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B34EC33-38CB-6FEC-5406-AE47E22F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901581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0</a:t>
              </a:r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D96EFF48-DE65-8826-1342-3DCF0F448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635879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7" name="Rectangle 31">
              <a:extLst>
                <a:ext uri="{FF2B5EF4-FFF2-40B4-BE49-F238E27FC236}">
                  <a16:creationId xmlns:a16="http://schemas.microsoft.com/office/drawing/2014/main" id="{A89DE9CA-5358-EE93-DD68-3587D2512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543636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5</a:t>
              </a: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393452C4-0DB1-F356-EBB2-2C59FD105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277935"/>
              <a:ext cx="33876" cy="10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F01DC741-9CD7-CE22-7EA3-53C54454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318669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</a:t>
              </a:r>
            </a:p>
          </p:txBody>
        </p:sp>
        <p:sp>
          <p:nvSpPr>
            <p:cNvPr id="20" name="Line 35">
              <a:extLst>
                <a:ext uri="{FF2B5EF4-FFF2-40B4-BE49-F238E27FC236}">
                  <a16:creationId xmlns:a16="http://schemas.microsoft.com/office/drawing/2014/main" id="{34AF08BF-30A1-26CB-35BA-A6C96A140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919990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1" name="Rectangle 37">
              <a:extLst>
                <a:ext uri="{FF2B5EF4-FFF2-40B4-BE49-F238E27FC236}">
                  <a16:creationId xmlns:a16="http://schemas.microsoft.com/office/drawing/2014/main" id="{BAA06E5B-A8C2-C793-A756-EC0B33BFF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82874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15</a:t>
              </a:r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D1505AE8-D73F-8BC2-AD6C-9D4EA327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571069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DB9680B1-3481-83A6-B2D7-2DEF4F3F9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479828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</a:t>
              </a:r>
            </a:p>
          </p:txBody>
        </p:sp>
        <p:sp>
          <p:nvSpPr>
            <p:cNvPr id="24" name="Line 41">
              <a:extLst>
                <a:ext uri="{FF2B5EF4-FFF2-40B4-BE49-F238E27FC236}">
                  <a16:creationId xmlns:a16="http://schemas.microsoft.com/office/drawing/2014/main" id="{65CB35F0-FC17-854C-7863-048DDF856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213124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CBE0E9D7-93B6-9A0E-AD71-8CEE43F4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12188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25</a:t>
              </a:r>
            </a:p>
          </p:txBody>
        </p:sp>
        <p:sp>
          <p:nvSpPr>
            <p:cNvPr id="26" name="Line 44">
              <a:extLst>
                <a:ext uri="{FF2B5EF4-FFF2-40B4-BE49-F238E27FC236}">
                  <a16:creationId xmlns:a16="http://schemas.microsoft.com/office/drawing/2014/main" id="{CFF357FD-5D87-86D2-DE83-79351CE5E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856182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E42C1187-A093-7868-60AE-BB9C37EC3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76393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</a:t>
              </a:r>
            </a:p>
          </p:txBody>
        </p:sp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85F64C1C-6603-966A-51DA-62CF9C9E2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498237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9" name="Rectangle 49">
              <a:extLst>
                <a:ext uri="{FF2B5EF4-FFF2-40B4-BE49-F238E27FC236}">
                  <a16:creationId xmlns:a16="http://schemas.microsoft.com/office/drawing/2014/main" id="{BC250454-9457-9C8F-2564-5080D595B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406997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35</a:t>
              </a:r>
            </a:p>
          </p:txBody>
        </p:sp>
        <p:sp>
          <p:nvSpPr>
            <p:cNvPr id="30" name="Rectangle 52">
              <a:extLst>
                <a:ext uri="{FF2B5EF4-FFF2-40B4-BE49-F238E27FC236}">
                  <a16:creationId xmlns:a16="http://schemas.microsoft.com/office/drawing/2014/main" id="{ABB4F10A-9CB5-4FDC-F1AF-3E8AB7995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05707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</a:t>
              </a: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78C673CE-BA2B-2D4C-8CBB-74EAA8236E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64432" y="2468207"/>
              <a:ext cx="40087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b="1" dirty="0"/>
                <a:t>Level</a:t>
              </a:r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CD3DCF08-E1F5-46FE-47E9-464FCC471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694" y="4040949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0</a:t>
              </a:r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51DC0864-80C1-C318-5B47-A1E5B3FB4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040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100</a:t>
              </a:r>
            </a:p>
          </p:txBody>
        </p: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5CC10FFF-796B-10E2-4901-181301BB2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038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200</a:t>
              </a:r>
            </a:p>
          </p:txBody>
        </p:sp>
        <p:sp>
          <p:nvSpPr>
            <p:cNvPr id="50" name="Rectangle 22">
              <a:extLst>
                <a:ext uri="{FF2B5EF4-FFF2-40B4-BE49-F238E27FC236}">
                  <a16:creationId xmlns:a16="http://schemas.microsoft.com/office/drawing/2014/main" id="{3C97B3D0-8F8A-F5FE-FF54-54836334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825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300</a:t>
              </a:r>
            </a:p>
          </p:txBody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8B6552AD-E8E7-D12B-C1CB-333FEB97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824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400</a:t>
              </a:r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73A70E39-2A78-C676-A32D-A9FD9B3F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12" y="4356693"/>
              <a:ext cx="236481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1200" b="1" dirty="0"/>
                <a:t>Number of Games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1979BCB-CD01-5761-88B0-04AD5C0B7D19}"/>
              </a:ext>
            </a:extLst>
          </p:cNvPr>
          <p:cNvSpPr/>
          <p:nvPr/>
        </p:nvSpPr>
        <p:spPr>
          <a:xfrm>
            <a:off x="4911174" y="3032161"/>
            <a:ext cx="2266618" cy="866286"/>
          </a:xfrm>
          <a:prstGeom prst="rect">
            <a:avLst/>
          </a:prstGeom>
          <a:solidFill>
            <a:schemeClr val="bg1"/>
          </a:solidFill>
          <a:ln w="6350" cap="rnd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0F800A-F293-789D-9426-29D5E9D57EEE}"/>
              </a:ext>
            </a:extLst>
          </p:cNvPr>
          <p:cNvGrpSpPr/>
          <p:nvPr/>
        </p:nvGrpSpPr>
        <p:grpSpPr>
          <a:xfrm>
            <a:off x="4983826" y="3061363"/>
            <a:ext cx="1517845" cy="184666"/>
            <a:chOff x="4983826" y="3061363"/>
            <a:chExt cx="1517845" cy="184666"/>
          </a:xfrm>
        </p:grpSpPr>
        <p:sp>
          <p:nvSpPr>
            <p:cNvPr id="56" name="Rectangle 78">
              <a:extLst>
                <a:ext uri="{FF2B5EF4-FFF2-40B4-BE49-F238E27FC236}">
                  <a16:creationId xmlns:a16="http://schemas.microsoft.com/office/drawing/2014/main" id="{628DF7C8-601D-9F9C-9999-1E542D7D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061363"/>
              <a:ext cx="1165704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8" name="Line 82">
              <a:extLst>
                <a:ext uri="{FF2B5EF4-FFF2-40B4-BE49-F238E27FC236}">
                  <a16:creationId xmlns:a16="http://schemas.microsoft.com/office/drawing/2014/main" id="{B0630EE4-D306-0BE8-0C02-C674BFE84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153606"/>
              <a:ext cx="323363" cy="1002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701C2-95F8-6566-7F7A-26C4502AB6D9}"/>
              </a:ext>
            </a:extLst>
          </p:cNvPr>
          <p:cNvGrpSpPr/>
          <p:nvPr/>
        </p:nvGrpSpPr>
        <p:grpSpPr>
          <a:xfrm>
            <a:off x="4983826" y="3285955"/>
            <a:ext cx="2120702" cy="184666"/>
            <a:chOff x="4983826" y="3285955"/>
            <a:chExt cx="2120702" cy="184666"/>
          </a:xfrm>
        </p:grpSpPr>
        <p:sp>
          <p:nvSpPr>
            <p:cNvPr id="57" name="Rectangle 81">
              <a:extLst>
                <a:ext uri="{FF2B5EF4-FFF2-40B4-BE49-F238E27FC236}">
                  <a16:creationId xmlns:a16="http://schemas.microsoft.com/office/drawing/2014/main" id="{2F2919C8-584D-122F-882E-0ADA8B86B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285955"/>
              <a:ext cx="1768561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rgbClr val="000000"/>
                  </a:solidFill>
                </a:rPr>
                <a:t>SQLWildman</a:t>
              </a:r>
              <a:r>
                <a:rPr lang="en-GB" sz="1200" dirty="0">
                  <a:solidFill>
                    <a:srgbClr val="000000"/>
                  </a:solidFill>
                </a:rPr>
                <a:t>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9" name="Line 83">
              <a:extLst>
                <a:ext uri="{FF2B5EF4-FFF2-40B4-BE49-F238E27FC236}">
                  <a16:creationId xmlns:a16="http://schemas.microsoft.com/office/drawing/2014/main" id="{79DE667F-F350-7C17-7D8E-5D5A7DF3B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369175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145887-D0D7-9DED-9EA9-18DA21D90541}"/>
              </a:ext>
            </a:extLst>
          </p:cNvPr>
          <p:cNvGrpSpPr/>
          <p:nvPr/>
        </p:nvGrpSpPr>
        <p:grpSpPr>
          <a:xfrm>
            <a:off x="4983826" y="3494506"/>
            <a:ext cx="1615437" cy="184666"/>
            <a:chOff x="4983826" y="3494506"/>
            <a:chExt cx="1615437" cy="184666"/>
          </a:xfrm>
        </p:grpSpPr>
        <p:sp>
          <p:nvSpPr>
            <p:cNvPr id="54" name="Rectangle 76">
              <a:extLst>
                <a:ext uri="{FF2B5EF4-FFF2-40B4-BE49-F238E27FC236}">
                  <a16:creationId xmlns:a16="http://schemas.microsoft.com/office/drawing/2014/main" id="{402C1F8B-FEB6-2910-3216-9D761EA8E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494506"/>
              <a:ext cx="1263295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(Halo 2 rank)</a:t>
              </a:r>
              <a:endParaRPr lang="en-GB" sz="1200" dirty="0"/>
            </a:p>
          </p:txBody>
        </p:sp>
        <p:sp>
          <p:nvSpPr>
            <p:cNvPr id="60" name="Line 84">
              <a:extLst>
                <a:ext uri="{FF2B5EF4-FFF2-40B4-BE49-F238E27FC236}">
                  <a16:creationId xmlns:a16="http://schemas.microsoft.com/office/drawing/2014/main" id="{A602CFE8-EF84-A773-B0DA-9A29AE057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585747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52EA7C-3177-DAEB-5729-D7203B92FD64}"/>
              </a:ext>
            </a:extLst>
          </p:cNvPr>
          <p:cNvGrpSpPr/>
          <p:nvPr/>
        </p:nvGrpSpPr>
        <p:grpSpPr>
          <a:xfrm>
            <a:off x="4983826" y="3702054"/>
            <a:ext cx="2218294" cy="184666"/>
            <a:chOff x="4983826" y="3702054"/>
            <a:chExt cx="2218294" cy="184666"/>
          </a:xfrm>
        </p:grpSpPr>
        <p:sp>
          <p:nvSpPr>
            <p:cNvPr id="55" name="Rectangle 77">
              <a:extLst>
                <a:ext uri="{FF2B5EF4-FFF2-40B4-BE49-F238E27FC236}">
                  <a16:creationId xmlns:a16="http://schemas.microsoft.com/office/drawing/2014/main" id="{3A5FA7DE-42CD-C95E-5EB5-2456E7FB3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702054"/>
              <a:ext cx="1866152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chemeClr val="accent4">
                      <a:lumMod val="50000"/>
                    </a:schemeClr>
                  </a:solidFill>
                </a:rPr>
                <a:t>SQLWildman</a:t>
              </a:r>
              <a:r>
                <a:rPr lang="en-GB" sz="1200" dirty="0">
                  <a:solidFill>
                    <a:schemeClr val="accent4">
                      <a:lumMod val="50000"/>
                    </a:schemeClr>
                  </a:solidFill>
                </a:rPr>
                <a:t> (Halo 2 rank)</a:t>
              </a:r>
            </a:p>
          </p:txBody>
        </p:sp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5A5E3D01-ACAA-82FD-FC60-FCE842F8B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802318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694024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b="1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701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</p:spPr>
            <p:txBody>
              <a:bodyPr/>
              <a:lstStyle/>
              <a:p>
                <a:r>
                  <a:rPr lang="en-US" b="1" dirty="0"/>
                  <a:t>Dynamics</a:t>
                </a:r>
                <a:r>
                  <a:rPr lang="en-US" dirty="0"/>
                  <a:t>: In reality, skills of players evolve over time and are not stationary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Since we do not know which direction the skills evolve, assume that the skill of player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/>
                  <a:t>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 depends on the skill of the same player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via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  <a:blipFill>
                <a:blip r:embed="rId2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512FA7-B414-2A0C-7918-4A3EEAE9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/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57F8A0-3DED-CE77-E037-13B2EA66FB18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1408714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/>
              <p:nvPr/>
            </p:nvSpPr>
            <p:spPr bwMode="gray">
              <a:xfrm>
                <a:off x="975732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5732" y="336383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026E8F4-B50A-5A71-F7BF-BDEC0743C884}"/>
              </a:ext>
            </a:extLst>
          </p:cNvPr>
          <p:cNvSpPr/>
          <p:nvPr/>
        </p:nvSpPr>
        <p:spPr bwMode="gray">
          <a:xfrm>
            <a:off x="2321060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5CC79-75D2-DE26-0FE7-F8FA7739320C}"/>
              </a:ext>
            </a:extLst>
          </p:cNvPr>
          <p:cNvSpPr/>
          <p:nvPr/>
        </p:nvSpPr>
        <p:spPr bwMode="gray">
          <a:xfrm>
            <a:off x="1345714" y="213970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F8A25-AFFF-E584-4691-7C0F1E24FBEE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1408714" y="2265701"/>
            <a:ext cx="0" cy="565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C35A06-39A1-049B-F35B-F9C5D95D8A8B}"/>
              </a:ext>
            </a:extLst>
          </p:cNvPr>
          <p:cNvCxnSpPr>
            <a:cxnSpLocks/>
            <a:stCxn id="23" idx="3"/>
            <a:endCxn id="122" idx="2"/>
          </p:cNvCxnSpPr>
          <p:nvPr/>
        </p:nvCxnSpPr>
        <p:spPr bwMode="gray">
          <a:xfrm>
            <a:off x="2447059" y="2448272"/>
            <a:ext cx="78911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/>
              <p:nvPr/>
            </p:nvSpPr>
            <p:spPr bwMode="gray">
              <a:xfrm>
                <a:off x="1282714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3017509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15974242-DED1-ED01-C218-0C297E4FE4C8}"/>
              </a:ext>
            </a:extLst>
          </p:cNvPr>
          <p:cNvSpPr/>
          <p:nvPr/>
        </p:nvSpPr>
        <p:spPr bwMode="gray">
          <a:xfrm>
            <a:off x="1345714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F09D98-8670-596C-C3A5-57F21257CD8B}"/>
              </a:ext>
            </a:extLst>
          </p:cNvPr>
          <p:cNvSpPr/>
          <p:nvPr/>
        </p:nvSpPr>
        <p:spPr bwMode="gray">
          <a:xfrm>
            <a:off x="1345714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FF06BD-6F9A-AC7B-1B7F-95AAA26A9073}"/>
              </a:ext>
            </a:extLst>
          </p:cNvPr>
          <p:cNvSpPr/>
          <p:nvPr/>
        </p:nvSpPr>
        <p:spPr bwMode="gray">
          <a:xfrm>
            <a:off x="755576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6B6E1-569C-6A2A-B512-773DDC0ED526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 bwMode="gray">
          <a:xfrm>
            <a:off x="881575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293943-8D60-2D53-B5D7-1BEA4473F8EB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1408714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B4A7E1-6A13-C9FA-A8A5-6606A37A2508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1408714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ADFFE1-6C7D-BEFA-1F8D-1F874B13D34C}"/>
              </a:ext>
            </a:extLst>
          </p:cNvPr>
          <p:cNvCxnSpPr>
            <a:cxnSpLocks/>
            <a:stCxn id="37" idx="1"/>
            <a:endCxn id="15" idx="6"/>
          </p:cNvCxnSpPr>
          <p:nvPr/>
        </p:nvCxnSpPr>
        <p:spPr bwMode="gray">
          <a:xfrm flipH="1" flipV="1">
            <a:off x="1227731" y="3489838"/>
            <a:ext cx="117983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55C35C-8954-199C-C472-1AC8082CEE83}"/>
              </a:ext>
            </a:extLst>
          </p:cNvPr>
          <p:cNvCxnSpPr>
            <a:cxnSpLocks/>
            <a:stCxn id="11" idx="6"/>
            <a:endCxn id="23" idx="1"/>
          </p:cNvCxnSpPr>
          <p:nvPr/>
        </p:nvCxnSpPr>
        <p:spPr bwMode="gray">
          <a:xfrm flipV="1">
            <a:off x="1534713" y="2448272"/>
            <a:ext cx="78634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/>
              <p:nvPr/>
            </p:nvSpPr>
            <p:spPr bwMode="gray">
              <a:xfrm>
                <a:off x="1281780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0" y="3712745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9338C2-E888-3791-57CF-8EDDF6DF1A24}"/>
              </a:ext>
            </a:extLst>
          </p:cNvPr>
          <p:cNvCxnSpPr>
            <a:cxnSpLocks/>
            <a:stCxn id="74" idx="0"/>
            <a:endCxn id="37" idx="2"/>
          </p:cNvCxnSpPr>
          <p:nvPr/>
        </p:nvCxnSpPr>
        <p:spPr bwMode="gray">
          <a:xfrm flipV="1">
            <a:off x="1407780" y="3554126"/>
            <a:ext cx="934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/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FEC2A4FE-683F-A64D-3072-E8DC8A819C17}"/>
              </a:ext>
            </a:extLst>
          </p:cNvPr>
          <p:cNvSpPr/>
          <p:nvPr/>
        </p:nvSpPr>
        <p:spPr bwMode="gray">
          <a:xfrm>
            <a:off x="1344778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A74BE0-D243-8A0D-D0C0-35B94B332F5B}"/>
              </a:ext>
            </a:extLst>
          </p:cNvPr>
          <p:cNvCxnSpPr>
            <a:cxnSpLocks/>
            <a:stCxn id="74" idx="4"/>
            <a:endCxn id="86" idx="0"/>
          </p:cNvCxnSpPr>
          <p:nvPr/>
        </p:nvCxnSpPr>
        <p:spPr bwMode="gray">
          <a:xfrm flipH="1">
            <a:off x="1407778" y="3964744"/>
            <a:ext cx="2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E360AE-C5A5-F786-163D-538F05C095AC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 bwMode="gray">
          <a:xfrm>
            <a:off x="1407778" y="4249362"/>
            <a:ext cx="1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BC1B780-9544-A58A-4B89-1265F0A37003}"/>
              </a:ext>
            </a:extLst>
          </p:cNvPr>
          <p:cNvSpPr/>
          <p:nvPr/>
        </p:nvSpPr>
        <p:spPr bwMode="gray">
          <a:xfrm>
            <a:off x="1341834" y="475000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9E7322E-D071-2351-EFCB-0835E867AD99}"/>
              </a:ext>
            </a:extLst>
          </p:cNvPr>
          <p:cNvCxnSpPr>
            <a:cxnSpLocks/>
            <a:stCxn id="93" idx="0"/>
            <a:endCxn id="85" idx="4"/>
          </p:cNvCxnSpPr>
          <p:nvPr/>
        </p:nvCxnSpPr>
        <p:spPr bwMode="gray">
          <a:xfrm flipV="1">
            <a:off x="1404834" y="4659982"/>
            <a:ext cx="2945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/>
              <p:nvPr/>
            </p:nvSpPr>
            <p:spPr bwMode="gray">
              <a:xfrm>
                <a:off x="3236176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2322273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2D8E01E-FC67-9270-D701-6B396BCC4EB3}"/>
              </a:ext>
            </a:extLst>
          </p:cNvPr>
          <p:cNvCxnSpPr>
            <a:cxnSpLocks/>
            <a:stCxn id="122" idx="4"/>
            <a:endCxn id="126" idx="0"/>
          </p:cNvCxnSpPr>
          <p:nvPr/>
        </p:nvCxnSpPr>
        <p:spPr bwMode="gray">
          <a:xfrm>
            <a:off x="3362176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/>
              <p:nvPr/>
            </p:nvSpPr>
            <p:spPr bwMode="gray">
              <a:xfrm>
                <a:off x="2919948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9948" y="33638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/>
              <p:nvPr/>
            </p:nvSpPr>
            <p:spPr bwMode="gray">
              <a:xfrm>
                <a:off x="3236176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3017509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8BE1D368-E1C1-F07A-F564-57922250EBF0}"/>
              </a:ext>
            </a:extLst>
          </p:cNvPr>
          <p:cNvSpPr/>
          <p:nvPr/>
        </p:nvSpPr>
        <p:spPr bwMode="gray">
          <a:xfrm>
            <a:off x="3299176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6B43FE-31CA-E112-E2A5-D2C880A08776}"/>
              </a:ext>
            </a:extLst>
          </p:cNvPr>
          <p:cNvSpPr/>
          <p:nvPr/>
        </p:nvSpPr>
        <p:spPr bwMode="gray">
          <a:xfrm>
            <a:off x="3299176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6A36A4C-CA72-B6A0-DD9C-32D4853AF69E}"/>
              </a:ext>
            </a:extLst>
          </p:cNvPr>
          <p:cNvSpPr/>
          <p:nvPr/>
        </p:nvSpPr>
        <p:spPr bwMode="gray">
          <a:xfrm>
            <a:off x="2699792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F65C79-23CB-3FFB-5E56-F9A3B49AECBD}"/>
              </a:ext>
            </a:extLst>
          </p:cNvPr>
          <p:cNvCxnSpPr>
            <a:cxnSpLocks/>
            <a:stCxn id="128" idx="3"/>
            <a:endCxn id="124" idx="2"/>
          </p:cNvCxnSpPr>
          <p:nvPr/>
        </p:nvCxnSpPr>
        <p:spPr bwMode="gray">
          <a:xfrm>
            <a:off x="2825791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E6B01B3-DC13-587E-7CE7-969A335D4D1B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 bwMode="gray">
          <a:xfrm>
            <a:off x="3362176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831DF6-8AB7-0B35-E1E4-66CC9DAFCDE2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 bwMode="gray">
          <a:xfrm>
            <a:off x="3362176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21BA88-24BD-C226-D050-DFE94253A09D}"/>
              </a:ext>
            </a:extLst>
          </p:cNvPr>
          <p:cNvCxnSpPr>
            <a:cxnSpLocks/>
            <a:stCxn id="127" idx="1"/>
            <a:endCxn id="124" idx="6"/>
          </p:cNvCxnSpPr>
          <p:nvPr/>
        </p:nvCxnSpPr>
        <p:spPr bwMode="gray">
          <a:xfrm flipH="1" flipV="1">
            <a:off x="3171947" y="3489838"/>
            <a:ext cx="127229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/>
              <p:nvPr/>
            </p:nvSpPr>
            <p:spPr bwMode="gray">
              <a:xfrm>
                <a:off x="3236176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3712745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18B0F3-230D-A525-01B5-157D4294346B}"/>
              </a:ext>
            </a:extLst>
          </p:cNvPr>
          <p:cNvCxnSpPr>
            <a:cxnSpLocks/>
            <a:stCxn id="133" idx="0"/>
            <a:endCxn id="127" idx="2"/>
          </p:cNvCxnSpPr>
          <p:nvPr/>
        </p:nvCxnSpPr>
        <p:spPr bwMode="gray">
          <a:xfrm flipV="1">
            <a:off x="3362176" y="3554126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/>
              <p:nvPr/>
            </p:nvSpPr>
            <p:spPr bwMode="gray">
              <a:xfrm>
                <a:off x="3236176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4407983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29E77CE7-0F3F-0147-91EB-2390BEAC79CD}"/>
              </a:ext>
            </a:extLst>
          </p:cNvPr>
          <p:cNvSpPr/>
          <p:nvPr/>
        </p:nvSpPr>
        <p:spPr bwMode="gray">
          <a:xfrm>
            <a:off x="3299176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BE2478B-9DCE-D0A1-7FD5-A79B2C1615ED}"/>
              </a:ext>
            </a:extLst>
          </p:cNvPr>
          <p:cNvCxnSpPr>
            <a:cxnSpLocks/>
            <a:stCxn id="133" idx="4"/>
            <a:endCxn id="137" idx="0"/>
          </p:cNvCxnSpPr>
          <p:nvPr/>
        </p:nvCxnSpPr>
        <p:spPr bwMode="gray">
          <a:xfrm>
            <a:off x="3362176" y="3964744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05F5BF3-694F-B5CC-44B6-D244807D12EC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 bwMode="gray">
          <a:xfrm>
            <a:off x="3362176" y="4249362"/>
            <a:ext cx="0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68C548-F9BC-16B5-19F9-B46E4077DC9B}"/>
              </a:ext>
            </a:extLst>
          </p:cNvPr>
          <p:cNvSpPr/>
          <p:nvPr/>
        </p:nvSpPr>
        <p:spPr bwMode="gray">
          <a:xfrm>
            <a:off x="4271752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566613D-0123-6183-F50D-443889DE58D7}"/>
              </a:ext>
            </a:extLst>
          </p:cNvPr>
          <p:cNvCxnSpPr>
            <a:cxnSpLocks/>
            <a:stCxn id="144" idx="3"/>
            <a:endCxn id="148" idx="2"/>
          </p:cNvCxnSpPr>
          <p:nvPr/>
        </p:nvCxnSpPr>
        <p:spPr bwMode="gray">
          <a:xfrm>
            <a:off x="4397751" y="2448272"/>
            <a:ext cx="78634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56C629-5CDE-BFEA-D134-5AA391D08BC5}"/>
              </a:ext>
            </a:extLst>
          </p:cNvPr>
          <p:cNvCxnSpPr>
            <a:cxnSpLocks/>
            <a:stCxn id="122" idx="6"/>
            <a:endCxn id="144" idx="1"/>
          </p:cNvCxnSpPr>
          <p:nvPr/>
        </p:nvCxnSpPr>
        <p:spPr bwMode="gray">
          <a:xfrm flipV="1">
            <a:off x="3488175" y="2448272"/>
            <a:ext cx="78357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/>
              <p:nvPr/>
            </p:nvSpPr>
            <p:spPr bwMode="gray">
              <a:xfrm>
                <a:off x="5184097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4097" y="232227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ADF1F1-0368-2E0E-84A5-0082D70B0AAD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 bwMode="gray">
          <a:xfrm>
            <a:off x="5310097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/>
              <p:nvPr/>
            </p:nvSpPr>
            <p:spPr bwMode="gray">
              <a:xfrm>
                <a:off x="4864164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64164" y="336383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/>
              <p:nvPr/>
            </p:nvSpPr>
            <p:spPr bwMode="gray">
              <a:xfrm>
                <a:off x="5184097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4097" y="301750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3B9DB12-53FF-8EA0-4BE4-CA2C769BDC69}"/>
              </a:ext>
            </a:extLst>
          </p:cNvPr>
          <p:cNvSpPr/>
          <p:nvPr/>
        </p:nvSpPr>
        <p:spPr bwMode="gray">
          <a:xfrm>
            <a:off x="5247097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3E5654-2937-7DE2-C44C-D239B2EB7C6C}"/>
              </a:ext>
            </a:extLst>
          </p:cNvPr>
          <p:cNvSpPr/>
          <p:nvPr/>
        </p:nvSpPr>
        <p:spPr bwMode="gray">
          <a:xfrm>
            <a:off x="5247097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0D0B62E-D6D4-9D0A-0AD8-521AB32C03EE}"/>
              </a:ext>
            </a:extLst>
          </p:cNvPr>
          <p:cNvSpPr/>
          <p:nvPr/>
        </p:nvSpPr>
        <p:spPr bwMode="gray">
          <a:xfrm>
            <a:off x="4644008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FF12FE-8E7C-CFF8-5668-EA71CC4A7194}"/>
              </a:ext>
            </a:extLst>
          </p:cNvPr>
          <p:cNvCxnSpPr>
            <a:cxnSpLocks/>
            <a:stCxn id="154" idx="3"/>
            <a:endCxn id="150" idx="2"/>
          </p:cNvCxnSpPr>
          <p:nvPr/>
        </p:nvCxnSpPr>
        <p:spPr bwMode="gray">
          <a:xfrm>
            <a:off x="4770007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45F4CFC-062E-2275-8A62-59BB9FC71DC5}"/>
              </a:ext>
            </a:extLst>
          </p:cNvPr>
          <p:cNvCxnSpPr>
            <a:cxnSpLocks/>
            <a:stCxn id="152" idx="2"/>
            <a:endCxn id="151" idx="0"/>
          </p:cNvCxnSpPr>
          <p:nvPr/>
        </p:nvCxnSpPr>
        <p:spPr bwMode="gray">
          <a:xfrm>
            <a:off x="5310097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607395-2C0E-0F35-27D6-743092E5182A}"/>
              </a:ext>
            </a:extLst>
          </p:cNvPr>
          <p:cNvCxnSpPr>
            <a:cxnSpLocks/>
            <a:stCxn id="151" idx="4"/>
            <a:endCxn id="153" idx="0"/>
          </p:cNvCxnSpPr>
          <p:nvPr/>
        </p:nvCxnSpPr>
        <p:spPr bwMode="gray">
          <a:xfrm>
            <a:off x="5310097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3441F31-66CB-3941-248B-4BE762244981}"/>
              </a:ext>
            </a:extLst>
          </p:cNvPr>
          <p:cNvCxnSpPr>
            <a:cxnSpLocks/>
            <a:stCxn id="153" idx="1"/>
            <a:endCxn id="150" idx="6"/>
          </p:cNvCxnSpPr>
          <p:nvPr/>
        </p:nvCxnSpPr>
        <p:spPr bwMode="gray">
          <a:xfrm flipH="1" flipV="1">
            <a:off x="5116163" y="3489838"/>
            <a:ext cx="130934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/>
              <p:nvPr/>
            </p:nvSpPr>
            <p:spPr bwMode="gray">
              <a:xfrm>
                <a:off x="5183163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3163" y="3712745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26B9335-A8FB-7A89-2AA1-1EA95C74D4C0}"/>
              </a:ext>
            </a:extLst>
          </p:cNvPr>
          <p:cNvCxnSpPr>
            <a:cxnSpLocks/>
            <a:stCxn id="159" idx="0"/>
            <a:endCxn id="153" idx="2"/>
          </p:cNvCxnSpPr>
          <p:nvPr/>
        </p:nvCxnSpPr>
        <p:spPr bwMode="gray">
          <a:xfrm flipV="1">
            <a:off x="5309163" y="3554126"/>
            <a:ext cx="934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/>
              <p:nvPr/>
            </p:nvSpPr>
            <p:spPr bwMode="gray">
              <a:xfrm>
                <a:off x="5183162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3162" y="4407983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FE90BFDA-19F1-82CB-F6E1-FD1BB0ABCF0A}"/>
              </a:ext>
            </a:extLst>
          </p:cNvPr>
          <p:cNvSpPr/>
          <p:nvPr/>
        </p:nvSpPr>
        <p:spPr bwMode="gray">
          <a:xfrm>
            <a:off x="5246161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1809559-6778-1250-B2FD-BAC940DD133D}"/>
              </a:ext>
            </a:extLst>
          </p:cNvPr>
          <p:cNvCxnSpPr>
            <a:cxnSpLocks/>
            <a:stCxn id="159" idx="4"/>
            <a:endCxn id="163" idx="0"/>
          </p:cNvCxnSpPr>
          <p:nvPr/>
        </p:nvCxnSpPr>
        <p:spPr bwMode="gray">
          <a:xfrm flipH="1">
            <a:off x="5309161" y="3964744"/>
            <a:ext cx="2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7C11D8F-D664-CE80-7DD9-8D667F433EE9}"/>
              </a:ext>
            </a:extLst>
          </p:cNvPr>
          <p:cNvCxnSpPr>
            <a:cxnSpLocks/>
            <a:stCxn id="163" idx="2"/>
            <a:endCxn id="162" idx="0"/>
          </p:cNvCxnSpPr>
          <p:nvPr/>
        </p:nvCxnSpPr>
        <p:spPr bwMode="gray">
          <a:xfrm>
            <a:off x="5309161" y="4249362"/>
            <a:ext cx="1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066C8-5E22-3A56-7A17-8F9B8A8A6C3A}"/>
              </a:ext>
            </a:extLst>
          </p:cNvPr>
          <p:cNvCxnSpPr>
            <a:cxnSpLocks/>
          </p:cNvCxnSpPr>
          <p:nvPr/>
        </p:nvCxnSpPr>
        <p:spPr bwMode="gray">
          <a:xfrm flipH="1">
            <a:off x="2579105" y="2139702"/>
            <a:ext cx="336711" cy="24557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2F75B9F-7B38-F94F-35E1-480DCECCD9D6}"/>
              </a:ext>
            </a:extLst>
          </p:cNvPr>
          <p:cNvCxnSpPr>
            <a:cxnSpLocks/>
          </p:cNvCxnSpPr>
          <p:nvPr/>
        </p:nvCxnSpPr>
        <p:spPr bwMode="gray">
          <a:xfrm>
            <a:off x="3444452" y="2230987"/>
            <a:ext cx="724123" cy="1677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9E5CE85-73E1-FB1D-E750-CFC0D2331E3A}"/>
              </a:ext>
            </a:extLst>
          </p:cNvPr>
          <p:cNvSpPr/>
          <p:nvPr/>
        </p:nvSpPr>
        <p:spPr bwMode="gray">
          <a:xfrm>
            <a:off x="2320125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F52C00B-2F9D-1143-3991-341B4A79A290}"/>
              </a:ext>
            </a:extLst>
          </p:cNvPr>
          <p:cNvCxnSpPr>
            <a:cxnSpLocks/>
            <a:stCxn id="179" idx="3"/>
            <a:endCxn id="136" idx="2"/>
          </p:cNvCxnSpPr>
          <p:nvPr/>
        </p:nvCxnSpPr>
        <p:spPr bwMode="gray">
          <a:xfrm>
            <a:off x="2446124" y="4531399"/>
            <a:ext cx="79005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E1DE0D2-91A1-76D0-E396-FCE499EB8C08}"/>
              </a:ext>
            </a:extLst>
          </p:cNvPr>
          <p:cNvCxnSpPr>
            <a:cxnSpLocks/>
            <a:stCxn id="85" idx="6"/>
            <a:endCxn id="179" idx="1"/>
          </p:cNvCxnSpPr>
          <p:nvPr/>
        </p:nvCxnSpPr>
        <p:spPr bwMode="gray">
          <a:xfrm flipV="1">
            <a:off x="1533778" y="4531399"/>
            <a:ext cx="786347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129010-D1FD-79E5-A8BE-A555775C06E8}"/>
              </a:ext>
            </a:extLst>
          </p:cNvPr>
          <p:cNvSpPr/>
          <p:nvPr/>
        </p:nvSpPr>
        <p:spPr bwMode="gray">
          <a:xfrm>
            <a:off x="4270817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DC880BF-5BDB-78D1-5016-948D2EA9C792}"/>
              </a:ext>
            </a:extLst>
          </p:cNvPr>
          <p:cNvCxnSpPr>
            <a:cxnSpLocks/>
            <a:stCxn id="182" idx="3"/>
            <a:endCxn id="162" idx="2"/>
          </p:cNvCxnSpPr>
          <p:nvPr/>
        </p:nvCxnSpPr>
        <p:spPr bwMode="gray">
          <a:xfrm>
            <a:off x="4396816" y="4531399"/>
            <a:ext cx="78634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A26EFE-5054-98A6-EC84-46E0553D1BD1}"/>
              </a:ext>
            </a:extLst>
          </p:cNvPr>
          <p:cNvCxnSpPr>
            <a:cxnSpLocks/>
            <a:stCxn id="136" idx="6"/>
            <a:endCxn id="182" idx="1"/>
          </p:cNvCxnSpPr>
          <p:nvPr/>
        </p:nvCxnSpPr>
        <p:spPr bwMode="gray">
          <a:xfrm flipV="1">
            <a:off x="3488175" y="4531399"/>
            <a:ext cx="78264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C1CD75C-A454-8BE0-F901-E81EEF790618}"/>
              </a:ext>
            </a:extLst>
          </p:cNvPr>
          <p:cNvSpPr/>
          <p:nvPr/>
        </p:nvSpPr>
        <p:spPr bwMode="gray">
          <a:xfrm>
            <a:off x="2235647" y="2330594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AE296DFB-DF92-3FFF-3B64-766E05130CF1}"/>
              </a:ext>
            </a:extLst>
          </p:cNvPr>
          <p:cNvSpPr/>
          <p:nvPr/>
        </p:nvSpPr>
        <p:spPr bwMode="gray">
          <a:xfrm>
            <a:off x="4179863" y="2340930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8902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5" grpId="0" animBg="1"/>
      <p:bldP spid="23" grpId="0" animBg="1"/>
      <p:bldP spid="24" grpId="0" animBg="1"/>
      <p:bldP spid="30" grpId="0" animBg="1"/>
      <p:bldP spid="33" grpId="0" animBg="1"/>
      <p:bldP spid="37" grpId="0" animBg="1"/>
      <p:bldP spid="40" grpId="0" animBg="1"/>
      <p:bldP spid="74" grpId="0" animBg="1"/>
      <p:bldP spid="85" grpId="0" animBg="1"/>
      <p:bldP spid="86" grpId="0" animBg="1"/>
      <p:bldP spid="93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3" grpId="0" animBg="1"/>
      <p:bldP spid="136" grpId="0" animBg="1"/>
      <p:bldP spid="137" grpId="0" animBg="1"/>
      <p:bldP spid="144" grpId="0" animBg="1"/>
      <p:bldP spid="148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9" grpId="0" animBg="1"/>
      <p:bldP spid="162" grpId="0" animBg="1"/>
      <p:bldP spid="163" grpId="0" animBg="1"/>
      <p:bldP spid="179" grpId="0" animBg="1"/>
      <p:bldP spid="182" grpId="0" animBg="1"/>
      <p:bldP spid="189" grpId="0" animBg="1"/>
      <p:bldP spid="1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066182" y="1239837"/>
                <a:ext cx="3740682" cy="3563938"/>
              </a:xfrm>
            </p:spPr>
            <p:txBody>
              <a:bodyPr/>
              <a:lstStyle/>
              <a:p>
                <a:r>
                  <a:rPr lang="en-DE" dirty="0"/>
                  <a:t>Four Phases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Prior (1)</a:t>
                </a:r>
                <a:r>
                  <a:rPr lang="en-DE" sz="1200" dirty="0"/>
                  <a:t>: Send prior messages to each skill variable for the first year of a player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Annual Matches (2-11)</a:t>
                </a:r>
                <a:r>
                  <a:rPr lang="en-DE" sz="1200" dirty="0"/>
                  <a:t>: Loop over all (2-player) matches in a year until the skill marginals for all active player in that year does not change (much) anymore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Forward Dynamics (12)</a:t>
                </a:r>
                <a:r>
                  <a:rPr lang="en-DE" sz="1200" dirty="0"/>
                  <a:t>: Send skill dynamics messages forward in time from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and keep </a:t>
                </a:r>
                <a:r>
                  <a:rPr lang="en-DE" sz="1200"/>
                  <a:t>running phase </a:t>
                </a:r>
                <a:r>
                  <a:rPr lang="en-DE" sz="1200" dirty="0"/>
                  <a:t>2. (13 – 17).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Backward Dynamics (18)</a:t>
                </a:r>
                <a:r>
                  <a:rPr lang="en-DE" sz="1200" dirty="0"/>
                  <a:t>: Send skill dynamics messages backward in time from year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and keep running step 2. (2-11)</a:t>
                </a:r>
              </a:p>
              <a:p>
                <a:r>
                  <a:rPr lang="en-DE" dirty="0"/>
                  <a:t>Stop when no variable in the outer loop changes much anymore.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endParaRPr lang="en-DE" sz="1200" b="1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066182" y="1239837"/>
                <a:ext cx="3740682" cy="3563938"/>
              </a:xfrm>
              <a:blipFill>
                <a:blip r:embed="rId2"/>
                <a:stretch>
                  <a:fillRect t="-355" r="-1695" b="-49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F8D08B-CDD7-00BF-FCD6-10A1C052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TrueSkill Through Time: Message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/>
              <p:nvPr/>
            </p:nvSpPr>
            <p:spPr bwMode="gray">
              <a:xfrm>
                <a:off x="1547128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128" y="1491630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E223E-9E1A-BD8B-3E9B-EE6B4821EF37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 bwMode="gray">
          <a:xfrm flipH="1">
            <a:off x="989617" y="1743629"/>
            <a:ext cx="683511" cy="2778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/>
              <p:nvPr/>
            </p:nvSpPr>
            <p:spPr bwMode="gray">
              <a:xfrm>
                <a:off x="418056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8056" y="3099111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601CA8-3FBB-03BF-F9A3-3AD4776486A7}"/>
              </a:ext>
            </a:extLst>
          </p:cNvPr>
          <p:cNvSpPr/>
          <p:nvPr/>
        </p:nvSpPr>
        <p:spPr bwMode="gray">
          <a:xfrm>
            <a:off x="2654692" y="155462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2E26B-ECDE-FEC5-B59B-E9894FD71D09}"/>
              </a:ext>
            </a:extLst>
          </p:cNvPr>
          <p:cNvSpPr/>
          <p:nvPr/>
        </p:nvSpPr>
        <p:spPr bwMode="gray">
          <a:xfrm>
            <a:off x="849219" y="15546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F4026-A228-7F8E-81EB-DBA2E64CFCB7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 bwMode="gray">
          <a:xfrm>
            <a:off x="975218" y="1617630"/>
            <a:ext cx="57191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21940-37D1-C277-7E0E-E320A3C74A5F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 bwMode="gray">
          <a:xfrm>
            <a:off x="2780691" y="1617629"/>
            <a:ext cx="85556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/>
              <p:nvPr/>
            </p:nvSpPr>
            <p:spPr bwMode="gray">
              <a:xfrm>
                <a:off x="863617" y="25146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3617" y="25146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932AF1F-86F1-A825-2712-DD12014C92CF}"/>
              </a:ext>
            </a:extLst>
          </p:cNvPr>
          <p:cNvSpPr/>
          <p:nvPr/>
        </p:nvSpPr>
        <p:spPr bwMode="gray">
          <a:xfrm>
            <a:off x="926617" y="20215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8B6CE-D685-8761-2DF5-B17B6BDDF0B3}"/>
              </a:ext>
            </a:extLst>
          </p:cNvPr>
          <p:cNvSpPr/>
          <p:nvPr/>
        </p:nvSpPr>
        <p:spPr bwMode="gray">
          <a:xfrm>
            <a:off x="926617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BF881-600C-9E68-ED45-0401A467B0AF}"/>
              </a:ext>
            </a:extLst>
          </p:cNvPr>
          <p:cNvSpPr/>
          <p:nvPr/>
        </p:nvSpPr>
        <p:spPr bwMode="gray">
          <a:xfrm>
            <a:off x="35496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B0BB1A-F208-C660-7AFA-57E772DB5248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 bwMode="gray">
          <a:xfrm>
            <a:off x="161495" y="3225111"/>
            <a:ext cx="25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21298-9B9A-B9B4-1E77-419EC7E3E34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 bwMode="gray">
          <a:xfrm>
            <a:off x="989617" y="2147510"/>
            <a:ext cx="0" cy="3671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B0A373-28A1-F154-780F-3031252665D6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gray">
          <a:xfrm>
            <a:off x="989617" y="2766620"/>
            <a:ext cx="0" cy="3954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954C9-1FB6-0ED5-3CBB-FBC0AD812526}"/>
              </a:ext>
            </a:extLst>
          </p:cNvPr>
          <p:cNvCxnSpPr>
            <a:cxnSpLocks/>
            <a:stCxn id="14" idx="1"/>
            <a:endCxn id="7" idx="6"/>
          </p:cNvCxnSpPr>
          <p:nvPr/>
        </p:nvCxnSpPr>
        <p:spPr bwMode="gray">
          <a:xfrm flipH="1">
            <a:off x="670055" y="3225111"/>
            <a:ext cx="25656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C01B7-E596-1FC7-9CE4-D351FC84B83B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 bwMode="gray">
          <a:xfrm flipV="1">
            <a:off x="1799127" y="1617629"/>
            <a:ext cx="855565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/>
              <p:nvPr/>
            </p:nvSpPr>
            <p:spPr bwMode="gray">
              <a:xfrm>
                <a:off x="862683" y="362684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2683" y="362684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52D912-495E-2559-439D-5EC89FFA39E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 bwMode="gray">
          <a:xfrm flipV="1">
            <a:off x="988683" y="3288110"/>
            <a:ext cx="934" cy="3387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/>
              <p:nvPr/>
            </p:nvSpPr>
            <p:spPr bwMode="gray">
              <a:xfrm>
                <a:off x="1546193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6193" y="4696015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0BDBBC9-D7C0-0079-5FDA-2D582FFF5167}"/>
              </a:ext>
            </a:extLst>
          </p:cNvPr>
          <p:cNvSpPr/>
          <p:nvPr/>
        </p:nvSpPr>
        <p:spPr bwMode="gray">
          <a:xfrm>
            <a:off x="925681" y="4245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229F41-07D9-6F49-9CAE-77227AFB21A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 bwMode="gray">
          <a:xfrm flipH="1">
            <a:off x="988681" y="3878840"/>
            <a:ext cx="2" cy="3671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82AB97-0F02-4080-9ACB-CAC5B5ECA68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988681" y="4371950"/>
            <a:ext cx="683512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F5FE5B0-FA58-8ADF-FA8F-ECB096D85E96}"/>
              </a:ext>
            </a:extLst>
          </p:cNvPr>
          <p:cNvSpPr/>
          <p:nvPr/>
        </p:nvSpPr>
        <p:spPr bwMode="gray">
          <a:xfrm>
            <a:off x="847995" y="47564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4BB73C-C539-469F-CA70-760739584131}"/>
              </a:ext>
            </a:extLst>
          </p:cNvPr>
          <p:cNvCxnSpPr>
            <a:cxnSpLocks/>
            <a:stCxn id="28" idx="3"/>
            <a:endCxn id="24" idx="2"/>
          </p:cNvCxnSpPr>
          <p:nvPr/>
        </p:nvCxnSpPr>
        <p:spPr bwMode="gray">
          <a:xfrm>
            <a:off x="973994" y="4819430"/>
            <a:ext cx="572199" cy="25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/>
              <p:nvPr/>
            </p:nvSpPr>
            <p:spPr bwMode="gray">
              <a:xfrm>
                <a:off x="3636257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6257" y="149163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B8012-9B52-FD42-EC0D-54EBE52B69DF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 bwMode="gray">
          <a:xfrm>
            <a:off x="3762257" y="1743629"/>
            <a:ext cx="0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/>
              <p:nvPr/>
            </p:nvSpPr>
            <p:spPr bwMode="gray">
              <a:xfrm>
                <a:off x="3135608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35608" y="309911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/>
              <p:nvPr/>
            </p:nvSpPr>
            <p:spPr bwMode="gray">
              <a:xfrm>
                <a:off x="3636257" y="255975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6257" y="255975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DB17F2F-1E95-108F-5F15-7DA9458BE5EA}"/>
              </a:ext>
            </a:extLst>
          </p:cNvPr>
          <p:cNvSpPr/>
          <p:nvPr/>
        </p:nvSpPr>
        <p:spPr bwMode="gray">
          <a:xfrm>
            <a:off x="3699257" y="2088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2633F0-0B94-654F-1DA9-5F22C636DDD5}"/>
              </a:ext>
            </a:extLst>
          </p:cNvPr>
          <p:cNvSpPr/>
          <p:nvPr/>
        </p:nvSpPr>
        <p:spPr bwMode="gray">
          <a:xfrm>
            <a:off x="3697425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45FD7A-60F9-7240-A011-3F21A461CD47}"/>
              </a:ext>
            </a:extLst>
          </p:cNvPr>
          <p:cNvSpPr/>
          <p:nvPr/>
        </p:nvSpPr>
        <p:spPr bwMode="gray">
          <a:xfrm>
            <a:off x="2699792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5C4C8C-0DB6-6507-99AB-6B00608749FB}"/>
              </a:ext>
            </a:extLst>
          </p:cNvPr>
          <p:cNvCxnSpPr>
            <a:cxnSpLocks/>
            <a:stCxn id="37" idx="3"/>
            <a:endCxn id="33" idx="2"/>
          </p:cNvCxnSpPr>
          <p:nvPr/>
        </p:nvCxnSpPr>
        <p:spPr bwMode="gray">
          <a:xfrm>
            <a:off x="2825791" y="3225111"/>
            <a:ext cx="30981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BC9F9-13D0-7BB9-97BE-8ED5CEA7EE71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 bwMode="gray">
          <a:xfrm>
            <a:off x="3762257" y="2214693"/>
            <a:ext cx="0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FF840F-7569-39E4-6343-60B1B156262C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 bwMode="gray">
          <a:xfrm flipH="1">
            <a:off x="3760425" y="2811757"/>
            <a:ext cx="1832" cy="3503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45132B-D8B0-AD98-AC30-52EFC5D3B231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 bwMode="gray">
          <a:xfrm flipH="1">
            <a:off x="3387607" y="3225111"/>
            <a:ext cx="3098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/>
              <p:nvPr/>
            </p:nvSpPr>
            <p:spPr bwMode="gray">
              <a:xfrm>
                <a:off x="3635323" y="362788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5323" y="362788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43878A-9E78-83CA-7170-10E54B654B19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 bwMode="gray">
          <a:xfrm flipH="1" flipV="1">
            <a:off x="3760425" y="3288110"/>
            <a:ext cx="898" cy="3397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/>
              <p:nvPr/>
            </p:nvSpPr>
            <p:spPr bwMode="gray">
              <a:xfrm>
                <a:off x="3635322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5322" y="4696015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848FE148-6A9C-0160-773B-71EFB28BA6B3}"/>
              </a:ext>
            </a:extLst>
          </p:cNvPr>
          <p:cNvSpPr/>
          <p:nvPr/>
        </p:nvSpPr>
        <p:spPr bwMode="gray">
          <a:xfrm>
            <a:off x="3698321" y="422495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133C3F-6623-BB24-E65C-EBBFBE2A9724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 bwMode="gray">
          <a:xfrm flipH="1">
            <a:off x="3761321" y="3879885"/>
            <a:ext cx="2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F54B2A-95C1-AC50-9DA2-F1F0F0930A4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gray">
          <a:xfrm>
            <a:off x="3761321" y="4350949"/>
            <a:ext cx="1" cy="3450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EAB2C42-E34D-63AC-9A48-D22792E72F4D}"/>
              </a:ext>
            </a:extLst>
          </p:cNvPr>
          <p:cNvSpPr/>
          <p:nvPr/>
        </p:nvSpPr>
        <p:spPr bwMode="gray">
          <a:xfrm>
            <a:off x="2653757" y="47564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E08CA1-8268-9465-8137-66DB6A99798E}"/>
              </a:ext>
            </a:extLst>
          </p:cNvPr>
          <p:cNvCxnSpPr>
            <a:cxnSpLocks/>
            <a:stCxn id="73" idx="3"/>
            <a:endCxn id="45" idx="2"/>
          </p:cNvCxnSpPr>
          <p:nvPr/>
        </p:nvCxnSpPr>
        <p:spPr bwMode="gray">
          <a:xfrm>
            <a:off x="2779756" y="4819431"/>
            <a:ext cx="85556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01100F-9971-C0F7-6899-D85D76AF685A}"/>
              </a:ext>
            </a:extLst>
          </p:cNvPr>
          <p:cNvCxnSpPr>
            <a:cxnSpLocks/>
            <a:stCxn id="24" idx="6"/>
            <a:endCxn id="73" idx="1"/>
          </p:cNvCxnSpPr>
          <p:nvPr/>
        </p:nvCxnSpPr>
        <p:spPr bwMode="gray">
          <a:xfrm flipV="1">
            <a:off x="1798192" y="4819431"/>
            <a:ext cx="855565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756FC2-CC2B-9A97-B55E-F56127FD5E3C}"/>
              </a:ext>
            </a:extLst>
          </p:cNvPr>
          <p:cNvCxnSpPr>
            <a:cxnSpLocks/>
            <a:stCxn id="5" idx="4"/>
            <a:endCxn id="125" idx="0"/>
          </p:cNvCxnSpPr>
          <p:nvPr/>
        </p:nvCxnSpPr>
        <p:spPr bwMode="gray">
          <a:xfrm>
            <a:off x="1673128" y="1743629"/>
            <a:ext cx="685575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/>
              <p:nvPr/>
            </p:nvSpPr>
            <p:spPr bwMode="gray">
              <a:xfrm>
                <a:off x="1750672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1,2,2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50672" y="3099111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/>
              <p:nvPr/>
            </p:nvSpPr>
            <p:spPr bwMode="gray">
              <a:xfrm>
                <a:off x="2231766" y="254925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66" y="254925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D111927D-CD14-BDE6-83DB-534C739C9F73}"/>
              </a:ext>
            </a:extLst>
          </p:cNvPr>
          <p:cNvSpPr/>
          <p:nvPr/>
        </p:nvSpPr>
        <p:spPr bwMode="gray">
          <a:xfrm>
            <a:off x="2295703" y="2067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949A9-EAE8-C48D-51B6-1B9DF988D9DA}"/>
              </a:ext>
            </a:extLst>
          </p:cNvPr>
          <p:cNvSpPr/>
          <p:nvPr/>
        </p:nvSpPr>
        <p:spPr bwMode="gray">
          <a:xfrm>
            <a:off x="2295703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0C59A3-8874-9382-D32D-7AB65391E2DF}"/>
              </a:ext>
            </a:extLst>
          </p:cNvPr>
          <p:cNvSpPr/>
          <p:nvPr/>
        </p:nvSpPr>
        <p:spPr bwMode="gray">
          <a:xfrm>
            <a:off x="1331640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FAEA0BA-FBB4-FCF1-26FD-CC7C13F60157}"/>
              </a:ext>
            </a:extLst>
          </p:cNvPr>
          <p:cNvCxnSpPr>
            <a:cxnSpLocks/>
            <a:stCxn id="127" idx="3"/>
            <a:endCxn id="123" idx="2"/>
          </p:cNvCxnSpPr>
          <p:nvPr/>
        </p:nvCxnSpPr>
        <p:spPr bwMode="gray">
          <a:xfrm>
            <a:off x="1457639" y="3225111"/>
            <a:ext cx="2930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968364D-8B50-98E6-1D3A-084577418B2C}"/>
              </a:ext>
            </a:extLst>
          </p:cNvPr>
          <p:cNvCxnSpPr>
            <a:cxnSpLocks/>
            <a:stCxn id="125" idx="2"/>
            <a:endCxn id="124" idx="0"/>
          </p:cNvCxnSpPr>
          <p:nvPr/>
        </p:nvCxnSpPr>
        <p:spPr bwMode="gray">
          <a:xfrm flipH="1">
            <a:off x="2357766" y="2193693"/>
            <a:ext cx="937" cy="3555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275D592-89E4-2643-D6EF-D7403059241A}"/>
              </a:ext>
            </a:extLst>
          </p:cNvPr>
          <p:cNvCxnSpPr>
            <a:cxnSpLocks/>
            <a:stCxn id="124" idx="4"/>
            <a:endCxn id="126" idx="0"/>
          </p:cNvCxnSpPr>
          <p:nvPr/>
        </p:nvCxnSpPr>
        <p:spPr bwMode="gray">
          <a:xfrm>
            <a:off x="2357766" y="2801257"/>
            <a:ext cx="937" cy="3608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2ECB61-6D5B-BBEC-9529-C62E16BB9C2B}"/>
              </a:ext>
            </a:extLst>
          </p:cNvPr>
          <p:cNvCxnSpPr>
            <a:cxnSpLocks/>
            <a:stCxn id="126" idx="1"/>
            <a:endCxn id="123" idx="6"/>
          </p:cNvCxnSpPr>
          <p:nvPr/>
        </p:nvCxnSpPr>
        <p:spPr bwMode="gray">
          <a:xfrm flipH="1">
            <a:off x="2002671" y="3225111"/>
            <a:ext cx="29303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/>
              <p:nvPr/>
            </p:nvSpPr>
            <p:spPr bwMode="gray">
              <a:xfrm>
                <a:off x="2231769" y="363838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69" y="3638386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B2168A2-B334-6EA8-5205-B1B4925E1169}"/>
              </a:ext>
            </a:extLst>
          </p:cNvPr>
          <p:cNvCxnSpPr>
            <a:cxnSpLocks/>
            <a:stCxn id="132" idx="0"/>
            <a:endCxn id="126" idx="2"/>
          </p:cNvCxnSpPr>
          <p:nvPr/>
        </p:nvCxnSpPr>
        <p:spPr bwMode="gray">
          <a:xfrm flipV="1">
            <a:off x="2357769" y="3288110"/>
            <a:ext cx="934" cy="350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97E68-573F-1ADC-2C89-B1739D3A48DD}"/>
              </a:ext>
            </a:extLst>
          </p:cNvPr>
          <p:cNvSpPr/>
          <p:nvPr/>
        </p:nvSpPr>
        <p:spPr bwMode="gray">
          <a:xfrm>
            <a:off x="2294767" y="4245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055095E-ED9D-F011-81CF-D86FC919CDBB}"/>
              </a:ext>
            </a:extLst>
          </p:cNvPr>
          <p:cNvCxnSpPr>
            <a:cxnSpLocks/>
            <a:stCxn id="132" idx="4"/>
            <a:endCxn id="135" idx="0"/>
          </p:cNvCxnSpPr>
          <p:nvPr/>
        </p:nvCxnSpPr>
        <p:spPr bwMode="gray">
          <a:xfrm flipH="1">
            <a:off x="2357767" y="3890385"/>
            <a:ext cx="2" cy="3555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AD738E-6377-A151-2114-76F87739F98A}"/>
              </a:ext>
            </a:extLst>
          </p:cNvPr>
          <p:cNvCxnSpPr>
            <a:cxnSpLocks/>
            <a:stCxn id="135" idx="2"/>
            <a:endCxn id="24" idx="0"/>
          </p:cNvCxnSpPr>
          <p:nvPr/>
        </p:nvCxnSpPr>
        <p:spPr bwMode="gray">
          <a:xfrm flipH="1">
            <a:off x="1672193" y="4371950"/>
            <a:ext cx="685574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4D2677-FB12-8DB7-5205-58DA437D75BA}"/>
              </a:ext>
            </a:extLst>
          </p:cNvPr>
          <p:cNvCxnSpPr>
            <a:cxnSpLocks/>
            <a:endCxn id="124" idx="1"/>
          </p:cNvCxnSpPr>
          <p:nvPr/>
        </p:nvCxnSpPr>
        <p:spPr bwMode="gray">
          <a:xfrm>
            <a:off x="1660712" y="1353648"/>
            <a:ext cx="607958" cy="12325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B1AB439-D947-EDF8-F3C7-DEE56C860542}"/>
              </a:ext>
            </a:extLst>
          </p:cNvPr>
          <p:cNvSpPr txBox="1"/>
          <p:nvPr/>
        </p:nvSpPr>
        <p:spPr bwMode="gray">
          <a:xfrm>
            <a:off x="35496" y="1113575"/>
            <a:ext cx="2172190" cy="326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Performance of player 1 in year 1 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 second match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99E5C50-871A-6D5F-884F-90F80557F141}"/>
              </a:ext>
            </a:extLst>
          </p:cNvPr>
          <p:cNvSpPr/>
          <p:nvPr/>
        </p:nvSpPr>
        <p:spPr bwMode="gray">
          <a:xfrm>
            <a:off x="119817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7F5F0C3-4590-1BEF-CDAA-FBBEFC3325B5}"/>
              </a:ext>
            </a:extLst>
          </p:cNvPr>
          <p:cNvSpPr/>
          <p:nvPr/>
        </p:nvSpPr>
        <p:spPr bwMode="gray">
          <a:xfrm>
            <a:off x="1197094" y="477060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DD96D9A-AA57-892B-58A8-60D5108BE477}"/>
              </a:ext>
            </a:extLst>
          </p:cNvPr>
          <p:cNvSpPr/>
          <p:nvPr/>
        </p:nvSpPr>
        <p:spPr bwMode="gray">
          <a:xfrm>
            <a:off x="923902" y="226806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03699D1-4025-5447-88F5-759DCCE1E583}"/>
              </a:ext>
            </a:extLst>
          </p:cNvPr>
          <p:cNvSpPr/>
          <p:nvPr/>
        </p:nvSpPr>
        <p:spPr bwMode="gray">
          <a:xfrm>
            <a:off x="930078" y="399939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E30E192-C988-DE0B-B9A4-820C6F8272F3}"/>
              </a:ext>
            </a:extLst>
          </p:cNvPr>
          <p:cNvSpPr/>
          <p:nvPr/>
        </p:nvSpPr>
        <p:spPr bwMode="gray">
          <a:xfrm>
            <a:off x="73533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D1A8605-A586-34CC-438E-B0D7777DD728}"/>
              </a:ext>
            </a:extLst>
          </p:cNvPr>
          <p:cNvSpPr/>
          <p:nvPr/>
        </p:nvSpPr>
        <p:spPr bwMode="gray">
          <a:xfrm>
            <a:off x="22677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0E6664A-B6B8-4A4D-378C-1354C0B2FA45}"/>
              </a:ext>
            </a:extLst>
          </p:cNvPr>
          <p:cNvSpPr/>
          <p:nvPr/>
        </p:nvSpPr>
        <p:spPr bwMode="gray">
          <a:xfrm>
            <a:off x="921674" y="28871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4768A3B-CD54-B2AC-5392-C154B310DA5F}"/>
              </a:ext>
            </a:extLst>
          </p:cNvPr>
          <p:cNvSpPr/>
          <p:nvPr/>
        </p:nvSpPr>
        <p:spPr bwMode="gray">
          <a:xfrm>
            <a:off x="921674" y="338028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374AC5E-7F25-2803-F3F3-726A18B974BC}"/>
              </a:ext>
            </a:extLst>
          </p:cNvPr>
          <p:cNvSpPr/>
          <p:nvPr/>
        </p:nvSpPr>
        <p:spPr bwMode="gray">
          <a:xfrm>
            <a:off x="1277649" y="179767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F876DC-B040-5F41-9D7F-2B6F4DDC0301}"/>
              </a:ext>
            </a:extLst>
          </p:cNvPr>
          <p:cNvSpPr/>
          <p:nvPr/>
        </p:nvSpPr>
        <p:spPr bwMode="gray">
          <a:xfrm>
            <a:off x="1277649" y="44619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ED1D6E1-0AFC-465D-C5EB-505F4B441CBB}"/>
              </a:ext>
            </a:extLst>
          </p:cNvPr>
          <p:cNvSpPr/>
          <p:nvPr/>
        </p:nvSpPr>
        <p:spPr bwMode="gray">
          <a:xfrm>
            <a:off x="2292541" y="23084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D52261F-E9BF-3A1A-86E2-77AFE43EE37A}"/>
              </a:ext>
            </a:extLst>
          </p:cNvPr>
          <p:cNvSpPr/>
          <p:nvPr/>
        </p:nvSpPr>
        <p:spPr bwMode="gray">
          <a:xfrm>
            <a:off x="2304207" y="400516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39DDFD7-E239-5676-CB59-A1CF25101C8C}"/>
              </a:ext>
            </a:extLst>
          </p:cNvPr>
          <p:cNvSpPr/>
          <p:nvPr/>
        </p:nvSpPr>
        <p:spPr bwMode="gray">
          <a:xfrm>
            <a:off x="2086188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0D8F4414-A241-0415-E148-59211DD817A4}"/>
              </a:ext>
            </a:extLst>
          </p:cNvPr>
          <p:cNvSpPr/>
          <p:nvPr/>
        </p:nvSpPr>
        <p:spPr bwMode="gray">
          <a:xfrm>
            <a:off x="154115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176CEDA-EC40-5884-E79D-802F5B343509}"/>
              </a:ext>
            </a:extLst>
          </p:cNvPr>
          <p:cNvSpPr/>
          <p:nvPr/>
        </p:nvSpPr>
        <p:spPr bwMode="gray">
          <a:xfrm>
            <a:off x="2303493" y="29160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6D1941F-131E-78F6-F0A1-16E89B98670E}"/>
              </a:ext>
            </a:extLst>
          </p:cNvPr>
          <p:cNvSpPr/>
          <p:nvPr/>
        </p:nvSpPr>
        <p:spPr bwMode="gray">
          <a:xfrm>
            <a:off x="2303493" y="339760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23CF6781-0E76-011E-BB17-AE9D53BF312B}"/>
              </a:ext>
            </a:extLst>
          </p:cNvPr>
          <p:cNvSpPr/>
          <p:nvPr/>
        </p:nvSpPr>
        <p:spPr bwMode="gray">
          <a:xfrm>
            <a:off x="1925721" y="185167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BB8EEA9-A687-36D6-C486-6E6C42C47454}"/>
              </a:ext>
            </a:extLst>
          </p:cNvPr>
          <p:cNvSpPr/>
          <p:nvPr/>
        </p:nvSpPr>
        <p:spPr bwMode="gray">
          <a:xfrm>
            <a:off x="1997729" y="44619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E93EDFE-F149-74D6-47AE-DF86D05CCF28}"/>
              </a:ext>
            </a:extLst>
          </p:cNvPr>
          <p:cNvSpPr/>
          <p:nvPr/>
        </p:nvSpPr>
        <p:spPr bwMode="gray">
          <a:xfrm>
            <a:off x="314547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CC1AD64-9A48-4B8B-84C4-393646EF0419}"/>
              </a:ext>
            </a:extLst>
          </p:cNvPr>
          <p:cNvSpPr/>
          <p:nvPr/>
        </p:nvSpPr>
        <p:spPr bwMode="gray">
          <a:xfrm>
            <a:off x="3144539" y="4740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7CE2080-515E-F423-9E23-027C018A5E0D}"/>
              </a:ext>
            </a:extLst>
          </p:cNvPr>
          <p:cNvSpPr/>
          <p:nvPr/>
        </p:nvSpPr>
        <p:spPr bwMode="gray">
          <a:xfrm>
            <a:off x="3689588" y="23242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B5FD15C-98A5-B697-E1AB-C7B3EC903507}"/>
              </a:ext>
            </a:extLst>
          </p:cNvPr>
          <p:cNvSpPr/>
          <p:nvPr/>
        </p:nvSpPr>
        <p:spPr bwMode="gray">
          <a:xfrm>
            <a:off x="3699394" y="398941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193FE5C-9A87-E456-28FE-EC67A4A12B1A}"/>
              </a:ext>
            </a:extLst>
          </p:cNvPr>
          <p:cNvSpPr/>
          <p:nvPr/>
        </p:nvSpPr>
        <p:spPr bwMode="gray">
          <a:xfrm>
            <a:off x="347951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DD089B2-07C6-998C-7517-C5111DFDB4D6}"/>
              </a:ext>
            </a:extLst>
          </p:cNvPr>
          <p:cNvSpPr/>
          <p:nvPr/>
        </p:nvSpPr>
        <p:spPr bwMode="gray">
          <a:xfrm>
            <a:off x="2917700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DD2B20C-ABD5-8750-537F-E7175314BCE4}"/>
              </a:ext>
            </a:extLst>
          </p:cNvPr>
          <p:cNvSpPr/>
          <p:nvPr/>
        </p:nvSpPr>
        <p:spPr bwMode="gray">
          <a:xfrm>
            <a:off x="3698680" y="292129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8511AC9-D09E-0F23-0754-79068F5B1B49}"/>
              </a:ext>
            </a:extLst>
          </p:cNvPr>
          <p:cNvSpPr/>
          <p:nvPr/>
        </p:nvSpPr>
        <p:spPr bwMode="gray">
          <a:xfrm>
            <a:off x="3698680" y="339235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26628BD-7414-F526-DFB9-93EEF93C7C2A}"/>
              </a:ext>
            </a:extLst>
          </p:cNvPr>
          <p:cNvSpPr/>
          <p:nvPr/>
        </p:nvSpPr>
        <p:spPr bwMode="gray">
          <a:xfrm>
            <a:off x="3697425" y="185316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A8A0ECF-3369-BD38-7FB2-891C99DEE4C5}"/>
              </a:ext>
            </a:extLst>
          </p:cNvPr>
          <p:cNvSpPr/>
          <p:nvPr/>
        </p:nvSpPr>
        <p:spPr bwMode="gray">
          <a:xfrm>
            <a:off x="3689588" y="446048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B36440F-59F4-6BA5-5EE5-F39B7706D818}"/>
              </a:ext>
            </a:extLst>
          </p:cNvPr>
          <p:cNvSpPr/>
          <p:nvPr/>
        </p:nvSpPr>
        <p:spPr bwMode="gray">
          <a:xfrm>
            <a:off x="2163910" y="155462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E28651A-C0BB-B02C-A02B-C3F1FBA89328}"/>
              </a:ext>
            </a:extLst>
          </p:cNvPr>
          <p:cNvSpPr/>
          <p:nvPr/>
        </p:nvSpPr>
        <p:spPr bwMode="gray">
          <a:xfrm>
            <a:off x="2162975" y="47449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E9A192-CFEA-FF01-9DC7-0947D14D0AC9}"/>
              </a:ext>
            </a:extLst>
          </p:cNvPr>
          <p:cNvSpPr txBox="1"/>
          <p:nvPr/>
        </p:nvSpPr>
        <p:spPr bwMode="gray">
          <a:xfrm>
            <a:off x="1220656" y="4949863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1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3E4105-1CEC-709D-56FA-4D23E6799800}"/>
              </a:ext>
            </a:extLst>
          </p:cNvPr>
          <p:cNvSpPr txBox="1"/>
          <p:nvPr/>
        </p:nvSpPr>
        <p:spPr bwMode="gray">
          <a:xfrm>
            <a:off x="3308888" y="4952825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2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724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4" grpId="0" animBg="1"/>
      <p:bldP spid="25" grpId="0" animBg="1"/>
      <p:bldP spid="28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5" grpId="0" animBg="1"/>
      <p:bldP spid="46" grpId="0" animBg="1"/>
      <p:bldP spid="73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35" grpId="0" animBg="1"/>
      <p:bldP spid="166" grpId="0"/>
      <p:bldP spid="169" grpId="0" animBg="1"/>
      <p:bldP spid="170" grpId="0" animBg="1"/>
      <p:bldP spid="171" grpId="0" animBg="1"/>
      <p:bldP spid="172" grpId="0" animBg="1"/>
      <p:bldP spid="174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5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5" grpId="0" animBg="1"/>
      <p:bldP spid="49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35DBA-32EA-1BB4-AC8D-C0A190F2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TrueSkill-Through-Time: Chess Players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D890E2D-1264-4F26-3DBC-EEEDF7CBE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093" y="4303694"/>
            <a:ext cx="5135166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6B950F29-D9AD-F528-4044-71A4C3255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6093" y="1508106"/>
            <a:ext cx="1191" cy="2795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3AAE6B6E-C016-9C72-5140-1C0435C85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45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A7DDE03-967C-FBA3-3713-1BB8E4F4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7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1850</a:t>
            </a:r>
            <a:endParaRPr lang="en-US">
              <a:cs typeface="Arial" pitchFamily="34" charset="0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5A11F6A-8E3A-F0FD-39B1-9FB96F17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19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3C4AACD-BF9D-BDBE-DE80-68755B30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1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1858</a:t>
            </a:r>
            <a:endParaRPr lang="en-US">
              <a:cs typeface="Arial" pitchFamily="34" charset="0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863D41F-0E2D-B729-0AAE-D9012106A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70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60422BD-2319-CDFD-CF66-1B243759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2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1866</a:t>
            </a:r>
            <a:endParaRPr lang="en-US">
              <a:cs typeface="Arial" pitchFamily="34" charset="0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8723F40-9E85-6CE3-C0BE-50B3C65F8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47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F850817E-48DF-327F-2D55-D2D259DA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2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1875</a:t>
            </a:r>
            <a:endParaRPr lang="en-US">
              <a:cs typeface="Arial" pitchFamily="34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7BEC8094-CC12-40B3-B491-2AA5DAB1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10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8CE8355-C053-9F93-F592-8018C645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52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1883</a:t>
            </a:r>
            <a:endParaRPr lang="en-US">
              <a:cs typeface="Arial" pitchFamily="34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F76590E2-58CD-5BCE-8B48-11EF0D855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60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000DB66F-BDAB-9990-8359-9042DD88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2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1891</a:t>
            </a:r>
            <a:endParaRPr lang="en-US">
              <a:cs typeface="Arial" pitchFamily="34" charset="0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FB1F3BA-151E-A59E-B8DD-5A9D2E872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11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EEEE2A3C-94B3-82A1-7C49-76DBB16F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3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1899</a:t>
            </a:r>
            <a:endParaRPr lang="en-US">
              <a:cs typeface="Arial" pitchFamily="34" charset="0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5E28A234-94E3-A81C-7EC6-E9F4F1761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4431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D4DA8956-9FA9-3417-81F6-CC61F5ED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84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1907</a:t>
            </a:r>
            <a:endParaRPr lang="en-US">
              <a:cs typeface="Arial" pitchFamily="34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C9B0816A-6C68-B2A6-A49C-7F3C55DB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51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B7F7AA7-C243-473B-5991-CB1F17F6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93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1916</a:t>
            </a:r>
            <a:endParaRPr lang="en-US">
              <a:cs typeface="Arial" pitchFamily="34" charset="0"/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7041191B-405F-5F97-A1C6-0791ED8C8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401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DA309A5A-6686-AD01-C771-D9A1463F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24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1924</a:t>
            </a:r>
            <a:endParaRPr lang="en-US">
              <a:cs typeface="Arial" pitchFamily="34" charset="0"/>
            </a:endParaRPr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0D3DF90F-A9C0-809E-9BB9-A0F0E49B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76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6CE451E9-BB95-6C87-EEE3-EA0FEF04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18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1932</a:t>
            </a:r>
            <a:endParaRPr lang="en-US">
              <a:cs typeface="Arial" pitchFamily="34" charset="0"/>
            </a:endParaRP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64BB37D4-7B9A-402B-AFAA-E670CE385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026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D1EE9DA8-6580-8EDB-9594-7909B1DD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68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1940</a:t>
            </a:r>
            <a:endParaRPr lang="en-US">
              <a:cs typeface="Arial" pitchFamily="34" charset="0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7CAD454B-8C96-EA83-F151-6C593AF74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34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9F809452-26B1-1CC9-60B0-BCD9C0DF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7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1949</a:t>
            </a:r>
            <a:endParaRPr lang="en-US">
              <a:cs typeface="Arial" pitchFamily="34" charset="0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310779DD-5AA9-FFBE-2F77-BEC7B0245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66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04321CB6-76E8-4689-DDB6-43150BF4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08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1957</a:t>
            </a:r>
            <a:endParaRPr lang="en-US">
              <a:cs typeface="Arial" pitchFamily="34" charset="0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2997FCFE-DCCE-5684-049B-465AD2CE5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17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538F962B-55FF-5E19-C436-D81C4199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590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1965</a:t>
            </a:r>
            <a:endParaRPr lang="en-US">
              <a:cs typeface="Arial" pitchFamily="34" charset="0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3380CFFE-7EEB-18CB-041B-C2313AA21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4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DA3619B2-188F-D999-A4FD-DABF01C8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1973</a:t>
            </a:r>
            <a:endParaRPr lang="en-US">
              <a:cs typeface="Arial" pitchFamily="34" charset="0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2B38D22E-CA32-9014-1168-38E66DDB8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99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82DC24EC-ABA5-15A1-5FBF-E40EB875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41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1981</a:t>
            </a:r>
            <a:endParaRPr lang="en-US">
              <a:cs typeface="Arial" pitchFamily="34" charset="0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F501885D-7F06-D9AA-916D-C3B80CEB1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07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7FF37FC6-4961-3739-6189-06360CF2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49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1990</a:t>
            </a:r>
            <a:endParaRPr lang="en-US">
              <a:cs typeface="Arial" pitchFamily="34" charset="0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CA908657-FB38-DF29-81D4-B2AE7DDE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7390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B638598D-990E-0E2A-C6B1-6AB68781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rgbClr val="000000"/>
                </a:solidFill>
                <a:cs typeface="Arial" pitchFamily="34" charset="0"/>
              </a:rPr>
              <a:t>1998</a:t>
            </a:r>
            <a:endParaRPr lang="en-US" dirty="0">
              <a:cs typeface="Arial" pitchFamily="34" charset="0"/>
            </a:endParaRPr>
          </a:p>
        </p:txBody>
      </p:sp>
      <p:sp>
        <p:nvSpPr>
          <p:cNvPr id="46" name="Line 48">
            <a:extLst>
              <a:ext uri="{FF2B5EF4-FFF2-40B4-BE49-F238E27FC236}">
                <a16:creationId xmlns:a16="http://schemas.microsoft.com/office/drawing/2014/main" id="{ECF35F62-0123-1527-DB55-F0BC422A2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32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21B1A734-45B6-3A94-0836-F8ED9A7E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7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2006</a:t>
            </a:r>
            <a:endParaRPr lang="en-US">
              <a:cs typeface="Arial" pitchFamily="34" charset="0"/>
            </a:endParaRP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FD229B8E-A764-2329-C69E-6637C6AEE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4242972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D6C83214-6CA8-C02C-D3B6-3DABEA58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4181326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F19DDCEA-7504-32C2-4853-037E27BEB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92745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06DB1291-15A6-476B-82D7-8D20419D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865810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2" name="Line 54">
            <a:extLst>
              <a:ext uri="{FF2B5EF4-FFF2-40B4-BE49-F238E27FC236}">
                <a16:creationId xmlns:a16="http://schemas.microsoft.com/office/drawing/2014/main" id="{EF7803C1-7B17-7160-1EAA-BD0080F643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611941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3" name="Rectangle 55">
            <a:extLst>
              <a:ext uri="{FF2B5EF4-FFF2-40B4-BE49-F238E27FC236}">
                <a16:creationId xmlns:a16="http://schemas.microsoft.com/office/drawing/2014/main" id="{3312492F-6F93-A6CA-4B0A-E062AA5A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550295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4" name="Line 56">
            <a:extLst>
              <a:ext uri="{FF2B5EF4-FFF2-40B4-BE49-F238E27FC236}">
                <a16:creationId xmlns:a16="http://schemas.microsoft.com/office/drawing/2014/main" id="{8BF9E8D6-0923-8F0E-7624-6531A62C5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296425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5" name="Rectangle 57">
            <a:extLst>
              <a:ext uri="{FF2B5EF4-FFF2-40B4-BE49-F238E27FC236}">
                <a16:creationId xmlns:a16="http://schemas.microsoft.com/office/drawing/2014/main" id="{4272E1EE-99F3-768E-74E9-AF27FF01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234779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6" name="Line 58">
            <a:extLst>
              <a:ext uri="{FF2B5EF4-FFF2-40B4-BE49-F238E27FC236}">
                <a16:creationId xmlns:a16="http://schemas.microsoft.com/office/drawing/2014/main" id="{54DCBEA8-50F7-E9E9-3C72-7DD797B6F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980909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E3EFEC19-EEBE-0589-4F4A-76F5BCE9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919264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2200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8" name="Line 60">
            <a:extLst>
              <a:ext uri="{FF2B5EF4-FFF2-40B4-BE49-F238E27FC236}">
                <a16:creationId xmlns:a16="http://schemas.microsoft.com/office/drawing/2014/main" id="{76809D82-14BA-1DDB-2527-66337DD37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665394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9" name="Rectangle 61">
            <a:extLst>
              <a:ext uri="{FF2B5EF4-FFF2-40B4-BE49-F238E27FC236}">
                <a16:creationId xmlns:a16="http://schemas.microsoft.com/office/drawing/2014/main" id="{2DB0DC43-90D9-DADC-EBDB-09C6E937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603748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0" name="Line 62">
            <a:extLst>
              <a:ext uri="{FF2B5EF4-FFF2-40B4-BE49-F238E27FC236}">
                <a16:creationId xmlns:a16="http://schemas.microsoft.com/office/drawing/2014/main" id="{844E3314-2A4B-8467-9AAD-F7C6F0D25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349878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E342486B-C97F-89E8-880C-A73F30B8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288233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2" name="Line 64">
            <a:extLst>
              <a:ext uri="{FF2B5EF4-FFF2-40B4-BE49-F238E27FC236}">
                <a16:creationId xmlns:a16="http://schemas.microsoft.com/office/drawing/2014/main" id="{8688D03A-071D-88DD-3A80-C39710AD0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034363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63EC872B-A4FD-A06B-B200-064DEC39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972717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4" name="Line 66">
            <a:extLst>
              <a:ext uri="{FF2B5EF4-FFF2-40B4-BE49-F238E27FC236}">
                <a16:creationId xmlns:a16="http://schemas.microsoft.com/office/drawing/2014/main" id="{A569E684-5068-BECD-E00F-C11F7FF2C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171884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5" name="Rectangle 67">
            <a:extLst>
              <a:ext uri="{FF2B5EF4-FFF2-40B4-BE49-F238E27FC236}">
                <a16:creationId xmlns:a16="http://schemas.microsoft.com/office/drawing/2014/main" id="{833DE4DB-2D8F-8761-FFAC-4EE34715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657201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3000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6" name="Rectangle 74">
            <a:extLst>
              <a:ext uri="{FF2B5EF4-FFF2-40B4-BE49-F238E27FC236}">
                <a16:creationId xmlns:a16="http://schemas.microsoft.com/office/drawing/2014/main" id="{D470123C-6A3B-10BD-2046-8D4C4ED1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48" y="3981043"/>
            <a:ext cx="88004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Adolf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Anderssen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7" name="Rectangle 84">
            <a:extLst>
              <a:ext uri="{FF2B5EF4-FFF2-40B4-BE49-F238E27FC236}">
                <a16:creationId xmlns:a16="http://schemas.microsoft.com/office/drawing/2014/main" id="{722BAA86-0BD4-1E83-B02A-1974899D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916" y="2480845"/>
            <a:ext cx="9185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Mikhail </a:t>
            </a: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Botvinnik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8" name="Rectangle 94">
            <a:extLst>
              <a:ext uri="{FF2B5EF4-FFF2-40B4-BE49-F238E27FC236}">
                <a16:creationId xmlns:a16="http://schemas.microsoft.com/office/drawing/2014/main" id="{9496AEAC-AAD2-4EA5-C963-6D3DF749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302" y="3713151"/>
            <a:ext cx="11381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CD00"/>
                </a:solidFill>
                <a:cs typeface="Arial" pitchFamily="34" charset="0"/>
              </a:rPr>
              <a:t>Jose Raul </a:t>
            </a:r>
            <a:r>
              <a:rPr lang="en-US" sz="900" dirty="0" err="1">
                <a:solidFill>
                  <a:srgbClr val="00CD00"/>
                </a:solidFill>
                <a:cs typeface="Arial" pitchFamily="34" charset="0"/>
              </a:rPr>
              <a:t>Capablanca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9" name="Rectangle 110">
            <a:extLst>
              <a:ext uri="{FF2B5EF4-FFF2-40B4-BE49-F238E27FC236}">
                <a16:creationId xmlns:a16="http://schemas.microsoft.com/office/drawing/2014/main" id="{C031725F-5587-6C04-D8B3-A927B5A4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038" y="1998639"/>
            <a:ext cx="11221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cs typeface="Arial" pitchFamily="34" charset="0"/>
              </a:rPr>
              <a:t>Robert James Fischer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0" name="Rectangle 117">
            <a:extLst>
              <a:ext uri="{FF2B5EF4-FFF2-40B4-BE49-F238E27FC236}">
                <a16:creationId xmlns:a16="http://schemas.microsoft.com/office/drawing/2014/main" id="{E78AF9D9-8A61-79F4-3B6A-66CB5941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550" y="2105796"/>
            <a:ext cx="81272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FF"/>
                </a:solidFill>
                <a:cs typeface="Arial" pitchFamily="34" charset="0"/>
              </a:rPr>
              <a:t>Anatoly </a:t>
            </a:r>
            <a:r>
              <a:rPr lang="en-US" sz="900" dirty="0" err="1">
                <a:solidFill>
                  <a:srgbClr val="FF00FF"/>
                </a:solidFill>
                <a:cs typeface="Arial" pitchFamily="34" charset="0"/>
              </a:rPr>
              <a:t>Karpov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1" name="Rectangle 124">
            <a:extLst>
              <a:ext uri="{FF2B5EF4-FFF2-40B4-BE49-F238E27FC236}">
                <a16:creationId xmlns:a16="http://schemas.microsoft.com/office/drawing/2014/main" id="{88CF8054-B0B0-D64D-0F9C-CA96E693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097" y="1516432"/>
            <a:ext cx="8255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8000"/>
                </a:solidFill>
                <a:cs typeface="Arial" pitchFamily="34" charset="0"/>
              </a:rPr>
              <a:t>Garry Kasparov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2" name="Rectangle 131">
            <a:extLst>
              <a:ext uri="{FF2B5EF4-FFF2-40B4-BE49-F238E27FC236}">
                <a16:creationId xmlns:a16="http://schemas.microsoft.com/office/drawing/2014/main" id="{7C1B33A2-E3C7-6984-C06D-F7FA4B8F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369" y="3177366"/>
            <a:ext cx="849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8000"/>
                </a:solidFill>
                <a:cs typeface="Arial" pitchFamily="34" charset="0"/>
              </a:rPr>
              <a:t>Emanuel </a:t>
            </a:r>
            <a:r>
              <a:rPr lang="en-US" sz="900" dirty="0" err="1">
                <a:solidFill>
                  <a:srgbClr val="808000"/>
                </a:solidFill>
                <a:cs typeface="Arial" pitchFamily="34" charset="0"/>
              </a:rPr>
              <a:t>Lasker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3" name="Rectangle 138">
            <a:extLst>
              <a:ext uri="{FF2B5EF4-FFF2-40B4-BE49-F238E27FC236}">
                <a16:creationId xmlns:a16="http://schemas.microsoft.com/office/drawing/2014/main" id="{60AD7FE7-3831-091A-70B8-B8ABA35A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60" y="2588002"/>
            <a:ext cx="68127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0080"/>
                </a:solidFill>
                <a:cs typeface="Arial" pitchFamily="34" charset="0"/>
              </a:rPr>
              <a:t>Paul </a:t>
            </a:r>
            <a:r>
              <a:rPr lang="en-US" sz="900" dirty="0" err="1">
                <a:solidFill>
                  <a:srgbClr val="800080"/>
                </a:solidFill>
                <a:cs typeface="Arial" pitchFamily="34" charset="0"/>
              </a:rPr>
              <a:t>Morphy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4" name="Rectangle 145">
            <a:extLst>
              <a:ext uri="{FF2B5EF4-FFF2-40B4-BE49-F238E27FC236}">
                <a16:creationId xmlns:a16="http://schemas.microsoft.com/office/drawing/2014/main" id="{40726048-8A2E-5EBA-3D3C-2EFB2941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79" y="2963052"/>
            <a:ext cx="8303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Boris V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Spassky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5" name="Rectangle 152">
            <a:extLst>
              <a:ext uri="{FF2B5EF4-FFF2-40B4-BE49-F238E27FC236}">
                <a16:creationId xmlns:a16="http://schemas.microsoft.com/office/drawing/2014/main" id="{78AD1FC0-3470-0D67-9C30-B8A31625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833" y="2802316"/>
            <a:ext cx="92813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Whilhelm</a:t>
            </a:r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 Steinitz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6" name="Rectangle 153">
            <a:extLst>
              <a:ext uri="{FF2B5EF4-FFF2-40B4-BE49-F238E27FC236}">
                <a16:creationId xmlns:a16="http://schemas.microsoft.com/office/drawing/2014/main" id="{19C9233C-6825-D3C9-D4FB-DD08347D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593" y="4570407"/>
            <a:ext cx="306174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Year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7" name="Rectangle 154">
            <a:extLst>
              <a:ext uri="{FF2B5EF4-FFF2-40B4-BE49-F238E27FC236}">
                <a16:creationId xmlns:a16="http://schemas.microsoft.com/office/drawing/2014/main" id="{4715251F-98C4-39A1-432F-3728DEA3BC1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678" y="2792962"/>
            <a:ext cx="91531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Skill estimate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8" name="Freeform 136">
            <a:extLst>
              <a:ext uri="{FF2B5EF4-FFF2-40B4-BE49-F238E27FC236}">
                <a16:creationId xmlns:a16="http://schemas.microsoft.com/office/drawing/2014/main" id="{A76DB6A1-522B-925D-0B7F-F541F3EEEE3E}"/>
              </a:ext>
            </a:extLst>
          </p:cNvPr>
          <p:cNvSpPr>
            <a:spLocks/>
          </p:cNvSpPr>
          <p:nvPr/>
        </p:nvSpPr>
        <p:spPr bwMode="auto">
          <a:xfrm>
            <a:off x="1259456" y="2747547"/>
            <a:ext cx="565547" cy="757238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24" y="259"/>
              </a:cxn>
              <a:cxn ang="0">
                <a:pos x="48" y="262"/>
              </a:cxn>
              <a:cxn ang="0">
                <a:pos x="75" y="271"/>
              </a:cxn>
              <a:cxn ang="0">
                <a:pos x="99" y="280"/>
              </a:cxn>
              <a:cxn ang="0">
                <a:pos x="123" y="265"/>
              </a:cxn>
              <a:cxn ang="0">
                <a:pos x="150" y="247"/>
              </a:cxn>
              <a:cxn ang="0">
                <a:pos x="174" y="229"/>
              </a:cxn>
              <a:cxn ang="0">
                <a:pos x="198" y="265"/>
              </a:cxn>
              <a:cxn ang="0">
                <a:pos x="226" y="283"/>
              </a:cxn>
              <a:cxn ang="0">
                <a:pos x="250" y="235"/>
              </a:cxn>
              <a:cxn ang="0">
                <a:pos x="274" y="196"/>
              </a:cxn>
              <a:cxn ang="0">
                <a:pos x="301" y="163"/>
              </a:cxn>
              <a:cxn ang="0">
                <a:pos x="325" y="136"/>
              </a:cxn>
              <a:cxn ang="0">
                <a:pos x="352" y="103"/>
              </a:cxn>
              <a:cxn ang="0">
                <a:pos x="376" y="70"/>
              </a:cxn>
              <a:cxn ang="0">
                <a:pos x="400" y="40"/>
              </a:cxn>
              <a:cxn ang="0">
                <a:pos x="427" y="31"/>
              </a:cxn>
              <a:cxn ang="0">
                <a:pos x="451" y="15"/>
              </a:cxn>
              <a:cxn ang="0">
                <a:pos x="475" y="0"/>
              </a:cxn>
              <a:cxn ang="0">
                <a:pos x="475" y="404"/>
              </a:cxn>
              <a:cxn ang="0">
                <a:pos x="451" y="401"/>
              </a:cxn>
              <a:cxn ang="0">
                <a:pos x="427" y="395"/>
              </a:cxn>
              <a:cxn ang="0">
                <a:pos x="400" y="386"/>
              </a:cxn>
              <a:cxn ang="0">
                <a:pos x="376" y="398"/>
              </a:cxn>
              <a:cxn ang="0">
                <a:pos x="352" y="407"/>
              </a:cxn>
              <a:cxn ang="0">
                <a:pos x="325" y="419"/>
              </a:cxn>
              <a:cxn ang="0">
                <a:pos x="301" y="434"/>
              </a:cxn>
              <a:cxn ang="0">
                <a:pos x="274" y="446"/>
              </a:cxn>
              <a:cxn ang="0">
                <a:pos x="250" y="455"/>
              </a:cxn>
              <a:cxn ang="0">
                <a:pos x="226" y="455"/>
              </a:cxn>
              <a:cxn ang="0">
                <a:pos x="198" y="416"/>
              </a:cxn>
              <a:cxn ang="0">
                <a:pos x="174" y="407"/>
              </a:cxn>
              <a:cxn ang="0">
                <a:pos x="150" y="467"/>
              </a:cxn>
              <a:cxn ang="0">
                <a:pos x="123" y="512"/>
              </a:cxn>
              <a:cxn ang="0">
                <a:pos x="99" y="554"/>
              </a:cxn>
              <a:cxn ang="0">
                <a:pos x="75" y="575"/>
              </a:cxn>
              <a:cxn ang="0">
                <a:pos x="48" y="596"/>
              </a:cxn>
              <a:cxn ang="0">
                <a:pos x="24" y="618"/>
              </a:cxn>
              <a:cxn ang="0">
                <a:pos x="0" y="636"/>
              </a:cxn>
              <a:cxn ang="0">
                <a:pos x="0" y="259"/>
              </a:cxn>
            </a:cxnLst>
            <a:rect l="0" t="0" r="r" b="b"/>
            <a:pathLst>
              <a:path w="475" h="636">
                <a:moveTo>
                  <a:pt x="0" y="259"/>
                </a:moveTo>
                <a:lnTo>
                  <a:pt x="24" y="259"/>
                </a:lnTo>
                <a:lnTo>
                  <a:pt x="48" y="262"/>
                </a:lnTo>
                <a:lnTo>
                  <a:pt x="75" y="271"/>
                </a:lnTo>
                <a:lnTo>
                  <a:pt x="99" y="280"/>
                </a:lnTo>
                <a:lnTo>
                  <a:pt x="123" y="265"/>
                </a:lnTo>
                <a:lnTo>
                  <a:pt x="150" y="247"/>
                </a:lnTo>
                <a:lnTo>
                  <a:pt x="174" y="229"/>
                </a:lnTo>
                <a:lnTo>
                  <a:pt x="198" y="265"/>
                </a:lnTo>
                <a:lnTo>
                  <a:pt x="226" y="283"/>
                </a:lnTo>
                <a:lnTo>
                  <a:pt x="250" y="235"/>
                </a:lnTo>
                <a:lnTo>
                  <a:pt x="274" y="196"/>
                </a:lnTo>
                <a:lnTo>
                  <a:pt x="301" y="163"/>
                </a:lnTo>
                <a:lnTo>
                  <a:pt x="325" y="136"/>
                </a:lnTo>
                <a:lnTo>
                  <a:pt x="352" y="103"/>
                </a:lnTo>
                <a:lnTo>
                  <a:pt x="376" y="70"/>
                </a:lnTo>
                <a:lnTo>
                  <a:pt x="400" y="40"/>
                </a:lnTo>
                <a:lnTo>
                  <a:pt x="427" y="31"/>
                </a:lnTo>
                <a:lnTo>
                  <a:pt x="451" y="15"/>
                </a:lnTo>
                <a:lnTo>
                  <a:pt x="475" y="0"/>
                </a:lnTo>
                <a:lnTo>
                  <a:pt x="475" y="404"/>
                </a:lnTo>
                <a:lnTo>
                  <a:pt x="451" y="401"/>
                </a:lnTo>
                <a:lnTo>
                  <a:pt x="427" y="395"/>
                </a:lnTo>
                <a:lnTo>
                  <a:pt x="400" y="386"/>
                </a:lnTo>
                <a:lnTo>
                  <a:pt x="376" y="398"/>
                </a:lnTo>
                <a:lnTo>
                  <a:pt x="352" y="407"/>
                </a:lnTo>
                <a:lnTo>
                  <a:pt x="325" y="419"/>
                </a:lnTo>
                <a:lnTo>
                  <a:pt x="301" y="434"/>
                </a:lnTo>
                <a:lnTo>
                  <a:pt x="274" y="446"/>
                </a:lnTo>
                <a:lnTo>
                  <a:pt x="250" y="455"/>
                </a:lnTo>
                <a:lnTo>
                  <a:pt x="226" y="455"/>
                </a:lnTo>
                <a:lnTo>
                  <a:pt x="198" y="416"/>
                </a:lnTo>
                <a:lnTo>
                  <a:pt x="174" y="407"/>
                </a:lnTo>
                <a:lnTo>
                  <a:pt x="150" y="467"/>
                </a:lnTo>
                <a:lnTo>
                  <a:pt x="123" y="512"/>
                </a:lnTo>
                <a:lnTo>
                  <a:pt x="99" y="554"/>
                </a:lnTo>
                <a:lnTo>
                  <a:pt x="75" y="575"/>
                </a:lnTo>
                <a:lnTo>
                  <a:pt x="48" y="596"/>
                </a:lnTo>
                <a:lnTo>
                  <a:pt x="24" y="618"/>
                </a:lnTo>
                <a:lnTo>
                  <a:pt x="0" y="636"/>
                </a:lnTo>
                <a:lnTo>
                  <a:pt x="0" y="259"/>
                </a:lnTo>
                <a:close/>
              </a:path>
            </a:pathLst>
          </a:custGeom>
          <a:solidFill>
            <a:srgbClr val="80008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9" name="Freeform 132">
            <a:extLst>
              <a:ext uri="{FF2B5EF4-FFF2-40B4-BE49-F238E27FC236}">
                <a16:creationId xmlns:a16="http://schemas.microsoft.com/office/drawing/2014/main" id="{23FF235C-24E2-21FF-0752-6363861D64CC}"/>
              </a:ext>
            </a:extLst>
          </p:cNvPr>
          <p:cNvSpPr>
            <a:spLocks/>
          </p:cNvSpPr>
          <p:nvPr/>
        </p:nvSpPr>
        <p:spPr bwMode="auto">
          <a:xfrm>
            <a:off x="1259456" y="2988053"/>
            <a:ext cx="565547" cy="290513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24" y="235"/>
              </a:cxn>
              <a:cxn ang="0">
                <a:pos x="48" y="229"/>
              </a:cxn>
              <a:cxn ang="0">
                <a:pos x="75" y="220"/>
              </a:cxn>
              <a:cxn ang="0">
                <a:pos x="99" y="214"/>
              </a:cxn>
              <a:cxn ang="0">
                <a:pos x="123" y="187"/>
              </a:cxn>
              <a:cxn ang="0">
                <a:pos x="150" y="154"/>
              </a:cxn>
              <a:cxn ang="0">
                <a:pos x="174" y="118"/>
              </a:cxn>
              <a:cxn ang="0">
                <a:pos x="198" y="139"/>
              </a:cxn>
              <a:cxn ang="0">
                <a:pos x="226" y="169"/>
              </a:cxn>
              <a:cxn ang="0">
                <a:pos x="250" y="142"/>
              </a:cxn>
              <a:cxn ang="0">
                <a:pos x="274" y="121"/>
              </a:cxn>
              <a:cxn ang="0">
                <a:pos x="301" y="96"/>
              </a:cxn>
              <a:cxn ang="0">
                <a:pos x="325" y="75"/>
              </a:cxn>
              <a:cxn ang="0">
                <a:pos x="352" y="54"/>
              </a:cxn>
              <a:cxn ang="0">
                <a:pos x="376" y="33"/>
              </a:cxn>
              <a:cxn ang="0">
                <a:pos x="400" y="12"/>
              </a:cxn>
              <a:cxn ang="0">
                <a:pos x="427" y="9"/>
              </a:cxn>
              <a:cxn ang="0">
                <a:pos x="451" y="6"/>
              </a:cxn>
              <a:cxn ang="0">
                <a:pos x="475" y="0"/>
              </a:cxn>
            </a:cxnLst>
            <a:rect l="0" t="0" r="r" b="b"/>
            <a:pathLst>
              <a:path w="475" h="244">
                <a:moveTo>
                  <a:pt x="0" y="244"/>
                </a:moveTo>
                <a:lnTo>
                  <a:pt x="24" y="235"/>
                </a:lnTo>
                <a:lnTo>
                  <a:pt x="48" y="229"/>
                </a:lnTo>
                <a:lnTo>
                  <a:pt x="75" y="220"/>
                </a:lnTo>
                <a:lnTo>
                  <a:pt x="99" y="214"/>
                </a:lnTo>
                <a:lnTo>
                  <a:pt x="123" y="187"/>
                </a:lnTo>
                <a:lnTo>
                  <a:pt x="150" y="154"/>
                </a:lnTo>
                <a:lnTo>
                  <a:pt x="174" y="118"/>
                </a:lnTo>
                <a:lnTo>
                  <a:pt x="198" y="139"/>
                </a:lnTo>
                <a:lnTo>
                  <a:pt x="226" y="169"/>
                </a:lnTo>
                <a:lnTo>
                  <a:pt x="250" y="142"/>
                </a:lnTo>
                <a:lnTo>
                  <a:pt x="274" y="121"/>
                </a:lnTo>
                <a:lnTo>
                  <a:pt x="301" y="96"/>
                </a:lnTo>
                <a:lnTo>
                  <a:pt x="325" y="75"/>
                </a:lnTo>
                <a:lnTo>
                  <a:pt x="352" y="54"/>
                </a:lnTo>
                <a:lnTo>
                  <a:pt x="376" y="33"/>
                </a:lnTo>
                <a:lnTo>
                  <a:pt x="400" y="12"/>
                </a:lnTo>
                <a:lnTo>
                  <a:pt x="427" y="9"/>
                </a:lnTo>
                <a:lnTo>
                  <a:pt x="451" y="6"/>
                </a:lnTo>
                <a:lnTo>
                  <a:pt x="475" y="0"/>
                </a:lnTo>
              </a:path>
            </a:pathLst>
          </a:custGeom>
          <a:noFill/>
          <a:ln w="31750" cap="flat">
            <a:solidFill>
              <a:srgbClr val="80008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8D865113-9B3A-B901-F8DD-5BC152300272}"/>
              </a:ext>
            </a:extLst>
          </p:cNvPr>
          <p:cNvSpPr>
            <a:spLocks/>
          </p:cNvSpPr>
          <p:nvPr/>
        </p:nvSpPr>
        <p:spPr bwMode="auto">
          <a:xfrm>
            <a:off x="1259455" y="3476210"/>
            <a:ext cx="834629" cy="698897"/>
          </a:xfrm>
          <a:custGeom>
            <a:avLst/>
            <a:gdLst/>
            <a:ahLst/>
            <a:cxnLst>
              <a:cxn ang="0">
                <a:pos x="0" y="334"/>
              </a:cxn>
              <a:cxn ang="0">
                <a:pos x="24" y="355"/>
              </a:cxn>
              <a:cxn ang="0">
                <a:pos x="48" y="361"/>
              </a:cxn>
              <a:cxn ang="0">
                <a:pos x="75" y="367"/>
              </a:cxn>
              <a:cxn ang="0">
                <a:pos x="99" y="364"/>
              </a:cxn>
              <a:cxn ang="0">
                <a:pos x="123" y="358"/>
              </a:cxn>
              <a:cxn ang="0">
                <a:pos x="150" y="370"/>
              </a:cxn>
              <a:cxn ang="0">
                <a:pos x="174" y="385"/>
              </a:cxn>
              <a:cxn ang="0">
                <a:pos x="198" y="328"/>
              </a:cxn>
              <a:cxn ang="0">
                <a:pos x="226" y="277"/>
              </a:cxn>
              <a:cxn ang="0">
                <a:pos x="250" y="237"/>
              </a:cxn>
              <a:cxn ang="0">
                <a:pos x="274" y="165"/>
              </a:cxn>
              <a:cxn ang="0">
                <a:pos x="301" y="129"/>
              </a:cxn>
              <a:cxn ang="0">
                <a:pos x="325" y="135"/>
              </a:cxn>
              <a:cxn ang="0">
                <a:pos x="352" y="156"/>
              </a:cxn>
              <a:cxn ang="0">
                <a:pos x="376" y="180"/>
              </a:cxn>
              <a:cxn ang="0">
                <a:pos x="400" y="150"/>
              </a:cxn>
              <a:cxn ang="0">
                <a:pos x="427" y="81"/>
              </a:cxn>
              <a:cxn ang="0">
                <a:pos x="451" y="33"/>
              </a:cxn>
              <a:cxn ang="0">
                <a:pos x="475" y="0"/>
              </a:cxn>
              <a:cxn ang="0">
                <a:pos x="502" y="3"/>
              </a:cxn>
              <a:cxn ang="0">
                <a:pos x="526" y="27"/>
              </a:cxn>
              <a:cxn ang="0">
                <a:pos x="551" y="42"/>
              </a:cxn>
              <a:cxn ang="0">
                <a:pos x="578" y="69"/>
              </a:cxn>
              <a:cxn ang="0">
                <a:pos x="602" y="81"/>
              </a:cxn>
              <a:cxn ang="0">
                <a:pos x="626" y="99"/>
              </a:cxn>
              <a:cxn ang="0">
                <a:pos x="653" y="120"/>
              </a:cxn>
              <a:cxn ang="0">
                <a:pos x="677" y="135"/>
              </a:cxn>
              <a:cxn ang="0">
                <a:pos x="701" y="126"/>
              </a:cxn>
              <a:cxn ang="0">
                <a:pos x="701" y="361"/>
              </a:cxn>
              <a:cxn ang="0">
                <a:pos x="677" y="349"/>
              </a:cxn>
              <a:cxn ang="0">
                <a:pos x="653" y="340"/>
              </a:cxn>
              <a:cxn ang="0">
                <a:pos x="626" y="331"/>
              </a:cxn>
              <a:cxn ang="0">
                <a:pos x="602" y="313"/>
              </a:cxn>
              <a:cxn ang="0">
                <a:pos x="578" y="286"/>
              </a:cxn>
              <a:cxn ang="0">
                <a:pos x="551" y="258"/>
              </a:cxn>
              <a:cxn ang="0">
                <a:pos x="526" y="237"/>
              </a:cxn>
              <a:cxn ang="0">
                <a:pos x="502" y="210"/>
              </a:cxn>
              <a:cxn ang="0">
                <a:pos x="475" y="204"/>
              </a:cxn>
              <a:cxn ang="0">
                <a:pos x="451" y="231"/>
              </a:cxn>
              <a:cxn ang="0">
                <a:pos x="427" y="273"/>
              </a:cxn>
              <a:cxn ang="0">
                <a:pos x="400" y="319"/>
              </a:cxn>
              <a:cxn ang="0">
                <a:pos x="376" y="340"/>
              </a:cxn>
              <a:cxn ang="0">
                <a:pos x="352" y="325"/>
              </a:cxn>
              <a:cxn ang="0">
                <a:pos x="325" y="316"/>
              </a:cxn>
              <a:cxn ang="0">
                <a:pos x="301" y="301"/>
              </a:cxn>
              <a:cxn ang="0">
                <a:pos x="274" y="337"/>
              </a:cxn>
              <a:cxn ang="0">
                <a:pos x="250" y="415"/>
              </a:cxn>
              <a:cxn ang="0">
                <a:pos x="226" y="463"/>
              </a:cxn>
              <a:cxn ang="0">
                <a:pos x="198" y="523"/>
              </a:cxn>
              <a:cxn ang="0">
                <a:pos x="174" y="587"/>
              </a:cxn>
              <a:cxn ang="0">
                <a:pos x="150" y="581"/>
              </a:cxn>
              <a:cxn ang="0">
                <a:pos x="123" y="566"/>
              </a:cxn>
              <a:cxn ang="0">
                <a:pos x="99" y="584"/>
              </a:cxn>
              <a:cxn ang="0">
                <a:pos x="75" y="587"/>
              </a:cxn>
              <a:cxn ang="0">
                <a:pos x="48" y="569"/>
              </a:cxn>
              <a:cxn ang="0">
                <a:pos x="24" y="541"/>
              </a:cxn>
              <a:cxn ang="0">
                <a:pos x="0" y="575"/>
              </a:cxn>
              <a:cxn ang="0">
                <a:pos x="0" y="334"/>
              </a:cxn>
            </a:cxnLst>
            <a:rect l="0" t="0" r="r" b="b"/>
            <a:pathLst>
              <a:path w="701" h="587">
                <a:moveTo>
                  <a:pt x="0" y="334"/>
                </a:moveTo>
                <a:lnTo>
                  <a:pt x="24" y="355"/>
                </a:lnTo>
                <a:lnTo>
                  <a:pt x="48" y="361"/>
                </a:lnTo>
                <a:lnTo>
                  <a:pt x="75" y="367"/>
                </a:lnTo>
                <a:lnTo>
                  <a:pt x="99" y="364"/>
                </a:lnTo>
                <a:lnTo>
                  <a:pt x="123" y="358"/>
                </a:lnTo>
                <a:lnTo>
                  <a:pt x="150" y="370"/>
                </a:lnTo>
                <a:lnTo>
                  <a:pt x="174" y="385"/>
                </a:lnTo>
                <a:lnTo>
                  <a:pt x="198" y="328"/>
                </a:lnTo>
                <a:lnTo>
                  <a:pt x="226" y="277"/>
                </a:lnTo>
                <a:lnTo>
                  <a:pt x="250" y="237"/>
                </a:lnTo>
                <a:lnTo>
                  <a:pt x="274" y="165"/>
                </a:lnTo>
                <a:lnTo>
                  <a:pt x="301" y="129"/>
                </a:lnTo>
                <a:lnTo>
                  <a:pt x="325" y="135"/>
                </a:lnTo>
                <a:lnTo>
                  <a:pt x="352" y="156"/>
                </a:lnTo>
                <a:lnTo>
                  <a:pt x="376" y="180"/>
                </a:lnTo>
                <a:lnTo>
                  <a:pt x="400" y="150"/>
                </a:lnTo>
                <a:lnTo>
                  <a:pt x="427" y="81"/>
                </a:lnTo>
                <a:lnTo>
                  <a:pt x="451" y="33"/>
                </a:lnTo>
                <a:lnTo>
                  <a:pt x="475" y="0"/>
                </a:lnTo>
                <a:lnTo>
                  <a:pt x="502" y="3"/>
                </a:lnTo>
                <a:lnTo>
                  <a:pt x="526" y="27"/>
                </a:lnTo>
                <a:lnTo>
                  <a:pt x="551" y="42"/>
                </a:lnTo>
                <a:lnTo>
                  <a:pt x="578" y="69"/>
                </a:lnTo>
                <a:lnTo>
                  <a:pt x="602" y="81"/>
                </a:lnTo>
                <a:lnTo>
                  <a:pt x="626" y="99"/>
                </a:lnTo>
                <a:lnTo>
                  <a:pt x="653" y="120"/>
                </a:lnTo>
                <a:lnTo>
                  <a:pt x="677" y="135"/>
                </a:lnTo>
                <a:lnTo>
                  <a:pt x="701" y="126"/>
                </a:lnTo>
                <a:lnTo>
                  <a:pt x="701" y="361"/>
                </a:lnTo>
                <a:lnTo>
                  <a:pt x="677" y="349"/>
                </a:lnTo>
                <a:lnTo>
                  <a:pt x="653" y="340"/>
                </a:lnTo>
                <a:lnTo>
                  <a:pt x="626" y="331"/>
                </a:lnTo>
                <a:lnTo>
                  <a:pt x="602" y="313"/>
                </a:lnTo>
                <a:lnTo>
                  <a:pt x="578" y="286"/>
                </a:lnTo>
                <a:lnTo>
                  <a:pt x="551" y="258"/>
                </a:lnTo>
                <a:lnTo>
                  <a:pt x="526" y="237"/>
                </a:lnTo>
                <a:lnTo>
                  <a:pt x="502" y="210"/>
                </a:lnTo>
                <a:lnTo>
                  <a:pt x="475" y="204"/>
                </a:lnTo>
                <a:lnTo>
                  <a:pt x="451" y="231"/>
                </a:lnTo>
                <a:lnTo>
                  <a:pt x="427" y="273"/>
                </a:lnTo>
                <a:lnTo>
                  <a:pt x="400" y="319"/>
                </a:lnTo>
                <a:lnTo>
                  <a:pt x="376" y="340"/>
                </a:lnTo>
                <a:lnTo>
                  <a:pt x="352" y="325"/>
                </a:lnTo>
                <a:lnTo>
                  <a:pt x="325" y="316"/>
                </a:lnTo>
                <a:lnTo>
                  <a:pt x="301" y="301"/>
                </a:lnTo>
                <a:lnTo>
                  <a:pt x="274" y="337"/>
                </a:lnTo>
                <a:lnTo>
                  <a:pt x="250" y="415"/>
                </a:lnTo>
                <a:lnTo>
                  <a:pt x="226" y="463"/>
                </a:lnTo>
                <a:lnTo>
                  <a:pt x="198" y="523"/>
                </a:lnTo>
                <a:lnTo>
                  <a:pt x="174" y="587"/>
                </a:lnTo>
                <a:lnTo>
                  <a:pt x="150" y="581"/>
                </a:lnTo>
                <a:lnTo>
                  <a:pt x="123" y="566"/>
                </a:lnTo>
                <a:lnTo>
                  <a:pt x="99" y="584"/>
                </a:lnTo>
                <a:lnTo>
                  <a:pt x="75" y="587"/>
                </a:lnTo>
                <a:lnTo>
                  <a:pt x="48" y="569"/>
                </a:lnTo>
                <a:lnTo>
                  <a:pt x="24" y="541"/>
                </a:lnTo>
                <a:lnTo>
                  <a:pt x="0" y="575"/>
                </a:lnTo>
                <a:lnTo>
                  <a:pt x="0" y="334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1" name="Freeform 68">
            <a:extLst>
              <a:ext uri="{FF2B5EF4-FFF2-40B4-BE49-F238E27FC236}">
                <a16:creationId xmlns:a16="http://schemas.microsoft.com/office/drawing/2014/main" id="{20FD223C-A8F0-E8CC-C2E0-0A0A8AB2D5E3}"/>
              </a:ext>
            </a:extLst>
          </p:cNvPr>
          <p:cNvSpPr>
            <a:spLocks/>
          </p:cNvSpPr>
          <p:nvPr/>
        </p:nvSpPr>
        <p:spPr bwMode="auto">
          <a:xfrm>
            <a:off x="1259455" y="3597653"/>
            <a:ext cx="834629" cy="458391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24" y="346"/>
              </a:cxn>
              <a:cxn ang="0">
                <a:pos x="48" y="361"/>
              </a:cxn>
              <a:cxn ang="0">
                <a:pos x="75" y="373"/>
              </a:cxn>
              <a:cxn ang="0">
                <a:pos x="99" y="370"/>
              </a:cxn>
              <a:cxn ang="0">
                <a:pos x="123" y="361"/>
              </a:cxn>
              <a:cxn ang="0">
                <a:pos x="150" y="373"/>
              </a:cxn>
              <a:cxn ang="0">
                <a:pos x="174" y="385"/>
              </a:cxn>
              <a:cxn ang="0">
                <a:pos x="198" y="325"/>
              </a:cxn>
              <a:cxn ang="0">
                <a:pos x="226" y="268"/>
              </a:cxn>
              <a:cxn ang="0">
                <a:pos x="250" y="223"/>
              </a:cxn>
              <a:cxn ang="0">
                <a:pos x="274" y="150"/>
              </a:cxn>
              <a:cxn ang="0">
                <a:pos x="301" y="114"/>
              </a:cxn>
              <a:cxn ang="0">
                <a:pos x="325" y="123"/>
              </a:cxn>
              <a:cxn ang="0">
                <a:pos x="352" y="138"/>
              </a:cxn>
              <a:cxn ang="0">
                <a:pos x="376" y="156"/>
              </a:cxn>
              <a:cxn ang="0">
                <a:pos x="400" y="132"/>
              </a:cxn>
              <a:cxn ang="0">
                <a:pos x="427" y="75"/>
              </a:cxn>
              <a:cxn ang="0">
                <a:pos x="451" y="30"/>
              </a:cxn>
              <a:cxn ang="0">
                <a:pos x="475" y="0"/>
              </a:cxn>
              <a:cxn ang="0">
                <a:pos x="502" y="3"/>
              </a:cxn>
              <a:cxn ang="0">
                <a:pos x="526" y="30"/>
              </a:cxn>
              <a:cxn ang="0">
                <a:pos x="551" y="48"/>
              </a:cxn>
              <a:cxn ang="0">
                <a:pos x="578" y="75"/>
              </a:cxn>
              <a:cxn ang="0">
                <a:pos x="602" y="93"/>
              </a:cxn>
              <a:cxn ang="0">
                <a:pos x="626" y="111"/>
              </a:cxn>
              <a:cxn ang="0">
                <a:pos x="653" y="129"/>
              </a:cxn>
              <a:cxn ang="0">
                <a:pos x="677" y="141"/>
              </a:cxn>
              <a:cxn ang="0">
                <a:pos x="701" y="141"/>
              </a:cxn>
            </a:cxnLst>
            <a:rect l="0" t="0" r="r" b="b"/>
            <a:pathLst>
              <a:path w="701" h="385">
                <a:moveTo>
                  <a:pt x="0" y="352"/>
                </a:moveTo>
                <a:lnTo>
                  <a:pt x="24" y="346"/>
                </a:lnTo>
                <a:lnTo>
                  <a:pt x="48" y="361"/>
                </a:lnTo>
                <a:lnTo>
                  <a:pt x="75" y="373"/>
                </a:lnTo>
                <a:lnTo>
                  <a:pt x="99" y="370"/>
                </a:lnTo>
                <a:lnTo>
                  <a:pt x="123" y="361"/>
                </a:lnTo>
                <a:lnTo>
                  <a:pt x="150" y="373"/>
                </a:lnTo>
                <a:lnTo>
                  <a:pt x="174" y="385"/>
                </a:lnTo>
                <a:lnTo>
                  <a:pt x="198" y="325"/>
                </a:lnTo>
                <a:lnTo>
                  <a:pt x="226" y="268"/>
                </a:lnTo>
                <a:lnTo>
                  <a:pt x="250" y="223"/>
                </a:lnTo>
                <a:lnTo>
                  <a:pt x="274" y="150"/>
                </a:lnTo>
                <a:lnTo>
                  <a:pt x="301" y="114"/>
                </a:lnTo>
                <a:lnTo>
                  <a:pt x="325" y="123"/>
                </a:lnTo>
                <a:lnTo>
                  <a:pt x="352" y="138"/>
                </a:lnTo>
                <a:lnTo>
                  <a:pt x="376" y="156"/>
                </a:lnTo>
                <a:lnTo>
                  <a:pt x="400" y="132"/>
                </a:lnTo>
                <a:lnTo>
                  <a:pt x="427" y="75"/>
                </a:lnTo>
                <a:lnTo>
                  <a:pt x="451" y="30"/>
                </a:lnTo>
                <a:lnTo>
                  <a:pt x="475" y="0"/>
                </a:lnTo>
                <a:lnTo>
                  <a:pt x="502" y="3"/>
                </a:lnTo>
                <a:lnTo>
                  <a:pt x="526" y="30"/>
                </a:lnTo>
                <a:lnTo>
                  <a:pt x="551" y="48"/>
                </a:lnTo>
                <a:lnTo>
                  <a:pt x="578" y="75"/>
                </a:lnTo>
                <a:lnTo>
                  <a:pt x="602" y="93"/>
                </a:lnTo>
                <a:lnTo>
                  <a:pt x="626" y="111"/>
                </a:lnTo>
                <a:lnTo>
                  <a:pt x="653" y="129"/>
                </a:lnTo>
                <a:lnTo>
                  <a:pt x="677" y="141"/>
                </a:lnTo>
                <a:lnTo>
                  <a:pt x="701" y="141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2" name="Freeform 150">
            <a:extLst>
              <a:ext uri="{FF2B5EF4-FFF2-40B4-BE49-F238E27FC236}">
                <a16:creationId xmlns:a16="http://schemas.microsoft.com/office/drawing/2014/main" id="{AF63B283-257C-73FF-76E7-15EEBBEC7659}"/>
              </a:ext>
            </a:extLst>
          </p:cNvPr>
          <p:cNvSpPr>
            <a:spLocks/>
          </p:cNvSpPr>
          <p:nvPr/>
        </p:nvSpPr>
        <p:spPr bwMode="auto">
          <a:xfrm>
            <a:off x="1528537" y="2959478"/>
            <a:ext cx="1196579" cy="953691"/>
          </a:xfrm>
          <a:custGeom>
            <a:avLst/>
            <a:gdLst/>
            <a:ahLst/>
            <a:cxnLst>
              <a:cxn ang="0">
                <a:pos x="24" y="307"/>
              </a:cxn>
              <a:cxn ang="0">
                <a:pos x="75" y="373"/>
              </a:cxn>
              <a:cxn ang="0">
                <a:pos x="126" y="331"/>
              </a:cxn>
              <a:cxn ang="0">
                <a:pos x="174" y="310"/>
              </a:cxn>
              <a:cxn ang="0">
                <a:pos x="225" y="205"/>
              </a:cxn>
              <a:cxn ang="0">
                <a:pos x="276" y="123"/>
              </a:cxn>
              <a:cxn ang="0">
                <a:pos x="325" y="21"/>
              </a:cxn>
              <a:cxn ang="0">
                <a:pos x="376" y="3"/>
              </a:cxn>
              <a:cxn ang="0">
                <a:pos x="427" y="0"/>
              </a:cxn>
              <a:cxn ang="0">
                <a:pos x="475" y="66"/>
              </a:cxn>
              <a:cxn ang="0">
                <a:pos x="526" y="151"/>
              </a:cxn>
              <a:cxn ang="0">
                <a:pos x="577" y="253"/>
              </a:cxn>
              <a:cxn ang="0">
                <a:pos x="628" y="277"/>
              </a:cxn>
              <a:cxn ang="0">
                <a:pos x="677" y="289"/>
              </a:cxn>
              <a:cxn ang="0">
                <a:pos x="728" y="310"/>
              </a:cxn>
              <a:cxn ang="0">
                <a:pos x="779" y="394"/>
              </a:cxn>
              <a:cxn ang="0">
                <a:pos x="827" y="437"/>
              </a:cxn>
              <a:cxn ang="0">
                <a:pos x="878" y="500"/>
              </a:cxn>
              <a:cxn ang="0">
                <a:pos x="929" y="539"/>
              </a:cxn>
              <a:cxn ang="0">
                <a:pos x="978" y="548"/>
              </a:cxn>
              <a:cxn ang="0">
                <a:pos x="1005" y="801"/>
              </a:cxn>
              <a:cxn ang="0">
                <a:pos x="953" y="723"/>
              </a:cxn>
              <a:cxn ang="0">
                <a:pos x="902" y="680"/>
              </a:cxn>
              <a:cxn ang="0">
                <a:pos x="854" y="665"/>
              </a:cxn>
              <a:cxn ang="0">
                <a:pos x="803" y="629"/>
              </a:cxn>
              <a:cxn ang="0">
                <a:pos x="752" y="566"/>
              </a:cxn>
              <a:cxn ang="0">
                <a:pos x="704" y="533"/>
              </a:cxn>
              <a:cxn ang="0">
                <a:pos x="653" y="509"/>
              </a:cxn>
              <a:cxn ang="0">
                <a:pos x="601" y="482"/>
              </a:cxn>
              <a:cxn ang="0">
                <a:pos x="553" y="434"/>
              </a:cxn>
              <a:cxn ang="0">
                <a:pos x="502" y="379"/>
              </a:cxn>
              <a:cxn ang="0">
                <a:pos x="451" y="307"/>
              </a:cxn>
              <a:cxn ang="0">
                <a:pos x="400" y="262"/>
              </a:cxn>
              <a:cxn ang="0">
                <a:pos x="352" y="232"/>
              </a:cxn>
              <a:cxn ang="0">
                <a:pos x="300" y="289"/>
              </a:cxn>
              <a:cxn ang="0">
                <a:pos x="249" y="379"/>
              </a:cxn>
              <a:cxn ang="0">
                <a:pos x="201" y="449"/>
              </a:cxn>
              <a:cxn ang="0">
                <a:pos x="150" y="530"/>
              </a:cxn>
              <a:cxn ang="0">
                <a:pos x="99" y="563"/>
              </a:cxn>
              <a:cxn ang="0">
                <a:pos x="48" y="596"/>
              </a:cxn>
              <a:cxn ang="0">
                <a:pos x="0" y="611"/>
              </a:cxn>
            </a:cxnLst>
            <a:rect l="0" t="0" r="r" b="b"/>
            <a:pathLst>
              <a:path w="1005" h="801">
                <a:moveTo>
                  <a:pt x="0" y="298"/>
                </a:moveTo>
                <a:lnTo>
                  <a:pt x="24" y="307"/>
                </a:lnTo>
                <a:lnTo>
                  <a:pt x="48" y="337"/>
                </a:lnTo>
                <a:lnTo>
                  <a:pt x="75" y="373"/>
                </a:lnTo>
                <a:lnTo>
                  <a:pt x="99" y="349"/>
                </a:lnTo>
                <a:lnTo>
                  <a:pt x="126" y="331"/>
                </a:lnTo>
                <a:lnTo>
                  <a:pt x="150" y="319"/>
                </a:lnTo>
                <a:lnTo>
                  <a:pt x="174" y="310"/>
                </a:lnTo>
                <a:lnTo>
                  <a:pt x="201" y="247"/>
                </a:lnTo>
                <a:lnTo>
                  <a:pt x="225" y="205"/>
                </a:lnTo>
                <a:lnTo>
                  <a:pt x="249" y="157"/>
                </a:lnTo>
                <a:lnTo>
                  <a:pt x="276" y="123"/>
                </a:lnTo>
                <a:lnTo>
                  <a:pt x="300" y="66"/>
                </a:lnTo>
                <a:lnTo>
                  <a:pt x="325" y="21"/>
                </a:lnTo>
                <a:lnTo>
                  <a:pt x="352" y="6"/>
                </a:lnTo>
                <a:lnTo>
                  <a:pt x="376" y="3"/>
                </a:lnTo>
                <a:lnTo>
                  <a:pt x="400" y="6"/>
                </a:lnTo>
                <a:lnTo>
                  <a:pt x="427" y="0"/>
                </a:lnTo>
                <a:lnTo>
                  <a:pt x="451" y="30"/>
                </a:lnTo>
                <a:lnTo>
                  <a:pt x="475" y="66"/>
                </a:lnTo>
                <a:lnTo>
                  <a:pt x="502" y="108"/>
                </a:lnTo>
                <a:lnTo>
                  <a:pt x="526" y="151"/>
                </a:lnTo>
                <a:lnTo>
                  <a:pt x="553" y="199"/>
                </a:lnTo>
                <a:lnTo>
                  <a:pt x="577" y="253"/>
                </a:lnTo>
                <a:lnTo>
                  <a:pt x="601" y="280"/>
                </a:lnTo>
                <a:lnTo>
                  <a:pt x="628" y="277"/>
                </a:lnTo>
                <a:lnTo>
                  <a:pt x="653" y="277"/>
                </a:lnTo>
                <a:lnTo>
                  <a:pt x="677" y="289"/>
                </a:lnTo>
                <a:lnTo>
                  <a:pt x="704" y="298"/>
                </a:lnTo>
                <a:lnTo>
                  <a:pt x="728" y="310"/>
                </a:lnTo>
                <a:lnTo>
                  <a:pt x="752" y="346"/>
                </a:lnTo>
                <a:lnTo>
                  <a:pt x="779" y="394"/>
                </a:lnTo>
                <a:lnTo>
                  <a:pt x="803" y="418"/>
                </a:lnTo>
                <a:lnTo>
                  <a:pt x="827" y="437"/>
                </a:lnTo>
                <a:lnTo>
                  <a:pt x="854" y="464"/>
                </a:lnTo>
                <a:lnTo>
                  <a:pt x="878" y="500"/>
                </a:lnTo>
                <a:lnTo>
                  <a:pt x="902" y="515"/>
                </a:lnTo>
                <a:lnTo>
                  <a:pt x="929" y="539"/>
                </a:lnTo>
                <a:lnTo>
                  <a:pt x="953" y="542"/>
                </a:lnTo>
                <a:lnTo>
                  <a:pt x="978" y="548"/>
                </a:lnTo>
                <a:lnTo>
                  <a:pt x="1005" y="584"/>
                </a:lnTo>
                <a:lnTo>
                  <a:pt x="1005" y="801"/>
                </a:lnTo>
                <a:lnTo>
                  <a:pt x="978" y="732"/>
                </a:lnTo>
                <a:lnTo>
                  <a:pt x="953" y="723"/>
                </a:lnTo>
                <a:lnTo>
                  <a:pt x="929" y="692"/>
                </a:lnTo>
                <a:lnTo>
                  <a:pt x="902" y="680"/>
                </a:lnTo>
                <a:lnTo>
                  <a:pt x="878" y="680"/>
                </a:lnTo>
                <a:lnTo>
                  <a:pt x="854" y="665"/>
                </a:lnTo>
                <a:lnTo>
                  <a:pt x="827" y="638"/>
                </a:lnTo>
                <a:lnTo>
                  <a:pt x="803" y="629"/>
                </a:lnTo>
                <a:lnTo>
                  <a:pt x="779" y="611"/>
                </a:lnTo>
                <a:lnTo>
                  <a:pt x="752" y="566"/>
                </a:lnTo>
                <a:lnTo>
                  <a:pt x="728" y="542"/>
                </a:lnTo>
                <a:lnTo>
                  <a:pt x="704" y="533"/>
                </a:lnTo>
                <a:lnTo>
                  <a:pt x="677" y="515"/>
                </a:lnTo>
                <a:lnTo>
                  <a:pt x="653" y="509"/>
                </a:lnTo>
                <a:lnTo>
                  <a:pt x="628" y="500"/>
                </a:lnTo>
                <a:lnTo>
                  <a:pt x="601" y="482"/>
                </a:lnTo>
                <a:lnTo>
                  <a:pt x="577" y="455"/>
                </a:lnTo>
                <a:lnTo>
                  <a:pt x="553" y="434"/>
                </a:lnTo>
                <a:lnTo>
                  <a:pt x="526" y="409"/>
                </a:lnTo>
                <a:lnTo>
                  <a:pt x="502" y="379"/>
                </a:lnTo>
                <a:lnTo>
                  <a:pt x="475" y="343"/>
                </a:lnTo>
                <a:lnTo>
                  <a:pt x="451" y="307"/>
                </a:lnTo>
                <a:lnTo>
                  <a:pt x="427" y="265"/>
                </a:lnTo>
                <a:lnTo>
                  <a:pt x="400" y="262"/>
                </a:lnTo>
                <a:lnTo>
                  <a:pt x="376" y="247"/>
                </a:lnTo>
                <a:lnTo>
                  <a:pt x="352" y="232"/>
                </a:lnTo>
                <a:lnTo>
                  <a:pt x="325" y="241"/>
                </a:lnTo>
                <a:lnTo>
                  <a:pt x="300" y="289"/>
                </a:lnTo>
                <a:lnTo>
                  <a:pt x="276" y="340"/>
                </a:lnTo>
                <a:lnTo>
                  <a:pt x="249" y="379"/>
                </a:lnTo>
                <a:lnTo>
                  <a:pt x="225" y="425"/>
                </a:lnTo>
                <a:lnTo>
                  <a:pt x="201" y="449"/>
                </a:lnTo>
                <a:lnTo>
                  <a:pt x="174" y="509"/>
                </a:lnTo>
                <a:lnTo>
                  <a:pt x="150" y="530"/>
                </a:lnTo>
                <a:lnTo>
                  <a:pt x="126" y="548"/>
                </a:lnTo>
                <a:lnTo>
                  <a:pt x="99" y="563"/>
                </a:lnTo>
                <a:lnTo>
                  <a:pt x="75" y="599"/>
                </a:lnTo>
                <a:lnTo>
                  <a:pt x="48" y="596"/>
                </a:lnTo>
                <a:lnTo>
                  <a:pt x="24" y="587"/>
                </a:lnTo>
                <a:lnTo>
                  <a:pt x="0" y="611"/>
                </a:lnTo>
                <a:lnTo>
                  <a:pt x="0" y="29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3" name="Freeform 146">
            <a:extLst>
              <a:ext uri="{FF2B5EF4-FFF2-40B4-BE49-F238E27FC236}">
                <a16:creationId xmlns:a16="http://schemas.microsoft.com/office/drawing/2014/main" id="{54546B74-F717-2DB3-70A3-A1D36E4B9A9D}"/>
              </a:ext>
            </a:extLst>
          </p:cNvPr>
          <p:cNvSpPr>
            <a:spLocks/>
          </p:cNvSpPr>
          <p:nvPr/>
        </p:nvSpPr>
        <p:spPr bwMode="auto">
          <a:xfrm>
            <a:off x="1528537" y="3102353"/>
            <a:ext cx="1196579" cy="681038"/>
          </a:xfrm>
          <a:custGeom>
            <a:avLst/>
            <a:gdLst/>
            <a:ahLst/>
            <a:cxnLst>
              <a:cxn ang="0">
                <a:pos x="0" y="335"/>
              </a:cxn>
              <a:cxn ang="0">
                <a:pos x="24" y="329"/>
              </a:cxn>
              <a:cxn ang="0">
                <a:pos x="48" y="347"/>
              </a:cxn>
              <a:cxn ang="0">
                <a:pos x="75" y="368"/>
              </a:cxn>
              <a:cxn ang="0">
                <a:pos x="99" y="338"/>
              </a:cxn>
              <a:cxn ang="0">
                <a:pos x="126" y="320"/>
              </a:cxn>
              <a:cxn ang="0">
                <a:pos x="150" y="305"/>
              </a:cxn>
              <a:cxn ang="0">
                <a:pos x="174" y="289"/>
              </a:cxn>
              <a:cxn ang="0">
                <a:pos x="201" y="226"/>
              </a:cxn>
              <a:cxn ang="0">
                <a:pos x="225" y="193"/>
              </a:cxn>
              <a:cxn ang="0">
                <a:pos x="249" y="148"/>
              </a:cxn>
              <a:cxn ang="0">
                <a:pos x="276" y="112"/>
              </a:cxn>
              <a:cxn ang="0">
                <a:pos x="300" y="58"/>
              </a:cxn>
              <a:cxn ang="0">
                <a:pos x="325" y="9"/>
              </a:cxn>
              <a:cxn ang="0">
                <a:pos x="352" y="0"/>
              </a:cxn>
              <a:cxn ang="0">
                <a:pos x="376" y="3"/>
              </a:cxn>
              <a:cxn ang="0">
                <a:pos x="400" y="15"/>
              </a:cxn>
              <a:cxn ang="0">
                <a:pos x="427" y="12"/>
              </a:cxn>
              <a:cxn ang="0">
                <a:pos x="451" y="49"/>
              </a:cxn>
              <a:cxn ang="0">
                <a:pos x="475" y="85"/>
              </a:cxn>
              <a:cxn ang="0">
                <a:pos x="502" y="124"/>
              </a:cxn>
              <a:cxn ang="0">
                <a:pos x="526" y="160"/>
              </a:cxn>
              <a:cxn ang="0">
                <a:pos x="553" y="196"/>
              </a:cxn>
              <a:cxn ang="0">
                <a:pos x="577" y="235"/>
              </a:cxn>
              <a:cxn ang="0">
                <a:pos x="601" y="262"/>
              </a:cxn>
              <a:cxn ang="0">
                <a:pos x="628" y="268"/>
              </a:cxn>
              <a:cxn ang="0">
                <a:pos x="653" y="271"/>
              </a:cxn>
              <a:cxn ang="0">
                <a:pos x="677" y="280"/>
              </a:cxn>
              <a:cxn ang="0">
                <a:pos x="704" y="295"/>
              </a:cxn>
              <a:cxn ang="0">
                <a:pos x="728" y="308"/>
              </a:cxn>
              <a:cxn ang="0">
                <a:pos x="752" y="335"/>
              </a:cxn>
              <a:cxn ang="0">
                <a:pos x="779" y="383"/>
              </a:cxn>
              <a:cxn ang="0">
                <a:pos x="803" y="404"/>
              </a:cxn>
              <a:cxn ang="0">
                <a:pos x="827" y="416"/>
              </a:cxn>
              <a:cxn ang="0">
                <a:pos x="854" y="443"/>
              </a:cxn>
              <a:cxn ang="0">
                <a:pos x="878" y="470"/>
              </a:cxn>
              <a:cxn ang="0">
                <a:pos x="902" y="479"/>
              </a:cxn>
              <a:cxn ang="0">
                <a:pos x="929" y="497"/>
              </a:cxn>
              <a:cxn ang="0">
                <a:pos x="953" y="512"/>
              </a:cxn>
              <a:cxn ang="0">
                <a:pos x="978" y="518"/>
              </a:cxn>
              <a:cxn ang="0">
                <a:pos x="1005" y="572"/>
              </a:cxn>
            </a:cxnLst>
            <a:rect l="0" t="0" r="r" b="b"/>
            <a:pathLst>
              <a:path w="1005" h="572">
                <a:moveTo>
                  <a:pt x="0" y="335"/>
                </a:moveTo>
                <a:lnTo>
                  <a:pt x="24" y="329"/>
                </a:lnTo>
                <a:lnTo>
                  <a:pt x="48" y="347"/>
                </a:lnTo>
                <a:lnTo>
                  <a:pt x="75" y="368"/>
                </a:lnTo>
                <a:lnTo>
                  <a:pt x="99" y="338"/>
                </a:lnTo>
                <a:lnTo>
                  <a:pt x="126" y="320"/>
                </a:lnTo>
                <a:lnTo>
                  <a:pt x="150" y="305"/>
                </a:lnTo>
                <a:lnTo>
                  <a:pt x="174" y="289"/>
                </a:lnTo>
                <a:lnTo>
                  <a:pt x="201" y="226"/>
                </a:lnTo>
                <a:lnTo>
                  <a:pt x="225" y="193"/>
                </a:lnTo>
                <a:lnTo>
                  <a:pt x="249" y="148"/>
                </a:lnTo>
                <a:lnTo>
                  <a:pt x="276" y="112"/>
                </a:lnTo>
                <a:lnTo>
                  <a:pt x="300" y="58"/>
                </a:lnTo>
                <a:lnTo>
                  <a:pt x="325" y="9"/>
                </a:lnTo>
                <a:lnTo>
                  <a:pt x="352" y="0"/>
                </a:lnTo>
                <a:lnTo>
                  <a:pt x="376" y="3"/>
                </a:lnTo>
                <a:lnTo>
                  <a:pt x="400" y="15"/>
                </a:lnTo>
                <a:lnTo>
                  <a:pt x="427" y="12"/>
                </a:lnTo>
                <a:lnTo>
                  <a:pt x="451" y="49"/>
                </a:lnTo>
                <a:lnTo>
                  <a:pt x="475" y="85"/>
                </a:lnTo>
                <a:lnTo>
                  <a:pt x="502" y="124"/>
                </a:lnTo>
                <a:lnTo>
                  <a:pt x="526" y="160"/>
                </a:lnTo>
                <a:lnTo>
                  <a:pt x="553" y="196"/>
                </a:lnTo>
                <a:lnTo>
                  <a:pt x="577" y="235"/>
                </a:lnTo>
                <a:lnTo>
                  <a:pt x="601" y="262"/>
                </a:lnTo>
                <a:lnTo>
                  <a:pt x="628" y="268"/>
                </a:lnTo>
                <a:lnTo>
                  <a:pt x="653" y="271"/>
                </a:lnTo>
                <a:lnTo>
                  <a:pt x="677" y="280"/>
                </a:lnTo>
                <a:lnTo>
                  <a:pt x="704" y="295"/>
                </a:lnTo>
                <a:lnTo>
                  <a:pt x="728" y="308"/>
                </a:lnTo>
                <a:lnTo>
                  <a:pt x="752" y="335"/>
                </a:lnTo>
                <a:lnTo>
                  <a:pt x="779" y="383"/>
                </a:lnTo>
                <a:lnTo>
                  <a:pt x="803" y="404"/>
                </a:lnTo>
                <a:lnTo>
                  <a:pt x="827" y="416"/>
                </a:lnTo>
                <a:lnTo>
                  <a:pt x="854" y="443"/>
                </a:lnTo>
                <a:lnTo>
                  <a:pt x="878" y="470"/>
                </a:lnTo>
                <a:lnTo>
                  <a:pt x="902" y="479"/>
                </a:lnTo>
                <a:lnTo>
                  <a:pt x="929" y="497"/>
                </a:lnTo>
                <a:lnTo>
                  <a:pt x="953" y="512"/>
                </a:lnTo>
                <a:lnTo>
                  <a:pt x="978" y="518"/>
                </a:lnTo>
                <a:lnTo>
                  <a:pt x="1005" y="572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4" name="Freeform 129">
            <a:extLst>
              <a:ext uri="{FF2B5EF4-FFF2-40B4-BE49-F238E27FC236}">
                <a16:creationId xmlns:a16="http://schemas.microsoft.com/office/drawing/2014/main" id="{5ED725E0-3B4E-CAB3-65A0-72EFB8B6F51F}"/>
              </a:ext>
            </a:extLst>
          </p:cNvPr>
          <p:cNvSpPr>
            <a:spLocks/>
          </p:cNvSpPr>
          <p:nvPr/>
        </p:nvSpPr>
        <p:spPr bwMode="auto">
          <a:xfrm>
            <a:off x="2423887" y="3332145"/>
            <a:ext cx="1526381" cy="727472"/>
          </a:xfrm>
          <a:custGeom>
            <a:avLst/>
            <a:gdLst/>
            <a:ahLst/>
            <a:cxnLst>
              <a:cxn ang="0">
                <a:pos x="27" y="190"/>
              </a:cxn>
              <a:cxn ang="0">
                <a:pos x="75" y="145"/>
              </a:cxn>
              <a:cxn ang="0">
                <a:pos x="126" y="81"/>
              </a:cxn>
              <a:cxn ang="0">
                <a:pos x="177" y="0"/>
              </a:cxn>
              <a:cxn ang="0">
                <a:pos x="226" y="57"/>
              </a:cxn>
              <a:cxn ang="0">
                <a:pos x="277" y="115"/>
              </a:cxn>
              <a:cxn ang="0">
                <a:pos x="328" y="268"/>
              </a:cxn>
              <a:cxn ang="0">
                <a:pos x="379" y="283"/>
              </a:cxn>
              <a:cxn ang="0">
                <a:pos x="427" y="313"/>
              </a:cxn>
              <a:cxn ang="0">
                <a:pos x="478" y="340"/>
              </a:cxn>
              <a:cxn ang="0">
                <a:pos x="530" y="313"/>
              </a:cxn>
              <a:cxn ang="0">
                <a:pos x="578" y="334"/>
              </a:cxn>
              <a:cxn ang="0">
                <a:pos x="629" y="304"/>
              </a:cxn>
              <a:cxn ang="0">
                <a:pos x="680" y="328"/>
              </a:cxn>
              <a:cxn ang="0">
                <a:pos x="728" y="316"/>
              </a:cxn>
              <a:cxn ang="0">
                <a:pos x="779" y="322"/>
              </a:cxn>
              <a:cxn ang="0">
                <a:pos x="830" y="274"/>
              </a:cxn>
              <a:cxn ang="0">
                <a:pos x="882" y="262"/>
              </a:cxn>
              <a:cxn ang="0">
                <a:pos x="930" y="391"/>
              </a:cxn>
              <a:cxn ang="0">
                <a:pos x="981" y="337"/>
              </a:cxn>
              <a:cxn ang="0">
                <a:pos x="1032" y="262"/>
              </a:cxn>
              <a:cxn ang="0">
                <a:pos x="1080" y="202"/>
              </a:cxn>
              <a:cxn ang="0">
                <a:pos x="1131" y="133"/>
              </a:cxn>
              <a:cxn ang="0">
                <a:pos x="1183" y="124"/>
              </a:cxn>
              <a:cxn ang="0">
                <a:pos x="1234" y="154"/>
              </a:cxn>
              <a:cxn ang="0">
                <a:pos x="1282" y="151"/>
              </a:cxn>
              <a:cxn ang="0">
                <a:pos x="1258" y="461"/>
              </a:cxn>
              <a:cxn ang="0">
                <a:pos x="1207" y="401"/>
              </a:cxn>
              <a:cxn ang="0">
                <a:pos x="1155" y="334"/>
              </a:cxn>
              <a:cxn ang="0">
                <a:pos x="1107" y="422"/>
              </a:cxn>
              <a:cxn ang="0">
                <a:pos x="1056" y="506"/>
              </a:cxn>
              <a:cxn ang="0">
                <a:pos x="1005" y="563"/>
              </a:cxn>
              <a:cxn ang="0">
                <a:pos x="957" y="611"/>
              </a:cxn>
              <a:cxn ang="0">
                <a:pos x="906" y="515"/>
              </a:cxn>
              <a:cxn ang="0">
                <a:pos x="855" y="449"/>
              </a:cxn>
              <a:cxn ang="0">
                <a:pos x="806" y="530"/>
              </a:cxn>
              <a:cxn ang="0">
                <a:pos x="755" y="572"/>
              </a:cxn>
              <a:cxn ang="0">
                <a:pos x="704" y="566"/>
              </a:cxn>
              <a:cxn ang="0">
                <a:pos x="653" y="548"/>
              </a:cxn>
              <a:cxn ang="0">
                <a:pos x="605" y="557"/>
              </a:cxn>
              <a:cxn ang="0">
                <a:pos x="554" y="539"/>
              </a:cxn>
              <a:cxn ang="0">
                <a:pos x="502" y="476"/>
              </a:cxn>
              <a:cxn ang="0">
                <a:pos x="454" y="476"/>
              </a:cxn>
              <a:cxn ang="0">
                <a:pos x="403" y="503"/>
              </a:cxn>
              <a:cxn ang="0">
                <a:pos x="352" y="470"/>
              </a:cxn>
              <a:cxn ang="0">
                <a:pos x="304" y="394"/>
              </a:cxn>
              <a:cxn ang="0">
                <a:pos x="253" y="241"/>
              </a:cxn>
              <a:cxn ang="0">
                <a:pos x="201" y="199"/>
              </a:cxn>
              <a:cxn ang="0">
                <a:pos x="150" y="190"/>
              </a:cxn>
              <a:cxn ang="0">
                <a:pos x="102" y="277"/>
              </a:cxn>
              <a:cxn ang="0">
                <a:pos x="51" y="385"/>
              </a:cxn>
              <a:cxn ang="0">
                <a:pos x="0" y="416"/>
              </a:cxn>
            </a:cxnLst>
            <a:rect l="0" t="0" r="r" b="b"/>
            <a:pathLst>
              <a:path w="1282" h="611">
                <a:moveTo>
                  <a:pt x="0" y="172"/>
                </a:moveTo>
                <a:lnTo>
                  <a:pt x="27" y="190"/>
                </a:lnTo>
                <a:lnTo>
                  <a:pt x="51" y="190"/>
                </a:lnTo>
                <a:lnTo>
                  <a:pt x="75" y="145"/>
                </a:lnTo>
                <a:lnTo>
                  <a:pt x="102" y="112"/>
                </a:lnTo>
                <a:lnTo>
                  <a:pt x="126" y="81"/>
                </a:lnTo>
                <a:lnTo>
                  <a:pt x="150" y="24"/>
                </a:lnTo>
                <a:lnTo>
                  <a:pt x="177" y="0"/>
                </a:lnTo>
                <a:lnTo>
                  <a:pt x="201" y="9"/>
                </a:lnTo>
                <a:lnTo>
                  <a:pt x="226" y="57"/>
                </a:lnTo>
                <a:lnTo>
                  <a:pt x="253" y="63"/>
                </a:lnTo>
                <a:lnTo>
                  <a:pt x="277" y="115"/>
                </a:lnTo>
                <a:lnTo>
                  <a:pt x="304" y="208"/>
                </a:lnTo>
                <a:lnTo>
                  <a:pt x="328" y="268"/>
                </a:lnTo>
                <a:lnTo>
                  <a:pt x="352" y="277"/>
                </a:lnTo>
                <a:lnTo>
                  <a:pt x="379" y="283"/>
                </a:lnTo>
                <a:lnTo>
                  <a:pt x="403" y="304"/>
                </a:lnTo>
                <a:lnTo>
                  <a:pt x="427" y="313"/>
                </a:lnTo>
                <a:lnTo>
                  <a:pt x="454" y="298"/>
                </a:lnTo>
                <a:lnTo>
                  <a:pt x="478" y="340"/>
                </a:lnTo>
                <a:lnTo>
                  <a:pt x="502" y="310"/>
                </a:lnTo>
                <a:lnTo>
                  <a:pt x="530" y="313"/>
                </a:lnTo>
                <a:lnTo>
                  <a:pt x="554" y="337"/>
                </a:lnTo>
                <a:lnTo>
                  <a:pt x="578" y="334"/>
                </a:lnTo>
                <a:lnTo>
                  <a:pt x="605" y="343"/>
                </a:lnTo>
                <a:lnTo>
                  <a:pt x="629" y="304"/>
                </a:lnTo>
                <a:lnTo>
                  <a:pt x="653" y="319"/>
                </a:lnTo>
                <a:lnTo>
                  <a:pt x="680" y="328"/>
                </a:lnTo>
                <a:lnTo>
                  <a:pt x="704" y="328"/>
                </a:lnTo>
                <a:lnTo>
                  <a:pt x="728" y="316"/>
                </a:lnTo>
                <a:lnTo>
                  <a:pt x="755" y="334"/>
                </a:lnTo>
                <a:lnTo>
                  <a:pt x="779" y="322"/>
                </a:lnTo>
                <a:lnTo>
                  <a:pt x="806" y="310"/>
                </a:lnTo>
                <a:lnTo>
                  <a:pt x="830" y="274"/>
                </a:lnTo>
                <a:lnTo>
                  <a:pt x="855" y="241"/>
                </a:lnTo>
                <a:lnTo>
                  <a:pt x="882" y="262"/>
                </a:lnTo>
                <a:lnTo>
                  <a:pt x="906" y="319"/>
                </a:lnTo>
                <a:lnTo>
                  <a:pt x="930" y="391"/>
                </a:lnTo>
                <a:lnTo>
                  <a:pt x="957" y="382"/>
                </a:lnTo>
                <a:lnTo>
                  <a:pt x="981" y="337"/>
                </a:lnTo>
                <a:lnTo>
                  <a:pt x="1005" y="298"/>
                </a:lnTo>
                <a:lnTo>
                  <a:pt x="1032" y="262"/>
                </a:lnTo>
                <a:lnTo>
                  <a:pt x="1056" y="229"/>
                </a:lnTo>
                <a:lnTo>
                  <a:pt x="1080" y="202"/>
                </a:lnTo>
                <a:lnTo>
                  <a:pt x="1107" y="169"/>
                </a:lnTo>
                <a:lnTo>
                  <a:pt x="1131" y="133"/>
                </a:lnTo>
                <a:lnTo>
                  <a:pt x="1155" y="112"/>
                </a:lnTo>
                <a:lnTo>
                  <a:pt x="1183" y="124"/>
                </a:lnTo>
                <a:lnTo>
                  <a:pt x="1207" y="142"/>
                </a:lnTo>
                <a:lnTo>
                  <a:pt x="1234" y="154"/>
                </a:lnTo>
                <a:lnTo>
                  <a:pt x="1258" y="157"/>
                </a:lnTo>
                <a:lnTo>
                  <a:pt x="1282" y="151"/>
                </a:lnTo>
                <a:lnTo>
                  <a:pt x="1282" y="482"/>
                </a:lnTo>
                <a:lnTo>
                  <a:pt x="1258" y="461"/>
                </a:lnTo>
                <a:lnTo>
                  <a:pt x="1234" y="437"/>
                </a:lnTo>
                <a:lnTo>
                  <a:pt x="1207" y="401"/>
                </a:lnTo>
                <a:lnTo>
                  <a:pt x="1183" y="349"/>
                </a:lnTo>
                <a:lnTo>
                  <a:pt x="1155" y="334"/>
                </a:lnTo>
                <a:lnTo>
                  <a:pt x="1131" y="364"/>
                </a:lnTo>
                <a:lnTo>
                  <a:pt x="1107" y="422"/>
                </a:lnTo>
                <a:lnTo>
                  <a:pt x="1080" y="470"/>
                </a:lnTo>
                <a:lnTo>
                  <a:pt x="1056" y="506"/>
                </a:lnTo>
                <a:lnTo>
                  <a:pt x="1032" y="536"/>
                </a:lnTo>
                <a:lnTo>
                  <a:pt x="1005" y="563"/>
                </a:lnTo>
                <a:lnTo>
                  <a:pt x="981" y="587"/>
                </a:lnTo>
                <a:lnTo>
                  <a:pt x="957" y="611"/>
                </a:lnTo>
                <a:lnTo>
                  <a:pt x="930" y="602"/>
                </a:lnTo>
                <a:lnTo>
                  <a:pt x="906" y="515"/>
                </a:lnTo>
                <a:lnTo>
                  <a:pt x="882" y="452"/>
                </a:lnTo>
                <a:lnTo>
                  <a:pt x="855" y="449"/>
                </a:lnTo>
                <a:lnTo>
                  <a:pt x="830" y="494"/>
                </a:lnTo>
                <a:lnTo>
                  <a:pt x="806" y="530"/>
                </a:lnTo>
                <a:lnTo>
                  <a:pt x="779" y="554"/>
                </a:lnTo>
                <a:lnTo>
                  <a:pt x="755" y="572"/>
                </a:lnTo>
                <a:lnTo>
                  <a:pt x="728" y="554"/>
                </a:lnTo>
                <a:lnTo>
                  <a:pt x="704" y="566"/>
                </a:lnTo>
                <a:lnTo>
                  <a:pt x="680" y="560"/>
                </a:lnTo>
                <a:lnTo>
                  <a:pt x="653" y="548"/>
                </a:lnTo>
                <a:lnTo>
                  <a:pt x="629" y="521"/>
                </a:lnTo>
                <a:lnTo>
                  <a:pt x="605" y="557"/>
                </a:lnTo>
                <a:lnTo>
                  <a:pt x="578" y="551"/>
                </a:lnTo>
                <a:lnTo>
                  <a:pt x="554" y="539"/>
                </a:lnTo>
                <a:lnTo>
                  <a:pt x="530" y="488"/>
                </a:lnTo>
                <a:lnTo>
                  <a:pt x="502" y="476"/>
                </a:lnTo>
                <a:lnTo>
                  <a:pt x="478" y="500"/>
                </a:lnTo>
                <a:lnTo>
                  <a:pt x="454" y="476"/>
                </a:lnTo>
                <a:lnTo>
                  <a:pt x="427" y="503"/>
                </a:lnTo>
                <a:lnTo>
                  <a:pt x="403" y="503"/>
                </a:lnTo>
                <a:lnTo>
                  <a:pt x="379" y="476"/>
                </a:lnTo>
                <a:lnTo>
                  <a:pt x="352" y="470"/>
                </a:lnTo>
                <a:lnTo>
                  <a:pt x="328" y="455"/>
                </a:lnTo>
                <a:lnTo>
                  <a:pt x="304" y="394"/>
                </a:lnTo>
                <a:lnTo>
                  <a:pt x="277" y="292"/>
                </a:lnTo>
                <a:lnTo>
                  <a:pt x="253" y="241"/>
                </a:lnTo>
                <a:lnTo>
                  <a:pt x="226" y="244"/>
                </a:lnTo>
                <a:lnTo>
                  <a:pt x="201" y="199"/>
                </a:lnTo>
                <a:lnTo>
                  <a:pt x="177" y="175"/>
                </a:lnTo>
                <a:lnTo>
                  <a:pt x="150" y="190"/>
                </a:lnTo>
                <a:lnTo>
                  <a:pt x="126" y="247"/>
                </a:lnTo>
                <a:lnTo>
                  <a:pt x="102" y="277"/>
                </a:lnTo>
                <a:lnTo>
                  <a:pt x="75" y="310"/>
                </a:lnTo>
                <a:lnTo>
                  <a:pt x="51" y="385"/>
                </a:lnTo>
                <a:lnTo>
                  <a:pt x="27" y="407"/>
                </a:lnTo>
                <a:lnTo>
                  <a:pt x="0" y="416"/>
                </a:lnTo>
                <a:lnTo>
                  <a:pt x="0" y="172"/>
                </a:lnTo>
                <a:close/>
              </a:path>
            </a:pathLst>
          </a:custGeom>
          <a:solidFill>
            <a:srgbClr val="80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5" name="Freeform 125">
            <a:extLst>
              <a:ext uri="{FF2B5EF4-FFF2-40B4-BE49-F238E27FC236}">
                <a16:creationId xmlns:a16="http://schemas.microsoft.com/office/drawing/2014/main" id="{918FF09B-1A44-00F4-C84B-C41DCC9EF1F2}"/>
              </a:ext>
            </a:extLst>
          </p:cNvPr>
          <p:cNvSpPr>
            <a:spLocks/>
          </p:cNvSpPr>
          <p:nvPr/>
        </p:nvSpPr>
        <p:spPr bwMode="auto">
          <a:xfrm>
            <a:off x="2423887" y="3435729"/>
            <a:ext cx="1526381" cy="488156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27" y="211"/>
              </a:cxn>
              <a:cxn ang="0">
                <a:pos x="51" y="202"/>
              </a:cxn>
              <a:cxn ang="0">
                <a:pos x="75" y="142"/>
              </a:cxn>
              <a:cxn ang="0">
                <a:pos x="102" y="106"/>
              </a:cxn>
              <a:cxn ang="0">
                <a:pos x="126" y="79"/>
              </a:cxn>
              <a:cxn ang="0">
                <a:pos x="150" y="21"/>
              </a:cxn>
              <a:cxn ang="0">
                <a:pos x="177" y="0"/>
              </a:cxn>
              <a:cxn ang="0">
                <a:pos x="201" y="15"/>
              </a:cxn>
              <a:cxn ang="0">
                <a:pos x="226" y="64"/>
              </a:cxn>
              <a:cxn ang="0">
                <a:pos x="253" y="67"/>
              </a:cxn>
              <a:cxn ang="0">
                <a:pos x="277" y="115"/>
              </a:cxn>
              <a:cxn ang="0">
                <a:pos x="304" y="214"/>
              </a:cxn>
              <a:cxn ang="0">
                <a:pos x="328" y="274"/>
              </a:cxn>
              <a:cxn ang="0">
                <a:pos x="352" y="286"/>
              </a:cxn>
              <a:cxn ang="0">
                <a:pos x="379" y="292"/>
              </a:cxn>
              <a:cxn ang="0">
                <a:pos x="403" y="317"/>
              </a:cxn>
              <a:cxn ang="0">
                <a:pos x="427" y="323"/>
              </a:cxn>
              <a:cxn ang="0">
                <a:pos x="454" y="301"/>
              </a:cxn>
              <a:cxn ang="0">
                <a:pos x="478" y="335"/>
              </a:cxn>
              <a:cxn ang="0">
                <a:pos x="502" y="304"/>
              </a:cxn>
              <a:cxn ang="0">
                <a:pos x="530" y="314"/>
              </a:cxn>
              <a:cxn ang="0">
                <a:pos x="554" y="350"/>
              </a:cxn>
              <a:cxn ang="0">
                <a:pos x="578" y="356"/>
              </a:cxn>
              <a:cxn ang="0">
                <a:pos x="605" y="365"/>
              </a:cxn>
              <a:cxn ang="0">
                <a:pos x="629" y="326"/>
              </a:cxn>
              <a:cxn ang="0">
                <a:pos x="653" y="347"/>
              </a:cxn>
              <a:cxn ang="0">
                <a:pos x="680" y="359"/>
              </a:cxn>
              <a:cxn ang="0">
                <a:pos x="704" y="362"/>
              </a:cxn>
              <a:cxn ang="0">
                <a:pos x="728" y="350"/>
              </a:cxn>
              <a:cxn ang="0">
                <a:pos x="755" y="365"/>
              </a:cxn>
              <a:cxn ang="0">
                <a:pos x="779" y="350"/>
              </a:cxn>
              <a:cxn ang="0">
                <a:pos x="806" y="332"/>
              </a:cxn>
              <a:cxn ang="0">
                <a:pos x="830" y="298"/>
              </a:cxn>
              <a:cxn ang="0">
                <a:pos x="855" y="256"/>
              </a:cxn>
              <a:cxn ang="0">
                <a:pos x="882" y="271"/>
              </a:cxn>
              <a:cxn ang="0">
                <a:pos x="906" y="329"/>
              </a:cxn>
              <a:cxn ang="0">
                <a:pos x="930" y="410"/>
              </a:cxn>
              <a:cxn ang="0">
                <a:pos x="957" y="410"/>
              </a:cxn>
              <a:cxn ang="0">
                <a:pos x="981" y="374"/>
              </a:cxn>
              <a:cxn ang="0">
                <a:pos x="1005" y="344"/>
              </a:cxn>
              <a:cxn ang="0">
                <a:pos x="1032" y="314"/>
              </a:cxn>
              <a:cxn ang="0">
                <a:pos x="1056" y="280"/>
              </a:cxn>
              <a:cxn ang="0">
                <a:pos x="1080" y="250"/>
              </a:cxn>
              <a:cxn ang="0">
                <a:pos x="1107" y="208"/>
              </a:cxn>
              <a:cxn ang="0">
                <a:pos x="1131" y="160"/>
              </a:cxn>
              <a:cxn ang="0">
                <a:pos x="1155" y="136"/>
              </a:cxn>
              <a:cxn ang="0">
                <a:pos x="1183" y="148"/>
              </a:cxn>
              <a:cxn ang="0">
                <a:pos x="1207" y="184"/>
              </a:cxn>
              <a:cxn ang="0">
                <a:pos x="1234" y="208"/>
              </a:cxn>
              <a:cxn ang="0">
                <a:pos x="1258" y="220"/>
              </a:cxn>
              <a:cxn ang="0">
                <a:pos x="1282" y="229"/>
              </a:cxn>
            </a:cxnLst>
            <a:rect l="0" t="0" r="r" b="b"/>
            <a:pathLst>
              <a:path w="1282" h="410">
                <a:moveTo>
                  <a:pt x="0" y="205"/>
                </a:moveTo>
                <a:lnTo>
                  <a:pt x="27" y="211"/>
                </a:lnTo>
                <a:lnTo>
                  <a:pt x="51" y="202"/>
                </a:lnTo>
                <a:lnTo>
                  <a:pt x="75" y="142"/>
                </a:lnTo>
                <a:lnTo>
                  <a:pt x="102" y="106"/>
                </a:lnTo>
                <a:lnTo>
                  <a:pt x="126" y="79"/>
                </a:lnTo>
                <a:lnTo>
                  <a:pt x="150" y="21"/>
                </a:lnTo>
                <a:lnTo>
                  <a:pt x="177" y="0"/>
                </a:lnTo>
                <a:lnTo>
                  <a:pt x="201" y="15"/>
                </a:lnTo>
                <a:lnTo>
                  <a:pt x="226" y="64"/>
                </a:lnTo>
                <a:lnTo>
                  <a:pt x="253" y="67"/>
                </a:lnTo>
                <a:lnTo>
                  <a:pt x="277" y="115"/>
                </a:lnTo>
                <a:lnTo>
                  <a:pt x="304" y="214"/>
                </a:lnTo>
                <a:lnTo>
                  <a:pt x="328" y="274"/>
                </a:lnTo>
                <a:lnTo>
                  <a:pt x="352" y="286"/>
                </a:lnTo>
                <a:lnTo>
                  <a:pt x="379" y="292"/>
                </a:lnTo>
                <a:lnTo>
                  <a:pt x="403" y="317"/>
                </a:lnTo>
                <a:lnTo>
                  <a:pt x="427" y="323"/>
                </a:lnTo>
                <a:lnTo>
                  <a:pt x="454" y="301"/>
                </a:lnTo>
                <a:lnTo>
                  <a:pt x="478" y="335"/>
                </a:lnTo>
                <a:lnTo>
                  <a:pt x="502" y="304"/>
                </a:lnTo>
                <a:lnTo>
                  <a:pt x="530" y="314"/>
                </a:lnTo>
                <a:lnTo>
                  <a:pt x="554" y="350"/>
                </a:lnTo>
                <a:lnTo>
                  <a:pt x="578" y="356"/>
                </a:lnTo>
                <a:lnTo>
                  <a:pt x="605" y="365"/>
                </a:lnTo>
                <a:lnTo>
                  <a:pt x="629" y="326"/>
                </a:lnTo>
                <a:lnTo>
                  <a:pt x="653" y="347"/>
                </a:lnTo>
                <a:lnTo>
                  <a:pt x="680" y="359"/>
                </a:lnTo>
                <a:lnTo>
                  <a:pt x="704" y="362"/>
                </a:lnTo>
                <a:lnTo>
                  <a:pt x="728" y="350"/>
                </a:lnTo>
                <a:lnTo>
                  <a:pt x="755" y="365"/>
                </a:lnTo>
                <a:lnTo>
                  <a:pt x="779" y="350"/>
                </a:lnTo>
                <a:lnTo>
                  <a:pt x="806" y="332"/>
                </a:lnTo>
                <a:lnTo>
                  <a:pt x="830" y="298"/>
                </a:lnTo>
                <a:lnTo>
                  <a:pt x="855" y="256"/>
                </a:lnTo>
                <a:lnTo>
                  <a:pt x="882" y="271"/>
                </a:lnTo>
                <a:lnTo>
                  <a:pt x="906" y="329"/>
                </a:lnTo>
                <a:lnTo>
                  <a:pt x="930" y="410"/>
                </a:lnTo>
                <a:lnTo>
                  <a:pt x="957" y="410"/>
                </a:lnTo>
                <a:lnTo>
                  <a:pt x="981" y="374"/>
                </a:lnTo>
                <a:lnTo>
                  <a:pt x="1005" y="344"/>
                </a:lnTo>
                <a:lnTo>
                  <a:pt x="1032" y="314"/>
                </a:lnTo>
                <a:lnTo>
                  <a:pt x="1056" y="280"/>
                </a:lnTo>
                <a:lnTo>
                  <a:pt x="1080" y="250"/>
                </a:lnTo>
                <a:lnTo>
                  <a:pt x="1107" y="208"/>
                </a:lnTo>
                <a:lnTo>
                  <a:pt x="1131" y="160"/>
                </a:lnTo>
                <a:lnTo>
                  <a:pt x="1155" y="136"/>
                </a:lnTo>
                <a:lnTo>
                  <a:pt x="1183" y="148"/>
                </a:lnTo>
                <a:lnTo>
                  <a:pt x="1207" y="184"/>
                </a:lnTo>
                <a:lnTo>
                  <a:pt x="1234" y="208"/>
                </a:lnTo>
                <a:lnTo>
                  <a:pt x="1258" y="220"/>
                </a:lnTo>
                <a:lnTo>
                  <a:pt x="1282" y="229"/>
                </a:lnTo>
              </a:path>
            </a:pathLst>
          </a:custGeom>
          <a:noFill/>
          <a:ln w="31750" cap="flat">
            <a:solidFill>
              <a:srgbClr val="80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6" name="Freeform 92">
            <a:extLst>
              <a:ext uri="{FF2B5EF4-FFF2-40B4-BE49-F238E27FC236}">
                <a16:creationId xmlns:a16="http://schemas.microsoft.com/office/drawing/2014/main" id="{4E4B2E0F-6560-8E50-9F06-FA4C3629882F}"/>
              </a:ext>
            </a:extLst>
          </p:cNvPr>
          <p:cNvSpPr>
            <a:spLocks/>
          </p:cNvSpPr>
          <p:nvPr/>
        </p:nvSpPr>
        <p:spPr bwMode="auto">
          <a:xfrm>
            <a:off x="2785837" y="3339288"/>
            <a:ext cx="1196579" cy="706041"/>
          </a:xfrm>
          <a:custGeom>
            <a:avLst/>
            <a:gdLst/>
            <a:ahLst/>
            <a:cxnLst>
              <a:cxn ang="0">
                <a:pos x="24" y="298"/>
              </a:cxn>
              <a:cxn ang="0">
                <a:pos x="75" y="271"/>
              </a:cxn>
              <a:cxn ang="0">
                <a:pos x="123" y="256"/>
              </a:cxn>
              <a:cxn ang="0">
                <a:pos x="174" y="283"/>
              </a:cxn>
              <a:cxn ang="0">
                <a:pos x="226" y="286"/>
              </a:cxn>
              <a:cxn ang="0">
                <a:pos x="274" y="172"/>
              </a:cxn>
              <a:cxn ang="0">
                <a:pos x="325" y="45"/>
              </a:cxn>
              <a:cxn ang="0">
                <a:pos x="376" y="42"/>
              </a:cxn>
              <a:cxn ang="0">
                <a:pos x="424" y="0"/>
              </a:cxn>
              <a:cxn ang="0">
                <a:pos x="475" y="75"/>
              </a:cxn>
              <a:cxn ang="0">
                <a:pos x="526" y="84"/>
              </a:cxn>
              <a:cxn ang="0">
                <a:pos x="578" y="90"/>
              </a:cxn>
              <a:cxn ang="0">
                <a:pos x="626" y="75"/>
              </a:cxn>
              <a:cxn ang="0">
                <a:pos x="677" y="69"/>
              </a:cxn>
              <a:cxn ang="0">
                <a:pos x="728" y="51"/>
              </a:cxn>
              <a:cxn ang="0">
                <a:pos x="776" y="75"/>
              </a:cxn>
              <a:cxn ang="0">
                <a:pos x="827" y="57"/>
              </a:cxn>
              <a:cxn ang="0">
                <a:pos x="879" y="45"/>
              </a:cxn>
              <a:cxn ang="0">
                <a:pos x="930" y="57"/>
              </a:cxn>
              <a:cxn ang="0">
                <a:pos x="978" y="39"/>
              </a:cxn>
              <a:cxn ang="0">
                <a:pos x="1005" y="325"/>
              </a:cxn>
              <a:cxn ang="0">
                <a:pos x="954" y="247"/>
              </a:cxn>
              <a:cxn ang="0">
                <a:pos x="903" y="244"/>
              </a:cxn>
              <a:cxn ang="0">
                <a:pos x="851" y="232"/>
              </a:cxn>
              <a:cxn ang="0">
                <a:pos x="803" y="265"/>
              </a:cxn>
              <a:cxn ang="0">
                <a:pos x="752" y="265"/>
              </a:cxn>
              <a:cxn ang="0">
                <a:pos x="701" y="178"/>
              </a:cxn>
              <a:cxn ang="0">
                <a:pos x="653" y="208"/>
              </a:cxn>
              <a:cxn ang="0">
                <a:pos x="602" y="259"/>
              </a:cxn>
              <a:cxn ang="0">
                <a:pos x="551" y="277"/>
              </a:cxn>
              <a:cxn ang="0">
                <a:pos x="502" y="265"/>
              </a:cxn>
              <a:cxn ang="0">
                <a:pos x="451" y="223"/>
              </a:cxn>
              <a:cxn ang="0">
                <a:pos x="400" y="214"/>
              </a:cxn>
              <a:cxn ang="0">
                <a:pos x="349" y="241"/>
              </a:cxn>
              <a:cxn ang="0">
                <a:pos x="301" y="244"/>
              </a:cxn>
              <a:cxn ang="0">
                <a:pos x="250" y="401"/>
              </a:cxn>
              <a:cxn ang="0">
                <a:pos x="198" y="479"/>
              </a:cxn>
              <a:cxn ang="0">
                <a:pos x="150" y="509"/>
              </a:cxn>
              <a:cxn ang="0">
                <a:pos x="99" y="533"/>
              </a:cxn>
              <a:cxn ang="0">
                <a:pos x="48" y="572"/>
              </a:cxn>
              <a:cxn ang="0">
                <a:pos x="0" y="593"/>
              </a:cxn>
            </a:cxnLst>
            <a:rect l="0" t="0" r="r" b="b"/>
            <a:pathLst>
              <a:path w="1005" h="593">
                <a:moveTo>
                  <a:pt x="0" y="313"/>
                </a:moveTo>
                <a:lnTo>
                  <a:pt x="24" y="298"/>
                </a:lnTo>
                <a:lnTo>
                  <a:pt x="48" y="286"/>
                </a:lnTo>
                <a:lnTo>
                  <a:pt x="75" y="271"/>
                </a:lnTo>
                <a:lnTo>
                  <a:pt x="99" y="262"/>
                </a:lnTo>
                <a:lnTo>
                  <a:pt x="123" y="256"/>
                </a:lnTo>
                <a:lnTo>
                  <a:pt x="150" y="268"/>
                </a:lnTo>
                <a:lnTo>
                  <a:pt x="174" y="283"/>
                </a:lnTo>
                <a:lnTo>
                  <a:pt x="198" y="301"/>
                </a:lnTo>
                <a:lnTo>
                  <a:pt x="226" y="286"/>
                </a:lnTo>
                <a:lnTo>
                  <a:pt x="250" y="247"/>
                </a:lnTo>
                <a:lnTo>
                  <a:pt x="274" y="172"/>
                </a:lnTo>
                <a:lnTo>
                  <a:pt x="301" y="90"/>
                </a:lnTo>
                <a:lnTo>
                  <a:pt x="325" y="45"/>
                </a:lnTo>
                <a:lnTo>
                  <a:pt x="349" y="69"/>
                </a:lnTo>
                <a:lnTo>
                  <a:pt x="376" y="42"/>
                </a:lnTo>
                <a:lnTo>
                  <a:pt x="400" y="15"/>
                </a:lnTo>
                <a:lnTo>
                  <a:pt x="424" y="0"/>
                </a:lnTo>
                <a:lnTo>
                  <a:pt x="451" y="42"/>
                </a:lnTo>
                <a:lnTo>
                  <a:pt x="475" y="75"/>
                </a:lnTo>
                <a:lnTo>
                  <a:pt x="502" y="75"/>
                </a:lnTo>
                <a:lnTo>
                  <a:pt x="526" y="84"/>
                </a:lnTo>
                <a:lnTo>
                  <a:pt x="551" y="81"/>
                </a:lnTo>
                <a:lnTo>
                  <a:pt x="578" y="90"/>
                </a:lnTo>
                <a:lnTo>
                  <a:pt x="602" y="81"/>
                </a:lnTo>
                <a:lnTo>
                  <a:pt x="626" y="75"/>
                </a:lnTo>
                <a:lnTo>
                  <a:pt x="653" y="60"/>
                </a:lnTo>
                <a:lnTo>
                  <a:pt x="677" y="69"/>
                </a:lnTo>
                <a:lnTo>
                  <a:pt x="701" y="24"/>
                </a:lnTo>
                <a:lnTo>
                  <a:pt x="728" y="51"/>
                </a:lnTo>
                <a:lnTo>
                  <a:pt x="752" y="90"/>
                </a:lnTo>
                <a:lnTo>
                  <a:pt x="776" y="75"/>
                </a:lnTo>
                <a:lnTo>
                  <a:pt x="803" y="69"/>
                </a:lnTo>
                <a:lnTo>
                  <a:pt x="827" y="57"/>
                </a:lnTo>
                <a:lnTo>
                  <a:pt x="851" y="66"/>
                </a:lnTo>
                <a:lnTo>
                  <a:pt x="879" y="45"/>
                </a:lnTo>
                <a:lnTo>
                  <a:pt x="903" y="66"/>
                </a:lnTo>
                <a:lnTo>
                  <a:pt x="930" y="57"/>
                </a:lnTo>
                <a:lnTo>
                  <a:pt x="954" y="33"/>
                </a:lnTo>
                <a:lnTo>
                  <a:pt x="978" y="39"/>
                </a:lnTo>
                <a:lnTo>
                  <a:pt x="1005" y="36"/>
                </a:lnTo>
                <a:lnTo>
                  <a:pt x="1005" y="325"/>
                </a:lnTo>
                <a:lnTo>
                  <a:pt x="978" y="292"/>
                </a:lnTo>
                <a:lnTo>
                  <a:pt x="954" y="247"/>
                </a:lnTo>
                <a:lnTo>
                  <a:pt x="930" y="247"/>
                </a:lnTo>
                <a:lnTo>
                  <a:pt x="903" y="244"/>
                </a:lnTo>
                <a:lnTo>
                  <a:pt x="879" y="205"/>
                </a:lnTo>
                <a:lnTo>
                  <a:pt x="851" y="232"/>
                </a:lnTo>
                <a:lnTo>
                  <a:pt x="827" y="250"/>
                </a:lnTo>
                <a:lnTo>
                  <a:pt x="803" y="265"/>
                </a:lnTo>
                <a:lnTo>
                  <a:pt x="776" y="271"/>
                </a:lnTo>
                <a:lnTo>
                  <a:pt x="752" y="265"/>
                </a:lnTo>
                <a:lnTo>
                  <a:pt x="728" y="223"/>
                </a:lnTo>
                <a:lnTo>
                  <a:pt x="701" y="178"/>
                </a:lnTo>
                <a:lnTo>
                  <a:pt x="677" y="217"/>
                </a:lnTo>
                <a:lnTo>
                  <a:pt x="653" y="208"/>
                </a:lnTo>
                <a:lnTo>
                  <a:pt x="626" y="244"/>
                </a:lnTo>
                <a:lnTo>
                  <a:pt x="602" y="259"/>
                </a:lnTo>
                <a:lnTo>
                  <a:pt x="578" y="271"/>
                </a:lnTo>
                <a:lnTo>
                  <a:pt x="551" y="277"/>
                </a:lnTo>
                <a:lnTo>
                  <a:pt x="526" y="268"/>
                </a:lnTo>
                <a:lnTo>
                  <a:pt x="502" y="265"/>
                </a:lnTo>
                <a:lnTo>
                  <a:pt x="475" y="265"/>
                </a:lnTo>
                <a:lnTo>
                  <a:pt x="451" y="223"/>
                </a:lnTo>
                <a:lnTo>
                  <a:pt x="424" y="193"/>
                </a:lnTo>
                <a:lnTo>
                  <a:pt x="400" y="214"/>
                </a:lnTo>
                <a:lnTo>
                  <a:pt x="376" y="226"/>
                </a:lnTo>
                <a:lnTo>
                  <a:pt x="349" y="241"/>
                </a:lnTo>
                <a:lnTo>
                  <a:pt x="325" y="208"/>
                </a:lnTo>
                <a:lnTo>
                  <a:pt x="301" y="244"/>
                </a:lnTo>
                <a:lnTo>
                  <a:pt x="274" y="337"/>
                </a:lnTo>
                <a:lnTo>
                  <a:pt x="250" y="401"/>
                </a:lnTo>
                <a:lnTo>
                  <a:pt x="226" y="458"/>
                </a:lnTo>
                <a:lnTo>
                  <a:pt x="198" y="479"/>
                </a:lnTo>
                <a:lnTo>
                  <a:pt x="174" y="497"/>
                </a:lnTo>
                <a:lnTo>
                  <a:pt x="150" y="509"/>
                </a:lnTo>
                <a:lnTo>
                  <a:pt x="123" y="512"/>
                </a:lnTo>
                <a:lnTo>
                  <a:pt x="99" y="533"/>
                </a:lnTo>
                <a:lnTo>
                  <a:pt x="75" y="554"/>
                </a:lnTo>
                <a:lnTo>
                  <a:pt x="48" y="572"/>
                </a:lnTo>
                <a:lnTo>
                  <a:pt x="24" y="581"/>
                </a:lnTo>
                <a:lnTo>
                  <a:pt x="0" y="593"/>
                </a:lnTo>
                <a:lnTo>
                  <a:pt x="0" y="313"/>
                </a:lnTo>
                <a:close/>
              </a:path>
            </a:pathLst>
          </a:custGeom>
          <a:solidFill>
            <a:srgbClr val="00CD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7" name="Freeform 85">
            <a:extLst>
              <a:ext uri="{FF2B5EF4-FFF2-40B4-BE49-F238E27FC236}">
                <a16:creationId xmlns:a16="http://schemas.microsoft.com/office/drawing/2014/main" id="{48DE0D64-64C3-0519-75CB-86135EBE8A73}"/>
              </a:ext>
            </a:extLst>
          </p:cNvPr>
          <p:cNvSpPr>
            <a:spLocks/>
          </p:cNvSpPr>
          <p:nvPr/>
        </p:nvSpPr>
        <p:spPr bwMode="auto">
          <a:xfrm>
            <a:off x="2785837" y="3453588"/>
            <a:ext cx="1196579" cy="427435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4" y="344"/>
              </a:cxn>
              <a:cxn ang="0">
                <a:pos x="48" y="335"/>
              </a:cxn>
              <a:cxn ang="0">
                <a:pos x="75" y="317"/>
              </a:cxn>
              <a:cxn ang="0">
                <a:pos x="99" y="302"/>
              </a:cxn>
              <a:cxn ang="0">
                <a:pos x="123" y="289"/>
              </a:cxn>
              <a:cxn ang="0">
                <a:pos x="150" y="292"/>
              </a:cxn>
              <a:cxn ang="0">
                <a:pos x="174" y="296"/>
              </a:cxn>
              <a:cxn ang="0">
                <a:pos x="198" y="296"/>
              </a:cxn>
              <a:cxn ang="0">
                <a:pos x="226" y="277"/>
              </a:cxn>
              <a:cxn ang="0">
                <a:pos x="250" y="229"/>
              </a:cxn>
              <a:cxn ang="0">
                <a:pos x="274" y="157"/>
              </a:cxn>
              <a:cxn ang="0">
                <a:pos x="301" y="73"/>
              </a:cxn>
              <a:cxn ang="0">
                <a:pos x="325" y="31"/>
              </a:cxn>
              <a:cxn ang="0">
                <a:pos x="349" y="58"/>
              </a:cxn>
              <a:cxn ang="0">
                <a:pos x="376" y="37"/>
              </a:cxn>
              <a:cxn ang="0">
                <a:pos x="400" y="19"/>
              </a:cxn>
              <a:cxn ang="0">
                <a:pos x="424" y="0"/>
              </a:cxn>
              <a:cxn ang="0">
                <a:pos x="451" y="37"/>
              </a:cxn>
              <a:cxn ang="0">
                <a:pos x="475" y="76"/>
              </a:cxn>
              <a:cxn ang="0">
                <a:pos x="502" y="73"/>
              </a:cxn>
              <a:cxn ang="0">
                <a:pos x="526" y="79"/>
              </a:cxn>
              <a:cxn ang="0">
                <a:pos x="551" y="82"/>
              </a:cxn>
              <a:cxn ang="0">
                <a:pos x="578" y="85"/>
              </a:cxn>
              <a:cxn ang="0">
                <a:pos x="602" y="76"/>
              </a:cxn>
              <a:cxn ang="0">
                <a:pos x="626" y="64"/>
              </a:cxn>
              <a:cxn ang="0">
                <a:pos x="653" y="40"/>
              </a:cxn>
              <a:cxn ang="0">
                <a:pos x="677" y="49"/>
              </a:cxn>
              <a:cxn ang="0">
                <a:pos x="701" y="3"/>
              </a:cxn>
              <a:cxn ang="0">
                <a:pos x="728" y="40"/>
              </a:cxn>
              <a:cxn ang="0">
                <a:pos x="752" y="82"/>
              </a:cxn>
              <a:cxn ang="0">
                <a:pos x="776" y="79"/>
              </a:cxn>
              <a:cxn ang="0">
                <a:pos x="803" y="70"/>
              </a:cxn>
              <a:cxn ang="0">
                <a:pos x="827" y="58"/>
              </a:cxn>
              <a:cxn ang="0">
                <a:pos x="851" y="52"/>
              </a:cxn>
              <a:cxn ang="0">
                <a:pos x="879" y="31"/>
              </a:cxn>
              <a:cxn ang="0">
                <a:pos x="903" y="61"/>
              </a:cxn>
              <a:cxn ang="0">
                <a:pos x="930" y="55"/>
              </a:cxn>
              <a:cxn ang="0">
                <a:pos x="954" y="43"/>
              </a:cxn>
              <a:cxn ang="0">
                <a:pos x="978" y="70"/>
              </a:cxn>
              <a:cxn ang="0">
                <a:pos x="1005" y="85"/>
              </a:cxn>
            </a:cxnLst>
            <a:rect l="0" t="0" r="r" b="b"/>
            <a:pathLst>
              <a:path w="1005" h="359">
                <a:moveTo>
                  <a:pt x="0" y="359"/>
                </a:moveTo>
                <a:lnTo>
                  <a:pt x="24" y="344"/>
                </a:lnTo>
                <a:lnTo>
                  <a:pt x="48" y="335"/>
                </a:lnTo>
                <a:lnTo>
                  <a:pt x="75" y="317"/>
                </a:lnTo>
                <a:lnTo>
                  <a:pt x="99" y="302"/>
                </a:lnTo>
                <a:lnTo>
                  <a:pt x="123" y="289"/>
                </a:lnTo>
                <a:lnTo>
                  <a:pt x="150" y="292"/>
                </a:lnTo>
                <a:lnTo>
                  <a:pt x="174" y="296"/>
                </a:lnTo>
                <a:lnTo>
                  <a:pt x="198" y="296"/>
                </a:lnTo>
                <a:lnTo>
                  <a:pt x="226" y="277"/>
                </a:lnTo>
                <a:lnTo>
                  <a:pt x="250" y="229"/>
                </a:lnTo>
                <a:lnTo>
                  <a:pt x="274" y="157"/>
                </a:lnTo>
                <a:lnTo>
                  <a:pt x="301" y="73"/>
                </a:lnTo>
                <a:lnTo>
                  <a:pt x="325" y="31"/>
                </a:lnTo>
                <a:lnTo>
                  <a:pt x="349" y="58"/>
                </a:lnTo>
                <a:lnTo>
                  <a:pt x="376" y="37"/>
                </a:lnTo>
                <a:lnTo>
                  <a:pt x="400" y="19"/>
                </a:lnTo>
                <a:lnTo>
                  <a:pt x="424" y="0"/>
                </a:lnTo>
                <a:lnTo>
                  <a:pt x="451" y="37"/>
                </a:lnTo>
                <a:lnTo>
                  <a:pt x="475" y="76"/>
                </a:lnTo>
                <a:lnTo>
                  <a:pt x="502" y="73"/>
                </a:lnTo>
                <a:lnTo>
                  <a:pt x="526" y="79"/>
                </a:lnTo>
                <a:lnTo>
                  <a:pt x="551" y="82"/>
                </a:lnTo>
                <a:lnTo>
                  <a:pt x="578" y="85"/>
                </a:lnTo>
                <a:lnTo>
                  <a:pt x="602" y="76"/>
                </a:lnTo>
                <a:lnTo>
                  <a:pt x="626" y="64"/>
                </a:lnTo>
                <a:lnTo>
                  <a:pt x="653" y="40"/>
                </a:lnTo>
                <a:lnTo>
                  <a:pt x="677" y="49"/>
                </a:lnTo>
                <a:lnTo>
                  <a:pt x="701" y="3"/>
                </a:lnTo>
                <a:lnTo>
                  <a:pt x="728" y="40"/>
                </a:lnTo>
                <a:lnTo>
                  <a:pt x="752" y="82"/>
                </a:lnTo>
                <a:lnTo>
                  <a:pt x="776" y="79"/>
                </a:lnTo>
                <a:lnTo>
                  <a:pt x="803" y="70"/>
                </a:lnTo>
                <a:lnTo>
                  <a:pt x="827" y="58"/>
                </a:lnTo>
                <a:lnTo>
                  <a:pt x="851" y="52"/>
                </a:lnTo>
                <a:lnTo>
                  <a:pt x="879" y="31"/>
                </a:lnTo>
                <a:lnTo>
                  <a:pt x="903" y="61"/>
                </a:lnTo>
                <a:lnTo>
                  <a:pt x="930" y="55"/>
                </a:lnTo>
                <a:lnTo>
                  <a:pt x="954" y="43"/>
                </a:lnTo>
                <a:lnTo>
                  <a:pt x="978" y="70"/>
                </a:lnTo>
                <a:lnTo>
                  <a:pt x="1005" y="85"/>
                </a:lnTo>
              </a:path>
            </a:pathLst>
          </a:custGeom>
          <a:noFill/>
          <a:ln w="31750" cap="flat">
            <a:solidFill>
              <a:srgbClr val="00CD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8" name="Freeform 82">
            <a:extLst>
              <a:ext uri="{FF2B5EF4-FFF2-40B4-BE49-F238E27FC236}">
                <a16:creationId xmlns:a16="http://schemas.microsoft.com/office/drawing/2014/main" id="{3206D8A8-8C17-9FC1-2DDF-734F1F7303BE}"/>
              </a:ext>
            </a:extLst>
          </p:cNvPr>
          <p:cNvSpPr>
            <a:spLocks/>
          </p:cNvSpPr>
          <p:nvPr/>
        </p:nvSpPr>
        <p:spPr bwMode="auto">
          <a:xfrm>
            <a:off x="3502594" y="2615388"/>
            <a:ext cx="1554956" cy="935831"/>
          </a:xfrm>
          <a:custGeom>
            <a:avLst/>
            <a:gdLst/>
            <a:ahLst/>
            <a:cxnLst>
              <a:cxn ang="0">
                <a:pos x="24" y="470"/>
              </a:cxn>
              <a:cxn ang="0">
                <a:pos x="75" y="455"/>
              </a:cxn>
              <a:cxn ang="0">
                <a:pos x="126" y="400"/>
              </a:cxn>
              <a:cxn ang="0">
                <a:pos x="174" y="358"/>
              </a:cxn>
              <a:cxn ang="0">
                <a:pos x="225" y="367"/>
              </a:cxn>
              <a:cxn ang="0">
                <a:pos x="277" y="325"/>
              </a:cxn>
              <a:cxn ang="0">
                <a:pos x="328" y="280"/>
              </a:cxn>
              <a:cxn ang="0">
                <a:pos x="376" y="232"/>
              </a:cxn>
              <a:cxn ang="0">
                <a:pos x="427" y="117"/>
              </a:cxn>
              <a:cxn ang="0">
                <a:pos x="478" y="33"/>
              </a:cxn>
              <a:cxn ang="0">
                <a:pos x="526" y="9"/>
              </a:cxn>
              <a:cxn ang="0">
                <a:pos x="577" y="24"/>
              </a:cxn>
              <a:cxn ang="0">
                <a:pos x="629" y="84"/>
              </a:cxn>
              <a:cxn ang="0">
                <a:pos x="677" y="129"/>
              </a:cxn>
              <a:cxn ang="0">
                <a:pos x="728" y="148"/>
              </a:cxn>
              <a:cxn ang="0">
                <a:pos x="779" y="157"/>
              </a:cxn>
              <a:cxn ang="0">
                <a:pos x="830" y="154"/>
              </a:cxn>
              <a:cxn ang="0">
                <a:pos x="878" y="126"/>
              </a:cxn>
              <a:cxn ang="0">
                <a:pos x="930" y="75"/>
              </a:cxn>
              <a:cxn ang="0">
                <a:pos x="981" y="69"/>
              </a:cxn>
              <a:cxn ang="0">
                <a:pos x="1029" y="69"/>
              </a:cxn>
              <a:cxn ang="0">
                <a:pos x="1080" y="105"/>
              </a:cxn>
              <a:cxn ang="0">
                <a:pos x="1131" y="145"/>
              </a:cxn>
              <a:cxn ang="0">
                <a:pos x="1179" y="114"/>
              </a:cxn>
              <a:cxn ang="0">
                <a:pos x="1230" y="87"/>
              </a:cxn>
              <a:cxn ang="0">
                <a:pos x="1282" y="66"/>
              </a:cxn>
              <a:cxn ang="0">
                <a:pos x="1306" y="524"/>
              </a:cxn>
              <a:cxn ang="0">
                <a:pos x="1255" y="494"/>
              </a:cxn>
              <a:cxn ang="0">
                <a:pos x="1206" y="458"/>
              </a:cxn>
              <a:cxn ang="0">
                <a:pos x="1155" y="412"/>
              </a:cxn>
              <a:cxn ang="0">
                <a:pos x="1104" y="340"/>
              </a:cxn>
              <a:cxn ang="0">
                <a:pos x="1056" y="265"/>
              </a:cxn>
              <a:cxn ang="0">
                <a:pos x="1005" y="256"/>
              </a:cxn>
              <a:cxn ang="0">
                <a:pos x="954" y="253"/>
              </a:cxn>
              <a:cxn ang="0">
                <a:pos x="905" y="247"/>
              </a:cxn>
              <a:cxn ang="0">
                <a:pos x="854" y="325"/>
              </a:cxn>
              <a:cxn ang="0">
                <a:pos x="803" y="340"/>
              </a:cxn>
              <a:cxn ang="0">
                <a:pos x="752" y="334"/>
              </a:cxn>
              <a:cxn ang="0">
                <a:pos x="704" y="316"/>
              </a:cxn>
              <a:cxn ang="0">
                <a:pos x="653" y="304"/>
              </a:cxn>
              <a:cxn ang="0">
                <a:pos x="602" y="265"/>
              </a:cxn>
              <a:cxn ang="0">
                <a:pos x="553" y="217"/>
              </a:cxn>
              <a:cxn ang="0">
                <a:pos x="502" y="202"/>
              </a:cxn>
              <a:cxn ang="0">
                <a:pos x="451" y="283"/>
              </a:cxn>
              <a:cxn ang="0">
                <a:pos x="403" y="364"/>
              </a:cxn>
              <a:cxn ang="0">
                <a:pos x="352" y="443"/>
              </a:cxn>
              <a:cxn ang="0">
                <a:pos x="301" y="497"/>
              </a:cxn>
              <a:cxn ang="0">
                <a:pos x="249" y="539"/>
              </a:cxn>
              <a:cxn ang="0">
                <a:pos x="201" y="563"/>
              </a:cxn>
              <a:cxn ang="0">
                <a:pos x="150" y="593"/>
              </a:cxn>
              <a:cxn ang="0">
                <a:pos x="99" y="674"/>
              </a:cxn>
              <a:cxn ang="0">
                <a:pos x="51" y="747"/>
              </a:cxn>
              <a:cxn ang="0">
                <a:pos x="0" y="786"/>
              </a:cxn>
            </a:cxnLst>
            <a:rect l="0" t="0" r="r" b="b"/>
            <a:pathLst>
              <a:path w="1306" h="786">
                <a:moveTo>
                  <a:pt x="0" y="470"/>
                </a:moveTo>
                <a:lnTo>
                  <a:pt x="24" y="470"/>
                </a:lnTo>
                <a:lnTo>
                  <a:pt x="51" y="479"/>
                </a:lnTo>
                <a:lnTo>
                  <a:pt x="75" y="455"/>
                </a:lnTo>
                <a:lnTo>
                  <a:pt x="99" y="434"/>
                </a:lnTo>
                <a:lnTo>
                  <a:pt x="126" y="400"/>
                </a:lnTo>
                <a:lnTo>
                  <a:pt x="150" y="376"/>
                </a:lnTo>
                <a:lnTo>
                  <a:pt x="174" y="358"/>
                </a:lnTo>
                <a:lnTo>
                  <a:pt x="201" y="364"/>
                </a:lnTo>
                <a:lnTo>
                  <a:pt x="225" y="367"/>
                </a:lnTo>
                <a:lnTo>
                  <a:pt x="249" y="352"/>
                </a:lnTo>
                <a:lnTo>
                  <a:pt x="277" y="325"/>
                </a:lnTo>
                <a:lnTo>
                  <a:pt x="301" y="313"/>
                </a:lnTo>
                <a:lnTo>
                  <a:pt x="328" y="280"/>
                </a:lnTo>
                <a:lnTo>
                  <a:pt x="352" y="256"/>
                </a:lnTo>
                <a:lnTo>
                  <a:pt x="376" y="232"/>
                </a:lnTo>
                <a:lnTo>
                  <a:pt x="403" y="169"/>
                </a:lnTo>
                <a:lnTo>
                  <a:pt x="427" y="117"/>
                </a:lnTo>
                <a:lnTo>
                  <a:pt x="451" y="75"/>
                </a:lnTo>
                <a:lnTo>
                  <a:pt x="478" y="33"/>
                </a:lnTo>
                <a:lnTo>
                  <a:pt x="502" y="0"/>
                </a:lnTo>
                <a:lnTo>
                  <a:pt x="526" y="9"/>
                </a:lnTo>
                <a:lnTo>
                  <a:pt x="553" y="15"/>
                </a:lnTo>
                <a:lnTo>
                  <a:pt x="577" y="24"/>
                </a:lnTo>
                <a:lnTo>
                  <a:pt x="602" y="51"/>
                </a:lnTo>
                <a:lnTo>
                  <a:pt x="629" y="84"/>
                </a:lnTo>
                <a:lnTo>
                  <a:pt x="653" y="129"/>
                </a:lnTo>
                <a:lnTo>
                  <a:pt x="677" y="129"/>
                </a:lnTo>
                <a:lnTo>
                  <a:pt x="704" y="132"/>
                </a:lnTo>
                <a:lnTo>
                  <a:pt x="728" y="148"/>
                </a:lnTo>
                <a:lnTo>
                  <a:pt x="752" y="163"/>
                </a:lnTo>
                <a:lnTo>
                  <a:pt x="779" y="157"/>
                </a:lnTo>
                <a:lnTo>
                  <a:pt x="803" y="172"/>
                </a:lnTo>
                <a:lnTo>
                  <a:pt x="830" y="154"/>
                </a:lnTo>
                <a:lnTo>
                  <a:pt x="854" y="145"/>
                </a:lnTo>
                <a:lnTo>
                  <a:pt x="878" y="126"/>
                </a:lnTo>
                <a:lnTo>
                  <a:pt x="905" y="78"/>
                </a:lnTo>
                <a:lnTo>
                  <a:pt x="930" y="75"/>
                </a:lnTo>
                <a:lnTo>
                  <a:pt x="954" y="78"/>
                </a:lnTo>
                <a:lnTo>
                  <a:pt x="981" y="69"/>
                </a:lnTo>
                <a:lnTo>
                  <a:pt x="1005" y="72"/>
                </a:lnTo>
                <a:lnTo>
                  <a:pt x="1029" y="69"/>
                </a:lnTo>
                <a:lnTo>
                  <a:pt x="1056" y="81"/>
                </a:lnTo>
                <a:lnTo>
                  <a:pt x="1080" y="105"/>
                </a:lnTo>
                <a:lnTo>
                  <a:pt x="1104" y="135"/>
                </a:lnTo>
                <a:lnTo>
                  <a:pt x="1131" y="145"/>
                </a:lnTo>
                <a:lnTo>
                  <a:pt x="1155" y="129"/>
                </a:lnTo>
                <a:lnTo>
                  <a:pt x="1179" y="114"/>
                </a:lnTo>
                <a:lnTo>
                  <a:pt x="1206" y="99"/>
                </a:lnTo>
                <a:lnTo>
                  <a:pt x="1230" y="87"/>
                </a:lnTo>
                <a:lnTo>
                  <a:pt x="1255" y="75"/>
                </a:lnTo>
                <a:lnTo>
                  <a:pt x="1282" y="66"/>
                </a:lnTo>
                <a:lnTo>
                  <a:pt x="1306" y="57"/>
                </a:lnTo>
                <a:lnTo>
                  <a:pt x="1306" y="524"/>
                </a:lnTo>
                <a:lnTo>
                  <a:pt x="1282" y="509"/>
                </a:lnTo>
                <a:lnTo>
                  <a:pt x="1255" y="494"/>
                </a:lnTo>
                <a:lnTo>
                  <a:pt x="1230" y="476"/>
                </a:lnTo>
                <a:lnTo>
                  <a:pt x="1206" y="458"/>
                </a:lnTo>
                <a:lnTo>
                  <a:pt x="1179" y="437"/>
                </a:lnTo>
                <a:lnTo>
                  <a:pt x="1155" y="412"/>
                </a:lnTo>
                <a:lnTo>
                  <a:pt x="1131" y="379"/>
                </a:lnTo>
                <a:lnTo>
                  <a:pt x="1104" y="340"/>
                </a:lnTo>
                <a:lnTo>
                  <a:pt x="1080" y="301"/>
                </a:lnTo>
                <a:lnTo>
                  <a:pt x="1056" y="265"/>
                </a:lnTo>
                <a:lnTo>
                  <a:pt x="1029" y="253"/>
                </a:lnTo>
                <a:lnTo>
                  <a:pt x="1005" y="256"/>
                </a:lnTo>
                <a:lnTo>
                  <a:pt x="981" y="253"/>
                </a:lnTo>
                <a:lnTo>
                  <a:pt x="954" y="253"/>
                </a:lnTo>
                <a:lnTo>
                  <a:pt x="930" y="253"/>
                </a:lnTo>
                <a:lnTo>
                  <a:pt x="905" y="247"/>
                </a:lnTo>
                <a:lnTo>
                  <a:pt x="878" y="295"/>
                </a:lnTo>
                <a:lnTo>
                  <a:pt x="854" y="325"/>
                </a:lnTo>
                <a:lnTo>
                  <a:pt x="830" y="322"/>
                </a:lnTo>
                <a:lnTo>
                  <a:pt x="803" y="340"/>
                </a:lnTo>
                <a:lnTo>
                  <a:pt x="779" y="325"/>
                </a:lnTo>
                <a:lnTo>
                  <a:pt x="752" y="334"/>
                </a:lnTo>
                <a:lnTo>
                  <a:pt x="728" y="322"/>
                </a:lnTo>
                <a:lnTo>
                  <a:pt x="704" y="316"/>
                </a:lnTo>
                <a:lnTo>
                  <a:pt x="677" y="298"/>
                </a:lnTo>
                <a:lnTo>
                  <a:pt x="653" y="304"/>
                </a:lnTo>
                <a:lnTo>
                  <a:pt x="629" y="289"/>
                </a:lnTo>
                <a:lnTo>
                  <a:pt x="602" y="265"/>
                </a:lnTo>
                <a:lnTo>
                  <a:pt x="577" y="229"/>
                </a:lnTo>
                <a:lnTo>
                  <a:pt x="553" y="217"/>
                </a:lnTo>
                <a:lnTo>
                  <a:pt x="526" y="211"/>
                </a:lnTo>
                <a:lnTo>
                  <a:pt x="502" y="202"/>
                </a:lnTo>
                <a:lnTo>
                  <a:pt x="478" y="238"/>
                </a:lnTo>
                <a:lnTo>
                  <a:pt x="451" y="283"/>
                </a:lnTo>
                <a:lnTo>
                  <a:pt x="427" y="328"/>
                </a:lnTo>
                <a:lnTo>
                  <a:pt x="403" y="364"/>
                </a:lnTo>
                <a:lnTo>
                  <a:pt x="376" y="418"/>
                </a:lnTo>
                <a:lnTo>
                  <a:pt x="352" y="443"/>
                </a:lnTo>
                <a:lnTo>
                  <a:pt x="328" y="461"/>
                </a:lnTo>
                <a:lnTo>
                  <a:pt x="301" y="497"/>
                </a:lnTo>
                <a:lnTo>
                  <a:pt x="277" y="506"/>
                </a:lnTo>
                <a:lnTo>
                  <a:pt x="249" y="539"/>
                </a:lnTo>
                <a:lnTo>
                  <a:pt x="225" y="563"/>
                </a:lnTo>
                <a:lnTo>
                  <a:pt x="201" y="563"/>
                </a:lnTo>
                <a:lnTo>
                  <a:pt x="174" y="569"/>
                </a:lnTo>
                <a:lnTo>
                  <a:pt x="150" y="593"/>
                </a:lnTo>
                <a:lnTo>
                  <a:pt x="126" y="626"/>
                </a:lnTo>
                <a:lnTo>
                  <a:pt x="99" y="674"/>
                </a:lnTo>
                <a:lnTo>
                  <a:pt x="75" y="714"/>
                </a:lnTo>
                <a:lnTo>
                  <a:pt x="51" y="747"/>
                </a:lnTo>
                <a:lnTo>
                  <a:pt x="24" y="753"/>
                </a:lnTo>
                <a:lnTo>
                  <a:pt x="0" y="786"/>
                </a:lnTo>
                <a:lnTo>
                  <a:pt x="0" y="47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9" name="Freeform 75">
            <a:extLst>
              <a:ext uri="{FF2B5EF4-FFF2-40B4-BE49-F238E27FC236}">
                <a16:creationId xmlns:a16="http://schemas.microsoft.com/office/drawing/2014/main" id="{B6916E93-B878-4C4B-4395-9BEACE531F0E}"/>
              </a:ext>
            </a:extLst>
          </p:cNvPr>
          <p:cNvSpPr>
            <a:spLocks/>
          </p:cNvSpPr>
          <p:nvPr/>
        </p:nvSpPr>
        <p:spPr bwMode="auto">
          <a:xfrm>
            <a:off x="3502594" y="2736832"/>
            <a:ext cx="1554956" cy="627460"/>
          </a:xfrm>
          <a:custGeom>
            <a:avLst/>
            <a:gdLst/>
            <a:ahLst/>
            <a:cxnLst>
              <a:cxn ang="0">
                <a:pos x="0" y="527"/>
              </a:cxn>
              <a:cxn ang="0">
                <a:pos x="24" y="509"/>
              </a:cxn>
              <a:cxn ang="0">
                <a:pos x="51" y="512"/>
              </a:cxn>
              <a:cxn ang="0">
                <a:pos x="75" y="482"/>
              </a:cxn>
              <a:cxn ang="0">
                <a:pos x="99" y="452"/>
              </a:cxn>
              <a:cxn ang="0">
                <a:pos x="126" y="410"/>
              </a:cxn>
              <a:cxn ang="0">
                <a:pos x="150" y="383"/>
              </a:cxn>
              <a:cxn ang="0">
                <a:pos x="174" y="362"/>
              </a:cxn>
              <a:cxn ang="0">
                <a:pos x="201" y="362"/>
              </a:cxn>
              <a:cxn ang="0">
                <a:pos x="225" y="362"/>
              </a:cxn>
              <a:cxn ang="0">
                <a:pos x="249" y="344"/>
              </a:cxn>
              <a:cxn ang="0">
                <a:pos x="277" y="313"/>
              </a:cxn>
              <a:cxn ang="0">
                <a:pos x="301" y="304"/>
              </a:cxn>
              <a:cxn ang="0">
                <a:pos x="328" y="268"/>
              </a:cxn>
              <a:cxn ang="0">
                <a:pos x="352" y="247"/>
              </a:cxn>
              <a:cxn ang="0">
                <a:pos x="376" y="223"/>
              </a:cxn>
              <a:cxn ang="0">
                <a:pos x="403" y="163"/>
              </a:cxn>
              <a:cxn ang="0">
                <a:pos x="427" y="121"/>
              </a:cxn>
              <a:cxn ang="0">
                <a:pos x="451" y="76"/>
              </a:cxn>
              <a:cxn ang="0">
                <a:pos x="478" y="33"/>
              </a:cxn>
              <a:cxn ang="0">
                <a:pos x="502" y="0"/>
              </a:cxn>
              <a:cxn ang="0">
                <a:pos x="526" y="6"/>
              </a:cxn>
              <a:cxn ang="0">
                <a:pos x="553" y="15"/>
              </a:cxn>
              <a:cxn ang="0">
                <a:pos x="577" y="24"/>
              </a:cxn>
              <a:cxn ang="0">
                <a:pos x="602" y="58"/>
              </a:cxn>
              <a:cxn ang="0">
                <a:pos x="629" y="85"/>
              </a:cxn>
              <a:cxn ang="0">
                <a:pos x="653" y="115"/>
              </a:cxn>
              <a:cxn ang="0">
                <a:pos x="677" y="112"/>
              </a:cxn>
              <a:cxn ang="0">
                <a:pos x="704" y="124"/>
              </a:cxn>
              <a:cxn ang="0">
                <a:pos x="728" y="133"/>
              </a:cxn>
              <a:cxn ang="0">
                <a:pos x="752" y="145"/>
              </a:cxn>
              <a:cxn ang="0">
                <a:pos x="779" y="139"/>
              </a:cxn>
              <a:cxn ang="0">
                <a:pos x="803" y="154"/>
              </a:cxn>
              <a:cxn ang="0">
                <a:pos x="830" y="136"/>
              </a:cxn>
              <a:cxn ang="0">
                <a:pos x="854" y="133"/>
              </a:cxn>
              <a:cxn ang="0">
                <a:pos x="878" y="109"/>
              </a:cxn>
              <a:cxn ang="0">
                <a:pos x="905" y="61"/>
              </a:cxn>
              <a:cxn ang="0">
                <a:pos x="930" y="64"/>
              </a:cxn>
              <a:cxn ang="0">
                <a:pos x="954" y="64"/>
              </a:cxn>
              <a:cxn ang="0">
                <a:pos x="981" y="61"/>
              </a:cxn>
              <a:cxn ang="0">
                <a:pos x="1005" y="61"/>
              </a:cxn>
              <a:cxn ang="0">
                <a:pos x="1029" y="61"/>
              </a:cxn>
              <a:cxn ang="0">
                <a:pos x="1056" y="73"/>
              </a:cxn>
              <a:cxn ang="0">
                <a:pos x="1080" y="103"/>
              </a:cxn>
              <a:cxn ang="0">
                <a:pos x="1104" y="136"/>
              </a:cxn>
              <a:cxn ang="0">
                <a:pos x="1131" y="160"/>
              </a:cxn>
              <a:cxn ang="0">
                <a:pos x="1155" y="169"/>
              </a:cxn>
              <a:cxn ang="0">
                <a:pos x="1179" y="172"/>
              </a:cxn>
              <a:cxn ang="0">
                <a:pos x="1206" y="175"/>
              </a:cxn>
              <a:cxn ang="0">
                <a:pos x="1230" y="178"/>
              </a:cxn>
              <a:cxn ang="0">
                <a:pos x="1255" y="184"/>
              </a:cxn>
              <a:cxn ang="0">
                <a:pos x="1282" y="187"/>
              </a:cxn>
              <a:cxn ang="0">
                <a:pos x="1306" y="190"/>
              </a:cxn>
            </a:cxnLst>
            <a:rect l="0" t="0" r="r" b="b"/>
            <a:pathLst>
              <a:path w="1306" h="527">
                <a:moveTo>
                  <a:pt x="0" y="527"/>
                </a:moveTo>
                <a:lnTo>
                  <a:pt x="24" y="509"/>
                </a:lnTo>
                <a:lnTo>
                  <a:pt x="51" y="512"/>
                </a:lnTo>
                <a:lnTo>
                  <a:pt x="75" y="482"/>
                </a:lnTo>
                <a:lnTo>
                  <a:pt x="99" y="452"/>
                </a:lnTo>
                <a:lnTo>
                  <a:pt x="126" y="410"/>
                </a:lnTo>
                <a:lnTo>
                  <a:pt x="150" y="383"/>
                </a:lnTo>
                <a:lnTo>
                  <a:pt x="174" y="362"/>
                </a:lnTo>
                <a:lnTo>
                  <a:pt x="201" y="362"/>
                </a:lnTo>
                <a:lnTo>
                  <a:pt x="225" y="362"/>
                </a:lnTo>
                <a:lnTo>
                  <a:pt x="249" y="344"/>
                </a:lnTo>
                <a:lnTo>
                  <a:pt x="277" y="313"/>
                </a:lnTo>
                <a:lnTo>
                  <a:pt x="301" y="304"/>
                </a:lnTo>
                <a:lnTo>
                  <a:pt x="328" y="268"/>
                </a:lnTo>
                <a:lnTo>
                  <a:pt x="352" y="247"/>
                </a:lnTo>
                <a:lnTo>
                  <a:pt x="376" y="223"/>
                </a:lnTo>
                <a:lnTo>
                  <a:pt x="403" y="163"/>
                </a:lnTo>
                <a:lnTo>
                  <a:pt x="427" y="121"/>
                </a:lnTo>
                <a:lnTo>
                  <a:pt x="451" y="76"/>
                </a:lnTo>
                <a:lnTo>
                  <a:pt x="478" y="33"/>
                </a:lnTo>
                <a:lnTo>
                  <a:pt x="502" y="0"/>
                </a:lnTo>
                <a:lnTo>
                  <a:pt x="526" y="6"/>
                </a:lnTo>
                <a:lnTo>
                  <a:pt x="553" y="15"/>
                </a:lnTo>
                <a:lnTo>
                  <a:pt x="577" y="24"/>
                </a:lnTo>
                <a:lnTo>
                  <a:pt x="602" y="58"/>
                </a:lnTo>
                <a:lnTo>
                  <a:pt x="629" y="85"/>
                </a:lnTo>
                <a:lnTo>
                  <a:pt x="653" y="115"/>
                </a:lnTo>
                <a:lnTo>
                  <a:pt x="677" y="112"/>
                </a:lnTo>
                <a:lnTo>
                  <a:pt x="704" y="124"/>
                </a:lnTo>
                <a:lnTo>
                  <a:pt x="728" y="133"/>
                </a:lnTo>
                <a:lnTo>
                  <a:pt x="752" y="145"/>
                </a:lnTo>
                <a:lnTo>
                  <a:pt x="779" y="139"/>
                </a:lnTo>
                <a:lnTo>
                  <a:pt x="803" y="154"/>
                </a:lnTo>
                <a:lnTo>
                  <a:pt x="830" y="136"/>
                </a:lnTo>
                <a:lnTo>
                  <a:pt x="854" y="133"/>
                </a:lnTo>
                <a:lnTo>
                  <a:pt x="878" y="109"/>
                </a:lnTo>
                <a:lnTo>
                  <a:pt x="905" y="61"/>
                </a:lnTo>
                <a:lnTo>
                  <a:pt x="930" y="64"/>
                </a:lnTo>
                <a:lnTo>
                  <a:pt x="954" y="64"/>
                </a:lnTo>
                <a:lnTo>
                  <a:pt x="981" y="61"/>
                </a:lnTo>
                <a:lnTo>
                  <a:pt x="1005" y="61"/>
                </a:lnTo>
                <a:lnTo>
                  <a:pt x="1029" y="61"/>
                </a:lnTo>
                <a:lnTo>
                  <a:pt x="1056" y="73"/>
                </a:lnTo>
                <a:lnTo>
                  <a:pt x="1080" y="103"/>
                </a:lnTo>
                <a:lnTo>
                  <a:pt x="1104" y="136"/>
                </a:lnTo>
                <a:lnTo>
                  <a:pt x="1131" y="160"/>
                </a:lnTo>
                <a:lnTo>
                  <a:pt x="1155" y="169"/>
                </a:lnTo>
                <a:lnTo>
                  <a:pt x="1179" y="172"/>
                </a:lnTo>
                <a:lnTo>
                  <a:pt x="1206" y="175"/>
                </a:lnTo>
                <a:lnTo>
                  <a:pt x="1230" y="178"/>
                </a:lnTo>
                <a:lnTo>
                  <a:pt x="1255" y="184"/>
                </a:lnTo>
                <a:lnTo>
                  <a:pt x="1282" y="187"/>
                </a:lnTo>
                <a:lnTo>
                  <a:pt x="1306" y="190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0" name="Freeform 143">
            <a:extLst>
              <a:ext uri="{FF2B5EF4-FFF2-40B4-BE49-F238E27FC236}">
                <a16:creationId xmlns:a16="http://schemas.microsoft.com/office/drawing/2014/main" id="{1BB3C4A8-B2D6-E17E-A9A3-22C053173BA7}"/>
              </a:ext>
            </a:extLst>
          </p:cNvPr>
          <p:cNvSpPr>
            <a:spLocks/>
          </p:cNvSpPr>
          <p:nvPr/>
        </p:nvSpPr>
        <p:spPr bwMode="auto">
          <a:xfrm>
            <a:off x="4308646" y="2551094"/>
            <a:ext cx="1615679" cy="788194"/>
          </a:xfrm>
          <a:custGeom>
            <a:avLst/>
            <a:gdLst/>
            <a:ahLst/>
            <a:cxnLst>
              <a:cxn ang="0">
                <a:pos x="27" y="391"/>
              </a:cxn>
              <a:cxn ang="0">
                <a:pos x="75" y="388"/>
              </a:cxn>
              <a:cxn ang="0">
                <a:pos x="126" y="352"/>
              </a:cxn>
              <a:cxn ang="0">
                <a:pos x="177" y="229"/>
              </a:cxn>
              <a:cxn ang="0">
                <a:pos x="228" y="171"/>
              </a:cxn>
              <a:cxn ang="0">
                <a:pos x="277" y="168"/>
              </a:cxn>
              <a:cxn ang="0">
                <a:pos x="328" y="165"/>
              </a:cxn>
              <a:cxn ang="0">
                <a:pos x="379" y="171"/>
              </a:cxn>
              <a:cxn ang="0">
                <a:pos x="427" y="141"/>
              </a:cxn>
              <a:cxn ang="0">
                <a:pos x="478" y="150"/>
              </a:cxn>
              <a:cxn ang="0">
                <a:pos x="529" y="174"/>
              </a:cxn>
              <a:cxn ang="0">
                <a:pos x="578" y="153"/>
              </a:cxn>
              <a:cxn ang="0">
                <a:pos x="629" y="111"/>
              </a:cxn>
              <a:cxn ang="0">
                <a:pos x="680" y="108"/>
              </a:cxn>
              <a:cxn ang="0">
                <a:pos x="731" y="99"/>
              </a:cxn>
              <a:cxn ang="0">
                <a:pos x="779" y="138"/>
              </a:cxn>
              <a:cxn ang="0">
                <a:pos x="830" y="93"/>
              </a:cxn>
              <a:cxn ang="0">
                <a:pos x="882" y="102"/>
              </a:cxn>
              <a:cxn ang="0">
                <a:pos x="930" y="105"/>
              </a:cxn>
              <a:cxn ang="0">
                <a:pos x="981" y="72"/>
              </a:cxn>
              <a:cxn ang="0">
                <a:pos x="1032" y="57"/>
              </a:cxn>
              <a:cxn ang="0">
                <a:pos x="1083" y="63"/>
              </a:cxn>
              <a:cxn ang="0">
                <a:pos x="1131" y="51"/>
              </a:cxn>
              <a:cxn ang="0">
                <a:pos x="1182" y="36"/>
              </a:cxn>
              <a:cxn ang="0">
                <a:pos x="1234" y="18"/>
              </a:cxn>
              <a:cxn ang="0">
                <a:pos x="1282" y="24"/>
              </a:cxn>
              <a:cxn ang="0">
                <a:pos x="1333" y="6"/>
              </a:cxn>
              <a:cxn ang="0">
                <a:pos x="1357" y="316"/>
              </a:cxn>
              <a:cxn ang="0">
                <a:pos x="1309" y="295"/>
              </a:cxn>
              <a:cxn ang="0">
                <a:pos x="1258" y="265"/>
              </a:cxn>
              <a:cxn ang="0">
                <a:pos x="1207" y="232"/>
              </a:cxn>
              <a:cxn ang="0">
                <a:pos x="1158" y="205"/>
              </a:cxn>
              <a:cxn ang="0">
                <a:pos x="1107" y="250"/>
              </a:cxn>
              <a:cxn ang="0">
                <a:pos x="1056" y="250"/>
              </a:cxn>
              <a:cxn ang="0">
                <a:pos x="1005" y="223"/>
              </a:cxn>
              <a:cxn ang="0">
                <a:pos x="957" y="250"/>
              </a:cxn>
              <a:cxn ang="0">
                <a:pos x="906" y="226"/>
              </a:cxn>
              <a:cxn ang="0">
                <a:pos x="854" y="220"/>
              </a:cxn>
              <a:cxn ang="0">
                <a:pos x="806" y="256"/>
              </a:cxn>
              <a:cxn ang="0">
                <a:pos x="755" y="241"/>
              </a:cxn>
              <a:cxn ang="0">
                <a:pos x="704" y="235"/>
              </a:cxn>
              <a:cxn ang="0">
                <a:pos x="656" y="247"/>
              </a:cxn>
              <a:cxn ang="0">
                <a:pos x="605" y="301"/>
              </a:cxn>
              <a:cxn ang="0">
                <a:pos x="553" y="316"/>
              </a:cxn>
              <a:cxn ang="0">
                <a:pos x="502" y="310"/>
              </a:cxn>
              <a:cxn ang="0">
                <a:pos x="454" y="289"/>
              </a:cxn>
              <a:cxn ang="0">
                <a:pos x="403" y="262"/>
              </a:cxn>
              <a:cxn ang="0">
                <a:pos x="352" y="325"/>
              </a:cxn>
              <a:cxn ang="0">
                <a:pos x="304" y="304"/>
              </a:cxn>
              <a:cxn ang="0">
                <a:pos x="253" y="310"/>
              </a:cxn>
              <a:cxn ang="0">
                <a:pos x="201" y="355"/>
              </a:cxn>
              <a:cxn ang="0">
                <a:pos x="153" y="448"/>
              </a:cxn>
              <a:cxn ang="0">
                <a:pos x="102" y="542"/>
              </a:cxn>
              <a:cxn ang="0">
                <a:pos x="51" y="575"/>
              </a:cxn>
              <a:cxn ang="0">
                <a:pos x="0" y="662"/>
              </a:cxn>
            </a:cxnLst>
            <a:rect l="0" t="0" r="r" b="b"/>
            <a:pathLst>
              <a:path w="1357" h="662">
                <a:moveTo>
                  <a:pt x="0" y="391"/>
                </a:moveTo>
                <a:lnTo>
                  <a:pt x="27" y="391"/>
                </a:lnTo>
                <a:lnTo>
                  <a:pt x="51" y="382"/>
                </a:lnTo>
                <a:lnTo>
                  <a:pt x="75" y="388"/>
                </a:lnTo>
                <a:lnTo>
                  <a:pt x="102" y="391"/>
                </a:lnTo>
                <a:lnTo>
                  <a:pt x="126" y="352"/>
                </a:lnTo>
                <a:lnTo>
                  <a:pt x="153" y="292"/>
                </a:lnTo>
                <a:lnTo>
                  <a:pt x="177" y="229"/>
                </a:lnTo>
                <a:lnTo>
                  <a:pt x="201" y="202"/>
                </a:lnTo>
                <a:lnTo>
                  <a:pt x="228" y="171"/>
                </a:lnTo>
                <a:lnTo>
                  <a:pt x="253" y="159"/>
                </a:lnTo>
                <a:lnTo>
                  <a:pt x="277" y="168"/>
                </a:lnTo>
                <a:lnTo>
                  <a:pt x="304" y="168"/>
                </a:lnTo>
                <a:lnTo>
                  <a:pt x="328" y="165"/>
                </a:lnTo>
                <a:lnTo>
                  <a:pt x="352" y="192"/>
                </a:lnTo>
                <a:lnTo>
                  <a:pt x="379" y="171"/>
                </a:lnTo>
                <a:lnTo>
                  <a:pt x="403" y="120"/>
                </a:lnTo>
                <a:lnTo>
                  <a:pt x="427" y="141"/>
                </a:lnTo>
                <a:lnTo>
                  <a:pt x="454" y="135"/>
                </a:lnTo>
                <a:lnTo>
                  <a:pt x="478" y="150"/>
                </a:lnTo>
                <a:lnTo>
                  <a:pt x="502" y="156"/>
                </a:lnTo>
                <a:lnTo>
                  <a:pt x="529" y="174"/>
                </a:lnTo>
                <a:lnTo>
                  <a:pt x="553" y="168"/>
                </a:lnTo>
                <a:lnTo>
                  <a:pt x="578" y="153"/>
                </a:lnTo>
                <a:lnTo>
                  <a:pt x="605" y="141"/>
                </a:lnTo>
                <a:lnTo>
                  <a:pt x="629" y="111"/>
                </a:lnTo>
                <a:lnTo>
                  <a:pt x="656" y="102"/>
                </a:lnTo>
                <a:lnTo>
                  <a:pt x="680" y="108"/>
                </a:lnTo>
                <a:lnTo>
                  <a:pt x="704" y="90"/>
                </a:lnTo>
                <a:lnTo>
                  <a:pt x="731" y="99"/>
                </a:lnTo>
                <a:lnTo>
                  <a:pt x="755" y="105"/>
                </a:lnTo>
                <a:lnTo>
                  <a:pt x="779" y="138"/>
                </a:lnTo>
                <a:lnTo>
                  <a:pt x="806" y="120"/>
                </a:lnTo>
                <a:lnTo>
                  <a:pt x="830" y="93"/>
                </a:lnTo>
                <a:lnTo>
                  <a:pt x="854" y="93"/>
                </a:lnTo>
                <a:lnTo>
                  <a:pt x="882" y="102"/>
                </a:lnTo>
                <a:lnTo>
                  <a:pt x="906" y="90"/>
                </a:lnTo>
                <a:lnTo>
                  <a:pt x="930" y="105"/>
                </a:lnTo>
                <a:lnTo>
                  <a:pt x="957" y="102"/>
                </a:lnTo>
                <a:lnTo>
                  <a:pt x="981" y="72"/>
                </a:lnTo>
                <a:lnTo>
                  <a:pt x="1005" y="66"/>
                </a:lnTo>
                <a:lnTo>
                  <a:pt x="1032" y="57"/>
                </a:lnTo>
                <a:lnTo>
                  <a:pt x="1056" y="66"/>
                </a:lnTo>
                <a:lnTo>
                  <a:pt x="1083" y="63"/>
                </a:lnTo>
                <a:lnTo>
                  <a:pt x="1107" y="57"/>
                </a:lnTo>
                <a:lnTo>
                  <a:pt x="1131" y="51"/>
                </a:lnTo>
                <a:lnTo>
                  <a:pt x="1158" y="33"/>
                </a:lnTo>
                <a:lnTo>
                  <a:pt x="1182" y="36"/>
                </a:lnTo>
                <a:lnTo>
                  <a:pt x="1207" y="27"/>
                </a:lnTo>
                <a:lnTo>
                  <a:pt x="1234" y="18"/>
                </a:lnTo>
                <a:lnTo>
                  <a:pt x="1258" y="36"/>
                </a:lnTo>
                <a:lnTo>
                  <a:pt x="1282" y="24"/>
                </a:lnTo>
                <a:lnTo>
                  <a:pt x="1309" y="15"/>
                </a:lnTo>
                <a:lnTo>
                  <a:pt x="1333" y="6"/>
                </a:lnTo>
                <a:lnTo>
                  <a:pt x="1357" y="0"/>
                </a:lnTo>
                <a:lnTo>
                  <a:pt x="1357" y="316"/>
                </a:lnTo>
                <a:lnTo>
                  <a:pt x="1333" y="301"/>
                </a:lnTo>
                <a:lnTo>
                  <a:pt x="1309" y="295"/>
                </a:lnTo>
                <a:lnTo>
                  <a:pt x="1282" y="286"/>
                </a:lnTo>
                <a:lnTo>
                  <a:pt x="1258" y="265"/>
                </a:lnTo>
                <a:lnTo>
                  <a:pt x="1234" y="232"/>
                </a:lnTo>
                <a:lnTo>
                  <a:pt x="1207" y="232"/>
                </a:lnTo>
                <a:lnTo>
                  <a:pt x="1182" y="220"/>
                </a:lnTo>
                <a:lnTo>
                  <a:pt x="1158" y="205"/>
                </a:lnTo>
                <a:lnTo>
                  <a:pt x="1131" y="238"/>
                </a:lnTo>
                <a:lnTo>
                  <a:pt x="1107" y="250"/>
                </a:lnTo>
                <a:lnTo>
                  <a:pt x="1083" y="256"/>
                </a:lnTo>
                <a:lnTo>
                  <a:pt x="1056" y="250"/>
                </a:lnTo>
                <a:lnTo>
                  <a:pt x="1032" y="235"/>
                </a:lnTo>
                <a:lnTo>
                  <a:pt x="1005" y="223"/>
                </a:lnTo>
                <a:lnTo>
                  <a:pt x="981" y="220"/>
                </a:lnTo>
                <a:lnTo>
                  <a:pt x="957" y="250"/>
                </a:lnTo>
                <a:lnTo>
                  <a:pt x="930" y="244"/>
                </a:lnTo>
                <a:lnTo>
                  <a:pt x="906" y="226"/>
                </a:lnTo>
                <a:lnTo>
                  <a:pt x="882" y="244"/>
                </a:lnTo>
                <a:lnTo>
                  <a:pt x="854" y="220"/>
                </a:lnTo>
                <a:lnTo>
                  <a:pt x="830" y="226"/>
                </a:lnTo>
                <a:lnTo>
                  <a:pt x="806" y="256"/>
                </a:lnTo>
                <a:lnTo>
                  <a:pt x="779" y="268"/>
                </a:lnTo>
                <a:lnTo>
                  <a:pt x="755" y="241"/>
                </a:lnTo>
                <a:lnTo>
                  <a:pt x="731" y="244"/>
                </a:lnTo>
                <a:lnTo>
                  <a:pt x="704" y="235"/>
                </a:lnTo>
                <a:lnTo>
                  <a:pt x="680" y="250"/>
                </a:lnTo>
                <a:lnTo>
                  <a:pt x="656" y="247"/>
                </a:lnTo>
                <a:lnTo>
                  <a:pt x="629" y="256"/>
                </a:lnTo>
                <a:lnTo>
                  <a:pt x="605" y="301"/>
                </a:lnTo>
                <a:lnTo>
                  <a:pt x="578" y="310"/>
                </a:lnTo>
                <a:lnTo>
                  <a:pt x="553" y="316"/>
                </a:lnTo>
                <a:lnTo>
                  <a:pt x="529" y="313"/>
                </a:lnTo>
                <a:lnTo>
                  <a:pt x="502" y="310"/>
                </a:lnTo>
                <a:lnTo>
                  <a:pt x="478" y="307"/>
                </a:lnTo>
                <a:lnTo>
                  <a:pt x="454" y="289"/>
                </a:lnTo>
                <a:lnTo>
                  <a:pt x="427" y="283"/>
                </a:lnTo>
                <a:lnTo>
                  <a:pt x="403" y="262"/>
                </a:lnTo>
                <a:lnTo>
                  <a:pt x="379" y="307"/>
                </a:lnTo>
                <a:lnTo>
                  <a:pt x="352" y="325"/>
                </a:lnTo>
                <a:lnTo>
                  <a:pt x="328" y="301"/>
                </a:lnTo>
                <a:lnTo>
                  <a:pt x="304" y="304"/>
                </a:lnTo>
                <a:lnTo>
                  <a:pt x="277" y="322"/>
                </a:lnTo>
                <a:lnTo>
                  <a:pt x="253" y="310"/>
                </a:lnTo>
                <a:lnTo>
                  <a:pt x="228" y="325"/>
                </a:lnTo>
                <a:lnTo>
                  <a:pt x="201" y="355"/>
                </a:lnTo>
                <a:lnTo>
                  <a:pt x="177" y="379"/>
                </a:lnTo>
                <a:lnTo>
                  <a:pt x="153" y="448"/>
                </a:lnTo>
                <a:lnTo>
                  <a:pt x="126" y="500"/>
                </a:lnTo>
                <a:lnTo>
                  <a:pt x="102" y="542"/>
                </a:lnTo>
                <a:lnTo>
                  <a:pt x="75" y="548"/>
                </a:lnTo>
                <a:lnTo>
                  <a:pt x="51" y="575"/>
                </a:lnTo>
                <a:lnTo>
                  <a:pt x="27" y="617"/>
                </a:lnTo>
                <a:lnTo>
                  <a:pt x="0" y="662"/>
                </a:lnTo>
                <a:lnTo>
                  <a:pt x="0" y="391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1" name="Freeform 139">
            <a:extLst>
              <a:ext uri="{FF2B5EF4-FFF2-40B4-BE49-F238E27FC236}">
                <a16:creationId xmlns:a16="http://schemas.microsoft.com/office/drawing/2014/main" id="{51742760-6429-17D5-A0AE-87DB2F11D8D2}"/>
              </a:ext>
            </a:extLst>
          </p:cNvPr>
          <p:cNvSpPr>
            <a:spLocks/>
          </p:cNvSpPr>
          <p:nvPr/>
        </p:nvSpPr>
        <p:spPr bwMode="auto">
          <a:xfrm>
            <a:off x="4308646" y="2693969"/>
            <a:ext cx="1615679" cy="484585"/>
          </a:xfrm>
          <a:custGeom>
            <a:avLst/>
            <a:gdLst/>
            <a:ahLst/>
            <a:cxnLst>
              <a:cxn ang="0">
                <a:pos x="0" y="407"/>
              </a:cxn>
              <a:cxn ang="0">
                <a:pos x="27" y="386"/>
              </a:cxn>
              <a:cxn ang="0">
                <a:pos x="51" y="358"/>
              </a:cxn>
              <a:cxn ang="0">
                <a:pos x="75" y="349"/>
              </a:cxn>
              <a:cxn ang="0">
                <a:pos x="102" y="346"/>
              </a:cxn>
              <a:cxn ang="0">
                <a:pos x="126" y="304"/>
              </a:cxn>
              <a:cxn ang="0">
                <a:pos x="153" y="250"/>
              </a:cxn>
              <a:cxn ang="0">
                <a:pos x="177" y="184"/>
              </a:cxn>
              <a:cxn ang="0">
                <a:pos x="201" y="157"/>
              </a:cxn>
              <a:cxn ang="0">
                <a:pos x="228" y="127"/>
              </a:cxn>
              <a:cxn ang="0">
                <a:pos x="253" y="115"/>
              </a:cxn>
              <a:cxn ang="0">
                <a:pos x="277" y="127"/>
              </a:cxn>
              <a:cxn ang="0">
                <a:pos x="304" y="118"/>
              </a:cxn>
              <a:cxn ang="0">
                <a:pos x="328" y="112"/>
              </a:cxn>
              <a:cxn ang="0">
                <a:pos x="352" y="139"/>
              </a:cxn>
              <a:cxn ang="0">
                <a:pos x="379" y="121"/>
              </a:cxn>
              <a:cxn ang="0">
                <a:pos x="403" y="72"/>
              </a:cxn>
              <a:cxn ang="0">
                <a:pos x="427" y="91"/>
              </a:cxn>
              <a:cxn ang="0">
                <a:pos x="454" y="94"/>
              </a:cxn>
              <a:cxn ang="0">
                <a:pos x="478" y="109"/>
              </a:cxn>
              <a:cxn ang="0">
                <a:pos x="502" y="115"/>
              </a:cxn>
              <a:cxn ang="0">
                <a:pos x="529" y="124"/>
              </a:cxn>
              <a:cxn ang="0">
                <a:pos x="553" y="124"/>
              </a:cxn>
              <a:cxn ang="0">
                <a:pos x="578" y="112"/>
              </a:cxn>
              <a:cxn ang="0">
                <a:pos x="605" y="103"/>
              </a:cxn>
              <a:cxn ang="0">
                <a:pos x="629" y="63"/>
              </a:cxn>
              <a:cxn ang="0">
                <a:pos x="656" y="54"/>
              </a:cxn>
              <a:cxn ang="0">
                <a:pos x="680" y="60"/>
              </a:cxn>
              <a:cxn ang="0">
                <a:pos x="704" y="42"/>
              </a:cxn>
              <a:cxn ang="0">
                <a:pos x="731" y="51"/>
              </a:cxn>
              <a:cxn ang="0">
                <a:pos x="755" y="54"/>
              </a:cxn>
              <a:cxn ang="0">
                <a:pos x="779" y="82"/>
              </a:cxn>
              <a:cxn ang="0">
                <a:pos x="806" y="69"/>
              </a:cxn>
              <a:cxn ang="0">
                <a:pos x="830" y="39"/>
              </a:cxn>
              <a:cxn ang="0">
                <a:pos x="854" y="36"/>
              </a:cxn>
              <a:cxn ang="0">
                <a:pos x="882" y="54"/>
              </a:cxn>
              <a:cxn ang="0">
                <a:pos x="906" y="36"/>
              </a:cxn>
              <a:cxn ang="0">
                <a:pos x="930" y="54"/>
              </a:cxn>
              <a:cxn ang="0">
                <a:pos x="957" y="57"/>
              </a:cxn>
              <a:cxn ang="0">
                <a:pos x="981" y="27"/>
              </a:cxn>
              <a:cxn ang="0">
                <a:pos x="1005" y="24"/>
              </a:cxn>
              <a:cxn ang="0">
                <a:pos x="1032" y="27"/>
              </a:cxn>
              <a:cxn ang="0">
                <a:pos x="1056" y="39"/>
              </a:cxn>
              <a:cxn ang="0">
                <a:pos x="1083" y="39"/>
              </a:cxn>
              <a:cxn ang="0">
                <a:pos x="1107" y="33"/>
              </a:cxn>
              <a:cxn ang="0">
                <a:pos x="1131" y="24"/>
              </a:cxn>
              <a:cxn ang="0">
                <a:pos x="1158" y="0"/>
              </a:cxn>
              <a:cxn ang="0">
                <a:pos x="1182" y="9"/>
              </a:cxn>
              <a:cxn ang="0">
                <a:pos x="1207" y="9"/>
              </a:cxn>
              <a:cxn ang="0">
                <a:pos x="1234" y="6"/>
              </a:cxn>
              <a:cxn ang="0">
                <a:pos x="1258" y="30"/>
              </a:cxn>
              <a:cxn ang="0">
                <a:pos x="1282" y="36"/>
              </a:cxn>
              <a:cxn ang="0">
                <a:pos x="1309" y="33"/>
              </a:cxn>
              <a:cxn ang="0">
                <a:pos x="1333" y="33"/>
              </a:cxn>
              <a:cxn ang="0">
                <a:pos x="1357" y="39"/>
              </a:cxn>
            </a:cxnLst>
            <a:rect l="0" t="0" r="r" b="b"/>
            <a:pathLst>
              <a:path w="1357" h="407">
                <a:moveTo>
                  <a:pt x="0" y="407"/>
                </a:moveTo>
                <a:lnTo>
                  <a:pt x="27" y="386"/>
                </a:lnTo>
                <a:lnTo>
                  <a:pt x="51" y="358"/>
                </a:lnTo>
                <a:lnTo>
                  <a:pt x="75" y="349"/>
                </a:lnTo>
                <a:lnTo>
                  <a:pt x="102" y="346"/>
                </a:lnTo>
                <a:lnTo>
                  <a:pt x="126" y="304"/>
                </a:lnTo>
                <a:lnTo>
                  <a:pt x="153" y="250"/>
                </a:lnTo>
                <a:lnTo>
                  <a:pt x="177" y="184"/>
                </a:lnTo>
                <a:lnTo>
                  <a:pt x="201" y="157"/>
                </a:lnTo>
                <a:lnTo>
                  <a:pt x="228" y="127"/>
                </a:lnTo>
                <a:lnTo>
                  <a:pt x="253" y="115"/>
                </a:lnTo>
                <a:lnTo>
                  <a:pt x="277" y="127"/>
                </a:lnTo>
                <a:lnTo>
                  <a:pt x="304" y="118"/>
                </a:lnTo>
                <a:lnTo>
                  <a:pt x="328" y="112"/>
                </a:lnTo>
                <a:lnTo>
                  <a:pt x="352" y="139"/>
                </a:lnTo>
                <a:lnTo>
                  <a:pt x="379" y="121"/>
                </a:lnTo>
                <a:lnTo>
                  <a:pt x="403" y="72"/>
                </a:lnTo>
                <a:lnTo>
                  <a:pt x="427" y="91"/>
                </a:lnTo>
                <a:lnTo>
                  <a:pt x="454" y="94"/>
                </a:lnTo>
                <a:lnTo>
                  <a:pt x="478" y="109"/>
                </a:lnTo>
                <a:lnTo>
                  <a:pt x="502" y="115"/>
                </a:lnTo>
                <a:lnTo>
                  <a:pt x="529" y="124"/>
                </a:lnTo>
                <a:lnTo>
                  <a:pt x="553" y="124"/>
                </a:lnTo>
                <a:lnTo>
                  <a:pt x="578" y="112"/>
                </a:lnTo>
                <a:lnTo>
                  <a:pt x="605" y="103"/>
                </a:lnTo>
                <a:lnTo>
                  <a:pt x="629" y="63"/>
                </a:lnTo>
                <a:lnTo>
                  <a:pt x="656" y="54"/>
                </a:lnTo>
                <a:lnTo>
                  <a:pt x="680" y="60"/>
                </a:lnTo>
                <a:lnTo>
                  <a:pt x="704" y="42"/>
                </a:lnTo>
                <a:lnTo>
                  <a:pt x="731" y="51"/>
                </a:lnTo>
                <a:lnTo>
                  <a:pt x="755" y="54"/>
                </a:lnTo>
                <a:lnTo>
                  <a:pt x="779" y="82"/>
                </a:lnTo>
                <a:lnTo>
                  <a:pt x="806" y="69"/>
                </a:lnTo>
                <a:lnTo>
                  <a:pt x="830" y="39"/>
                </a:lnTo>
                <a:lnTo>
                  <a:pt x="854" y="36"/>
                </a:lnTo>
                <a:lnTo>
                  <a:pt x="882" y="54"/>
                </a:lnTo>
                <a:lnTo>
                  <a:pt x="906" y="36"/>
                </a:lnTo>
                <a:lnTo>
                  <a:pt x="930" y="54"/>
                </a:lnTo>
                <a:lnTo>
                  <a:pt x="957" y="57"/>
                </a:lnTo>
                <a:lnTo>
                  <a:pt x="981" y="27"/>
                </a:lnTo>
                <a:lnTo>
                  <a:pt x="1005" y="24"/>
                </a:lnTo>
                <a:lnTo>
                  <a:pt x="1032" y="27"/>
                </a:lnTo>
                <a:lnTo>
                  <a:pt x="1056" y="39"/>
                </a:lnTo>
                <a:lnTo>
                  <a:pt x="1083" y="39"/>
                </a:lnTo>
                <a:lnTo>
                  <a:pt x="1107" y="33"/>
                </a:lnTo>
                <a:lnTo>
                  <a:pt x="1131" y="24"/>
                </a:lnTo>
                <a:lnTo>
                  <a:pt x="1158" y="0"/>
                </a:lnTo>
                <a:lnTo>
                  <a:pt x="1182" y="9"/>
                </a:lnTo>
                <a:lnTo>
                  <a:pt x="1207" y="9"/>
                </a:lnTo>
                <a:lnTo>
                  <a:pt x="1234" y="6"/>
                </a:lnTo>
                <a:lnTo>
                  <a:pt x="1258" y="30"/>
                </a:lnTo>
                <a:lnTo>
                  <a:pt x="1282" y="36"/>
                </a:lnTo>
                <a:lnTo>
                  <a:pt x="1309" y="33"/>
                </a:lnTo>
                <a:lnTo>
                  <a:pt x="1333" y="33"/>
                </a:lnTo>
                <a:lnTo>
                  <a:pt x="1357" y="39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2" name="Freeform 108">
            <a:extLst>
              <a:ext uri="{FF2B5EF4-FFF2-40B4-BE49-F238E27FC236}">
                <a16:creationId xmlns:a16="http://schemas.microsoft.com/office/drawing/2014/main" id="{A7809445-560D-E6FC-43E0-89B3F4D2023D}"/>
              </a:ext>
            </a:extLst>
          </p:cNvPr>
          <p:cNvSpPr>
            <a:spLocks/>
          </p:cNvSpPr>
          <p:nvPr/>
        </p:nvSpPr>
        <p:spPr bwMode="auto">
          <a:xfrm>
            <a:off x="4397944" y="2164141"/>
            <a:ext cx="1107281" cy="1469231"/>
          </a:xfrm>
          <a:custGeom>
            <a:avLst/>
            <a:gdLst/>
            <a:ahLst/>
            <a:cxnLst>
              <a:cxn ang="0">
                <a:pos x="27" y="975"/>
              </a:cxn>
              <a:cxn ang="0">
                <a:pos x="78" y="761"/>
              </a:cxn>
              <a:cxn ang="0">
                <a:pos x="126" y="635"/>
              </a:cxn>
              <a:cxn ang="0">
                <a:pos x="178" y="608"/>
              </a:cxn>
              <a:cxn ang="0">
                <a:pos x="229" y="825"/>
              </a:cxn>
              <a:cxn ang="0">
                <a:pos x="277" y="421"/>
              </a:cxn>
              <a:cxn ang="0">
                <a:pos x="328" y="235"/>
              </a:cxn>
              <a:cxn ang="0">
                <a:pos x="379" y="96"/>
              </a:cxn>
              <a:cxn ang="0">
                <a:pos x="427" y="69"/>
              </a:cxn>
              <a:cxn ang="0">
                <a:pos x="478" y="39"/>
              </a:cxn>
              <a:cxn ang="0">
                <a:pos x="530" y="12"/>
              </a:cxn>
              <a:cxn ang="0">
                <a:pos x="581" y="0"/>
              </a:cxn>
              <a:cxn ang="0">
                <a:pos x="629" y="0"/>
              </a:cxn>
              <a:cxn ang="0">
                <a:pos x="680" y="3"/>
              </a:cxn>
              <a:cxn ang="0">
                <a:pos x="731" y="12"/>
              </a:cxn>
              <a:cxn ang="0">
                <a:pos x="779" y="24"/>
              </a:cxn>
              <a:cxn ang="0">
                <a:pos x="831" y="42"/>
              </a:cxn>
              <a:cxn ang="0">
                <a:pos x="882" y="63"/>
              </a:cxn>
              <a:cxn ang="0">
                <a:pos x="930" y="93"/>
              </a:cxn>
              <a:cxn ang="0">
                <a:pos x="906" y="424"/>
              </a:cxn>
              <a:cxn ang="0">
                <a:pos x="855" y="430"/>
              </a:cxn>
              <a:cxn ang="0">
                <a:pos x="807" y="430"/>
              </a:cxn>
              <a:cxn ang="0">
                <a:pos x="755" y="424"/>
              </a:cxn>
              <a:cxn ang="0">
                <a:pos x="704" y="415"/>
              </a:cxn>
              <a:cxn ang="0">
                <a:pos x="656" y="403"/>
              </a:cxn>
              <a:cxn ang="0">
                <a:pos x="605" y="382"/>
              </a:cxn>
              <a:cxn ang="0">
                <a:pos x="554" y="358"/>
              </a:cxn>
              <a:cxn ang="0">
                <a:pos x="503" y="340"/>
              </a:cxn>
              <a:cxn ang="0">
                <a:pos x="454" y="310"/>
              </a:cxn>
              <a:cxn ang="0">
                <a:pos x="403" y="241"/>
              </a:cxn>
              <a:cxn ang="0">
                <a:pos x="352" y="340"/>
              </a:cxn>
              <a:cxn ang="0">
                <a:pos x="304" y="478"/>
              </a:cxn>
              <a:cxn ang="0">
                <a:pos x="253" y="761"/>
              </a:cxn>
              <a:cxn ang="0">
                <a:pos x="202" y="810"/>
              </a:cxn>
              <a:cxn ang="0">
                <a:pos x="153" y="758"/>
              </a:cxn>
              <a:cxn ang="0">
                <a:pos x="102" y="843"/>
              </a:cxn>
              <a:cxn ang="0">
                <a:pos x="51" y="1008"/>
              </a:cxn>
              <a:cxn ang="0">
                <a:pos x="0" y="1234"/>
              </a:cxn>
            </a:cxnLst>
            <a:rect l="0" t="0" r="r" b="b"/>
            <a:pathLst>
              <a:path w="930" h="1234">
                <a:moveTo>
                  <a:pt x="0" y="996"/>
                </a:moveTo>
                <a:lnTo>
                  <a:pt x="27" y="975"/>
                </a:lnTo>
                <a:lnTo>
                  <a:pt x="51" y="846"/>
                </a:lnTo>
                <a:lnTo>
                  <a:pt x="78" y="761"/>
                </a:lnTo>
                <a:lnTo>
                  <a:pt x="102" y="701"/>
                </a:lnTo>
                <a:lnTo>
                  <a:pt x="126" y="635"/>
                </a:lnTo>
                <a:lnTo>
                  <a:pt x="153" y="608"/>
                </a:lnTo>
                <a:lnTo>
                  <a:pt x="178" y="608"/>
                </a:lnTo>
                <a:lnTo>
                  <a:pt x="202" y="659"/>
                </a:lnTo>
                <a:lnTo>
                  <a:pt x="229" y="825"/>
                </a:lnTo>
                <a:lnTo>
                  <a:pt x="253" y="608"/>
                </a:lnTo>
                <a:lnTo>
                  <a:pt x="277" y="421"/>
                </a:lnTo>
                <a:lnTo>
                  <a:pt x="304" y="310"/>
                </a:lnTo>
                <a:lnTo>
                  <a:pt x="328" y="235"/>
                </a:lnTo>
                <a:lnTo>
                  <a:pt x="352" y="159"/>
                </a:lnTo>
                <a:lnTo>
                  <a:pt x="379" y="96"/>
                </a:lnTo>
                <a:lnTo>
                  <a:pt x="403" y="57"/>
                </a:lnTo>
                <a:lnTo>
                  <a:pt x="427" y="69"/>
                </a:lnTo>
                <a:lnTo>
                  <a:pt x="454" y="54"/>
                </a:lnTo>
                <a:lnTo>
                  <a:pt x="478" y="39"/>
                </a:lnTo>
                <a:lnTo>
                  <a:pt x="503" y="24"/>
                </a:lnTo>
                <a:lnTo>
                  <a:pt x="530" y="12"/>
                </a:lnTo>
                <a:lnTo>
                  <a:pt x="554" y="3"/>
                </a:lnTo>
                <a:lnTo>
                  <a:pt x="581" y="0"/>
                </a:lnTo>
                <a:lnTo>
                  <a:pt x="605" y="0"/>
                </a:lnTo>
                <a:lnTo>
                  <a:pt x="629" y="0"/>
                </a:lnTo>
                <a:lnTo>
                  <a:pt x="656" y="0"/>
                </a:lnTo>
                <a:lnTo>
                  <a:pt x="680" y="3"/>
                </a:lnTo>
                <a:lnTo>
                  <a:pt x="704" y="6"/>
                </a:lnTo>
                <a:lnTo>
                  <a:pt x="731" y="12"/>
                </a:lnTo>
                <a:lnTo>
                  <a:pt x="755" y="15"/>
                </a:lnTo>
                <a:lnTo>
                  <a:pt x="779" y="24"/>
                </a:lnTo>
                <a:lnTo>
                  <a:pt x="807" y="30"/>
                </a:lnTo>
                <a:lnTo>
                  <a:pt x="831" y="42"/>
                </a:lnTo>
                <a:lnTo>
                  <a:pt x="855" y="51"/>
                </a:lnTo>
                <a:lnTo>
                  <a:pt x="882" y="63"/>
                </a:lnTo>
                <a:lnTo>
                  <a:pt x="906" y="78"/>
                </a:lnTo>
                <a:lnTo>
                  <a:pt x="930" y="93"/>
                </a:lnTo>
                <a:lnTo>
                  <a:pt x="930" y="418"/>
                </a:lnTo>
                <a:lnTo>
                  <a:pt x="906" y="424"/>
                </a:lnTo>
                <a:lnTo>
                  <a:pt x="882" y="427"/>
                </a:lnTo>
                <a:lnTo>
                  <a:pt x="855" y="430"/>
                </a:lnTo>
                <a:lnTo>
                  <a:pt x="831" y="430"/>
                </a:lnTo>
                <a:lnTo>
                  <a:pt x="807" y="430"/>
                </a:lnTo>
                <a:lnTo>
                  <a:pt x="779" y="427"/>
                </a:lnTo>
                <a:lnTo>
                  <a:pt x="755" y="424"/>
                </a:lnTo>
                <a:lnTo>
                  <a:pt x="731" y="421"/>
                </a:lnTo>
                <a:lnTo>
                  <a:pt x="704" y="415"/>
                </a:lnTo>
                <a:lnTo>
                  <a:pt x="680" y="409"/>
                </a:lnTo>
                <a:lnTo>
                  <a:pt x="656" y="403"/>
                </a:lnTo>
                <a:lnTo>
                  <a:pt x="629" y="394"/>
                </a:lnTo>
                <a:lnTo>
                  <a:pt x="605" y="382"/>
                </a:lnTo>
                <a:lnTo>
                  <a:pt x="581" y="370"/>
                </a:lnTo>
                <a:lnTo>
                  <a:pt x="554" y="358"/>
                </a:lnTo>
                <a:lnTo>
                  <a:pt x="530" y="349"/>
                </a:lnTo>
                <a:lnTo>
                  <a:pt x="503" y="340"/>
                </a:lnTo>
                <a:lnTo>
                  <a:pt x="478" y="328"/>
                </a:lnTo>
                <a:lnTo>
                  <a:pt x="454" y="310"/>
                </a:lnTo>
                <a:lnTo>
                  <a:pt x="427" y="283"/>
                </a:lnTo>
                <a:lnTo>
                  <a:pt x="403" y="241"/>
                </a:lnTo>
                <a:lnTo>
                  <a:pt x="379" y="256"/>
                </a:lnTo>
                <a:lnTo>
                  <a:pt x="352" y="340"/>
                </a:lnTo>
                <a:lnTo>
                  <a:pt x="328" y="412"/>
                </a:lnTo>
                <a:lnTo>
                  <a:pt x="304" y="478"/>
                </a:lnTo>
                <a:lnTo>
                  <a:pt x="277" y="578"/>
                </a:lnTo>
                <a:lnTo>
                  <a:pt x="253" y="761"/>
                </a:lnTo>
                <a:lnTo>
                  <a:pt x="229" y="960"/>
                </a:lnTo>
                <a:lnTo>
                  <a:pt x="202" y="810"/>
                </a:lnTo>
                <a:lnTo>
                  <a:pt x="178" y="749"/>
                </a:lnTo>
                <a:lnTo>
                  <a:pt x="153" y="758"/>
                </a:lnTo>
                <a:lnTo>
                  <a:pt x="126" y="779"/>
                </a:lnTo>
                <a:lnTo>
                  <a:pt x="102" y="843"/>
                </a:lnTo>
                <a:lnTo>
                  <a:pt x="78" y="918"/>
                </a:lnTo>
                <a:lnTo>
                  <a:pt x="51" y="1008"/>
                </a:lnTo>
                <a:lnTo>
                  <a:pt x="27" y="1165"/>
                </a:lnTo>
                <a:lnTo>
                  <a:pt x="0" y="1234"/>
                </a:lnTo>
                <a:lnTo>
                  <a:pt x="0" y="996"/>
                </a:lnTo>
                <a:close/>
              </a:path>
            </a:pathLst>
          </a:custGeom>
          <a:solidFill>
            <a:srgbClr val="00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3" name="Freeform 95">
            <a:extLst>
              <a:ext uri="{FF2B5EF4-FFF2-40B4-BE49-F238E27FC236}">
                <a16:creationId xmlns:a16="http://schemas.microsoft.com/office/drawing/2014/main" id="{EAC7D28A-1CD3-85C3-1534-ABE0AF0E81CC}"/>
              </a:ext>
            </a:extLst>
          </p:cNvPr>
          <p:cNvSpPr>
            <a:spLocks/>
          </p:cNvSpPr>
          <p:nvPr/>
        </p:nvSpPr>
        <p:spPr bwMode="auto">
          <a:xfrm>
            <a:off x="4397944" y="2342735"/>
            <a:ext cx="1107281" cy="1151335"/>
          </a:xfrm>
          <a:custGeom>
            <a:avLst/>
            <a:gdLst/>
            <a:ahLst/>
            <a:cxnLst>
              <a:cxn ang="0">
                <a:pos x="0" y="967"/>
              </a:cxn>
              <a:cxn ang="0">
                <a:pos x="27" y="918"/>
              </a:cxn>
              <a:cxn ang="0">
                <a:pos x="51" y="777"/>
              </a:cxn>
              <a:cxn ang="0">
                <a:pos x="78" y="690"/>
              </a:cxn>
              <a:cxn ang="0">
                <a:pos x="102" y="620"/>
              </a:cxn>
              <a:cxn ang="0">
                <a:pos x="126" y="557"/>
              </a:cxn>
              <a:cxn ang="0">
                <a:pos x="153" y="533"/>
              </a:cxn>
              <a:cxn ang="0">
                <a:pos x="178" y="527"/>
              </a:cxn>
              <a:cxn ang="0">
                <a:pos x="202" y="584"/>
              </a:cxn>
              <a:cxn ang="0">
                <a:pos x="229" y="744"/>
              </a:cxn>
              <a:cxn ang="0">
                <a:pos x="253" y="536"/>
              </a:cxn>
              <a:cxn ang="0">
                <a:pos x="277" y="349"/>
              </a:cxn>
              <a:cxn ang="0">
                <a:pos x="304" y="244"/>
              </a:cxn>
              <a:cxn ang="0">
                <a:pos x="328" y="172"/>
              </a:cxn>
              <a:cxn ang="0">
                <a:pos x="352" y="100"/>
              </a:cxn>
              <a:cxn ang="0">
                <a:pos x="379" y="27"/>
              </a:cxn>
              <a:cxn ang="0">
                <a:pos x="403" y="0"/>
              </a:cxn>
              <a:cxn ang="0">
                <a:pos x="427" y="27"/>
              </a:cxn>
              <a:cxn ang="0">
                <a:pos x="454" y="33"/>
              </a:cxn>
              <a:cxn ang="0">
                <a:pos x="478" y="33"/>
              </a:cxn>
              <a:cxn ang="0">
                <a:pos x="503" y="33"/>
              </a:cxn>
              <a:cxn ang="0">
                <a:pos x="530" y="30"/>
              </a:cxn>
              <a:cxn ang="0">
                <a:pos x="554" y="30"/>
              </a:cxn>
              <a:cxn ang="0">
                <a:pos x="581" y="36"/>
              </a:cxn>
              <a:cxn ang="0">
                <a:pos x="605" y="42"/>
              </a:cxn>
              <a:cxn ang="0">
                <a:pos x="629" y="45"/>
              </a:cxn>
              <a:cxn ang="0">
                <a:pos x="656" y="51"/>
              </a:cxn>
              <a:cxn ang="0">
                <a:pos x="680" y="57"/>
              </a:cxn>
              <a:cxn ang="0">
                <a:pos x="704" y="60"/>
              </a:cxn>
              <a:cxn ang="0">
                <a:pos x="731" y="66"/>
              </a:cxn>
              <a:cxn ang="0">
                <a:pos x="755" y="69"/>
              </a:cxn>
              <a:cxn ang="0">
                <a:pos x="779" y="75"/>
              </a:cxn>
              <a:cxn ang="0">
                <a:pos x="807" y="81"/>
              </a:cxn>
              <a:cxn ang="0">
                <a:pos x="831" y="85"/>
              </a:cxn>
              <a:cxn ang="0">
                <a:pos x="855" y="91"/>
              </a:cxn>
              <a:cxn ang="0">
                <a:pos x="882" y="97"/>
              </a:cxn>
              <a:cxn ang="0">
                <a:pos x="906" y="100"/>
              </a:cxn>
              <a:cxn ang="0">
                <a:pos x="930" y="106"/>
              </a:cxn>
            </a:cxnLst>
            <a:rect l="0" t="0" r="r" b="b"/>
            <a:pathLst>
              <a:path w="930" h="967">
                <a:moveTo>
                  <a:pt x="0" y="967"/>
                </a:moveTo>
                <a:lnTo>
                  <a:pt x="27" y="918"/>
                </a:lnTo>
                <a:lnTo>
                  <a:pt x="51" y="777"/>
                </a:lnTo>
                <a:lnTo>
                  <a:pt x="78" y="690"/>
                </a:lnTo>
                <a:lnTo>
                  <a:pt x="102" y="620"/>
                </a:lnTo>
                <a:lnTo>
                  <a:pt x="126" y="557"/>
                </a:lnTo>
                <a:lnTo>
                  <a:pt x="153" y="533"/>
                </a:lnTo>
                <a:lnTo>
                  <a:pt x="178" y="527"/>
                </a:lnTo>
                <a:lnTo>
                  <a:pt x="202" y="584"/>
                </a:lnTo>
                <a:lnTo>
                  <a:pt x="229" y="744"/>
                </a:lnTo>
                <a:lnTo>
                  <a:pt x="253" y="536"/>
                </a:lnTo>
                <a:lnTo>
                  <a:pt x="277" y="349"/>
                </a:lnTo>
                <a:lnTo>
                  <a:pt x="304" y="244"/>
                </a:lnTo>
                <a:lnTo>
                  <a:pt x="328" y="172"/>
                </a:lnTo>
                <a:lnTo>
                  <a:pt x="352" y="100"/>
                </a:lnTo>
                <a:lnTo>
                  <a:pt x="379" y="27"/>
                </a:lnTo>
                <a:lnTo>
                  <a:pt x="403" y="0"/>
                </a:lnTo>
                <a:lnTo>
                  <a:pt x="427" y="27"/>
                </a:lnTo>
                <a:lnTo>
                  <a:pt x="454" y="33"/>
                </a:lnTo>
                <a:lnTo>
                  <a:pt x="478" y="33"/>
                </a:lnTo>
                <a:lnTo>
                  <a:pt x="503" y="33"/>
                </a:lnTo>
                <a:lnTo>
                  <a:pt x="530" y="30"/>
                </a:lnTo>
                <a:lnTo>
                  <a:pt x="554" y="30"/>
                </a:lnTo>
                <a:lnTo>
                  <a:pt x="581" y="36"/>
                </a:lnTo>
                <a:lnTo>
                  <a:pt x="605" y="42"/>
                </a:lnTo>
                <a:lnTo>
                  <a:pt x="629" y="45"/>
                </a:lnTo>
                <a:lnTo>
                  <a:pt x="656" y="51"/>
                </a:lnTo>
                <a:lnTo>
                  <a:pt x="680" y="57"/>
                </a:lnTo>
                <a:lnTo>
                  <a:pt x="704" y="60"/>
                </a:lnTo>
                <a:lnTo>
                  <a:pt x="731" y="66"/>
                </a:lnTo>
                <a:lnTo>
                  <a:pt x="755" y="69"/>
                </a:lnTo>
                <a:lnTo>
                  <a:pt x="779" y="75"/>
                </a:lnTo>
                <a:lnTo>
                  <a:pt x="807" y="81"/>
                </a:lnTo>
                <a:lnTo>
                  <a:pt x="831" y="85"/>
                </a:lnTo>
                <a:lnTo>
                  <a:pt x="855" y="91"/>
                </a:lnTo>
                <a:lnTo>
                  <a:pt x="882" y="97"/>
                </a:lnTo>
                <a:lnTo>
                  <a:pt x="906" y="100"/>
                </a:lnTo>
                <a:lnTo>
                  <a:pt x="930" y="106"/>
                </a:lnTo>
              </a:path>
            </a:pathLst>
          </a:custGeom>
          <a:noFill/>
          <a:ln w="31750" cap="flat">
            <a:solidFill>
              <a:srgbClr val="00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4" name="Freeform 115">
            <a:extLst>
              <a:ext uri="{FF2B5EF4-FFF2-40B4-BE49-F238E27FC236}">
                <a16:creationId xmlns:a16="http://schemas.microsoft.com/office/drawing/2014/main" id="{32F9DC60-6D4E-B3E3-4952-4B363E402BD0}"/>
              </a:ext>
            </a:extLst>
          </p:cNvPr>
          <p:cNvSpPr>
            <a:spLocks/>
          </p:cNvSpPr>
          <p:nvPr/>
        </p:nvSpPr>
        <p:spPr bwMode="auto">
          <a:xfrm>
            <a:off x="4580109" y="2059366"/>
            <a:ext cx="1344216" cy="1276350"/>
          </a:xfrm>
          <a:custGeom>
            <a:avLst/>
            <a:gdLst/>
            <a:ahLst/>
            <a:cxnLst>
              <a:cxn ang="0">
                <a:pos x="25" y="750"/>
              </a:cxn>
              <a:cxn ang="0">
                <a:pos x="76" y="717"/>
              </a:cxn>
              <a:cxn ang="0">
                <a:pos x="124" y="741"/>
              </a:cxn>
              <a:cxn ang="0">
                <a:pos x="175" y="702"/>
              </a:cxn>
              <a:cxn ang="0">
                <a:pos x="226" y="642"/>
              </a:cxn>
              <a:cxn ang="0">
                <a:pos x="274" y="461"/>
              </a:cxn>
              <a:cxn ang="0">
                <a:pos x="325" y="359"/>
              </a:cxn>
              <a:cxn ang="0">
                <a:pos x="377" y="298"/>
              </a:cxn>
              <a:cxn ang="0">
                <a:pos x="428" y="262"/>
              </a:cxn>
              <a:cxn ang="0">
                <a:pos x="476" y="265"/>
              </a:cxn>
              <a:cxn ang="0">
                <a:pos x="527" y="259"/>
              </a:cxn>
              <a:cxn ang="0">
                <a:pos x="578" y="214"/>
              </a:cxn>
              <a:cxn ang="0">
                <a:pos x="626" y="184"/>
              </a:cxn>
              <a:cxn ang="0">
                <a:pos x="678" y="112"/>
              </a:cxn>
              <a:cxn ang="0">
                <a:pos x="729" y="109"/>
              </a:cxn>
              <a:cxn ang="0">
                <a:pos x="777" y="61"/>
              </a:cxn>
              <a:cxn ang="0">
                <a:pos x="828" y="3"/>
              </a:cxn>
              <a:cxn ang="0">
                <a:pos x="879" y="181"/>
              </a:cxn>
              <a:cxn ang="0">
                <a:pos x="930" y="205"/>
              </a:cxn>
              <a:cxn ang="0">
                <a:pos x="979" y="142"/>
              </a:cxn>
              <a:cxn ang="0">
                <a:pos x="1030" y="73"/>
              </a:cxn>
              <a:cxn ang="0">
                <a:pos x="1081" y="187"/>
              </a:cxn>
              <a:cxn ang="0">
                <a:pos x="1129" y="166"/>
              </a:cxn>
              <a:cxn ang="0">
                <a:pos x="1105" y="359"/>
              </a:cxn>
              <a:cxn ang="0">
                <a:pos x="1054" y="277"/>
              </a:cxn>
              <a:cxn ang="0">
                <a:pos x="1006" y="265"/>
              </a:cxn>
              <a:cxn ang="0">
                <a:pos x="954" y="301"/>
              </a:cxn>
              <a:cxn ang="0">
                <a:pos x="903" y="344"/>
              </a:cxn>
              <a:cxn ang="0">
                <a:pos x="855" y="121"/>
              </a:cxn>
              <a:cxn ang="0">
                <a:pos x="804" y="112"/>
              </a:cxn>
              <a:cxn ang="0">
                <a:pos x="753" y="214"/>
              </a:cxn>
              <a:cxn ang="0">
                <a:pos x="702" y="247"/>
              </a:cxn>
              <a:cxn ang="0">
                <a:pos x="654" y="271"/>
              </a:cxn>
              <a:cxn ang="0">
                <a:pos x="602" y="350"/>
              </a:cxn>
              <a:cxn ang="0">
                <a:pos x="551" y="380"/>
              </a:cxn>
              <a:cxn ang="0">
                <a:pos x="503" y="392"/>
              </a:cxn>
              <a:cxn ang="0">
                <a:pos x="452" y="401"/>
              </a:cxn>
              <a:cxn ang="0">
                <a:pos x="401" y="398"/>
              </a:cxn>
              <a:cxn ang="0">
                <a:pos x="350" y="482"/>
              </a:cxn>
              <a:cxn ang="0">
                <a:pos x="301" y="542"/>
              </a:cxn>
              <a:cxn ang="0">
                <a:pos x="250" y="675"/>
              </a:cxn>
              <a:cxn ang="0">
                <a:pos x="199" y="831"/>
              </a:cxn>
              <a:cxn ang="0">
                <a:pos x="151" y="922"/>
              </a:cxn>
              <a:cxn ang="0">
                <a:pos x="100" y="949"/>
              </a:cxn>
              <a:cxn ang="0">
                <a:pos x="49" y="1000"/>
              </a:cxn>
              <a:cxn ang="0">
                <a:pos x="0" y="1072"/>
              </a:cxn>
            </a:cxnLst>
            <a:rect l="0" t="0" r="r" b="b"/>
            <a:pathLst>
              <a:path w="1129" h="1072">
                <a:moveTo>
                  <a:pt x="0" y="774"/>
                </a:moveTo>
                <a:lnTo>
                  <a:pt x="25" y="750"/>
                </a:lnTo>
                <a:lnTo>
                  <a:pt x="49" y="729"/>
                </a:lnTo>
                <a:lnTo>
                  <a:pt x="76" y="717"/>
                </a:lnTo>
                <a:lnTo>
                  <a:pt x="100" y="723"/>
                </a:lnTo>
                <a:lnTo>
                  <a:pt x="124" y="741"/>
                </a:lnTo>
                <a:lnTo>
                  <a:pt x="151" y="741"/>
                </a:lnTo>
                <a:lnTo>
                  <a:pt x="175" y="702"/>
                </a:lnTo>
                <a:lnTo>
                  <a:pt x="199" y="675"/>
                </a:lnTo>
                <a:lnTo>
                  <a:pt x="226" y="642"/>
                </a:lnTo>
                <a:lnTo>
                  <a:pt x="250" y="542"/>
                </a:lnTo>
                <a:lnTo>
                  <a:pt x="274" y="461"/>
                </a:lnTo>
                <a:lnTo>
                  <a:pt x="301" y="404"/>
                </a:lnTo>
                <a:lnTo>
                  <a:pt x="325" y="359"/>
                </a:lnTo>
                <a:lnTo>
                  <a:pt x="350" y="335"/>
                </a:lnTo>
                <a:lnTo>
                  <a:pt x="377" y="298"/>
                </a:lnTo>
                <a:lnTo>
                  <a:pt x="401" y="256"/>
                </a:lnTo>
                <a:lnTo>
                  <a:pt x="428" y="262"/>
                </a:lnTo>
                <a:lnTo>
                  <a:pt x="452" y="256"/>
                </a:lnTo>
                <a:lnTo>
                  <a:pt x="476" y="265"/>
                </a:lnTo>
                <a:lnTo>
                  <a:pt x="503" y="253"/>
                </a:lnTo>
                <a:lnTo>
                  <a:pt x="527" y="259"/>
                </a:lnTo>
                <a:lnTo>
                  <a:pt x="551" y="244"/>
                </a:lnTo>
                <a:lnTo>
                  <a:pt x="578" y="214"/>
                </a:lnTo>
                <a:lnTo>
                  <a:pt x="602" y="211"/>
                </a:lnTo>
                <a:lnTo>
                  <a:pt x="626" y="184"/>
                </a:lnTo>
                <a:lnTo>
                  <a:pt x="654" y="145"/>
                </a:lnTo>
                <a:lnTo>
                  <a:pt x="678" y="112"/>
                </a:lnTo>
                <a:lnTo>
                  <a:pt x="702" y="118"/>
                </a:lnTo>
                <a:lnTo>
                  <a:pt x="729" y="109"/>
                </a:lnTo>
                <a:lnTo>
                  <a:pt x="753" y="88"/>
                </a:lnTo>
                <a:lnTo>
                  <a:pt x="777" y="61"/>
                </a:lnTo>
                <a:lnTo>
                  <a:pt x="804" y="0"/>
                </a:lnTo>
                <a:lnTo>
                  <a:pt x="828" y="3"/>
                </a:lnTo>
                <a:lnTo>
                  <a:pt x="855" y="6"/>
                </a:lnTo>
                <a:lnTo>
                  <a:pt x="879" y="181"/>
                </a:lnTo>
                <a:lnTo>
                  <a:pt x="903" y="226"/>
                </a:lnTo>
                <a:lnTo>
                  <a:pt x="930" y="205"/>
                </a:lnTo>
                <a:lnTo>
                  <a:pt x="954" y="178"/>
                </a:lnTo>
                <a:lnTo>
                  <a:pt x="979" y="142"/>
                </a:lnTo>
                <a:lnTo>
                  <a:pt x="1006" y="136"/>
                </a:lnTo>
                <a:lnTo>
                  <a:pt x="1030" y="73"/>
                </a:lnTo>
                <a:lnTo>
                  <a:pt x="1054" y="142"/>
                </a:lnTo>
                <a:lnTo>
                  <a:pt x="1081" y="187"/>
                </a:lnTo>
                <a:lnTo>
                  <a:pt x="1105" y="199"/>
                </a:lnTo>
                <a:lnTo>
                  <a:pt x="1129" y="166"/>
                </a:lnTo>
                <a:lnTo>
                  <a:pt x="1129" y="353"/>
                </a:lnTo>
                <a:lnTo>
                  <a:pt x="1105" y="359"/>
                </a:lnTo>
                <a:lnTo>
                  <a:pt x="1081" y="338"/>
                </a:lnTo>
                <a:lnTo>
                  <a:pt x="1054" y="277"/>
                </a:lnTo>
                <a:lnTo>
                  <a:pt x="1030" y="202"/>
                </a:lnTo>
                <a:lnTo>
                  <a:pt x="1006" y="265"/>
                </a:lnTo>
                <a:lnTo>
                  <a:pt x="979" y="268"/>
                </a:lnTo>
                <a:lnTo>
                  <a:pt x="954" y="301"/>
                </a:lnTo>
                <a:lnTo>
                  <a:pt x="930" y="319"/>
                </a:lnTo>
                <a:lnTo>
                  <a:pt x="903" y="344"/>
                </a:lnTo>
                <a:lnTo>
                  <a:pt x="879" y="292"/>
                </a:lnTo>
                <a:lnTo>
                  <a:pt x="855" y="121"/>
                </a:lnTo>
                <a:lnTo>
                  <a:pt x="828" y="115"/>
                </a:lnTo>
                <a:lnTo>
                  <a:pt x="804" y="112"/>
                </a:lnTo>
                <a:lnTo>
                  <a:pt x="777" y="175"/>
                </a:lnTo>
                <a:lnTo>
                  <a:pt x="753" y="214"/>
                </a:lnTo>
                <a:lnTo>
                  <a:pt x="729" y="241"/>
                </a:lnTo>
                <a:lnTo>
                  <a:pt x="702" y="247"/>
                </a:lnTo>
                <a:lnTo>
                  <a:pt x="678" y="229"/>
                </a:lnTo>
                <a:lnTo>
                  <a:pt x="654" y="271"/>
                </a:lnTo>
                <a:lnTo>
                  <a:pt x="626" y="313"/>
                </a:lnTo>
                <a:lnTo>
                  <a:pt x="602" y="350"/>
                </a:lnTo>
                <a:lnTo>
                  <a:pt x="578" y="353"/>
                </a:lnTo>
                <a:lnTo>
                  <a:pt x="551" y="380"/>
                </a:lnTo>
                <a:lnTo>
                  <a:pt x="527" y="395"/>
                </a:lnTo>
                <a:lnTo>
                  <a:pt x="503" y="392"/>
                </a:lnTo>
                <a:lnTo>
                  <a:pt x="476" y="401"/>
                </a:lnTo>
                <a:lnTo>
                  <a:pt x="452" y="401"/>
                </a:lnTo>
                <a:lnTo>
                  <a:pt x="428" y="407"/>
                </a:lnTo>
                <a:lnTo>
                  <a:pt x="401" y="398"/>
                </a:lnTo>
                <a:lnTo>
                  <a:pt x="377" y="443"/>
                </a:lnTo>
                <a:lnTo>
                  <a:pt x="350" y="482"/>
                </a:lnTo>
                <a:lnTo>
                  <a:pt x="325" y="500"/>
                </a:lnTo>
                <a:lnTo>
                  <a:pt x="301" y="542"/>
                </a:lnTo>
                <a:lnTo>
                  <a:pt x="274" y="602"/>
                </a:lnTo>
                <a:lnTo>
                  <a:pt x="250" y="675"/>
                </a:lnTo>
                <a:lnTo>
                  <a:pt x="226" y="786"/>
                </a:lnTo>
                <a:lnTo>
                  <a:pt x="199" y="831"/>
                </a:lnTo>
                <a:lnTo>
                  <a:pt x="175" y="873"/>
                </a:lnTo>
                <a:lnTo>
                  <a:pt x="151" y="922"/>
                </a:lnTo>
                <a:lnTo>
                  <a:pt x="124" y="937"/>
                </a:lnTo>
                <a:lnTo>
                  <a:pt x="100" y="949"/>
                </a:lnTo>
                <a:lnTo>
                  <a:pt x="76" y="967"/>
                </a:lnTo>
                <a:lnTo>
                  <a:pt x="49" y="1000"/>
                </a:lnTo>
                <a:lnTo>
                  <a:pt x="25" y="1033"/>
                </a:lnTo>
                <a:lnTo>
                  <a:pt x="0" y="1072"/>
                </a:lnTo>
                <a:lnTo>
                  <a:pt x="0" y="774"/>
                </a:lnTo>
                <a:close/>
              </a:path>
            </a:pathLst>
          </a:custGeom>
          <a:solidFill>
            <a:srgbClr val="FF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5" name="Freeform 111">
            <a:extLst>
              <a:ext uri="{FF2B5EF4-FFF2-40B4-BE49-F238E27FC236}">
                <a16:creationId xmlns:a16="http://schemas.microsoft.com/office/drawing/2014/main" id="{5A1E6FD0-766D-1A6B-71B7-CB1B04FBFABD}"/>
              </a:ext>
            </a:extLst>
          </p:cNvPr>
          <p:cNvSpPr>
            <a:spLocks/>
          </p:cNvSpPr>
          <p:nvPr/>
        </p:nvSpPr>
        <p:spPr bwMode="auto">
          <a:xfrm>
            <a:off x="4580109" y="2124851"/>
            <a:ext cx="1344216" cy="1035844"/>
          </a:xfrm>
          <a:custGeom>
            <a:avLst/>
            <a:gdLst/>
            <a:ahLst/>
            <a:cxnLst>
              <a:cxn ang="0">
                <a:pos x="0" y="870"/>
              </a:cxn>
              <a:cxn ang="0">
                <a:pos x="25" y="836"/>
              </a:cxn>
              <a:cxn ang="0">
                <a:pos x="49" y="809"/>
              </a:cxn>
              <a:cxn ang="0">
                <a:pos x="76" y="788"/>
              </a:cxn>
              <a:cxn ang="0">
                <a:pos x="100" y="782"/>
              </a:cxn>
              <a:cxn ang="0">
                <a:pos x="124" y="785"/>
              </a:cxn>
              <a:cxn ang="0">
                <a:pos x="151" y="776"/>
              </a:cxn>
              <a:cxn ang="0">
                <a:pos x="175" y="731"/>
              </a:cxn>
              <a:cxn ang="0">
                <a:pos x="199" y="698"/>
              </a:cxn>
              <a:cxn ang="0">
                <a:pos x="226" y="659"/>
              </a:cxn>
              <a:cxn ang="0">
                <a:pos x="250" y="554"/>
              </a:cxn>
              <a:cxn ang="0">
                <a:pos x="274" y="478"/>
              </a:cxn>
              <a:cxn ang="0">
                <a:pos x="301" y="418"/>
              </a:cxn>
              <a:cxn ang="0">
                <a:pos x="325" y="373"/>
              </a:cxn>
              <a:cxn ang="0">
                <a:pos x="350" y="352"/>
              </a:cxn>
              <a:cxn ang="0">
                <a:pos x="377" y="316"/>
              </a:cxn>
              <a:cxn ang="0">
                <a:pos x="401" y="274"/>
              </a:cxn>
              <a:cxn ang="0">
                <a:pos x="428" y="280"/>
              </a:cxn>
              <a:cxn ang="0">
                <a:pos x="452" y="274"/>
              </a:cxn>
              <a:cxn ang="0">
                <a:pos x="476" y="280"/>
              </a:cxn>
              <a:cxn ang="0">
                <a:pos x="503" y="268"/>
              </a:cxn>
              <a:cxn ang="0">
                <a:pos x="527" y="271"/>
              </a:cxn>
              <a:cxn ang="0">
                <a:pos x="551" y="258"/>
              </a:cxn>
              <a:cxn ang="0">
                <a:pos x="578" y="228"/>
              </a:cxn>
              <a:cxn ang="0">
                <a:pos x="602" y="225"/>
              </a:cxn>
              <a:cxn ang="0">
                <a:pos x="626" y="195"/>
              </a:cxn>
              <a:cxn ang="0">
                <a:pos x="654" y="153"/>
              </a:cxn>
              <a:cxn ang="0">
                <a:pos x="678" y="114"/>
              </a:cxn>
              <a:cxn ang="0">
                <a:pos x="702" y="129"/>
              </a:cxn>
              <a:cxn ang="0">
                <a:pos x="729" y="120"/>
              </a:cxn>
              <a:cxn ang="0">
                <a:pos x="753" y="96"/>
              </a:cxn>
              <a:cxn ang="0">
                <a:pos x="777" y="63"/>
              </a:cxn>
              <a:cxn ang="0">
                <a:pos x="804" y="0"/>
              </a:cxn>
              <a:cxn ang="0">
                <a:pos x="828" y="3"/>
              </a:cxn>
              <a:cxn ang="0">
                <a:pos x="855" y="9"/>
              </a:cxn>
              <a:cxn ang="0">
                <a:pos x="879" y="180"/>
              </a:cxn>
              <a:cxn ang="0">
                <a:pos x="903" y="231"/>
              </a:cxn>
              <a:cxn ang="0">
                <a:pos x="930" y="207"/>
              </a:cxn>
              <a:cxn ang="0">
                <a:pos x="954" y="183"/>
              </a:cxn>
              <a:cxn ang="0">
                <a:pos x="979" y="150"/>
              </a:cxn>
              <a:cxn ang="0">
                <a:pos x="1006" y="147"/>
              </a:cxn>
              <a:cxn ang="0">
                <a:pos x="1030" y="81"/>
              </a:cxn>
              <a:cxn ang="0">
                <a:pos x="1054" y="156"/>
              </a:cxn>
              <a:cxn ang="0">
                <a:pos x="1081" y="207"/>
              </a:cxn>
              <a:cxn ang="0">
                <a:pos x="1105" y="222"/>
              </a:cxn>
              <a:cxn ang="0">
                <a:pos x="1129" y="204"/>
              </a:cxn>
            </a:cxnLst>
            <a:rect l="0" t="0" r="r" b="b"/>
            <a:pathLst>
              <a:path w="1129" h="870">
                <a:moveTo>
                  <a:pt x="0" y="870"/>
                </a:moveTo>
                <a:lnTo>
                  <a:pt x="25" y="836"/>
                </a:lnTo>
                <a:lnTo>
                  <a:pt x="49" y="809"/>
                </a:lnTo>
                <a:lnTo>
                  <a:pt x="76" y="788"/>
                </a:lnTo>
                <a:lnTo>
                  <a:pt x="100" y="782"/>
                </a:lnTo>
                <a:lnTo>
                  <a:pt x="124" y="785"/>
                </a:lnTo>
                <a:lnTo>
                  <a:pt x="151" y="776"/>
                </a:lnTo>
                <a:lnTo>
                  <a:pt x="175" y="731"/>
                </a:lnTo>
                <a:lnTo>
                  <a:pt x="199" y="698"/>
                </a:lnTo>
                <a:lnTo>
                  <a:pt x="226" y="659"/>
                </a:lnTo>
                <a:lnTo>
                  <a:pt x="250" y="554"/>
                </a:lnTo>
                <a:lnTo>
                  <a:pt x="274" y="478"/>
                </a:lnTo>
                <a:lnTo>
                  <a:pt x="301" y="418"/>
                </a:lnTo>
                <a:lnTo>
                  <a:pt x="325" y="373"/>
                </a:lnTo>
                <a:lnTo>
                  <a:pt x="350" y="352"/>
                </a:lnTo>
                <a:lnTo>
                  <a:pt x="377" y="316"/>
                </a:lnTo>
                <a:lnTo>
                  <a:pt x="401" y="274"/>
                </a:lnTo>
                <a:lnTo>
                  <a:pt x="428" y="280"/>
                </a:lnTo>
                <a:lnTo>
                  <a:pt x="452" y="274"/>
                </a:lnTo>
                <a:lnTo>
                  <a:pt x="476" y="280"/>
                </a:lnTo>
                <a:lnTo>
                  <a:pt x="503" y="268"/>
                </a:lnTo>
                <a:lnTo>
                  <a:pt x="527" y="271"/>
                </a:lnTo>
                <a:lnTo>
                  <a:pt x="551" y="258"/>
                </a:lnTo>
                <a:lnTo>
                  <a:pt x="578" y="228"/>
                </a:lnTo>
                <a:lnTo>
                  <a:pt x="602" y="225"/>
                </a:lnTo>
                <a:lnTo>
                  <a:pt x="626" y="195"/>
                </a:lnTo>
                <a:lnTo>
                  <a:pt x="654" y="153"/>
                </a:lnTo>
                <a:lnTo>
                  <a:pt x="678" y="114"/>
                </a:lnTo>
                <a:lnTo>
                  <a:pt x="702" y="129"/>
                </a:lnTo>
                <a:lnTo>
                  <a:pt x="729" y="120"/>
                </a:lnTo>
                <a:lnTo>
                  <a:pt x="753" y="96"/>
                </a:lnTo>
                <a:lnTo>
                  <a:pt x="777" y="63"/>
                </a:lnTo>
                <a:lnTo>
                  <a:pt x="804" y="0"/>
                </a:lnTo>
                <a:lnTo>
                  <a:pt x="828" y="3"/>
                </a:lnTo>
                <a:lnTo>
                  <a:pt x="855" y="9"/>
                </a:lnTo>
                <a:lnTo>
                  <a:pt x="879" y="180"/>
                </a:lnTo>
                <a:lnTo>
                  <a:pt x="903" y="231"/>
                </a:lnTo>
                <a:lnTo>
                  <a:pt x="930" y="207"/>
                </a:lnTo>
                <a:lnTo>
                  <a:pt x="954" y="183"/>
                </a:lnTo>
                <a:lnTo>
                  <a:pt x="979" y="150"/>
                </a:lnTo>
                <a:lnTo>
                  <a:pt x="1006" y="147"/>
                </a:lnTo>
                <a:lnTo>
                  <a:pt x="1030" y="81"/>
                </a:lnTo>
                <a:lnTo>
                  <a:pt x="1054" y="156"/>
                </a:lnTo>
                <a:lnTo>
                  <a:pt x="1081" y="207"/>
                </a:lnTo>
                <a:lnTo>
                  <a:pt x="1105" y="222"/>
                </a:lnTo>
                <a:lnTo>
                  <a:pt x="1129" y="204"/>
                </a:lnTo>
              </a:path>
            </a:pathLst>
          </a:custGeom>
          <a:noFill/>
          <a:ln w="31750" cap="flat">
            <a:solidFill>
              <a:srgbClr val="FF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6" name="Freeform 122">
            <a:extLst>
              <a:ext uri="{FF2B5EF4-FFF2-40B4-BE49-F238E27FC236}">
                <a16:creationId xmlns:a16="http://schemas.microsoft.com/office/drawing/2014/main" id="{862373B9-4E5D-B7D2-95D0-93D8DEC9EABD}"/>
              </a:ext>
            </a:extLst>
          </p:cNvPr>
          <p:cNvSpPr>
            <a:spLocks/>
          </p:cNvSpPr>
          <p:nvPr/>
        </p:nvSpPr>
        <p:spPr bwMode="auto">
          <a:xfrm>
            <a:off x="4938487" y="1633122"/>
            <a:ext cx="985838" cy="1588294"/>
          </a:xfrm>
          <a:custGeom>
            <a:avLst/>
            <a:gdLst/>
            <a:ahLst/>
            <a:cxnLst>
              <a:cxn ang="0">
                <a:pos x="24" y="1030"/>
              </a:cxn>
              <a:cxn ang="0">
                <a:pos x="76" y="1036"/>
              </a:cxn>
              <a:cxn ang="0">
                <a:pos x="127" y="888"/>
              </a:cxn>
              <a:cxn ang="0">
                <a:pos x="175" y="720"/>
              </a:cxn>
              <a:cxn ang="0">
                <a:pos x="226" y="584"/>
              </a:cxn>
              <a:cxn ang="0">
                <a:pos x="277" y="599"/>
              </a:cxn>
              <a:cxn ang="0">
                <a:pos x="325" y="515"/>
              </a:cxn>
              <a:cxn ang="0">
                <a:pos x="377" y="398"/>
              </a:cxn>
              <a:cxn ang="0">
                <a:pos x="428" y="307"/>
              </a:cxn>
              <a:cxn ang="0">
                <a:pos x="476" y="259"/>
              </a:cxn>
              <a:cxn ang="0">
                <a:pos x="527" y="202"/>
              </a:cxn>
              <a:cxn ang="0">
                <a:pos x="578" y="220"/>
              </a:cxn>
              <a:cxn ang="0">
                <a:pos x="629" y="148"/>
              </a:cxn>
              <a:cxn ang="0">
                <a:pos x="678" y="84"/>
              </a:cxn>
              <a:cxn ang="0">
                <a:pos x="729" y="57"/>
              </a:cxn>
              <a:cxn ang="0">
                <a:pos x="780" y="51"/>
              </a:cxn>
              <a:cxn ang="0">
                <a:pos x="828" y="0"/>
              </a:cxn>
              <a:cxn ang="0">
                <a:pos x="804" y="241"/>
              </a:cxn>
              <a:cxn ang="0">
                <a:pos x="753" y="229"/>
              </a:cxn>
              <a:cxn ang="0">
                <a:pos x="705" y="184"/>
              </a:cxn>
              <a:cxn ang="0">
                <a:pos x="653" y="205"/>
              </a:cxn>
              <a:cxn ang="0">
                <a:pos x="602" y="328"/>
              </a:cxn>
              <a:cxn ang="0">
                <a:pos x="554" y="340"/>
              </a:cxn>
              <a:cxn ang="0">
                <a:pos x="503" y="355"/>
              </a:cxn>
              <a:cxn ang="0">
                <a:pos x="452" y="437"/>
              </a:cxn>
              <a:cxn ang="0">
                <a:pos x="401" y="461"/>
              </a:cxn>
              <a:cxn ang="0">
                <a:pos x="353" y="554"/>
              </a:cxn>
              <a:cxn ang="0">
                <a:pos x="301" y="684"/>
              </a:cxn>
              <a:cxn ang="0">
                <a:pos x="250" y="732"/>
              </a:cxn>
              <a:cxn ang="0">
                <a:pos x="202" y="789"/>
              </a:cxn>
              <a:cxn ang="0">
                <a:pos x="151" y="957"/>
              </a:cxn>
              <a:cxn ang="0">
                <a:pos x="100" y="1123"/>
              </a:cxn>
              <a:cxn ang="0">
                <a:pos x="49" y="1268"/>
              </a:cxn>
              <a:cxn ang="0">
                <a:pos x="0" y="1334"/>
              </a:cxn>
            </a:cxnLst>
            <a:rect l="0" t="0" r="r" b="b"/>
            <a:pathLst>
              <a:path w="828" h="1334">
                <a:moveTo>
                  <a:pt x="0" y="1030"/>
                </a:moveTo>
                <a:lnTo>
                  <a:pt x="24" y="1030"/>
                </a:lnTo>
                <a:lnTo>
                  <a:pt x="49" y="1039"/>
                </a:lnTo>
                <a:lnTo>
                  <a:pt x="76" y="1036"/>
                </a:lnTo>
                <a:lnTo>
                  <a:pt x="100" y="954"/>
                </a:lnTo>
                <a:lnTo>
                  <a:pt x="127" y="888"/>
                </a:lnTo>
                <a:lnTo>
                  <a:pt x="151" y="807"/>
                </a:lnTo>
                <a:lnTo>
                  <a:pt x="175" y="720"/>
                </a:lnTo>
                <a:lnTo>
                  <a:pt x="202" y="644"/>
                </a:lnTo>
                <a:lnTo>
                  <a:pt x="226" y="584"/>
                </a:lnTo>
                <a:lnTo>
                  <a:pt x="250" y="581"/>
                </a:lnTo>
                <a:lnTo>
                  <a:pt x="277" y="599"/>
                </a:lnTo>
                <a:lnTo>
                  <a:pt x="301" y="548"/>
                </a:lnTo>
                <a:lnTo>
                  <a:pt x="325" y="515"/>
                </a:lnTo>
                <a:lnTo>
                  <a:pt x="353" y="425"/>
                </a:lnTo>
                <a:lnTo>
                  <a:pt x="377" y="398"/>
                </a:lnTo>
                <a:lnTo>
                  <a:pt x="401" y="328"/>
                </a:lnTo>
                <a:lnTo>
                  <a:pt x="428" y="307"/>
                </a:lnTo>
                <a:lnTo>
                  <a:pt x="452" y="301"/>
                </a:lnTo>
                <a:lnTo>
                  <a:pt x="476" y="259"/>
                </a:lnTo>
                <a:lnTo>
                  <a:pt x="503" y="223"/>
                </a:lnTo>
                <a:lnTo>
                  <a:pt x="527" y="202"/>
                </a:lnTo>
                <a:lnTo>
                  <a:pt x="554" y="214"/>
                </a:lnTo>
                <a:lnTo>
                  <a:pt x="578" y="220"/>
                </a:lnTo>
                <a:lnTo>
                  <a:pt x="602" y="196"/>
                </a:lnTo>
                <a:lnTo>
                  <a:pt x="629" y="148"/>
                </a:lnTo>
                <a:lnTo>
                  <a:pt x="653" y="75"/>
                </a:lnTo>
                <a:lnTo>
                  <a:pt x="678" y="84"/>
                </a:lnTo>
                <a:lnTo>
                  <a:pt x="705" y="60"/>
                </a:lnTo>
                <a:lnTo>
                  <a:pt x="729" y="57"/>
                </a:lnTo>
                <a:lnTo>
                  <a:pt x="753" y="69"/>
                </a:lnTo>
                <a:lnTo>
                  <a:pt x="780" y="51"/>
                </a:lnTo>
                <a:lnTo>
                  <a:pt x="804" y="21"/>
                </a:lnTo>
                <a:lnTo>
                  <a:pt x="828" y="0"/>
                </a:lnTo>
                <a:lnTo>
                  <a:pt x="828" y="262"/>
                </a:lnTo>
                <a:lnTo>
                  <a:pt x="804" y="241"/>
                </a:lnTo>
                <a:lnTo>
                  <a:pt x="780" y="226"/>
                </a:lnTo>
                <a:lnTo>
                  <a:pt x="753" y="229"/>
                </a:lnTo>
                <a:lnTo>
                  <a:pt x="729" y="199"/>
                </a:lnTo>
                <a:lnTo>
                  <a:pt x="705" y="184"/>
                </a:lnTo>
                <a:lnTo>
                  <a:pt x="678" y="208"/>
                </a:lnTo>
                <a:lnTo>
                  <a:pt x="653" y="205"/>
                </a:lnTo>
                <a:lnTo>
                  <a:pt x="629" y="265"/>
                </a:lnTo>
                <a:lnTo>
                  <a:pt x="602" y="328"/>
                </a:lnTo>
                <a:lnTo>
                  <a:pt x="578" y="349"/>
                </a:lnTo>
                <a:lnTo>
                  <a:pt x="554" y="340"/>
                </a:lnTo>
                <a:lnTo>
                  <a:pt x="527" y="328"/>
                </a:lnTo>
                <a:lnTo>
                  <a:pt x="503" y="355"/>
                </a:lnTo>
                <a:lnTo>
                  <a:pt x="476" y="388"/>
                </a:lnTo>
                <a:lnTo>
                  <a:pt x="452" y="437"/>
                </a:lnTo>
                <a:lnTo>
                  <a:pt x="428" y="449"/>
                </a:lnTo>
                <a:lnTo>
                  <a:pt x="401" y="461"/>
                </a:lnTo>
                <a:lnTo>
                  <a:pt x="377" y="518"/>
                </a:lnTo>
                <a:lnTo>
                  <a:pt x="353" y="554"/>
                </a:lnTo>
                <a:lnTo>
                  <a:pt x="325" y="647"/>
                </a:lnTo>
                <a:lnTo>
                  <a:pt x="301" y="684"/>
                </a:lnTo>
                <a:lnTo>
                  <a:pt x="277" y="738"/>
                </a:lnTo>
                <a:lnTo>
                  <a:pt x="250" y="732"/>
                </a:lnTo>
                <a:lnTo>
                  <a:pt x="226" y="735"/>
                </a:lnTo>
                <a:lnTo>
                  <a:pt x="202" y="789"/>
                </a:lnTo>
                <a:lnTo>
                  <a:pt x="175" y="870"/>
                </a:lnTo>
                <a:lnTo>
                  <a:pt x="151" y="957"/>
                </a:lnTo>
                <a:lnTo>
                  <a:pt x="127" y="1042"/>
                </a:lnTo>
                <a:lnTo>
                  <a:pt x="100" y="1123"/>
                </a:lnTo>
                <a:lnTo>
                  <a:pt x="76" y="1225"/>
                </a:lnTo>
                <a:lnTo>
                  <a:pt x="49" y="1268"/>
                </a:lnTo>
                <a:lnTo>
                  <a:pt x="24" y="1298"/>
                </a:lnTo>
                <a:lnTo>
                  <a:pt x="0" y="1334"/>
                </a:lnTo>
                <a:lnTo>
                  <a:pt x="0" y="1030"/>
                </a:lnTo>
                <a:close/>
              </a:path>
            </a:pathLst>
          </a:custGeom>
          <a:solidFill>
            <a:srgbClr val="FF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7" name="Freeform 118">
            <a:extLst>
              <a:ext uri="{FF2B5EF4-FFF2-40B4-BE49-F238E27FC236}">
                <a16:creationId xmlns:a16="http://schemas.microsoft.com/office/drawing/2014/main" id="{63F0E5AD-6F19-6992-BAA4-4137A982227D}"/>
              </a:ext>
            </a:extLst>
          </p:cNvPr>
          <p:cNvSpPr>
            <a:spLocks/>
          </p:cNvSpPr>
          <p:nvPr/>
        </p:nvSpPr>
        <p:spPr bwMode="auto">
          <a:xfrm>
            <a:off x="4938487" y="1780759"/>
            <a:ext cx="985838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24" y="1041"/>
              </a:cxn>
              <a:cxn ang="0">
                <a:pos x="49" y="1029"/>
              </a:cxn>
              <a:cxn ang="0">
                <a:pos x="76" y="1008"/>
              </a:cxn>
              <a:cxn ang="0">
                <a:pos x="100" y="915"/>
              </a:cxn>
              <a:cxn ang="0">
                <a:pos x="127" y="839"/>
              </a:cxn>
              <a:cxn ang="0">
                <a:pos x="151" y="758"/>
              </a:cxn>
              <a:cxn ang="0">
                <a:pos x="175" y="671"/>
              </a:cxn>
              <a:cxn ang="0">
                <a:pos x="202" y="593"/>
              </a:cxn>
              <a:cxn ang="0">
                <a:pos x="226" y="535"/>
              </a:cxn>
              <a:cxn ang="0">
                <a:pos x="250" y="532"/>
              </a:cxn>
              <a:cxn ang="0">
                <a:pos x="277" y="544"/>
              </a:cxn>
              <a:cxn ang="0">
                <a:pos x="301" y="490"/>
              </a:cxn>
              <a:cxn ang="0">
                <a:pos x="325" y="457"/>
              </a:cxn>
              <a:cxn ang="0">
                <a:pos x="353" y="367"/>
              </a:cxn>
              <a:cxn ang="0">
                <a:pos x="377" y="334"/>
              </a:cxn>
              <a:cxn ang="0">
                <a:pos x="401" y="271"/>
              </a:cxn>
              <a:cxn ang="0">
                <a:pos x="428" y="255"/>
              </a:cxn>
              <a:cxn ang="0">
                <a:pos x="452" y="243"/>
              </a:cxn>
              <a:cxn ang="0">
                <a:pos x="476" y="201"/>
              </a:cxn>
              <a:cxn ang="0">
                <a:pos x="503" y="165"/>
              </a:cxn>
              <a:cxn ang="0">
                <a:pos x="527" y="141"/>
              </a:cxn>
              <a:cxn ang="0">
                <a:pos x="554" y="153"/>
              </a:cxn>
              <a:cxn ang="0">
                <a:pos x="578" y="159"/>
              </a:cxn>
              <a:cxn ang="0">
                <a:pos x="602" y="138"/>
              </a:cxn>
              <a:cxn ang="0">
                <a:pos x="629" y="81"/>
              </a:cxn>
              <a:cxn ang="0">
                <a:pos x="653" y="15"/>
              </a:cxn>
              <a:cxn ang="0">
                <a:pos x="678" y="24"/>
              </a:cxn>
              <a:cxn ang="0">
                <a:pos x="705" y="0"/>
              </a:cxn>
              <a:cxn ang="0">
                <a:pos x="729" y="3"/>
              </a:cxn>
              <a:cxn ang="0">
                <a:pos x="753" y="24"/>
              </a:cxn>
              <a:cxn ang="0">
                <a:pos x="780" y="15"/>
              </a:cxn>
              <a:cxn ang="0">
                <a:pos x="804" y="6"/>
              </a:cxn>
              <a:cxn ang="0">
                <a:pos x="828" y="6"/>
              </a:cxn>
            </a:cxnLst>
            <a:rect l="0" t="0" r="r" b="b"/>
            <a:pathLst>
              <a:path w="828" h="1056">
                <a:moveTo>
                  <a:pt x="0" y="1056"/>
                </a:moveTo>
                <a:lnTo>
                  <a:pt x="24" y="1041"/>
                </a:lnTo>
                <a:lnTo>
                  <a:pt x="49" y="1029"/>
                </a:lnTo>
                <a:lnTo>
                  <a:pt x="76" y="1008"/>
                </a:lnTo>
                <a:lnTo>
                  <a:pt x="100" y="915"/>
                </a:lnTo>
                <a:lnTo>
                  <a:pt x="127" y="839"/>
                </a:lnTo>
                <a:lnTo>
                  <a:pt x="151" y="758"/>
                </a:lnTo>
                <a:lnTo>
                  <a:pt x="175" y="671"/>
                </a:lnTo>
                <a:lnTo>
                  <a:pt x="202" y="593"/>
                </a:lnTo>
                <a:lnTo>
                  <a:pt x="226" y="535"/>
                </a:lnTo>
                <a:lnTo>
                  <a:pt x="250" y="532"/>
                </a:lnTo>
                <a:lnTo>
                  <a:pt x="277" y="544"/>
                </a:lnTo>
                <a:lnTo>
                  <a:pt x="301" y="490"/>
                </a:lnTo>
                <a:lnTo>
                  <a:pt x="325" y="457"/>
                </a:lnTo>
                <a:lnTo>
                  <a:pt x="353" y="367"/>
                </a:lnTo>
                <a:lnTo>
                  <a:pt x="377" y="334"/>
                </a:lnTo>
                <a:lnTo>
                  <a:pt x="401" y="271"/>
                </a:lnTo>
                <a:lnTo>
                  <a:pt x="428" y="255"/>
                </a:lnTo>
                <a:lnTo>
                  <a:pt x="452" y="243"/>
                </a:lnTo>
                <a:lnTo>
                  <a:pt x="476" y="201"/>
                </a:lnTo>
                <a:lnTo>
                  <a:pt x="503" y="165"/>
                </a:lnTo>
                <a:lnTo>
                  <a:pt x="527" y="141"/>
                </a:lnTo>
                <a:lnTo>
                  <a:pt x="554" y="153"/>
                </a:lnTo>
                <a:lnTo>
                  <a:pt x="578" y="159"/>
                </a:lnTo>
                <a:lnTo>
                  <a:pt x="602" y="138"/>
                </a:lnTo>
                <a:lnTo>
                  <a:pt x="629" y="81"/>
                </a:lnTo>
                <a:lnTo>
                  <a:pt x="653" y="15"/>
                </a:lnTo>
                <a:lnTo>
                  <a:pt x="678" y="24"/>
                </a:lnTo>
                <a:lnTo>
                  <a:pt x="705" y="0"/>
                </a:lnTo>
                <a:lnTo>
                  <a:pt x="729" y="3"/>
                </a:lnTo>
                <a:lnTo>
                  <a:pt x="753" y="24"/>
                </a:lnTo>
                <a:lnTo>
                  <a:pt x="780" y="15"/>
                </a:lnTo>
                <a:lnTo>
                  <a:pt x="804" y="6"/>
                </a:lnTo>
                <a:lnTo>
                  <a:pt x="828" y="6"/>
                </a:lnTo>
              </a:path>
            </a:pathLst>
          </a:custGeom>
          <a:noFill/>
          <a:ln w="31750" cap="flat">
            <a:solidFill>
              <a:srgbClr val="FF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543C75D4-5D24-6F70-24ED-9738A0F59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6030" y="1730746"/>
            <a:ext cx="140258" cy="428628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35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07D9F9-6599-8EF4-FE8C-12CBF66BB4A8}"/>
              </a:ext>
            </a:extLst>
          </p:cNvPr>
          <p:cNvSpPr txBox="1"/>
          <p:nvPr/>
        </p:nvSpPr>
        <p:spPr bwMode="gray">
          <a:xfrm>
            <a:off x="7157164" y="2443976"/>
            <a:ext cx="17117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hangingPunct="1">
              <a:defRPr/>
            </a:pPr>
            <a:r>
              <a:rPr lang="en-GB" sz="1050" b="1" dirty="0"/>
              <a:t>History of Chess</a:t>
            </a:r>
            <a:br>
              <a:rPr lang="en-GB" sz="1050" b="1" dirty="0"/>
            </a:br>
            <a:r>
              <a:rPr lang="en-GB" sz="1050" dirty="0"/>
              <a:t>3.5M match outcomes </a:t>
            </a:r>
            <a:br>
              <a:rPr lang="en-GB" sz="1050" dirty="0"/>
            </a:br>
            <a:r>
              <a:rPr lang="en-GB" sz="1050" dirty="0"/>
              <a:t>20 million variables </a:t>
            </a:r>
          </a:p>
          <a:p>
            <a:pPr algn="ctr" hangingPunct="1">
              <a:defRPr/>
            </a:pPr>
            <a:r>
              <a:rPr lang="en-GB" sz="1050" dirty="0"/>
              <a:t>40 million factors</a:t>
            </a:r>
          </a:p>
        </p:txBody>
      </p:sp>
    </p:spTree>
    <p:extLst>
      <p:ext uri="{BB962C8B-B14F-4D97-AF65-F5344CB8AC3E}">
        <p14:creationId xmlns:p14="http://schemas.microsoft.com/office/powerpoint/2010/main" val="219268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19A964-B894-3EA4-14AC-125911C30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Competition</a:t>
            </a:r>
            <a:r>
              <a:rPr lang="en-US" dirty="0"/>
              <a:t> is central to our lives </a:t>
            </a:r>
          </a:p>
          <a:p>
            <a:pPr lvl="1"/>
            <a:r>
              <a:rPr lang="en-US" sz="1200" dirty="0"/>
              <a:t>Innate biological trait</a:t>
            </a:r>
          </a:p>
          <a:p>
            <a:pPr lvl="1"/>
            <a:r>
              <a:rPr lang="en-US" sz="1200" dirty="0"/>
              <a:t>Driving principle of many sports</a:t>
            </a:r>
          </a:p>
          <a:p>
            <a:pPr lvl="1"/>
            <a:endParaRPr lang="en-US" dirty="0"/>
          </a:p>
          <a:p>
            <a:r>
              <a:rPr lang="en-US" b="1" dirty="0"/>
              <a:t>Chess rating </a:t>
            </a:r>
            <a:r>
              <a:rPr lang="en-US" dirty="0"/>
              <a:t>for fair competition</a:t>
            </a:r>
          </a:p>
          <a:p>
            <a:pPr lvl="1"/>
            <a:r>
              <a:rPr lang="en-US" sz="1200" dirty="0"/>
              <a:t>ELO: Developed in 1960 by </a:t>
            </a:r>
            <a:r>
              <a:rPr lang="en-US" sz="1200" dirty="0" err="1"/>
              <a:t>Árpád</a:t>
            </a:r>
            <a:r>
              <a:rPr lang="en-US" sz="1200" dirty="0"/>
              <a:t> </a:t>
            </a:r>
            <a:r>
              <a:rPr lang="en-US" sz="1200" dirty="0" err="1"/>
              <a:t>Imre</a:t>
            </a:r>
            <a:r>
              <a:rPr lang="en-US" sz="1200" dirty="0"/>
              <a:t> </a:t>
            </a:r>
            <a:r>
              <a:rPr lang="en-US" sz="1200" dirty="0" err="1"/>
              <a:t>Élő</a:t>
            </a:r>
            <a:r>
              <a:rPr lang="en-US" sz="1200" dirty="0"/>
              <a:t> (as a success to Harkness system)</a:t>
            </a:r>
          </a:p>
          <a:p>
            <a:pPr lvl="1"/>
            <a:r>
              <a:rPr lang="en-US" sz="1200" dirty="0"/>
              <a:t>Matchmaking system for Chess tournaments</a:t>
            </a:r>
          </a:p>
          <a:p>
            <a:endParaRPr lang="en-US" dirty="0"/>
          </a:p>
          <a:p>
            <a:r>
              <a:rPr lang="en-US" b="1" dirty="0"/>
              <a:t>Challenges</a:t>
            </a:r>
            <a:r>
              <a:rPr lang="en-US" dirty="0"/>
              <a:t> of online gaming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Learn from few match outcomes efficiently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multiple teams and multiple players per team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draws and partial play as well as skill transfer over games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BA62F-4831-5C7B-74A8-6077016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6EBB72-B252-EF2A-AE12-857DE0501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176" y="1177156"/>
            <a:ext cx="1166048" cy="1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FDF93-CEB6-E874-41DF-A93F12FB0DEA}"/>
              </a:ext>
            </a:extLst>
          </p:cNvPr>
          <p:cNvSpPr txBox="1"/>
          <p:nvPr/>
        </p:nvSpPr>
        <p:spPr bwMode="gray">
          <a:xfrm>
            <a:off x="7668466" y="2571750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Árpád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Imre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Élő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(1903 – 1992)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75562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Match outcomes</a:t>
                </a:r>
                <a:r>
                  <a:rPr lang="en-US" sz="1200" dirty="0"/>
                  <a:t>: Orderings among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teams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players.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Questions</a:t>
                </a:r>
                <a:r>
                  <a:rPr lang="en-US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Skill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for each player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Global ranking among all players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Fair matches between teams of players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556AE4-86A5-4386-1992-63D0C2F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Skill Rating Problem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AEBD406-2B82-5BC1-F712-761FFD6F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1880469"/>
            <a:ext cx="2925911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2C6A83-F5F1-32E6-0FD5-60834489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53" y="2457046"/>
            <a:ext cx="933484" cy="877187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8488A-95BA-9141-4863-8E5AD56D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17" y="2112086"/>
            <a:ext cx="1357315" cy="197121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A3BF7-8976-890C-4F9B-3F116C65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8106" y="1911094"/>
            <a:ext cx="3331962" cy="1490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10D44-D8FE-9DA6-C967-B82D36CE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97" y="2206791"/>
            <a:ext cx="1068143" cy="104004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E633A-5C3B-3443-7D47-4441D389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838" y="2206792"/>
            <a:ext cx="162398" cy="105145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201CC1-839D-6BBD-E28D-6244DC17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04" y="2723898"/>
            <a:ext cx="167998" cy="282224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D84FC-8021-2822-4EE0-D2579AFC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37" y="2428504"/>
            <a:ext cx="167998" cy="287868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536C9-985D-4BDA-E1A9-EBDA10468127}"/>
              </a:ext>
            </a:extLst>
          </p:cNvPr>
          <p:cNvSpPr txBox="1"/>
          <p:nvPr/>
        </p:nvSpPr>
        <p:spPr bwMode="gray">
          <a:xfrm>
            <a:off x="8189843" y="477873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4133480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b="1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8129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</p:spPr>
            <p:txBody>
              <a:bodyPr/>
              <a:lstStyle/>
              <a:p>
                <a:r>
                  <a:rPr lang="en-US" b="1" dirty="0"/>
                  <a:t>Simple Two-Player Games</a:t>
                </a:r>
                <a:r>
                  <a:rPr lang="en-US" dirty="0"/>
                  <a:t>: Our data is the identity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the two players and the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 +1</m:t>
                        </m:r>
                      </m:e>
                    </m:d>
                  </m:oMath>
                </a14:m>
                <a:r>
                  <a:rPr lang="en-US" dirty="0"/>
                  <a:t> of a match between them</a:t>
                </a:r>
              </a:p>
              <a:p>
                <a:pPr lvl="1"/>
                <a:r>
                  <a:rPr lang="en-US" sz="1200" b="1" dirty="0"/>
                  <a:t>Bradley-Terry Model (1952)</a:t>
                </a:r>
                <a:r>
                  <a:rPr lang="en-US" sz="1200" dirty="0"/>
                  <a:t>: Model of a win of player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Thurstone Case V Model (1927)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  <a:blipFill>
                <a:blip r:embed="rId2"/>
                <a:stretch>
                  <a:fillRect t="-595" r="-369" b="-452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Two-Player Match Outcome Model</a:t>
            </a:r>
          </a:p>
        </p:txBody>
      </p:sp>
      <p:pic>
        <p:nvPicPr>
          <p:cNvPr id="1026" name="Picture 2" descr="The Bradley Lecture">
            <a:extLst>
              <a:ext uri="{FF2B5EF4-FFF2-40B4-BE49-F238E27FC236}">
                <a16:creationId xmlns:a16="http://schemas.microsoft.com/office/drawing/2014/main" id="{F0C31FB1-7BB1-4849-AFD1-0B7A98279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66"/>
          <a:stretch/>
        </p:blipFill>
        <p:spPr bwMode="auto">
          <a:xfrm>
            <a:off x="7884368" y="1080289"/>
            <a:ext cx="710952" cy="84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AA8C5-1270-D9F1-8F59-B51DCB034904}"/>
              </a:ext>
            </a:extLst>
          </p:cNvPr>
          <p:cNvSpPr txBox="1"/>
          <p:nvPr/>
        </p:nvSpPr>
        <p:spPr bwMode="gray">
          <a:xfrm>
            <a:off x="7706110" y="1923678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Ralph A. Bradley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(1923 – 2001) </a:t>
            </a:r>
            <a:endParaRPr lang="en-US" sz="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19C8B9-73E0-6A93-C32D-062D62A6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34" y="2355726"/>
            <a:ext cx="882819" cy="76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0E7A9-064D-37C7-26D5-25EF0C5E2580}"/>
              </a:ext>
            </a:extLst>
          </p:cNvPr>
          <p:cNvSpPr txBox="1"/>
          <p:nvPr/>
        </p:nvSpPr>
        <p:spPr bwMode="gray">
          <a:xfrm>
            <a:off x="7395059" y="3121701"/>
            <a:ext cx="1641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Louis Leon Thurstone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(1887 – 1955)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/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/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D27E4-7E46-B1EE-9C30-75F937CE36AC}"/>
              </a:ext>
            </a:extLst>
          </p:cNvPr>
          <p:cNvCxnSpPr>
            <a:cxnSpLocks/>
            <a:stCxn id="9" idx="4"/>
            <a:endCxn id="11" idx="7"/>
          </p:cNvCxnSpPr>
          <p:nvPr/>
        </p:nvCxnSpPr>
        <p:spPr bwMode="gray">
          <a:xfrm flipH="1">
            <a:off x="3924121" y="4280555"/>
            <a:ext cx="342977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/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1E498-7D13-AA6C-F0E6-2BE7B24F17BD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 bwMode="gray">
          <a:xfrm flipH="1" flipV="1">
            <a:off x="3413190" y="4280555"/>
            <a:ext cx="332740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94A9D-FF69-0236-2B51-757352179F84}"/>
              </a:ext>
            </a:extLst>
          </p:cNvPr>
          <p:cNvCxnSpPr>
            <a:cxnSpLocks/>
            <a:stCxn id="37" idx="4"/>
            <a:endCxn id="9" idx="0"/>
          </p:cNvCxnSpPr>
          <p:nvPr/>
        </p:nvCxnSpPr>
        <p:spPr bwMode="gray">
          <a:xfrm>
            <a:off x="4267098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11A802-FA84-6FD9-539C-1E15A02FC2CB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 bwMode="gray">
          <a:xfrm>
            <a:off x="3413190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/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/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/>
              <p:nvPr/>
            </p:nvSpPr>
            <p:spPr bwMode="gray">
              <a:xfrm>
                <a:off x="3153805" y="4716732"/>
                <a:ext cx="132644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3805" y="4716732"/>
                <a:ext cx="1326442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11">
            <a:extLst>
              <a:ext uri="{FF2B5EF4-FFF2-40B4-BE49-F238E27FC236}">
                <a16:creationId xmlns:a16="http://schemas.microsoft.com/office/drawing/2014/main" id="{56099455-B065-73A3-57EE-AA68565D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8" t="23770" r="7845" b="19777"/>
          <a:stretch>
            <a:fillRect/>
          </a:stretch>
        </p:blipFill>
        <p:spPr bwMode="auto">
          <a:xfrm>
            <a:off x="5122611" y="3189911"/>
            <a:ext cx="2244576" cy="1656192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/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/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62945A-DE73-E0D1-0B24-449ACD6538D5}"/>
              </a:ext>
            </a:extLst>
          </p:cNvPr>
          <p:cNvCxnSpPr>
            <a:cxnSpLocks/>
            <a:endCxn id="43" idx="3"/>
          </p:cNvCxnSpPr>
          <p:nvPr/>
        </p:nvCxnSpPr>
        <p:spPr bwMode="gray">
          <a:xfrm flipH="1">
            <a:off x="5571748" y="2125248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627E71-ACCC-B3C2-60E3-8345A6CCF0E9}"/>
              </a:ext>
            </a:extLst>
          </p:cNvPr>
          <p:cNvSpPr/>
          <p:nvPr/>
        </p:nvSpPr>
        <p:spPr bwMode="gray">
          <a:xfrm>
            <a:off x="4347612" y="2022838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60FF6A-7E86-2CBD-8C0A-843141D62B37}"/>
              </a:ext>
            </a:extLst>
          </p:cNvPr>
          <p:cNvSpPr txBox="1"/>
          <p:nvPr/>
        </p:nvSpPr>
        <p:spPr bwMode="gray">
          <a:xfrm>
            <a:off x="5940152" y="1932938"/>
            <a:ext cx="1641437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Logistic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429F579-35F8-A938-2B56-6E1618FCBA3C}"/>
              </a:ext>
            </a:extLst>
          </p:cNvPr>
          <p:cNvSpPr/>
          <p:nvPr/>
        </p:nvSpPr>
        <p:spPr bwMode="gray">
          <a:xfrm>
            <a:off x="3409321" y="2755256"/>
            <a:ext cx="1713289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83E285-659A-BE90-5298-6DF3C0F94A1E}"/>
              </a:ext>
            </a:extLst>
          </p:cNvPr>
          <p:cNvCxnSpPr>
            <a:cxnSpLocks/>
          </p:cNvCxnSpPr>
          <p:nvPr/>
        </p:nvCxnSpPr>
        <p:spPr bwMode="gray">
          <a:xfrm flipH="1">
            <a:off x="5173949" y="2856604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8FBB6F-9868-C145-1997-3056DDEC48D7}"/>
              </a:ext>
            </a:extLst>
          </p:cNvPr>
          <p:cNvSpPr txBox="1"/>
          <p:nvPr/>
        </p:nvSpPr>
        <p:spPr bwMode="gray">
          <a:xfrm>
            <a:off x="5552400" y="2742520"/>
            <a:ext cx="1520532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 err="1">
                <a:solidFill>
                  <a:srgbClr val="C00000"/>
                </a:solidFill>
              </a:rPr>
              <a:t>Probit</a:t>
            </a:r>
            <a:r>
              <a:rPr lang="en-GB" sz="1000" dirty="0">
                <a:solidFill>
                  <a:srgbClr val="C00000"/>
                </a:solidFill>
              </a:rPr>
              <a:t>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/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/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/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64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1" grpId="0" animBg="1"/>
      <p:bldP spid="19" grpId="0"/>
      <p:bldP spid="22" grpId="0"/>
      <p:bldP spid="23" grpId="0"/>
      <p:bldP spid="36" grpId="0" animBg="1"/>
      <p:bldP spid="37" grpId="0" animBg="1"/>
      <p:bldP spid="43" grpId="0" animBg="1"/>
      <p:bldP spid="44" grpId="0"/>
      <p:bldP spid="47" grpId="0" animBg="1"/>
      <p:bldP spid="49" grpId="0"/>
      <p:bldP spid="4" grpId="0"/>
      <p:bldP spid="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3A450-623B-83A3-6F1B-4B2D80F15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957640" cy="3563938"/>
          </a:xfrm>
        </p:spPr>
        <p:txBody>
          <a:bodyPr/>
          <a:lstStyle/>
          <a:p>
            <a:r>
              <a:rPr lang="en-US" b="1" dirty="0"/>
              <a:t>Team Assumption</a:t>
            </a:r>
            <a:r>
              <a:rPr lang="en-US" dirty="0"/>
              <a:t>: Performance of a team is the sum of the performances of its players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</a:t>
            </a:r>
            <a:r>
              <a:rPr lang="en-US" dirty="0"/>
              <a:t>: </a:t>
            </a:r>
            <a:r>
              <a:rPr lang="en-US" sz="1200" dirty="0"/>
              <a:t>Games where the team scores are additive (e.g., kill count in first-person shooter)</a:t>
            </a:r>
          </a:p>
          <a:p>
            <a:r>
              <a:rPr lang="en-US" b="1" dirty="0"/>
              <a:t>Con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sz="1200" dirty="0"/>
              <a:t>Games where the outcome is determined by a single player (e.g., fastest car in a race)</a:t>
            </a:r>
          </a:p>
          <a:p>
            <a:r>
              <a:rPr lang="en-US" b="1" dirty="0"/>
              <a:t>Observation</a:t>
            </a:r>
            <a:r>
              <a:rPr lang="en-US" dirty="0"/>
              <a:t>: Match outcomes correlate the skills of players</a:t>
            </a:r>
          </a:p>
          <a:p>
            <a:pPr lvl="1"/>
            <a:r>
              <a:rPr lang="en-US" sz="1200" b="1" dirty="0"/>
              <a:t>Same Team</a:t>
            </a:r>
            <a:r>
              <a:rPr lang="en-US" sz="1200" dirty="0"/>
              <a:t>: Anti-correlated</a:t>
            </a:r>
          </a:p>
          <a:p>
            <a:pPr lvl="1"/>
            <a:r>
              <a:rPr lang="en-US" sz="1200" b="1" dirty="0"/>
              <a:t>Opposite Teams</a:t>
            </a:r>
            <a:r>
              <a:rPr lang="en-US" sz="1200" dirty="0"/>
              <a:t>: Correlated</a:t>
            </a:r>
            <a:endParaRPr lang="en-US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Two-Team Match 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/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/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C2BF1-B54D-90C3-E488-CA9661CAB362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3855339" y="2471721"/>
            <a:ext cx="340069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/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FA213-FAE9-9C92-6643-EAE6263A6DD7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3337080" y="2471721"/>
            <a:ext cx="340068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614E9E-C4FB-74CC-85A1-63A3E8E9E229}"/>
              </a:ext>
            </a:extLst>
          </p:cNvPr>
          <p:cNvCxnSpPr>
            <a:cxnSpLocks/>
            <a:stCxn id="15" idx="4"/>
            <a:endCxn id="5" idx="7"/>
          </p:cNvCxnSpPr>
          <p:nvPr/>
        </p:nvCxnSpPr>
        <p:spPr bwMode="gray">
          <a:xfrm flipH="1">
            <a:off x="4284503" y="2031661"/>
            <a:ext cx="125489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0B909-7324-3AC3-0C96-E609DA45CBA9}"/>
              </a:ext>
            </a:extLst>
          </p:cNvPr>
          <p:cNvCxnSpPr>
            <a:cxnSpLocks/>
            <a:stCxn id="14" idx="4"/>
            <a:endCxn id="4" idx="7"/>
          </p:cNvCxnSpPr>
          <p:nvPr/>
        </p:nvCxnSpPr>
        <p:spPr bwMode="gray">
          <a:xfrm flipH="1">
            <a:off x="3426175" y="2031661"/>
            <a:ext cx="125487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/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/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/>
              <p:nvPr/>
            </p:nvSpPr>
            <p:spPr bwMode="gray">
              <a:xfrm>
                <a:off x="3142471" y="2907898"/>
                <a:ext cx="132644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2471" y="2907898"/>
                <a:ext cx="1326442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/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/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/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/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A5006B-AFC8-7663-4D01-E2BE32A04BED}"/>
              </a:ext>
            </a:extLst>
          </p:cNvPr>
          <p:cNvCxnSpPr>
            <a:cxnSpLocks/>
            <a:stCxn id="16" idx="4"/>
            <a:endCxn id="4" idx="1"/>
          </p:cNvCxnSpPr>
          <p:nvPr/>
        </p:nvCxnSpPr>
        <p:spPr bwMode="gray">
          <a:xfrm>
            <a:off x="3122498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F8C1AE-F675-84DB-2749-E183869372E4}"/>
              </a:ext>
            </a:extLst>
          </p:cNvPr>
          <p:cNvCxnSpPr>
            <a:cxnSpLocks/>
            <a:stCxn id="17" idx="4"/>
            <a:endCxn id="5" idx="1"/>
          </p:cNvCxnSpPr>
          <p:nvPr/>
        </p:nvCxnSpPr>
        <p:spPr bwMode="gray">
          <a:xfrm>
            <a:off x="3980826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35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Possible Outcomes</a:t>
                </a:r>
                <a:r>
                  <a:rPr lang="en-US" dirty="0"/>
                  <a:t>: Permutations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of teams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Easy</a:t>
                </a:r>
                <a:r>
                  <a:rPr lang="en-US" dirty="0"/>
                  <a:t> to </a:t>
                </a:r>
                <a:r>
                  <a:rPr lang="en-US" b="1" dirty="0"/>
                  <a:t>sample</a:t>
                </a:r>
                <a:r>
                  <a:rPr lang="en-US" dirty="0"/>
                  <a:t> for given skills but computationally difficult to ”invert”!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Multi-Team Match Outcome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00EDAE-7061-9909-9531-AA47398CAB21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4231995" y="2591103"/>
            <a:ext cx="1539596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3E5A4-830B-826D-0054-90EFF686A29B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2514209" y="2591103"/>
            <a:ext cx="1539595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7569A0-0103-C40C-19C1-E460A61752BF}"/>
              </a:ext>
            </a:extLst>
          </p:cNvPr>
          <p:cNvCxnSpPr>
            <a:cxnSpLocks/>
            <a:stCxn id="15" idx="4"/>
            <a:endCxn id="5" idx="0"/>
          </p:cNvCxnSpPr>
          <p:nvPr/>
        </p:nvCxnSpPr>
        <p:spPr bwMode="gray">
          <a:xfrm>
            <a:off x="5771591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A8D89-0061-7EE2-F023-FCFE9BDDED54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 bwMode="gray">
          <a:xfrm>
            <a:off x="3417650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/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/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/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/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/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/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/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/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/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783A99-C991-B9EB-03B6-3AD64E334696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 bwMode="gray">
          <a:xfrm>
            <a:off x="2514209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82014-85D0-F89A-27D9-2BC43B890F88}"/>
              </a:ext>
            </a:extLst>
          </p:cNvPr>
          <p:cNvCxnSpPr>
            <a:cxnSpLocks/>
            <a:stCxn id="17" idx="3"/>
            <a:endCxn id="20" idx="7"/>
          </p:cNvCxnSpPr>
          <p:nvPr/>
        </p:nvCxnSpPr>
        <p:spPr bwMode="gray">
          <a:xfrm flipH="1">
            <a:off x="4231995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/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/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09230-04DC-4443-DDB1-CD96C71CCAA1}"/>
              </a:ext>
            </a:extLst>
          </p:cNvPr>
          <p:cNvCxnSpPr>
            <a:cxnSpLocks/>
            <a:stCxn id="7" idx="0"/>
            <a:endCxn id="20" idx="4"/>
          </p:cNvCxnSpPr>
          <p:nvPr/>
        </p:nvCxnSpPr>
        <p:spPr bwMode="gray">
          <a:xfrm flipV="1">
            <a:off x="4142900" y="2591103"/>
            <a:ext cx="0" cy="412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/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40BBCD4-1C43-5730-474F-58C1A3A3AACA}"/>
              </a:ext>
            </a:extLst>
          </p:cNvPr>
          <p:cNvSpPr/>
          <p:nvPr/>
        </p:nvSpPr>
        <p:spPr bwMode="gray">
          <a:xfrm>
            <a:off x="3418554" y="3311710"/>
            <a:ext cx="136946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27A058-1204-90EA-0FE3-090FC957B45D}"/>
              </a:ext>
            </a:extLst>
          </p:cNvPr>
          <p:cNvCxnSpPr>
            <a:cxnSpLocks/>
          </p:cNvCxnSpPr>
          <p:nvPr/>
        </p:nvCxnSpPr>
        <p:spPr bwMode="gray">
          <a:xfrm flipH="1">
            <a:off x="4824804" y="333609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/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Total number of outcomes: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3!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797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5" grpId="0" animBg="1"/>
      <p:bldP spid="15" grpId="0" animBg="1"/>
      <p:bldP spid="4" grpId="0" animBg="1"/>
      <p:bldP spid="16" grpId="0" animBg="1"/>
      <p:bldP spid="17" grpId="0" animBg="1"/>
      <p:bldP spid="7" grpId="0" animBg="1"/>
      <p:bldP spid="20" grpId="0" animBg="1"/>
      <p:bldP spid="37" grpId="0"/>
      <p:bldP spid="40" grpId="0" animBg="1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29775</TotalTime>
  <Words>1835</Words>
  <Application>Microsoft Macintosh PowerPoint</Application>
  <PresentationFormat>On-screen Show (16:9)</PresentationFormat>
  <Paragraphs>488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Motivation</vt:lpstr>
      <vt:lpstr>The Skill Rating Problem</vt:lpstr>
      <vt:lpstr>Overview</vt:lpstr>
      <vt:lpstr>Two-Player Match Outcome Model</vt:lpstr>
      <vt:lpstr>Two-Team Match Outcome Model</vt:lpstr>
      <vt:lpstr>Multi-Team Match Outcome Model</vt:lpstr>
      <vt:lpstr>From Match Outcomes to Pairwise Rankings</vt:lpstr>
      <vt:lpstr>Modelling Draws and Partial Play</vt:lpstr>
      <vt:lpstr>Overview</vt:lpstr>
      <vt:lpstr>TrueSkill Factor Graphs</vt:lpstr>
      <vt:lpstr>(Approximate) Message Passing in TrueSkill Factor Graphs</vt:lpstr>
      <vt:lpstr>Message Update Equations</vt:lpstr>
      <vt:lpstr>Truncated Gaussians</vt:lpstr>
      <vt:lpstr>Derivation of Mean Update Equation</vt:lpstr>
      <vt:lpstr>Normalization Constant for Outcome Probabilities</vt:lpstr>
      <vt:lpstr>Factor (Log-) Normalization Equations</vt:lpstr>
      <vt:lpstr>Decision Making: Match Quality and Leaderboards</vt:lpstr>
      <vt:lpstr>Experimental Results</vt:lpstr>
      <vt:lpstr>Overview</vt:lpstr>
      <vt:lpstr>Skill Dynamics</vt:lpstr>
      <vt:lpstr>TrueSkill Through Time: Message Schedule</vt:lpstr>
      <vt:lpstr>TrueSkill-Through-Time: Chess Players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288</cp:revision>
  <cp:lastPrinted>2014-05-07T12:19:03Z</cp:lastPrinted>
  <dcterms:created xsi:type="dcterms:W3CDTF">2022-08-10T08:10:37Z</dcterms:created>
  <dcterms:modified xsi:type="dcterms:W3CDTF">2024-03-06T13:46:05Z</dcterms:modified>
</cp:coreProperties>
</file>