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433" r:id="rId4"/>
    <p:sldId id="437" r:id="rId5"/>
    <p:sldId id="448" r:id="rId6"/>
    <p:sldId id="438" r:id="rId7"/>
    <p:sldId id="440" r:id="rId8"/>
    <p:sldId id="441" r:id="rId9"/>
    <p:sldId id="442" r:id="rId10"/>
    <p:sldId id="443" r:id="rId11"/>
    <p:sldId id="444" r:id="rId12"/>
    <p:sldId id="439" r:id="rId13"/>
    <p:sldId id="445" r:id="rId14"/>
    <p:sldId id="446" r:id="rId15"/>
    <p:sldId id="449" r:id="rId16"/>
    <p:sldId id="355" r:id="rId17"/>
    <p:sldId id="356" r:id="rId18"/>
    <p:sldId id="451" r:id="rId19"/>
    <p:sldId id="325" r:id="rId20"/>
    <p:sldId id="357" r:id="rId21"/>
    <p:sldId id="327" r:id="rId22"/>
    <p:sldId id="328" r:id="rId23"/>
    <p:sldId id="432" r:id="rId24"/>
    <p:sldId id="431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B1063A"/>
    <a:srgbClr val="92D050"/>
    <a:srgbClr val="FB80A6"/>
    <a:srgbClr val="F6A800"/>
    <a:srgbClr val="0070C0"/>
    <a:srgbClr val="FFFF00"/>
    <a:srgbClr val="FBFCF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2177"/>
  </p:normalViewPr>
  <p:slideViewPr>
    <p:cSldViewPr snapToObjects="1" showGuides="1">
      <p:cViewPr varScale="1">
        <p:scale>
          <a:sx n="157" d="100"/>
          <a:sy n="157" d="100"/>
        </p:scale>
        <p:origin x="760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027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53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9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28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669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832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710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5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8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 –</a:t>
            </a:r>
            <a:r>
              <a:rPr lang="en-US" sz="800" noProof="0" dirty="0"/>
              <a:t> Bayesian Classification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2.png"/><Relationship Id="rId3" Type="http://schemas.openxmlformats.org/officeDocument/2006/relationships/image" Target="../media/image190.png"/><Relationship Id="rId21" Type="http://schemas.openxmlformats.org/officeDocument/2006/relationships/image" Target="../media/image80.png"/><Relationship Id="rId7" Type="http://schemas.openxmlformats.org/officeDocument/2006/relationships/image" Target="../media/image62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29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60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8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22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104.png"/><Relationship Id="rId7" Type="http://schemas.openxmlformats.org/officeDocument/2006/relationships/image" Target="../media/image8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0.png"/><Relationship Id="rId11" Type="http://schemas.openxmlformats.org/officeDocument/2006/relationships/image" Target="../media/image230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760.png"/><Relationship Id="rId9" Type="http://schemas.openxmlformats.org/officeDocument/2006/relationships/image" Target="../media/image8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0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84.png"/><Relationship Id="rId4" Type="http://schemas.openxmlformats.org/officeDocument/2006/relationships/image" Target="../media/image107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5.png"/><Relationship Id="rId7" Type="http://schemas.openxmlformats.org/officeDocument/2006/relationships/image" Target="../media/image880.png"/><Relationship Id="rId1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0.png"/><Relationship Id="rId11" Type="http://schemas.openxmlformats.org/officeDocument/2006/relationships/image" Target="../media/image90.png"/><Relationship Id="rId10" Type="http://schemas.openxmlformats.org/officeDocument/2006/relationships/image" Target="../media/image89.png"/><Relationship Id="rId9" Type="http://schemas.openxmlformats.org/officeDocument/2006/relationships/image" Target="../media/image9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00.png"/><Relationship Id="rId7" Type="http://schemas.openxmlformats.org/officeDocument/2006/relationships/image" Target="../media/image7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821.png"/><Relationship Id="rId4" Type="http://schemas.openxmlformats.org/officeDocument/2006/relationships/image" Target="../media/image101.png"/><Relationship Id="rId9" Type="http://schemas.openxmlformats.org/officeDocument/2006/relationships/image" Target="../media/image8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3" Type="http://schemas.openxmlformats.org/officeDocument/2006/relationships/image" Target="../media/image110.png"/><Relationship Id="rId7" Type="http://schemas.openxmlformats.org/officeDocument/2006/relationships/image" Target="../media/image88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1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9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.gif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5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25.png"/><Relationship Id="rId33" Type="http://schemas.openxmlformats.org/officeDocument/2006/relationships/image" Target="../media/image57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59.png"/><Relationship Id="rId21" Type="http://schemas.openxmlformats.org/officeDocument/2006/relationships/image" Target="../media/image80.png"/><Relationship Id="rId7" Type="http://schemas.openxmlformats.org/officeDocument/2006/relationships/image" Target="../media/image63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26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170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80.png"/><Relationship Id="rId7" Type="http://schemas.openxmlformats.org/officeDocument/2006/relationships/image" Target="../media/image87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Ralf Herbrich</a:t>
            </a:r>
            <a:endParaRPr lang="de-DE" dirty="0"/>
          </a:p>
          <a:p>
            <a:pPr algn="l"/>
            <a:r>
              <a:rPr lang="en-US" dirty="0"/>
              <a:t>Bayesian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60033" cy="3563938"/>
              </a:xfrm>
            </p:spPr>
            <p:txBody>
              <a:bodyPr/>
              <a:lstStyle/>
              <a:p>
                <a:r>
                  <a:rPr lang="en-DE" b="1" dirty="0"/>
                  <a:t>Step 2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DE" dirty="0"/>
                  <a:t> follows from the Gaussian projection-noise factor</a:t>
                </a:r>
              </a:p>
              <a:p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Step 3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follows from the greater-than factor</a:t>
                </a:r>
              </a:p>
              <a:p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Final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  <a:p>
                <a:endParaRPr lang="en-DE" b="1" dirty="0"/>
              </a:p>
              <a:p>
                <a:endParaRPr lang="en-DE" dirty="0"/>
              </a:p>
              <a:p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60033" cy="3563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3A3D959-4067-9371-B385-DFF1D3DD76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Bayesian Linear Classification: Update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Data Message</a:t>
                </a:r>
                <a:endParaRPr lang="en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3A3D959-4067-9371-B385-DFF1D3DD7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99" r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1020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0509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8135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7624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 hidden="1">
            <a:extLst>
              <a:ext uri="{FF2B5EF4-FFF2-40B4-BE49-F238E27FC236}">
                <a16:creationId xmlns:a16="http://schemas.microsoft.com/office/drawing/2014/main" id="{CC91E2D1-6496-AB8B-0EAA-00134C4BB3CD}"/>
              </a:ext>
            </a:extLst>
          </p:cNvPr>
          <p:cNvSpPr/>
          <p:nvPr/>
        </p:nvSpPr>
        <p:spPr bwMode="gray">
          <a:xfrm>
            <a:off x="6986038" y="1855823"/>
            <a:ext cx="1573877" cy="1503171"/>
          </a:xfrm>
          <a:custGeom>
            <a:avLst/>
            <a:gdLst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269307 w 1804234"/>
              <a:gd name="connsiteY6" fmla="*/ 1615812 h 1615812"/>
              <a:gd name="connsiteX7" fmla="*/ 0 w 1804234"/>
              <a:gd name="connsiteY7" fmla="*/ 1346505 h 1615812"/>
              <a:gd name="connsiteX8" fmla="*/ 0 w 1804234"/>
              <a:gd name="connsiteY8" fmla="*/ 269307 h 1615812"/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715241 w 1804234"/>
              <a:gd name="connsiteY6" fmla="*/ 555597 h 1615812"/>
              <a:gd name="connsiteX7" fmla="*/ 269307 w 1804234"/>
              <a:gd name="connsiteY7" fmla="*/ 1615812 h 1615812"/>
              <a:gd name="connsiteX8" fmla="*/ 0 w 1804234"/>
              <a:gd name="connsiteY8" fmla="*/ 1346505 h 1615812"/>
              <a:gd name="connsiteX9" fmla="*/ 0 w 1804234"/>
              <a:gd name="connsiteY9" fmla="*/ 269307 h 1615812"/>
              <a:gd name="connsiteX0" fmla="*/ 0 w 1804234"/>
              <a:gd name="connsiteY0" fmla="*/ 269307 h 1676772"/>
              <a:gd name="connsiteX1" fmla="*/ 269307 w 1804234"/>
              <a:gd name="connsiteY1" fmla="*/ 0 h 1676772"/>
              <a:gd name="connsiteX2" fmla="*/ 1534927 w 1804234"/>
              <a:gd name="connsiteY2" fmla="*/ 0 h 1676772"/>
              <a:gd name="connsiteX3" fmla="*/ 1804234 w 1804234"/>
              <a:gd name="connsiteY3" fmla="*/ 269307 h 1676772"/>
              <a:gd name="connsiteX4" fmla="*/ 1804234 w 1804234"/>
              <a:gd name="connsiteY4" fmla="*/ 1346505 h 1676772"/>
              <a:gd name="connsiteX5" fmla="*/ 1534927 w 1804234"/>
              <a:gd name="connsiteY5" fmla="*/ 1615812 h 1676772"/>
              <a:gd name="connsiteX6" fmla="*/ 715241 w 1804234"/>
              <a:gd name="connsiteY6" fmla="*/ 555597 h 1676772"/>
              <a:gd name="connsiteX7" fmla="*/ 502987 w 1804234"/>
              <a:gd name="connsiteY7" fmla="*/ 1676772 h 1676772"/>
              <a:gd name="connsiteX8" fmla="*/ 0 w 1804234"/>
              <a:gd name="connsiteY8" fmla="*/ 1346505 h 1676772"/>
              <a:gd name="connsiteX9" fmla="*/ 0 w 1804234"/>
              <a:gd name="connsiteY9" fmla="*/ 269307 h 1676772"/>
              <a:gd name="connsiteX0" fmla="*/ 0 w 1804234"/>
              <a:gd name="connsiteY0" fmla="*/ 269307 h 1731341"/>
              <a:gd name="connsiteX1" fmla="*/ 269307 w 1804234"/>
              <a:gd name="connsiteY1" fmla="*/ 0 h 1731341"/>
              <a:gd name="connsiteX2" fmla="*/ 1534927 w 1804234"/>
              <a:gd name="connsiteY2" fmla="*/ 0 h 1731341"/>
              <a:gd name="connsiteX3" fmla="*/ 1804234 w 1804234"/>
              <a:gd name="connsiteY3" fmla="*/ 269307 h 1731341"/>
              <a:gd name="connsiteX4" fmla="*/ 1804234 w 1804234"/>
              <a:gd name="connsiteY4" fmla="*/ 1346505 h 1731341"/>
              <a:gd name="connsiteX5" fmla="*/ 1534927 w 1804234"/>
              <a:gd name="connsiteY5" fmla="*/ 1615812 h 1731341"/>
              <a:gd name="connsiteX6" fmla="*/ 715241 w 1804234"/>
              <a:gd name="connsiteY6" fmla="*/ 555597 h 1731341"/>
              <a:gd name="connsiteX7" fmla="*/ 502987 w 1804234"/>
              <a:gd name="connsiteY7" fmla="*/ 1676772 h 1731341"/>
              <a:gd name="connsiteX8" fmla="*/ 85321 w 1804234"/>
              <a:gd name="connsiteY8" fmla="*/ 1551277 h 1731341"/>
              <a:gd name="connsiteX9" fmla="*/ 0 w 1804234"/>
              <a:gd name="connsiteY9" fmla="*/ 1346505 h 1731341"/>
              <a:gd name="connsiteX10" fmla="*/ 0 w 1804234"/>
              <a:gd name="connsiteY10" fmla="*/ 269307 h 173134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534927 w 1804234"/>
              <a:gd name="connsiteY5" fmla="*/ 161581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250447 w 1804234"/>
              <a:gd name="connsiteY5" fmla="*/ 167677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250447 w 1804234"/>
              <a:gd name="connsiteY6" fmla="*/ 16767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301247 w 1804234"/>
              <a:gd name="connsiteY2" fmla="*/ 10160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715241 w 1804234"/>
              <a:gd name="connsiteY8" fmla="*/ 52511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49961 w 1804234"/>
              <a:gd name="connsiteY5" fmla="*/ 148015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695797"/>
              <a:gd name="connsiteY0" fmla="*/ 370907 h 1736331"/>
              <a:gd name="connsiteX1" fmla="*/ 645227 w 1695797"/>
              <a:gd name="connsiteY1" fmla="*/ 0 h 1736331"/>
              <a:gd name="connsiteX2" fmla="*/ 1301247 w 1695797"/>
              <a:gd name="connsiteY2" fmla="*/ 71120 h 1736331"/>
              <a:gd name="connsiteX3" fmla="*/ 1631514 w 1695797"/>
              <a:gd name="connsiteY3" fmla="*/ 330267 h 1736331"/>
              <a:gd name="connsiteX4" fmla="*/ 1682314 w 1695797"/>
              <a:gd name="connsiteY4" fmla="*/ 1336345 h 1736331"/>
              <a:gd name="connsiteX5" fmla="*/ 1649961 w 1695797"/>
              <a:gd name="connsiteY5" fmla="*/ 1480157 h 1736331"/>
              <a:gd name="connsiteX6" fmla="*/ 1341887 w 1695797"/>
              <a:gd name="connsiteY6" fmla="*/ 1483732 h 1736331"/>
              <a:gd name="connsiteX7" fmla="*/ 1253721 w 1695797"/>
              <a:gd name="connsiteY7" fmla="*/ 443837 h 1736331"/>
              <a:gd name="connsiteX8" fmla="*/ 562841 w 1695797"/>
              <a:gd name="connsiteY8" fmla="*/ 443837 h 1736331"/>
              <a:gd name="connsiteX9" fmla="*/ 502987 w 1695797"/>
              <a:gd name="connsiteY9" fmla="*/ 1646292 h 1736331"/>
              <a:gd name="connsiteX10" fmla="*/ 95481 w 1695797"/>
              <a:gd name="connsiteY10" fmla="*/ 1663037 h 1736331"/>
              <a:gd name="connsiteX11" fmla="*/ 0 w 1695797"/>
              <a:gd name="connsiteY11" fmla="*/ 1316025 h 1736331"/>
              <a:gd name="connsiteX12" fmla="*/ 142240 w 1695797"/>
              <a:gd name="connsiteY12" fmla="*/ 370907 h 1736331"/>
              <a:gd name="connsiteX0" fmla="*/ 142240 w 1695797"/>
              <a:gd name="connsiteY0" fmla="*/ 370907 h 1689345"/>
              <a:gd name="connsiteX1" fmla="*/ 645227 w 1695797"/>
              <a:gd name="connsiteY1" fmla="*/ 0 h 1689345"/>
              <a:gd name="connsiteX2" fmla="*/ 1301247 w 1695797"/>
              <a:gd name="connsiteY2" fmla="*/ 71120 h 1689345"/>
              <a:gd name="connsiteX3" fmla="*/ 1631514 w 1695797"/>
              <a:gd name="connsiteY3" fmla="*/ 330267 h 1689345"/>
              <a:gd name="connsiteX4" fmla="*/ 1682314 w 1695797"/>
              <a:gd name="connsiteY4" fmla="*/ 1336345 h 1689345"/>
              <a:gd name="connsiteX5" fmla="*/ 1649961 w 1695797"/>
              <a:gd name="connsiteY5" fmla="*/ 1480157 h 1689345"/>
              <a:gd name="connsiteX6" fmla="*/ 1341887 w 1695797"/>
              <a:gd name="connsiteY6" fmla="*/ 1483732 h 1689345"/>
              <a:gd name="connsiteX7" fmla="*/ 1253721 w 1695797"/>
              <a:gd name="connsiteY7" fmla="*/ 443837 h 1689345"/>
              <a:gd name="connsiteX8" fmla="*/ 562841 w 1695797"/>
              <a:gd name="connsiteY8" fmla="*/ 443837 h 1689345"/>
              <a:gd name="connsiteX9" fmla="*/ 523307 w 1695797"/>
              <a:gd name="connsiteY9" fmla="*/ 1534532 h 1689345"/>
              <a:gd name="connsiteX10" fmla="*/ 95481 w 1695797"/>
              <a:gd name="connsiteY10" fmla="*/ 1663037 h 1689345"/>
              <a:gd name="connsiteX11" fmla="*/ 0 w 1695797"/>
              <a:gd name="connsiteY11" fmla="*/ 1316025 h 1689345"/>
              <a:gd name="connsiteX12" fmla="*/ 142240 w 1695797"/>
              <a:gd name="connsiteY12" fmla="*/ 370907 h 1689345"/>
              <a:gd name="connsiteX0" fmla="*/ 142240 w 1695797"/>
              <a:gd name="connsiteY0" fmla="*/ 370907 h 1610835"/>
              <a:gd name="connsiteX1" fmla="*/ 645227 w 1695797"/>
              <a:gd name="connsiteY1" fmla="*/ 0 h 1610835"/>
              <a:gd name="connsiteX2" fmla="*/ 1301247 w 1695797"/>
              <a:gd name="connsiteY2" fmla="*/ 71120 h 1610835"/>
              <a:gd name="connsiteX3" fmla="*/ 1631514 w 1695797"/>
              <a:gd name="connsiteY3" fmla="*/ 330267 h 1610835"/>
              <a:gd name="connsiteX4" fmla="*/ 1682314 w 1695797"/>
              <a:gd name="connsiteY4" fmla="*/ 1336345 h 1610835"/>
              <a:gd name="connsiteX5" fmla="*/ 1649961 w 1695797"/>
              <a:gd name="connsiteY5" fmla="*/ 1480157 h 1610835"/>
              <a:gd name="connsiteX6" fmla="*/ 1341887 w 1695797"/>
              <a:gd name="connsiteY6" fmla="*/ 1483732 h 1610835"/>
              <a:gd name="connsiteX7" fmla="*/ 1253721 w 1695797"/>
              <a:gd name="connsiteY7" fmla="*/ 443837 h 1610835"/>
              <a:gd name="connsiteX8" fmla="*/ 562841 w 1695797"/>
              <a:gd name="connsiteY8" fmla="*/ 443837 h 1610835"/>
              <a:gd name="connsiteX9" fmla="*/ 523307 w 1695797"/>
              <a:gd name="connsiteY9" fmla="*/ 1534532 h 1610835"/>
              <a:gd name="connsiteX10" fmla="*/ 176761 w 1695797"/>
              <a:gd name="connsiteY10" fmla="*/ 1510637 h 1610835"/>
              <a:gd name="connsiteX11" fmla="*/ 0 w 1695797"/>
              <a:gd name="connsiteY11" fmla="*/ 1316025 h 1610835"/>
              <a:gd name="connsiteX12" fmla="*/ 142240 w 1695797"/>
              <a:gd name="connsiteY12" fmla="*/ 370907 h 1610835"/>
              <a:gd name="connsiteX0" fmla="*/ 5833 w 1559390"/>
              <a:gd name="connsiteY0" fmla="*/ 370907 h 1610835"/>
              <a:gd name="connsiteX1" fmla="*/ 508820 w 1559390"/>
              <a:gd name="connsiteY1" fmla="*/ 0 h 1610835"/>
              <a:gd name="connsiteX2" fmla="*/ 1164840 w 1559390"/>
              <a:gd name="connsiteY2" fmla="*/ 71120 h 1610835"/>
              <a:gd name="connsiteX3" fmla="*/ 1495107 w 1559390"/>
              <a:gd name="connsiteY3" fmla="*/ 330267 h 1610835"/>
              <a:gd name="connsiteX4" fmla="*/ 1545907 w 1559390"/>
              <a:gd name="connsiteY4" fmla="*/ 1336345 h 1610835"/>
              <a:gd name="connsiteX5" fmla="*/ 1513554 w 1559390"/>
              <a:gd name="connsiteY5" fmla="*/ 1480157 h 1610835"/>
              <a:gd name="connsiteX6" fmla="*/ 1205480 w 1559390"/>
              <a:gd name="connsiteY6" fmla="*/ 1483732 h 1610835"/>
              <a:gd name="connsiteX7" fmla="*/ 1117314 w 1559390"/>
              <a:gd name="connsiteY7" fmla="*/ 443837 h 1610835"/>
              <a:gd name="connsiteX8" fmla="*/ 426434 w 1559390"/>
              <a:gd name="connsiteY8" fmla="*/ 443837 h 1610835"/>
              <a:gd name="connsiteX9" fmla="*/ 386900 w 1559390"/>
              <a:gd name="connsiteY9" fmla="*/ 1534532 h 1610835"/>
              <a:gd name="connsiteX10" fmla="*/ 40354 w 1559390"/>
              <a:gd name="connsiteY10" fmla="*/ 1510637 h 1610835"/>
              <a:gd name="connsiteX11" fmla="*/ 15993 w 1559390"/>
              <a:gd name="connsiteY11" fmla="*/ 1326185 h 1610835"/>
              <a:gd name="connsiteX12" fmla="*/ 5833 w 1559390"/>
              <a:gd name="connsiteY12" fmla="*/ 370907 h 1610835"/>
              <a:gd name="connsiteX0" fmla="*/ 20320 w 1573877"/>
              <a:gd name="connsiteY0" fmla="*/ 370907 h 1610835"/>
              <a:gd name="connsiteX1" fmla="*/ 523307 w 1573877"/>
              <a:gd name="connsiteY1" fmla="*/ 0 h 1610835"/>
              <a:gd name="connsiteX2" fmla="*/ 1179327 w 1573877"/>
              <a:gd name="connsiteY2" fmla="*/ 71120 h 1610835"/>
              <a:gd name="connsiteX3" fmla="*/ 1509594 w 1573877"/>
              <a:gd name="connsiteY3" fmla="*/ 330267 h 1610835"/>
              <a:gd name="connsiteX4" fmla="*/ 1560394 w 1573877"/>
              <a:gd name="connsiteY4" fmla="*/ 1336345 h 1610835"/>
              <a:gd name="connsiteX5" fmla="*/ 1528041 w 1573877"/>
              <a:gd name="connsiteY5" fmla="*/ 1480157 h 1610835"/>
              <a:gd name="connsiteX6" fmla="*/ 1219967 w 1573877"/>
              <a:gd name="connsiteY6" fmla="*/ 1483732 h 1610835"/>
              <a:gd name="connsiteX7" fmla="*/ 1131801 w 1573877"/>
              <a:gd name="connsiteY7" fmla="*/ 443837 h 1610835"/>
              <a:gd name="connsiteX8" fmla="*/ 440921 w 1573877"/>
              <a:gd name="connsiteY8" fmla="*/ 443837 h 1610835"/>
              <a:gd name="connsiteX9" fmla="*/ 401387 w 1573877"/>
              <a:gd name="connsiteY9" fmla="*/ 1534532 h 1610835"/>
              <a:gd name="connsiteX10" fmla="*/ 54841 w 1573877"/>
              <a:gd name="connsiteY10" fmla="*/ 1510637 h 1610835"/>
              <a:gd name="connsiteX11" fmla="*/ 0 w 1573877"/>
              <a:gd name="connsiteY11" fmla="*/ 1336345 h 1610835"/>
              <a:gd name="connsiteX12" fmla="*/ 20320 w 1573877"/>
              <a:gd name="connsiteY12" fmla="*/ 370907 h 1610835"/>
              <a:gd name="connsiteX0" fmla="*/ 20320 w 1573877"/>
              <a:gd name="connsiteY0" fmla="*/ 299787 h 1539715"/>
              <a:gd name="connsiteX1" fmla="*/ 513147 w 1573877"/>
              <a:gd name="connsiteY1" fmla="*/ 10160 h 1539715"/>
              <a:gd name="connsiteX2" fmla="*/ 1179327 w 1573877"/>
              <a:gd name="connsiteY2" fmla="*/ 0 h 1539715"/>
              <a:gd name="connsiteX3" fmla="*/ 1509594 w 1573877"/>
              <a:gd name="connsiteY3" fmla="*/ 259147 h 1539715"/>
              <a:gd name="connsiteX4" fmla="*/ 1560394 w 1573877"/>
              <a:gd name="connsiteY4" fmla="*/ 1265225 h 1539715"/>
              <a:gd name="connsiteX5" fmla="*/ 1528041 w 1573877"/>
              <a:gd name="connsiteY5" fmla="*/ 1409037 h 1539715"/>
              <a:gd name="connsiteX6" fmla="*/ 1219967 w 1573877"/>
              <a:gd name="connsiteY6" fmla="*/ 1412612 h 1539715"/>
              <a:gd name="connsiteX7" fmla="*/ 1131801 w 1573877"/>
              <a:gd name="connsiteY7" fmla="*/ 372717 h 1539715"/>
              <a:gd name="connsiteX8" fmla="*/ 440921 w 1573877"/>
              <a:gd name="connsiteY8" fmla="*/ 372717 h 1539715"/>
              <a:gd name="connsiteX9" fmla="*/ 401387 w 1573877"/>
              <a:gd name="connsiteY9" fmla="*/ 1463412 h 1539715"/>
              <a:gd name="connsiteX10" fmla="*/ 54841 w 1573877"/>
              <a:gd name="connsiteY10" fmla="*/ 1439517 h 1539715"/>
              <a:gd name="connsiteX11" fmla="*/ 0 w 1573877"/>
              <a:gd name="connsiteY11" fmla="*/ 1265225 h 1539715"/>
              <a:gd name="connsiteX12" fmla="*/ 20320 w 1573877"/>
              <a:gd name="connsiteY12" fmla="*/ 299787 h 1539715"/>
              <a:gd name="connsiteX0" fmla="*/ 20320 w 1573877"/>
              <a:gd name="connsiteY0" fmla="*/ 289627 h 1529555"/>
              <a:gd name="connsiteX1" fmla="*/ 513147 w 1573877"/>
              <a:gd name="connsiteY1" fmla="*/ 0 h 1529555"/>
              <a:gd name="connsiteX2" fmla="*/ 1108207 w 1573877"/>
              <a:gd name="connsiteY2" fmla="*/ 0 h 1529555"/>
              <a:gd name="connsiteX3" fmla="*/ 1509594 w 1573877"/>
              <a:gd name="connsiteY3" fmla="*/ 248987 h 1529555"/>
              <a:gd name="connsiteX4" fmla="*/ 1560394 w 1573877"/>
              <a:gd name="connsiteY4" fmla="*/ 1255065 h 1529555"/>
              <a:gd name="connsiteX5" fmla="*/ 1528041 w 1573877"/>
              <a:gd name="connsiteY5" fmla="*/ 1398877 h 1529555"/>
              <a:gd name="connsiteX6" fmla="*/ 1219967 w 1573877"/>
              <a:gd name="connsiteY6" fmla="*/ 1402452 h 1529555"/>
              <a:gd name="connsiteX7" fmla="*/ 1131801 w 1573877"/>
              <a:gd name="connsiteY7" fmla="*/ 362557 h 1529555"/>
              <a:gd name="connsiteX8" fmla="*/ 440921 w 1573877"/>
              <a:gd name="connsiteY8" fmla="*/ 362557 h 1529555"/>
              <a:gd name="connsiteX9" fmla="*/ 401387 w 1573877"/>
              <a:gd name="connsiteY9" fmla="*/ 1453252 h 1529555"/>
              <a:gd name="connsiteX10" fmla="*/ 54841 w 1573877"/>
              <a:gd name="connsiteY10" fmla="*/ 1429357 h 1529555"/>
              <a:gd name="connsiteX11" fmla="*/ 0 w 1573877"/>
              <a:gd name="connsiteY11" fmla="*/ 1255065 h 1529555"/>
              <a:gd name="connsiteX12" fmla="*/ 20320 w 1573877"/>
              <a:gd name="connsiteY12" fmla="*/ 289627 h 1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3877" h="1529555">
                <a:moveTo>
                  <a:pt x="20320" y="289627"/>
                </a:moveTo>
                <a:cubicBezTo>
                  <a:pt x="20320" y="140893"/>
                  <a:pt x="364413" y="0"/>
                  <a:pt x="513147" y="0"/>
                </a:cubicBezTo>
                <a:lnTo>
                  <a:pt x="1108207" y="0"/>
                </a:lnTo>
                <a:cubicBezTo>
                  <a:pt x="1256941" y="0"/>
                  <a:pt x="1509594" y="100253"/>
                  <a:pt x="1509594" y="248987"/>
                </a:cubicBezTo>
                <a:lnTo>
                  <a:pt x="1560394" y="1255065"/>
                </a:lnTo>
                <a:cubicBezTo>
                  <a:pt x="1541455" y="1458567"/>
                  <a:pt x="1620339" y="1343833"/>
                  <a:pt x="1528041" y="1398877"/>
                </a:cubicBezTo>
                <a:cubicBezTo>
                  <a:pt x="1435743" y="1453921"/>
                  <a:pt x="1331727" y="1551465"/>
                  <a:pt x="1219967" y="1402452"/>
                </a:cubicBezTo>
                <a:cubicBezTo>
                  <a:pt x="1057095" y="1282487"/>
                  <a:pt x="1200682" y="544339"/>
                  <a:pt x="1131801" y="362557"/>
                </a:cubicBezTo>
                <a:cubicBezTo>
                  <a:pt x="1062920" y="180775"/>
                  <a:pt x="494923" y="187548"/>
                  <a:pt x="440921" y="362557"/>
                </a:cubicBezTo>
                <a:cubicBezTo>
                  <a:pt x="312596" y="367135"/>
                  <a:pt x="529712" y="1448674"/>
                  <a:pt x="401387" y="1453252"/>
                </a:cubicBezTo>
                <a:cubicBezTo>
                  <a:pt x="298094" y="1610732"/>
                  <a:pt x="138672" y="1484402"/>
                  <a:pt x="54841" y="1429357"/>
                </a:cubicBezTo>
                <a:cubicBezTo>
                  <a:pt x="-28990" y="1374312"/>
                  <a:pt x="15914" y="1460260"/>
                  <a:pt x="0" y="1255065"/>
                </a:cubicBezTo>
                <a:lnTo>
                  <a:pt x="20320" y="289627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73C81-9716-E242-32BA-D67D7F3D087C}"/>
              </a:ext>
            </a:extLst>
          </p:cNvPr>
          <p:cNvCxnSpPr>
            <a:cxnSpLocks/>
          </p:cNvCxnSpPr>
          <p:nvPr/>
        </p:nvCxnSpPr>
        <p:spPr bwMode="gray">
          <a:xfrm flipV="1">
            <a:off x="8406708" y="2382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  <a:blipFill>
                <a:blip r:embed="rId2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80F32D-99A9-6988-4C6F-578BD6E7C470}"/>
              </a:ext>
            </a:extLst>
          </p:cNvPr>
          <p:cNvCxnSpPr>
            <a:cxnSpLocks/>
          </p:cNvCxnSpPr>
          <p:nvPr/>
        </p:nvCxnSpPr>
        <p:spPr bwMode="gray">
          <a:xfrm flipV="1">
            <a:off x="7284765" y="239742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D39E93-4C4A-5852-2FEB-791ADA092108}"/>
              </a:ext>
            </a:extLst>
          </p:cNvPr>
          <p:cNvCxnSpPr>
            <a:cxnSpLocks/>
          </p:cNvCxnSpPr>
          <p:nvPr/>
        </p:nvCxnSpPr>
        <p:spPr bwMode="gray">
          <a:xfrm flipV="1">
            <a:off x="8460516" y="286209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  <a:blipFill>
                <a:blip r:embed="rId22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2F0712-29F4-333F-80F9-69A5C889BBA5}"/>
              </a:ext>
            </a:extLst>
          </p:cNvPr>
          <p:cNvCxnSpPr>
            <a:cxnSpLocks/>
          </p:cNvCxnSpPr>
          <p:nvPr/>
        </p:nvCxnSpPr>
        <p:spPr bwMode="gray">
          <a:xfrm flipV="1">
            <a:off x="7313934" y="286904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DF4BE-1286-7967-AEE3-F4487B29512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51920" y="3348234"/>
            <a:ext cx="276966" cy="3948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6A25EE-FA65-7206-AA48-F8E4B95B4CA1}"/>
              </a:ext>
            </a:extLst>
          </p:cNvPr>
          <p:cNvSpPr txBox="1"/>
          <p:nvPr/>
        </p:nvSpPr>
        <p:spPr bwMode="gray">
          <a:xfrm>
            <a:off x="3699943" y="3604677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Variance correction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of truncated Gaussian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B8F0C27-F6FD-A18A-9EAA-E4F524E595F8}"/>
              </a:ext>
            </a:extLst>
          </p:cNvPr>
          <p:cNvSpPr/>
          <p:nvPr/>
        </p:nvSpPr>
        <p:spPr bwMode="gray">
          <a:xfrm>
            <a:off x="3025191" y="3383787"/>
            <a:ext cx="565773" cy="44178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15587F5-2FDE-0D4B-F791-E17C8D9DA411}"/>
              </a:ext>
            </a:extLst>
          </p:cNvPr>
          <p:cNvSpPr/>
          <p:nvPr/>
        </p:nvSpPr>
        <p:spPr bwMode="gray">
          <a:xfrm>
            <a:off x="5276309" y="2881333"/>
            <a:ext cx="609145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D6E892-A211-F852-1540-0A94D2E0869D}"/>
              </a:ext>
            </a:extLst>
          </p:cNvPr>
          <p:cNvCxnSpPr>
            <a:cxnSpLocks/>
          </p:cNvCxnSpPr>
          <p:nvPr/>
        </p:nvCxnSpPr>
        <p:spPr bwMode="gray">
          <a:xfrm flipV="1">
            <a:off x="4818958" y="3222155"/>
            <a:ext cx="457351" cy="3825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9F4F8AD-A622-311B-A404-7F0D64466A39}"/>
              </a:ext>
            </a:extLst>
          </p:cNvPr>
          <p:cNvSpPr/>
          <p:nvPr/>
        </p:nvSpPr>
        <p:spPr bwMode="gray">
          <a:xfrm>
            <a:off x="3370797" y="2887345"/>
            <a:ext cx="597870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75ECB6-BF87-4336-1FA1-814C429DE130}"/>
              </a:ext>
            </a:extLst>
          </p:cNvPr>
          <p:cNvSpPr/>
          <p:nvPr/>
        </p:nvSpPr>
        <p:spPr bwMode="gray">
          <a:xfrm>
            <a:off x="5580633" y="3377919"/>
            <a:ext cx="609145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DA7D33-A94B-671F-9DF0-3AB4D6288DEB}"/>
              </a:ext>
            </a:extLst>
          </p:cNvPr>
          <p:cNvCxnSpPr>
            <a:cxnSpLocks/>
          </p:cNvCxnSpPr>
          <p:nvPr/>
        </p:nvCxnSpPr>
        <p:spPr bwMode="gray">
          <a:xfrm flipV="1">
            <a:off x="5227001" y="3759107"/>
            <a:ext cx="353632" cy="763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9E8D62-6492-28AC-0525-FDF175FE76A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552514" y="3759107"/>
            <a:ext cx="276740" cy="1445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4CFD33-F0A6-201A-4C1E-7AB60844D6CD}"/>
              </a:ext>
            </a:extLst>
          </p:cNvPr>
          <p:cNvSpPr txBox="1"/>
          <p:nvPr/>
        </p:nvSpPr>
        <p:spPr bwMode="gray">
          <a:xfrm>
            <a:off x="345203" y="2556386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Mean correction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of truncated Gaussian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5A0939EC-755C-0679-86C5-55F7C76EB26F}"/>
              </a:ext>
            </a:extLst>
          </p:cNvPr>
          <p:cNvSpPr/>
          <p:nvPr/>
        </p:nvSpPr>
        <p:spPr bwMode="gray">
          <a:xfrm>
            <a:off x="2318296" y="2890670"/>
            <a:ext cx="547207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9E2E90-107F-859B-B38D-438881C8750C}"/>
              </a:ext>
            </a:extLst>
          </p:cNvPr>
          <p:cNvCxnSpPr>
            <a:cxnSpLocks/>
          </p:cNvCxnSpPr>
          <p:nvPr/>
        </p:nvCxnSpPr>
        <p:spPr bwMode="gray">
          <a:xfrm>
            <a:off x="1824422" y="2836003"/>
            <a:ext cx="443322" cy="102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95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46" grpId="0" animBg="1"/>
      <p:bldP spid="49" grpId="0" animBg="1"/>
      <p:bldP spid="57" grpId="0"/>
      <p:bldP spid="67" grpId="0"/>
      <p:bldP spid="68" grpId="0"/>
      <p:bldP spid="69" grpId="0" animBg="1"/>
      <p:bldP spid="70" grpId="0"/>
      <p:bldP spid="25" grpId="0"/>
      <p:bldP spid="29" grpId="0"/>
      <p:bldP spid="31" grpId="0"/>
      <p:bldP spid="34" grpId="0"/>
      <p:bldP spid="41" grpId="0"/>
      <p:bldP spid="42" grpId="0" animBg="1"/>
      <p:bldP spid="43" grpId="0" animBg="1"/>
      <p:bldP spid="47" grpId="0" animBg="1"/>
      <p:bldP spid="48" grpId="0" animBg="1"/>
      <p:bldP spid="74" grpId="0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92532-F5FF-D3DA-6AF0-DB372DD62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Classification: Putting It all Together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358776" y="1243789"/>
                <a:ext cx="7141772" cy="354728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r>
                  <a:rPr lang="en-US" sz="1400" b="1" dirty="0"/>
                  <a:t>Given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r>
                  <a:rPr lang="en-US" sz="1400" b="0" dirty="0"/>
                  <a:t> and feature map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Repeat until </a:t>
                </a:r>
                <a:r>
                  <a:rPr lang="en-US" sz="1400" dirty="0"/>
                  <a:t>maximum change </a:t>
                </a:r>
                <a:r>
                  <a:rPr lang="en-US" sz="1400" dirty="0" err="1"/>
                  <a:t>componentwisein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small (e.g.,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400" b="0" dirty="0"/>
                  <a:t>)</a:t>
                </a:r>
              </a:p>
              <a:p>
                <a:pPr lvl="1"/>
                <a:r>
                  <a:rPr lang="en-US" sz="1400" b="1" dirty="0"/>
                  <a:t>For all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1400" dirty="0"/>
                </a:br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	</a:t>
                </a:r>
                <a:br>
                  <a:rPr lang="en-US" sz="1400" dirty="0"/>
                </a:br>
                <a:r>
                  <a:rPr lang="en-US" sz="1400" dirty="0"/>
                  <a:t>  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b="0" dirty="0"/>
                  <a:t>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400" b="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/>
                  <a:t> </a:t>
                </a:r>
                <a:endParaRPr lang="en-US" sz="1400" b="0" dirty="0"/>
              </a:p>
              <a:p>
                <a:pPr lvl="1"/>
                <a:r>
                  <a:rPr lang="en-US" sz="1400" dirty="0"/>
                  <a:t> 	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 	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br>
                  <a:rPr lang="en-US" sz="1400" b="1" dirty="0"/>
                </a:br>
                <a:r>
                  <a:rPr lang="en-US" sz="1400" dirty="0"/>
                  <a:t> 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</m:oMath>
                </a14:m>
                <a:endParaRPr lang="en-US" sz="1400" dirty="0"/>
              </a:p>
              <a:p>
                <a:pPr lvl="1"/>
                <a:r>
                  <a:rPr lang="en-US" sz="1400" b="1" dirty="0"/>
                  <a:t>End For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8776" y="1243789"/>
                <a:ext cx="7141772" cy="3547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4F46A62-DEEE-874B-7167-53F21487C287}"/>
              </a:ext>
            </a:extLst>
          </p:cNvPr>
          <p:cNvSpPr/>
          <p:nvPr/>
        </p:nvSpPr>
        <p:spPr bwMode="gray">
          <a:xfrm>
            <a:off x="2123728" y="2649897"/>
            <a:ext cx="2592288" cy="119205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7A215-85F7-DBAA-31C1-EFEE0593732B}"/>
              </a:ext>
            </a:extLst>
          </p:cNvPr>
          <p:cNvSpPr txBox="1"/>
          <p:nvPr/>
        </p:nvSpPr>
        <p:spPr bwMode="gray">
          <a:xfrm>
            <a:off x="7217455" y="2116901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Majority of algorithm is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additions, multiplication,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and division of scalars!</a:t>
            </a:r>
            <a:endParaRPr lang="en-DE" sz="1050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EB7436-DFDC-F2FF-5840-D71204DF8731}"/>
              </a:ext>
            </a:extLst>
          </p:cNvPr>
          <p:cNvCxnSpPr>
            <a:cxnSpLocks/>
            <a:stCxn id="17" idx="1"/>
          </p:cNvCxnSpPr>
          <p:nvPr/>
        </p:nvCxnSpPr>
        <p:spPr bwMode="gray">
          <a:xfrm flipH="1">
            <a:off x="4716016" y="2451185"/>
            <a:ext cx="2501439" cy="4085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7AF5A95-7A59-2CD1-A9B1-5C7D58A12A9B}"/>
              </a:ext>
            </a:extLst>
          </p:cNvPr>
          <p:cNvSpPr/>
          <p:nvPr/>
        </p:nvSpPr>
        <p:spPr bwMode="gray">
          <a:xfrm>
            <a:off x="1979712" y="3867894"/>
            <a:ext cx="4752528" cy="36617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6F415-45DA-78FE-8B19-1455EC7905E2}"/>
              </a:ext>
            </a:extLst>
          </p:cNvPr>
          <p:cNvSpPr txBox="1"/>
          <p:nvPr/>
        </p:nvSpPr>
        <p:spPr bwMode="gray">
          <a:xfrm>
            <a:off x="7386288" y="2970814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Algorithm requires </a:t>
            </a:r>
            <a:r>
              <a:rPr lang="en-US" sz="1050" b="1" dirty="0">
                <a:solidFill>
                  <a:srgbClr val="C00000"/>
                </a:solidFill>
              </a:rPr>
              <a:t>no</a:t>
            </a:r>
            <a:r>
              <a:rPr lang="en-US" sz="1050" dirty="0">
                <a:solidFill>
                  <a:srgbClr val="C00000"/>
                </a:solidFill>
              </a:rPr>
              <a:t> 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matrix inverses – just matrix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products!</a:t>
            </a:r>
            <a:endParaRPr lang="en-DE" sz="105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99C06F-0605-9E57-AA3B-122CF8F65068}"/>
              </a:ext>
            </a:extLst>
          </p:cNvPr>
          <p:cNvCxnSpPr>
            <a:cxnSpLocks/>
          </p:cNvCxnSpPr>
          <p:nvPr/>
        </p:nvCxnSpPr>
        <p:spPr bwMode="gray">
          <a:xfrm flipH="1">
            <a:off x="5268300" y="3379724"/>
            <a:ext cx="2232248" cy="43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55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" grpId="0" animBg="1"/>
      <p:bldP spid="17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Predicition Tree</a:t>
                </a:r>
                <a:r>
                  <a:rPr lang="en-DE" dirty="0"/>
                  <a:t>: Simple factor chain given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Posterior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Projection-Noise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Outcome Probability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r>
                  <a:rPr lang="en-US" b="1" dirty="0"/>
                  <a:t>Bayesian Linear </a:t>
                </a:r>
                <a:r>
                  <a:rPr lang="en-US" b="1" dirty="0" err="1"/>
                  <a:t>Probit</a:t>
                </a:r>
                <a:r>
                  <a:rPr lang="en-US" b="1" dirty="0"/>
                  <a:t> Regression in Matrix Notation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0471" y="12408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 flipH="1">
            <a:off x="7853470" y="1366897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370277"/>
            <a:ext cx="0" cy="203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>
            <a:off x="7853470" y="1827022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790471" y="207114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853470" y="2197146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883976" y="1978880"/>
                <a:ext cx="937746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83976" y="1978880"/>
                <a:ext cx="937746" cy="235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25610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>
            <a:off x="7745470" y="1827022"/>
            <a:ext cx="0" cy="1761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1024992" y="3151604"/>
                <a:ext cx="5995279" cy="9627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=+1|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3151604"/>
                <a:ext cx="5995279" cy="9627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533E09-4D0C-1C77-FF35-C795E8F971D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 bwMode="gray">
          <a:xfrm flipV="1">
            <a:off x="4115913" y="3799676"/>
            <a:ext cx="492092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835D3C-0EAE-84EC-8C0C-9F3A17A31569}"/>
              </a:ext>
            </a:extLst>
          </p:cNvPr>
          <p:cNvSpPr txBox="1"/>
          <p:nvPr/>
        </p:nvSpPr>
        <p:spPr bwMode="gray">
          <a:xfrm>
            <a:off x="3491880" y="4283842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data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DA0D10-4223-2CBC-4D75-9B4DFEF86203}"/>
              </a:ext>
            </a:extLst>
          </p:cNvPr>
          <p:cNvSpPr/>
          <p:nvPr/>
        </p:nvSpPr>
        <p:spPr bwMode="gray">
          <a:xfrm>
            <a:off x="4499993" y="3475405"/>
            <a:ext cx="216024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2DC1C5-25CC-49D1-D825-115812D5D2C8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 bwMode="gray">
          <a:xfrm flipH="1" flipV="1">
            <a:off x="5376108" y="3799676"/>
            <a:ext cx="372060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76855B-D05A-50A2-B6DA-5ED935275648}"/>
              </a:ext>
            </a:extLst>
          </p:cNvPr>
          <p:cNvSpPr txBox="1"/>
          <p:nvPr/>
        </p:nvSpPr>
        <p:spPr bwMode="gray">
          <a:xfrm>
            <a:off x="5124135" y="4283842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FD6F6A4-D3F5-F142-1589-1BBCC09C9774}"/>
              </a:ext>
            </a:extLst>
          </p:cNvPr>
          <p:cNvSpPr/>
          <p:nvPr/>
        </p:nvSpPr>
        <p:spPr bwMode="gray">
          <a:xfrm>
            <a:off x="4884072" y="3475405"/>
            <a:ext cx="984071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2402866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/>
      <p:bldP spid="37" grpId="0"/>
      <p:bldP spid="46" grpId="0" animBg="1"/>
      <p:bldP spid="49" grpId="0" animBg="1"/>
      <p:bldP spid="57" grpId="0"/>
      <p:bldP spid="61" grpId="0"/>
      <p:bldP spid="68" grpId="0"/>
      <p:bldP spid="31" grpId="0" animBg="1"/>
      <p:bldP spid="41" grpId="0"/>
      <p:bldP spid="42" grpId="0" animBg="1"/>
      <p:bldP spid="52" grpId="0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Classification in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/>
              <p:nvPr/>
            </p:nvSpPr>
            <p:spPr bwMode="gray">
              <a:xfrm>
                <a:off x="201747" y="232395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952"/>
                <a:ext cx="914400" cy="319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/>
              <p:nvPr/>
            </p:nvSpPr>
            <p:spPr bwMode="gray">
              <a:xfrm>
                <a:off x="201747" y="410604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4106042"/>
                <a:ext cx="914400" cy="319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/>
              <p:nvPr/>
            </p:nvSpPr>
            <p:spPr bwMode="gray">
              <a:xfrm>
                <a:off x="206271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2712" y="1193019"/>
                <a:ext cx="914400" cy="319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/>
              <p:nvPr/>
            </p:nvSpPr>
            <p:spPr bwMode="gray">
              <a:xfrm>
                <a:off x="4799996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99996" y="1152703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A585C4EF-DA38-B8EE-73DF-7D28C3F00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96" y="1643756"/>
            <a:ext cx="2520000" cy="1680000"/>
          </a:xfrm>
          <a:prstGeom prst="rect">
            <a:avLst/>
          </a:prstGeom>
        </p:spPr>
      </p:pic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9FB58A14-0285-DFAF-ECD2-A9DE730EF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96" y="3425846"/>
            <a:ext cx="2520000" cy="1680000"/>
          </a:xfrm>
          <a:prstGeom prst="rect">
            <a:avLst/>
          </a:prstGeom>
        </p:spPr>
      </p:pic>
      <p:pic>
        <p:nvPicPr>
          <p:cNvPr id="10" name="Picture 9" descr="A graph showing a red and blue dotted line&#10;&#10;Description automatically generated with medium confidence">
            <a:extLst>
              <a:ext uri="{FF2B5EF4-FFF2-40B4-BE49-F238E27FC236}">
                <a16:creationId xmlns:a16="http://schemas.microsoft.com/office/drawing/2014/main" id="{98974BBB-F261-4DC9-C971-DFE44FAD8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12" y="3425846"/>
            <a:ext cx="2520000" cy="1680000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3A9A5C2-CDF7-5C37-3C0A-4438654399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12" y="1643756"/>
            <a:ext cx="2520000" cy="1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72DD4-A594-BB3B-2648-C1432955A444}"/>
                  </a:ext>
                </a:extLst>
              </p:cNvPr>
              <p:cNvSpPr txBox="1"/>
              <p:nvPr/>
            </p:nvSpPr>
            <p:spPr bwMode="gray">
              <a:xfrm>
                <a:off x="6785697" y="1958475"/>
                <a:ext cx="2196781" cy="12265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>
                    <a:solidFill>
                      <a:srgbClr val="C00000"/>
                    </a:solidFill>
                  </a:rPr>
                  <a:t>225 features of </a:t>
                </a:r>
                <a:br>
                  <a:rPr lang="en-US" sz="1200" dirty="0">
                    <a:solidFill>
                      <a:srgbClr val="C00000"/>
                    </a:solidFill>
                  </a:rPr>
                </a:br>
                <a:r>
                  <a:rPr lang="en-US" sz="1200" dirty="0">
                    <a:solidFill>
                      <a:srgbClr val="C00000"/>
                    </a:solidFill>
                  </a:rPr>
                  <a:t>value of 225 </a:t>
                </a:r>
                <a:r>
                  <a:rPr lang="en-DE" sz="1200" dirty="0">
                    <a:solidFill>
                      <a:srgbClr val="C00000"/>
                    </a:solidFill>
                  </a:rPr>
                  <a:t>Gaussian </a:t>
                </a:r>
                <a:br>
                  <a:rPr lang="en-DE" sz="1200" dirty="0">
                    <a:solidFill>
                      <a:srgbClr val="C00000"/>
                    </a:solidFill>
                  </a:rPr>
                </a:br>
                <a:r>
                  <a:rPr lang="en-DE" sz="1200" dirty="0">
                    <a:solidFill>
                      <a:srgbClr val="C00000"/>
                    </a:solidFill>
                  </a:rPr>
                  <a:t>density in 2D </a:t>
                </a:r>
                <a:r>
                  <a:rPr lang="en-US" sz="1200" dirty="0">
                    <a:solidFill>
                      <a:srgbClr val="C00000"/>
                    </a:solidFill>
                  </a:rPr>
                  <a:t>on 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GB" sz="1200" dirty="0">
                    <a:solidFill>
                      <a:srgbClr val="C00000"/>
                    </a:solidFill>
                  </a:rPr>
                  <a:t> grid </a:t>
                </a:r>
                <a:br>
                  <a:rPr lang="en-GB" sz="1200" dirty="0">
                    <a:solidFill>
                      <a:srgbClr val="C00000"/>
                    </a:solidFill>
                  </a:rPr>
                </a:br>
                <a:r>
                  <a:rPr lang="en-GB" sz="1200" dirty="0">
                    <a:solidFill>
                      <a:srgbClr val="C0000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1200" dirty="0">
                    <a:solidFill>
                      <a:srgbClr val="C00000"/>
                    </a:solidFill>
                  </a:rPr>
                  <a:t> resolutions</a:t>
                </a:r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72DD4-A594-BB3B-2648-C1432955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5697" y="1958475"/>
                <a:ext cx="2196781" cy="1226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152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98E1BD-C5AA-7451-5C72-2F2BD26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Linear Classification for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/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𝐝𝐢𝐚𝐠</m:t>
                      </m:r>
                      <m:d>
                        <m:d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person&#10;&#10;Description automatically generated">
            <a:extLst>
              <a:ext uri="{FF2B5EF4-FFF2-40B4-BE49-F238E27FC236}">
                <a16:creationId xmlns:a16="http://schemas.microsoft.com/office/drawing/2014/main" id="{904F4E65-8C86-7FBB-2F33-AE632A29E3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18" y="3419511"/>
            <a:ext cx="2520000" cy="1680000"/>
          </a:xfrm>
          <a:prstGeom prst="rect">
            <a:avLst/>
          </a:prstGeom>
        </p:spPr>
      </p:pic>
      <p:pic>
        <p:nvPicPr>
          <p:cNvPr id="9" name="Picture 8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3650B52F-C18B-B714-0D7C-363011D1B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8" y="3419511"/>
            <a:ext cx="2520000" cy="1680000"/>
          </a:xfrm>
          <a:prstGeom prst="rect">
            <a:avLst/>
          </a:prstGeom>
        </p:spPr>
      </p:pic>
      <p:pic>
        <p:nvPicPr>
          <p:cNvPr id="12" name="Picture 11" descr="A black object with a white center&#10;&#10;Description automatically generated">
            <a:extLst>
              <a:ext uri="{FF2B5EF4-FFF2-40B4-BE49-F238E27FC236}">
                <a16:creationId xmlns:a16="http://schemas.microsoft.com/office/drawing/2014/main" id="{2D7FED53-9391-8410-CC5B-4EFA53388E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18" y="1626205"/>
            <a:ext cx="2520000" cy="1680000"/>
          </a:xfrm>
          <a:prstGeom prst="rect">
            <a:avLst/>
          </a:prstGeom>
        </p:spPr>
      </p:pic>
      <p:pic>
        <p:nvPicPr>
          <p:cNvPr id="14" name="Picture 13" descr="A black and white image of a keyhole&#10;&#10;Description automatically generated">
            <a:extLst>
              <a:ext uri="{FF2B5EF4-FFF2-40B4-BE49-F238E27FC236}">
                <a16:creationId xmlns:a16="http://schemas.microsoft.com/office/drawing/2014/main" id="{39E502A6-15DA-5DBD-CC02-2D3CE9EF2D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8" y="1670058"/>
            <a:ext cx="2520000" cy="1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5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b="1" dirty="0"/>
              <a:t>Appendix: Bayesian Classification via Optimization</a:t>
            </a:r>
          </a:p>
          <a:p>
            <a:pPr marL="614125" lvl="1" indent="-342900"/>
            <a:r>
              <a:rPr lang="en-US" altLang="en-DE" b="1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123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5546D5-AC01-AFA9-7300-C53AB6CA51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Find the maximum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set this to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Compute the negative second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2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200" dirty="0"/>
                  <a:t> and set it to the precision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b="1" dirty="0"/>
                  <a:t>Intuition (in 1D)</a:t>
                </a:r>
                <a:endParaRPr lang="en-US" dirty="0"/>
              </a:p>
              <a:p>
                <a:pPr lvl="1"/>
                <a:r>
                  <a:rPr lang="en-US" sz="1200" dirty="0"/>
                  <a:t>The log-density of a Gaussian is a quadratic function of the variable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Consider the 2</a:t>
                </a:r>
                <a:r>
                  <a:rPr lang="en-US" sz="1200" baseline="30000" dirty="0"/>
                  <a:t>nd</a:t>
                </a:r>
                <a:r>
                  <a:rPr lang="en-US" sz="1200" dirty="0"/>
                  <a:t> –order Taylor expansion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200" dirty="0"/>
                  <a:t> at the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𝑑𝑤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lim>
                      </m:limLow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5546D5-AC01-AFA9-7300-C53AB6CA5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5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B6CB22-A29E-5C78-3CA2-E509597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567A7F-D69F-3A93-2A76-CCFA9547AF69}"/>
              </a:ext>
            </a:extLst>
          </p:cNvPr>
          <p:cNvSpPr/>
          <p:nvPr/>
        </p:nvSpPr>
        <p:spPr bwMode="gray">
          <a:xfrm>
            <a:off x="4932040" y="3278650"/>
            <a:ext cx="576063" cy="43204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5243B2-7C83-E338-349D-0D188BAC1157}"/>
              </a:ext>
            </a:extLst>
          </p:cNvPr>
          <p:cNvSpPr/>
          <p:nvPr/>
        </p:nvSpPr>
        <p:spPr bwMode="gray">
          <a:xfrm>
            <a:off x="4242193" y="3975101"/>
            <a:ext cx="1193904" cy="59860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4563-1837-AAC7-2C45-8637BDE30C66}"/>
              </a:ext>
            </a:extLst>
          </p:cNvPr>
          <p:cNvSpPr txBox="1"/>
          <p:nvPr/>
        </p:nvSpPr>
        <p:spPr bwMode="gray">
          <a:xfrm>
            <a:off x="7424031" y="2510251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Pierre-Simon Laplace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(1749 – 1827)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F5C8C0-92CD-4FD3-106A-2FF92A54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5910" y="1211334"/>
            <a:ext cx="1108409" cy="12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01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59BF369-0EEB-C189-F075-06DDCF27A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4158137"/>
            <a:ext cx="6877051" cy="909124"/>
          </a:xfrm>
        </p:spPr>
        <p:txBody>
          <a:bodyPr/>
          <a:lstStyle/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Only applicable for continuous distributions (e.g., Gaussians)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Does not capture other moments of the distribution (e.g., variance)!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1198C-0C44-CE14-F680-475804FA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Laplace Methods in Pictures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96FC01C-B094-0C04-E152-D67282D97A1E}"/>
              </a:ext>
            </a:extLst>
          </p:cNvPr>
          <p:cNvGrpSpPr/>
          <p:nvPr/>
        </p:nvGrpSpPr>
        <p:grpSpPr>
          <a:xfrm>
            <a:off x="300705" y="1824862"/>
            <a:ext cx="3496596" cy="2331064"/>
            <a:chOff x="300705" y="1923678"/>
            <a:chExt cx="3496596" cy="2331064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A57A56-6114-2AC0-32BB-C6BA2F9E947E}"/>
                </a:ext>
              </a:extLst>
            </p:cNvPr>
            <p:cNvSpPr/>
            <p:nvPr/>
          </p:nvSpPr>
          <p:spPr>
            <a:xfrm>
              <a:off x="300705" y="1923678"/>
              <a:ext cx="3496596" cy="2331064"/>
            </a:xfrm>
            <a:custGeom>
              <a:avLst/>
              <a:gdLst>
                <a:gd name="connsiteX0" fmla="*/ 0 w 3496596"/>
                <a:gd name="connsiteY0" fmla="*/ 2331064 h 2331064"/>
                <a:gd name="connsiteX1" fmla="*/ 3496596 w 3496596"/>
                <a:gd name="connsiteY1" fmla="*/ 2331064 h 2331064"/>
                <a:gd name="connsiteX2" fmla="*/ 3496596 w 3496596"/>
                <a:gd name="connsiteY2" fmla="*/ 0 h 2331064"/>
                <a:gd name="connsiteX3" fmla="*/ 0 w 3496596"/>
                <a:gd name="connsiteY3" fmla="*/ 0 h 2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596" h="2331064">
                  <a:moveTo>
                    <a:pt x="0" y="2331064"/>
                  </a:moveTo>
                  <a:lnTo>
                    <a:pt x="3496596" y="2331064"/>
                  </a:lnTo>
                  <a:lnTo>
                    <a:pt x="3496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94D8046-4023-2147-3F85-259DD58667DF}"/>
                </a:ext>
              </a:extLst>
            </p:cNvPr>
            <p:cNvSpPr/>
            <p:nvPr/>
          </p:nvSpPr>
          <p:spPr>
            <a:xfrm>
              <a:off x="688012" y="1992508"/>
              <a:ext cx="3040463" cy="1935389"/>
            </a:xfrm>
            <a:custGeom>
              <a:avLst/>
              <a:gdLst>
                <a:gd name="connsiteX0" fmla="*/ 0 w 3040463"/>
                <a:gd name="connsiteY0" fmla="*/ 1935389 h 1935389"/>
                <a:gd name="connsiteX1" fmla="*/ 3040464 w 3040463"/>
                <a:gd name="connsiteY1" fmla="*/ 1935389 h 1935389"/>
                <a:gd name="connsiteX2" fmla="*/ 3040464 w 3040463"/>
                <a:gd name="connsiteY2" fmla="*/ 0 h 1935389"/>
                <a:gd name="connsiteX3" fmla="*/ 0 w 3040463"/>
                <a:gd name="connsiteY3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463" h="1935389">
                  <a:moveTo>
                    <a:pt x="0" y="1935389"/>
                  </a:moveTo>
                  <a:lnTo>
                    <a:pt x="3040464" y="1935389"/>
                  </a:lnTo>
                  <a:lnTo>
                    <a:pt x="3040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758511-6E96-6630-7EC8-44A26DAE4D31}"/>
                </a:ext>
              </a:extLst>
            </p:cNvPr>
            <p:cNvSpPr/>
            <p:nvPr/>
          </p:nvSpPr>
          <p:spPr>
            <a:xfrm>
              <a:off x="77406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4100648-B406-DC5B-D441-5F7AB2E95925}"/>
                </a:ext>
              </a:extLst>
            </p:cNvPr>
            <p:cNvSpPr/>
            <p:nvPr/>
          </p:nvSpPr>
          <p:spPr>
            <a:xfrm>
              <a:off x="125212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AAADCF0-15C7-EF9B-F563-1C57481ADB5F}"/>
                </a:ext>
              </a:extLst>
            </p:cNvPr>
            <p:cNvSpPr/>
            <p:nvPr/>
          </p:nvSpPr>
          <p:spPr>
            <a:xfrm>
              <a:off x="173018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0102CD-10C6-A0D5-672F-8BD2E992019F}"/>
                </a:ext>
              </a:extLst>
            </p:cNvPr>
            <p:cNvSpPr/>
            <p:nvPr/>
          </p:nvSpPr>
          <p:spPr>
            <a:xfrm>
              <a:off x="220824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6AD67A1-C6B6-E4EF-5FD0-4B2407603EDF}"/>
                </a:ext>
              </a:extLst>
            </p:cNvPr>
            <p:cNvSpPr/>
            <p:nvPr/>
          </p:nvSpPr>
          <p:spPr>
            <a:xfrm>
              <a:off x="268630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3E4993-8778-6607-EBD3-6B8CF574494F}"/>
                </a:ext>
              </a:extLst>
            </p:cNvPr>
            <p:cNvSpPr/>
            <p:nvPr/>
          </p:nvSpPr>
          <p:spPr>
            <a:xfrm>
              <a:off x="3164358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A9E5AF-4CBB-0F64-7EA2-5FBEBEB83446}"/>
                </a:ext>
              </a:extLst>
            </p:cNvPr>
            <p:cNvSpPr/>
            <p:nvPr/>
          </p:nvSpPr>
          <p:spPr>
            <a:xfrm>
              <a:off x="3642416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C4E9E0-1863-A241-FCA6-B55B74FABEE5}"/>
                </a:ext>
              </a:extLst>
            </p:cNvPr>
            <p:cNvSpPr/>
            <p:nvPr/>
          </p:nvSpPr>
          <p:spPr>
            <a:xfrm>
              <a:off x="688012" y="3927897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4C4CF99-8E04-B7DF-7BF3-8FCF4D59A0F5}"/>
                </a:ext>
              </a:extLst>
            </p:cNvPr>
            <p:cNvSpPr/>
            <p:nvPr/>
          </p:nvSpPr>
          <p:spPr>
            <a:xfrm>
              <a:off x="77406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E6D5AAA-3F0E-8A11-FD07-C584AE2CBD48}"/>
                </a:ext>
              </a:extLst>
            </p:cNvPr>
            <p:cNvSpPr/>
            <p:nvPr/>
          </p:nvSpPr>
          <p:spPr>
            <a:xfrm>
              <a:off x="1252122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9BDB350-26A8-1B16-58C7-0C9F89F4DD66}"/>
                </a:ext>
              </a:extLst>
            </p:cNvPr>
            <p:cNvSpPr/>
            <p:nvPr/>
          </p:nvSpPr>
          <p:spPr>
            <a:xfrm>
              <a:off x="1730181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973333-C45A-C60E-2D80-56393F3E01A2}"/>
                </a:ext>
              </a:extLst>
            </p:cNvPr>
            <p:cNvSpPr/>
            <p:nvPr/>
          </p:nvSpPr>
          <p:spPr>
            <a:xfrm>
              <a:off x="220824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C3997C0-7364-0E1C-C724-94E387DEB176}"/>
                </a:ext>
              </a:extLst>
            </p:cNvPr>
            <p:cNvSpPr/>
            <p:nvPr/>
          </p:nvSpPr>
          <p:spPr>
            <a:xfrm>
              <a:off x="2686301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AFF710-970A-8B6D-02A4-A97FEF1C0FB6}"/>
                </a:ext>
              </a:extLst>
            </p:cNvPr>
            <p:cNvSpPr/>
            <p:nvPr/>
          </p:nvSpPr>
          <p:spPr>
            <a:xfrm>
              <a:off x="3164358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3DFA033-B058-F91B-39C7-43EBEC02CB28}"/>
                </a:ext>
              </a:extLst>
            </p:cNvPr>
            <p:cNvSpPr/>
            <p:nvPr/>
          </p:nvSpPr>
          <p:spPr>
            <a:xfrm>
              <a:off x="3642416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327F4C5-306D-0C87-63D1-270608F77970}"/>
                </a:ext>
              </a:extLst>
            </p:cNvPr>
            <p:cNvSpPr/>
            <p:nvPr/>
          </p:nvSpPr>
          <p:spPr>
            <a:xfrm>
              <a:off x="697428" y="4023107"/>
              <a:ext cx="75660" cy="10038"/>
            </a:xfrm>
            <a:custGeom>
              <a:avLst/>
              <a:gdLst>
                <a:gd name="connsiteX0" fmla="*/ 0 w 75660"/>
                <a:gd name="connsiteY0" fmla="*/ 0 h 10038"/>
                <a:gd name="connsiteX1" fmla="*/ 75661 w 75660"/>
                <a:gd name="connsiteY1" fmla="*/ 0 h 10038"/>
                <a:gd name="connsiteX2" fmla="*/ 75661 w 75660"/>
                <a:gd name="connsiteY2" fmla="*/ 10038 h 10038"/>
                <a:gd name="connsiteX3" fmla="*/ 0 w 75660"/>
                <a:gd name="connsiteY3" fmla="*/ 10038 h 10038"/>
                <a:gd name="connsiteX4" fmla="*/ 0 w 75660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0" h="10038">
                  <a:moveTo>
                    <a:pt x="0" y="0"/>
                  </a:moveTo>
                  <a:lnTo>
                    <a:pt x="75661" y="0"/>
                  </a:lnTo>
                  <a:lnTo>
                    <a:pt x="75661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9099EB9-4653-0BD6-F210-24AC4CA667C0}"/>
                </a:ext>
              </a:extLst>
            </p:cNvPr>
            <p:cNvSpPr/>
            <p:nvPr/>
          </p:nvSpPr>
          <p:spPr>
            <a:xfrm>
              <a:off x="794749" y="3976310"/>
              <a:ext cx="55949" cy="89702"/>
            </a:xfrm>
            <a:custGeom>
              <a:avLst/>
              <a:gdLst>
                <a:gd name="connsiteX0" fmla="*/ 14342 w 55949"/>
                <a:gd name="connsiteY0" fmla="*/ 79664 h 89702"/>
                <a:gd name="connsiteX1" fmla="*/ 55950 w 55949"/>
                <a:gd name="connsiteY1" fmla="*/ 79664 h 89702"/>
                <a:gd name="connsiteX2" fmla="*/ 55950 w 55949"/>
                <a:gd name="connsiteY2" fmla="*/ 89702 h 89702"/>
                <a:gd name="connsiteX3" fmla="*/ 0 w 55949"/>
                <a:gd name="connsiteY3" fmla="*/ 89702 h 89702"/>
                <a:gd name="connsiteX4" fmla="*/ 0 w 55949"/>
                <a:gd name="connsiteY4" fmla="*/ 79664 h 89702"/>
                <a:gd name="connsiteX5" fmla="*/ 18474 w 55949"/>
                <a:gd name="connsiteY5" fmla="*/ 60841 h 89702"/>
                <a:gd name="connsiteX6" fmla="*/ 33228 w 55949"/>
                <a:gd name="connsiteY6" fmla="*/ 45558 h 89702"/>
                <a:gd name="connsiteX7" fmla="*/ 41194 w 55949"/>
                <a:gd name="connsiteY7" fmla="*/ 34704 h 89702"/>
                <a:gd name="connsiteX8" fmla="*/ 43496 w 55949"/>
                <a:gd name="connsiteY8" fmla="*/ 25904 h 89702"/>
                <a:gd name="connsiteX9" fmla="*/ 38540 w 55949"/>
                <a:gd name="connsiteY9" fmla="*/ 14453 h 89702"/>
                <a:gd name="connsiteX10" fmla="*/ 25732 w 55949"/>
                <a:gd name="connsiteY10" fmla="*/ 10024 h 89702"/>
                <a:gd name="connsiteX11" fmla="*/ 13870 w 55949"/>
                <a:gd name="connsiteY11" fmla="*/ 11976 h 89702"/>
                <a:gd name="connsiteX12" fmla="*/ 590 w 55949"/>
                <a:gd name="connsiteY12" fmla="*/ 17876 h 89702"/>
                <a:gd name="connsiteX13" fmla="*/ 590 w 55949"/>
                <a:gd name="connsiteY13" fmla="*/ 5842 h 89702"/>
                <a:gd name="connsiteX14" fmla="*/ 14046 w 55949"/>
                <a:gd name="connsiteY14" fmla="*/ 1471 h 89702"/>
                <a:gd name="connsiteX15" fmla="*/ 25496 w 55949"/>
                <a:gd name="connsiteY15" fmla="*/ 0 h 89702"/>
                <a:gd name="connsiteX16" fmla="*/ 47332 w 55949"/>
                <a:gd name="connsiteY16" fmla="*/ 6847 h 89702"/>
                <a:gd name="connsiteX17" fmla="*/ 55478 w 55949"/>
                <a:gd name="connsiteY17" fmla="*/ 25132 h 89702"/>
                <a:gd name="connsiteX18" fmla="*/ 53412 w 55949"/>
                <a:gd name="connsiteY18" fmla="*/ 35461 h 89702"/>
                <a:gd name="connsiteX19" fmla="*/ 46034 w 55949"/>
                <a:gd name="connsiteY19" fmla="*/ 46913 h 89702"/>
                <a:gd name="connsiteX20" fmla="*/ 36650 w 55949"/>
                <a:gd name="connsiteY20" fmla="*/ 56834 h 89702"/>
                <a:gd name="connsiteX21" fmla="*/ 14342 w 55949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2">
                  <a:moveTo>
                    <a:pt x="14342" y="79664"/>
                  </a:moveTo>
                  <a:lnTo>
                    <a:pt x="55950" y="79664"/>
                  </a:lnTo>
                  <a:lnTo>
                    <a:pt x="55950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25" y="74987"/>
                    <a:pt x="10684" y="68708"/>
                    <a:pt x="18474" y="60841"/>
                  </a:cubicBezTo>
                  <a:cubicBezTo>
                    <a:pt x="26303" y="52930"/>
                    <a:pt x="31222" y="47845"/>
                    <a:pt x="33228" y="45558"/>
                  </a:cubicBezTo>
                  <a:cubicBezTo>
                    <a:pt x="37044" y="41260"/>
                    <a:pt x="39699" y="37647"/>
                    <a:pt x="41194" y="34704"/>
                  </a:cubicBezTo>
                  <a:cubicBezTo>
                    <a:pt x="42728" y="31717"/>
                    <a:pt x="43496" y="28774"/>
                    <a:pt x="43496" y="25904"/>
                  </a:cubicBezTo>
                  <a:cubicBezTo>
                    <a:pt x="43496" y="21227"/>
                    <a:pt x="41844" y="17410"/>
                    <a:pt x="38540" y="14453"/>
                  </a:cubicBezTo>
                  <a:cubicBezTo>
                    <a:pt x="35273" y="11495"/>
                    <a:pt x="31005" y="10024"/>
                    <a:pt x="25732" y="10024"/>
                  </a:cubicBezTo>
                  <a:cubicBezTo>
                    <a:pt x="21995" y="10024"/>
                    <a:pt x="18041" y="10679"/>
                    <a:pt x="13870" y="11976"/>
                  </a:cubicBezTo>
                  <a:cubicBezTo>
                    <a:pt x="9738" y="13272"/>
                    <a:pt x="5312" y="15239"/>
                    <a:pt x="590" y="17876"/>
                  </a:cubicBezTo>
                  <a:lnTo>
                    <a:pt x="590" y="5842"/>
                  </a:lnTo>
                  <a:cubicBezTo>
                    <a:pt x="5391" y="3904"/>
                    <a:pt x="9875" y="2448"/>
                    <a:pt x="14046" y="1471"/>
                  </a:cubicBezTo>
                  <a:cubicBezTo>
                    <a:pt x="18217" y="495"/>
                    <a:pt x="22033" y="0"/>
                    <a:pt x="25496" y="0"/>
                  </a:cubicBezTo>
                  <a:cubicBezTo>
                    <a:pt x="34624" y="0"/>
                    <a:pt x="41902" y="2287"/>
                    <a:pt x="47332" y="6847"/>
                  </a:cubicBezTo>
                  <a:cubicBezTo>
                    <a:pt x="52762" y="11408"/>
                    <a:pt x="55478" y="17498"/>
                    <a:pt x="55478" y="25132"/>
                  </a:cubicBezTo>
                  <a:cubicBezTo>
                    <a:pt x="55478" y="28759"/>
                    <a:pt x="54789" y="32198"/>
                    <a:pt x="53412" y="35461"/>
                  </a:cubicBezTo>
                  <a:cubicBezTo>
                    <a:pt x="52075" y="38681"/>
                    <a:pt x="49615" y="42498"/>
                    <a:pt x="46034" y="46913"/>
                  </a:cubicBezTo>
                  <a:cubicBezTo>
                    <a:pt x="45051" y="48064"/>
                    <a:pt x="41923" y="51371"/>
                    <a:pt x="36650" y="56834"/>
                  </a:cubicBezTo>
                  <a:cubicBezTo>
                    <a:pt x="31378" y="62269"/>
                    <a:pt x="23942" y="69874"/>
                    <a:pt x="14342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6F708F-135E-3C59-E90F-E960A59F60EB}"/>
                </a:ext>
              </a:extLst>
            </p:cNvPr>
            <p:cNvSpPr/>
            <p:nvPr/>
          </p:nvSpPr>
          <p:spPr>
            <a:xfrm>
              <a:off x="1175015" y="4023107"/>
              <a:ext cx="75661" cy="10038"/>
            </a:xfrm>
            <a:custGeom>
              <a:avLst/>
              <a:gdLst>
                <a:gd name="connsiteX0" fmla="*/ 0 w 75661"/>
                <a:gd name="connsiteY0" fmla="*/ 0 h 10038"/>
                <a:gd name="connsiteX1" fmla="*/ 75662 w 75661"/>
                <a:gd name="connsiteY1" fmla="*/ 0 h 10038"/>
                <a:gd name="connsiteX2" fmla="*/ 75662 w 75661"/>
                <a:gd name="connsiteY2" fmla="*/ 10038 h 10038"/>
                <a:gd name="connsiteX3" fmla="*/ 0 w 75661"/>
                <a:gd name="connsiteY3" fmla="*/ 10038 h 10038"/>
                <a:gd name="connsiteX4" fmla="*/ 0 w 75661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1" h="10038">
                  <a:moveTo>
                    <a:pt x="0" y="0"/>
                  </a:moveTo>
                  <a:lnTo>
                    <a:pt x="75662" y="0"/>
                  </a:lnTo>
                  <a:lnTo>
                    <a:pt x="75662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D8435A-D72A-E3B7-CA1B-00831B9F27F0}"/>
                </a:ext>
              </a:extLst>
            </p:cNvPr>
            <p:cNvSpPr/>
            <p:nvPr/>
          </p:nvSpPr>
          <p:spPr>
            <a:xfrm>
              <a:off x="1276763" y="3977898"/>
              <a:ext cx="52466" cy="88114"/>
            </a:xfrm>
            <a:custGeom>
              <a:avLst/>
              <a:gdLst>
                <a:gd name="connsiteX0" fmla="*/ 1710 w 52466"/>
                <a:gd name="connsiteY0" fmla="*/ 78076 h 88114"/>
                <a:gd name="connsiteX1" fmla="*/ 21187 w 52466"/>
                <a:gd name="connsiteY1" fmla="*/ 78076 h 88114"/>
                <a:gd name="connsiteX2" fmla="*/ 21187 w 52466"/>
                <a:gd name="connsiteY2" fmla="*/ 10854 h 88114"/>
                <a:gd name="connsiteX3" fmla="*/ 0 w 52466"/>
                <a:gd name="connsiteY3" fmla="*/ 15108 h 88114"/>
                <a:gd name="connsiteX4" fmla="*/ 0 w 52466"/>
                <a:gd name="connsiteY4" fmla="*/ 4254 h 88114"/>
                <a:gd name="connsiteX5" fmla="*/ 21068 w 52466"/>
                <a:gd name="connsiteY5" fmla="*/ 0 h 88114"/>
                <a:gd name="connsiteX6" fmla="*/ 32990 w 52466"/>
                <a:gd name="connsiteY6" fmla="*/ 0 h 88114"/>
                <a:gd name="connsiteX7" fmla="*/ 32990 w 52466"/>
                <a:gd name="connsiteY7" fmla="*/ 78076 h 88114"/>
                <a:gd name="connsiteX8" fmla="*/ 52466 w 52466"/>
                <a:gd name="connsiteY8" fmla="*/ 78076 h 88114"/>
                <a:gd name="connsiteX9" fmla="*/ 52466 w 52466"/>
                <a:gd name="connsiteY9" fmla="*/ 88114 h 88114"/>
                <a:gd name="connsiteX10" fmla="*/ 1710 w 52466"/>
                <a:gd name="connsiteY10" fmla="*/ 88114 h 88114"/>
                <a:gd name="connsiteX11" fmla="*/ 1710 w 52466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6" h="88114">
                  <a:moveTo>
                    <a:pt x="1710" y="78076"/>
                  </a:moveTo>
                  <a:lnTo>
                    <a:pt x="21187" y="78076"/>
                  </a:lnTo>
                  <a:lnTo>
                    <a:pt x="21187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8" y="0"/>
                  </a:lnTo>
                  <a:lnTo>
                    <a:pt x="32990" y="0"/>
                  </a:lnTo>
                  <a:lnTo>
                    <a:pt x="32990" y="78076"/>
                  </a:lnTo>
                  <a:lnTo>
                    <a:pt x="52466" y="78076"/>
                  </a:lnTo>
                  <a:lnTo>
                    <a:pt x="52466" y="88114"/>
                  </a:lnTo>
                  <a:lnTo>
                    <a:pt x="1710" y="88114"/>
                  </a:lnTo>
                  <a:lnTo>
                    <a:pt x="1710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FDAB7DC-48C1-F077-4D81-8D3B5DC1CA1C}"/>
                </a:ext>
              </a:extLst>
            </p:cNvPr>
            <p:cNvSpPr/>
            <p:nvPr/>
          </p:nvSpPr>
          <p:spPr>
            <a:xfrm>
              <a:off x="1699729" y="3976310"/>
              <a:ext cx="60906" cy="91406"/>
            </a:xfrm>
            <a:custGeom>
              <a:avLst/>
              <a:gdLst>
                <a:gd name="connsiteX0" fmla="*/ 30452 w 60906"/>
                <a:gd name="connsiteY0" fmla="*/ 9441 h 91406"/>
                <a:gd name="connsiteX1" fmla="*/ 16584 w 60906"/>
                <a:gd name="connsiteY1" fmla="*/ 18532 h 91406"/>
                <a:gd name="connsiteX2" fmla="*/ 11980 w 60906"/>
                <a:gd name="connsiteY2" fmla="*/ 45733 h 91406"/>
                <a:gd name="connsiteX3" fmla="*/ 16584 w 60906"/>
                <a:gd name="connsiteY3" fmla="*/ 72948 h 91406"/>
                <a:gd name="connsiteX4" fmla="*/ 30452 w 60906"/>
                <a:gd name="connsiteY4" fmla="*/ 81966 h 91406"/>
                <a:gd name="connsiteX5" fmla="*/ 44322 w 60906"/>
                <a:gd name="connsiteY5" fmla="*/ 72948 h 91406"/>
                <a:gd name="connsiteX6" fmla="*/ 48984 w 60906"/>
                <a:gd name="connsiteY6" fmla="*/ 45733 h 91406"/>
                <a:gd name="connsiteX7" fmla="*/ 44322 w 60906"/>
                <a:gd name="connsiteY7" fmla="*/ 18532 h 91406"/>
                <a:gd name="connsiteX8" fmla="*/ 30452 w 60906"/>
                <a:gd name="connsiteY8" fmla="*/ 9441 h 91406"/>
                <a:gd name="connsiteX9" fmla="*/ 30452 w 60906"/>
                <a:gd name="connsiteY9" fmla="*/ 0 h 91406"/>
                <a:gd name="connsiteX10" fmla="*/ 53056 w 60906"/>
                <a:gd name="connsiteY10" fmla="*/ 11743 h 91406"/>
                <a:gd name="connsiteX11" fmla="*/ 60906 w 60906"/>
                <a:gd name="connsiteY11" fmla="*/ 45733 h 91406"/>
                <a:gd name="connsiteX12" fmla="*/ 53056 w 60906"/>
                <a:gd name="connsiteY12" fmla="*/ 79722 h 91406"/>
                <a:gd name="connsiteX13" fmla="*/ 30452 w 60906"/>
                <a:gd name="connsiteY13" fmla="*/ 91407 h 91406"/>
                <a:gd name="connsiteX14" fmla="*/ 7790 w 60906"/>
                <a:gd name="connsiteY14" fmla="*/ 79722 h 91406"/>
                <a:gd name="connsiteX15" fmla="*/ 0 w 60906"/>
                <a:gd name="connsiteY15" fmla="*/ 45733 h 91406"/>
                <a:gd name="connsiteX16" fmla="*/ 7790 w 60906"/>
                <a:gd name="connsiteY16" fmla="*/ 11743 h 91406"/>
                <a:gd name="connsiteX17" fmla="*/ 30452 w 60906"/>
                <a:gd name="connsiteY17" fmla="*/ 0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06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11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66"/>
                    <a:pt x="30452" y="81966"/>
                  </a:cubicBezTo>
                  <a:cubicBezTo>
                    <a:pt x="36630" y="81966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11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84" y="19537"/>
                    <a:pt x="60906" y="30857"/>
                    <a:pt x="60906" y="45733"/>
                  </a:cubicBezTo>
                  <a:cubicBezTo>
                    <a:pt x="60906" y="60564"/>
                    <a:pt x="58284" y="71899"/>
                    <a:pt x="53056" y="79722"/>
                  </a:cubicBezTo>
                  <a:cubicBezTo>
                    <a:pt x="47863" y="87517"/>
                    <a:pt x="40329" y="91407"/>
                    <a:pt x="30452" y="91407"/>
                  </a:cubicBezTo>
                  <a:cubicBezTo>
                    <a:pt x="20576" y="91407"/>
                    <a:pt x="13022" y="87517"/>
                    <a:pt x="7790" y="79722"/>
                  </a:cubicBezTo>
                  <a:cubicBezTo>
                    <a:pt x="2596" y="71899"/>
                    <a:pt x="0" y="60564"/>
                    <a:pt x="0" y="45733"/>
                  </a:cubicBezTo>
                  <a:cubicBezTo>
                    <a:pt x="0" y="30857"/>
                    <a:pt x="2596" y="19537"/>
                    <a:pt x="7790" y="11743"/>
                  </a:cubicBezTo>
                  <a:cubicBezTo>
                    <a:pt x="13022" y="3919"/>
                    <a:pt x="20576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03218B-69ED-BA5C-5881-3F9AD9194B70}"/>
                </a:ext>
              </a:extLst>
            </p:cNvPr>
            <p:cNvSpPr/>
            <p:nvPr/>
          </p:nvSpPr>
          <p:spPr>
            <a:xfrm>
              <a:off x="2182004" y="3977898"/>
              <a:ext cx="52463" cy="88114"/>
            </a:xfrm>
            <a:custGeom>
              <a:avLst/>
              <a:gdLst>
                <a:gd name="connsiteX0" fmla="*/ 1719 w 52463"/>
                <a:gd name="connsiteY0" fmla="*/ 78076 h 88114"/>
                <a:gd name="connsiteX1" fmla="*/ 21183 w 52463"/>
                <a:gd name="connsiteY1" fmla="*/ 78076 h 88114"/>
                <a:gd name="connsiteX2" fmla="*/ 21183 w 52463"/>
                <a:gd name="connsiteY2" fmla="*/ 10854 h 88114"/>
                <a:gd name="connsiteX3" fmla="*/ 0 w 52463"/>
                <a:gd name="connsiteY3" fmla="*/ 15108 h 88114"/>
                <a:gd name="connsiteX4" fmla="*/ 0 w 52463"/>
                <a:gd name="connsiteY4" fmla="*/ 4254 h 88114"/>
                <a:gd name="connsiteX5" fmla="*/ 21067 w 52463"/>
                <a:gd name="connsiteY5" fmla="*/ 0 h 88114"/>
                <a:gd name="connsiteX6" fmla="*/ 32999 w 52463"/>
                <a:gd name="connsiteY6" fmla="*/ 0 h 88114"/>
                <a:gd name="connsiteX7" fmla="*/ 32999 w 52463"/>
                <a:gd name="connsiteY7" fmla="*/ 78076 h 88114"/>
                <a:gd name="connsiteX8" fmla="*/ 52464 w 52463"/>
                <a:gd name="connsiteY8" fmla="*/ 78076 h 88114"/>
                <a:gd name="connsiteX9" fmla="*/ 52464 w 52463"/>
                <a:gd name="connsiteY9" fmla="*/ 88114 h 88114"/>
                <a:gd name="connsiteX10" fmla="*/ 1719 w 52463"/>
                <a:gd name="connsiteY10" fmla="*/ 88114 h 88114"/>
                <a:gd name="connsiteX11" fmla="*/ 1719 w 52463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3" h="88114">
                  <a:moveTo>
                    <a:pt x="1719" y="78076"/>
                  </a:moveTo>
                  <a:lnTo>
                    <a:pt x="21183" y="78076"/>
                  </a:lnTo>
                  <a:lnTo>
                    <a:pt x="21183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7" y="0"/>
                  </a:lnTo>
                  <a:lnTo>
                    <a:pt x="32999" y="0"/>
                  </a:lnTo>
                  <a:lnTo>
                    <a:pt x="32999" y="78076"/>
                  </a:lnTo>
                  <a:lnTo>
                    <a:pt x="52464" y="78076"/>
                  </a:lnTo>
                  <a:lnTo>
                    <a:pt x="52464" y="88114"/>
                  </a:lnTo>
                  <a:lnTo>
                    <a:pt x="1719" y="88114"/>
                  </a:lnTo>
                  <a:lnTo>
                    <a:pt x="1719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EBE781C-FB92-67D5-71D3-D47C27C30B64}"/>
                </a:ext>
              </a:extLst>
            </p:cNvPr>
            <p:cNvSpPr/>
            <p:nvPr/>
          </p:nvSpPr>
          <p:spPr>
            <a:xfrm>
              <a:off x="2658328" y="3976310"/>
              <a:ext cx="55945" cy="89702"/>
            </a:xfrm>
            <a:custGeom>
              <a:avLst/>
              <a:gdLst>
                <a:gd name="connsiteX0" fmla="*/ 14336 w 55945"/>
                <a:gd name="connsiteY0" fmla="*/ 79664 h 89702"/>
                <a:gd name="connsiteX1" fmla="*/ 55946 w 55945"/>
                <a:gd name="connsiteY1" fmla="*/ 79664 h 89702"/>
                <a:gd name="connsiteX2" fmla="*/ 55946 w 55945"/>
                <a:gd name="connsiteY2" fmla="*/ 89702 h 89702"/>
                <a:gd name="connsiteX3" fmla="*/ 0 w 55945"/>
                <a:gd name="connsiteY3" fmla="*/ 89702 h 89702"/>
                <a:gd name="connsiteX4" fmla="*/ 0 w 55945"/>
                <a:gd name="connsiteY4" fmla="*/ 79664 h 89702"/>
                <a:gd name="connsiteX5" fmla="*/ 18474 w 55945"/>
                <a:gd name="connsiteY5" fmla="*/ 60841 h 89702"/>
                <a:gd name="connsiteX6" fmla="*/ 33232 w 55945"/>
                <a:gd name="connsiteY6" fmla="*/ 45558 h 89702"/>
                <a:gd name="connsiteX7" fmla="*/ 41187 w 55945"/>
                <a:gd name="connsiteY7" fmla="*/ 34704 h 89702"/>
                <a:gd name="connsiteX8" fmla="*/ 43489 w 55945"/>
                <a:gd name="connsiteY8" fmla="*/ 25904 h 89702"/>
                <a:gd name="connsiteX9" fmla="*/ 38536 w 55945"/>
                <a:gd name="connsiteY9" fmla="*/ 14453 h 89702"/>
                <a:gd name="connsiteX10" fmla="*/ 25729 w 55945"/>
                <a:gd name="connsiteY10" fmla="*/ 10024 h 89702"/>
                <a:gd name="connsiteX11" fmla="*/ 13870 w 55945"/>
                <a:gd name="connsiteY11" fmla="*/ 11976 h 89702"/>
                <a:gd name="connsiteX12" fmla="*/ 583 w 55945"/>
                <a:gd name="connsiteY12" fmla="*/ 17876 h 89702"/>
                <a:gd name="connsiteX13" fmla="*/ 583 w 55945"/>
                <a:gd name="connsiteY13" fmla="*/ 5842 h 89702"/>
                <a:gd name="connsiteX14" fmla="*/ 14045 w 55945"/>
                <a:gd name="connsiteY14" fmla="*/ 1471 h 89702"/>
                <a:gd name="connsiteX15" fmla="*/ 25496 w 55945"/>
                <a:gd name="connsiteY15" fmla="*/ 0 h 89702"/>
                <a:gd name="connsiteX16" fmla="*/ 47335 w 55945"/>
                <a:gd name="connsiteY16" fmla="*/ 6847 h 89702"/>
                <a:gd name="connsiteX17" fmla="*/ 55479 w 55945"/>
                <a:gd name="connsiteY17" fmla="*/ 25132 h 89702"/>
                <a:gd name="connsiteX18" fmla="*/ 53411 w 55945"/>
                <a:gd name="connsiteY18" fmla="*/ 35461 h 89702"/>
                <a:gd name="connsiteX19" fmla="*/ 46038 w 55945"/>
                <a:gd name="connsiteY19" fmla="*/ 46913 h 89702"/>
                <a:gd name="connsiteX20" fmla="*/ 36641 w 55945"/>
                <a:gd name="connsiteY20" fmla="*/ 56834 h 89702"/>
                <a:gd name="connsiteX21" fmla="*/ 14336 w 55945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9702">
                  <a:moveTo>
                    <a:pt x="14336" y="79664"/>
                  </a:moveTo>
                  <a:lnTo>
                    <a:pt x="55946" y="79664"/>
                  </a:lnTo>
                  <a:lnTo>
                    <a:pt x="55946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31" y="74987"/>
                    <a:pt x="10679" y="68708"/>
                    <a:pt x="18474" y="60841"/>
                  </a:cubicBezTo>
                  <a:cubicBezTo>
                    <a:pt x="26297" y="52930"/>
                    <a:pt x="31222" y="47845"/>
                    <a:pt x="33232" y="45558"/>
                  </a:cubicBezTo>
                  <a:cubicBezTo>
                    <a:pt x="37035" y="41260"/>
                    <a:pt x="39686" y="37647"/>
                    <a:pt x="41187" y="34704"/>
                  </a:cubicBezTo>
                  <a:cubicBezTo>
                    <a:pt x="42717" y="31717"/>
                    <a:pt x="43489" y="28774"/>
                    <a:pt x="43489" y="25904"/>
                  </a:cubicBezTo>
                  <a:cubicBezTo>
                    <a:pt x="43489" y="21227"/>
                    <a:pt x="41843" y="17410"/>
                    <a:pt x="38536" y="14453"/>
                  </a:cubicBezTo>
                  <a:cubicBezTo>
                    <a:pt x="35272" y="11495"/>
                    <a:pt x="31003" y="10024"/>
                    <a:pt x="25729" y="10024"/>
                  </a:cubicBezTo>
                  <a:cubicBezTo>
                    <a:pt x="21985" y="10024"/>
                    <a:pt x="18037" y="10679"/>
                    <a:pt x="13870" y="11976"/>
                  </a:cubicBezTo>
                  <a:cubicBezTo>
                    <a:pt x="9732" y="13272"/>
                    <a:pt x="5303" y="15239"/>
                    <a:pt x="583" y="17876"/>
                  </a:cubicBezTo>
                  <a:lnTo>
                    <a:pt x="583" y="5842"/>
                  </a:lnTo>
                  <a:cubicBezTo>
                    <a:pt x="5391" y="3904"/>
                    <a:pt x="9878" y="2448"/>
                    <a:pt x="14045" y="1471"/>
                  </a:cubicBezTo>
                  <a:cubicBezTo>
                    <a:pt x="18211" y="495"/>
                    <a:pt x="22029" y="0"/>
                    <a:pt x="25496" y="0"/>
                  </a:cubicBezTo>
                  <a:cubicBezTo>
                    <a:pt x="34631" y="0"/>
                    <a:pt x="41901" y="2287"/>
                    <a:pt x="47335" y="6847"/>
                  </a:cubicBezTo>
                  <a:cubicBezTo>
                    <a:pt x="52769" y="11408"/>
                    <a:pt x="55479" y="17498"/>
                    <a:pt x="55479" y="25132"/>
                  </a:cubicBezTo>
                  <a:cubicBezTo>
                    <a:pt x="55479" y="28759"/>
                    <a:pt x="54795" y="32198"/>
                    <a:pt x="53411" y="35461"/>
                  </a:cubicBezTo>
                  <a:cubicBezTo>
                    <a:pt x="52070" y="38681"/>
                    <a:pt x="49608" y="42498"/>
                    <a:pt x="46038" y="46913"/>
                  </a:cubicBezTo>
                  <a:cubicBezTo>
                    <a:pt x="45048" y="48064"/>
                    <a:pt x="41915" y="51371"/>
                    <a:pt x="36641" y="56834"/>
                  </a:cubicBezTo>
                  <a:cubicBezTo>
                    <a:pt x="31382" y="62269"/>
                    <a:pt x="23937" y="69874"/>
                    <a:pt x="14336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EB30E03-BA0D-165E-1836-D066859A0DB0}"/>
                </a:ext>
              </a:extLst>
            </p:cNvPr>
            <p:cNvSpPr/>
            <p:nvPr/>
          </p:nvSpPr>
          <p:spPr>
            <a:xfrm>
              <a:off x="3135351" y="3976310"/>
              <a:ext cx="58014" cy="91406"/>
            </a:xfrm>
            <a:custGeom>
              <a:avLst/>
              <a:gdLst>
                <a:gd name="connsiteX0" fmla="*/ 39832 w 58014"/>
                <a:gd name="connsiteY0" fmla="*/ 42192 h 91406"/>
                <a:gd name="connsiteX1" fmla="*/ 53177 w 58014"/>
                <a:gd name="connsiteY1" fmla="*/ 49812 h 91406"/>
                <a:gd name="connsiteX2" fmla="*/ 58014 w 58014"/>
                <a:gd name="connsiteY2" fmla="*/ 64090 h 91406"/>
                <a:gd name="connsiteX3" fmla="*/ 49040 w 58014"/>
                <a:gd name="connsiteY3" fmla="*/ 84268 h 91406"/>
                <a:gd name="connsiteX4" fmla="*/ 23544 w 58014"/>
                <a:gd name="connsiteY4" fmla="*/ 91407 h 91406"/>
                <a:gd name="connsiteX5" fmla="*/ 12107 w 58014"/>
                <a:gd name="connsiteY5" fmla="*/ 90285 h 91406"/>
                <a:gd name="connsiteX6" fmla="*/ 0 w 58014"/>
                <a:gd name="connsiteY6" fmla="*/ 87051 h 91406"/>
                <a:gd name="connsiteX7" fmla="*/ 0 w 58014"/>
                <a:gd name="connsiteY7" fmla="*/ 75541 h 91406"/>
                <a:gd name="connsiteX8" fmla="*/ 10854 w 58014"/>
                <a:gd name="connsiteY8" fmla="*/ 79912 h 91406"/>
                <a:gd name="connsiteX9" fmla="*/ 23194 w 58014"/>
                <a:gd name="connsiteY9" fmla="*/ 81383 h 91406"/>
                <a:gd name="connsiteX10" fmla="*/ 40255 w 58014"/>
                <a:gd name="connsiteY10" fmla="*/ 76954 h 91406"/>
                <a:gd name="connsiteX11" fmla="*/ 46155 w 58014"/>
                <a:gd name="connsiteY11" fmla="*/ 64090 h 91406"/>
                <a:gd name="connsiteX12" fmla="*/ 40663 w 58014"/>
                <a:gd name="connsiteY12" fmla="*/ 51924 h 91406"/>
                <a:gd name="connsiteX13" fmla="*/ 25496 w 58014"/>
                <a:gd name="connsiteY13" fmla="*/ 47510 h 91406"/>
                <a:gd name="connsiteX14" fmla="*/ 15225 w 58014"/>
                <a:gd name="connsiteY14" fmla="*/ 47510 h 91406"/>
                <a:gd name="connsiteX15" fmla="*/ 15225 w 58014"/>
                <a:gd name="connsiteY15" fmla="*/ 37705 h 91406"/>
                <a:gd name="connsiteX16" fmla="*/ 25962 w 58014"/>
                <a:gd name="connsiteY16" fmla="*/ 37705 h 91406"/>
                <a:gd name="connsiteX17" fmla="*/ 39424 w 58014"/>
                <a:gd name="connsiteY17" fmla="*/ 34223 h 91406"/>
                <a:gd name="connsiteX18" fmla="*/ 44086 w 58014"/>
                <a:gd name="connsiteY18" fmla="*/ 24068 h 91406"/>
                <a:gd name="connsiteX19" fmla="*/ 39249 w 58014"/>
                <a:gd name="connsiteY19" fmla="*/ 13680 h 91406"/>
                <a:gd name="connsiteX20" fmla="*/ 25496 w 58014"/>
                <a:gd name="connsiteY20" fmla="*/ 10024 h 91406"/>
                <a:gd name="connsiteX21" fmla="*/ 14992 w 58014"/>
                <a:gd name="connsiteY21" fmla="*/ 11087 h 91406"/>
                <a:gd name="connsiteX22" fmla="*/ 2652 w 58014"/>
                <a:gd name="connsiteY22" fmla="*/ 14394 h 91406"/>
                <a:gd name="connsiteX23" fmla="*/ 2652 w 58014"/>
                <a:gd name="connsiteY23" fmla="*/ 3773 h 91406"/>
                <a:gd name="connsiteX24" fmla="*/ 15341 w 58014"/>
                <a:gd name="connsiteY24" fmla="*/ 932 h 91406"/>
                <a:gd name="connsiteX25" fmla="*/ 26560 w 58014"/>
                <a:gd name="connsiteY25" fmla="*/ 0 h 91406"/>
                <a:gd name="connsiteX26" fmla="*/ 48049 w 58014"/>
                <a:gd name="connsiteY26" fmla="*/ 6192 h 91406"/>
                <a:gd name="connsiteX27" fmla="*/ 55946 w 58014"/>
                <a:gd name="connsiteY27" fmla="*/ 22830 h 91406"/>
                <a:gd name="connsiteX28" fmla="*/ 51764 w 58014"/>
                <a:gd name="connsiteY28" fmla="*/ 35228 h 91406"/>
                <a:gd name="connsiteX29" fmla="*/ 39832 w 58014"/>
                <a:gd name="connsiteY29" fmla="*/ 42192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4" h="91406">
                  <a:moveTo>
                    <a:pt x="39832" y="42192"/>
                  </a:moveTo>
                  <a:cubicBezTo>
                    <a:pt x="45543" y="43416"/>
                    <a:pt x="49987" y="45951"/>
                    <a:pt x="53177" y="49812"/>
                  </a:cubicBezTo>
                  <a:cubicBezTo>
                    <a:pt x="56397" y="53673"/>
                    <a:pt x="58014" y="58422"/>
                    <a:pt x="58014" y="64090"/>
                  </a:cubicBezTo>
                  <a:cubicBezTo>
                    <a:pt x="58014" y="72787"/>
                    <a:pt x="55028" y="79504"/>
                    <a:pt x="49040" y="84268"/>
                  </a:cubicBezTo>
                  <a:cubicBezTo>
                    <a:pt x="43066" y="89032"/>
                    <a:pt x="34573" y="91407"/>
                    <a:pt x="23544" y="91407"/>
                  </a:cubicBezTo>
                  <a:cubicBezTo>
                    <a:pt x="19858" y="91407"/>
                    <a:pt x="16041" y="91028"/>
                    <a:pt x="12107" y="90285"/>
                  </a:cubicBezTo>
                  <a:cubicBezTo>
                    <a:pt x="8202" y="89586"/>
                    <a:pt x="4167" y="88508"/>
                    <a:pt x="0" y="87051"/>
                  </a:cubicBezTo>
                  <a:lnTo>
                    <a:pt x="0" y="75541"/>
                  </a:lnTo>
                  <a:cubicBezTo>
                    <a:pt x="3307" y="77464"/>
                    <a:pt x="6920" y="78921"/>
                    <a:pt x="10854" y="79912"/>
                  </a:cubicBezTo>
                  <a:cubicBezTo>
                    <a:pt x="14802" y="80888"/>
                    <a:pt x="18911" y="81383"/>
                    <a:pt x="23194" y="81383"/>
                  </a:cubicBezTo>
                  <a:cubicBezTo>
                    <a:pt x="30668" y="81383"/>
                    <a:pt x="36365" y="79912"/>
                    <a:pt x="40255" y="76954"/>
                  </a:cubicBezTo>
                  <a:cubicBezTo>
                    <a:pt x="44188" y="73997"/>
                    <a:pt x="46155" y="69713"/>
                    <a:pt x="46155" y="64090"/>
                  </a:cubicBezTo>
                  <a:cubicBezTo>
                    <a:pt x="46155" y="58889"/>
                    <a:pt x="44319" y="54838"/>
                    <a:pt x="40663" y="51924"/>
                  </a:cubicBezTo>
                  <a:cubicBezTo>
                    <a:pt x="37035" y="48981"/>
                    <a:pt x="31979" y="47510"/>
                    <a:pt x="25496" y="47510"/>
                  </a:cubicBezTo>
                  <a:lnTo>
                    <a:pt x="15225" y="47510"/>
                  </a:lnTo>
                  <a:lnTo>
                    <a:pt x="15225" y="37705"/>
                  </a:lnTo>
                  <a:lnTo>
                    <a:pt x="25962" y="37705"/>
                  </a:lnTo>
                  <a:cubicBezTo>
                    <a:pt x="31834" y="37705"/>
                    <a:pt x="36321" y="36539"/>
                    <a:pt x="39424" y="34223"/>
                  </a:cubicBezTo>
                  <a:cubicBezTo>
                    <a:pt x="42527" y="31863"/>
                    <a:pt x="44086" y="28483"/>
                    <a:pt x="44086" y="24068"/>
                  </a:cubicBezTo>
                  <a:cubicBezTo>
                    <a:pt x="44086" y="19552"/>
                    <a:pt x="42469" y="16084"/>
                    <a:pt x="39249" y="13680"/>
                  </a:cubicBezTo>
                  <a:cubicBezTo>
                    <a:pt x="36059" y="11247"/>
                    <a:pt x="31484" y="10024"/>
                    <a:pt x="25496" y="10024"/>
                  </a:cubicBezTo>
                  <a:cubicBezTo>
                    <a:pt x="22233" y="10024"/>
                    <a:pt x="18736" y="10373"/>
                    <a:pt x="14992" y="11087"/>
                  </a:cubicBezTo>
                  <a:cubicBezTo>
                    <a:pt x="11247" y="11801"/>
                    <a:pt x="7139" y="12894"/>
                    <a:pt x="2652" y="14394"/>
                  </a:cubicBezTo>
                  <a:lnTo>
                    <a:pt x="2652" y="3773"/>
                  </a:lnTo>
                  <a:cubicBezTo>
                    <a:pt x="7182" y="2506"/>
                    <a:pt x="11408" y="1559"/>
                    <a:pt x="15341" y="932"/>
                  </a:cubicBezTo>
                  <a:cubicBezTo>
                    <a:pt x="19319" y="306"/>
                    <a:pt x="23048" y="0"/>
                    <a:pt x="26560" y="0"/>
                  </a:cubicBezTo>
                  <a:cubicBezTo>
                    <a:pt x="35607" y="0"/>
                    <a:pt x="42775" y="2069"/>
                    <a:pt x="48049" y="6192"/>
                  </a:cubicBezTo>
                  <a:cubicBezTo>
                    <a:pt x="53308" y="10286"/>
                    <a:pt x="55946" y="15822"/>
                    <a:pt x="55946" y="22830"/>
                  </a:cubicBezTo>
                  <a:cubicBezTo>
                    <a:pt x="55946" y="27711"/>
                    <a:pt x="54547" y="31848"/>
                    <a:pt x="51764" y="35228"/>
                  </a:cubicBezTo>
                  <a:cubicBezTo>
                    <a:pt x="48967" y="38564"/>
                    <a:pt x="44990" y="40896"/>
                    <a:pt x="39832" y="4219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B142B3A-37B4-B451-1E2F-C44E1C43723A}"/>
                </a:ext>
              </a:extLst>
            </p:cNvPr>
            <p:cNvSpPr/>
            <p:nvPr/>
          </p:nvSpPr>
          <p:spPr>
            <a:xfrm>
              <a:off x="3610320" y="3977898"/>
              <a:ext cx="64206" cy="88114"/>
            </a:xfrm>
            <a:custGeom>
              <a:avLst/>
              <a:gdLst>
                <a:gd name="connsiteX0" fmla="*/ 39774 w 64206"/>
                <a:gd name="connsiteY0" fmla="*/ 10388 h 88114"/>
                <a:gd name="connsiteX1" fmla="*/ 9674 w 64206"/>
                <a:gd name="connsiteY1" fmla="*/ 57432 h 88114"/>
                <a:gd name="connsiteX2" fmla="*/ 39774 w 64206"/>
                <a:gd name="connsiteY2" fmla="*/ 57432 h 88114"/>
                <a:gd name="connsiteX3" fmla="*/ 39774 w 64206"/>
                <a:gd name="connsiteY3" fmla="*/ 10388 h 88114"/>
                <a:gd name="connsiteX4" fmla="*/ 36642 w 64206"/>
                <a:gd name="connsiteY4" fmla="*/ 0 h 88114"/>
                <a:gd name="connsiteX5" fmla="*/ 51633 w 64206"/>
                <a:gd name="connsiteY5" fmla="*/ 0 h 88114"/>
                <a:gd name="connsiteX6" fmla="*/ 51633 w 64206"/>
                <a:gd name="connsiteY6" fmla="*/ 57432 h 88114"/>
                <a:gd name="connsiteX7" fmla="*/ 64206 w 64206"/>
                <a:gd name="connsiteY7" fmla="*/ 57432 h 88114"/>
                <a:gd name="connsiteX8" fmla="*/ 64206 w 64206"/>
                <a:gd name="connsiteY8" fmla="*/ 67339 h 88114"/>
                <a:gd name="connsiteX9" fmla="*/ 51633 w 64206"/>
                <a:gd name="connsiteY9" fmla="*/ 67339 h 88114"/>
                <a:gd name="connsiteX10" fmla="*/ 51633 w 64206"/>
                <a:gd name="connsiteY10" fmla="*/ 88114 h 88114"/>
                <a:gd name="connsiteX11" fmla="*/ 39774 w 64206"/>
                <a:gd name="connsiteY11" fmla="*/ 88114 h 88114"/>
                <a:gd name="connsiteX12" fmla="*/ 39774 w 64206"/>
                <a:gd name="connsiteY12" fmla="*/ 67339 h 88114"/>
                <a:gd name="connsiteX13" fmla="*/ 0 w 64206"/>
                <a:gd name="connsiteY13" fmla="*/ 67339 h 88114"/>
                <a:gd name="connsiteX14" fmla="*/ 0 w 64206"/>
                <a:gd name="connsiteY14" fmla="*/ 55829 h 88114"/>
                <a:gd name="connsiteX15" fmla="*/ 36642 w 64206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06" h="88114">
                  <a:moveTo>
                    <a:pt x="39774" y="10388"/>
                  </a:moveTo>
                  <a:lnTo>
                    <a:pt x="9674" y="57432"/>
                  </a:lnTo>
                  <a:lnTo>
                    <a:pt x="39774" y="57432"/>
                  </a:lnTo>
                  <a:lnTo>
                    <a:pt x="39774" y="10388"/>
                  </a:lnTo>
                  <a:moveTo>
                    <a:pt x="36642" y="0"/>
                  </a:moveTo>
                  <a:lnTo>
                    <a:pt x="51633" y="0"/>
                  </a:lnTo>
                  <a:lnTo>
                    <a:pt x="51633" y="57432"/>
                  </a:lnTo>
                  <a:lnTo>
                    <a:pt x="64206" y="57432"/>
                  </a:lnTo>
                  <a:lnTo>
                    <a:pt x="64206" y="67339"/>
                  </a:lnTo>
                  <a:lnTo>
                    <a:pt x="51633" y="67339"/>
                  </a:lnTo>
                  <a:lnTo>
                    <a:pt x="51633" y="88114"/>
                  </a:lnTo>
                  <a:lnTo>
                    <a:pt x="39774" y="88114"/>
                  </a:lnTo>
                  <a:lnTo>
                    <a:pt x="39774" y="67339"/>
                  </a:lnTo>
                  <a:lnTo>
                    <a:pt x="0" y="67339"/>
                  </a:lnTo>
                  <a:lnTo>
                    <a:pt x="0" y="55829"/>
                  </a:lnTo>
                  <a:lnTo>
                    <a:pt x="36642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9573852-41D3-C30D-8E07-C44F988AC13B}"/>
                </a:ext>
              </a:extLst>
            </p:cNvPr>
            <p:cNvSpPr/>
            <p:nvPr/>
          </p:nvSpPr>
          <p:spPr>
            <a:xfrm>
              <a:off x="2158694" y="4140986"/>
              <a:ext cx="92543" cy="63332"/>
            </a:xfrm>
            <a:custGeom>
              <a:avLst/>
              <a:gdLst>
                <a:gd name="connsiteX0" fmla="*/ 92543 w 92543"/>
                <a:gd name="connsiteY0" fmla="*/ 9761 h 63332"/>
                <a:gd name="connsiteX1" fmla="*/ 89688 w 92543"/>
                <a:gd name="connsiteY1" fmla="*/ 26618 h 63332"/>
                <a:gd name="connsiteX2" fmla="*/ 83335 w 92543"/>
                <a:gd name="connsiteY2" fmla="*/ 46140 h 63332"/>
                <a:gd name="connsiteX3" fmla="*/ 63070 w 92543"/>
                <a:gd name="connsiteY3" fmla="*/ 63332 h 63332"/>
                <a:gd name="connsiteX4" fmla="*/ 59923 w 92543"/>
                <a:gd name="connsiteY4" fmla="*/ 63201 h 63332"/>
                <a:gd name="connsiteX5" fmla="*/ 56164 w 92543"/>
                <a:gd name="connsiteY5" fmla="*/ 62443 h 63332"/>
                <a:gd name="connsiteX6" fmla="*/ 52070 w 92543"/>
                <a:gd name="connsiteY6" fmla="*/ 60870 h 63332"/>
                <a:gd name="connsiteX7" fmla="*/ 48384 w 92543"/>
                <a:gd name="connsiteY7" fmla="*/ 57941 h 63332"/>
                <a:gd name="connsiteX8" fmla="*/ 45587 w 92543"/>
                <a:gd name="connsiteY8" fmla="*/ 53498 h 63332"/>
                <a:gd name="connsiteX9" fmla="*/ 31061 w 92543"/>
                <a:gd name="connsiteY9" fmla="*/ 63332 h 63332"/>
                <a:gd name="connsiteX10" fmla="*/ 16798 w 92543"/>
                <a:gd name="connsiteY10" fmla="*/ 58961 h 63332"/>
                <a:gd name="connsiteX11" fmla="*/ 11189 w 92543"/>
                <a:gd name="connsiteY11" fmla="*/ 45660 h 63332"/>
                <a:gd name="connsiteX12" fmla="*/ 12835 w 92543"/>
                <a:gd name="connsiteY12" fmla="*/ 35694 h 63332"/>
                <a:gd name="connsiteX13" fmla="*/ 19042 w 92543"/>
                <a:gd name="connsiteY13" fmla="*/ 17468 h 63332"/>
                <a:gd name="connsiteX14" fmla="*/ 21562 w 92543"/>
                <a:gd name="connsiteY14" fmla="*/ 7634 h 63332"/>
                <a:gd name="connsiteX15" fmla="*/ 21227 w 92543"/>
                <a:gd name="connsiteY15" fmla="*/ 5041 h 63332"/>
                <a:gd name="connsiteX16" fmla="*/ 20207 w 92543"/>
                <a:gd name="connsiteY16" fmla="*/ 3686 h 63332"/>
                <a:gd name="connsiteX17" fmla="*/ 19173 w 92543"/>
                <a:gd name="connsiteY17" fmla="*/ 3205 h 63332"/>
                <a:gd name="connsiteX18" fmla="*/ 18095 w 92543"/>
                <a:gd name="connsiteY18" fmla="*/ 3074 h 63332"/>
                <a:gd name="connsiteX19" fmla="*/ 10315 w 92543"/>
                <a:gd name="connsiteY19" fmla="*/ 7226 h 63332"/>
                <a:gd name="connsiteX20" fmla="*/ 3963 w 92543"/>
                <a:gd name="connsiteY20" fmla="*/ 20397 h 63332"/>
                <a:gd name="connsiteX21" fmla="*/ 3074 w 92543"/>
                <a:gd name="connsiteY21" fmla="*/ 22524 h 63332"/>
                <a:gd name="connsiteX22" fmla="*/ 1704 w 92543"/>
                <a:gd name="connsiteY22" fmla="*/ 22932 h 63332"/>
                <a:gd name="connsiteX23" fmla="*/ 0 w 92543"/>
                <a:gd name="connsiteY23" fmla="*/ 21489 h 63332"/>
                <a:gd name="connsiteX24" fmla="*/ 612 w 92543"/>
                <a:gd name="connsiteY24" fmla="*/ 18838 h 63332"/>
                <a:gd name="connsiteX25" fmla="*/ 2666 w 92543"/>
                <a:gd name="connsiteY25" fmla="*/ 13447 h 63332"/>
                <a:gd name="connsiteX26" fmla="*/ 6206 w 92543"/>
                <a:gd name="connsiteY26" fmla="*/ 7226 h 63332"/>
                <a:gd name="connsiteX27" fmla="*/ 11466 w 92543"/>
                <a:gd name="connsiteY27" fmla="*/ 2112 h 63332"/>
                <a:gd name="connsiteX28" fmla="*/ 18503 w 92543"/>
                <a:gd name="connsiteY28" fmla="*/ 0 h 63332"/>
                <a:gd name="connsiteX29" fmla="*/ 26749 w 92543"/>
                <a:gd name="connsiteY29" fmla="*/ 3336 h 63332"/>
                <a:gd name="connsiteX30" fmla="*/ 29969 w 92543"/>
                <a:gd name="connsiteY30" fmla="*/ 11466 h 63332"/>
                <a:gd name="connsiteX31" fmla="*/ 29619 w 92543"/>
                <a:gd name="connsiteY31" fmla="*/ 14336 h 63332"/>
                <a:gd name="connsiteX32" fmla="*/ 28934 w 92543"/>
                <a:gd name="connsiteY32" fmla="*/ 16725 h 63332"/>
                <a:gd name="connsiteX33" fmla="*/ 27579 w 92543"/>
                <a:gd name="connsiteY33" fmla="*/ 20397 h 63332"/>
                <a:gd name="connsiteX34" fmla="*/ 21635 w 92543"/>
                <a:gd name="connsiteY34" fmla="*/ 37880 h 63332"/>
                <a:gd name="connsiteX35" fmla="*/ 20266 w 92543"/>
                <a:gd name="connsiteY35" fmla="*/ 47495 h 63332"/>
                <a:gd name="connsiteX36" fmla="*/ 20338 w 92543"/>
                <a:gd name="connsiteY36" fmla="*/ 49812 h 63332"/>
                <a:gd name="connsiteX37" fmla="*/ 20950 w 92543"/>
                <a:gd name="connsiteY37" fmla="*/ 52959 h 63332"/>
                <a:gd name="connsiteX38" fmla="*/ 22655 w 92543"/>
                <a:gd name="connsiteY38" fmla="*/ 56514 h 63332"/>
                <a:gd name="connsiteX39" fmla="*/ 26006 w 92543"/>
                <a:gd name="connsiteY39" fmla="*/ 59034 h 63332"/>
                <a:gd name="connsiteX40" fmla="*/ 31469 w 92543"/>
                <a:gd name="connsiteY40" fmla="*/ 60200 h 63332"/>
                <a:gd name="connsiteX41" fmla="*/ 44363 w 92543"/>
                <a:gd name="connsiteY41" fmla="*/ 48457 h 63332"/>
                <a:gd name="connsiteX42" fmla="*/ 44232 w 92543"/>
                <a:gd name="connsiteY42" fmla="*/ 45995 h 63332"/>
                <a:gd name="connsiteX43" fmla="*/ 45456 w 92543"/>
                <a:gd name="connsiteY43" fmla="*/ 36714 h 63332"/>
                <a:gd name="connsiteX44" fmla="*/ 47772 w 92543"/>
                <a:gd name="connsiteY44" fmla="*/ 27638 h 63332"/>
                <a:gd name="connsiteX45" fmla="*/ 51458 w 92543"/>
                <a:gd name="connsiteY45" fmla="*/ 12821 h 63332"/>
                <a:gd name="connsiteX46" fmla="*/ 53440 w 92543"/>
                <a:gd name="connsiteY46" fmla="*/ 5463 h 63332"/>
                <a:gd name="connsiteX47" fmla="*/ 55625 w 92543"/>
                <a:gd name="connsiteY47" fmla="*/ 2520 h 63332"/>
                <a:gd name="connsiteX48" fmla="*/ 58626 w 92543"/>
                <a:gd name="connsiteY48" fmla="*/ 1500 h 63332"/>
                <a:gd name="connsiteX49" fmla="*/ 61496 w 92543"/>
                <a:gd name="connsiteY49" fmla="*/ 2520 h 63332"/>
                <a:gd name="connsiteX50" fmla="*/ 62662 w 92543"/>
                <a:gd name="connsiteY50" fmla="*/ 5318 h 63332"/>
                <a:gd name="connsiteX51" fmla="*/ 62239 w 92543"/>
                <a:gd name="connsiteY51" fmla="*/ 7226 h 63332"/>
                <a:gd name="connsiteX52" fmla="*/ 61365 w 92543"/>
                <a:gd name="connsiteY52" fmla="*/ 10985 h 63332"/>
                <a:gd name="connsiteX53" fmla="*/ 60535 w 92543"/>
                <a:gd name="connsiteY53" fmla="*/ 14394 h 63332"/>
                <a:gd name="connsiteX54" fmla="*/ 54663 w 92543"/>
                <a:gd name="connsiteY54" fmla="*/ 37880 h 63332"/>
                <a:gd name="connsiteX55" fmla="*/ 53163 w 92543"/>
                <a:gd name="connsiteY55" fmla="*/ 48049 h 63332"/>
                <a:gd name="connsiteX56" fmla="*/ 55829 w 92543"/>
                <a:gd name="connsiteY56" fmla="*/ 57126 h 63332"/>
                <a:gd name="connsiteX57" fmla="*/ 63478 w 92543"/>
                <a:gd name="connsiteY57" fmla="*/ 60200 h 63332"/>
                <a:gd name="connsiteX58" fmla="*/ 78834 w 92543"/>
                <a:gd name="connsiteY58" fmla="*/ 47903 h 63332"/>
                <a:gd name="connsiteX59" fmla="*/ 84020 w 92543"/>
                <a:gd name="connsiteY59" fmla="*/ 34252 h 63332"/>
                <a:gd name="connsiteX60" fmla="*/ 86541 w 92543"/>
                <a:gd name="connsiteY60" fmla="*/ 22320 h 63332"/>
                <a:gd name="connsiteX61" fmla="*/ 81485 w 92543"/>
                <a:gd name="connsiteY61" fmla="*/ 10446 h 63332"/>
                <a:gd name="connsiteX62" fmla="*/ 79926 w 92543"/>
                <a:gd name="connsiteY62" fmla="*/ 8727 h 63332"/>
                <a:gd name="connsiteX63" fmla="*/ 79445 w 92543"/>
                <a:gd name="connsiteY63" fmla="*/ 6687 h 63332"/>
                <a:gd name="connsiteX64" fmla="*/ 81631 w 92543"/>
                <a:gd name="connsiteY64" fmla="*/ 2185 h 63332"/>
                <a:gd name="connsiteX65" fmla="*/ 86410 w 92543"/>
                <a:gd name="connsiteY65" fmla="*/ 0 h 63332"/>
                <a:gd name="connsiteX66" fmla="*/ 90635 w 92543"/>
                <a:gd name="connsiteY66" fmla="*/ 2316 h 63332"/>
                <a:gd name="connsiteX67" fmla="*/ 92543 w 92543"/>
                <a:gd name="connsiteY67" fmla="*/ 9761 h 6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2543" h="63332">
                  <a:moveTo>
                    <a:pt x="92543" y="9761"/>
                  </a:moveTo>
                  <a:cubicBezTo>
                    <a:pt x="92543" y="13258"/>
                    <a:pt x="91596" y="18882"/>
                    <a:pt x="89688" y="26618"/>
                  </a:cubicBezTo>
                  <a:cubicBezTo>
                    <a:pt x="87779" y="34354"/>
                    <a:pt x="85652" y="40852"/>
                    <a:pt x="83335" y="46140"/>
                  </a:cubicBezTo>
                  <a:cubicBezTo>
                    <a:pt x="78367" y="57606"/>
                    <a:pt x="71622" y="63332"/>
                    <a:pt x="63070" y="63332"/>
                  </a:cubicBezTo>
                  <a:cubicBezTo>
                    <a:pt x="62021" y="63332"/>
                    <a:pt x="60972" y="63288"/>
                    <a:pt x="59923" y="63201"/>
                  </a:cubicBezTo>
                  <a:cubicBezTo>
                    <a:pt x="58918" y="63099"/>
                    <a:pt x="57665" y="62851"/>
                    <a:pt x="56164" y="62443"/>
                  </a:cubicBezTo>
                  <a:cubicBezTo>
                    <a:pt x="54663" y="62035"/>
                    <a:pt x="53308" y="61511"/>
                    <a:pt x="52070" y="60870"/>
                  </a:cubicBezTo>
                  <a:cubicBezTo>
                    <a:pt x="50846" y="60185"/>
                    <a:pt x="49622" y="59209"/>
                    <a:pt x="48384" y="57941"/>
                  </a:cubicBezTo>
                  <a:cubicBezTo>
                    <a:pt x="47204" y="56674"/>
                    <a:pt x="46272" y="55188"/>
                    <a:pt x="45587" y="53498"/>
                  </a:cubicBezTo>
                  <a:cubicBezTo>
                    <a:pt x="41813" y="60054"/>
                    <a:pt x="36977" y="63332"/>
                    <a:pt x="31061" y="63332"/>
                  </a:cubicBezTo>
                  <a:cubicBezTo>
                    <a:pt x="25321" y="63332"/>
                    <a:pt x="20572" y="61875"/>
                    <a:pt x="16798" y="58961"/>
                  </a:cubicBezTo>
                  <a:cubicBezTo>
                    <a:pt x="13054" y="56047"/>
                    <a:pt x="11189" y="51618"/>
                    <a:pt x="11189" y="45660"/>
                  </a:cubicBezTo>
                  <a:cubicBezTo>
                    <a:pt x="11189" y="42964"/>
                    <a:pt x="11743" y="39643"/>
                    <a:pt x="12835" y="35694"/>
                  </a:cubicBezTo>
                  <a:cubicBezTo>
                    <a:pt x="13928" y="31731"/>
                    <a:pt x="15997" y="25656"/>
                    <a:pt x="19042" y="17468"/>
                  </a:cubicBezTo>
                  <a:cubicBezTo>
                    <a:pt x="20717" y="13229"/>
                    <a:pt x="21562" y="9951"/>
                    <a:pt x="21562" y="7634"/>
                  </a:cubicBezTo>
                  <a:cubicBezTo>
                    <a:pt x="21562" y="6600"/>
                    <a:pt x="21446" y="5726"/>
                    <a:pt x="21227" y="5041"/>
                  </a:cubicBezTo>
                  <a:cubicBezTo>
                    <a:pt x="21009" y="4356"/>
                    <a:pt x="20659" y="3904"/>
                    <a:pt x="20207" y="3686"/>
                  </a:cubicBezTo>
                  <a:cubicBezTo>
                    <a:pt x="19799" y="3409"/>
                    <a:pt x="19450" y="3249"/>
                    <a:pt x="19173" y="3205"/>
                  </a:cubicBezTo>
                  <a:cubicBezTo>
                    <a:pt x="18896" y="3118"/>
                    <a:pt x="18547" y="3074"/>
                    <a:pt x="18095" y="3074"/>
                  </a:cubicBezTo>
                  <a:cubicBezTo>
                    <a:pt x="15356" y="3074"/>
                    <a:pt x="12763" y="4458"/>
                    <a:pt x="10315" y="7226"/>
                  </a:cubicBezTo>
                  <a:cubicBezTo>
                    <a:pt x="7853" y="9951"/>
                    <a:pt x="5740" y="14351"/>
                    <a:pt x="3963" y="20397"/>
                  </a:cubicBezTo>
                  <a:cubicBezTo>
                    <a:pt x="3599" y="21548"/>
                    <a:pt x="3293" y="22247"/>
                    <a:pt x="3074" y="22524"/>
                  </a:cubicBezTo>
                  <a:cubicBezTo>
                    <a:pt x="2855" y="22801"/>
                    <a:pt x="2389" y="22932"/>
                    <a:pt x="1704" y="22932"/>
                  </a:cubicBezTo>
                  <a:cubicBezTo>
                    <a:pt x="568" y="22888"/>
                    <a:pt x="0" y="22407"/>
                    <a:pt x="0" y="21489"/>
                  </a:cubicBezTo>
                  <a:cubicBezTo>
                    <a:pt x="0" y="21125"/>
                    <a:pt x="204" y="20251"/>
                    <a:pt x="612" y="18838"/>
                  </a:cubicBezTo>
                  <a:cubicBezTo>
                    <a:pt x="1020" y="17381"/>
                    <a:pt x="1704" y="15589"/>
                    <a:pt x="2666" y="13447"/>
                  </a:cubicBezTo>
                  <a:cubicBezTo>
                    <a:pt x="3671" y="11262"/>
                    <a:pt x="4851" y="9193"/>
                    <a:pt x="6206" y="7226"/>
                  </a:cubicBezTo>
                  <a:cubicBezTo>
                    <a:pt x="7576" y="5230"/>
                    <a:pt x="9324" y="3526"/>
                    <a:pt x="11466" y="2112"/>
                  </a:cubicBezTo>
                  <a:cubicBezTo>
                    <a:pt x="13651" y="699"/>
                    <a:pt x="15997" y="0"/>
                    <a:pt x="18503" y="0"/>
                  </a:cubicBezTo>
                  <a:cubicBezTo>
                    <a:pt x="21868" y="0"/>
                    <a:pt x="24607" y="1107"/>
                    <a:pt x="26749" y="3336"/>
                  </a:cubicBezTo>
                  <a:cubicBezTo>
                    <a:pt x="28891" y="5565"/>
                    <a:pt x="29969" y="8275"/>
                    <a:pt x="29969" y="11466"/>
                  </a:cubicBezTo>
                  <a:cubicBezTo>
                    <a:pt x="29969" y="12369"/>
                    <a:pt x="29852" y="13331"/>
                    <a:pt x="29619" y="14336"/>
                  </a:cubicBezTo>
                  <a:cubicBezTo>
                    <a:pt x="29400" y="15283"/>
                    <a:pt x="29167" y="16084"/>
                    <a:pt x="28934" y="16725"/>
                  </a:cubicBezTo>
                  <a:cubicBezTo>
                    <a:pt x="28759" y="17308"/>
                    <a:pt x="28308" y="18532"/>
                    <a:pt x="27579" y="20397"/>
                  </a:cubicBezTo>
                  <a:cubicBezTo>
                    <a:pt x="24578" y="28279"/>
                    <a:pt x="22597" y="34106"/>
                    <a:pt x="21635" y="37880"/>
                  </a:cubicBezTo>
                  <a:cubicBezTo>
                    <a:pt x="20717" y="41653"/>
                    <a:pt x="20266" y="44858"/>
                    <a:pt x="20266" y="47495"/>
                  </a:cubicBezTo>
                  <a:cubicBezTo>
                    <a:pt x="20266" y="48355"/>
                    <a:pt x="20295" y="49127"/>
                    <a:pt x="20338" y="49812"/>
                  </a:cubicBezTo>
                  <a:cubicBezTo>
                    <a:pt x="20382" y="50497"/>
                    <a:pt x="20586" y="51546"/>
                    <a:pt x="20950" y="52959"/>
                  </a:cubicBezTo>
                  <a:cubicBezTo>
                    <a:pt x="21358" y="54372"/>
                    <a:pt x="21926" y="55552"/>
                    <a:pt x="22655" y="56514"/>
                  </a:cubicBezTo>
                  <a:cubicBezTo>
                    <a:pt x="23383" y="57417"/>
                    <a:pt x="24505" y="58262"/>
                    <a:pt x="26006" y="59034"/>
                  </a:cubicBezTo>
                  <a:cubicBezTo>
                    <a:pt x="27550" y="59806"/>
                    <a:pt x="29371" y="60200"/>
                    <a:pt x="31469" y="60200"/>
                  </a:cubicBezTo>
                  <a:cubicBezTo>
                    <a:pt x="36700" y="60200"/>
                    <a:pt x="40998" y="56281"/>
                    <a:pt x="44363" y="48457"/>
                  </a:cubicBezTo>
                  <a:cubicBezTo>
                    <a:pt x="44276" y="48005"/>
                    <a:pt x="44232" y="47175"/>
                    <a:pt x="44232" y="45995"/>
                  </a:cubicBezTo>
                  <a:cubicBezTo>
                    <a:pt x="44232" y="43358"/>
                    <a:pt x="44640" y="40255"/>
                    <a:pt x="45456" y="36714"/>
                  </a:cubicBezTo>
                  <a:cubicBezTo>
                    <a:pt x="45674" y="35898"/>
                    <a:pt x="46446" y="32868"/>
                    <a:pt x="47772" y="27638"/>
                  </a:cubicBezTo>
                  <a:cubicBezTo>
                    <a:pt x="49098" y="22364"/>
                    <a:pt x="50322" y="17425"/>
                    <a:pt x="51458" y="12821"/>
                  </a:cubicBezTo>
                  <a:cubicBezTo>
                    <a:pt x="52638" y="8188"/>
                    <a:pt x="53308" y="5740"/>
                    <a:pt x="53440" y="5463"/>
                  </a:cubicBezTo>
                  <a:cubicBezTo>
                    <a:pt x="53891" y="4181"/>
                    <a:pt x="54620" y="3205"/>
                    <a:pt x="55625" y="2520"/>
                  </a:cubicBezTo>
                  <a:cubicBezTo>
                    <a:pt x="56630" y="1836"/>
                    <a:pt x="57621" y="1500"/>
                    <a:pt x="58626" y="1500"/>
                  </a:cubicBezTo>
                  <a:cubicBezTo>
                    <a:pt x="59763" y="1500"/>
                    <a:pt x="60724" y="1836"/>
                    <a:pt x="61496" y="2520"/>
                  </a:cubicBezTo>
                  <a:cubicBezTo>
                    <a:pt x="62269" y="3205"/>
                    <a:pt x="62662" y="4138"/>
                    <a:pt x="62662" y="5318"/>
                  </a:cubicBezTo>
                  <a:cubicBezTo>
                    <a:pt x="62662" y="5551"/>
                    <a:pt x="62516" y="6192"/>
                    <a:pt x="62239" y="7226"/>
                  </a:cubicBezTo>
                  <a:cubicBezTo>
                    <a:pt x="62021" y="8231"/>
                    <a:pt x="61729" y="9485"/>
                    <a:pt x="61365" y="10985"/>
                  </a:cubicBezTo>
                  <a:cubicBezTo>
                    <a:pt x="61001" y="12486"/>
                    <a:pt x="60724" y="13622"/>
                    <a:pt x="60535" y="14394"/>
                  </a:cubicBezTo>
                  <a:lnTo>
                    <a:pt x="54663" y="37880"/>
                  </a:lnTo>
                  <a:cubicBezTo>
                    <a:pt x="53658" y="41507"/>
                    <a:pt x="53163" y="44902"/>
                    <a:pt x="53163" y="48049"/>
                  </a:cubicBezTo>
                  <a:cubicBezTo>
                    <a:pt x="53163" y="51997"/>
                    <a:pt x="54052" y="55028"/>
                    <a:pt x="55829" y="57126"/>
                  </a:cubicBezTo>
                  <a:cubicBezTo>
                    <a:pt x="57606" y="59180"/>
                    <a:pt x="60156" y="60200"/>
                    <a:pt x="63478" y="60200"/>
                  </a:cubicBezTo>
                  <a:cubicBezTo>
                    <a:pt x="69699" y="60200"/>
                    <a:pt x="74827" y="56106"/>
                    <a:pt x="78834" y="47903"/>
                  </a:cubicBezTo>
                  <a:cubicBezTo>
                    <a:pt x="80655" y="44363"/>
                    <a:pt x="82374" y="39803"/>
                    <a:pt x="84020" y="34252"/>
                  </a:cubicBezTo>
                  <a:cubicBezTo>
                    <a:pt x="85696" y="28701"/>
                    <a:pt x="86541" y="24724"/>
                    <a:pt x="86541" y="22320"/>
                  </a:cubicBezTo>
                  <a:cubicBezTo>
                    <a:pt x="86541" y="17760"/>
                    <a:pt x="84851" y="13812"/>
                    <a:pt x="81485" y="10446"/>
                  </a:cubicBezTo>
                  <a:cubicBezTo>
                    <a:pt x="80757" y="9805"/>
                    <a:pt x="80232" y="9237"/>
                    <a:pt x="79926" y="8727"/>
                  </a:cubicBezTo>
                  <a:cubicBezTo>
                    <a:pt x="79606" y="8188"/>
                    <a:pt x="79445" y="7503"/>
                    <a:pt x="79445" y="6687"/>
                  </a:cubicBezTo>
                  <a:cubicBezTo>
                    <a:pt x="79445" y="5143"/>
                    <a:pt x="80174" y="3642"/>
                    <a:pt x="81631" y="2185"/>
                  </a:cubicBezTo>
                  <a:cubicBezTo>
                    <a:pt x="83088" y="728"/>
                    <a:pt x="84676" y="0"/>
                    <a:pt x="86410" y="0"/>
                  </a:cubicBezTo>
                  <a:cubicBezTo>
                    <a:pt x="87954" y="0"/>
                    <a:pt x="89367" y="772"/>
                    <a:pt x="90635" y="2316"/>
                  </a:cubicBezTo>
                  <a:cubicBezTo>
                    <a:pt x="91902" y="3817"/>
                    <a:pt x="92543" y="6308"/>
                    <a:pt x="92543" y="976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45CC9A0-2C59-BC96-4E94-C468C91E64D5}"/>
                </a:ext>
              </a:extLst>
            </p:cNvPr>
            <p:cNvSpPr/>
            <p:nvPr/>
          </p:nvSpPr>
          <p:spPr>
            <a:xfrm>
              <a:off x="688012" y="3873117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89C5999-394B-CC41-8727-EFDF9B428787}"/>
                </a:ext>
              </a:extLst>
            </p:cNvPr>
            <p:cNvSpPr/>
            <p:nvPr/>
          </p:nvSpPr>
          <p:spPr>
            <a:xfrm>
              <a:off x="688012" y="3392641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55E65F4-A53D-47F4-4501-252A6E4D0ADE}"/>
                </a:ext>
              </a:extLst>
            </p:cNvPr>
            <p:cNvSpPr/>
            <p:nvPr/>
          </p:nvSpPr>
          <p:spPr>
            <a:xfrm>
              <a:off x="688012" y="2912154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525E135-2739-4193-A61F-3FC3F878F8A8}"/>
                </a:ext>
              </a:extLst>
            </p:cNvPr>
            <p:cNvSpPr/>
            <p:nvPr/>
          </p:nvSpPr>
          <p:spPr>
            <a:xfrm>
              <a:off x="688012" y="2431670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828996-5AFC-E7EA-48EB-A9ADDA2C3CB9}"/>
                </a:ext>
              </a:extLst>
            </p:cNvPr>
            <p:cNvSpPr/>
            <p:nvPr/>
          </p:nvSpPr>
          <p:spPr>
            <a:xfrm>
              <a:off x="68801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E988EF2-20B0-3DC7-9063-B57D589417C6}"/>
                </a:ext>
              </a:extLst>
            </p:cNvPr>
            <p:cNvSpPr/>
            <p:nvPr/>
          </p:nvSpPr>
          <p:spPr>
            <a:xfrm>
              <a:off x="688012" y="3873117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D8B7DB2-79ED-13E9-BEB0-E5403C5C24D6}"/>
                </a:ext>
              </a:extLst>
            </p:cNvPr>
            <p:cNvSpPr/>
            <p:nvPr/>
          </p:nvSpPr>
          <p:spPr>
            <a:xfrm>
              <a:off x="688012" y="3392641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E14AB5D-3472-1322-0FAA-0B0F8C2599DA}"/>
                </a:ext>
              </a:extLst>
            </p:cNvPr>
            <p:cNvSpPr/>
            <p:nvPr/>
          </p:nvSpPr>
          <p:spPr>
            <a:xfrm>
              <a:off x="688012" y="2912154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F30CC02-4345-4EE5-4FA9-505C1818AB40}"/>
                </a:ext>
              </a:extLst>
            </p:cNvPr>
            <p:cNvSpPr/>
            <p:nvPr/>
          </p:nvSpPr>
          <p:spPr>
            <a:xfrm>
              <a:off x="688012" y="2431670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1D5CD94-C785-162B-18C6-664950DFA665}"/>
                </a:ext>
              </a:extLst>
            </p:cNvPr>
            <p:cNvSpPr/>
            <p:nvPr/>
          </p:nvSpPr>
          <p:spPr>
            <a:xfrm>
              <a:off x="574657" y="3827472"/>
              <a:ext cx="60906" cy="91421"/>
            </a:xfrm>
            <a:custGeom>
              <a:avLst/>
              <a:gdLst>
                <a:gd name="connsiteX0" fmla="*/ 30452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2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2 w 60906"/>
                <a:gd name="connsiteY8" fmla="*/ 9441 h 91421"/>
                <a:gd name="connsiteX9" fmla="*/ 30452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2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2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81"/>
                    <a:pt x="30452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2" y="91421"/>
                  </a:cubicBezTo>
                  <a:cubicBezTo>
                    <a:pt x="20577" y="91421"/>
                    <a:pt x="13023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3" y="3919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49878DB-E95C-24DE-794F-50CC7A25DC44}"/>
                </a:ext>
              </a:extLst>
            </p:cNvPr>
            <p:cNvSpPr/>
            <p:nvPr/>
          </p:nvSpPr>
          <p:spPr>
            <a:xfrm>
              <a:off x="503067" y="3348581"/>
              <a:ext cx="52467" cy="88117"/>
            </a:xfrm>
            <a:custGeom>
              <a:avLst/>
              <a:gdLst>
                <a:gd name="connsiteX0" fmla="*/ 1712 w 52467"/>
                <a:gd name="connsiteY0" fmla="*/ 78079 h 88117"/>
                <a:gd name="connsiteX1" fmla="*/ 21188 w 52467"/>
                <a:gd name="connsiteY1" fmla="*/ 78079 h 88117"/>
                <a:gd name="connsiteX2" fmla="*/ 21188 w 52467"/>
                <a:gd name="connsiteY2" fmla="*/ 10858 h 88117"/>
                <a:gd name="connsiteX3" fmla="*/ 0 w 52467"/>
                <a:gd name="connsiteY3" fmla="*/ 15108 h 88117"/>
                <a:gd name="connsiteX4" fmla="*/ 0 w 52467"/>
                <a:gd name="connsiteY4" fmla="*/ 4248 h 88117"/>
                <a:gd name="connsiteX5" fmla="*/ 21070 w 52467"/>
                <a:gd name="connsiteY5" fmla="*/ 0 h 88117"/>
                <a:gd name="connsiteX6" fmla="*/ 32992 w 52467"/>
                <a:gd name="connsiteY6" fmla="*/ 0 h 88117"/>
                <a:gd name="connsiteX7" fmla="*/ 32992 w 52467"/>
                <a:gd name="connsiteY7" fmla="*/ 78079 h 88117"/>
                <a:gd name="connsiteX8" fmla="*/ 52468 w 52467"/>
                <a:gd name="connsiteY8" fmla="*/ 78079 h 88117"/>
                <a:gd name="connsiteX9" fmla="*/ 52468 w 52467"/>
                <a:gd name="connsiteY9" fmla="*/ 88117 h 88117"/>
                <a:gd name="connsiteX10" fmla="*/ 1712 w 52467"/>
                <a:gd name="connsiteY10" fmla="*/ 88117 h 88117"/>
                <a:gd name="connsiteX11" fmla="*/ 1712 w 52467"/>
                <a:gd name="connsiteY11" fmla="*/ 78079 h 8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7" h="88117">
                  <a:moveTo>
                    <a:pt x="1712" y="78079"/>
                  </a:moveTo>
                  <a:lnTo>
                    <a:pt x="21188" y="78079"/>
                  </a:lnTo>
                  <a:lnTo>
                    <a:pt x="21188" y="10858"/>
                  </a:lnTo>
                  <a:lnTo>
                    <a:pt x="0" y="15108"/>
                  </a:lnTo>
                  <a:lnTo>
                    <a:pt x="0" y="4248"/>
                  </a:lnTo>
                  <a:lnTo>
                    <a:pt x="21070" y="0"/>
                  </a:lnTo>
                  <a:lnTo>
                    <a:pt x="32992" y="0"/>
                  </a:lnTo>
                  <a:lnTo>
                    <a:pt x="32992" y="78079"/>
                  </a:lnTo>
                  <a:lnTo>
                    <a:pt x="52468" y="78079"/>
                  </a:lnTo>
                  <a:lnTo>
                    <a:pt x="52468" y="88117"/>
                  </a:lnTo>
                  <a:lnTo>
                    <a:pt x="1712" y="88117"/>
                  </a:lnTo>
                  <a:lnTo>
                    <a:pt x="1712" y="7807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CC79D98-371D-44A6-6203-B99247B0A27C}"/>
                </a:ext>
              </a:extLst>
            </p:cNvPr>
            <p:cNvSpPr/>
            <p:nvPr/>
          </p:nvSpPr>
          <p:spPr>
            <a:xfrm>
              <a:off x="574657" y="3346987"/>
              <a:ext cx="60906" cy="91415"/>
            </a:xfrm>
            <a:custGeom>
              <a:avLst/>
              <a:gdLst>
                <a:gd name="connsiteX0" fmla="*/ 30452 w 60906"/>
                <a:gd name="connsiteY0" fmla="*/ 9444 h 91415"/>
                <a:gd name="connsiteX1" fmla="*/ 16584 w 60906"/>
                <a:gd name="connsiteY1" fmla="*/ 18532 h 91415"/>
                <a:gd name="connsiteX2" fmla="*/ 11980 w 60906"/>
                <a:gd name="connsiteY2" fmla="*/ 45741 h 91415"/>
                <a:gd name="connsiteX3" fmla="*/ 16584 w 60906"/>
                <a:gd name="connsiteY3" fmla="*/ 72942 h 91415"/>
                <a:gd name="connsiteX4" fmla="*/ 30452 w 60906"/>
                <a:gd name="connsiteY4" fmla="*/ 81975 h 91415"/>
                <a:gd name="connsiteX5" fmla="*/ 44322 w 60906"/>
                <a:gd name="connsiteY5" fmla="*/ 72942 h 91415"/>
                <a:gd name="connsiteX6" fmla="*/ 48984 w 60906"/>
                <a:gd name="connsiteY6" fmla="*/ 45741 h 91415"/>
                <a:gd name="connsiteX7" fmla="*/ 44322 w 60906"/>
                <a:gd name="connsiteY7" fmla="*/ 18532 h 91415"/>
                <a:gd name="connsiteX8" fmla="*/ 30452 w 60906"/>
                <a:gd name="connsiteY8" fmla="*/ 9444 h 91415"/>
                <a:gd name="connsiteX9" fmla="*/ 30452 w 60906"/>
                <a:gd name="connsiteY9" fmla="*/ 0 h 91415"/>
                <a:gd name="connsiteX10" fmla="*/ 53056 w 60906"/>
                <a:gd name="connsiteY10" fmla="*/ 11744 h 91415"/>
                <a:gd name="connsiteX11" fmla="*/ 60906 w 60906"/>
                <a:gd name="connsiteY11" fmla="*/ 45741 h 91415"/>
                <a:gd name="connsiteX12" fmla="*/ 53056 w 60906"/>
                <a:gd name="connsiteY12" fmla="*/ 79731 h 91415"/>
                <a:gd name="connsiteX13" fmla="*/ 30452 w 60906"/>
                <a:gd name="connsiteY13" fmla="*/ 91416 h 91415"/>
                <a:gd name="connsiteX14" fmla="*/ 7790 w 60906"/>
                <a:gd name="connsiteY14" fmla="*/ 79731 h 91415"/>
                <a:gd name="connsiteX15" fmla="*/ 0 w 60906"/>
                <a:gd name="connsiteY15" fmla="*/ 45741 h 91415"/>
                <a:gd name="connsiteX16" fmla="*/ 7790 w 60906"/>
                <a:gd name="connsiteY16" fmla="*/ 11744 h 91415"/>
                <a:gd name="connsiteX17" fmla="*/ 30452 w 60906"/>
                <a:gd name="connsiteY17" fmla="*/ 0 h 9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5">
                  <a:moveTo>
                    <a:pt x="30452" y="9444"/>
                  </a:moveTo>
                  <a:cubicBezTo>
                    <a:pt x="24314" y="9444"/>
                    <a:pt x="19692" y="12473"/>
                    <a:pt x="16584" y="18532"/>
                  </a:cubicBezTo>
                  <a:cubicBezTo>
                    <a:pt x="13514" y="24552"/>
                    <a:pt x="11980" y="33620"/>
                    <a:pt x="11980" y="45741"/>
                  </a:cubicBezTo>
                  <a:cubicBezTo>
                    <a:pt x="11980" y="57819"/>
                    <a:pt x="13514" y="66881"/>
                    <a:pt x="16584" y="72942"/>
                  </a:cubicBezTo>
                  <a:cubicBezTo>
                    <a:pt x="19692" y="78959"/>
                    <a:pt x="24314" y="81975"/>
                    <a:pt x="30452" y="81975"/>
                  </a:cubicBezTo>
                  <a:cubicBezTo>
                    <a:pt x="36630" y="81975"/>
                    <a:pt x="41253" y="78959"/>
                    <a:pt x="44322" y="72942"/>
                  </a:cubicBezTo>
                  <a:cubicBezTo>
                    <a:pt x="47430" y="66881"/>
                    <a:pt x="48984" y="57819"/>
                    <a:pt x="48984" y="45741"/>
                  </a:cubicBezTo>
                  <a:cubicBezTo>
                    <a:pt x="48984" y="33620"/>
                    <a:pt x="47430" y="24552"/>
                    <a:pt x="44322" y="18532"/>
                  </a:cubicBezTo>
                  <a:cubicBezTo>
                    <a:pt x="41253" y="12473"/>
                    <a:pt x="36630" y="9444"/>
                    <a:pt x="30452" y="9444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4"/>
                  </a:cubicBezTo>
                  <a:cubicBezTo>
                    <a:pt x="58290" y="19534"/>
                    <a:pt x="60906" y="30868"/>
                    <a:pt x="60906" y="45741"/>
                  </a:cubicBezTo>
                  <a:cubicBezTo>
                    <a:pt x="60906" y="60573"/>
                    <a:pt x="58290" y="71908"/>
                    <a:pt x="53056" y="79731"/>
                  </a:cubicBezTo>
                  <a:cubicBezTo>
                    <a:pt x="47863" y="87526"/>
                    <a:pt x="40329" y="91416"/>
                    <a:pt x="30452" y="91416"/>
                  </a:cubicBezTo>
                  <a:cubicBezTo>
                    <a:pt x="20577" y="91416"/>
                    <a:pt x="13023" y="87526"/>
                    <a:pt x="7790" y="79731"/>
                  </a:cubicBezTo>
                  <a:cubicBezTo>
                    <a:pt x="2596" y="71908"/>
                    <a:pt x="0" y="60573"/>
                    <a:pt x="0" y="45741"/>
                  </a:cubicBezTo>
                  <a:cubicBezTo>
                    <a:pt x="0" y="30868"/>
                    <a:pt x="2596" y="19534"/>
                    <a:pt x="7790" y="11744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EC96E92-E169-DD64-DFF6-FCA2786857E8}"/>
                </a:ext>
              </a:extLst>
            </p:cNvPr>
            <p:cNvSpPr/>
            <p:nvPr/>
          </p:nvSpPr>
          <p:spPr>
            <a:xfrm>
              <a:off x="498641" y="2866504"/>
              <a:ext cx="55949" cy="89706"/>
            </a:xfrm>
            <a:custGeom>
              <a:avLst/>
              <a:gdLst>
                <a:gd name="connsiteX0" fmla="*/ 14342 w 55949"/>
                <a:gd name="connsiteY0" fmla="*/ 79674 h 89706"/>
                <a:gd name="connsiteX1" fmla="*/ 55950 w 55949"/>
                <a:gd name="connsiteY1" fmla="*/ 79674 h 89706"/>
                <a:gd name="connsiteX2" fmla="*/ 55950 w 55949"/>
                <a:gd name="connsiteY2" fmla="*/ 89707 h 89706"/>
                <a:gd name="connsiteX3" fmla="*/ 0 w 55949"/>
                <a:gd name="connsiteY3" fmla="*/ 89707 h 89706"/>
                <a:gd name="connsiteX4" fmla="*/ 0 w 55949"/>
                <a:gd name="connsiteY4" fmla="*/ 79674 h 89706"/>
                <a:gd name="connsiteX5" fmla="*/ 18472 w 55949"/>
                <a:gd name="connsiteY5" fmla="*/ 60848 h 89706"/>
                <a:gd name="connsiteX6" fmla="*/ 33228 w 55949"/>
                <a:gd name="connsiteY6" fmla="*/ 45562 h 89706"/>
                <a:gd name="connsiteX7" fmla="*/ 41194 w 55949"/>
                <a:gd name="connsiteY7" fmla="*/ 34702 h 89706"/>
                <a:gd name="connsiteX8" fmla="*/ 43496 w 55949"/>
                <a:gd name="connsiteY8" fmla="*/ 25908 h 89706"/>
                <a:gd name="connsiteX9" fmla="*/ 38540 w 55949"/>
                <a:gd name="connsiteY9" fmla="*/ 14458 h 89706"/>
                <a:gd name="connsiteX10" fmla="*/ 25732 w 55949"/>
                <a:gd name="connsiteY10" fmla="*/ 10032 h 89706"/>
                <a:gd name="connsiteX11" fmla="*/ 13870 w 55949"/>
                <a:gd name="connsiteY11" fmla="*/ 11980 h 89706"/>
                <a:gd name="connsiteX12" fmla="*/ 590 w 55949"/>
                <a:gd name="connsiteY12" fmla="*/ 17882 h 89706"/>
                <a:gd name="connsiteX13" fmla="*/ 590 w 55949"/>
                <a:gd name="connsiteY13" fmla="*/ 5842 h 89706"/>
                <a:gd name="connsiteX14" fmla="*/ 14046 w 55949"/>
                <a:gd name="connsiteY14" fmla="*/ 1474 h 89706"/>
                <a:gd name="connsiteX15" fmla="*/ 25496 w 55949"/>
                <a:gd name="connsiteY15" fmla="*/ 0 h 89706"/>
                <a:gd name="connsiteX16" fmla="*/ 47332 w 55949"/>
                <a:gd name="connsiteY16" fmla="*/ 6846 h 89706"/>
                <a:gd name="connsiteX17" fmla="*/ 55478 w 55949"/>
                <a:gd name="connsiteY17" fmla="*/ 25142 h 89706"/>
                <a:gd name="connsiteX18" fmla="*/ 53412 w 55949"/>
                <a:gd name="connsiteY18" fmla="*/ 35470 h 89706"/>
                <a:gd name="connsiteX19" fmla="*/ 46034 w 55949"/>
                <a:gd name="connsiteY19" fmla="*/ 46919 h 89706"/>
                <a:gd name="connsiteX20" fmla="*/ 36650 w 55949"/>
                <a:gd name="connsiteY20" fmla="*/ 56834 h 89706"/>
                <a:gd name="connsiteX21" fmla="*/ 14342 w 55949"/>
                <a:gd name="connsiteY21" fmla="*/ 79674 h 8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6">
                  <a:moveTo>
                    <a:pt x="14342" y="79674"/>
                  </a:moveTo>
                  <a:lnTo>
                    <a:pt x="55950" y="79674"/>
                  </a:lnTo>
                  <a:lnTo>
                    <a:pt x="55950" y="89707"/>
                  </a:lnTo>
                  <a:lnTo>
                    <a:pt x="0" y="89707"/>
                  </a:lnTo>
                  <a:lnTo>
                    <a:pt x="0" y="79674"/>
                  </a:lnTo>
                  <a:cubicBezTo>
                    <a:pt x="4525" y="74992"/>
                    <a:pt x="10682" y="68717"/>
                    <a:pt x="18472" y="60848"/>
                  </a:cubicBezTo>
                  <a:cubicBezTo>
                    <a:pt x="26303" y="52938"/>
                    <a:pt x="31222" y="47844"/>
                    <a:pt x="33228" y="45562"/>
                  </a:cubicBezTo>
                  <a:cubicBezTo>
                    <a:pt x="37044" y="41273"/>
                    <a:pt x="39699" y="37653"/>
                    <a:pt x="41194" y="34702"/>
                  </a:cubicBezTo>
                  <a:cubicBezTo>
                    <a:pt x="42728" y="31711"/>
                    <a:pt x="43496" y="28780"/>
                    <a:pt x="43496" y="25908"/>
                  </a:cubicBezTo>
                  <a:cubicBezTo>
                    <a:pt x="43496" y="21227"/>
                    <a:pt x="41844" y="17410"/>
                    <a:pt x="38540" y="14458"/>
                  </a:cubicBezTo>
                  <a:cubicBezTo>
                    <a:pt x="35273" y="11508"/>
                    <a:pt x="31005" y="10032"/>
                    <a:pt x="25732" y="10032"/>
                  </a:cubicBezTo>
                  <a:cubicBezTo>
                    <a:pt x="21995" y="10032"/>
                    <a:pt x="18041" y="10682"/>
                    <a:pt x="13870" y="11980"/>
                  </a:cubicBezTo>
                  <a:cubicBezTo>
                    <a:pt x="9738" y="13278"/>
                    <a:pt x="5312" y="15247"/>
                    <a:pt x="590" y="17882"/>
                  </a:cubicBezTo>
                  <a:lnTo>
                    <a:pt x="590" y="5842"/>
                  </a:lnTo>
                  <a:cubicBezTo>
                    <a:pt x="5391" y="3915"/>
                    <a:pt x="9875" y="2458"/>
                    <a:pt x="14046" y="1474"/>
                  </a:cubicBezTo>
                  <a:cubicBezTo>
                    <a:pt x="18217" y="491"/>
                    <a:pt x="22033" y="0"/>
                    <a:pt x="25496" y="0"/>
                  </a:cubicBezTo>
                  <a:cubicBezTo>
                    <a:pt x="34624" y="0"/>
                    <a:pt x="41902" y="2282"/>
                    <a:pt x="47332" y="6846"/>
                  </a:cubicBezTo>
                  <a:cubicBezTo>
                    <a:pt x="52762" y="11411"/>
                    <a:pt x="55478" y="17509"/>
                    <a:pt x="55478" y="25142"/>
                  </a:cubicBezTo>
                  <a:cubicBezTo>
                    <a:pt x="55478" y="28761"/>
                    <a:pt x="54789" y="32204"/>
                    <a:pt x="53412" y="35470"/>
                  </a:cubicBezTo>
                  <a:cubicBezTo>
                    <a:pt x="52075" y="38696"/>
                    <a:pt x="49615" y="42511"/>
                    <a:pt x="46034" y="46919"/>
                  </a:cubicBezTo>
                  <a:cubicBezTo>
                    <a:pt x="45051" y="48059"/>
                    <a:pt x="41923" y="51365"/>
                    <a:pt x="36650" y="56834"/>
                  </a:cubicBezTo>
                  <a:cubicBezTo>
                    <a:pt x="31378" y="62264"/>
                    <a:pt x="23941" y="69877"/>
                    <a:pt x="14342" y="7967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7528485-CE19-F7E4-31E2-E337F9138A30}"/>
                </a:ext>
              </a:extLst>
            </p:cNvPr>
            <p:cNvSpPr/>
            <p:nvPr/>
          </p:nvSpPr>
          <p:spPr>
            <a:xfrm>
              <a:off x="574657" y="2866504"/>
              <a:ext cx="60906" cy="91418"/>
            </a:xfrm>
            <a:custGeom>
              <a:avLst/>
              <a:gdLst>
                <a:gd name="connsiteX0" fmla="*/ 30452 w 60906"/>
                <a:gd name="connsiteY0" fmla="*/ 9442 h 91418"/>
                <a:gd name="connsiteX1" fmla="*/ 16584 w 60906"/>
                <a:gd name="connsiteY1" fmla="*/ 18532 h 91418"/>
                <a:gd name="connsiteX2" fmla="*/ 11980 w 60906"/>
                <a:gd name="connsiteY2" fmla="*/ 45738 h 91418"/>
                <a:gd name="connsiteX3" fmla="*/ 16584 w 60906"/>
                <a:gd name="connsiteY3" fmla="*/ 72946 h 91418"/>
                <a:gd name="connsiteX4" fmla="*/ 30452 w 60906"/>
                <a:gd name="connsiteY4" fmla="*/ 81976 h 91418"/>
                <a:gd name="connsiteX5" fmla="*/ 44322 w 60906"/>
                <a:gd name="connsiteY5" fmla="*/ 72946 h 91418"/>
                <a:gd name="connsiteX6" fmla="*/ 48984 w 60906"/>
                <a:gd name="connsiteY6" fmla="*/ 45738 h 91418"/>
                <a:gd name="connsiteX7" fmla="*/ 44322 w 60906"/>
                <a:gd name="connsiteY7" fmla="*/ 18532 h 91418"/>
                <a:gd name="connsiteX8" fmla="*/ 30452 w 60906"/>
                <a:gd name="connsiteY8" fmla="*/ 9442 h 91418"/>
                <a:gd name="connsiteX9" fmla="*/ 30452 w 60906"/>
                <a:gd name="connsiteY9" fmla="*/ 0 h 91418"/>
                <a:gd name="connsiteX10" fmla="*/ 53056 w 60906"/>
                <a:gd name="connsiteY10" fmla="*/ 11744 h 91418"/>
                <a:gd name="connsiteX11" fmla="*/ 60906 w 60906"/>
                <a:gd name="connsiteY11" fmla="*/ 45738 h 91418"/>
                <a:gd name="connsiteX12" fmla="*/ 53056 w 60906"/>
                <a:gd name="connsiteY12" fmla="*/ 79733 h 91418"/>
                <a:gd name="connsiteX13" fmla="*/ 30452 w 60906"/>
                <a:gd name="connsiteY13" fmla="*/ 91419 h 91418"/>
                <a:gd name="connsiteX14" fmla="*/ 7790 w 60906"/>
                <a:gd name="connsiteY14" fmla="*/ 79733 h 91418"/>
                <a:gd name="connsiteX15" fmla="*/ 0 w 60906"/>
                <a:gd name="connsiteY15" fmla="*/ 45738 h 91418"/>
                <a:gd name="connsiteX16" fmla="*/ 7790 w 60906"/>
                <a:gd name="connsiteY16" fmla="*/ 11744 h 91418"/>
                <a:gd name="connsiteX17" fmla="*/ 30452 w 60906"/>
                <a:gd name="connsiteY17" fmla="*/ 0 h 9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8">
                  <a:moveTo>
                    <a:pt x="30452" y="9442"/>
                  </a:moveTo>
                  <a:cubicBezTo>
                    <a:pt x="24314" y="9442"/>
                    <a:pt x="19692" y="12473"/>
                    <a:pt x="16584" y="18532"/>
                  </a:cubicBezTo>
                  <a:cubicBezTo>
                    <a:pt x="13514" y="24550"/>
                    <a:pt x="11980" y="33620"/>
                    <a:pt x="11980" y="45738"/>
                  </a:cubicBezTo>
                  <a:cubicBezTo>
                    <a:pt x="11980" y="57818"/>
                    <a:pt x="13514" y="66887"/>
                    <a:pt x="16584" y="72946"/>
                  </a:cubicBezTo>
                  <a:cubicBezTo>
                    <a:pt x="19692" y="78966"/>
                    <a:pt x="24314" y="81976"/>
                    <a:pt x="30452" y="81976"/>
                  </a:cubicBezTo>
                  <a:cubicBezTo>
                    <a:pt x="36630" y="81976"/>
                    <a:pt x="41253" y="78966"/>
                    <a:pt x="44322" y="72946"/>
                  </a:cubicBezTo>
                  <a:cubicBezTo>
                    <a:pt x="47430" y="66887"/>
                    <a:pt x="48984" y="57818"/>
                    <a:pt x="48984" y="45738"/>
                  </a:cubicBezTo>
                  <a:cubicBezTo>
                    <a:pt x="48984" y="33620"/>
                    <a:pt x="47430" y="24550"/>
                    <a:pt x="44322" y="18532"/>
                  </a:cubicBezTo>
                  <a:cubicBezTo>
                    <a:pt x="41253" y="12473"/>
                    <a:pt x="36630" y="9442"/>
                    <a:pt x="30452" y="9442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4"/>
                  </a:cubicBezTo>
                  <a:cubicBezTo>
                    <a:pt x="58290" y="19534"/>
                    <a:pt x="60906" y="30866"/>
                    <a:pt x="60906" y="45738"/>
                  </a:cubicBezTo>
                  <a:cubicBezTo>
                    <a:pt x="60906" y="60571"/>
                    <a:pt x="58290" y="71903"/>
                    <a:pt x="53056" y="79733"/>
                  </a:cubicBezTo>
                  <a:cubicBezTo>
                    <a:pt x="47863" y="87523"/>
                    <a:pt x="40329" y="91419"/>
                    <a:pt x="30452" y="91419"/>
                  </a:cubicBezTo>
                  <a:cubicBezTo>
                    <a:pt x="20577" y="91419"/>
                    <a:pt x="13023" y="87523"/>
                    <a:pt x="7790" y="79733"/>
                  </a:cubicBezTo>
                  <a:cubicBezTo>
                    <a:pt x="2596" y="71903"/>
                    <a:pt x="0" y="60571"/>
                    <a:pt x="0" y="45738"/>
                  </a:cubicBezTo>
                  <a:cubicBezTo>
                    <a:pt x="0" y="30866"/>
                    <a:pt x="2596" y="19534"/>
                    <a:pt x="7790" y="11744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FD02002-0C6C-F575-C474-6FB7CCB062A1}"/>
                </a:ext>
              </a:extLst>
            </p:cNvPr>
            <p:cNvSpPr/>
            <p:nvPr/>
          </p:nvSpPr>
          <p:spPr>
            <a:xfrm>
              <a:off x="498995" y="2386019"/>
              <a:ext cx="58015" cy="91419"/>
            </a:xfrm>
            <a:custGeom>
              <a:avLst/>
              <a:gdLst>
                <a:gd name="connsiteX0" fmla="*/ 39838 w 58015"/>
                <a:gd name="connsiteY0" fmla="*/ 42198 h 91419"/>
                <a:gd name="connsiteX1" fmla="*/ 53176 w 58015"/>
                <a:gd name="connsiteY1" fmla="*/ 49812 h 91419"/>
                <a:gd name="connsiteX2" fmla="*/ 58016 w 58015"/>
                <a:gd name="connsiteY2" fmla="*/ 64094 h 91419"/>
                <a:gd name="connsiteX3" fmla="*/ 49044 w 58015"/>
                <a:gd name="connsiteY3" fmla="*/ 84278 h 91419"/>
                <a:gd name="connsiteX4" fmla="*/ 23548 w 58015"/>
                <a:gd name="connsiteY4" fmla="*/ 91420 h 91419"/>
                <a:gd name="connsiteX5" fmla="*/ 12100 w 58015"/>
                <a:gd name="connsiteY5" fmla="*/ 90298 h 91419"/>
                <a:gd name="connsiteX6" fmla="*/ 0 w 58015"/>
                <a:gd name="connsiteY6" fmla="*/ 87052 h 91419"/>
                <a:gd name="connsiteX7" fmla="*/ 0 w 58015"/>
                <a:gd name="connsiteY7" fmla="*/ 75544 h 91419"/>
                <a:gd name="connsiteX8" fmla="*/ 10860 w 58015"/>
                <a:gd name="connsiteY8" fmla="*/ 79912 h 91419"/>
                <a:gd name="connsiteX9" fmla="*/ 23194 w 58015"/>
                <a:gd name="connsiteY9" fmla="*/ 81386 h 91419"/>
                <a:gd name="connsiteX10" fmla="*/ 40250 w 58015"/>
                <a:gd name="connsiteY10" fmla="*/ 76960 h 91419"/>
                <a:gd name="connsiteX11" fmla="*/ 46152 w 58015"/>
                <a:gd name="connsiteY11" fmla="*/ 64094 h 91419"/>
                <a:gd name="connsiteX12" fmla="*/ 40664 w 58015"/>
                <a:gd name="connsiteY12" fmla="*/ 51936 h 91419"/>
                <a:gd name="connsiteX13" fmla="*/ 25496 w 58015"/>
                <a:gd name="connsiteY13" fmla="*/ 47510 h 91419"/>
                <a:gd name="connsiteX14" fmla="*/ 15228 w 58015"/>
                <a:gd name="connsiteY14" fmla="*/ 47510 h 91419"/>
                <a:gd name="connsiteX15" fmla="*/ 15228 w 58015"/>
                <a:gd name="connsiteY15" fmla="*/ 37714 h 91419"/>
                <a:gd name="connsiteX16" fmla="*/ 25968 w 58015"/>
                <a:gd name="connsiteY16" fmla="*/ 37714 h 91419"/>
                <a:gd name="connsiteX17" fmla="*/ 39424 w 58015"/>
                <a:gd name="connsiteY17" fmla="*/ 34232 h 91419"/>
                <a:gd name="connsiteX18" fmla="*/ 44086 w 58015"/>
                <a:gd name="connsiteY18" fmla="*/ 24080 h 91419"/>
                <a:gd name="connsiteX19" fmla="*/ 39248 w 58015"/>
                <a:gd name="connsiteY19" fmla="*/ 13692 h 91419"/>
                <a:gd name="connsiteX20" fmla="*/ 25496 w 58015"/>
                <a:gd name="connsiteY20" fmla="*/ 10034 h 91419"/>
                <a:gd name="connsiteX21" fmla="*/ 14992 w 58015"/>
                <a:gd name="connsiteY21" fmla="*/ 11096 h 91419"/>
                <a:gd name="connsiteX22" fmla="*/ 2656 w 58015"/>
                <a:gd name="connsiteY22" fmla="*/ 14402 h 91419"/>
                <a:gd name="connsiteX23" fmla="*/ 2656 w 58015"/>
                <a:gd name="connsiteY23" fmla="*/ 3778 h 91419"/>
                <a:gd name="connsiteX24" fmla="*/ 15346 w 58015"/>
                <a:gd name="connsiteY24" fmla="*/ 944 h 91419"/>
                <a:gd name="connsiteX25" fmla="*/ 26558 w 58015"/>
                <a:gd name="connsiteY25" fmla="*/ 0 h 91419"/>
                <a:gd name="connsiteX26" fmla="*/ 48042 w 58015"/>
                <a:gd name="connsiteY26" fmla="*/ 6198 h 91419"/>
                <a:gd name="connsiteX27" fmla="*/ 55950 w 58015"/>
                <a:gd name="connsiteY27" fmla="*/ 22840 h 91419"/>
                <a:gd name="connsiteX28" fmla="*/ 51760 w 58015"/>
                <a:gd name="connsiteY28" fmla="*/ 35234 h 91419"/>
                <a:gd name="connsiteX29" fmla="*/ 39838 w 58015"/>
                <a:gd name="connsiteY29" fmla="*/ 42198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5" h="91419">
                  <a:moveTo>
                    <a:pt x="39838" y="42198"/>
                  </a:moveTo>
                  <a:cubicBezTo>
                    <a:pt x="45543" y="43418"/>
                    <a:pt x="49990" y="45955"/>
                    <a:pt x="53176" y="49812"/>
                  </a:cubicBezTo>
                  <a:cubicBezTo>
                    <a:pt x="56403" y="53668"/>
                    <a:pt x="58016" y="58428"/>
                    <a:pt x="58016" y="64094"/>
                  </a:cubicBezTo>
                  <a:cubicBezTo>
                    <a:pt x="58016" y="72790"/>
                    <a:pt x="55025" y="79518"/>
                    <a:pt x="49044" y="84278"/>
                  </a:cubicBezTo>
                  <a:cubicBezTo>
                    <a:pt x="43063" y="89039"/>
                    <a:pt x="34565" y="91420"/>
                    <a:pt x="23548" y="91420"/>
                  </a:cubicBezTo>
                  <a:cubicBezTo>
                    <a:pt x="19849" y="91420"/>
                    <a:pt x="16033" y="91046"/>
                    <a:pt x="12100" y="90298"/>
                  </a:cubicBezTo>
                  <a:cubicBezTo>
                    <a:pt x="8204" y="89590"/>
                    <a:pt x="4171" y="88508"/>
                    <a:pt x="0" y="87052"/>
                  </a:cubicBezTo>
                  <a:lnTo>
                    <a:pt x="0" y="75544"/>
                  </a:lnTo>
                  <a:cubicBezTo>
                    <a:pt x="3306" y="77471"/>
                    <a:pt x="6925" y="78928"/>
                    <a:pt x="10860" y="79912"/>
                  </a:cubicBezTo>
                  <a:cubicBezTo>
                    <a:pt x="14795" y="80895"/>
                    <a:pt x="18906" y="81386"/>
                    <a:pt x="23194" y="81386"/>
                  </a:cubicBezTo>
                  <a:cubicBezTo>
                    <a:pt x="30670" y="81386"/>
                    <a:pt x="36356" y="79910"/>
                    <a:pt x="40250" y="76960"/>
                  </a:cubicBezTo>
                  <a:cubicBezTo>
                    <a:pt x="44185" y="74010"/>
                    <a:pt x="46152" y="69721"/>
                    <a:pt x="46152" y="64094"/>
                  </a:cubicBezTo>
                  <a:cubicBezTo>
                    <a:pt x="46152" y="58900"/>
                    <a:pt x="44322" y="54848"/>
                    <a:pt x="40664" y="51936"/>
                  </a:cubicBezTo>
                  <a:cubicBezTo>
                    <a:pt x="37044" y="48986"/>
                    <a:pt x="31988" y="47510"/>
                    <a:pt x="25496" y="47510"/>
                  </a:cubicBezTo>
                  <a:lnTo>
                    <a:pt x="15228" y="47510"/>
                  </a:lnTo>
                  <a:lnTo>
                    <a:pt x="15228" y="37714"/>
                  </a:lnTo>
                  <a:lnTo>
                    <a:pt x="25968" y="37714"/>
                  </a:lnTo>
                  <a:cubicBezTo>
                    <a:pt x="31831" y="37714"/>
                    <a:pt x="36317" y="36553"/>
                    <a:pt x="39424" y="34232"/>
                  </a:cubicBezTo>
                  <a:cubicBezTo>
                    <a:pt x="42532" y="31870"/>
                    <a:pt x="44086" y="28487"/>
                    <a:pt x="44086" y="24080"/>
                  </a:cubicBezTo>
                  <a:cubicBezTo>
                    <a:pt x="44086" y="19555"/>
                    <a:pt x="42473" y="16092"/>
                    <a:pt x="39248" y="13692"/>
                  </a:cubicBezTo>
                  <a:cubicBezTo>
                    <a:pt x="36060" y="11253"/>
                    <a:pt x="31477" y="10034"/>
                    <a:pt x="25496" y="10034"/>
                  </a:cubicBezTo>
                  <a:cubicBezTo>
                    <a:pt x="22231" y="10034"/>
                    <a:pt x="18729" y="10388"/>
                    <a:pt x="14992" y="11096"/>
                  </a:cubicBezTo>
                  <a:cubicBezTo>
                    <a:pt x="11253" y="11804"/>
                    <a:pt x="7142" y="12905"/>
                    <a:pt x="2656" y="14402"/>
                  </a:cubicBezTo>
                  <a:lnTo>
                    <a:pt x="2656" y="3778"/>
                  </a:lnTo>
                  <a:cubicBezTo>
                    <a:pt x="7181" y="2519"/>
                    <a:pt x="11411" y="1575"/>
                    <a:pt x="15346" y="944"/>
                  </a:cubicBezTo>
                  <a:cubicBezTo>
                    <a:pt x="19319" y="315"/>
                    <a:pt x="23057" y="0"/>
                    <a:pt x="26558" y="0"/>
                  </a:cubicBezTo>
                  <a:cubicBezTo>
                    <a:pt x="35607" y="0"/>
                    <a:pt x="42769" y="2066"/>
                    <a:pt x="48042" y="6198"/>
                  </a:cubicBezTo>
                  <a:cubicBezTo>
                    <a:pt x="53314" y="10290"/>
                    <a:pt x="55950" y="15837"/>
                    <a:pt x="55950" y="22840"/>
                  </a:cubicBezTo>
                  <a:cubicBezTo>
                    <a:pt x="55950" y="27719"/>
                    <a:pt x="54553" y="31850"/>
                    <a:pt x="51760" y="35234"/>
                  </a:cubicBezTo>
                  <a:cubicBezTo>
                    <a:pt x="48965" y="38578"/>
                    <a:pt x="44991" y="40900"/>
                    <a:pt x="39838" y="4219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2195E23-BFE9-C57C-5B86-E86EC93170BF}"/>
                </a:ext>
              </a:extLst>
            </p:cNvPr>
            <p:cNvSpPr/>
            <p:nvPr/>
          </p:nvSpPr>
          <p:spPr>
            <a:xfrm>
              <a:off x="574657" y="2386019"/>
              <a:ext cx="60906" cy="91419"/>
            </a:xfrm>
            <a:custGeom>
              <a:avLst/>
              <a:gdLst>
                <a:gd name="connsiteX0" fmla="*/ 30452 w 60906"/>
                <a:gd name="connsiteY0" fmla="*/ 9444 h 91419"/>
                <a:gd name="connsiteX1" fmla="*/ 16584 w 60906"/>
                <a:gd name="connsiteY1" fmla="*/ 18532 h 91419"/>
                <a:gd name="connsiteX2" fmla="*/ 11980 w 60906"/>
                <a:gd name="connsiteY2" fmla="*/ 45740 h 91419"/>
                <a:gd name="connsiteX3" fmla="*/ 16584 w 60906"/>
                <a:gd name="connsiteY3" fmla="*/ 72946 h 91419"/>
                <a:gd name="connsiteX4" fmla="*/ 30452 w 60906"/>
                <a:gd name="connsiteY4" fmla="*/ 81976 h 91419"/>
                <a:gd name="connsiteX5" fmla="*/ 44322 w 60906"/>
                <a:gd name="connsiteY5" fmla="*/ 72946 h 91419"/>
                <a:gd name="connsiteX6" fmla="*/ 48984 w 60906"/>
                <a:gd name="connsiteY6" fmla="*/ 45740 h 91419"/>
                <a:gd name="connsiteX7" fmla="*/ 44322 w 60906"/>
                <a:gd name="connsiteY7" fmla="*/ 18532 h 91419"/>
                <a:gd name="connsiteX8" fmla="*/ 30452 w 60906"/>
                <a:gd name="connsiteY8" fmla="*/ 9444 h 91419"/>
                <a:gd name="connsiteX9" fmla="*/ 30452 w 60906"/>
                <a:gd name="connsiteY9" fmla="*/ 0 h 91419"/>
                <a:gd name="connsiteX10" fmla="*/ 53056 w 60906"/>
                <a:gd name="connsiteY10" fmla="*/ 11746 h 91419"/>
                <a:gd name="connsiteX11" fmla="*/ 60906 w 60906"/>
                <a:gd name="connsiteY11" fmla="*/ 45740 h 91419"/>
                <a:gd name="connsiteX12" fmla="*/ 53056 w 60906"/>
                <a:gd name="connsiteY12" fmla="*/ 79734 h 91419"/>
                <a:gd name="connsiteX13" fmla="*/ 30452 w 60906"/>
                <a:gd name="connsiteY13" fmla="*/ 91420 h 91419"/>
                <a:gd name="connsiteX14" fmla="*/ 7790 w 60906"/>
                <a:gd name="connsiteY14" fmla="*/ 79734 h 91419"/>
                <a:gd name="connsiteX15" fmla="*/ 0 w 60906"/>
                <a:gd name="connsiteY15" fmla="*/ 45740 h 91419"/>
                <a:gd name="connsiteX16" fmla="*/ 7790 w 60906"/>
                <a:gd name="connsiteY16" fmla="*/ 11746 h 91419"/>
                <a:gd name="connsiteX17" fmla="*/ 30452 w 60906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9">
                  <a:moveTo>
                    <a:pt x="30452" y="9444"/>
                  </a:moveTo>
                  <a:cubicBezTo>
                    <a:pt x="24314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7"/>
                    <a:pt x="16584" y="72946"/>
                  </a:cubicBezTo>
                  <a:cubicBezTo>
                    <a:pt x="19692" y="78966"/>
                    <a:pt x="24314" y="81976"/>
                    <a:pt x="30452" y="81976"/>
                  </a:cubicBezTo>
                  <a:cubicBezTo>
                    <a:pt x="36630" y="81976"/>
                    <a:pt x="41253" y="78966"/>
                    <a:pt x="44322" y="72946"/>
                  </a:cubicBezTo>
                  <a:cubicBezTo>
                    <a:pt x="47430" y="66887"/>
                    <a:pt x="48984" y="57819"/>
                    <a:pt x="48984" y="45740"/>
                  </a:cubicBezTo>
                  <a:cubicBezTo>
                    <a:pt x="48984" y="33621"/>
                    <a:pt x="47430" y="24552"/>
                    <a:pt x="44322" y="18532"/>
                  </a:cubicBezTo>
                  <a:cubicBezTo>
                    <a:pt x="41253" y="12473"/>
                    <a:pt x="36630" y="9444"/>
                    <a:pt x="30452" y="9444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6"/>
                  </a:cubicBezTo>
                  <a:cubicBezTo>
                    <a:pt x="58290" y="19536"/>
                    <a:pt x="60906" y="30866"/>
                    <a:pt x="60906" y="45740"/>
                  </a:cubicBezTo>
                  <a:cubicBezTo>
                    <a:pt x="60906" y="60573"/>
                    <a:pt x="58290" y="71905"/>
                    <a:pt x="53056" y="79734"/>
                  </a:cubicBezTo>
                  <a:cubicBezTo>
                    <a:pt x="47863" y="87524"/>
                    <a:pt x="40329" y="91420"/>
                    <a:pt x="30452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6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DD27C0B-D8BC-A4EA-A43B-054577A7EADE}"/>
                </a:ext>
              </a:extLst>
            </p:cNvPr>
            <p:cNvSpPr/>
            <p:nvPr/>
          </p:nvSpPr>
          <p:spPr>
            <a:xfrm>
              <a:off x="382642" y="3277638"/>
              <a:ext cx="5596" cy="93091"/>
            </a:xfrm>
            <a:custGeom>
              <a:avLst/>
              <a:gdLst>
                <a:gd name="connsiteX0" fmla="*/ 819 w 5596"/>
                <a:gd name="connsiteY0" fmla="*/ 819 h 93091"/>
                <a:gd name="connsiteX1" fmla="*/ 2798 w 5596"/>
                <a:gd name="connsiteY1" fmla="*/ 0 h 93091"/>
                <a:gd name="connsiteX2" fmla="*/ 4778 w 5596"/>
                <a:gd name="connsiteY2" fmla="*/ 819 h 93091"/>
                <a:gd name="connsiteX3" fmla="*/ 5596 w 5596"/>
                <a:gd name="connsiteY3" fmla="*/ 2797 h 93091"/>
                <a:gd name="connsiteX4" fmla="*/ 5596 w 5596"/>
                <a:gd name="connsiteY4" fmla="*/ 90292 h 93091"/>
                <a:gd name="connsiteX5" fmla="*/ 4778 w 5596"/>
                <a:gd name="connsiteY5" fmla="*/ 92272 h 93091"/>
                <a:gd name="connsiteX6" fmla="*/ 2798 w 5596"/>
                <a:gd name="connsiteY6" fmla="*/ 93091 h 93091"/>
                <a:gd name="connsiteX7" fmla="*/ 819 w 5596"/>
                <a:gd name="connsiteY7" fmla="*/ 92272 h 93091"/>
                <a:gd name="connsiteX8" fmla="*/ 0 w 5596"/>
                <a:gd name="connsiteY8" fmla="*/ 90292 h 93091"/>
                <a:gd name="connsiteX9" fmla="*/ 0 w 5596"/>
                <a:gd name="connsiteY9" fmla="*/ 2797 h 93091"/>
                <a:gd name="connsiteX10" fmla="*/ 819 w 5596"/>
                <a:gd name="connsiteY10" fmla="*/ 819 h 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6" h="93091">
                  <a:moveTo>
                    <a:pt x="819" y="819"/>
                  </a:moveTo>
                  <a:cubicBezTo>
                    <a:pt x="1365" y="272"/>
                    <a:pt x="2025" y="0"/>
                    <a:pt x="2798" y="0"/>
                  </a:cubicBezTo>
                  <a:cubicBezTo>
                    <a:pt x="3572" y="0"/>
                    <a:pt x="4231" y="272"/>
                    <a:pt x="4778" y="819"/>
                  </a:cubicBezTo>
                  <a:cubicBezTo>
                    <a:pt x="5323" y="1365"/>
                    <a:pt x="5596" y="2024"/>
                    <a:pt x="5596" y="2797"/>
                  </a:cubicBezTo>
                  <a:lnTo>
                    <a:pt x="5596" y="90292"/>
                  </a:lnTo>
                  <a:cubicBezTo>
                    <a:pt x="5596" y="91066"/>
                    <a:pt x="5323" y="91726"/>
                    <a:pt x="4778" y="92272"/>
                  </a:cubicBezTo>
                  <a:cubicBezTo>
                    <a:pt x="4231" y="92819"/>
                    <a:pt x="3572" y="93091"/>
                    <a:pt x="2798" y="93091"/>
                  </a:cubicBezTo>
                  <a:cubicBezTo>
                    <a:pt x="2025" y="93091"/>
                    <a:pt x="1365" y="92819"/>
                    <a:pt x="819" y="92272"/>
                  </a:cubicBezTo>
                  <a:cubicBezTo>
                    <a:pt x="273" y="91726"/>
                    <a:pt x="0" y="91066"/>
                    <a:pt x="0" y="90292"/>
                  </a:cubicBezTo>
                  <a:lnTo>
                    <a:pt x="0" y="2797"/>
                  </a:lnTo>
                  <a:cubicBezTo>
                    <a:pt x="0" y="2024"/>
                    <a:pt x="273" y="1365"/>
                    <a:pt x="819" y="819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001E0DA-6C27-7049-C579-28A9BF5D6AE1}"/>
                </a:ext>
              </a:extLst>
            </p:cNvPr>
            <p:cNvSpPr/>
            <p:nvPr/>
          </p:nvSpPr>
          <p:spPr>
            <a:xfrm>
              <a:off x="323402" y="3232069"/>
              <a:ext cx="96981" cy="30985"/>
            </a:xfrm>
            <a:custGeom>
              <a:avLst/>
              <a:gdLst>
                <a:gd name="connsiteX0" fmla="*/ 96982 w 96981"/>
                <a:gd name="connsiteY0" fmla="*/ 30986 h 30985"/>
                <a:gd name="connsiteX1" fmla="*/ 92682 w 96981"/>
                <a:gd name="connsiteY1" fmla="*/ 30986 h 30985"/>
                <a:gd name="connsiteX2" fmla="*/ 91795 w 96981"/>
                <a:gd name="connsiteY2" fmla="*/ 21841 h 30985"/>
                <a:gd name="connsiteX3" fmla="*/ 86335 w 96981"/>
                <a:gd name="connsiteY3" fmla="*/ 20134 h 30985"/>
                <a:gd name="connsiteX4" fmla="*/ 13650 w 96981"/>
                <a:gd name="connsiteY4" fmla="*/ 20134 h 30985"/>
                <a:gd name="connsiteX5" fmla="*/ 7166 w 96981"/>
                <a:gd name="connsiteY5" fmla="*/ 21976 h 30985"/>
                <a:gd name="connsiteX6" fmla="*/ 5869 w 96981"/>
                <a:gd name="connsiteY6" fmla="*/ 30986 h 30985"/>
                <a:gd name="connsiteX7" fmla="*/ 1501 w 96981"/>
                <a:gd name="connsiteY7" fmla="*/ 30986 h 30985"/>
                <a:gd name="connsiteX8" fmla="*/ 0 w 96981"/>
                <a:gd name="connsiteY8" fmla="*/ 10920 h 30985"/>
                <a:gd name="connsiteX9" fmla="*/ 86335 w 96981"/>
                <a:gd name="connsiteY9" fmla="*/ 10920 h 30985"/>
                <a:gd name="connsiteX10" fmla="*/ 91795 w 96981"/>
                <a:gd name="connsiteY10" fmla="*/ 9145 h 30985"/>
                <a:gd name="connsiteX11" fmla="*/ 92682 w 96981"/>
                <a:gd name="connsiteY11" fmla="*/ 0 h 30985"/>
                <a:gd name="connsiteX12" fmla="*/ 96982 w 96981"/>
                <a:gd name="connsiteY12" fmla="*/ 0 h 30985"/>
                <a:gd name="connsiteX13" fmla="*/ 96845 w 96981"/>
                <a:gd name="connsiteY13" fmla="*/ 5255 h 30985"/>
                <a:gd name="connsiteX14" fmla="*/ 96641 w 96981"/>
                <a:gd name="connsiteY14" fmla="*/ 11397 h 30985"/>
                <a:gd name="connsiteX15" fmla="*/ 96572 w 96981"/>
                <a:gd name="connsiteY15" fmla="*/ 15493 h 30985"/>
                <a:gd name="connsiteX16" fmla="*/ 96982 w 96981"/>
                <a:gd name="connsiteY16" fmla="*/ 30986 h 3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981" h="30985">
                  <a:moveTo>
                    <a:pt x="96982" y="30986"/>
                  </a:moveTo>
                  <a:lnTo>
                    <a:pt x="92682" y="30986"/>
                  </a:lnTo>
                  <a:cubicBezTo>
                    <a:pt x="92682" y="26026"/>
                    <a:pt x="92386" y="22978"/>
                    <a:pt x="91795" y="21841"/>
                  </a:cubicBezTo>
                  <a:cubicBezTo>
                    <a:pt x="91158" y="20703"/>
                    <a:pt x="89338" y="20134"/>
                    <a:pt x="86335" y="20134"/>
                  </a:cubicBezTo>
                  <a:lnTo>
                    <a:pt x="13650" y="20134"/>
                  </a:lnTo>
                  <a:cubicBezTo>
                    <a:pt x="10192" y="20134"/>
                    <a:pt x="8031" y="20748"/>
                    <a:pt x="7166" y="21976"/>
                  </a:cubicBezTo>
                  <a:cubicBezTo>
                    <a:pt x="6302" y="23159"/>
                    <a:pt x="5869" y="26162"/>
                    <a:pt x="5869" y="30986"/>
                  </a:cubicBezTo>
                  <a:lnTo>
                    <a:pt x="1501" y="30986"/>
                  </a:lnTo>
                  <a:lnTo>
                    <a:pt x="0" y="10920"/>
                  </a:lnTo>
                  <a:lnTo>
                    <a:pt x="86335" y="10920"/>
                  </a:lnTo>
                  <a:cubicBezTo>
                    <a:pt x="89338" y="10920"/>
                    <a:pt x="91158" y="10328"/>
                    <a:pt x="91795" y="9145"/>
                  </a:cubicBezTo>
                  <a:cubicBezTo>
                    <a:pt x="92386" y="7963"/>
                    <a:pt x="92682" y="4914"/>
                    <a:pt x="92682" y="0"/>
                  </a:cubicBezTo>
                  <a:lnTo>
                    <a:pt x="96982" y="0"/>
                  </a:lnTo>
                  <a:cubicBezTo>
                    <a:pt x="96982" y="1138"/>
                    <a:pt x="96936" y="2889"/>
                    <a:pt x="96845" y="5255"/>
                  </a:cubicBezTo>
                  <a:cubicBezTo>
                    <a:pt x="96754" y="7621"/>
                    <a:pt x="96686" y="9668"/>
                    <a:pt x="96641" y="11397"/>
                  </a:cubicBezTo>
                  <a:cubicBezTo>
                    <a:pt x="96595" y="13127"/>
                    <a:pt x="96572" y="14492"/>
                    <a:pt x="96572" y="15493"/>
                  </a:cubicBezTo>
                  <a:cubicBezTo>
                    <a:pt x="96572" y="16584"/>
                    <a:pt x="96709" y="21749"/>
                    <a:pt x="96982" y="3098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0D1EE71-5A49-A578-0C62-B6F370DCF0D3}"/>
                </a:ext>
              </a:extLst>
            </p:cNvPr>
            <p:cNvSpPr/>
            <p:nvPr/>
          </p:nvSpPr>
          <p:spPr>
            <a:xfrm>
              <a:off x="357732" y="3158283"/>
              <a:ext cx="64222" cy="61969"/>
            </a:xfrm>
            <a:custGeom>
              <a:avLst/>
              <a:gdLst>
                <a:gd name="connsiteX0" fmla="*/ 55145 w 64222"/>
                <a:gd name="connsiteY0" fmla="*/ 52756 h 61969"/>
                <a:gd name="connsiteX1" fmla="*/ 32759 w 64222"/>
                <a:gd name="connsiteY1" fmla="*/ 61970 h 61969"/>
                <a:gd name="connsiteX2" fmla="*/ 9760 w 64222"/>
                <a:gd name="connsiteY2" fmla="*/ 52962 h 61969"/>
                <a:gd name="connsiteX3" fmla="*/ 0 w 64222"/>
                <a:gd name="connsiteY3" fmla="*/ 30917 h 61969"/>
                <a:gd name="connsiteX4" fmla="*/ 9691 w 64222"/>
                <a:gd name="connsiteY4" fmla="*/ 9145 h 61969"/>
                <a:gd name="connsiteX5" fmla="*/ 32759 w 64222"/>
                <a:gd name="connsiteY5" fmla="*/ 0 h 61969"/>
                <a:gd name="connsiteX6" fmla="*/ 55077 w 64222"/>
                <a:gd name="connsiteY6" fmla="*/ 9213 h 61969"/>
                <a:gd name="connsiteX7" fmla="*/ 64222 w 64222"/>
                <a:gd name="connsiteY7" fmla="*/ 31054 h 61969"/>
                <a:gd name="connsiteX8" fmla="*/ 55145 w 64222"/>
                <a:gd name="connsiteY8" fmla="*/ 52756 h 61969"/>
                <a:gd name="connsiteX9" fmla="*/ 31599 w 64222"/>
                <a:gd name="connsiteY9" fmla="*/ 50368 h 61969"/>
                <a:gd name="connsiteX10" fmla="*/ 51323 w 64222"/>
                <a:gd name="connsiteY10" fmla="*/ 46819 h 61969"/>
                <a:gd name="connsiteX11" fmla="*/ 60673 w 64222"/>
                <a:gd name="connsiteY11" fmla="*/ 30917 h 61969"/>
                <a:gd name="connsiteX12" fmla="*/ 57875 w 64222"/>
                <a:gd name="connsiteY12" fmla="*/ 21430 h 61969"/>
                <a:gd name="connsiteX13" fmla="*/ 50368 w 64222"/>
                <a:gd name="connsiteY13" fmla="*/ 14674 h 61969"/>
                <a:gd name="connsiteX14" fmla="*/ 31599 w 64222"/>
                <a:gd name="connsiteY14" fmla="*/ 11603 h 61969"/>
                <a:gd name="connsiteX15" fmla="*/ 12217 w 64222"/>
                <a:gd name="connsiteY15" fmla="*/ 15287 h 61969"/>
                <a:gd name="connsiteX16" fmla="*/ 3139 w 64222"/>
                <a:gd name="connsiteY16" fmla="*/ 31054 h 61969"/>
                <a:gd name="connsiteX17" fmla="*/ 5528 w 64222"/>
                <a:gd name="connsiteY17" fmla="*/ 39994 h 61969"/>
                <a:gd name="connsiteX18" fmla="*/ 12490 w 64222"/>
                <a:gd name="connsiteY18" fmla="*/ 47023 h 61969"/>
                <a:gd name="connsiteX19" fmla="*/ 31599 w 64222"/>
                <a:gd name="connsiteY19" fmla="*/ 50368 h 6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222" h="61969">
                  <a:moveTo>
                    <a:pt x="55145" y="52756"/>
                  </a:moveTo>
                  <a:cubicBezTo>
                    <a:pt x="49048" y="58899"/>
                    <a:pt x="41586" y="61970"/>
                    <a:pt x="32759" y="61970"/>
                  </a:cubicBezTo>
                  <a:cubicBezTo>
                    <a:pt x="23887" y="61970"/>
                    <a:pt x="16221" y="58967"/>
                    <a:pt x="9760" y="52962"/>
                  </a:cubicBezTo>
                  <a:cubicBezTo>
                    <a:pt x="3253" y="46910"/>
                    <a:pt x="0" y="39561"/>
                    <a:pt x="0" y="30917"/>
                  </a:cubicBezTo>
                  <a:cubicBezTo>
                    <a:pt x="0" y="22454"/>
                    <a:pt x="3230" y="15197"/>
                    <a:pt x="9691" y="9145"/>
                  </a:cubicBezTo>
                  <a:cubicBezTo>
                    <a:pt x="16107" y="3048"/>
                    <a:pt x="23796" y="0"/>
                    <a:pt x="32759" y="0"/>
                  </a:cubicBezTo>
                  <a:cubicBezTo>
                    <a:pt x="41541" y="0"/>
                    <a:pt x="48980" y="3071"/>
                    <a:pt x="55077" y="9213"/>
                  </a:cubicBezTo>
                  <a:cubicBezTo>
                    <a:pt x="61174" y="15311"/>
                    <a:pt x="64222" y="22591"/>
                    <a:pt x="64222" y="31054"/>
                  </a:cubicBezTo>
                  <a:cubicBezTo>
                    <a:pt x="64222" y="39334"/>
                    <a:pt x="61197" y="46569"/>
                    <a:pt x="55145" y="52756"/>
                  </a:cubicBezTo>
                  <a:moveTo>
                    <a:pt x="31599" y="50368"/>
                  </a:moveTo>
                  <a:cubicBezTo>
                    <a:pt x="40654" y="50368"/>
                    <a:pt x="47228" y="49185"/>
                    <a:pt x="51323" y="46819"/>
                  </a:cubicBezTo>
                  <a:cubicBezTo>
                    <a:pt x="57557" y="43179"/>
                    <a:pt x="60673" y="37878"/>
                    <a:pt x="60673" y="30917"/>
                  </a:cubicBezTo>
                  <a:cubicBezTo>
                    <a:pt x="60673" y="27460"/>
                    <a:pt x="59741" y="24297"/>
                    <a:pt x="57875" y="21430"/>
                  </a:cubicBezTo>
                  <a:cubicBezTo>
                    <a:pt x="56010" y="18517"/>
                    <a:pt x="53507" y="16266"/>
                    <a:pt x="50368" y="14674"/>
                  </a:cubicBezTo>
                  <a:cubicBezTo>
                    <a:pt x="46273" y="12627"/>
                    <a:pt x="40017" y="11603"/>
                    <a:pt x="31599" y="11603"/>
                  </a:cubicBezTo>
                  <a:cubicBezTo>
                    <a:pt x="22636" y="11603"/>
                    <a:pt x="16175" y="12831"/>
                    <a:pt x="12217" y="15287"/>
                  </a:cubicBezTo>
                  <a:cubicBezTo>
                    <a:pt x="6165" y="18928"/>
                    <a:pt x="3139" y="24183"/>
                    <a:pt x="3139" y="31054"/>
                  </a:cubicBezTo>
                  <a:cubicBezTo>
                    <a:pt x="3139" y="34057"/>
                    <a:pt x="3936" y="37036"/>
                    <a:pt x="5528" y="39994"/>
                  </a:cubicBezTo>
                  <a:cubicBezTo>
                    <a:pt x="7075" y="42906"/>
                    <a:pt x="9396" y="45249"/>
                    <a:pt x="12490" y="47023"/>
                  </a:cubicBezTo>
                  <a:cubicBezTo>
                    <a:pt x="16585" y="49254"/>
                    <a:pt x="22954" y="50368"/>
                    <a:pt x="31599" y="5036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ACE61A8-1B0A-494A-3BF6-B1C3DD298941}"/>
                </a:ext>
              </a:extLst>
            </p:cNvPr>
            <p:cNvSpPr/>
            <p:nvPr/>
          </p:nvSpPr>
          <p:spPr>
            <a:xfrm>
              <a:off x="357049" y="3092193"/>
              <a:ext cx="92136" cy="63879"/>
            </a:xfrm>
            <a:custGeom>
              <a:avLst/>
              <a:gdLst>
                <a:gd name="connsiteX0" fmla="*/ 74391 w 92136"/>
                <a:gd name="connsiteY0" fmla="*/ 63880 h 63879"/>
                <a:gd name="connsiteX1" fmla="*/ 65997 w 92136"/>
                <a:gd name="connsiteY1" fmla="*/ 60468 h 63879"/>
                <a:gd name="connsiteX2" fmla="*/ 60400 w 92136"/>
                <a:gd name="connsiteY2" fmla="*/ 50982 h 63879"/>
                <a:gd name="connsiteX3" fmla="*/ 47979 w 92136"/>
                <a:gd name="connsiteY3" fmla="*/ 57124 h 63879"/>
                <a:gd name="connsiteX4" fmla="*/ 36377 w 92136"/>
                <a:gd name="connsiteY4" fmla="*/ 52825 h 63879"/>
                <a:gd name="connsiteX5" fmla="*/ 21976 w 92136"/>
                <a:gd name="connsiteY5" fmla="*/ 59377 h 63879"/>
                <a:gd name="connsiteX6" fmla="*/ 7644 w 92136"/>
                <a:gd name="connsiteY6" fmla="*/ 52825 h 63879"/>
                <a:gd name="connsiteX7" fmla="*/ 1570 w 92136"/>
                <a:gd name="connsiteY7" fmla="*/ 36717 h 63879"/>
                <a:gd name="connsiteX8" fmla="*/ 6620 w 92136"/>
                <a:gd name="connsiteY8" fmla="*/ 21908 h 63879"/>
                <a:gd name="connsiteX9" fmla="*/ 0 w 92136"/>
                <a:gd name="connsiteY9" fmla="*/ 7097 h 63879"/>
                <a:gd name="connsiteX10" fmla="*/ 2252 w 92136"/>
                <a:gd name="connsiteY10" fmla="*/ 1775 h 63879"/>
                <a:gd name="connsiteX11" fmla="*/ 6893 w 92136"/>
                <a:gd name="connsiteY11" fmla="*/ 0 h 63879"/>
                <a:gd name="connsiteX12" fmla="*/ 10033 w 92136"/>
                <a:gd name="connsiteY12" fmla="*/ 1365 h 63879"/>
                <a:gd name="connsiteX13" fmla="*/ 11056 w 92136"/>
                <a:gd name="connsiteY13" fmla="*/ 4025 h 63879"/>
                <a:gd name="connsiteX14" fmla="*/ 9964 w 92136"/>
                <a:gd name="connsiteY14" fmla="*/ 6961 h 63879"/>
                <a:gd name="connsiteX15" fmla="*/ 7030 w 92136"/>
                <a:gd name="connsiteY15" fmla="*/ 8121 h 63879"/>
                <a:gd name="connsiteX16" fmla="*/ 3208 w 92136"/>
                <a:gd name="connsiteY16" fmla="*/ 5868 h 63879"/>
                <a:gd name="connsiteX17" fmla="*/ 3071 w 92136"/>
                <a:gd name="connsiteY17" fmla="*/ 7234 h 63879"/>
                <a:gd name="connsiteX18" fmla="*/ 8531 w 92136"/>
                <a:gd name="connsiteY18" fmla="*/ 19859 h 63879"/>
                <a:gd name="connsiteX19" fmla="*/ 22113 w 92136"/>
                <a:gd name="connsiteY19" fmla="*/ 14128 h 63879"/>
                <a:gd name="connsiteX20" fmla="*/ 36445 w 92136"/>
                <a:gd name="connsiteY20" fmla="*/ 20679 h 63879"/>
                <a:gd name="connsiteX21" fmla="*/ 42519 w 92136"/>
                <a:gd name="connsiteY21" fmla="*/ 36717 h 63879"/>
                <a:gd name="connsiteX22" fmla="*/ 38151 w 92136"/>
                <a:gd name="connsiteY22" fmla="*/ 50572 h 63879"/>
                <a:gd name="connsiteX23" fmla="*/ 44771 w 92136"/>
                <a:gd name="connsiteY23" fmla="*/ 52960 h 63879"/>
                <a:gd name="connsiteX24" fmla="*/ 50982 w 92136"/>
                <a:gd name="connsiteY24" fmla="*/ 50845 h 63879"/>
                <a:gd name="connsiteX25" fmla="*/ 54121 w 92136"/>
                <a:gd name="connsiteY25" fmla="*/ 45521 h 63879"/>
                <a:gd name="connsiteX26" fmla="*/ 54258 w 92136"/>
                <a:gd name="connsiteY26" fmla="*/ 35080 h 63879"/>
                <a:gd name="connsiteX27" fmla="*/ 54395 w 92136"/>
                <a:gd name="connsiteY27" fmla="*/ 26412 h 63879"/>
                <a:gd name="connsiteX28" fmla="*/ 55486 w 92136"/>
                <a:gd name="connsiteY28" fmla="*/ 18973 h 63879"/>
                <a:gd name="connsiteX29" fmla="*/ 58148 w 92136"/>
                <a:gd name="connsiteY29" fmla="*/ 11055 h 63879"/>
                <a:gd name="connsiteX30" fmla="*/ 74119 w 92136"/>
                <a:gd name="connsiteY30" fmla="*/ 1910 h 63879"/>
                <a:gd name="connsiteX31" fmla="*/ 87086 w 92136"/>
                <a:gd name="connsiteY31" fmla="*/ 11124 h 63879"/>
                <a:gd name="connsiteX32" fmla="*/ 92137 w 92136"/>
                <a:gd name="connsiteY32" fmla="*/ 32964 h 63879"/>
                <a:gd name="connsiteX33" fmla="*/ 87017 w 92136"/>
                <a:gd name="connsiteY33" fmla="*/ 54872 h 63879"/>
                <a:gd name="connsiteX34" fmla="*/ 74391 w 92136"/>
                <a:gd name="connsiteY34" fmla="*/ 63880 h 63879"/>
                <a:gd name="connsiteX35" fmla="*/ 74391 w 92136"/>
                <a:gd name="connsiteY35" fmla="*/ 56578 h 63879"/>
                <a:gd name="connsiteX36" fmla="*/ 84492 w 92136"/>
                <a:gd name="connsiteY36" fmla="*/ 49821 h 63879"/>
                <a:gd name="connsiteX37" fmla="*/ 88928 w 92136"/>
                <a:gd name="connsiteY37" fmla="*/ 32827 h 63879"/>
                <a:gd name="connsiteX38" fmla="*/ 84561 w 92136"/>
                <a:gd name="connsiteY38" fmla="*/ 16038 h 63879"/>
                <a:gd name="connsiteX39" fmla="*/ 74391 w 92136"/>
                <a:gd name="connsiteY39" fmla="*/ 9214 h 63879"/>
                <a:gd name="connsiteX40" fmla="*/ 67567 w 92136"/>
                <a:gd name="connsiteY40" fmla="*/ 11601 h 63879"/>
                <a:gd name="connsiteX41" fmla="*/ 63813 w 92136"/>
                <a:gd name="connsiteY41" fmla="*/ 18905 h 63879"/>
                <a:gd name="connsiteX42" fmla="*/ 62584 w 92136"/>
                <a:gd name="connsiteY42" fmla="*/ 27163 h 63879"/>
                <a:gd name="connsiteX43" fmla="*/ 62380 w 92136"/>
                <a:gd name="connsiteY43" fmla="*/ 36854 h 63879"/>
                <a:gd name="connsiteX44" fmla="*/ 62380 w 92136"/>
                <a:gd name="connsiteY44" fmla="*/ 45112 h 63879"/>
                <a:gd name="connsiteX45" fmla="*/ 66133 w 92136"/>
                <a:gd name="connsiteY45" fmla="*/ 53234 h 63879"/>
                <a:gd name="connsiteX46" fmla="*/ 74391 w 92136"/>
                <a:gd name="connsiteY46" fmla="*/ 56578 h 63879"/>
                <a:gd name="connsiteX47" fmla="*/ 22113 w 92136"/>
                <a:gd name="connsiteY47" fmla="*/ 48933 h 63879"/>
                <a:gd name="connsiteX48" fmla="*/ 39312 w 92136"/>
                <a:gd name="connsiteY48" fmla="*/ 36717 h 63879"/>
                <a:gd name="connsiteX49" fmla="*/ 33715 w 92136"/>
                <a:gd name="connsiteY49" fmla="*/ 26822 h 63879"/>
                <a:gd name="connsiteX50" fmla="*/ 21976 w 92136"/>
                <a:gd name="connsiteY50" fmla="*/ 24569 h 63879"/>
                <a:gd name="connsiteX51" fmla="*/ 4778 w 92136"/>
                <a:gd name="connsiteY51" fmla="*/ 36717 h 63879"/>
                <a:gd name="connsiteX52" fmla="*/ 10374 w 92136"/>
                <a:gd name="connsiteY52" fmla="*/ 46683 h 63879"/>
                <a:gd name="connsiteX53" fmla="*/ 22113 w 92136"/>
                <a:gd name="connsiteY53" fmla="*/ 48933 h 6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2136" h="63879">
                  <a:moveTo>
                    <a:pt x="74391" y="63880"/>
                  </a:moveTo>
                  <a:cubicBezTo>
                    <a:pt x="71389" y="63880"/>
                    <a:pt x="68590" y="62742"/>
                    <a:pt x="65997" y="60468"/>
                  </a:cubicBezTo>
                  <a:cubicBezTo>
                    <a:pt x="63403" y="58147"/>
                    <a:pt x="61538" y="54985"/>
                    <a:pt x="60400" y="50982"/>
                  </a:cubicBezTo>
                  <a:cubicBezTo>
                    <a:pt x="57807" y="55077"/>
                    <a:pt x="53666" y="57124"/>
                    <a:pt x="47979" y="57124"/>
                  </a:cubicBezTo>
                  <a:cubicBezTo>
                    <a:pt x="43611" y="57124"/>
                    <a:pt x="39744" y="55691"/>
                    <a:pt x="36377" y="52825"/>
                  </a:cubicBezTo>
                  <a:cubicBezTo>
                    <a:pt x="32737" y="57193"/>
                    <a:pt x="27937" y="59377"/>
                    <a:pt x="21976" y="59377"/>
                  </a:cubicBezTo>
                  <a:cubicBezTo>
                    <a:pt x="16471" y="59377"/>
                    <a:pt x="11693" y="57193"/>
                    <a:pt x="7644" y="52825"/>
                  </a:cubicBezTo>
                  <a:cubicBezTo>
                    <a:pt x="3594" y="48456"/>
                    <a:pt x="1570" y="43087"/>
                    <a:pt x="1570" y="36717"/>
                  </a:cubicBezTo>
                  <a:cubicBezTo>
                    <a:pt x="1570" y="31121"/>
                    <a:pt x="3253" y="26184"/>
                    <a:pt x="6620" y="21908"/>
                  </a:cubicBezTo>
                  <a:cubicBezTo>
                    <a:pt x="2252" y="17448"/>
                    <a:pt x="46" y="12512"/>
                    <a:pt x="0" y="7097"/>
                  </a:cubicBezTo>
                  <a:cubicBezTo>
                    <a:pt x="0" y="4685"/>
                    <a:pt x="751" y="2912"/>
                    <a:pt x="2252" y="1775"/>
                  </a:cubicBezTo>
                  <a:cubicBezTo>
                    <a:pt x="3754" y="592"/>
                    <a:pt x="5301" y="0"/>
                    <a:pt x="6893" y="0"/>
                  </a:cubicBezTo>
                  <a:cubicBezTo>
                    <a:pt x="8304" y="0"/>
                    <a:pt x="9350" y="455"/>
                    <a:pt x="10033" y="1365"/>
                  </a:cubicBezTo>
                  <a:cubicBezTo>
                    <a:pt x="10715" y="2229"/>
                    <a:pt x="11056" y="3116"/>
                    <a:pt x="11056" y="4025"/>
                  </a:cubicBezTo>
                  <a:cubicBezTo>
                    <a:pt x="11056" y="5163"/>
                    <a:pt x="10692" y="6142"/>
                    <a:pt x="9964" y="6961"/>
                  </a:cubicBezTo>
                  <a:cubicBezTo>
                    <a:pt x="9191" y="7735"/>
                    <a:pt x="8213" y="8121"/>
                    <a:pt x="7030" y="8121"/>
                  </a:cubicBezTo>
                  <a:cubicBezTo>
                    <a:pt x="5073" y="8121"/>
                    <a:pt x="3799" y="7371"/>
                    <a:pt x="3208" y="5868"/>
                  </a:cubicBezTo>
                  <a:cubicBezTo>
                    <a:pt x="3117" y="6141"/>
                    <a:pt x="3071" y="6597"/>
                    <a:pt x="3071" y="7234"/>
                  </a:cubicBezTo>
                  <a:cubicBezTo>
                    <a:pt x="3071" y="11784"/>
                    <a:pt x="4891" y="15993"/>
                    <a:pt x="8531" y="19859"/>
                  </a:cubicBezTo>
                  <a:cubicBezTo>
                    <a:pt x="12080" y="16038"/>
                    <a:pt x="16607" y="14128"/>
                    <a:pt x="22113" y="14128"/>
                  </a:cubicBezTo>
                  <a:cubicBezTo>
                    <a:pt x="27618" y="14128"/>
                    <a:pt x="32396" y="16312"/>
                    <a:pt x="36445" y="20679"/>
                  </a:cubicBezTo>
                  <a:cubicBezTo>
                    <a:pt x="40495" y="25047"/>
                    <a:pt x="42519" y="30393"/>
                    <a:pt x="42519" y="36717"/>
                  </a:cubicBezTo>
                  <a:cubicBezTo>
                    <a:pt x="42519" y="41949"/>
                    <a:pt x="41063" y="46567"/>
                    <a:pt x="38151" y="50572"/>
                  </a:cubicBezTo>
                  <a:cubicBezTo>
                    <a:pt x="40017" y="52165"/>
                    <a:pt x="42223" y="52960"/>
                    <a:pt x="44771" y="52960"/>
                  </a:cubicBezTo>
                  <a:cubicBezTo>
                    <a:pt x="47092" y="52960"/>
                    <a:pt x="49162" y="52255"/>
                    <a:pt x="50982" y="50845"/>
                  </a:cubicBezTo>
                  <a:cubicBezTo>
                    <a:pt x="52802" y="49435"/>
                    <a:pt x="53848" y="47660"/>
                    <a:pt x="54121" y="45521"/>
                  </a:cubicBezTo>
                  <a:cubicBezTo>
                    <a:pt x="54213" y="44885"/>
                    <a:pt x="54258" y="41404"/>
                    <a:pt x="54258" y="35080"/>
                  </a:cubicBezTo>
                  <a:cubicBezTo>
                    <a:pt x="54258" y="31348"/>
                    <a:pt x="54303" y="28459"/>
                    <a:pt x="54395" y="26412"/>
                  </a:cubicBezTo>
                  <a:cubicBezTo>
                    <a:pt x="54486" y="24365"/>
                    <a:pt x="54850" y="21886"/>
                    <a:pt x="55486" y="18973"/>
                  </a:cubicBezTo>
                  <a:cubicBezTo>
                    <a:pt x="56078" y="16016"/>
                    <a:pt x="56965" y="13376"/>
                    <a:pt x="58148" y="11055"/>
                  </a:cubicBezTo>
                  <a:cubicBezTo>
                    <a:pt x="61515" y="5004"/>
                    <a:pt x="66839" y="1955"/>
                    <a:pt x="74119" y="1910"/>
                  </a:cubicBezTo>
                  <a:cubicBezTo>
                    <a:pt x="79442" y="1910"/>
                    <a:pt x="83764" y="4981"/>
                    <a:pt x="87086" y="11124"/>
                  </a:cubicBezTo>
                  <a:cubicBezTo>
                    <a:pt x="90453" y="17221"/>
                    <a:pt x="92137" y="24501"/>
                    <a:pt x="92137" y="32964"/>
                  </a:cubicBezTo>
                  <a:cubicBezTo>
                    <a:pt x="92137" y="41518"/>
                    <a:pt x="90431" y="48821"/>
                    <a:pt x="87017" y="54872"/>
                  </a:cubicBezTo>
                  <a:cubicBezTo>
                    <a:pt x="83651" y="60877"/>
                    <a:pt x="79442" y="63880"/>
                    <a:pt x="74391" y="63880"/>
                  </a:cubicBezTo>
                  <a:moveTo>
                    <a:pt x="74391" y="56578"/>
                  </a:moveTo>
                  <a:cubicBezTo>
                    <a:pt x="78213" y="56578"/>
                    <a:pt x="81580" y="54325"/>
                    <a:pt x="84492" y="49821"/>
                  </a:cubicBezTo>
                  <a:cubicBezTo>
                    <a:pt x="87450" y="45317"/>
                    <a:pt x="88928" y="39653"/>
                    <a:pt x="88928" y="32827"/>
                  </a:cubicBezTo>
                  <a:cubicBezTo>
                    <a:pt x="88928" y="26139"/>
                    <a:pt x="87472" y="20543"/>
                    <a:pt x="84561" y="16038"/>
                  </a:cubicBezTo>
                  <a:cubicBezTo>
                    <a:pt x="81694" y="11488"/>
                    <a:pt x="78304" y="9214"/>
                    <a:pt x="74391" y="9214"/>
                  </a:cubicBezTo>
                  <a:cubicBezTo>
                    <a:pt x="71616" y="9214"/>
                    <a:pt x="69341" y="10009"/>
                    <a:pt x="67567" y="11601"/>
                  </a:cubicBezTo>
                  <a:cubicBezTo>
                    <a:pt x="65792" y="13194"/>
                    <a:pt x="64541" y="15628"/>
                    <a:pt x="63813" y="18905"/>
                  </a:cubicBezTo>
                  <a:cubicBezTo>
                    <a:pt x="63130" y="22135"/>
                    <a:pt x="62721" y="24888"/>
                    <a:pt x="62584" y="27163"/>
                  </a:cubicBezTo>
                  <a:cubicBezTo>
                    <a:pt x="62448" y="29437"/>
                    <a:pt x="62380" y="32668"/>
                    <a:pt x="62380" y="36854"/>
                  </a:cubicBezTo>
                  <a:lnTo>
                    <a:pt x="62380" y="45112"/>
                  </a:lnTo>
                  <a:cubicBezTo>
                    <a:pt x="62562" y="48297"/>
                    <a:pt x="63813" y="51004"/>
                    <a:pt x="66133" y="53234"/>
                  </a:cubicBezTo>
                  <a:cubicBezTo>
                    <a:pt x="68454" y="55463"/>
                    <a:pt x="71206" y="56578"/>
                    <a:pt x="74391" y="56578"/>
                  </a:cubicBezTo>
                  <a:moveTo>
                    <a:pt x="22113" y="48933"/>
                  </a:moveTo>
                  <a:cubicBezTo>
                    <a:pt x="33579" y="48933"/>
                    <a:pt x="39312" y="44861"/>
                    <a:pt x="39312" y="36717"/>
                  </a:cubicBezTo>
                  <a:cubicBezTo>
                    <a:pt x="39312" y="32622"/>
                    <a:pt x="37446" y="29323"/>
                    <a:pt x="33715" y="26822"/>
                  </a:cubicBezTo>
                  <a:cubicBezTo>
                    <a:pt x="31213" y="25320"/>
                    <a:pt x="27300" y="24569"/>
                    <a:pt x="21976" y="24569"/>
                  </a:cubicBezTo>
                  <a:cubicBezTo>
                    <a:pt x="10510" y="24569"/>
                    <a:pt x="4778" y="28618"/>
                    <a:pt x="4778" y="36717"/>
                  </a:cubicBezTo>
                  <a:cubicBezTo>
                    <a:pt x="4778" y="40813"/>
                    <a:pt x="6643" y="44134"/>
                    <a:pt x="10374" y="46683"/>
                  </a:cubicBezTo>
                  <a:cubicBezTo>
                    <a:pt x="12876" y="48183"/>
                    <a:pt x="16789" y="48933"/>
                    <a:pt x="22113" y="489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FC8DA9F-7E3B-29B6-424D-9C5740583EA9}"/>
                </a:ext>
              </a:extLst>
            </p:cNvPr>
            <p:cNvSpPr/>
            <p:nvPr/>
          </p:nvSpPr>
          <p:spPr>
            <a:xfrm>
              <a:off x="315554" y="3054440"/>
              <a:ext cx="139774" cy="32419"/>
            </a:xfrm>
            <a:custGeom>
              <a:avLst/>
              <a:gdLst>
                <a:gd name="connsiteX0" fmla="*/ 69887 w 139774"/>
                <a:gd name="connsiteY0" fmla="*/ 32419 h 32419"/>
                <a:gd name="connsiteX1" fmla="*/ 27231 w 139774"/>
                <a:gd name="connsiteY1" fmla="*/ 23615 h 32419"/>
                <a:gd name="connsiteX2" fmla="*/ 12558 w 139774"/>
                <a:gd name="connsiteY2" fmla="*/ 14606 h 32419"/>
                <a:gd name="connsiteX3" fmla="*/ 2935 w 139774"/>
                <a:gd name="connsiteY3" fmla="*/ 5870 h 32419"/>
                <a:gd name="connsiteX4" fmla="*/ 0 w 139774"/>
                <a:gd name="connsiteY4" fmla="*/ 1434 h 32419"/>
                <a:gd name="connsiteX5" fmla="*/ 1365 w 139774"/>
                <a:gd name="connsiteY5" fmla="*/ 0 h 32419"/>
                <a:gd name="connsiteX6" fmla="*/ 3754 w 139774"/>
                <a:gd name="connsiteY6" fmla="*/ 1843 h 32419"/>
                <a:gd name="connsiteX7" fmla="*/ 69887 w 139774"/>
                <a:gd name="connsiteY7" fmla="*/ 24297 h 32419"/>
                <a:gd name="connsiteX8" fmla="*/ 135270 w 139774"/>
                <a:gd name="connsiteY8" fmla="*/ 2389 h 32419"/>
                <a:gd name="connsiteX9" fmla="*/ 138410 w 139774"/>
                <a:gd name="connsiteY9" fmla="*/ 0 h 32419"/>
                <a:gd name="connsiteX10" fmla="*/ 139775 w 139774"/>
                <a:gd name="connsiteY10" fmla="*/ 1434 h 32419"/>
                <a:gd name="connsiteX11" fmla="*/ 136976 w 139774"/>
                <a:gd name="connsiteY11" fmla="*/ 5733 h 32419"/>
                <a:gd name="connsiteX12" fmla="*/ 127762 w 139774"/>
                <a:gd name="connsiteY12" fmla="*/ 14265 h 32419"/>
                <a:gd name="connsiteX13" fmla="*/ 113498 w 139774"/>
                <a:gd name="connsiteY13" fmla="*/ 23206 h 32419"/>
                <a:gd name="connsiteX14" fmla="*/ 69887 w 139774"/>
                <a:gd name="connsiteY14" fmla="*/ 32419 h 3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9">
                  <a:moveTo>
                    <a:pt x="69887" y="32419"/>
                  </a:moveTo>
                  <a:cubicBezTo>
                    <a:pt x="54144" y="32419"/>
                    <a:pt x="39926" y="29485"/>
                    <a:pt x="27231" y="23615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91"/>
                    <a:pt x="2935" y="5870"/>
                  </a:cubicBezTo>
                  <a:cubicBezTo>
                    <a:pt x="978" y="3549"/>
                    <a:pt x="0" y="2070"/>
                    <a:pt x="0" y="1434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8"/>
                    <a:pt x="41086" y="24342"/>
                    <a:pt x="69887" y="24297"/>
                  </a:cubicBezTo>
                  <a:cubicBezTo>
                    <a:pt x="98779" y="24297"/>
                    <a:pt x="120573" y="16995"/>
                    <a:pt x="135270" y="2389"/>
                  </a:cubicBezTo>
                  <a:cubicBezTo>
                    <a:pt x="136862" y="797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4"/>
                  </a:cubicBezTo>
                  <a:cubicBezTo>
                    <a:pt x="139775" y="2070"/>
                    <a:pt x="138842" y="3504"/>
                    <a:pt x="136976" y="5733"/>
                  </a:cubicBezTo>
                  <a:cubicBezTo>
                    <a:pt x="135110" y="7964"/>
                    <a:pt x="132038" y="10807"/>
                    <a:pt x="127762" y="14265"/>
                  </a:cubicBezTo>
                  <a:cubicBezTo>
                    <a:pt x="123485" y="17722"/>
                    <a:pt x="118731" y="20703"/>
                    <a:pt x="113498" y="23206"/>
                  </a:cubicBezTo>
                  <a:cubicBezTo>
                    <a:pt x="100804" y="29348"/>
                    <a:pt x="86267" y="32419"/>
                    <a:pt x="69887" y="32419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086F4E7-9F69-7F40-02E5-B8C86D7F1543}"/>
                </a:ext>
              </a:extLst>
            </p:cNvPr>
            <p:cNvSpPr/>
            <p:nvPr/>
          </p:nvSpPr>
          <p:spPr>
            <a:xfrm>
              <a:off x="358619" y="2979185"/>
              <a:ext cx="88859" cy="73027"/>
            </a:xfrm>
            <a:custGeom>
              <a:avLst/>
              <a:gdLst>
                <a:gd name="connsiteX0" fmla="*/ 22317 w 88859"/>
                <a:gd name="connsiteY0" fmla="*/ 0 h 73027"/>
                <a:gd name="connsiteX1" fmla="*/ 41905 w 88859"/>
                <a:gd name="connsiteY1" fmla="*/ 5051 h 73027"/>
                <a:gd name="connsiteX2" fmla="*/ 57466 w 88859"/>
                <a:gd name="connsiteY2" fmla="*/ 17882 h 73027"/>
                <a:gd name="connsiteX3" fmla="*/ 63335 w 88859"/>
                <a:gd name="connsiteY3" fmla="*/ 33716 h 73027"/>
                <a:gd name="connsiteX4" fmla="*/ 60742 w 88859"/>
                <a:gd name="connsiteY4" fmla="*/ 41701 h 73027"/>
                <a:gd name="connsiteX5" fmla="*/ 54326 w 88859"/>
                <a:gd name="connsiteY5" fmla="*/ 46547 h 73027"/>
                <a:gd name="connsiteX6" fmla="*/ 70092 w 88859"/>
                <a:gd name="connsiteY6" fmla="*/ 50641 h 73027"/>
                <a:gd name="connsiteX7" fmla="*/ 82308 w 88859"/>
                <a:gd name="connsiteY7" fmla="*/ 53440 h 73027"/>
                <a:gd name="connsiteX8" fmla="*/ 83196 w 88859"/>
                <a:gd name="connsiteY8" fmla="*/ 53303 h 73027"/>
                <a:gd name="connsiteX9" fmla="*/ 83810 w 88859"/>
                <a:gd name="connsiteY9" fmla="*/ 52552 h 73027"/>
                <a:gd name="connsiteX10" fmla="*/ 84356 w 88859"/>
                <a:gd name="connsiteY10" fmla="*/ 50437 h 73027"/>
                <a:gd name="connsiteX11" fmla="*/ 84561 w 88859"/>
                <a:gd name="connsiteY11" fmla="*/ 46410 h 73027"/>
                <a:gd name="connsiteX12" fmla="*/ 84561 w 88859"/>
                <a:gd name="connsiteY12" fmla="*/ 44635 h 73027"/>
                <a:gd name="connsiteX13" fmla="*/ 84970 w 88859"/>
                <a:gd name="connsiteY13" fmla="*/ 43611 h 73027"/>
                <a:gd name="connsiteX14" fmla="*/ 86062 w 88859"/>
                <a:gd name="connsiteY14" fmla="*/ 43066 h 73027"/>
                <a:gd name="connsiteX15" fmla="*/ 88860 w 88859"/>
                <a:gd name="connsiteY15" fmla="*/ 45591 h 73027"/>
                <a:gd name="connsiteX16" fmla="*/ 88656 w 88859"/>
                <a:gd name="connsiteY16" fmla="*/ 52484 h 73027"/>
                <a:gd name="connsiteX17" fmla="*/ 88450 w 88859"/>
                <a:gd name="connsiteY17" fmla="*/ 59445 h 73027"/>
                <a:gd name="connsiteX18" fmla="*/ 88656 w 88859"/>
                <a:gd name="connsiteY18" fmla="*/ 65383 h 73027"/>
                <a:gd name="connsiteX19" fmla="*/ 88860 w 88859"/>
                <a:gd name="connsiteY19" fmla="*/ 71185 h 73027"/>
                <a:gd name="connsiteX20" fmla="*/ 87222 w 88859"/>
                <a:gd name="connsiteY20" fmla="*/ 73028 h 73027"/>
                <a:gd name="connsiteX21" fmla="*/ 85653 w 88859"/>
                <a:gd name="connsiteY21" fmla="*/ 72754 h 73027"/>
                <a:gd name="connsiteX22" fmla="*/ 84834 w 88859"/>
                <a:gd name="connsiteY22" fmla="*/ 72004 h 73027"/>
                <a:gd name="connsiteX23" fmla="*/ 84561 w 88859"/>
                <a:gd name="connsiteY23" fmla="*/ 70979 h 73027"/>
                <a:gd name="connsiteX24" fmla="*/ 84561 w 88859"/>
                <a:gd name="connsiteY24" fmla="*/ 69751 h 73027"/>
                <a:gd name="connsiteX25" fmla="*/ 84015 w 88859"/>
                <a:gd name="connsiteY25" fmla="*/ 65246 h 73027"/>
                <a:gd name="connsiteX26" fmla="*/ 82513 w 88859"/>
                <a:gd name="connsiteY26" fmla="*/ 63403 h 73027"/>
                <a:gd name="connsiteX27" fmla="*/ 78828 w 88859"/>
                <a:gd name="connsiteY27" fmla="*/ 62244 h 73027"/>
                <a:gd name="connsiteX28" fmla="*/ 16585 w 88859"/>
                <a:gd name="connsiteY28" fmla="*/ 46547 h 73027"/>
                <a:gd name="connsiteX29" fmla="*/ 9487 w 88859"/>
                <a:gd name="connsiteY29" fmla="*/ 45591 h 73027"/>
                <a:gd name="connsiteX30" fmla="*/ 4436 w 88859"/>
                <a:gd name="connsiteY30" fmla="*/ 46751 h 73027"/>
                <a:gd name="connsiteX31" fmla="*/ 3071 w 88859"/>
                <a:gd name="connsiteY31" fmla="*/ 49959 h 73027"/>
                <a:gd name="connsiteX32" fmla="*/ 7303 w 88859"/>
                <a:gd name="connsiteY32" fmla="*/ 55829 h 73027"/>
                <a:gd name="connsiteX33" fmla="*/ 19724 w 88859"/>
                <a:gd name="connsiteY33" fmla="*/ 60128 h 73027"/>
                <a:gd name="connsiteX34" fmla="*/ 22454 w 88859"/>
                <a:gd name="connsiteY34" fmla="*/ 61153 h 73027"/>
                <a:gd name="connsiteX35" fmla="*/ 22932 w 88859"/>
                <a:gd name="connsiteY35" fmla="*/ 62516 h 73027"/>
                <a:gd name="connsiteX36" fmla="*/ 21499 w 88859"/>
                <a:gd name="connsiteY36" fmla="*/ 64224 h 73027"/>
                <a:gd name="connsiteX37" fmla="*/ 18973 w 88859"/>
                <a:gd name="connsiteY37" fmla="*/ 63677 h 73027"/>
                <a:gd name="connsiteX38" fmla="*/ 13445 w 88859"/>
                <a:gd name="connsiteY38" fmla="*/ 62107 h 73027"/>
                <a:gd name="connsiteX39" fmla="*/ 7985 w 88859"/>
                <a:gd name="connsiteY39" fmla="*/ 59854 h 73027"/>
                <a:gd name="connsiteX40" fmla="*/ 5596 w 88859"/>
                <a:gd name="connsiteY40" fmla="*/ 58558 h 73027"/>
                <a:gd name="connsiteX41" fmla="*/ 3140 w 88859"/>
                <a:gd name="connsiteY41" fmla="*/ 56716 h 73027"/>
                <a:gd name="connsiteX42" fmla="*/ 819 w 88859"/>
                <a:gd name="connsiteY42" fmla="*/ 53577 h 73027"/>
                <a:gd name="connsiteX43" fmla="*/ 0 w 88859"/>
                <a:gd name="connsiteY43" fmla="*/ 49481 h 73027"/>
                <a:gd name="connsiteX44" fmla="*/ 2594 w 88859"/>
                <a:gd name="connsiteY44" fmla="*/ 41496 h 73027"/>
                <a:gd name="connsiteX45" fmla="*/ 10442 w 88859"/>
                <a:gd name="connsiteY45" fmla="*/ 36924 h 73027"/>
                <a:gd name="connsiteX46" fmla="*/ 2935 w 88859"/>
                <a:gd name="connsiteY46" fmla="*/ 28255 h 73027"/>
                <a:gd name="connsiteX47" fmla="*/ 0 w 88859"/>
                <a:gd name="connsiteY47" fmla="*/ 18632 h 73027"/>
                <a:gd name="connsiteX48" fmla="*/ 6279 w 88859"/>
                <a:gd name="connsiteY48" fmla="*/ 5324 h 73027"/>
                <a:gd name="connsiteX49" fmla="*/ 22317 w 88859"/>
                <a:gd name="connsiteY49" fmla="*/ 0 h 73027"/>
                <a:gd name="connsiteX50" fmla="*/ 16175 w 88859"/>
                <a:gd name="connsiteY50" fmla="*/ 10102 h 73027"/>
                <a:gd name="connsiteX51" fmla="*/ 6552 w 88859"/>
                <a:gd name="connsiteY51" fmla="*/ 12490 h 73027"/>
                <a:gd name="connsiteX52" fmla="*/ 3071 w 88859"/>
                <a:gd name="connsiteY52" fmla="*/ 19042 h 73027"/>
                <a:gd name="connsiteX53" fmla="*/ 8395 w 88859"/>
                <a:gd name="connsiteY53" fmla="*/ 30371 h 73027"/>
                <a:gd name="connsiteX54" fmla="*/ 18154 w 88859"/>
                <a:gd name="connsiteY54" fmla="*/ 37606 h 73027"/>
                <a:gd name="connsiteX55" fmla="*/ 45522 w 88859"/>
                <a:gd name="connsiteY55" fmla="*/ 44499 h 73027"/>
                <a:gd name="connsiteX56" fmla="*/ 47774 w 88859"/>
                <a:gd name="connsiteY56" fmla="*/ 44908 h 73027"/>
                <a:gd name="connsiteX57" fmla="*/ 49412 w 88859"/>
                <a:gd name="connsiteY57" fmla="*/ 44704 h 73027"/>
                <a:gd name="connsiteX58" fmla="*/ 52484 w 88859"/>
                <a:gd name="connsiteY58" fmla="*/ 43680 h 73027"/>
                <a:gd name="connsiteX59" fmla="*/ 56101 w 88859"/>
                <a:gd name="connsiteY59" fmla="*/ 41770 h 73027"/>
                <a:gd name="connsiteX60" fmla="*/ 58967 w 88859"/>
                <a:gd name="connsiteY60" fmla="*/ 38562 h 73027"/>
                <a:gd name="connsiteX61" fmla="*/ 60196 w 88859"/>
                <a:gd name="connsiteY61" fmla="*/ 33853 h 73027"/>
                <a:gd name="connsiteX62" fmla="*/ 56510 w 88859"/>
                <a:gd name="connsiteY62" fmla="*/ 25184 h 73027"/>
                <a:gd name="connsiteX63" fmla="*/ 45863 w 88859"/>
                <a:gd name="connsiteY63" fmla="*/ 17199 h 73027"/>
                <a:gd name="connsiteX64" fmla="*/ 31668 w 88859"/>
                <a:gd name="connsiteY64" fmla="*/ 12627 h 73027"/>
                <a:gd name="connsiteX65" fmla="*/ 16175 w 88859"/>
                <a:gd name="connsiteY65" fmla="*/ 10102 h 7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859" h="73027">
                  <a:moveTo>
                    <a:pt x="22317" y="0"/>
                  </a:moveTo>
                  <a:cubicBezTo>
                    <a:pt x="28960" y="0"/>
                    <a:pt x="35490" y="1684"/>
                    <a:pt x="41905" y="5051"/>
                  </a:cubicBezTo>
                  <a:cubicBezTo>
                    <a:pt x="48320" y="8373"/>
                    <a:pt x="53507" y="12650"/>
                    <a:pt x="57466" y="17882"/>
                  </a:cubicBezTo>
                  <a:cubicBezTo>
                    <a:pt x="61379" y="23114"/>
                    <a:pt x="63335" y="28392"/>
                    <a:pt x="63335" y="33716"/>
                  </a:cubicBezTo>
                  <a:cubicBezTo>
                    <a:pt x="63335" y="36901"/>
                    <a:pt x="62471" y="39562"/>
                    <a:pt x="60742" y="41701"/>
                  </a:cubicBezTo>
                  <a:cubicBezTo>
                    <a:pt x="58967" y="43795"/>
                    <a:pt x="56829" y="45409"/>
                    <a:pt x="54326" y="46547"/>
                  </a:cubicBezTo>
                  <a:cubicBezTo>
                    <a:pt x="57420" y="47411"/>
                    <a:pt x="62675" y="48776"/>
                    <a:pt x="70092" y="50641"/>
                  </a:cubicBezTo>
                  <a:cubicBezTo>
                    <a:pt x="77508" y="52507"/>
                    <a:pt x="81580" y="53440"/>
                    <a:pt x="82308" y="53440"/>
                  </a:cubicBezTo>
                  <a:cubicBezTo>
                    <a:pt x="82718" y="53440"/>
                    <a:pt x="83014" y="53394"/>
                    <a:pt x="83196" y="53303"/>
                  </a:cubicBezTo>
                  <a:cubicBezTo>
                    <a:pt x="83378" y="53212"/>
                    <a:pt x="83582" y="52962"/>
                    <a:pt x="83810" y="52552"/>
                  </a:cubicBezTo>
                  <a:cubicBezTo>
                    <a:pt x="84083" y="52143"/>
                    <a:pt x="84265" y="51438"/>
                    <a:pt x="84356" y="50437"/>
                  </a:cubicBezTo>
                  <a:cubicBezTo>
                    <a:pt x="84492" y="49436"/>
                    <a:pt x="84561" y="48093"/>
                    <a:pt x="84561" y="46410"/>
                  </a:cubicBezTo>
                  <a:cubicBezTo>
                    <a:pt x="84561" y="45546"/>
                    <a:pt x="84561" y="44955"/>
                    <a:pt x="84561" y="44635"/>
                  </a:cubicBezTo>
                  <a:cubicBezTo>
                    <a:pt x="84606" y="44271"/>
                    <a:pt x="84743" y="43930"/>
                    <a:pt x="84970" y="43611"/>
                  </a:cubicBezTo>
                  <a:cubicBezTo>
                    <a:pt x="85198" y="43249"/>
                    <a:pt x="85562" y="43066"/>
                    <a:pt x="86062" y="43066"/>
                  </a:cubicBezTo>
                  <a:cubicBezTo>
                    <a:pt x="87927" y="43066"/>
                    <a:pt x="88860" y="43909"/>
                    <a:pt x="88860" y="45591"/>
                  </a:cubicBezTo>
                  <a:cubicBezTo>
                    <a:pt x="88860" y="47093"/>
                    <a:pt x="88791" y="49391"/>
                    <a:pt x="88656" y="52484"/>
                  </a:cubicBezTo>
                  <a:cubicBezTo>
                    <a:pt x="88519" y="55578"/>
                    <a:pt x="88450" y="57899"/>
                    <a:pt x="88450" y="59445"/>
                  </a:cubicBezTo>
                  <a:cubicBezTo>
                    <a:pt x="88450" y="60765"/>
                    <a:pt x="88519" y="62745"/>
                    <a:pt x="88656" y="65383"/>
                  </a:cubicBezTo>
                  <a:cubicBezTo>
                    <a:pt x="88791" y="68022"/>
                    <a:pt x="88860" y="69957"/>
                    <a:pt x="88860" y="71185"/>
                  </a:cubicBezTo>
                  <a:cubicBezTo>
                    <a:pt x="88860" y="72413"/>
                    <a:pt x="88313" y="73028"/>
                    <a:pt x="87222" y="73028"/>
                  </a:cubicBezTo>
                  <a:cubicBezTo>
                    <a:pt x="86585" y="73028"/>
                    <a:pt x="86062" y="72936"/>
                    <a:pt x="85653" y="72754"/>
                  </a:cubicBezTo>
                  <a:cubicBezTo>
                    <a:pt x="85289" y="72618"/>
                    <a:pt x="85016" y="72368"/>
                    <a:pt x="84834" y="72004"/>
                  </a:cubicBezTo>
                  <a:cubicBezTo>
                    <a:pt x="84697" y="71639"/>
                    <a:pt x="84606" y="71298"/>
                    <a:pt x="84561" y="70979"/>
                  </a:cubicBezTo>
                  <a:cubicBezTo>
                    <a:pt x="84561" y="70707"/>
                    <a:pt x="84561" y="70298"/>
                    <a:pt x="84561" y="69751"/>
                  </a:cubicBezTo>
                  <a:cubicBezTo>
                    <a:pt x="84561" y="67658"/>
                    <a:pt x="84379" y="66157"/>
                    <a:pt x="84015" y="65246"/>
                  </a:cubicBezTo>
                  <a:cubicBezTo>
                    <a:pt x="83696" y="64336"/>
                    <a:pt x="83196" y="63723"/>
                    <a:pt x="82513" y="63403"/>
                  </a:cubicBezTo>
                  <a:cubicBezTo>
                    <a:pt x="81876" y="63041"/>
                    <a:pt x="80648" y="62653"/>
                    <a:pt x="78828" y="62244"/>
                  </a:cubicBezTo>
                  <a:lnTo>
                    <a:pt x="16585" y="46547"/>
                  </a:lnTo>
                  <a:cubicBezTo>
                    <a:pt x="13809" y="45910"/>
                    <a:pt x="11443" y="45591"/>
                    <a:pt x="9487" y="45591"/>
                  </a:cubicBezTo>
                  <a:cubicBezTo>
                    <a:pt x="7030" y="45591"/>
                    <a:pt x="5346" y="45977"/>
                    <a:pt x="4436" y="46751"/>
                  </a:cubicBezTo>
                  <a:cubicBezTo>
                    <a:pt x="3526" y="47525"/>
                    <a:pt x="3071" y="48594"/>
                    <a:pt x="3071" y="49959"/>
                  </a:cubicBezTo>
                  <a:cubicBezTo>
                    <a:pt x="3071" y="52325"/>
                    <a:pt x="4482" y="54282"/>
                    <a:pt x="7303" y="55829"/>
                  </a:cubicBezTo>
                  <a:cubicBezTo>
                    <a:pt x="10124" y="57375"/>
                    <a:pt x="14264" y="58808"/>
                    <a:pt x="19724" y="60128"/>
                  </a:cubicBezTo>
                  <a:cubicBezTo>
                    <a:pt x="21226" y="60538"/>
                    <a:pt x="22135" y="60879"/>
                    <a:pt x="22454" y="61153"/>
                  </a:cubicBezTo>
                  <a:cubicBezTo>
                    <a:pt x="22772" y="61380"/>
                    <a:pt x="22932" y="61834"/>
                    <a:pt x="22932" y="62516"/>
                  </a:cubicBezTo>
                  <a:cubicBezTo>
                    <a:pt x="22886" y="63654"/>
                    <a:pt x="22409" y="64224"/>
                    <a:pt x="21499" y="64224"/>
                  </a:cubicBezTo>
                  <a:cubicBezTo>
                    <a:pt x="21271" y="64224"/>
                    <a:pt x="20429" y="64042"/>
                    <a:pt x="18973" y="63677"/>
                  </a:cubicBezTo>
                  <a:cubicBezTo>
                    <a:pt x="17472" y="63313"/>
                    <a:pt x="15629" y="62790"/>
                    <a:pt x="13445" y="62107"/>
                  </a:cubicBezTo>
                  <a:cubicBezTo>
                    <a:pt x="11216" y="61380"/>
                    <a:pt x="9396" y="60628"/>
                    <a:pt x="7985" y="59854"/>
                  </a:cubicBezTo>
                  <a:cubicBezTo>
                    <a:pt x="7030" y="59400"/>
                    <a:pt x="6234" y="58967"/>
                    <a:pt x="5596" y="58558"/>
                  </a:cubicBezTo>
                  <a:cubicBezTo>
                    <a:pt x="4959" y="58148"/>
                    <a:pt x="4141" y="57535"/>
                    <a:pt x="3140" y="56716"/>
                  </a:cubicBezTo>
                  <a:cubicBezTo>
                    <a:pt x="2138" y="55852"/>
                    <a:pt x="1365" y="54805"/>
                    <a:pt x="819" y="53577"/>
                  </a:cubicBezTo>
                  <a:cubicBezTo>
                    <a:pt x="273" y="52348"/>
                    <a:pt x="0" y="50983"/>
                    <a:pt x="0" y="49481"/>
                  </a:cubicBezTo>
                  <a:cubicBezTo>
                    <a:pt x="0" y="46569"/>
                    <a:pt x="865" y="43907"/>
                    <a:pt x="2594" y="41496"/>
                  </a:cubicBezTo>
                  <a:cubicBezTo>
                    <a:pt x="4323" y="39085"/>
                    <a:pt x="6939" y="37561"/>
                    <a:pt x="10442" y="36924"/>
                  </a:cubicBezTo>
                  <a:cubicBezTo>
                    <a:pt x="7394" y="34329"/>
                    <a:pt x="4891" y="31440"/>
                    <a:pt x="2935" y="28255"/>
                  </a:cubicBezTo>
                  <a:cubicBezTo>
                    <a:pt x="978" y="25071"/>
                    <a:pt x="0" y="21862"/>
                    <a:pt x="0" y="18632"/>
                  </a:cubicBezTo>
                  <a:cubicBezTo>
                    <a:pt x="0" y="13264"/>
                    <a:pt x="2093" y="8827"/>
                    <a:pt x="6279" y="5324"/>
                  </a:cubicBezTo>
                  <a:cubicBezTo>
                    <a:pt x="10419" y="1774"/>
                    <a:pt x="15766" y="0"/>
                    <a:pt x="22317" y="0"/>
                  </a:cubicBezTo>
                  <a:moveTo>
                    <a:pt x="16175" y="10102"/>
                  </a:moveTo>
                  <a:cubicBezTo>
                    <a:pt x="12035" y="10102"/>
                    <a:pt x="8827" y="10898"/>
                    <a:pt x="6552" y="12490"/>
                  </a:cubicBezTo>
                  <a:cubicBezTo>
                    <a:pt x="4232" y="14037"/>
                    <a:pt x="3071" y="16221"/>
                    <a:pt x="3071" y="19042"/>
                  </a:cubicBezTo>
                  <a:cubicBezTo>
                    <a:pt x="3071" y="22546"/>
                    <a:pt x="4846" y="26322"/>
                    <a:pt x="8395" y="30371"/>
                  </a:cubicBezTo>
                  <a:cubicBezTo>
                    <a:pt x="11762" y="34376"/>
                    <a:pt x="15015" y="36787"/>
                    <a:pt x="18154" y="37606"/>
                  </a:cubicBezTo>
                  <a:lnTo>
                    <a:pt x="45522" y="44499"/>
                  </a:lnTo>
                  <a:lnTo>
                    <a:pt x="47774" y="44908"/>
                  </a:lnTo>
                  <a:cubicBezTo>
                    <a:pt x="48047" y="44908"/>
                    <a:pt x="48593" y="44839"/>
                    <a:pt x="49412" y="44704"/>
                  </a:cubicBezTo>
                  <a:cubicBezTo>
                    <a:pt x="50186" y="44522"/>
                    <a:pt x="51210" y="44181"/>
                    <a:pt x="52484" y="43680"/>
                  </a:cubicBezTo>
                  <a:cubicBezTo>
                    <a:pt x="53758" y="43133"/>
                    <a:pt x="54963" y="42497"/>
                    <a:pt x="56101" y="41770"/>
                  </a:cubicBezTo>
                  <a:cubicBezTo>
                    <a:pt x="57193" y="40996"/>
                    <a:pt x="58148" y="39927"/>
                    <a:pt x="58967" y="38562"/>
                  </a:cubicBezTo>
                  <a:cubicBezTo>
                    <a:pt x="59786" y="37151"/>
                    <a:pt x="60196" y="35582"/>
                    <a:pt x="60196" y="33853"/>
                  </a:cubicBezTo>
                  <a:cubicBezTo>
                    <a:pt x="60196" y="31077"/>
                    <a:pt x="58967" y="28187"/>
                    <a:pt x="56510" y="25184"/>
                  </a:cubicBezTo>
                  <a:cubicBezTo>
                    <a:pt x="54053" y="22136"/>
                    <a:pt x="50504" y="19475"/>
                    <a:pt x="45863" y="17199"/>
                  </a:cubicBezTo>
                  <a:cubicBezTo>
                    <a:pt x="42860" y="15789"/>
                    <a:pt x="38128" y="14265"/>
                    <a:pt x="31668" y="12627"/>
                  </a:cubicBezTo>
                  <a:cubicBezTo>
                    <a:pt x="25161" y="10944"/>
                    <a:pt x="19997" y="10102"/>
                    <a:pt x="16175" y="1010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CDBF58B-4759-2286-C111-55F83381BCE4}"/>
                </a:ext>
              </a:extLst>
            </p:cNvPr>
            <p:cNvSpPr/>
            <p:nvPr/>
          </p:nvSpPr>
          <p:spPr>
            <a:xfrm>
              <a:off x="315554" y="2931152"/>
              <a:ext cx="139774" cy="32417"/>
            </a:xfrm>
            <a:custGeom>
              <a:avLst/>
              <a:gdLst>
                <a:gd name="connsiteX0" fmla="*/ 69887 w 139774"/>
                <a:gd name="connsiteY0" fmla="*/ 32418 h 32417"/>
                <a:gd name="connsiteX1" fmla="*/ 27231 w 139774"/>
                <a:gd name="connsiteY1" fmla="*/ 23614 h 32417"/>
                <a:gd name="connsiteX2" fmla="*/ 12558 w 139774"/>
                <a:gd name="connsiteY2" fmla="*/ 14606 h 32417"/>
                <a:gd name="connsiteX3" fmla="*/ 2935 w 139774"/>
                <a:gd name="connsiteY3" fmla="*/ 5870 h 32417"/>
                <a:gd name="connsiteX4" fmla="*/ 0 w 139774"/>
                <a:gd name="connsiteY4" fmla="*/ 1434 h 32417"/>
                <a:gd name="connsiteX5" fmla="*/ 1365 w 139774"/>
                <a:gd name="connsiteY5" fmla="*/ 0 h 32417"/>
                <a:gd name="connsiteX6" fmla="*/ 3754 w 139774"/>
                <a:gd name="connsiteY6" fmla="*/ 1843 h 32417"/>
                <a:gd name="connsiteX7" fmla="*/ 69887 w 139774"/>
                <a:gd name="connsiteY7" fmla="*/ 24297 h 32417"/>
                <a:gd name="connsiteX8" fmla="*/ 135270 w 139774"/>
                <a:gd name="connsiteY8" fmla="*/ 2389 h 32417"/>
                <a:gd name="connsiteX9" fmla="*/ 138410 w 139774"/>
                <a:gd name="connsiteY9" fmla="*/ 0 h 32417"/>
                <a:gd name="connsiteX10" fmla="*/ 139775 w 139774"/>
                <a:gd name="connsiteY10" fmla="*/ 1434 h 32417"/>
                <a:gd name="connsiteX11" fmla="*/ 136976 w 139774"/>
                <a:gd name="connsiteY11" fmla="*/ 5733 h 32417"/>
                <a:gd name="connsiteX12" fmla="*/ 127762 w 139774"/>
                <a:gd name="connsiteY12" fmla="*/ 14265 h 32417"/>
                <a:gd name="connsiteX13" fmla="*/ 113498 w 139774"/>
                <a:gd name="connsiteY13" fmla="*/ 23204 h 32417"/>
                <a:gd name="connsiteX14" fmla="*/ 69887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69887" y="32418"/>
                  </a:moveTo>
                  <a:cubicBezTo>
                    <a:pt x="54144" y="32418"/>
                    <a:pt x="39926" y="29484"/>
                    <a:pt x="27231" y="23614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91"/>
                    <a:pt x="2935" y="5870"/>
                  </a:cubicBezTo>
                  <a:cubicBezTo>
                    <a:pt x="978" y="3549"/>
                    <a:pt x="0" y="2070"/>
                    <a:pt x="0" y="1434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8"/>
                    <a:pt x="41086" y="24342"/>
                    <a:pt x="69887" y="24297"/>
                  </a:cubicBezTo>
                  <a:cubicBezTo>
                    <a:pt x="98779" y="24297"/>
                    <a:pt x="120573" y="16995"/>
                    <a:pt x="135270" y="2389"/>
                  </a:cubicBezTo>
                  <a:cubicBezTo>
                    <a:pt x="136862" y="797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4"/>
                  </a:cubicBezTo>
                  <a:cubicBezTo>
                    <a:pt x="139775" y="2070"/>
                    <a:pt x="138842" y="3504"/>
                    <a:pt x="136976" y="5733"/>
                  </a:cubicBezTo>
                  <a:cubicBezTo>
                    <a:pt x="135110" y="7962"/>
                    <a:pt x="132038" y="10806"/>
                    <a:pt x="127762" y="14265"/>
                  </a:cubicBezTo>
                  <a:cubicBezTo>
                    <a:pt x="123485" y="17722"/>
                    <a:pt x="118731" y="20703"/>
                    <a:pt x="113498" y="23204"/>
                  </a:cubicBezTo>
                  <a:cubicBezTo>
                    <a:pt x="100804" y="29347"/>
                    <a:pt x="86267" y="32418"/>
                    <a:pt x="69887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62E1C16-5D91-A02D-8ADC-3E4C7D01E97F}"/>
                </a:ext>
              </a:extLst>
            </p:cNvPr>
            <p:cNvSpPr/>
            <p:nvPr/>
          </p:nvSpPr>
          <p:spPr>
            <a:xfrm>
              <a:off x="358619" y="2827986"/>
              <a:ext cx="63335" cy="92544"/>
            </a:xfrm>
            <a:custGeom>
              <a:avLst/>
              <a:gdLst>
                <a:gd name="connsiteX0" fmla="*/ 9760 w 63335"/>
                <a:gd name="connsiteY0" fmla="*/ 0 h 92544"/>
                <a:gd name="connsiteX1" fmla="*/ 26617 w 63335"/>
                <a:gd name="connsiteY1" fmla="*/ 2866 h 92544"/>
                <a:gd name="connsiteX2" fmla="*/ 46136 w 63335"/>
                <a:gd name="connsiteY2" fmla="*/ 9214 h 92544"/>
                <a:gd name="connsiteX3" fmla="*/ 63335 w 63335"/>
                <a:gd name="connsiteY3" fmla="*/ 29484 h 92544"/>
                <a:gd name="connsiteX4" fmla="*/ 63199 w 63335"/>
                <a:gd name="connsiteY4" fmla="*/ 32622 h 92544"/>
                <a:gd name="connsiteX5" fmla="*/ 62448 w 63335"/>
                <a:gd name="connsiteY5" fmla="*/ 36376 h 92544"/>
                <a:gd name="connsiteX6" fmla="*/ 60878 w 63335"/>
                <a:gd name="connsiteY6" fmla="*/ 40472 h 92544"/>
                <a:gd name="connsiteX7" fmla="*/ 57944 w 63335"/>
                <a:gd name="connsiteY7" fmla="*/ 44156 h 92544"/>
                <a:gd name="connsiteX8" fmla="*/ 53507 w 63335"/>
                <a:gd name="connsiteY8" fmla="*/ 46955 h 92544"/>
                <a:gd name="connsiteX9" fmla="*/ 63335 w 63335"/>
                <a:gd name="connsiteY9" fmla="*/ 61492 h 92544"/>
                <a:gd name="connsiteX10" fmla="*/ 58967 w 63335"/>
                <a:gd name="connsiteY10" fmla="*/ 75755 h 92544"/>
                <a:gd name="connsiteX11" fmla="*/ 45659 w 63335"/>
                <a:gd name="connsiteY11" fmla="*/ 81353 h 92544"/>
                <a:gd name="connsiteX12" fmla="*/ 35694 w 63335"/>
                <a:gd name="connsiteY12" fmla="*/ 79714 h 92544"/>
                <a:gd name="connsiteX13" fmla="*/ 17472 w 63335"/>
                <a:gd name="connsiteY13" fmla="*/ 73504 h 92544"/>
                <a:gd name="connsiteX14" fmla="*/ 7644 w 63335"/>
                <a:gd name="connsiteY14" fmla="*/ 70978 h 92544"/>
                <a:gd name="connsiteX15" fmla="*/ 5051 w 63335"/>
                <a:gd name="connsiteY15" fmla="*/ 71319 h 92544"/>
                <a:gd name="connsiteX16" fmla="*/ 3686 w 63335"/>
                <a:gd name="connsiteY16" fmla="*/ 72343 h 92544"/>
                <a:gd name="connsiteX17" fmla="*/ 3208 w 63335"/>
                <a:gd name="connsiteY17" fmla="*/ 73367 h 92544"/>
                <a:gd name="connsiteX18" fmla="*/ 3071 w 63335"/>
                <a:gd name="connsiteY18" fmla="*/ 74459 h 92544"/>
                <a:gd name="connsiteX19" fmla="*/ 7234 w 63335"/>
                <a:gd name="connsiteY19" fmla="*/ 82240 h 92544"/>
                <a:gd name="connsiteX20" fmla="*/ 20407 w 63335"/>
                <a:gd name="connsiteY20" fmla="*/ 88586 h 92544"/>
                <a:gd name="connsiteX21" fmla="*/ 22522 w 63335"/>
                <a:gd name="connsiteY21" fmla="*/ 89474 h 92544"/>
                <a:gd name="connsiteX22" fmla="*/ 22932 w 63335"/>
                <a:gd name="connsiteY22" fmla="*/ 90839 h 92544"/>
                <a:gd name="connsiteX23" fmla="*/ 21499 w 63335"/>
                <a:gd name="connsiteY23" fmla="*/ 92545 h 92544"/>
                <a:gd name="connsiteX24" fmla="*/ 18837 w 63335"/>
                <a:gd name="connsiteY24" fmla="*/ 91931 h 92544"/>
                <a:gd name="connsiteX25" fmla="*/ 13445 w 63335"/>
                <a:gd name="connsiteY25" fmla="*/ 89883 h 92544"/>
                <a:gd name="connsiteX26" fmla="*/ 7234 w 63335"/>
                <a:gd name="connsiteY26" fmla="*/ 86334 h 92544"/>
                <a:gd name="connsiteX27" fmla="*/ 2116 w 63335"/>
                <a:gd name="connsiteY27" fmla="*/ 81079 h 92544"/>
                <a:gd name="connsiteX28" fmla="*/ 0 w 63335"/>
                <a:gd name="connsiteY28" fmla="*/ 74049 h 92544"/>
                <a:gd name="connsiteX29" fmla="*/ 3344 w 63335"/>
                <a:gd name="connsiteY29" fmla="*/ 65791 h 92544"/>
                <a:gd name="connsiteX30" fmla="*/ 11466 w 63335"/>
                <a:gd name="connsiteY30" fmla="*/ 62583 h 92544"/>
                <a:gd name="connsiteX31" fmla="*/ 14332 w 63335"/>
                <a:gd name="connsiteY31" fmla="*/ 62926 h 92544"/>
                <a:gd name="connsiteX32" fmla="*/ 16721 w 63335"/>
                <a:gd name="connsiteY32" fmla="*/ 63607 h 92544"/>
                <a:gd name="connsiteX33" fmla="*/ 20407 w 63335"/>
                <a:gd name="connsiteY33" fmla="*/ 64973 h 92544"/>
                <a:gd name="connsiteX34" fmla="*/ 37878 w 63335"/>
                <a:gd name="connsiteY34" fmla="*/ 70910 h 92544"/>
                <a:gd name="connsiteX35" fmla="*/ 47501 w 63335"/>
                <a:gd name="connsiteY35" fmla="*/ 72275 h 92544"/>
                <a:gd name="connsiteX36" fmla="*/ 49822 w 63335"/>
                <a:gd name="connsiteY36" fmla="*/ 72206 h 92544"/>
                <a:gd name="connsiteX37" fmla="*/ 52961 w 63335"/>
                <a:gd name="connsiteY37" fmla="*/ 71593 h 92544"/>
                <a:gd name="connsiteX38" fmla="*/ 56510 w 63335"/>
                <a:gd name="connsiteY38" fmla="*/ 69887 h 92544"/>
                <a:gd name="connsiteX39" fmla="*/ 59036 w 63335"/>
                <a:gd name="connsiteY39" fmla="*/ 66542 h 92544"/>
                <a:gd name="connsiteX40" fmla="*/ 60196 w 63335"/>
                <a:gd name="connsiteY40" fmla="*/ 61083 h 92544"/>
                <a:gd name="connsiteX41" fmla="*/ 48457 w 63335"/>
                <a:gd name="connsiteY41" fmla="*/ 48183 h 92544"/>
                <a:gd name="connsiteX42" fmla="*/ 46000 w 63335"/>
                <a:gd name="connsiteY42" fmla="*/ 48320 h 92544"/>
                <a:gd name="connsiteX43" fmla="*/ 36718 w 63335"/>
                <a:gd name="connsiteY43" fmla="*/ 47092 h 92544"/>
                <a:gd name="connsiteX44" fmla="*/ 27641 w 63335"/>
                <a:gd name="connsiteY44" fmla="*/ 44771 h 92544"/>
                <a:gd name="connsiteX45" fmla="*/ 12831 w 63335"/>
                <a:gd name="connsiteY45" fmla="*/ 41085 h 92544"/>
                <a:gd name="connsiteX46" fmla="*/ 5460 w 63335"/>
                <a:gd name="connsiteY46" fmla="*/ 39107 h 92544"/>
                <a:gd name="connsiteX47" fmla="*/ 2525 w 63335"/>
                <a:gd name="connsiteY47" fmla="*/ 36923 h 92544"/>
                <a:gd name="connsiteX48" fmla="*/ 1501 w 63335"/>
                <a:gd name="connsiteY48" fmla="*/ 33918 h 92544"/>
                <a:gd name="connsiteX49" fmla="*/ 2525 w 63335"/>
                <a:gd name="connsiteY49" fmla="*/ 31053 h 92544"/>
                <a:gd name="connsiteX50" fmla="*/ 5323 w 63335"/>
                <a:gd name="connsiteY50" fmla="*/ 29893 h 92544"/>
                <a:gd name="connsiteX51" fmla="*/ 7234 w 63335"/>
                <a:gd name="connsiteY51" fmla="*/ 30302 h 92544"/>
                <a:gd name="connsiteX52" fmla="*/ 10988 w 63335"/>
                <a:gd name="connsiteY52" fmla="*/ 31190 h 92544"/>
                <a:gd name="connsiteX53" fmla="*/ 14401 w 63335"/>
                <a:gd name="connsiteY53" fmla="*/ 32008 h 92544"/>
                <a:gd name="connsiteX54" fmla="*/ 37878 w 63335"/>
                <a:gd name="connsiteY54" fmla="*/ 37877 h 92544"/>
                <a:gd name="connsiteX55" fmla="*/ 48047 w 63335"/>
                <a:gd name="connsiteY55" fmla="*/ 39379 h 92544"/>
                <a:gd name="connsiteX56" fmla="*/ 57124 w 63335"/>
                <a:gd name="connsiteY56" fmla="*/ 36717 h 92544"/>
                <a:gd name="connsiteX57" fmla="*/ 60196 w 63335"/>
                <a:gd name="connsiteY57" fmla="*/ 29073 h 92544"/>
                <a:gd name="connsiteX58" fmla="*/ 47911 w 63335"/>
                <a:gd name="connsiteY58" fmla="*/ 13717 h 92544"/>
                <a:gd name="connsiteX59" fmla="*/ 34261 w 63335"/>
                <a:gd name="connsiteY59" fmla="*/ 8530 h 92544"/>
                <a:gd name="connsiteX60" fmla="*/ 22317 w 63335"/>
                <a:gd name="connsiteY60" fmla="*/ 6005 h 92544"/>
                <a:gd name="connsiteX61" fmla="*/ 10442 w 63335"/>
                <a:gd name="connsiteY61" fmla="*/ 11055 h 92544"/>
                <a:gd name="connsiteX62" fmla="*/ 8736 w 63335"/>
                <a:gd name="connsiteY62" fmla="*/ 12626 h 92544"/>
                <a:gd name="connsiteX63" fmla="*/ 6688 w 63335"/>
                <a:gd name="connsiteY63" fmla="*/ 13104 h 92544"/>
                <a:gd name="connsiteX64" fmla="*/ 2184 w 63335"/>
                <a:gd name="connsiteY64" fmla="*/ 10920 h 92544"/>
                <a:gd name="connsiteX65" fmla="*/ 0 w 63335"/>
                <a:gd name="connsiteY65" fmla="*/ 6142 h 92544"/>
                <a:gd name="connsiteX66" fmla="*/ 2321 w 63335"/>
                <a:gd name="connsiteY66" fmla="*/ 1910 h 92544"/>
                <a:gd name="connsiteX67" fmla="*/ 9760 w 63335"/>
                <a:gd name="connsiteY67" fmla="*/ 0 h 9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3335" h="92544">
                  <a:moveTo>
                    <a:pt x="9760" y="0"/>
                  </a:moveTo>
                  <a:cubicBezTo>
                    <a:pt x="13263" y="0"/>
                    <a:pt x="18882" y="956"/>
                    <a:pt x="26617" y="2866"/>
                  </a:cubicBezTo>
                  <a:cubicBezTo>
                    <a:pt x="34352" y="4777"/>
                    <a:pt x="40858" y="6893"/>
                    <a:pt x="46136" y="9214"/>
                  </a:cubicBezTo>
                  <a:cubicBezTo>
                    <a:pt x="57602" y="14173"/>
                    <a:pt x="63335" y="20930"/>
                    <a:pt x="63335" y="29484"/>
                  </a:cubicBezTo>
                  <a:cubicBezTo>
                    <a:pt x="63335" y="30530"/>
                    <a:pt x="63290" y="31576"/>
                    <a:pt x="63199" y="32622"/>
                  </a:cubicBezTo>
                  <a:cubicBezTo>
                    <a:pt x="63108" y="33623"/>
                    <a:pt x="62857" y="34874"/>
                    <a:pt x="62448" y="36376"/>
                  </a:cubicBezTo>
                  <a:cubicBezTo>
                    <a:pt x="62038" y="37878"/>
                    <a:pt x="61515" y="39244"/>
                    <a:pt x="60878" y="40472"/>
                  </a:cubicBezTo>
                  <a:cubicBezTo>
                    <a:pt x="60196" y="41700"/>
                    <a:pt x="59217" y="42928"/>
                    <a:pt x="57944" y="44156"/>
                  </a:cubicBezTo>
                  <a:cubicBezTo>
                    <a:pt x="56669" y="45339"/>
                    <a:pt x="55191" y="46272"/>
                    <a:pt x="53507" y="46955"/>
                  </a:cubicBezTo>
                  <a:cubicBezTo>
                    <a:pt x="60059" y="50731"/>
                    <a:pt x="63335" y="55577"/>
                    <a:pt x="63335" y="61492"/>
                  </a:cubicBezTo>
                  <a:cubicBezTo>
                    <a:pt x="63335" y="67225"/>
                    <a:pt x="61879" y="71979"/>
                    <a:pt x="58967" y="75755"/>
                  </a:cubicBezTo>
                  <a:cubicBezTo>
                    <a:pt x="56055" y="79486"/>
                    <a:pt x="51619" y="81353"/>
                    <a:pt x="45659" y="81353"/>
                  </a:cubicBezTo>
                  <a:cubicBezTo>
                    <a:pt x="42974" y="81353"/>
                    <a:pt x="39653" y="80806"/>
                    <a:pt x="35694" y="79714"/>
                  </a:cubicBezTo>
                  <a:cubicBezTo>
                    <a:pt x="31736" y="78622"/>
                    <a:pt x="25662" y="76552"/>
                    <a:pt x="17472" y="73504"/>
                  </a:cubicBezTo>
                  <a:cubicBezTo>
                    <a:pt x="13240" y="71820"/>
                    <a:pt x="9964" y="70978"/>
                    <a:pt x="7644" y="70978"/>
                  </a:cubicBezTo>
                  <a:cubicBezTo>
                    <a:pt x="6597" y="70978"/>
                    <a:pt x="5733" y="71092"/>
                    <a:pt x="5051" y="71319"/>
                  </a:cubicBezTo>
                  <a:cubicBezTo>
                    <a:pt x="4368" y="71548"/>
                    <a:pt x="3913" y="71889"/>
                    <a:pt x="3686" y="72343"/>
                  </a:cubicBezTo>
                  <a:cubicBezTo>
                    <a:pt x="3413" y="72753"/>
                    <a:pt x="3253" y="73095"/>
                    <a:pt x="3208" y="73367"/>
                  </a:cubicBezTo>
                  <a:cubicBezTo>
                    <a:pt x="3117" y="73640"/>
                    <a:pt x="3071" y="74004"/>
                    <a:pt x="3071" y="74459"/>
                  </a:cubicBezTo>
                  <a:cubicBezTo>
                    <a:pt x="3071" y="77189"/>
                    <a:pt x="4459" y="79782"/>
                    <a:pt x="7234" y="82240"/>
                  </a:cubicBezTo>
                  <a:cubicBezTo>
                    <a:pt x="9964" y="84696"/>
                    <a:pt x="14355" y="86812"/>
                    <a:pt x="20407" y="88586"/>
                  </a:cubicBezTo>
                  <a:cubicBezTo>
                    <a:pt x="21544" y="88951"/>
                    <a:pt x="22249" y="89246"/>
                    <a:pt x="22522" y="89474"/>
                  </a:cubicBezTo>
                  <a:cubicBezTo>
                    <a:pt x="22795" y="89701"/>
                    <a:pt x="22932" y="90155"/>
                    <a:pt x="22932" y="90839"/>
                  </a:cubicBezTo>
                  <a:cubicBezTo>
                    <a:pt x="22886" y="91976"/>
                    <a:pt x="22409" y="92545"/>
                    <a:pt x="21499" y="92545"/>
                  </a:cubicBezTo>
                  <a:cubicBezTo>
                    <a:pt x="21134" y="92545"/>
                    <a:pt x="20247" y="92341"/>
                    <a:pt x="18837" y="91931"/>
                  </a:cubicBezTo>
                  <a:cubicBezTo>
                    <a:pt x="17381" y="91522"/>
                    <a:pt x="15584" y="90839"/>
                    <a:pt x="13445" y="89883"/>
                  </a:cubicBezTo>
                  <a:cubicBezTo>
                    <a:pt x="11261" y="88882"/>
                    <a:pt x="9191" y="87699"/>
                    <a:pt x="7234" y="86334"/>
                  </a:cubicBezTo>
                  <a:cubicBezTo>
                    <a:pt x="5233" y="84969"/>
                    <a:pt x="3526" y="83218"/>
                    <a:pt x="2116" y="81079"/>
                  </a:cubicBezTo>
                  <a:cubicBezTo>
                    <a:pt x="705" y="78895"/>
                    <a:pt x="0" y="76552"/>
                    <a:pt x="0" y="74049"/>
                  </a:cubicBezTo>
                  <a:cubicBezTo>
                    <a:pt x="0" y="70682"/>
                    <a:pt x="1115" y="67930"/>
                    <a:pt x="3344" y="65791"/>
                  </a:cubicBezTo>
                  <a:cubicBezTo>
                    <a:pt x="5574" y="63653"/>
                    <a:pt x="8281" y="62583"/>
                    <a:pt x="11466" y="62583"/>
                  </a:cubicBezTo>
                  <a:cubicBezTo>
                    <a:pt x="12376" y="62583"/>
                    <a:pt x="13331" y="62697"/>
                    <a:pt x="14332" y="62926"/>
                  </a:cubicBezTo>
                  <a:cubicBezTo>
                    <a:pt x="15288" y="63153"/>
                    <a:pt x="16084" y="63380"/>
                    <a:pt x="16721" y="63607"/>
                  </a:cubicBezTo>
                  <a:cubicBezTo>
                    <a:pt x="17313" y="63790"/>
                    <a:pt x="18541" y="64244"/>
                    <a:pt x="20407" y="64973"/>
                  </a:cubicBezTo>
                  <a:cubicBezTo>
                    <a:pt x="28278" y="67975"/>
                    <a:pt x="34102" y="69955"/>
                    <a:pt x="37878" y="70910"/>
                  </a:cubicBezTo>
                  <a:cubicBezTo>
                    <a:pt x="41655" y="71820"/>
                    <a:pt x="44862" y="72275"/>
                    <a:pt x="47501" y="72275"/>
                  </a:cubicBezTo>
                  <a:cubicBezTo>
                    <a:pt x="48366" y="72275"/>
                    <a:pt x="49139" y="72251"/>
                    <a:pt x="49822" y="72206"/>
                  </a:cubicBezTo>
                  <a:cubicBezTo>
                    <a:pt x="50504" y="72161"/>
                    <a:pt x="51551" y="71957"/>
                    <a:pt x="52961" y="71593"/>
                  </a:cubicBezTo>
                  <a:cubicBezTo>
                    <a:pt x="54372" y="71183"/>
                    <a:pt x="55555" y="70614"/>
                    <a:pt x="56510" y="69887"/>
                  </a:cubicBezTo>
                  <a:cubicBezTo>
                    <a:pt x="57420" y="69158"/>
                    <a:pt x="58262" y="68044"/>
                    <a:pt x="59036" y="66542"/>
                  </a:cubicBezTo>
                  <a:cubicBezTo>
                    <a:pt x="59809" y="64996"/>
                    <a:pt x="60196" y="63176"/>
                    <a:pt x="60196" y="61083"/>
                  </a:cubicBezTo>
                  <a:cubicBezTo>
                    <a:pt x="60196" y="55851"/>
                    <a:pt x="56283" y="51550"/>
                    <a:pt x="48457" y="48183"/>
                  </a:cubicBezTo>
                  <a:cubicBezTo>
                    <a:pt x="48002" y="48275"/>
                    <a:pt x="47183" y="48320"/>
                    <a:pt x="46000" y="48320"/>
                  </a:cubicBezTo>
                  <a:cubicBezTo>
                    <a:pt x="43361" y="48320"/>
                    <a:pt x="40267" y="47911"/>
                    <a:pt x="36718" y="47092"/>
                  </a:cubicBezTo>
                  <a:cubicBezTo>
                    <a:pt x="35899" y="46863"/>
                    <a:pt x="32873" y="46090"/>
                    <a:pt x="27641" y="44771"/>
                  </a:cubicBezTo>
                  <a:cubicBezTo>
                    <a:pt x="22363" y="43451"/>
                    <a:pt x="17426" y="42223"/>
                    <a:pt x="12831" y="41085"/>
                  </a:cubicBezTo>
                  <a:cubicBezTo>
                    <a:pt x="8190" y="39902"/>
                    <a:pt x="5733" y="39242"/>
                    <a:pt x="5460" y="39107"/>
                  </a:cubicBezTo>
                  <a:cubicBezTo>
                    <a:pt x="4186" y="38650"/>
                    <a:pt x="3208" y="37924"/>
                    <a:pt x="2525" y="36923"/>
                  </a:cubicBezTo>
                  <a:cubicBezTo>
                    <a:pt x="1843" y="35922"/>
                    <a:pt x="1501" y="34919"/>
                    <a:pt x="1501" y="33918"/>
                  </a:cubicBezTo>
                  <a:cubicBezTo>
                    <a:pt x="1501" y="32781"/>
                    <a:pt x="1843" y="31826"/>
                    <a:pt x="2525" y="31053"/>
                  </a:cubicBezTo>
                  <a:cubicBezTo>
                    <a:pt x="3208" y="30279"/>
                    <a:pt x="4141" y="29893"/>
                    <a:pt x="5323" y="29893"/>
                  </a:cubicBezTo>
                  <a:cubicBezTo>
                    <a:pt x="5551" y="29893"/>
                    <a:pt x="6188" y="30030"/>
                    <a:pt x="7234" y="30302"/>
                  </a:cubicBezTo>
                  <a:cubicBezTo>
                    <a:pt x="8236" y="30530"/>
                    <a:pt x="9487" y="30825"/>
                    <a:pt x="10988" y="31190"/>
                  </a:cubicBezTo>
                  <a:cubicBezTo>
                    <a:pt x="12490" y="31552"/>
                    <a:pt x="13627" y="31826"/>
                    <a:pt x="14401" y="32008"/>
                  </a:cubicBezTo>
                  <a:lnTo>
                    <a:pt x="37878" y="37877"/>
                  </a:lnTo>
                  <a:cubicBezTo>
                    <a:pt x="41518" y="38878"/>
                    <a:pt x="44908" y="39379"/>
                    <a:pt x="48047" y="39379"/>
                  </a:cubicBezTo>
                  <a:cubicBezTo>
                    <a:pt x="52006" y="39379"/>
                    <a:pt x="55032" y="38492"/>
                    <a:pt x="57124" y="36717"/>
                  </a:cubicBezTo>
                  <a:cubicBezTo>
                    <a:pt x="59172" y="34943"/>
                    <a:pt x="60196" y="32394"/>
                    <a:pt x="60196" y="29073"/>
                  </a:cubicBezTo>
                  <a:cubicBezTo>
                    <a:pt x="60196" y="22840"/>
                    <a:pt x="56101" y="17722"/>
                    <a:pt x="47911" y="13717"/>
                  </a:cubicBezTo>
                  <a:cubicBezTo>
                    <a:pt x="44362" y="11897"/>
                    <a:pt x="39812" y="10169"/>
                    <a:pt x="34261" y="8530"/>
                  </a:cubicBezTo>
                  <a:cubicBezTo>
                    <a:pt x="28710" y="6848"/>
                    <a:pt x="24729" y="6005"/>
                    <a:pt x="22317" y="6005"/>
                  </a:cubicBezTo>
                  <a:cubicBezTo>
                    <a:pt x="17768" y="6005"/>
                    <a:pt x="13809" y="7688"/>
                    <a:pt x="10442" y="11055"/>
                  </a:cubicBezTo>
                  <a:cubicBezTo>
                    <a:pt x="9805" y="11784"/>
                    <a:pt x="9236" y="12307"/>
                    <a:pt x="8736" y="12626"/>
                  </a:cubicBezTo>
                  <a:cubicBezTo>
                    <a:pt x="8190" y="12945"/>
                    <a:pt x="7507" y="13104"/>
                    <a:pt x="6688" y="13104"/>
                  </a:cubicBezTo>
                  <a:cubicBezTo>
                    <a:pt x="5141" y="13104"/>
                    <a:pt x="3640" y="12375"/>
                    <a:pt x="2184" y="10920"/>
                  </a:cubicBezTo>
                  <a:cubicBezTo>
                    <a:pt x="728" y="9464"/>
                    <a:pt x="0" y="7872"/>
                    <a:pt x="0" y="6142"/>
                  </a:cubicBezTo>
                  <a:cubicBezTo>
                    <a:pt x="0" y="4595"/>
                    <a:pt x="773" y="3185"/>
                    <a:pt x="2321" y="1910"/>
                  </a:cubicBezTo>
                  <a:cubicBezTo>
                    <a:pt x="3822" y="637"/>
                    <a:pt x="6302" y="0"/>
                    <a:pt x="9760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E92712-C561-BA39-A764-FBC6A89DF96E}"/>
                </a:ext>
              </a:extLst>
            </p:cNvPr>
            <p:cNvSpPr/>
            <p:nvPr/>
          </p:nvSpPr>
          <p:spPr>
            <a:xfrm>
              <a:off x="315690" y="2799620"/>
              <a:ext cx="139501" cy="5596"/>
            </a:xfrm>
            <a:custGeom>
              <a:avLst/>
              <a:gdLst>
                <a:gd name="connsiteX0" fmla="*/ 135337 w 139501"/>
                <a:gd name="connsiteY0" fmla="*/ 5596 h 5596"/>
                <a:gd name="connsiteX1" fmla="*/ 5187 w 139501"/>
                <a:gd name="connsiteY1" fmla="*/ 5596 h 5596"/>
                <a:gd name="connsiteX2" fmla="*/ 0 w 139501"/>
                <a:gd name="connsiteY2" fmla="*/ 2797 h 5596"/>
                <a:gd name="connsiteX3" fmla="*/ 4163 w 139501"/>
                <a:gd name="connsiteY3" fmla="*/ 0 h 5596"/>
                <a:gd name="connsiteX4" fmla="*/ 134315 w 139501"/>
                <a:gd name="connsiteY4" fmla="*/ 0 h 5596"/>
                <a:gd name="connsiteX5" fmla="*/ 139501 w 139501"/>
                <a:gd name="connsiteY5" fmla="*/ 2797 h 5596"/>
                <a:gd name="connsiteX6" fmla="*/ 135337 w 139501"/>
                <a:gd name="connsiteY6" fmla="*/ 5596 h 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01" h="5596">
                  <a:moveTo>
                    <a:pt x="135337" y="5596"/>
                  </a:moveTo>
                  <a:lnTo>
                    <a:pt x="5187" y="5596"/>
                  </a:lnTo>
                  <a:cubicBezTo>
                    <a:pt x="1729" y="5596"/>
                    <a:pt x="0" y="4664"/>
                    <a:pt x="0" y="2797"/>
                  </a:cubicBezTo>
                  <a:cubicBezTo>
                    <a:pt x="0" y="932"/>
                    <a:pt x="1388" y="0"/>
                    <a:pt x="4163" y="0"/>
                  </a:cubicBezTo>
                  <a:lnTo>
                    <a:pt x="134315" y="0"/>
                  </a:lnTo>
                  <a:cubicBezTo>
                    <a:pt x="137772" y="0"/>
                    <a:pt x="139501" y="932"/>
                    <a:pt x="139501" y="2797"/>
                  </a:cubicBezTo>
                  <a:cubicBezTo>
                    <a:pt x="139501" y="4664"/>
                    <a:pt x="138113" y="5596"/>
                    <a:pt x="135337" y="559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5C0E890-84C0-4B16-40A1-FF87C4E76FB4}"/>
                </a:ext>
              </a:extLst>
            </p:cNvPr>
            <p:cNvSpPr/>
            <p:nvPr/>
          </p:nvSpPr>
          <p:spPr>
            <a:xfrm>
              <a:off x="324904" y="2670926"/>
              <a:ext cx="95480" cy="106810"/>
            </a:xfrm>
            <a:custGeom>
              <a:avLst/>
              <a:gdLst>
                <a:gd name="connsiteX0" fmla="*/ 35353 w 95480"/>
                <a:gd name="connsiteY0" fmla="*/ 0 h 106810"/>
                <a:gd name="connsiteX1" fmla="*/ 57670 w 95480"/>
                <a:gd name="connsiteY1" fmla="*/ 4846 h 106810"/>
                <a:gd name="connsiteX2" fmla="*/ 76985 w 95480"/>
                <a:gd name="connsiteY2" fmla="*/ 17404 h 106810"/>
                <a:gd name="connsiteX3" fmla="*/ 90362 w 95480"/>
                <a:gd name="connsiteY3" fmla="*/ 35557 h 106810"/>
                <a:gd name="connsiteX4" fmla="*/ 95480 w 95480"/>
                <a:gd name="connsiteY4" fmla="*/ 56648 h 106810"/>
                <a:gd name="connsiteX5" fmla="*/ 95480 w 95480"/>
                <a:gd name="connsiteY5" fmla="*/ 102919 h 106810"/>
                <a:gd name="connsiteX6" fmla="*/ 95412 w 95480"/>
                <a:gd name="connsiteY6" fmla="*/ 105240 h 106810"/>
                <a:gd name="connsiteX7" fmla="*/ 95003 w 95480"/>
                <a:gd name="connsiteY7" fmla="*/ 106333 h 106810"/>
                <a:gd name="connsiteX8" fmla="*/ 93774 w 95480"/>
                <a:gd name="connsiteY8" fmla="*/ 106811 h 106810"/>
                <a:gd name="connsiteX9" fmla="*/ 91931 w 95480"/>
                <a:gd name="connsiteY9" fmla="*/ 106264 h 106810"/>
                <a:gd name="connsiteX10" fmla="*/ 91249 w 95480"/>
                <a:gd name="connsiteY10" fmla="*/ 105103 h 106810"/>
                <a:gd name="connsiteX11" fmla="*/ 91181 w 95480"/>
                <a:gd name="connsiteY11" fmla="*/ 102919 h 106810"/>
                <a:gd name="connsiteX12" fmla="*/ 90976 w 95480"/>
                <a:gd name="connsiteY12" fmla="*/ 97460 h 106810"/>
                <a:gd name="connsiteX13" fmla="*/ 90498 w 95480"/>
                <a:gd name="connsiteY13" fmla="*/ 94115 h 106810"/>
                <a:gd name="connsiteX14" fmla="*/ 89201 w 95480"/>
                <a:gd name="connsiteY14" fmla="*/ 92068 h 106810"/>
                <a:gd name="connsiteX15" fmla="*/ 87427 w 95480"/>
                <a:gd name="connsiteY15" fmla="*/ 90977 h 106810"/>
                <a:gd name="connsiteX16" fmla="*/ 84561 w 95480"/>
                <a:gd name="connsiteY16" fmla="*/ 90157 h 106810"/>
                <a:gd name="connsiteX17" fmla="*/ 9487 w 95480"/>
                <a:gd name="connsiteY17" fmla="*/ 71457 h 106810"/>
                <a:gd name="connsiteX18" fmla="*/ 6893 w 95480"/>
                <a:gd name="connsiteY18" fmla="*/ 70911 h 106810"/>
                <a:gd name="connsiteX19" fmla="*/ 5323 w 95480"/>
                <a:gd name="connsiteY19" fmla="*/ 71594 h 106810"/>
                <a:gd name="connsiteX20" fmla="*/ 4641 w 95480"/>
                <a:gd name="connsiteY20" fmla="*/ 73982 h 106810"/>
                <a:gd name="connsiteX21" fmla="*/ 4368 w 95480"/>
                <a:gd name="connsiteY21" fmla="*/ 79989 h 106810"/>
                <a:gd name="connsiteX22" fmla="*/ 4300 w 95480"/>
                <a:gd name="connsiteY22" fmla="*/ 82377 h 106810"/>
                <a:gd name="connsiteX23" fmla="*/ 3890 w 95480"/>
                <a:gd name="connsiteY23" fmla="*/ 83537 h 106810"/>
                <a:gd name="connsiteX24" fmla="*/ 2662 w 95480"/>
                <a:gd name="connsiteY24" fmla="*/ 84014 h 106810"/>
                <a:gd name="connsiteX25" fmla="*/ 819 w 95480"/>
                <a:gd name="connsiteY25" fmla="*/ 83470 h 106810"/>
                <a:gd name="connsiteX26" fmla="*/ 137 w 95480"/>
                <a:gd name="connsiteY26" fmla="*/ 82173 h 106810"/>
                <a:gd name="connsiteX27" fmla="*/ 0 w 95480"/>
                <a:gd name="connsiteY27" fmla="*/ 79852 h 106810"/>
                <a:gd name="connsiteX28" fmla="*/ 0 w 95480"/>
                <a:gd name="connsiteY28" fmla="*/ 32897 h 106810"/>
                <a:gd name="connsiteX29" fmla="*/ 4777 w 95480"/>
                <a:gd name="connsiteY29" fmla="*/ 15152 h 106810"/>
                <a:gd name="connsiteX30" fmla="*/ 17472 w 95480"/>
                <a:gd name="connsiteY30" fmla="*/ 3823 h 106810"/>
                <a:gd name="connsiteX31" fmla="*/ 35353 w 95480"/>
                <a:gd name="connsiteY31" fmla="*/ 0 h 106810"/>
                <a:gd name="connsiteX32" fmla="*/ 30234 w 95480"/>
                <a:gd name="connsiteY32" fmla="*/ 12218 h 106810"/>
                <a:gd name="connsiteX33" fmla="*/ 10783 w 95480"/>
                <a:gd name="connsiteY33" fmla="*/ 19314 h 106810"/>
                <a:gd name="connsiteX34" fmla="*/ 4368 w 95480"/>
                <a:gd name="connsiteY34" fmla="*/ 37469 h 106810"/>
                <a:gd name="connsiteX35" fmla="*/ 4368 w 95480"/>
                <a:gd name="connsiteY35" fmla="*/ 52415 h 106810"/>
                <a:gd name="connsiteX36" fmla="*/ 5187 w 95480"/>
                <a:gd name="connsiteY36" fmla="*/ 57944 h 106810"/>
                <a:gd name="connsiteX37" fmla="*/ 9691 w 95480"/>
                <a:gd name="connsiteY37" fmla="*/ 59991 h 106810"/>
                <a:gd name="connsiteX38" fmla="*/ 86403 w 95480"/>
                <a:gd name="connsiteY38" fmla="*/ 79169 h 106810"/>
                <a:gd name="connsiteX39" fmla="*/ 89611 w 95480"/>
                <a:gd name="connsiteY39" fmla="*/ 79852 h 106810"/>
                <a:gd name="connsiteX40" fmla="*/ 90635 w 95480"/>
                <a:gd name="connsiteY40" fmla="*/ 79511 h 106810"/>
                <a:gd name="connsiteX41" fmla="*/ 90976 w 95480"/>
                <a:gd name="connsiteY41" fmla="*/ 78009 h 106810"/>
                <a:gd name="connsiteX42" fmla="*/ 91181 w 95480"/>
                <a:gd name="connsiteY42" fmla="*/ 74938 h 106810"/>
                <a:gd name="connsiteX43" fmla="*/ 91181 w 95480"/>
                <a:gd name="connsiteY43" fmla="*/ 59173 h 106810"/>
                <a:gd name="connsiteX44" fmla="*/ 89543 w 95480"/>
                <a:gd name="connsiteY44" fmla="*/ 47570 h 106810"/>
                <a:gd name="connsiteX45" fmla="*/ 85175 w 95480"/>
                <a:gd name="connsiteY45" fmla="*/ 37947 h 106810"/>
                <a:gd name="connsiteX46" fmla="*/ 80124 w 95480"/>
                <a:gd name="connsiteY46" fmla="*/ 31327 h 106810"/>
                <a:gd name="connsiteX47" fmla="*/ 75347 w 95480"/>
                <a:gd name="connsiteY47" fmla="*/ 26890 h 106810"/>
                <a:gd name="connsiteX48" fmla="*/ 62926 w 95480"/>
                <a:gd name="connsiteY48" fmla="*/ 19657 h 106810"/>
                <a:gd name="connsiteX49" fmla="*/ 49480 w 95480"/>
                <a:gd name="connsiteY49" fmla="*/ 15083 h 106810"/>
                <a:gd name="connsiteX50" fmla="*/ 38219 w 95480"/>
                <a:gd name="connsiteY50" fmla="*/ 12900 h 106810"/>
                <a:gd name="connsiteX51" fmla="*/ 30234 w 95480"/>
                <a:gd name="connsiteY51" fmla="*/ 12218 h 10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480" h="106810">
                  <a:moveTo>
                    <a:pt x="35353" y="0"/>
                  </a:moveTo>
                  <a:cubicBezTo>
                    <a:pt x="42860" y="0"/>
                    <a:pt x="50299" y="1616"/>
                    <a:pt x="57670" y="4846"/>
                  </a:cubicBezTo>
                  <a:cubicBezTo>
                    <a:pt x="64996" y="8030"/>
                    <a:pt x="71434" y="12216"/>
                    <a:pt x="76985" y="17404"/>
                  </a:cubicBezTo>
                  <a:cubicBezTo>
                    <a:pt x="82490" y="22546"/>
                    <a:pt x="86949" y="28596"/>
                    <a:pt x="90362" y="35557"/>
                  </a:cubicBezTo>
                  <a:cubicBezTo>
                    <a:pt x="93774" y="42520"/>
                    <a:pt x="95480" y="49550"/>
                    <a:pt x="95480" y="56648"/>
                  </a:cubicBezTo>
                  <a:lnTo>
                    <a:pt x="95480" y="102919"/>
                  </a:lnTo>
                  <a:cubicBezTo>
                    <a:pt x="95480" y="104012"/>
                    <a:pt x="95458" y="104786"/>
                    <a:pt x="95412" y="105240"/>
                  </a:cubicBezTo>
                  <a:cubicBezTo>
                    <a:pt x="95367" y="105650"/>
                    <a:pt x="95230" y="106014"/>
                    <a:pt x="95003" y="106333"/>
                  </a:cubicBezTo>
                  <a:cubicBezTo>
                    <a:pt x="94730" y="106652"/>
                    <a:pt x="94320" y="106811"/>
                    <a:pt x="93774" y="106811"/>
                  </a:cubicBezTo>
                  <a:cubicBezTo>
                    <a:pt x="92910" y="106811"/>
                    <a:pt x="92295" y="106629"/>
                    <a:pt x="91931" y="106264"/>
                  </a:cubicBezTo>
                  <a:cubicBezTo>
                    <a:pt x="91522" y="105900"/>
                    <a:pt x="91294" y="105513"/>
                    <a:pt x="91249" y="105103"/>
                  </a:cubicBezTo>
                  <a:cubicBezTo>
                    <a:pt x="91203" y="104694"/>
                    <a:pt x="91181" y="103967"/>
                    <a:pt x="91181" y="102919"/>
                  </a:cubicBezTo>
                  <a:cubicBezTo>
                    <a:pt x="91181" y="100645"/>
                    <a:pt x="91112" y="98825"/>
                    <a:pt x="90976" y="97460"/>
                  </a:cubicBezTo>
                  <a:cubicBezTo>
                    <a:pt x="90839" y="96095"/>
                    <a:pt x="90680" y="94979"/>
                    <a:pt x="90498" y="94115"/>
                  </a:cubicBezTo>
                  <a:cubicBezTo>
                    <a:pt x="90271" y="93205"/>
                    <a:pt x="89838" y="92523"/>
                    <a:pt x="89201" y="92068"/>
                  </a:cubicBezTo>
                  <a:cubicBezTo>
                    <a:pt x="88564" y="91569"/>
                    <a:pt x="87973" y="91204"/>
                    <a:pt x="87427" y="90977"/>
                  </a:cubicBezTo>
                  <a:cubicBezTo>
                    <a:pt x="86835" y="90748"/>
                    <a:pt x="85880" y="90476"/>
                    <a:pt x="84561" y="90157"/>
                  </a:cubicBezTo>
                  <a:lnTo>
                    <a:pt x="9487" y="71457"/>
                  </a:lnTo>
                  <a:cubicBezTo>
                    <a:pt x="7985" y="71093"/>
                    <a:pt x="7121" y="70911"/>
                    <a:pt x="6893" y="70911"/>
                  </a:cubicBezTo>
                  <a:cubicBezTo>
                    <a:pt x="6120" y="70911"/>
                    <a:pt x="5596" y="71138"/>
                    <a:pt x="5323" y="71594"/>
                  </a:cubicBezTo>
                  <a:cubicBezTo>
                    <a:pt x="5005" y="72004"/>
                    <a:pt x="4777" y="72799"/>
                    <a:pt x="4641" y="73982"/>
                  </a:cubicBezTo>
                  <a:cubicBezTo>
                    <a:pt x="4459" y="76256"/>
                    <a:pt x="4368" y="78260"/>
                    <a:pt x="4368" y="79989"/>
                  </a:cubicBezTo>
                  <a:cubicBezTo>
                    <a:pt x="4368" y="81127"/>
                    <a:pt x="4345" y="81922"/>
                    <a:pt x="4300" y="82377"/>
                  </a:cubicBezTo>
                  <a:cubicBezTo>
                    <a:pt x="4254" y="82786"/>
                    <a:pt x="4118" y="83174"/>
                    <a:pt x="3890" y="83537"/>
                  </a:cubicBezTo>
                  <a:cubicBezTo>
                    <a:pt x="3617" y="83856"/>
                    <a:pt x="3208" y="84014"/>
                    <a:pt x="2662" y="84014"/>
                  </a:cubicBezTo>
                  <a:cubicBezTo>
                    <a:pt x="1797" y="84014"/>
                    <a:pt x="1183" y="83832"/>
                    <a:pt x="819" y="83470"/>
                  </a:cubicBezTo>
                  <a:cubicBezTo>
                    <a:pt x="409" y="83060"/>
                    <a:pt x="182" y="82627"/>
                    <a:pt x="137" y="82173"/>
                  </a:cubicBezTo>
                  <a:cubicBezTo>
                    <a:pt x="45" y="81717"/>
                    <a:pt x="0" y="80943"/>
                    <a:pt x="0" y="79852"/>
                  </a:cubicBezTo>
                  <a:lnTo>
                    <a:pt x="0" y="32897"/>
                  </a:lnTo>
                  <a:cubicBezTo>
                    <a:pt x="0" y="26118"/>
                    <a:pt x="1592" y="20203"/>
                    <a:pt x="4777" y="15152"/>
                  </a:cubicBezTo>
                  <a:cubicBezTo>
                    <a:pt x="7917" y="10101"/>
                    <a:pt x="12148" y="6324"/>
                    <a:pt x="17472" y="3823"/>
                  </a:cubicBezTo>
                  <a:cubicBezTo>
                    <a:pt x="22750" y="1275"/>
                    <a:pt x="28710" y="0"/>
                    <a:pt x="35353" y="0"/>
                  </a:cubicBezTo>
                  <a:moveTo>
                    <a:pt x="30234" y="12218"/>
                  </a:moveTo>
                  <a:cubicBezTo>
                    <a:pt x="21544" y="12218"/>
                    <a:pt x="15060" y="14584"/>
                    <a:pt x="10783" y="19314"/>
                  </a:cubicBezTo>
                  <a:cubicBezTo>
                    <a:pt x="6506" y="24001"/>
                    <a:pt x="4368" y="30052"/>
                    <a:pt x="4368" y="37469"/>
                  </a:cubicBezTo>
                  <a:lnTo>
                    <a:pt x="4368" y="52415"/>
                  </a:lnTo>
                  <a:cubicBezTo>
                    <a:pt x="4368" y="55373"/>
                    <a:pt x="4641" y="57216"/>
                    <a:pt x="5187" y="57944"/>
                  </a:cubicBezTo>
                  <a:cubicBezTo>
                    <a:pt x="5687" y="58671"/>
                    <a:pt x="7189" y="59355"/>
                    <a:pt x="9691" y="59991"/>
                  </a:cubicBezTo>
                  <a:lnTo>
                    <a:pt x="86403" y="79169"/>
                  </a:lnTo>
                  <a:cubicBezTo>
                    <a:pt x="88087" y="79625"/>
                    <a:pt x="89156" y="79852"/>
                    <a:pt x="89611" y="79852"/>
                  </a:cubicBezTo>
                  <a:cubicBezTo>
                    <a:pt x="90111" y="79852"/>
                    <a:pt x="90453" y="79738"/>
                    <a:pt x="90635" y="79511"/>
                  </a:cubicBezTo>
                  <a:cubicBezTo>
                    <a:pt x="90771" y="79239"/>
                    <a:pt x="90885" y="78738"/>
                    <a:pt x="90976" y="78009"/>
                  </a:cubicBezTo>
                  <a:cubicBezTo>
                    <a:pt x="91112" y="77190"/>
                    <a:pt x="91181" y="76166"/>
                    <a:pt x="91181" y="74938"/>
                  </a:cubicBezTo>
                  <a:lnTo>
                    <a:pt x="91181" y="59173"/>
                  </a:lnTo>
                  <a:cubicBezTo>
                    <a:pt x="91181" y="55124"/>
                    <a:pt x="90635" y="51256"/>
                    <a:pt x="89543" y="47570"/>
                  </a:cubicBezTo>
                  <a:cubicBezTo>
                    <a:pt x="88405" y="43839"/>
                    <a:pt x="86949" y="40632"/>
                    <a:pt x="85175" y="37947"/>
                  </a:cubicBezTo>
                  <a:cubicBezTo>
                    <a:pt x="83355" y="35262"/>
                    <a:pt x="81671" y="33056"/>
                    <a:pt x="80124" y="31327"/>
                  </a:cubicBezTo>
                  <a:cubicBezTo>
                    <a:pt x="78532" y="29597"/>
                    <a:pt x="76939" y="28118"/>
                    <a:pt x="75347" y="26890"/>
                  </a:cubicBezTo>
                  <a:cubicBezTo>
                    <a:pt x="71752" y="24115"/>
                    <a:pt x="67612" y="21704"/>
                    <a:pt x="62926" y="19657"/>
                  </a:cubicBezTo>
                  <a:cubicBezTo>
                    <a:pt x="58239" y="17563"/>
                    <a:pt x="53757" y="16039"/>
                    <a:pt x="49480" y="15083"/>
                  </a:cubicBezTo>
                  <a:cubicBezTo>
                    <a:pt x="45158" y="14083"/>
                    <a:pt x="41404" y="13354"/>
                    <a:pt x="38219" y="12900"/>
                  </a:cubicBezTo>
                  <a:cubicBezTo>
                    <a:pt x="34989" y="12445"/>
                    <a:pt x="32327" y="12218"/>
                    <a:pt x="30234" y="122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88A2B52-2FF5-C366-61B0-3A647BA1C710}"/>
                </a:ext>
              </a:extLst>
            </p:cNvPr>
            <p:cNvSpPr/>
            <p:nvPr/>
          </p:nvSpPr>
          <p:spPr>
            <a:xfrm>
              <a:off x="315554" y="2624595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4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9"/>
                    <a:pt x="7735" y="21635"/>
                    <a:pt x="12012" y="18222"/>
                  </a:cubicBezTo>
                  <a:cubicBezTo>
                    <a:pt x="16289" y="14764"/>
                    <a:pt x="21043" y="11762"/>
                    <a:pt x="26276" y="9214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71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8DCD9CD-DFD9-7FA7-359A-3924F6CB60F2}"/>
                </a:ext>
              </a:extLst>
            </p:cNvPr>
            <p:cNvSpPr/>
            <p:nvPr/>
          </p:nvSpPr>
          <p:spPr>
            <a:xfrm>
              <a:off x="315554" y="2570927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4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9"/>
                    <a:pt x="7735" y="21635"/>
                    <a:pt x="12012" y="18222"/>
                  </a:cubicBezTo>
                  <a:cubicBezTo>
                    <a:pt x="16289" y="14764"/>
                    <a:pt x="21043" y="11762"/>
                    <a:pt x="26276" y="9214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69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111E67F1-981A-D39C-D251-B39AA8380997}"/>
              </a:ext>
            </a:extLst>
          </p:cNvPr>
          <p:cNvSpPr/>
          <p:nvPr/>
        </p:nvSpPr>
        <p:spPr>
          <a:xfrm>
            <a:off x="774063" y="2834093"/>
            <a:ext cx="2868352" cy="940208"/>
          </a:xfrm>
          <a:custGeom>
            <a:avLst/>
            <a:gdLst>
              <a:gd name="connsiteX0" fmla="*/ 0 w 2868352"/>
              <a:gd name="connsiteY0" fmla="*/ 676478 h 940208"/>
              <a:gd name="connsiteX1" fmla="*/ 2872 w 2868352"/>
              <a:gd name="connsiteY1" fmla="*/ 677993 h 940208"/>
              <a:gd name="connsiteX2" fmla="*/ 5742 w 2868352"/>
              <a:gd name="connsiteY2" fmla="*/ 679523 h 940208"/>
              <a:gd name="connsiteX3" fmla="*/ 8613 w 2868352"/>
              <a:gd name="connsiteY3" fmla="*/ 681038 h 940208"/>
              <a:gd name="connsiteX4" fmla="*/ 11485 w 2868352"/>
              <a:gd name="connsiteY4" fmla="*/ 682538 h 940208"/>
              <a:gd name="connsiteX5" fmla="*/ 14356 w 2868352"/>
              <a:gd name="connsiteY5" fmla="*/ 684054 h 940208"/>
              <a:gd name="connsiteX6" fmla="*/ 17227 w 2868352"/>
              <a:gd name="connsiteY6" fmla="*/ 685554 h 940208"/>
              <a:gd name="connsiteX7" fmla="*/ 20098 w 2868352"/>
              <a:gd name="connsiteY7" fmla="*/ 687040 h 940208"/>
              <a:gd name="connsiteX8" fmla="*/ 22970 w 2868352"/>
              <a:gd name="connsiteY8" fmla="*/ 688541 h 940208"/>
              <a:gd name="connsiteX9" fmla="*/ 25841 w 2868352"/>
              <a:gd name="connsiteY9" fmla="*/ 690027 h 940208"/>
              <a:gd name="connsiteX10" fmla="*/ 28711 w 2868352"/>
              <a:gd name="connsiteY10" fmla="*/ 691513 h 940208"/>
              <a:gd name="connsiteX11" fmla="*/ 31583 w 2868352"/>
              <a:gd name="connsiteY11" fmla="*/ 692985 h 940208"/>
              <a:gd name="connsiteX12" fmla="*/ 34455 w 2868352"/>
              <a:gd name="connsiteY12" fmla="*/ 694456 h 940208"/>
              <a:gd name="connsiteX13" fmla="*/ 37326 w 2868352"/>
              <a:gd name="connsiteY13" fmla="*/ 695928 h 940208"/>
              <a:gd name="connsiteX14" fmla="*/ 40196 w 2868352"/>
              <a:gd name="connsiteY14" fmla="*/ 697399 h 940208"/>
              <a:gd name="connsiteX15" fmla="*/ 43068 w 2868352"/>
              <a:gd name="connsiteY15" fmla="*/ 698856 h 940208"/>
              <a:gd name="connsiteX16" fmla="*/ 45939 w 2868352"/>
              <a:gd name="connsiteY16" fmla="*/ 700313 h 940208"/>
              <a:gd name="connsiteX17" fmla="*/ 48811 w 2868352"/>
              <a:gd name="connsiteY17" fmla="*/ 701770 h 940208"/>
              <a:gd name="connsiteX18" fmla="*/ 51681 w 2868352"/>
              <a:gd name="connsiteY18" fmla="*/ 703212 h 940208"/>
              <a:gd name="connsiteX19" fmla="*/ 54553 w 2868352"/>
              <a:gd name="connsiteY19" fmla="*/ 704654 h 940208"/>
              <a:gd name="connsiteX20" fmla="*/ 57424 w 2868352"/>
              <a:gd name="connsiteY20" fmla="*/ 706097 h 940208"/>
              <a:gd name="connsiteX21" fmla="*/ 60296 w 2868352"/>
              <a:gd name="connsiteY21" fmla="*/ 707525 h 940208"/>
              <a:gd name="connsiteX22" fmla="*/ 63166 w 2868352"/>
              <a:gd name="connsiteY22" fmla="*/ 708952 h 940208"/>
              <a:gd name="connsiteX23" fmla="*/ 66038 w 2868352"/>
              <a:gd name="connsiteY23" fmla="*/ 710380 h 940208"/>
              <a:gd name="connsiteX24" fmla="*/ 68909 w 2868352"/>
              <a:gd name="connsiteY24" fmla="*/ 711808 h 940208"/>
              <a:gd name="connsiteX25" fmla="*/ 71781 w 2868352"/>
              <a:gd name="connsiteY25" fmla="*/ 713221 h 940208"/>
              <a:gd name="connsiteX26" fmla="*/ 74651 w 2868352"/>
              <a:gd name="connsiteY26" fmla="*/ 714634 h 940208"/>
              <a:gd name="connsiteX27" fmla="*/ 77522 w 2868352"/>
              <a:gd name="connsiteY27" fmla="*/ 716047 h 940208"/>
              <a:gd name="connsiteX28" fmla="*/ 80394 w 2868352"/>
              <a:gd name="connsiteY28" fmla="*/ 717446 h 940208"/>
              <a:gd name="connsiteX29" fmla="*/ 83266 w 2868352"/>
              <a:gd name="connsiteY29" fmla="*/ 718845 h 940208"/>
              <a:gd name="connsiteX30" fmla="*/ 86137 w 2868352"/>
              <a:gd name="connsiteY30" fmla="*/ 720243 h 940208"/>
              <a:gd name="connsiteX31" fmla="*/ 89007 w 2868352"/>
              <a:gd name="connsiteY31" fmla="*/ 721628 h 940208"/>
              <a:gd name="connsiteX32" fmla="*/ 91879 w 2868352"/>
              <a:gd name="connsiteY32" fmla="*/ 723012 h 940208"/>
              <a:gd name="connsiteX33" fmla="*/ 94750 w 2868352"/>
              <a:gd name="connsiteY33" fmla="*/ 724396 h 940208"/>
              <a:gd name="connsiteX34" fmla="*/ 97622 w 2868352"/>
              <a:gd name="connsiteY34" fmla="*/ 725780 h 940208"/>
              <a:gd name="connsiteX35" fmla="*/ 100492 w 2868352"/>
              <a:gd name="connsiteY35" fmla="*/ 727149 h 940208"/>
              <a:gd name="connsiteX36" fmla="*/ 103364 w 2868352"/>
              <a:gd name="connsiteY36" fmla="*/ 728519 h 940208"/>
              <a:gd name="connsiteX37" fmla="*/ 106235 w 2868352"/>
              <a:gd name="connsiteY37" fmla="*/ 729888 h 940208"/>
              <a:gd name="connsiteX38" fmla="*/ 109107 w 2868352"/>
              <a:gd name="connsiteY38" fmla="*/ 731243 h 940208"/>
              <a:gd name="connsiteX39" fmla="*/ 111977 w 2868352"/>
              <a:gd name="connsiteY39" fmla="*/ 732598 h 940208"/>
              <a:gd name="connsiteX40" fmla="*/ 114849 w 2868352"/>
              <a:gd name="connsiteY40" fmla="*/ 733953 h 940208"/>
              <a:gd name="connsiteX41" fmla="*/ 117720 w 2868352"/>
              <a:gd name="connsiteY41" fmla="*/ 735293 h 940208"/>
              <a:gd name="connsiteX42" fmla="*/ 120592 w 2868352"/>
              <a:gd name="connsiteY42" fmla="*/ 736634 h 940208"/>
              <a:gd name="connsiteX43" fmla="*/ 123462 w 2868352"/>
              <a:gd name="connsiteY43" fmla="*/ 737974 h 940208"/>
              <a:gd name="connsiteX44" fmla="*/ 126333 w 2868352"/>
              <a:gd name="connsiteY44" fmla="*/ 739300 h 940208"/>
              <a:gd name="connsiteX45" fmla="*/ 129205 w 2868352"/>
              <a:gd name="connsiteY45" fmla="*/ 740640 h 940208"/>
              <a:gd name="connsiteX46" fmla="*/ 132077 w 2868352"/>
              <a:gd name="connsiteY46" fmla="*/ 741966 h 940208"/>
              <a:gd name="connsiteX47" fmla="*/ 134947 w 2868352"/>
              <a:gd name="connsiteY47" fmla="*/ 743277 h 940208"/>
              <a:gd name="connsiteX48" fmla="*/ 137818 w 2868352"/>
              <a:gd name="connsiteY48" fmla="*/ 744589 h 940208"/>
              <a:gd name="connsiteX49" fmla="*/ 140690 w 2868352"/>
              <a:gd name="connsiteY49" fmla="*/ 745900 h 940208"/>
              <a:gd name="connsiteX50" fmla="*/ 143561 w 2868352"/>
              <a:gd name="connsiteY50" fmla="*/ 747211 h 940208"/>
              <a:gd name="connsiteX51" fmla="*/ 146432 w 2868352"/>
              <a:gd name="connsiteY51" fmla="*/ 748522 h 940208"/>
              <a:gd name="connsiteX52" fmla="*/ 149303 w 2868352"/>
              <a:gd name="connsiteY52" fmla="*/ 749819 h 940208"/>
              <a:gd name="connsiteX53" fmla="*/ 152175 w 2868352"/>
              <a:gd name="connsiteY53" fmla="*/ 751101 h 940208"/>
              <a:gd name="connsiteX54" fmla="*/ 155046 w 2868352"/>
              <a:gd name="connsiteY54" fmla="*/ 752398 h 940208"/>
              <a:gd name="connsiteX55" fmla="*/ 157916 w 2868352"/>
              <a:gd name="connsiteY55" fmla="*/ 753680 h 940208"/>
              <a:gd name="connsiteX56" fmla="*/ 160788 w 2868352"/>
              <a:gd name="connsiteY56" fmla="*/ 754962 h 940208"/>
              <a:gd name="connsiteX57" fmla="*/ 163660 w 2868352"/>
              <a:gd name="connsiteY57" fmla="*/ 756229 h 940208"/>
              <a:gd name="connsiteX58" fmla="*/ 166531 w 2868352"/>
              <a:gd name="connsiteY58" fmla="*/ 757511 h 940208"/>
              <a:gd name="connsiteX59" fmla="*/ 169401 w 2868352"/>
              <a:gd name="connsiteY59" fmla="*/ 758779 h 940208"/>
              <a:gd name="connsiteX60" fmla="*/ 172273 w 2868352"/>
              <a:gd name="connsiteY60" fmla="*/ 760032 h 940208"/>
              <a:gd name="connsiteX61" fmla="*/ 175145 w 2868352"/>
              <a:gd name="connsiteY61" fmla="*/ 761299 h 940208"/>
              <a:gd name="connsiteX62" fmla="*/ 178016 w 2868352"/>
              <a:gd name="connsiteY62" fmla="*/ 762552 h 940208"/>
              <a:gd name="connsiteX63" fmla="*/ 180888 w 2868352"/>
              <a:gd name="connsiteY63" fmla="*/ 763805 h 940208"/>
              <a:gd name="connsiteX64" fmla="*/ 183758 w 2868352"/>
              <a:gd name="connsiteY64" fmla="*/ 765043 h 940208"/>
              <a:gd name="connsiteX65" fmla="*/ 186629 w 2868352"/>
              <a:gd name="connsiteY65" fmla="*/ 766282 h 940208"/>
              <a:gd name="connsiteX66" fmla="*/ 189501 w 2868352"/>
              <a:gd name="connsiteY66" fmla="*/ 767520 h 940208"/>
              <a:gd name="connsiteX67" fmla="*/ 192373 w 2868352"/>
              <a:gd name="connsiteY67" fmla="*/ 768759 h 940208"/>
              <a:gd name="connsiteX68" fmla="*/ 195243 w 2868352"/>
              <a:gd name="connsiteY68" fmla="*/ 769982 h 940208"/>
              <a:gd name="connsiteX69" fmla="*/ 198114 w 2868352"/>
              <a:gd name="connsiteY69" fmla="*/ 771206 h 940208"/>
              <a:gd name="connsiteX70" fmla="*/ 200986 w 2868352"/>
              <a:gd name="connsiteY70" fmla="*/ 772416 h 940208"/>
              <a:gd name="connsiteX71" fmla="*/ 203857 w 2868352"/>
              <a:gd name="connsiteY71" fmla="*/ 773639 h 940208"/>
              <a:gd name="connsiteX72" fmla="*/ 206728 w 2868352"/>
              <a:gd name="connsiteY72" fmla="*/ 774849 h 940208"/>
              <a:gd name="connsiteX73" fmla="*/ 209599 w 2868352"/>
              <a:gd name="connsiteY73" fmla="*/ 776043 h 940208"/>
              <a:gd name="connsiteX74" fmla="*/ 212471 w 2868352"/>
              <a:gd name="connsiteY74" fmla="*/ 777252 h 940208"/>
              <a:gd name="connsiteX75" fmla="*/ 215342 w 2868352"/>
              <a:gd name="connsiteY75" fmla="*/ 778447 h 940208"/>
              <a:gd name="connsiteX76" fmla="*/ 218212 w 2868352"/>
              <a:gd name="connsiteY76" fmla="*/ 779642 h 940208"/>
              <a:gd name="connsiteX77" fmla="*/ 221084 w 2868352"/>
              <a:gd name="connsiteY77" fmla="*/ 780822 h 940208"/>
              <a:gd name="connsiteX78" fmla="*/ 223956 w 2868352"/>
              <a:gd name="connsiteY78" fmla="*/ 782017 h 940208"/>
              <a:gd name="connsiteX79" fmla="*/ 226827 w 2868352"/>
              <a:gd name="connsiteY79" fmla="*/ 783182 h 940208"/>
              <a:gd name="connsiteX80" fmla="*/ 229697 w 2868352"/>
              <a:gd name="connsiteY80" fmla="*/ 784362 h 940208"/>
              <a:gd name="connsiteX81" fmla="*/ 232569 w 2868352"/>
              <a:gd name="connsiteY81" fmla="*/ 785528 h 940208"/>
              <a:gd name="connsiteX82" fmla="*/ 235440 w 2868352"/>
              <a:gd name="connsiteY82" fmla="*/ 786693 h 940208"/>
              <a:gd name="connsiteX83" fmla="*/ 238312 w 2868352"/>
              <a:gd name="connsiteY83" fmla="*/ 787859 h 940208"/>
              <a:gd name="connsiteX84" fmla="*/ 241182 w 2868352"/>
              <a:gd name="connsiteY84" fmla="*/ 789024 h 940208"/>
              <a:gd name="connsiteX85" fmla="*/ 244054 w 2868352"/>
              <a:gd name="connsiteY85" fmla="*/ 790175 h 940208"/>
              <a:gd name="connsiteX86" fmla="*/ 246925 w 2868352"/>
              <a:gd name="connsiteY86" fmla="*/ 791312 h 940208"/>
              <a:gd name="connsiteX87" fmla="*/ 249797 w 2868352"/>
              <a:gd name="connsiteY87" fmla="*/ 792463 h 940208"/>
              <a:gd name="connsiteX88" fmla="*/ 252667 w 2868352"/>
              <a:gd name="connsiteY88" fmla="*/ 793599 h 940208"/>
              <a:gd name="connsiteX89" fmla="*/ 255539 w 2868352"/>
              <a:gd name="connsiteY89" fmla="*/ 794735 h 940208"/>
              <a:gd name="connsiteX90" fmla="*/ 258410 w 2868352"/>
              <a:gd name="connsiteY90" fmla="*/ 795872 h 940208"/>
              <a:gd name="connsiteX91" fmla="*/ 261282 w 2868352"/>
              <a:gd name="connsiteY91" fmla="*/ 796994 h 940208"/>
              <a:gd name="connsiteX92" fmla="*/ 264153 w 2868352"/>
              <a:gd name="connsiteY92" fmla="*/ 798116 h 940208"/>
              <a:gd name="connsiteX93" fmla="*/ 267023 w 2868352"/>
              <a:gd name="connsiteY93" fmla="*/ 799237 h 940208"/>
              <a:gd name="connsiteX94" fmla="*/ 269895 w 2868352"/>
              <a:gd name="connsiteY94" fmla="*/ 800345 h 940208"/>
              <a:gd name="connsiteX95" fmla="*/ 272767 w 2868352"/>
              <a:gd name="connsiteY95" fmla="*/ 801452 h 940208"/>
              <a:gd name="connsiteX96" fmla="*/ 275638 w 2868352"/>
              <a:gd name="connsiteY96" fmla="*/ 802559 h 940208"/>
              <a:gd name="connsiteX97" fmla="*/ 278508 w 2868352"/>
              <a:gd name="connsiteY97" fmla="*/ 803652 h 940208"/>
              <a:gd name="connsiteX98" fmla="*/ 281380 w 2868352"/>
              <a:gd name="connsiteY98" fmla="*/ 804744 h 940208"/>
              <a:gd name="connsiteX99" fmla="*/ 284251 w 2868352"/>
              <a:gd name="connsiteY99" fmla="*/ 805837 h 940208"/>
              <a:gd name="connsiteX100" fmla="*/ 287123 w 2868352"/>
              <a:gd name="connsiteY100" fmla="*/ 806930 h 940208"/>
              <a:gd name="connsiteX101" fmla="*/ 289993 w 2868352"/>
              <a:gd name="connsiteY101" fmla="*/ 808008 h 940208"/>
              <a:gd name="connsiteX102" fmla="*/ 292865 w 2868352"/>
              <a:gd name="connsiteY102" fmla="*/ 809086 h 940208"/>
              <a:gd name="connsiteX103" fmla="*/ 295736 w 2868352"/>
              <a:gd name="connsiteY103" fmla="*/ 810164 h 940208"/>
              <a:gd name="connsiteX104" fmla="*/ 298608 w 2868352"/>
              <a:gd name="connsiteY104" fmla="*/ 811228 h 940208"/>
              <a:gd name="connsiteX105" fmla="*/ 301478 w 2868352"/>
              <a:gd name="connsiteY105" fmla="*/ 812291 h 940208"/>
              <a:gd name="connsiteX106" fmla="*/ 304350 w 2868352"/>
              <a:gd name="connsiteY106" fmla="*/ 813355 h 940208"/>
              <a:gd name="connsiteX107" fmla="*/ 307221 w 2868352"/>
              <a:gd name="connsiteY107" fmla="*/ 814404 h 940208"/>
              <a:gd name="connsiteX108" fmla="*/ 310093 w 2868352"/>
              <a:gd name="connsiteY108" fmla="*/ 815453 h 940208"/>
              <a:gd name="connsiteX109" fmla="*/ 312963 w 2868352"/>
              <a:gd name="connsiteY109" fmla="*/ 816502 h 940208"/>
              <a:gd name="connsiteX110" fmla="*/ 315834 w 2868352"/>
              <a:gd name="connsiteY110" fmla="*/ 817551 h 940208"/>
              <a:gd name="connsiteX111" fmla="*/ 318706 w 2868352"/>
              <a:gd name="connsiteY111" fmla="*/ 818585 h 940208"/>
              <a:gd name="connsiteX112" fmla="*/ 321578 w 2868352"/>
              <a:gd name="connsiteY112" fmla="*/ 819620 h 940208"/>
              <a:gd name="connsiteX113" fmla="*/ 324448 w 2868352"/>
              <a:gd name="connsiteY113" fmla="*/ 820654 h 940208"/>
              <a:gd name="connsiteX114" fmla="*/ 327319 w 2868352"/>
              <a:gd name="connsiteY114" fmla="*/ 821674 h 940208"/>
              <a:gd name="connsiteX115" fmla="*/ 330191 w 2868352"/>
              <a:gd name="connsiteY115" fmla="*/ 822694 h 940208"/>
              <a:gd name="connsiteX116" fmla="*/ 333062 w 2868352"/>
              <a:gd name="connsiteY116" fmla="*/ 823713 h 940208"/>
              <a:gd name="connsiteX117" fmla="*/ 335933 w 2868352"/>
              <a:gd name="connsiteY117" fmla="*/ 824719 h 940208"/>
              <a:gd name="connsiteX118" fmla="*/ 338804 w 2868352"/>
              <a:gd name="connsiteY118" fmla="*/ 825724 h 940208"/>
              <a:gd name="connsiteX119" fmla="*/ 341676 w 2868352"/>
              <a:gd name="connsiteY119" fmla="*/ 826729 h 940208"/>
              <a:gd name="connsiteX120" fmla="*/ 344547 w 2868352"/>
              <a:gd name="connsiteY120" fmla="*/ 827720 h 940208"/>
              <a:gd name="connsiteX121" fmla="*/ 347419 w 2868352"/>
              <a:gd name="connsiteY121" fmla="*/ 828725 h 940208"/>
              <a:gd name="connsiteX122" fmla="*/ 350289 w 2868352"/>
              <a:gd name="connsiteY122" fmla="*/ 829716 h 940208"/>
              <a:gd name="connsiteX123" fmla="*/ 353161 w 2868352"/>
              <a:gd name="connsiteY123" fmla="*/ 830692 h 940208"/>
              <a:gd name="connsiteX124" fmla="*/ 356032 w 2868352"/>
              <a:gd name="connsiteY124" fmla="*/ 831668 h 940208"/>
              <a:gd name="connsiteX125" fmla="*/ 358904 w 2868352"/>
              <a:gd name="connsiteY125" fmla="*/ 832644 h 940208"/>
              <a:gd name="connsiteX126" fmla="*/ 361774 w 2868352"/>
              <a:gd name="connsiteY126" fmla="*/ 833621 h 940208"/>
              <a:gd name="connsiteX127" fmla="*/ 364645 w 2868352"/>
              <a:gd name="connsiteY127" fmla="*/ 834597 h 940208"/>
              <a:gd name="connsiteX128" fmla="*/ 367517 w 2868352"/>
              <a:gd name="connsiteY128" fmla="*/ 835558 h 940208"/>
              <a:gd name="connsiteX129" fmla="*/ 370389 w 2868352"/>
              <a:gd name="connsiteY129" fmla="*/ 836505 h 940208"/>
              <a:gd name="connsiteX130" fmla="*/ 373259 w 2868352"/>
              <a:gd name="connsiteY130" fmla="*/ 837467 h 940208"/>
              <a:gd name="connsiteX131" fmla="*/ 376130 w 2868352"/>
              <a:gd name="connsiteY131" fmla="*/ 838414 h 940208"/>
              <a:gd name="connsiteX132" fmla="*/ 379002 w 2868352"/>
              <a:gd name="connsiteY132" fmla="*/ 839361 h 940208"/>
              <a:gd name="connsiteX133" fmla="*/ 381873 w 2868352"/>
              <a:gd name="connsiteY133" fmla="*/ 840308 h 940208"/>
              <a:gd name="connsiteX134" fmla="*/ 384744 w 2868352"/>
              <a:gd name="connsiteY134" fmla="*/ 841240 h 940208"/>
              <a:gd name="connsiteX135" fmla="*/ 387615 w 2868352"/>
              <a:gd name="connsiteY135" fmla="*/ 842173 h 940208"/>
              <a:gd name="connsiteX136" fmla="*/ 390487 w 2868352"/>
              <a:gd name="connsiteY136" fmla="*/ 843091 h 940208"/>
              <a:gd name="connsiteX137" fmla="*/ 393358 w 2868352"/>
              <a:gd name="connsiteY137" fmla="*/ 844023 h 940208"/>
              <a:gd name="connsiteX138" fmla="*/ 396228 w 2868352"/>
              <a:gd name="connsiteY138" fmla="*/ 844941 h 940208"/>
              <a:gd name="connsiteX139" fmla="*/ 399100 w 2868352"/>
              <a:gd name="connsiteY139" fmla="*/ 845859 h 940208"/>
              <a:gd name="connsiteX140" fmla="*/ 401972 w 2868352"/>
              <a:gd name="connsiteY140" fmla="*/ 846762 h 940208"/>
              <a:gd name="connsiteX141" fmla="*/ 404843 w 2868352"/>
              <a:gd name="connsiteY141" fmla="*/ 847665 h 940208"/>
              <a:gd name="connsiteX142" fmla="*/ 407713 w 2868352"/>
              <a:gd name="connsiteY142" fmla="*/ 848569 h 940208"/>
              <a:gd name="connsiteX143" fmla="*/ 410585 w 2868352"/>
              <a:gd name="connsiteY143" fmla="*/ 849472 h 940208"/>
              <a:gd name="connsiteX144" fmla="*/ 413456 w 2868352"/>
              <a:gd name="connsiteY144" fmla="*/ 850361 h 940208"/>
              <a:gd name="connsiteX145" fmla="*/ 416328 w 2868352"/>
              <a:gd name="connsiteY145" fmla="*/ 851249 h 940208"/>
              <a:gd name="connsiteX146" fmla="*/ 419198 w 2868352"/>
              <a:gd name="connsiteY146" fmla="*/ 852123 h 940208"/>
              <a:gd name="connsiteX147" fmla="*/ 422070 w 2868352"/>
              <a:gd name="connsiteY147" fmla="*/ 853012 h 940208"/>
              <a:gd name="connsiteX148" fmla="*/ 424941 w 2868352"/>
              <a:gd name="connsiteY148" fmla="*/ 853886 h 940208"/>
              <a:gd name="connsiteX149" fmla="*/ 427813 w 2868352"/>
              <a:gd name="connsiteY149" fmla="*/ 854760 h 940208"/>
              <a:gd name="connsiteX150" fmla="*/ 430684 w 2868352"/>
              <a:gd name="connsiteY150" fmla="*/ 855620 h 940208"/>
              <a:gd name="connsiteX151" fmla="*/ 433555 w 2868352"/>
              <a:gd name="connsiteY151" fmla="*/ 856479 h 940208"/>
              <a:gd name="connsiteX152" fmla="*/ 436426 w 2868352"/>
              <a:gd name="connsiteY152" fmla="*/ 857339 h 940208"/>
              <a:gd name="connsiteX153" fmla="*/ 439298 w 2868352"/>
              <a:gd name="connsiteY153" fmla="*/ 858184 h 940208"/>
              <a:gd name="connsiteX154" fmla="*/ 442169 w 2868352"/>
              <a:gd name="connsiteY154" fmla="*/ 859044 h 940208"/>
              <a:gd name="connsiteX155" fmla="*/ 445039 w 2868352"/>
              <a:gd name="connsiteY155" fmla="*/ 859889 h 940208"/>
              <a:gd name="connsiteX156" fmla="*/ 447911 w 2868352"/>
              <a:gd name="connsiteY156" fmla="*/ 860719 h 940208"/>
              <a:gd name="connsiteX157" fmla="*/ 450783 w 2868352"/>
              <a:gd name="connsiteY157" fmla="*/ 861564 h 940208"/>
              <a:gd name="connsiteX158" fmla="*/ 453654 w 2868352"/>
              <a:gd name="connsiteY158" fmla="*/ 862395 h 940208"/>
              <a:gd name="connsiteX159" fmla="*/ 456524 w 2868352"/>
              <a:gd name="connsiteY159" fmla="*/ 863210 h 940208"/>
              <a:gd name="connsiteX160" fmla="*/ 459396 w 2868352"/>
              <a:gd name="connsiteY160" fmla="*/ 864041 h 940208"/>
              <a:gd name="connsiteX161" fmla="*/ 462268 w 2868352"/>
              <a:gd name="connsiteY161" fmla="*/ 864857 h 940208"/>
              <a:gd name="connsiteX162" fmla="*/ 465139 w 2868352"/>
              <a:gd name="connsiteY162" fmla="*/ 865673 h 940208"/>
              <a:gd name="connsiteX163" fmla="*/ 468009 w 2868352"/>
              <a:gd name="connsiteY163" fmla="*/ 866474 h 940208"/>
              <a:gd name="connsiteX164" fmla="*/ 470881 w 2868352"/>
              <a:gd name="connsiteY164" fmla="*/ 867275 h 940208"/>
              <a:gd name="connsiteX165" fmla="*/ 473752 w 2868352"/>
              <a:gd name="connsiteY165" fmla="*/ 868077 h 940208"/>
              <a:gd name="connsiteX166" fmla="*/ 476624 w 2868352"/>
              <a:gd name="connsiteY166" fmla="*/ 868878 h 940208"/>
              <a:gd name="connsiteX167" fmla="*/ 479494 w 2868352"/>
              <a:gd name="connsiteY167" fmla="*/ 869665 h 940208"/>
              <a:gd name="connsiteX168" fmla="*/ 482366 w 2868352"/>
              <a:gd name="connsiteY168" fmla="*/ 870451 h 940208"/>
              <a:gd name="connsiteX169" fmla="*/ 485237 w 2868352"/>
              <a:gd name="connsiteY169" fmla="*/ 871238 h 940208"/>
              <a:gd name="connsiteX170" fmla="*/ 488109 w 2868352"/>
              <a:gd name="connsiteY170" fmla="*/ 872010 h 940208"/>
              <a:gd name="connsiteX171" fmla="*/ 490979 w 2868352"/>
              <a:gd name="connsiteY171" fmla="*/ 872782 h 940208"/>
              <a:gd name="connsiteX172" fmla="*/ 493850 w 2868352"/>
              <a:gd name="connsiteY172" fmla="*/ 873555 h 940208"/>
              <a:gd name="connsiteX173" fmla="*/ 496722 w 2868352"/>
              <a:gd name="connsiteY173" fmla="*/ 874312 h 940208"/>
              <a:gd name="connsiteX174" fmla="*/ 499594 w 2868352"/>
              <a:gd name="connsiteY174" fmla="*/ 875084 h 940208"/>
              <a:gd name="connsiteX175" fmla="*/ 502464 w 2868352"/>
              <a:gd name="connsiteY175" fmla="*/ 875827 h 940208"/>
              <a:gd name="connsiteX176" fmla="*/ 505335 w 2868352"/>
              <a:gd name="connsiteY176" fmla="*/ 876585 h 940208"/>
              <a:gd name="connsiteX177" fmla="*/ 508207 w 2868352"/>
              <a:gd name="connsiteY177" fmla="*/ 877328 h 940208"/>
              <a:gd name="connsiteX178" fmla="*/ 511079 w 2868352"/>
              <a:gd name="connsiteY178" fmla="*/ 878071 h 940208"/>
              <a:gd name="connsiteX179" fmla="*/ 513949 w 2868352"/>
              <a:gd name="connsiteY179" fmla="*/ 878814 h 940208"/>
              <a:gd name="connsiteX180" fmla="*/ 516820 w 2868352"/>
              <a:gd name="connsiteY180" fmla="*/ 879543 h 940208"/>
              <a:gd name="connsiteX181" fmla="*/ 519692 w 2868352"/>
              <a:gd name="connsiteY181" fmla="*/ 880271 h 940208"/>
              <a:gd name="connsiteX182" fmla="*/ 522563 w 2868352"/>
              <a:gd name="connsiteY182" fmla="*/ 880999 h 940208"/>
              <a:gd name="connsiteX183" fmla="*/ 525435 w 2868352"/>
              <a:gd name="connsiteY183" fmla="*/ 881713 h 940208"/>
              <a:gd name="connsiteX184" fmla="*/ 528305 w 2868352"/>
              <a:gd name="connsiteY184" fmla="*/ 882442 h 940208"/>
              <a:gd name="connsiteX185" fmla="*/ 531177 w 2868352"/>
              <a:gd name="connsiteY185" fmla="*/ 883141 h 940208"/>
              <a:gd name="connsiteX186" fmla="*/ 534048 w 2868352"/>
              <a:gd name="connsiteY186" fmla="*/ 883855 h 940208"/>
              <a:gd name="connsiteX187" fmla="*/ 536920 w 2868352"/>
              <a:gd name="connsiteY187" fmla="*/ 884554 h 940208"/>
              <a:gd name="connsiteX188" fmla="*/ 539790 w 2868352"/>
              <a:gd name="connsiteY188" fmla="*/ 885254 h 940208"/>
              <a:gd name="connsiteX189" fmla="*/ 542662 w 2868352"/>
              <a:gd name="connsiteY189" fmla="*/ 885953 h 940208"/>
              <a:gd name="connsiteX190" fmla="*/ 545533 w 2868352"/>
              <a:gd name="connsiteY190" fmla="*/ 886638 h 940208"/>
              <a:gd name="connsiteX191" fmla="*/ 548405 w 2868352"/>
              <a:gd name="connsiteY191" fmla="*/ 887322 h 940208"/>
              <a:gd name="connsiteX192" fmla="*/ 551275 w 2868352"/>
              <a:gd name="connsiteY192" fmla="*/ 888007 h 940208"/>
              <a:gd name="connsiteX193" fmla="*/ 554146 w 2868352"/>
              <a:gd name="connsiteY193" fmla="*/ 888677 h 940208"/>
              <a:gd name="connsiteX194" fmla="*/ 557018 w 2868352"/>
              <a:gd name="connsiteY194" fmla="*/ 889348 h 940208"/>
              <a:gd name="connsiteX195" fmla="*/ 559890 w 2868352"/>
              <a:gd name="connsiteY195" fmla="*/ 890018 h 940208"/>
              <a:gd name="connsiteX196" fmla="*/ 562760 w 2868352"/>
              <a:gd name="connsiteY196" fmla="*/ 890688 h 940208"/>
              <a:gd name="connsiteX197" fmla="*/ 565631 w 2868352"/>
              <a:gd name="connsiteY197" fmla="*/ 891344 h 940208"/>
              <a:gd name="connsiteX198" fmla="*/ 568503 w 2868352"/>
              <a:gd name="connsiteY198" fmla="*/ 891999 h 940208"/>
              <a:gd name="connsiteX199" fmla="*/ 571374 w 2868352"/>
              <a:gd name="connsiteY199" fmla="*/ 892640 h 940208"/>
              <a:gd name="connsiteX200" fmla="*/ 574245 w 2868352"/>
              <a:gd name="connsiteY200" fmla="*/ 893296 h 940208"/>
              <a:gd name="connsiteX201" fmla="*/ 577116 w 2868352"/>
              <a:gd name="connsiteY201" fmla="*/ 893937 h 940208"/>
              <a:gd name="connsiteX202" fmla="*/ 579988 w 2868352"/>
              <a:gd name="connsiteY202" fmla="*/ 894563 h 940208"/>
              <a:gd name="connsiteX203" fmla="*/ 582859 w 2868352"/>
              <a:gd name="connsiteY203" fmla="*/ 895204 h 940208"/>
              <a:gd name="connsiteX204" fmla="*/ 585729 w 2868352"/>
              <a:gd name="connsiteY204" fmla="*/ 895831 h 940208"/>
              <a:gd name="connsiteX205" fmla="*/ 588601 w 2868352"/>
              <a:gd name="connsiteY205" fmla="*/ 896457 h 940208"/>
              <a:gd name="connsiteX206" fmla="*/ 591473 w 2868352"/>
              <a:gd name="connsiteY206" fmla="*/ 897069 h 940208"/>
              <a:gd name="connsiteX207" fmla="*/ 594344 w 2868352"/>
              <a:gd name="connsiteY207" fmla="*/ 897681 h 940208"/>
              <a:gd name="connsiteX208" fmla="*/ 597214 w 2868352"/>
              <a:gd name="connsiteY208" fmla="*/ 898293 h 940208"/>
              <a:gd name="connsiteX209" fmla="*/ 600086 w 2868352"/>
              <a:gd name="connsiteY209" fmla="*/ 898905 h 940208"/>
              <a:gd name="connsiteX210" fmla="*/ 602957 w 2868352"/>
              <a:gd name="connsiteY210" fmla="*/ 899502 h 940208"/>
              <a:gd name="connsiteX211" fmla="*/ 605829 w 2868352"/>
              <a:gd name="connsiteY211" fmla="*/ 900100 h 940208"/>
              <a:gd name="connsiteX212" fmla="*/ 608701 w 2868352"/>
              <a:gd name="connsiteY212" fmla="*/ 900697 h 940208"/>
              <a:gd name="connsiteX213" fmla="*/ 611571 w 2868352"/>
              <a:gd name="connsiteY213" fmla="*/ 901280 h 940208"/>
              <a:gd name="connsiteX214" fmla="*/ 614442 w 2868352"/>
              <a:gd name="connsiteY214" fmla="*/ 901862 h 940208"/>
              <a:gd name="connsiteX215" fmla="*/ 617314 w 2868352"/>
              <a:gd name="connsiteY215" fmla="*/ 902445 h 940208"/>
              <a:gd name="connsiteX216" fmla="*/ 620185 w 2868352"/>
              <a:gd name="connsiteY216" fmla="*/ 903013 h 940208"/>
              <a:gd name="connsiteX217" fmla="*/ 623056 w 2868352"/>
              <a:gd name="connsiteY217" fmla="*/ 903582 h 940208"/>
              <a:gd name="connsiteX218" fmla="*/ 625927 w 2868352"/>
              <a:gd name="connsiteY218" fmla="*/ 904150 h 940208"/>
              <a:gd name="connsiteX219" fmla="*/ 628799 w 2868352"/>
              <a:gd name="connsiteY219" fmla="*/ 904718 h 940208"/>
              <a:gd name="connsiteX220" fmla="*/ 631670 w 2868352"/>
              <a:gd name="connsiteY220" fmla="*/ 905272 h 940208"/>
              <a:gd name="connsiteX221" fmla="*/ 634540 w 2868352"/>
              <a:gd name="connsiteY221" fmla="*/ 905825 h 940208"/>
              <a:gd name="connsiteX222" fmla="*/ 637412 w 2868352"/>
              <a:gd name="connsiteY222" fmla="*/ 906379 h 940208"/>
              <a:gd name="connsiteX223" fmla="*/ 640284 w 2868352"/>
              <a:gd name="connsiteY223" fmla="*/ 906918 h 940208"/>
              <a:gd name="connsiteX224" fmla="*/ 643155 w 2868352"/>
              <a:gd name="connsiteY224" fmla="*/ 907457 h 940208"/>
              <a:gd name="connsiteX225" fmla="*/ 646025 w 2868352"/>
              <a:gd name="connsiteY225" fmla="*/ 907996 h 940208"/>
              <a:gd name="connsiteX226" fmla="*/ 648897 w 2868352"/>
              <a:gd name="connsiteY226" fmla="*/ 908521 h 940208"/>
              <a:gd name="connsiteX227" fmla="*/ 651768 w 2868352"/>
              <a:gd name="connsiteY227" fmla="*/ 909045 h 940208"/>
              <a:gd name="connsiteX228" fmla="*/ 654640 w 2868352"/>
              <a:gd name="connsiteY228" fmla="*/ 909570 h 940208"/>
              <a:gd name="connsiteX229" fmla="*/ 657510 w 2868352"/>
              <a:gd name="connsiteY229" fmla="*/ 910094 h 940208"/>
              <a:gd name="connsiteX230" fmla="*/ 660382 w 2868352"/>
              <a:gd name="connsiteY230" fmla="*/ 910604 h 940208"/>
              <a:gd name="connsiteX231" fmla="*/ 663253 w 2868352"/>
              <a:gd name="connsiteY231" fmla="*/ 911114 h 940208"/>
              <a:gd name="connsiteX232" fmla="*/ 666125 w 2868352"/>
              <a:gd name="connsiteY232" fmla="*/ 911609 h 940208"/>
              <a:gd name="connsiteX233" fmla="*/ 668995 w 2868352"/>
              <a:gd name="connsiteY233" fmla="*/ 912119 h 940208"/>
              <a:gd name="connsiteX234" fmla="*/ 671867 w 2868352"/>
              <a:gd name="connsiteY234" fmla="*/ 912614 h 940208"/>
              <a:gd name="connsiteX235" fmla="*/ 674738 w 2868352"/>
              <a:gd name="connsiteY235" fmla="*/ 913110 h 940208"/>
              <a:gd name="connsiteX236" fmla="*/ 677610 w 2868352"/>
              <a:gd name="connsiteY236" fmla="*/ 913591 h 940208"/>
              <a:gd name="connsiteX237" fmla="*/ 680480 w 2868352"/>
              <a:gd name="connsiteY237" fmla="*/ 914071 h 940208"/>
              <a:gd name="connsiteX238" fmla="*/ 683351 w 2868352"/>
              <a:gd name="connsiteY238" fmla="*/ 914552 h 940208"/>
              <a:gd name="connsiteX239" fmla="*/ 686223 w 2868352"/>
              <a:gd name="connsiteY239" fmla="*/ 915018 h 940208"/>
              <a:gd name="connsiteX240" fmla="*/ 689095 w 2868352"/>
              <a:gd name="connsiteY240" fmla="*/ 915499 h 940208"/>
              <a:gd name="connsiteX241" fmla="*/ 691966 w 2868352"/>
              <a:gd name="connsiteY241" fmla="*/ 915951 h 940208"/>
              <a:gd name="connsiteX242" fmla="*/ 694836 w 2868352"/>
              <a:gd name="connsiteY242" fmla="*/ 916417 h 940208"/>
              <a:gd name="connsiteX243" fmla="*/ 697708 w 2868352"/>
              <a:gd name="connsiteY243" fmla="*/ 916869 h 940208"/>
              <a:gd name="connsiteX244" fmla="*/ 700579 w 2868352"/>
              <a:gd name="connsiteY244" fmla="*/ 917320 h 940208"/>
              <a:gd name="connsiteX245" fmla="*/ 703451 w 2868352"/>
              <a:gd name="connsiteY245" fmla="*/ 917772 h 940208"/>
              <a:gd name="connsiteX246" fmla="*/ 706321 w 2868352"/>
              <a:gd name="connsiteY246" fmla="*/ 918209 h 940208"/>
              <a:gd name="connsiteX247" fmla="*/ 709193 w 2868352"/>
              <a:gd name="connsiteY247" fmla="*/ 918646 h 940208"/>
              <a:gd name="connsiteX248" fmla="*/ 712064 w 2868352"/>
              <a:gd name="connsiteY248" fmla="*/ 919083 h 940208"/>
              <a:gd name="connsiteX249" fmla="*/ 714936 w 2868352"/>
              <a:gd name="connsiteY249" fmla="*/ 919520 h 940208"/>
              <a:gd name="connsiteX250" fmla="*/ 717806 w 2868352"/>
              <a:gd name="connsiteY250" fmla="*/ 919943 h 940208"/>
              <a:gd name="connsiteX251" fmla="*/ 720678 w 2868352"/>
              <a:gd name="connsiteY251" fmla="*/ 920365 h 940208"/>
              <a:gd name="connsiteX252" fmla="*/ 723549 w 2868352"/>
              <a:gd name="connsiteY252" fmla="*/ 920773 h 940208"/>
              <a:gd name="connsiteX253" fmla="*/ 726421 w 2868352"/>
              <a:gd name="connsiteY253" fmla="*/ 921196 h 940208"/>
              <a:gd name="connsiteX254" fmla="*/ 729291 w 2868352"/>
              <a:gd name="connsiteY254" fmla="*/ 921604 h 940208"/>
              <a:gd name="connsiteX255" fmla="*/ 732162 w 2868352"/>
              <a:gd name="connsiteY255" fmla="*/ 921997 h 940208"/>
              <a:gd name="connsiteX256" fmla="*/ 735034 w 2868352"/>
              <a:gd name="connsiteY256" fmla="*/ 922405 h 940208"/>
              <a:gd name="connsiteX257" fmla="*/ 737906 w 2868352"/>
              <a:gd name="connsiteY257" fmla="*/ 922798 h 940208"/>
              <a:gd name="connsiteX258" fmla="*/ 740776 w 2868352"/>
              <a:gd name="connsiteY258" fmla="*/ 923177 h 940208"/>
              <a:gd name="connsiteX259" fmla="*/ 743647 w 2868352"/>
              <a:gd name="connsiteY259" fmla="*/ 923570 h 940208"/>
              <a:gd name="connsiteX260" fmla="*/ 746519 w 2868352"/>
              <a:gd name="connsiteY260" fmla="*/ 923949 h 940208"/>
              <a:gd name="connsiteX261" fmla="*/ 749391 w 2868352"/>
              <a:gd name="connsiteY261" fmla="*/ 924328 h 940208"/>
              <a:gd name="connsiteX262" fmla="*/ 752261 w 2868352"/>
              <a:gd name="connsiteY262" fmla="*/ 924692 h 940208"/>
              <a:gd name="connsiteX263" fmla="*/ 755132 w 2868352"/>
              <a:gd name="connsiteY263" fmla="*/ 925071 h 940208"/>
              <a:gd name="connsiteX264" fmla="*/ 758004 w 2868352"/>
              <a:gd name="connsiteY264" fmla="*/ 925421 h 940208"/>
              <a:gd name="connsiteX265" fmla="*/ 760875 w 2868352"/>
              <a:gd name="connsiteY265" fmla="*/ 925785 h 940208"/>
              <a:gd name="connsiteX266" fmla="*/ 763745 w 2868352"/>
              <a:gd name="connsiteY266" fmla="*/ 926135 h 940208"/>
              <a:gd name="connsiteX267" fmla="*/ 766617 w 2868352"/>
              <a:gd name="connsiteY267" fmla="*/ 926484 h 940208"/>
              <a:gd name="connsiteX268" fmla="*/ 769489 w 2868352"/>
              <a:gd name="connsiteY268" fmla="*/ 926834 h 940208"/>
              <a:gd name="connsiteX269" fmla="*/ 772360 w 2868352"/>
              <a:gd name="connsiteY269" fmla="*/ 927184 h 940208"/>
              <a:gd name="connsiteX270" fmla="*/ 775230 w 2868352"/>
              <a:gd name="connsiteY270" fmla="*/ 927519 h 940208"/>
              <a:gd name="connsiteX271" fmla="*/ 778102 w 2868352"/>
              <a:gd name="connsiteY271" fmla="*/ 927854 h 940208"/>
              <a:gd name="connsiteX272" fmla="*/ 780973 w 2868352"/>
              <a:gd name="connsiteY272" fmla="*/ 928174 h 940208"/>
              <a:gd name="connsiteX273" fmla="*/ 783845 w 2868352"/>
              <a:gd name="connsiteY273" fmla="*/ 928495 h 940208"/>
              <a:gd name="connsiteX274" fmla="*/ 786717 w 2868352"/>
              <a:gd name="connsiteY274" fmla="*/ 928815 h 940208"/>
              <a:gd name="connsiteX275" fmla="*/ 789587 w 2868352"/>
              <a:gd name="connsiteY275" fmla="*/ 929136 h 940208"/>
              <a:gd name="connsiteX276" fmla="*/ 792458 w 2868352"/>
              <a:gd name="connsiteY276" fmla="*/ 929442 h 940208"/>
              <a:gd name="connsiteX277" fmla="*/ 795330 w 2868352"/>
              <a:gd name="connsiteY277" fmla="*/ 929748 h 940208"/>
              <a:gd name="connsiteX278" fmla="*/ 798202 w 2868352"/>
              <a:gd name="connsiteY278" fmla="*/ 930054 h 940208"/>
              <a:gd name="connsiteX279" fmla="*/ 801072 w 2868352"/>
              <a:gd name="connsiteY279" fmla="*/ 930345 h 940208"/>
              <a:gd name="connsiteX280" fmla="*/ 803943 w 2868352"/>
              <a:gd name="connsiteY280" fmla="*/ 930636 h 940208"/>
              <a:gd name="connsiteX281" fmla="*/ 806815 w 2868352"/>
              <a:gd name="connsiteY281" fmla="*/ 930928 h 940208"/>
              <a:gd name="connsiteX282" fmla="*/ 809686 w 2868352"/>
              <a:gd name="connsiteY282" fmla="*/ 931219 h 940208"/>
              <a:gd name="connsiteX283" fmla="*/ 812557 w 2868352"/>
              <a:gd name="connsiteY283" fmla="*/ 931496 h 940208"/>
              <a:gd name="connsiteX284" fmla="*/ 815428 w 2868352"/>
              <a:gd name="connsiteY284" fmla="*/ 931773 h 940208"/>
              <a:gd name="connsiteX285" fmla="*/ 818300 w 2868352"/>
              <a:gd name="connsiteY285" fmla="*/ 932035 h 940208"/>
              <a:gd name="connsiteX286" fmla="*/ 821171 w 2868352"/>
              <a:gd name="connsiteY286" fmla="*/ 932297 h 940208"/>
              <a:gd name="connsiteX287" fmla="*/ 824041 w 2868352"/>
              <a:gd name="connsiteY287" fmla="*/ 932560 h 940208"/>
              <a:gd name="connsiteX288" fmla="*/ 826913 w 2868352"/>
              <a:gd name="connsiteY288" fmla="*/ 932822 h 940208"/>
              <a:gd name="connsiteX289" fmla="*/ 829784 w 2868352"/>
              <a:gd name="connsiteY289" fmla="*/ 933070 h 940208"/>
              <a:gd name="connsiteX290" fmla="*/ 832656 w 2868352"/>
              <a:gd name="connsiteY290" fmla="*/ 933332 h 940208"/>
              <a:gd name="connsiteX291" fmla="*/ 835526 w 2868352"/>
              <a:gd name="connsiteY291" fmla="*/ 933565 h 940208"/>
              <a:gd name="connsiteX292" fmla="*/ 838398 w 2868352"/>
              <a:gd name="connsiteY292" fmla="*/ 933813 h 940208"/>
              <a:gd name="connsiteX293" fmla="*/ 841269 w 2868352"/>
              <a:gd name="connsiteY293" fmla="*/ 934046 h 940208"/>
              <a:gd name="connsiteX294" fmla="*/ 844141 w 2868352"/>
              <a:gd name="connsiteY294" fmla="*/ 934279 h 940208"/>
              <a:gd name="connsiteX295" fmla="*/ 847011 w 2868352"/>
              <a:gd name="connsiteY295" fmla="*/ 934497 h 940208"/>
              <a:gd name="connsiteX296" fmla="*/ 849883 w 2868352"/>
              <a:gd name="connsiteY296" fmla="*/ 934731 h 940208"/>
              <a:gd name="connsiteX297" fmla="*/ 852754 w 2868352"/>
              <a:gd name="connsiteY297" fmla="*/ 934949 h 940208"/>
              <a:gd name="connsiteX298" fmla="*/ 855626 w 2868352"/>
              <a:gd name="connsiteY298" fmla="*/ 935153 h 940208"/>
              <a:gd name="connsiteX299" fmla="*/ 858496 w 2868352"/>
              <a:gd name="connsiteY299" fmla="*/ 935371 h 940208"/>
              <a:gd name="connsiteX300" fmla="*/ 861368 w 2868352"/>
              <a:gd name="connsiteY300" fmla="*/ 935575 h 940208"/>
              <a:gd name="connsiteX301" fmla="*/ 864239 w 2868352"/>
              <a:gd name="connsiteY301" fmla="*/ 935765 h 940208"/>
              <a:gd name="connsiteX302" fmla="*/ 867111 w 2868352"/>
              <a:gd name="connsiteY302" fmla="*/ 935969 h 940208"/>
              <a:gd name="connsiteX303" fmla="*/ 869982 w 2868352"/>
              <a:gd name="connsiteY303" fmla="*/ 936158 h 940208"/>
              <a:gd name="connsiteX304" fmla="*/ 872852 w 2868352"/>
              <a:gd name="connsiteY304" fmla="*/ 936348 h 940208"/>
              <a:gd name="connsiteX305" fmla="*/ 875724 w 2868352"/>
              <a:gd name="connsiteY305" fmla="*/ 936522 h 940208"/>
              <a:gd name="connsiteX306" fmla="*/ 878595 w 2868352"/>
              <a:gd name="connsiteY306" fmla="*/ 936697 h 940208"/>
              <a:gd name="connsiteX307" fmla="*/ 881467 w 2868352"/>
              <a:gd name="connsiteY307" fmla="*/ 936872 h 940208"/>
              <a:gd name="connsiteX308" fmla="*/ 884337 w 2868352"/>
              <a:gd name="connsiteY308" fmla="*/ 937047 h 940208"/>
              <a:gd name="connsiteX309" fmla="*/ 887209 w 2868352"/>
              <a:gd name="connsiteY309" fmla="*/ 937207 h 940208"/>
              <a:gd name="connsiteX310" fmla="*/ 890080 w 2868352"/>
              <a:gd name="connsiteY310" fmla="*/ 937367 h 940208"/>
              <a:gd name="connsiteX311" fmla="*/ 892952 w 2868352"/>
              <a:gd name="connsiteY311" fmla="*/ 937528 h 940208"/>
              <a:gd name="connsiteX312" fmla="*/ 895822 w 2868352"/>
              <a:gd name="connsiteY312" fmla="*/ 937673 h 940208"/>
              <a:gd name="connsiteX313" fmla="*/ 898694 w 2868352"/>
              <a:gd name="connsiteY313" fmla="*/ 937834 h 940208"/>
              <a:gd name="connsiteX314" fmla="*/ 901565 w 2868352"/>
              <a:gd name="connsiteY314" fmla="*/ 937965 h 940208"/>
              <a:gd name="connsiteX315" fmla="*/ 904437 w 2868352"/>
              <a:gd name="connsiteY315" fmla="*/ 938110 h 940208"/>
              <a:gd name="connsiteX316" fmla="*/ 907307 w 2868352"/>
              <a:gd name="connsiteY316" fmla="*/ 938242 h 940208"/>
              <a:gd name="connsiteX317" fmla="*/ 910179 w 2868352"/>
              <a:gd name="connsiteY317" fmla="*/ 938373 h 940208"/>
              <a:gd name="connsiteX318" fmla="*/ 913050 w 2868352"/>
              <a:gd name="connsiteY318" fmla="*/ 938504 h 940208"/>
              <a:gd name="connsiteX319" fmla="*/ 915922 w 2868352"/>
              <a:gd name="connsiteY319" fmla="*/ 938620 h 940208"/>
              <a:gd name="connsiteX320" fmla="*/ 918792 w 2868352"/>
              <a:gd name="connsiteY320" fmla="*/ 938737 h 940208"/>
              <a:gd name="connsiteX321" fmla="*/ 921663 w 2868352"/>
              <a:gd name="connsiteY321" fmla="*/ 938854 h 940208"/>
              <a:gd name="connsiteX322" fmla="*/ 924535 w 2868352"/>
              <a:gd name="connsiteY322" fmla="*/ 938955 h 940208"/>
              <a:gd name="connsiteX323" fmla="*/ 927407 w 2868352"/>
              <a:gd name="connsiteY323" fmla="*/ 939058 h 940208"/>
              <a:gd name="connsiteX324" fmla="*/ 930277 w 2868352"/>
              <a:gd name="connsiteY324" fmla="*/ 939159 h 940208"/>
              <a:gd name="connsiteX325" fmla="*/ 933148 w 2868352"/>
              <a:gd name="connsiteY325" fmla="*/ 939247 h 940208"/>
              <a:gd name="connsiteX326" fmla="*/ 936020 w 2868352"/>
              <a:gd name="connsiteY326" fmla="*/ 939334 h 940208"/>
              <a:gd name="connsiteX327" fmla="*/ 938891 w 2868352"/>
              <a:gd name="connsiteY327" fmla="*/ 939422 h 940208"/>
              <a:gd name="connsiteX328" fmla="*/ 941762 w 2868352"/>
              <a:gd name="connsiteY328" fmla="*/ 939509 h 940208"/>
              <a:gd name="connsiteX329" fmla="*/ 944633 w 2868352"/>
              <a:gd name="connsiteY329" fmla="*/ 939582 h 940208"/>
              <a:gd name="connsiteX330" fmla="*/ 947505 w 2868352"/>
              <a:gd name="connsiteY330" fmla="*/ 939655 h 940208"/>
              <a:gd name="connsiteX331" fmla="*/ 950376 w 2868352"/>
              <a:gd name="connsiteY331" fmla="*/ 939728 h 940208"/>
              <a:gd name="connsiteX332" fmla="*/ 953248 w 2868352"/>
              <a:gd name="connsiteY332" fmla="*/ 939786 h 940208"/>
              <a:gd name="connsiteX333" fmla="*/ 956118 w 2868352"/>
              <a:gd name="connsiteY333" fmla="*/ 939844 h 940208"/>
              <a:gd name="connsiteX334" fmla="*/ 958990 w 2868352"/>
              <a:gd name="connsiteY334" fmla="*/ 939902 h 940208"/>
              <a:gd name="connsiteX335" fmla="*/ 961861 w 2868352"/>
              <a:gd name="connsiteY335" fmla="*/ 939946 h 940208"/>
              <a:gd name="connsiteX336" fmla="*/ 964733 w 2868352"/>
              <a:gd name="connsiteY336" fmla="*/ 939990 h 940208"/>
              <a:gd name="connsiteX337" fmla="*/ 967603 w 2868352"/>
              <a:gd name="connsiteY337" fmla="*/ 940034 h 940208"/>
              <a:gd name="connsiteX338" fmla="*/ 970474 w 2868352"/>
              <a:gd name="connsiteY338" fmla="*/ 940077 h 940208"/>
              <a:gd name="connsiteX339" fmla="*/ 973346 w 2868352"/>
              <a:gd name="connsiteY339" fmla="*/ 940106 h 940208"/>
              <a:gd name="connsiteX340" fmla="*/ 976218 w 2868352"/>
              <a:gd name="connsiteY340" fmla="*/ 940136 h 940208"/>
              <a:gd name="connsiteX341" fmla="*/ 979088 w 2868352"/>
              <a:gd name="connsiteY341" fmla="*/ 940165 h 940208"/>
              <a:gd name="connsiteX342" fmla="*/ 981959 w 2868352"/>
              <a:gd name="connsiteY342" fmla="*/ 940179 h 940208"/>
              <a:gd name="connsiteX343" fmla="*/ 984824 w 2868352"/>
              <a:gd name="connsiteY343" fmla="*/ 940194 h 940208"/>
              <a:gd name="connsiteX344" fmla="*/ 987708 w 2868352"/>
              <a:gd name="connsiteY344" fmla="*/ 940209 h 940208"/>
              <a:gd name="connsiteX345" fmla="*/ 990578 w 2868352"/>
              <a:gd name="connsiteY345" fmla="*/ 940209 h 940208"/>
              <a:gd name="connsiteX346" fmla="*/ 993448 w 2868352"/>
              <a:gd name="connsiteY346" fmla="*/ 940209 h 940208"/>
              <a:gd name="connsiteX347" fmla="*/ 996319 w 2868352"/>
              <a:gd name="connsiteY347" fmla="*/ 940209 h 940208"/>
              <a:gd name="connsiteX348" fmla="*/ 999189 w 2868352"/>
              <a:gd name="connsiteY348" fmla="*/ 940209 h 940208"/>
              <a:gd name="connsiteX349" fmla="*/ 1002059 w 2868352"/>
              <a:gd name="connsiteY349" fmla="*/ 940194 h 940208"/>
              <a:gd name="connsiteX350" fmla="*/ 1004929 w 2868352"/>
              <a:gd name="connsiteY350" fmla="*/ 940179 h 940208"/>
              <a:gd name="connsiteX351" fmla="*/ 1007799 w 2868352"/>
              <a:gd name="connsiteY351" fmla="*/ 940150 h 940208"/>
              <a:gd name="connsiteX352" fmla="*/ 1010669 w 2868352"/>
              <a:gd name="connsiteY352" fmla="*/ 940136 h 940208"/>
              <a:gd name="connsiteX353" fmla="*/ 1013539 w 2868352"/>
              <a:gd name="connsiteY353" fmla="*/ 940106 h 940208"/>
              <a:gd name="connsiteX354" fmla="*/ 1016409 w 2868352"/>
              <a:gd name="connsiteY354" fmla="*/ 940063 h 940208"/>
              <a:gd name="connsiteX355" fmla="*/ 1019280 w 2868352"/>
              <a:gd name="connsiteY355" fmla="*/ 940034 h 940208"/>
              <a:gd name="connsiteX356" fmla="*/ 1022150 w 2868352"/>
              <a:gd name="connsiteY356" fmla="*/ 939990 h 940208"/>
              <a:gd name="connsiteX357" fmla="*/ 1025034 w 2868352"/>
              <a:gd name="connsiteY357" fmla="*/ 939946 h 940208"/>
              <a:gd name="connsiteX358" fmla="*/ 1027904 w 2868352"/>
              <a:gd name="connsiteY358" fmla="*/ 939888 h 940208"/>
              <a:gd name="connsiteX359" fmla="*/ 1030775 w 2868352"/>
              <a:gd name="connsiteY359" fmla="*/ 939830 h 940208"/>
              <a:gd name="connsiteX360" fmla="*/ 1033645 w 2868352"/>
              <a:gd name="connsiteY360" fmla="*/ 939771 h 940208"/>
              <a:gd name="connsiteX361" fmla="*/ 1036515 w 2868352"/>
              <a:gd name="connsiteY361" fmla="*/ 939713 h 940208"/>
              <a:gd name="connsiteX362" fmla="*/ 1039385 w 2868352"/>
              <a:gd name="connsiteY362" fmla="*/ 939640 h 940208"/>
              <a:gd name="connsiteX363" fmla="*/ 1042255 w 2868352"/>
              <a:gd name="connsiteY363" fmla="*/ 939567 h 940208"/>
              <a:gd name="connsiteX364" fmla="*/ 1045125 w 2868352"/>
              <a:gd name="connsiteY364" fmla="*/ 939494 h 940208"/>
              <a:gd name="connsiteX365" fmla="*/ 1047995 w 2868352"/>
              <a:gd name="connsiteY365" fmla="*/ 939407 h 940208"/>
              <a:gd name="connsiteX366" fmla="*/ 1050865 w 2868352"/>
              <a:gd name="connsiteY366" fmla="*/ 939320 h 940208"/>
              <a:gd name="connsiteX367" fmla="*/ 1053736 w 2868352"/>
              <a:gd name="connsiteY367" fmla="*/ 939232 h 940208"/>
              <a:gd name="connsiteX368" fmla="*/ 1056606 w 2868352"/>
              <a:gd name="connsiteY368" fmla="*/ 939130 h 940208"/>
              <a:gd name="connsiteX369" fmla="*/ 1059476 w 2868352"/>
              <a:gd name="connsiteY369" fmla="*/ 939043 h 940208"/>
              <a:gd name="connsiteX370" fmla="*/ 1062361 w 2868352"/>
              <a:gd name="connsiteY370" fmla="*/ 938926 h 940208"/>
              <a:gd name="connsiteX371" fmla="*/ 1065231 w 2868352"/>
              <a:gd name="connsiteY371" fmla="*/ 938824 h 940208"/>
              <a:gd name="connsiteX372" fmla="*/ 1068101 w 2868352"/>
              <a:gd name="connsiteY372" fmla="*/ 938708 h 940208"/>
              <a:gd name="connsiteX373" fmla="*/ 1070971 w 2868352"/>
              <a:gd name="connsiteY373" fmla="*/ 938591 h 940208"/>
              <a:gd name="connsiteX374" fmla="*/ 1073841 w 2868352"/>
              <a:gd name="connsiteY374" fmla="*/ 938475 h 940208"/>
              <a:gd name="connsiteX375" fmla="*/ 1076711 w 2868352"/>
              <a:gd name="connsiteY375" fmla="*/ 938344 h 940208"/>
              <a:gd name="connsiteX376" fmla="*/ 1079581 w 2868352"/>
              <a:gd name="connsiteY376" fmla="*/ 938212 h 940208"/>
              <a:gd name="connsiteX377" fmla="*/ 1082451 w 2868352"/>
              <a:gd name="connsiteY377" fmla="*/ 938081 h 940208"/>
              <a:gd name="connsiteX378" fmla="*/ 1085322 w 2868352"/>
              <a:gd name="connsiteY378" fmla="*/ 937936 h 940208"/>
              <a:gd name="connsiteX379" fmla="*/ 1088192 w 2868352"/>
              <a:gd name="connsiteY379" fmla="*/ 937805 h 940208"/>
              <a:gd name="connsiteX380" fmla="*/ 1091062 w 2868352"/>
              <a:gd name="connsiteY380" fmla="*/ 937644 h 940208"/>
              <a:gd name="connsiteX381" fmla="*/ 1093932 w 2868352"/>
              <a:gd name="connsiteY381" fmla="*/ 937499 h 940208"/>
              <a:gd name="connsiteX382" fmla="*/ 1096802 w 2868352"/>
              <a:gd name="connsiteY382" fmla="*/ 937338 h 940208"/>
              <a:gd name="connsiteX383" fmla="*/ 1099687 w 2868352"/>
              <a:gd name="connsiteY383" fmla="*/ 937178 h 940208"/>
              <a:gd name="connsiteX384" fmla="*/ 1102557 w 2868352"/>
              <a:gd name="connsiteY384" fmla="*/ 937018 h 940208"/>
              <a:gd name="connsiteX385" fmla="*/ 1105427 w 2868352"/>
              <a:gd name="connsiteY385" fmla="*/ 936843 h 940208"/>
              <a:gd name="connsiteX386" fmla="*/ 1108297 w 2868352"/>
              <a:gd name="connsiteY386" fmla="*/ 936668 h 940208"/>
              <a:gd name="connsiteX387" fmla="*/ 1111167 w 2868352"/>
              <a:gd name="connsiteY387" fmla="*/ 936493 h 940208"/>
              <a:gd name="connsiteX388" fmla="*/ 1114037 w 2868352"/>
              <a:gd name="connsiteY388" fmla="*/ 936304 h 940208"/>
              <a:gd name="connsiteX389" fmla="*/ 1116908 w 2868352"/>
              <a:gd name="connsiteY389" fmla="*/ 936115 h 940208"/>
              <a:gd name="connsiteX390" fmla="*/ 1119778 w 2868352"/>
              <a:gd name="connsiteY390" fmla="*/ 935925 h 940208"/>
              <a:gd name="connsiteX391" fmla="*/ 1122648 w 2868352"/>
              <a:gd name="connsiteY391" fmla="*/ 935736 h 940208"/>
              <a:gd name="connsiteX392" fmla="*/ 1125518 w 2868352"/>
              <a:gd name="connsiteY392" fmla="*/ 935532 h 940208"/>
              <a:gd name="connsiteX393" fmla="*/ 1128388 w 2868352"/>
              <a:gd name="connsiteY393" fmla="*/ 935328 h 940208"/>
              <a:gd name="connsiteX394" fmla="*/ 1131258 w 2868352"/>
              <a:gd name="connsiteY394" fmla="*/ 935109 h 940208"/>
              <a:gd name="connsiteX395" fmla="*/ 1134128 w 2868352"/>
              <a:gd name="connsiteY395" fmla="*/ 934905 h 940208"/>
              <a:gd name="connsiteX396" fmla="*/ 1137013 w 2868352"/>
              <a:gd name="connsiteY396" fmla="*/ 934687 h 940208"/>
              <a:gd name="connsiteX397" fmla="*/ 1139883 w 2868352"/>
              <a:gd name="connsiteY397" fmla="*/ 934454 h 940208"/>
              <a:gd name="connsiteX398" fmla="*/ 1142753 w 2868352"/>
              <a:gd name="connsiteY398" fmla="*/ 934235 h 940208"/>
              <a:gd name="connsiteX399" fmla="*/ 1145623 w 2868352"/>
              <a:gd name="connsiteY399" fmla="*/ 934002 h 940208"/>
              <a:gd name="connsiteX400" fmla="*/ 1148493 w 2868352"/>
              <a:gd name="connsiteY400" fmla="*/ 933769 h 940208"/>
              <a:gd name="connsiteX401" fmla="*/ 1151364 w 2868352"/>
              <a:gd name="connsiteY401" fmla="*/ 933521 h 940208"/>
              <a:gd name="connsiteX402" fmla="*/ 1154234 w 2868352"/>
              <a:gd name="connsiteY402" fmla="*/ 933274 h 940208"/>
              <a:gd name="connsiteX403" fmla="*/ 1157104 w 2868352"/>
              <a:gd name="connsiteY403" fmla="*/ 933026 h 940208"/>
              <a:gd name="connsiteX404" fmla="*/ 1159974 w 2868352"/>
              <a:gd name="connsiteY404" fmla="*/ 932778 h 940208"/>
              <a:gd name="connsiteX405" fmla="*/ 1162844 w 2868352"/>
              <a:gd name="connsiteY405" fmla="*/ 932516 h 940208"/>
              <a:gd name="connsiteX406" fmla="*/ 1165714 w 2868352"/>
              <a:gd name="connsiteY406" fmla="*/ 932254 h 940208"/>
              <a:gd name="connsiteX407" fmla="*/ 1168584 w 2868352"/>
              <a:gd name="connsiteY407" fmla="*/ 931977 h 940208"/>
              <a:gd name="connsiteX408" fmla="*/ 1171454 w 2868352"/>
              <a:gd name="connsiteY408" fmla="*/ 931715 h 940208"/>
              <a:gd name="connsiteX409" fmla="*/ 1174324 w 2868352"/>
              <a:gd name="connsiteY409" fmla="*/ 931438 h 940208"/>
              <a:gd name="connsiteX410" fmla="*/ 1177209 w 2868352"/>
              <a:gd name="connsiteY410" fmla="*/ 931161 h 940208"/>
              <a:gd name="connsiteX411" fmla="*/ 1180079 w 2868352"/>
              <a:gd name="connsiteY411" fmla="*/ 930870 h 940208"/>
              <a:gd name="connsiteX412" fmla="*/ 1182949 w 2868352"/>
              <a:gd name="connsiteY412" fmla="*/ 930578 h 940208"/>
              <a:gd name="connsiteX413" fmla="*/ 1185820 w 2868352"/>
              <a:gd name="connsiteY413" fmla="*/ 930287 h 940208"/>
              <a:gd name="connsiteX414" fmla="*/ 1188690 w 2868352"/>
              <a:gd name="connsiteY414" fmla="*/ 929996 h 940208"/>
              <a:gd name="connsiteX415" fmla="*/ 1191560 w 2868352"/>
              <a:gd name="connsiteY415" fmla="*/ 929689 h 940208"/>
              <a:gd name="connsiteX416" fmla="*/ 1194430 w 2868352"/>
              <a:gd name="connsiteY416" fmla="*/ 929384 h 940208"/>
              <a:gd name="connsiteX417" fmla="*/ 1197300 w 2868352"/>
              <a:gd name="connsiteY417" fmla="*/ 929063 h 940208"/>
              <a:gd name="connsiteX418" fmla="*/ 1200170 w 2868352"/>
              <a:gd name="connsiteY418" fmla="*/ 928757 h 940208"/>
              <a:gd name="connsiteX419" fmla="*/ 1203040 w 2868352"/>
              <a:gd name="connsiteY419" fmla="*/ 928437 h 940208"/>
              <a:gd name="connsiteX420" fmla="*/ 1205910 w 2868352"/>
              <a:gd name="connsiteY420" fmla="*/ 928116 h 940208"/>
              <a:gd name="connsiteX421" fmla="*/ 1208781 w 2868352"/>
              <a:gd name="connsiteY421" fmla="*/ 927781 h 940208"/>
              <a:gd name="connsiteX422" fmla="*/ 1211651 w 2868352"/>
              <a:gd name="connsiteY422" fmla="*/ 927446 h 940208"/>
              <a:gd name="connsiteX423" fmla="*/ 1214535 w 2868352"/>
              <a:gd name="connsiteY423" fmla="*/ 927111 h 940208"/>
              <a:gd name="connsiteX424" fmla="*/ 1217406 w 2868352"/>
              <a:gd name="connsiteY424" fmla="*/ 926761 h 940208"/>
              <a:gd name="connsiteX425" fmla="*/ 1220276 w 2868352"/>
              <a:gd name="connsiteY425" fmla="*/ 926426 h 940208"/>
              <a:gd name="connsiteX426" fmla="*/ 1223146 w 2868352"/>
              <a:gd name="connsiteY426" fmla="*/ 926076 h 940208"/>
              <a:gd name="connsiteX427" fmla="*/ 1226016 w 2868352"/>
              <a:gd name="connsiteY427" fmla="*/ 925712 h 940208"/>
              <a:gd name="connsiteX428" fmla="*/ 1228886 w 2868352"/>
              <a:gd name="connsiteY428" fmla="*/ 925362 h 940208"/>
              <a:gd name="connsiteX429" fmla="*/ 1231756 w 2868352"/>
              <a:gd name="connsiteY429" fmla="*/ 924998 h 940208"/>
              <a:gd name="connsiteX430" fmla="*/ 1234626 w 2868352"/>
              <a:gd name="connsiteY430" fmla="*/ 924619 h 940208"/>
              <a:gd name="connsiteX431" fmla="*/ 1237496 w 2868352"/>
              <a:gd name="connsiteY431" fmla="*/ 924255 h 940208"/>
              <a:gd name="connsiteX432" fmla="*/ 1240367 w 2868352"/>
              <a:gd name="connsiteY432" fmla="*/ 923876 h 940208"/>
              <a:gd name="connsiteX433" fmla="*/ 1243237 w 2868352"/>
              <a:gd name="connsiteY433" fmla="*/ 923498 h 940208"/>
              <a:gd name="connsiteX434" fmla="*/ 1246107 w 2868352"/>
              <a:gd name="connsiteY434" fmla="*/ 923104 h 940208"/>
              <a:gd name="connsiteX435" fmla="*/ 1248977 w 2868352"/>
              <a:gd name="connsiteY435" fmla="*/ 922711 h 940208"/>
              <a:gd name="connsiteX436" fmla="*/ 1251862 w 2868352"/>
              <a:gd name="connsiteY436" fmla="*/ 922318 h 940208"/>
              <a:gd name="connsiteX437" fmla="*/ 1254732 w 2868352"/>
              <a:gd name="connsiteY437" fmla="*/ 921924 h 940208"/>
              <a:gd name="connsiteX438" fmla="*/ 1257602 w 2868352"/>
              <a:gd name="connsiteY438" fmla="*/ 921516 h 940208"/>
              <a:gd name="connsiteX439" fmla="*/ 1260472 w 2868352"/>
              <a:gd name="connsiteY439" fmla="*/ 921108 h 940208"/>
              <a:gd name="connsiteX440" fmla="*/ 1263342 w 2868352"/>
              <a:gd name="connsiteY440" fmla="*/ 920700 h 940208"/>
              <a:gd name="connsiteX441" fmla="*/ 1266212 w 2868352"/>
              <a:gd name="connsiteY441" fmla="*/ 920278 h 940208"/>
              <a:gd name="connsiteX442" fmla="*/ 1269082 w 2868352"/>
              <a:gd name="connsiteY442" fmla="*/ 919855 h 940208"/>
              <a:gd name="connsiteX443" fmla="*/ 1271952 w 2868352"/>
              <a:gd name="connsiteY443" fmla="*/ 919433 h 940208"/>
              <a:gd name="connsiteX444" fmla="*/ 1274823 w 2868352"/>
              <a:gd name="connsiteY444" fmla="*/ 918996 h 940208"/>
              <a:gd name="connsiteX445" fmla="*/ 1277693 w 2868352"/>
              <a:gd name="connsiteY445" fmla="*/ 918559 h 940208"/>
              <a:gd name="connsiteX446" fmla="*/ 1280563 w 2868352"/>
              <a:gd name="connsiteY446" fmla="*/ 918122 h 940208"/>
              <a:gd name="connsiteX447" fmla="*/ 1283433 w 2868352"/>
              <a:gd name="connsiteY447" fmla="*/ 917685 h 940208"/>
              <a:gd name="connsiteX448" fmla="*/ 1286303 w 2868352"/>
              <a:gd name="connsiteY448" fmla="*/ 917233 h 940208"/>
              <a:gd name="connsiteX449" fmla="*/ 1289188 w 2868352"/>
              <a:gd name="connsiteY449" fmla="*/ 916781 h 940208"/>
              <a:gd name="connsiteX450" fmla="*/ 1292058 w 2868352"/>
              <a:gd name="connsiteY450" fmla="*/ 916330 h 940208"/>
              <a:gd name="connsiteX451" fmla="*/ 1294928 w 2868352"/>
              <a:gd name="connsiteY451" fmla="*/ 915863 h 940208"/>
              <a:gd name="connsiteX452" fmla="*/ 1297798 w 2868352"/>
              <a:gd name="connsiteY452" fmla="*/ 915397 h 940208"/>
              <a:gd name="connsiteX453" fmla="*/ 1300668 w 2868352"/>
              <a:gd name="connsiteY453" fmla="*/ 914931 h 940208"/>
              <a:gd name="connsiteX454" fmla="*/ 1303538 w 2868352"/>
              <a:gd name="connsiteY454" fmla="*/ 914450 h 940208"/>
              <a:gd name="connsiteX455" fmla="*/ 1306408 w 2868352"/>
              <a:gd name="connsiteY455" fmla="*/ 913969 h 940208"/>
              <a:gd name="connsiteX456" fmla="*/ 1309279 w 2868352"/>
              <a:gd name="connsiteY456" fmla="*/ 913489 h 940208"/>
              <a:gd name="connsiteX457" fmla="*/ 1312149 w 2868352"/>
              <a:gd name="connsiteY457" fmla="*/ 913008 h 940208"/>
              <a:gd name="connsiteX458" fmla="*/ 1315019 w 2868352"/>
              <a:gd name="connsiteY458" fmla="*/ 912513 h 940208"/>
              <a:gd name="connsiteX459" fmla="*/ 1317889 w 2868352"/>
              <a:gd name="connsiteY459" fmla="*/ 912017 h 940208"/>
              <a:gd name="connsiteX460" fmla="*/ 1320759 w 2868352"/>
              <a:gd name="connsiteY460" fmla="*/ 911522 h 940208"/>
              <a:gd name="connsiteX461" fmla="*/ 1323629 w 2868352"/>
              <a:gd name="connsiteY461" fmla="*/ 911012 h 940208"/>
              <a:gd name="connsiteX462" fmla="*/ 1326514 w 2868352"/>
              <a:gd name="connsiteY462" fmla="*/ 910502 h 940208"/>
              <a:gd name="connsiteX463" fmla="*/ 1329384 w 2868352"/>
              <a:gd name="connsiteY463" fmla="*/ 909992 h 940208"/>
              <a:gd name="connsiteX464" fmla="*/ 1332254 w 2868352"/>
              <a:gd name="connsiteY464" fmla="*/ 909467 h 940208"/>
              <a:gd name="connsiteX465" fmla="*/ 1335124 w 2868352"/>
              <a:gd name="connsiteY465" fmla="*/ 908943 h 940208"/>
              <a:gd name="connsiteX466" fmla="*/ 1337994 w 2868352"/>
              <a:gd name="connsiteY466" fmla="*/ 908419 h 940208"/>
              <a:gd name="connsiteX467" fmla="*/ 1340864 w 2868352"/>
              <a:gd name="connsiteY467" fmla="*/ 907894 h 940208"/>
              <a:gd name="connsiteX468" fmla="*/ 1343735 w 2868352"/>
              <a:gd name="connsiteY468" fmla="*/ 907355 h 940208"/>
              <a:gd name="connsiteX469" fmla="*/ 1346605 w 2868352"/>
              <a:gd name="connsiteY469" fmla="*/ 906816 h 940208"/>
              <a:gd name="connsiteX470" fmla="*/ 1349475 w 2868352"/>
              <a:gd name="connsiteY470" fmla="*/ 906262 h 940208"/>
              <a:gd name="connsiteX471" fmla="*/ 1352345 w 2868352"/>
              <a:gd name="connsiteY471" fmla="*/ 905723 h 940208"/>
              <a:gd name="connsiteX472" fmla="*/ 1355215 w 2868352"/>
              <a:gd name="connsiteY472" fmla="*/ 905170 h 940208"/>
              <a:gd name="connsiteX473" fmla="*/ 1358085 w 2868352"/>
              <a:gd name="connsiteY473" fmla="*/ 904601 h 940208"/>
              <a:gd name="connsiteX474" fmla="*/ 1360955 w 2868352"/>
              <a:gd name="connsiteY474" fmla="*/ 904048 h 940208"/>
              <a:gd name="connsiteX475" fmla="*/ 1363825 w 2868352"/>
              <a:gd name="connsiteY475" fmla="*/ 903480 h 940208"/>
              <a:gd name="connsiteX476" fmla="*/ 1366710 w 2868352"/>
              <a:gd name="connsiteY476" fmla="*/ 902897 h 940208"/>
              <a:gd name="connsiteX477" fmla="*/ 1369580 w 2868352"/>
              <a:gd name="connsiteY477" fmla="*/ 902329 h 940208"/>
              <a:gd name="connsiteX478" fmla="*/ 1372450 w 2868352"/>
              <a:gd name="connsiteY478" fmla="*/ 901746 h 940208"/>
              <a:gd name="connsiteX479" fmla="*/ 1375321 w 2868352"/>
              <a:gd name="connsiteY479" fmla="*/ 901163 h 940208"/>
              <a:gd name="connsiteX480" fmla="*/ 1378191 w 2868352"/>
              <a:gd name="connsiteY480" fmla="*/ 900580 h 940208"/>
              <a:gd name="connsiteX481" fmla="*/ 1381061 w 2868352"/>
              <a:gd name="connsiteY481" fmla="*/ 899983 h 940208"/>
              <a:gd name="connsiteX482" fmla="*/ 1383931 w 2868352"/>
              <a:gd name="connsiteY482" fmla="*/ 899386 h 940208"/>
              <a:gd name="connsiteX483" fmla="*/ 1386801 w 2868352"/>
              <a:gd name="connsiteY483" fmla="*/ 898774 h 940208"/>
              <a:gd name="connsiteX484" fmla="*/ 1389671 w 2868352"/>
              <a:gd name="connsiteY484" fmla="*/ 898176 h 940208"/>
              <a:gd name="connsiteX485" fmla="*/ 1392541 w 2868352"/>
              <a:gd name="connsiteY485" fmla="*/ 897565 h 940208"/>
              <a:gd name="connsiteX486" fmla="*/ 1395411 w 2868352"/>
              <a:gd name="connsiteY486" fmla="*/ 896953 h 940208"/>
              <a:gd name="connsiteX487" fmla="*/ 1398282 w 2868352"/>
              <a:gd name="connsiteY487" fmla="*/ 896326 h 940208"/>
              <a:gd name="connsiteX488" fmla="*/ 1401152 w 2868352"/>
              <a:gd name="connsiteY488" fmla="*/ 895700 h 940208"/>
              <a:gd name="connsiteX489" fmla="*/ 1404036 w 2868352"/>
              <a:gd name="connsiteY489" fmla="*/ 895073 h 940208"/>
              <a:gd name="connsiteX490" fmla="*/ 1406906 w 2868352"/>
              <a:gd name="connsiteY490" fmla="*/ 894447 h 940208"/>
              <a:gd name="connsiteX491" fmla="*/ 1409777 w 2868352"/>
              <a:gd name="connsiteY491" fmla="*/ 893806 h 940208"/>
              <a:gd name="connsiteX492" fmla="*/ 1412647 w 2868352"/>
              <a:gd name="connsiteY492" fmla="*/ 893165 h 940208"/>
              <a:gd name="connsiteX493" fmla="*/ 1415517 w 2868352"/>
              <a:gd name="connsiteY493" fmla="*/ 892509 h 940208"/>
              <a:gd name="connsiteX494" fmla="*/ 1418387 w 2868352"/>
              <a:gd name="connsiteY494" fmla="*/ 891868 h 940208"/>
              <a:gd name="connsiteX495" fmla="*/ 1421257 w 2868352"/>
              <a:gd name="connsiteY495" fmla="*/ 891212 h 940208"/>
              <a:gd name="connsiteX496" fmla="*/ 1424127 w 2868352"/>
              <a:gd name="connsiteY496" fmla="*/ 890557 h 940208"/>
              <a:gd name="connsiteX497" fmla="*/ 1426997 w 2868352"/>
              <a:gd name="connsiteY497" fmla="*/ 889887 h 940208"/>
              <a:gd name="connsiteX498" fmla="*/ 1429867 w 2868352"/>
              <a:gd name="connsiteY498" fmla="*/ 889217 h 940208"/>
              <a:gd name="connsiteX499" fmla="*/ 1432738 w 2868352"/>
              <a:gd name="connsiteY499" fmla="*/ 888546 h 940208"/>
              <a:gd name="connsiteX500" fmla="*/ 1435608 w 2868352"/>
              <a:gd name="connsiteY500" fmla="*/ 887861 h 940208"/>
              <a:gd name="connsiteX501" fmla="*/ 1438478 w 2868352"/>
              <a:gd name="connsiteY501" fmla="*/ 887191 h 940208"/>
              <a:gd name="connsiteX502" fmla="*/ 1441362 w 2868352"/>
              <a:gd name="connsiteY502" fmla="*/ 886506 h 940208"/>
              <a:gd name="connsiteX503" fmla="*/ 1444233 w 2868352"/>
              <a:gd name="connsiteY503" fmla="*/ 885807 h 940208"/>
              <a:gd name="connsiteX504" fmla="*/ 1447103 w 2868352"/>
              <a:gd name="connsiteY504" fmla="*/ 885122 h 940208"/>
              <a:gd name="connsiteX505" fmla="*/ 1449973 w 2868352"/>
              <a:gd name="connsiteY505" fmla="*/ 884423 h 940208"/>
              <a:gd name="connsiteX506" fmla="*/ 1452843 w 2868352"/>
              <a:gd name="connsiteY506" fmla="*/ 883709 h 940208"/>
              <a:gd name="connsiteX507" fmla="*/ 1455713 w 2868352"/>
              <a:gd name="connsiteY507" fmla="*/ 883010 h 940208"/>
              <a:gd name="connsiteX508" fmla="*/ 1458583 w 2868352"/>
              <a:gd name="connsiteY508" fmla="*/ 882296 h 940208"/>
              <a:gd name="connsiteX509" fmla="*/ 1461453 w 2868352"/>
              <a:gd name="connsiteY509" fmla="*/ 881582 h 940208"/>
              <a:gd name="connsiteX510" fmla="*/ 1464323 w 2868352"/>
              <a:gd name="connsiteY510" fmla="*/ 880854 h 940208"/>
              <a:gd name="connsiteX511" fmla="*/ 1467194 w 2868352"/>
              <a:gd name="connsiteY511" fmla="*/ 880125 h 940208"/>
              <a:gd name="connsiteX512" fmla="*/ 1470064 w 2868352"/>
              <a:gd name="connsiteY512" fmla="*/ 879397 h 940208"/>
              <a:gd name="connsiteX513" fmla="*/ 1472934 w 2868352"/>
              <a:gd name="connsiteY513" fmla="*/ 878668 h 940208"/>
              <a:gd name="connsiteX514" fmla="*/ 1475804 w 2868352"/>
              <a:gd name="connsiteY514" fmla="*/ 877925 h 940208"/>
              <a:gd name="connsiteX515" fmla="*/ 1478689 w 2868352"/>
              <a:gd name="connsiteY515" fmla="*/ 877182 h 940208"/>
              <a:gd name="connsiteX516" fmla="*/ 1481559 w 2868352"/>
              <a:gd name="connsiteY516" fmla="*/ 876439 h 940208"/>
              <a:gd name="connsiteX517" fmla="*/ 1484429 w 2868352"/>
              <a:gd name="connsiteY517" fmla="*/ 875682 h 940208"/>
              <a:gd name="connsiteX518" fmla="*/ 1487299 w 2868352"/>
              <a:gd name="connsiteY518" fmla="*/ 874924 h 940208"/>
              <a:gd name="connsiteX519" fmla="*/ 1490169 w 2868352"/>
              <a:gd name="connsiteY519" fmla="*/ 874166 h 940208"/>
              <a:gd name="connsiteX520" fmla="*/ 1493039 w 2868352"/>
              <a:gd name="connsiteY520" fmla="*/ 873394 h 940208"/>
              <a:gd name="connsiteX521" fmla="*/ 1495909 w 2868352"/>
              <a:gd name="connsiteY521" fmla="*/ 872637 h 940208"/>
              <a:gd name="connsiteX522" fmla="*/ 1498780 w 2868352"/>
              <a:gd name="connsiteY522" fmla="*/ 871850 h 940208"/>
              <a:gd name="connsiteX523" fmla="*/ 1501650 w 2868352"/>
              <a:gd name="connsiteY523" fmla="*/ 871078 h 940208"/>
              <a:gd name="connsiteX524" fmla="*/ 1504520 w 2868352"/>
              <a:gd name="connsiteY524" fmla="*/ 870291 h 940208"/>
              <a:gd name="connsiteX525" fmla="*/ 1507390 w 2868352"/>
              <a:gd name="connsiteY525" fmla="*/ 869504 h 940208"/>
              <a:gd name="connsiteX526" fmla="*/ 1510260 w 2868352"/>
              <a:gd name="connsiteY526" fmla="*/ 868718 h 940208"/>
              <a:gd name="connsiteX527" fmla="*/ 1513130 w 2868352"/>
              <a:gd name="connsiteY527" fmla="*/ 867916 h 940208"/>
              <a:gd name="connsiteX528" fmla="*/ 1516015 w 2868352"/>
              <a:gd name="connsiteY528" fmla="*/ 867115 h 940208"/>
              <a:gd name="connsiteX529" fmla="*/ 1518885 w 2868352"/>
              <a:gd name="connsiteY529" fmla="*/ 866314 h 940208"/>
              <a:gd name="connsiteX530" fmla="*/ 1521755 w 2868352"/>
              <a:gd name="connsiteY530" fmla="*/ 865498 h 940208"/>
              <a:gd name="connsiteX531" fmla="*/ 1524625 w 2868352"/>
              <a:gd name="connsiteY531" fmla="*/ 864697 h 940208"/>
              <a:gd name="connsiteX532" fmla="*/ 1527495 w 2868352"/>
              <a:gd name="connsiteY532" fmla="*/ 863866 h 940208"/>
              <a:gd name="connsiteX533" fmla="*/ 1530365 w 2868352"/>
              <a:gd name="connsiteY533" fmla="*/ 863050 h 940208"/>
              <a:gd name="connsiteX534" fmla="*/ 1533236 w 2868352"/>
              <a:gd name="connsiteY534" fmla="*/ 862220 h 940208"/>
              <a:gd name="connsiteX535" fmla="*/ 1536106 w 2868352"/>
              <a:gd name="connsiteY535" fmla="*/ 861389 h 940208"/>
              <a:gd name="connsiteX536" fmla="*/ 1538976 w 2868352"/>
              <a:gd name="connsiteY536" fmla="*/ 860559 h 940208"/>
              <a:gd name="connsiteX537" fmla="*/ 1541846 w 2868352"/>
              <a:gd name="connsiteY537" fmla="*/ 859714 h 940208"/>
              <a:gd name="connsiteX538" fmla="*/ 1544716 w 2868352"/>
              <a:gd name="connsiteY538" fmla="*/ 858869 h 940208"/>
              <a:gd name="connsiteX539" fmla="*/ 1547586 w 2868352"/>
              <a:gd name="connsiteY539" fmla="*/ 858024 h 940208"/>
              <a:gd name="connsiteX540" fmla="*/ 1550456 w 2868352"/>
              <a:gd name="connsiteY540" fmla="*/ 857164 h 940208"/>
              <a:gd name="connsiteX541" fmla="*/ 1553326 w 2868352"/>
              <a:gd name="connsiteY541" fmla="*/ 856305 h 940208"/>
              <a:gd name="connsiteX542" fmla="*/ 1556211 w 2868352"/>
              <a:gd name="connsiteY542" fmla="*/ 855445 h 940208"/>
              <a:gd name="connsiteX543" fmla="*/ 1559081 w 2868352"/>
              <a:gd name="connsiteY543" fmla="*/ 854586 h 940208"/>
              <a:gd name="connsiteX544" fmla="*/ 1561951 w 2868352"/>
              <a:gd name="connsiteY544" fmla="*/ 853711 h 940208"/>
              <a:gd name="connsiteX545" fmla="*/ 1564821 w 2868352"/>
              <a:gd name="connsiteY545" fmla="*/ 852837 h 940208"/>
              <a:gd name="connsiteX546" fmla="*/ 1567692 w 2868352"/>
              <a:gd name="connsiteY546" fmla="*/ 851949 h 940208"/>
              <a:gd name="connsiteX547" fmla="*/ 1570562 w 2868352"/>
              <a:gd name="connsiteY547" fmla="*/ 851074 h 940208"/>
              <a:gd name="connsiteX548" fmla="*/ 1573432 w 2868352"/>
              <a:gd name="connsiteY548" fmla="*/ 850186 h 940208"/>
              <a:gd name="connsiteX549" fmla="*/ 1576302 w 2868352"/>
              <a:gd name="connsiteY549" fmla="*/ 849282 h 940208"/>
              <a:gd name="connsiteX550" fmla="*/ 1579172 w 2868352"/>
              <a:gd name="connsiteY550" fmla="*/ 848394 h 940208"/>
              <a:gd name="connsiteX551" fmla="*/ 1582042 w 2868352"/>
              <a:gd name="connsiteY551" fmla="*/ 847490 h 940208"/>
              <a:gd name="connsiteX552" fmla="*/ 1584912 w 2868352"/>
              <a:gd name="connsiteY552" fmla="*/ 846587 h 940208"/>
              <a:gd name="connsiteX553" fmla="*/ 1587782 w 2868352"/>
              <a:gd name="connsiteY553" fmla="*/ 845669 h 940208"/>
              <a:gd name="connsiteX554" fmla="*/ 1590653 w 2868352"/>
              <a:gd name="connsiteY554" fmla="*/ 844751 h 940208"/>
              <a:gd name="connsiteX555" fmla="*/ 1593537 w 2868352"/>
              <a:gd name="connsiteY555" fmla="*/ 843834 h 940208"/>
              <a:gd name="connsiteX556" fmla="*/ 1596407 w 2868352"/>
              <a:gd name="connsiteY556" fmla="*/ 842916 h 940208"/>
              <a:gd name="connsiteX557" fmla="*/ 1599278 w 2868352"/>
              <a:gd name="connsiteY557" fmla="*/ 841983 h 940208"/>
              <a:gd name="connsiteX558" fmla="*/ 1602148 w 2868352"/>
              <a:gd name="connsiteY558" fmla="*/ 841051 h 940208"/>
              <a:gd name="connsiteX559" fmla="*/ 1605018 w 2868352"/>
              <a:gd name="connsiteY559" fmla="*/ 840118 h 940208"/>
              <a:gd name="connsiteX560" fmla="*/ 1607888 w 2868352"/>
              <a:gd name="connsiteY560" fmla="*/ 839171 h 940208"/>
              <a:gd name="connsiteX561" fmla="*/ 1610758 w 2868352"/>
              <a:gd name="connsiteY561" fmla="*/ 838224 h 940208"/>
              <a:gd name="connsiteX562" fmla="*/ 1613628 w 2868352"/>
              <a:gd name="connsiteY562" fmla="*/ 837277 h 940208"/>
              <a:gd name="connsiteX563" fmla="*/ 1616498 w 2868352"/>
              <a:gd name="connsiteY563" fmla="*/ 836316 h 940208"/>
              <a:gd name="connsiteX564" fmla="*/ 1619368 w 2868352"/>
              <a:gd name="connsiteY564" fmla="*/ 835354 h 940208"/>
              <a:gd name="connsiteX565" fmla="*/ 1622239 w 2868352"/>
              <a:gd name="connsiteY565" fmla="*/ 834393 h 940208"/>
              <a:gd name="connsiteX566" fmla="*/ 1625109 w 2868352"/>
              <a:gd name="connsiteY566" fmla="*/ 833431 h 940208"/>
              <a:gd name="connsiteX567" fmla="*/ 1627979 w 2868352"/>
              <a:gd name="connsiteY567" fmla="*/ 832455 h 940208"/>
              <a:gd name="connsiteX568" fmla="*/ 1630864 w 2868352"/>
              <a:gd name="connsiteY568" fmla="*/ 831479 h 940208"/>
              <a:gd name="connsiteX569" fmla="*/ 1633734 w 2868352"/>
              <a:gd name="connsiteY569" fmla="*/ 830503 h 940208"/>
              <a:gd name="connsiteX570" fmla="*/ 1636604 w 2868352"/>
              <a:gd name="connsiteY570" fmla="*/ 829512 h 940208"/>
              <a:gd name="connsiteX571" fmla="*/ 1639474 w 2868352"/>
              <a:gd name="connsiteY571" fmla="*/ 828521 h 940208"/>
              <a:gd name="connsiteX572" fmla="*/ 1642344 w 2868352"/>
              <a:gd name="connsiteY572" fmla="*/ 827531 h 940208"/>
              <a:gd name="connsiteX573" fmla="*/ 1645214 w 2868352"/>
              <a:gd name="connsiteY573" fmla="*/ 826525 h 940208"/>
              <a:gd name="connsiteX574" fmla="*/ 1648084 w 2868352"/>
              <a:gd name="connsiteY574" fmla="*/ 825520 h 940208"/>
              <a:gd name="connsiteX575" fmla="*/ 1650954 w 2868352"/>
              <a:gd name="connsiteY575" fmla="*/ 824515 h 940208"/>
              <a:gd name="connsiteX576" fmla="*/ 1653824 w 2868352"/>
              <a:gd name="connsiteY576" fmla="*/ 823509 h 940208"/>
              <a:gd name="connsiteX577" fmla="*/ 1656695 w 2868352"/>
              <a:gd name="connsiteY577" fmla="*/ 822490 h 940208"/>
              <a:gd name="connsiteX578" fmla="*/ 1659565 w 2868352"/>
              <a:gd name="connsiteY578" fmla="*/ 821470 h 940208"/>
              <a:gd name="connsiteX579" fmla="*/ 1662435 w 2868352"/>
              <a:gd name="connsiteY579" fmla="*/ 820435 h 940208"/>
              <a:gd name="connsiteX580" fmla="*/ 1665305 w 2868352"/>
              <a:gd name="connsiteY580" fmla="*/ 819416 h 940208"/>
              <a:gd name="connsiteX581" fmla="*/ 1668190 w 2868352"/>
              <a:gd name="connsiteY581" fmla="*/ 818381 h 940208"/>
              <a:gd name="connsiteX582" fmla="*/ 1671060 w 2868352"/>
              <a:gd name="connsiteY582" fmla="*/ 817347 h 940208"/>
              <a:gd name="connsiteX583" fmla="*/ 1673930 w 2868352"/>
              <a:gd name="connsiteY583" fmla="*/ 816298 h 940208"/>
              <a:gd name="connsiteX584" fmla="*/ 1676800 w 2868352"/>
              <a:gd name="connsiteY584" fmla="*/ 815249 h 940208"/>
              <a:gd name="connsiteX585" fmla="*/ 1679670 w 2868352"/>
              <a:gd name="connsiteY585" fmla="*/ 814200 h 940208"/>
              <a:gd name="connsiteX586" fmla="*/ 1682540 w 2868352"/>
              <a:gd name="connsiteY586" fmla="*/ 813136 h 940208"/>
              <a:gd name="connsiteX587" fmla="*/ 1685410 w 2868352"/>
              <a:gd name="connsiteY587" fmla="*/ 812087 h 940208"/>
              <a:gd name="connsiteX588" fmla="*/ 1688280 w 2868352"/>
              <a:gd name="connsiteY588" fmla="*/ 811009 h 940208"/>
              <a:gd name="connsiteX589" fmla="*/ 1691151 w 2868352"/>
              <a:gd name="connsiteY589" fmla="*/ 809946 h 940208"/>
              <a:gd name="connsiteX590" fmla="*/ 1694021 w 2868352"/>
              <a:gd name="connsiteY590" fmla="*/ 808868 h 940208"/>
              <a:gd name="connsiteX591" fmla="*/ 1696891 w 2868352"/>
              <a:gd name="connsiteY591" fmla="*/ 807790 h 940208"/>
              <a:gd name="connsiteX592" fmla="*/ 1699761 w 2868352"/>
              <a:gd name="connsiteY592" fmla="*/ 806711 h 940208"/>
              <a:gd name="connsiteX593" fmla="*/ 1702631 w 2868352"/>
              <a:gd name="connsiteY593" fmla="*/ 805619 h 940208"/>
              <a:gd name="connsiteX594" fmla="*/ 1705516 w 2868352"/>
              <a:gd name="connsiteY594" fmla="*/ 804526 h 940208"/>
              <a:gd name="connsiteX595" fmla="*/ 1708386 w 2868352"/>
              <a:gd name="connsiteY595" fmla="*/ 803433 h 940208"/>
              <a:gd name="connsiteX596" fmla="*/ 1711256 w 2868352"/>
              <a:gd name="connsiteY596" fmla="*/ 802341 h 940208"/>
              <a:gd name="connsiteX597" fmla="*/ 1714126 w 2868352"/>
              <a:gd name="connsiteY597" fmla="*/ 801233 h 940208"/>
              <a:gd name="connsiteX598" fmla="*/ 1716996 w 2868352"/>
              <a:gd name="connsiteY598" fmla="*/ 800126 h 940208"/>
              <a:gd name="connsiteX599" fmla="*/ 1719866 w 2868352"/>
              <a:gd name="connsiteY599" fmla="*/ 799004 h 940208"/>
              <a:gd name="connsiteX600" fmla="*/ 1722736 w 2868352"/>
              <a:gd name="connsiteY600" fmla="*/ 797897 h 940208"/>
              <a:gd name="connsiteX601" fmla="*/ 1725607 w 2868352"/>
              <a:gd name="connsiteY601" fmla="*/ 796761 h 940208"/>
              <a:gd name="connsiteX602" fmla="*/ 1728477 w 2868352"/>
              <a:gd name="connsiteY602" fmla="*/ 795639 h 940208"/>
              <a:gd name="connsiteX603" fmla="*/ 1731347 w 2868352"/>
              <a:gd name="connsiteY603" fmla="*/ 794502 h 940208"/>
              <a:gd name="connsiteX604" fmla="*/ 1734217 w 2868352"/>
              <a:gd name="connsiteY604" fmla="*/ 793381 h 940208"/>
              <a:gd name="connsiteX605" fmla="*/ 1737087 w 2868352"/>
              <a:gd name="connsiteY605" fmla="*/ 792230 h 940208"/>
              <a:gd name="connsiteX606" fmla="*/ 1739957 w 2868352"/>
              <a:gd name="connsiteY606" fmla="*/ 791093 h 940208"/>
              <a:gd name="connsiteX607" fmla="*/ 1742842 w 2868352"/>
              <a:gd name="connsiteY607" fmla="*/ 789942 h 940208"/>
              <a:gd name="connsiteX608" fmla="*/ 1745712 w 2868352"/>
              <a:gd name="connsiteY608" fmla="*/ 788791 h 940208"/>
              <a:gd name="connsiteX609" fmla="*/ 1748582 w 2868352"/>
              <a:gd name="connsiteY609" fmla="*/ 787626 h 940208"/>
              <a:gd name="connsiteX610" fmla="*/ 1751452 w 2868352"/>
              <a:gd name="connsiteY610" fmla="*/ 786460 h 940208"/>
              <a:gd name="connsiteX611" fmla="*/ 1754322 w 2868352"/>
              <a:gd name="connsiteY611" fmla="*/ 785295 h 940208"/>
              <a:gd name="connsiteX612" fmla="*/ 1757193 w 2868352"/>
              <a:gd name="connsiteY612" fmla="*/ 784129 h 940208"/>
              <a:gd name="connsiteX613" fmla="*/ 1760063 w 2868352"/>
              <a:gd name="connsiteY613" fmla="*/ 782949 h 940208"/>
              <a:gd name="connsiteX614" fmla="*/ 1762933 w 2868352"/>
              <a:gd name="connsiteY614" fmla="*/ 781769 h 940208"/>
              <a:gd name="connsiteX615" fmla="*/ 1765803 w 2868352"/>
              <a:gd name="connsiteY615" fmla="*/ 780589 h 940208"/>
              <a:gd name="connsiteX616" fmla="*/ 1768673 w 2868352"/>
              <a:gd name="connsiteY616" fmla="*/ 779409 h 940208"/>
              <a:gd name="connsiteX617" fmla="*/ 1771543 w 2868352"/>
              <a:gd name="connsiteY617" fmla="*/ 778214 h 940208"/>
              <a:gd name="connsiteX618" fmla="*/ 1774413 w 2868352"/>
              <a:gd name="connsiteY618" fmla="*/ 777005 h 940208"/>
              <a:gd name="connsiteX619" fmla="*/ 1777283 w 2868352"/>
              <a:gd name="connsiteY619" fmla="*/ 775810 h 940208"/>
              <a:gd name="connsiteX620" fmla="*/ 1780154 w 2868352"/>
              <a:gd name="connsiteY620" fmla="*/ 774601 h 940208"/>
              <a:gd name="connsiteX621" fmla="*/ 1783038 w 2868352"/>
              <a:gd name="connsiteY621" fmla="*/ 773392 h 940208"/>
              <a:gd name="connsiteX622" fmla="*/ 1785908 w 2868352"/>
              <a:gd name="connsiteY622" fmla="*/ 772182 h 940208"/>
              <a:gd name="connsiteX623" fmla="*/ 1788778 w 2868352"/>
              <a:gd name="connsiteY623" fmla="*/ 770959 h 940208"/>
              <a:gd name="connsiteX624" fmla="*/ 1791649 w 2868352"/>
              <a:gd name="connsiteY624" fmla="*/ 769735 h 940208"/>
              <a:gd name="connsiteX625" fmla="*/ 1794519 w 2868352"/>
              <a:gd name="connsiteY625" fmla="*/ 768511 h 940208"/>
              <a:gd name="connsiteX626" fmla="*/ 1797389 w 2868352"/>
              <a:gd name="connsiteY626" fmla="*/ 767273 h 940208"/>
              <a:gd name="connsiteX627" fmla="*/ 1800259 w 2868352"/>
              <a:gd name="connsiteY627" fmla="*/ 766034 h 940208"/>
              <a:gd name="connsiteX628" fmla="*/ 1803129 w 2868352"/>
              <a:gd name="connsiteY628" fmla="*/ 764796 h 940208"/>
              <a:gd name="connsiteX629" fmla="*/ 1805999 w 2868352"/>
              <a:gd name="connsiteY629" fmla="*/ 763543 h 940208"/>
              <a:gd name="connsiteX630" fmla="*/ 1808869 w 2868352"/>
              <a:gd name="connsiteY630" fmla="*/ 762304 h 940208"/>
              <a:gd name="connsiteX631" fmla="*/ 1811739 w 2868352"/>
              <a:gd name="connsiteY631" fmla="*/ 761052 h 940208"/>
              <a:gd name="connsiteX632" fmla="*/ 1814610 w 2868352"/>
              <a:gd name="connsiteY632" fmla="*/ 759784 h 940208"/>
              <a:gd name="connsiteX633" fmla="*/ 1817480 w 2868352"/>
              <a:gd name="connsiteY633" fmla="*/ 758517 h 940208"/>
              <a:gd name="connsiteX634" fmla="*/ 1820364 w 2868352"/>
              <a:gd name="connsiteY634" fmla="*/ 757249 h 940208"/>
              <a:gd name="connsiteX635" fmla="*/ 1823234 w 2868352"/>
              <a:gd name="connsiteY635" fmla="*/ 755982 h 940208"/>
              <a:gd name="connsiteX636" fmla="*/ 1826105 w 2868352"/>
              <a:gd name="connsiteY636" fmla="*/ 754699 h 940208"/>
              <a:gd name="connsiteX637" fmla="*/ 1828975 w 2868352"/>
              <a:gd name="connsiteY637" fmla="*/ 753417 h 940208"/>
              <a:gd name="connsiteX638" fmla="*/ 1831845 w 2868352"/>
              <a:gd name="connsiteY638" fmla="*/ 752135 h 940208"/>
              <a:gd name="connsiteX639" fmla="*/ 1834715 w 2868352"/>
              <a:gd name="connsiteY639" fmla="*/ 750853 h 940208"/>
              <a:gd name="connsiteX640" fmla="*/ 1837585 w 2868352"/>
              <a:gd name="connsiteY640" fmla="*/ 749556 h 940208"/>
              <a:gd name="connsiteX641" fmla="*/ 1840455 w 2868352"/>
              <a:gd name="connsiteY641" fmla="*/ 748260 h 940208"/>
              <a:gd name="connsiteX642" fmla="*/ 1843325 w 2868352"/>
              <a:gd name="connsiteY642" fmla="*/ 746949 h 940208"/>
              <a:gd name="connsiteX643" fmla="*/ 1846195 w 2868352"/>
              <a:gd name="connsiteY643" fmla="*/ 745652 h 940208"/>
              <a:gd name="connsiteX644" fmla="*/ 1849066 w 2868352"/>
              <a:gd name="connsiteY644" fmla="*/ 744326 h 940208"/>
              <a:gd name="connsiteX645" fmla="*/ 1851936 w 2868352"/>
              <a:gd name="connsiteY645" fmla="*/ 743015 h 940208"/>
              <a:gd name="connsiteX646" fmla="*/ 1854806 w 2868352"/>
              <a:gd name="connsiteY646" fmla="*/ 741689 h 940208"/>
              <a:gd name="connsiteX647" fmla="*/ 1857691 w 2868352"/>
              <a:gd name="connsiteY647" fmla="*/ 740363 h 940208"/>
              <a:gd name="connsiteX648" fmla="*/ 1860561 w 2868352"/>
              <a:gd name="connsiteY648" fmla="*/ 739038 h 940208"/>
              <a:gd name="connsiteX649" fmla="*/ 1863431 w 2868352"/>
              <a:gd name="connsiteY649" fmla="*/ 737712 h 940208"/>
              <a:gd name="connsiteX650" fmla="*/ 1866301 w 2868352"/>
              <a:gd name="connsiteY650" fmla="*/ 736372 h 940208"/>
              <a:gd name="connsiteX651" fmla="*/ 1869171 w 2868352"/>
              <a:gd name="connsiteY651" fmla="*/ 735031 h 940208"/>
              <a:gd name="connsiteX652" fmla="*/ 1872041 w 2868352"/>
              <a:gd name="connsiteY652" fmla="*/ 733676 h 940208"/>
              <a:gd name="connsiteX653" fmla="*/ 1874911 w 2868352"/>
              <a:gd name="connsiteY653" fmla="*/ 732321 h 940208"/>
              <a:gd name="connsiteX654" fmla="*/ 1877781 w 2868352"/>
              <a:gd name="connsiteY654" fmla="*/ 730966 h 940208"/>
              <a:gd name="connsiteX655" fmla="*/ 1880652 w 2868352"/>
              <a:gd name="connsiteY655" fmla="*/ 729611 h 940208"/>
              <a:gd name="connsiteX656" fmla="*/ 1883522 w 2868352"/>
              <a:gd name="connsiteY656" fmla="*/ 728242 h 940208"/>
              <a:gd name="connsiteX657" fmla="*/ 1886392 w 2868352"/>
              <a:gd name="connsiteY657" fmla="*/ 726872 h 940208"/>
              <a:gd name="connsiteX658" fmla="*/ 1889262 w 2868352"/>
              <a:gd name="connsiteY658" fmla="*/ 725503 h 940208"/>
              <a:gd name="connsiteX659" fmla="*/ 1892132 w 2868352"/>
              <a:gd name="connsiteY659" fmla="*/ 724119 h 940208"/>
              <a:gd name="connsiteX660" fmla="*/ 1895017 w 2868352"/>
              <a:gd name="connsiteY660" fmla="*/ 722735 h 940208"/>
              <a:gd name="connsiteX661" fmla="*/ 1897887 w 2868352"/>
              <a:gd name="connsiteY661" fmla="*/ 721351 h 940208"/>
              <a:gd name="connsiteX662" fmla="*/ 1900757 w 2868352"/>
              <a:gd name="connsiteY662" fmla="*/ 719967 h 940208"/>
              <a:gd name="connsiteX663" fmla="*/ 1903627 w 2868352"/>
              <a:gd name="connsiteY663" fmla="*/ 718568 h 940208"/>
              <a:gd name="connsiteX664" fmla="*/ 1906497 w 2868352"/>
              <a:gd name="connsiteY664" fmla="*/ 717169 h 940208"/>
              <a:gd name="connsiteX665" fmla="*/ 1909367 w 2868352"/>
              <a:gd name="connsiteY665" fmla="*/ 715756 h 940208"/>
              <a:gd name="connsiteX666" fmla="*/ 1912238 w 2868352"/>
              <a:gd name="connsiteY666" fmla="*/ 714358 h 940208"/>
              <a:gd name="connsiteX667" fmla="*/ 1915108 w 2868352"/>
              <a:gd name="connsiteY667" fmla="*/ 712944 h 940208"/>
              <a:gd name="connsiteX668" fmla="*/ 1917978 w 2868352"/>
              <a:gd name="connsiteY668" fmla="*/ 711516 h 940208"/>
              <a:gd name="connsiteX669" fmla="*/ 1920848 w 2868352"/>
              <a:gd name="connsiteY669" fmla="*/ 710103 h 940208"/>
              <a:gd name="connsiteX670" fmla="*/ 1923718 w 2868352"/>
              <a:gd name="connsiteY670" fmla="*/ 708676 h 940208"/>
              <a:gd name="connsiteX671" fmla="*/ 1926588 w 2868352"/>
              <a:gd name="connsiteY671" fmla="*/ 707248 h 940208"/>
              <a:gd name="connsiteX672" fmla="*/ 1929458 w 2868352"/>
              <a:gd name="connsiteY672" fmla="*/ 705805 h 940208"/>
              <a:gd name="connsiteX673" fmla="*/ 1932343 w 2868352"/>
              <a:gd name="connsiteY673" fmla="*/ 704363 h 940208"/>
              <a:gd name="connsiteX674" fmla="*/ 1935213 w 2868352"/>
              <a:gd name="connsiteY674" fmla="*/ 702921 h 940208"/>
              <a:gd name="connsiteX675" fmla="*/ 1938083 w 2868352"/>
              <a:gd name="connsiteY675" fmla="*/ 701478 h 940208"/>
              <a:gd name="connsiteX676" fmla="*/ 1940953 w 2868352"/>
              <a:gd name="connsiteY676" fmla="*/ 700021 h 940208"/>
              <a:gd name="connsiteX677" fmla="*/ 1943823 w 2868352"/>
              <a:gd name="connsiteY677" fmla="*/ 698564 h 940208"/>
              <a:gd name="connsiteX678" fmla="*/ 1946693 w 2868352"/>
              <a:gd name="connsiteY678" fmla="*/ 697108 h 940208"/>
              <a:gd name="connsiteX679" fmla="*/ 1949564 w 2868352"/>
              <a:gd name="connsiteY679" fmla="*/ 695636 h 940208"/>
              <a:gd name="connsiteX680" fmla="*/ 1952434 w 2868352"/>
              <a:gd name="connsiteY680" fmla="*/ 694165 h 940208"/>
              <a:gd name="connsiteX681" fmla="*/ 1955304 w 2868352"/>
              <a:gd name="connsiteY681" fmla="*/ 692693 h 940208"/>
              <a:gd name="connsiteX682" fmla="*/ 1958174 w 2868352"/>
              <a:gd name="connsiteY682" fmla="*/ 691207 h 940208"/>
              <a:gd name="connsiteX683" fmla="*/ 1961044 w 2868352"/>
              <a:gd name="connsiteY683" fmla="*/ 689721 h 940208"/>
              <a:gd name="connsiteX684" fmla="*/ 1963914 w 2868352"/>
              <a:gd name="connsiteY684" fmla="*/ 688235 h 940208"/>
              <a:gd name="connsiteX685" fmla="*/ 1966784 w 2868352"/>
              <a:gd name="connsiteY685" fmla="*/ 686749 h 940208"/>
              <a:gd name="connsiteX686" fmla="*/ 1969654 w 2868352"/>
              <a:gd name="connsiteY686" fmla="*/ 685248 h 940208"/>
              <a:gd name="connsiteX687" fmla="*/ 1972539 w 2868352"/>
              <a:gd name="connsiteY687" fmla="*/ 683748 h 940208"/>
              <a:gd name="connsiteX688" fmla="*/ 1975409 w 2868352"/>
              <a:gd name="connsiteY688" fmla="*/ 682247 h 940208"/>
              <a:gd name="connsiteX689" fmla="*/ 1978279 w 2868352"/>
              <a:gd name="connsiteY689" fmla="*/ 680732 h 940208"/>
              <a:gd name="connsiteX690" fmla="*/ 1981149 w 2868352"/>
              <a:gd name="connsiteY690" fmla="*/ 679217 h 940208"/>
              <a:gd name="connsiteX691" fmla="*/ 1984020 w 2868352"/>
              <a:gd name="connsiteY691" fmla="*/ 677702 h 940208"/>
              <a:gd name="connsiteX692" fmla="*/ 1986890 w 2868352"/>
              <a:gd name="connsiteY692" fmla="*/ 676172 h 940208"/>
              <a:gd name="connsiteX693" fmla="*/ 1989760 w 2868352"/>
              <a:gd name="connsiteY693" fmla="*/ 674642 h 940208"/>
              <a:gd name="connsiteX694" fmla="*/ 1992630 w 2868352"/>
              <a:gd name="connsiteY694" fmla="*/ 673112 h 940208"/>
              <a:gd name="connsiteX695" fmla="*/ 1995500 w 2868352"/>
              <a:gd name="connsiteY695" fmla="*/ 671583 h 940208"/>
              <a:gd name="connsiteX696" fmla="*/ 1998370 w 2868352"/>
              <a:gd name="connsiteY696" fmla="*/ 670038 h 940208"/>
              <a:gd name="connsiteX697" fmla="*/ 2001240 w 2868352"/>
              <a:gd name="connsiteY697" fmla="*/ 668494 h 940208"/>
              <a:gd name="connsiteX698" fmla="*/ 2004110 w 2868352"/>
              <a:gd name="connsiteY698" fmla="*/ 666935 h 940208"/>
              <a:gd name="connsiteX699" fmla="*/ 2006981 w 2868352"/>
              <a:gd name="connsiteY699" fmla="*/ 665391 h 940208"/>
              <a:gd name="connsiteX700" fmla="*/ 2009865 w 2868352"/>
              <a:gd name="connsiteY700" fmla="*/ 663832 h 940208"/>
              <a:gd name="connsiteX701" fmla="*/ 2012735 w 2868352"/>
              <a:gd name="connsiteY701" fmla="*/ 662258 h 940208"/>
              <a:gd name="connsiteX702" fmla="*/ 2015606 w 2868352"/>
              <a:gd name="connsiteY702" fmla="*/ 660699 h 940208"/>
              <a:gd name="connsiteX703" fmla="*/ 2018476 w 2868352"/>
              <a:gd name="connsiteY703" fmla="*/ 659126 h 940208"/>
              <a:gd name="connsiteX704" fmla="*/ 2021346 w 2868352"/>
              <a:gd name="connsiteY704" fmla="*/ 657552 h 940208"/>
              <a:gd name="connsiteX705" fmla="*/ 2024216 w 2868352"/>
              <a:gd name="connsiteY705" fmla="*/ 655964 h 940208"/>
              <a:gd name="connsiteX706" fmla="*/ 2027086 w 2868352"/>
              <a:gd name="connsiteY706" fmla="*/ 654376 h 940208"/>
              <a:gd name="connsiteX707" fmla="*/ 2029956 w 2868352"/>
              <a:gd name="connsiteY707" fmla="*/ 652788 h 940208"/>
              <a:gd name="connsiteX708" fmla="*/ 2032826 w 2868352"/>
              <a:gd name="connsiteY708" fmla="*/ 651200 h 940208"/>
              <a:gd name="connsiteX709" fmla="*/ 2035696 w 2868352"/>
              <a:gd name="connsiteY709" fmla="*/ 649598 h 940208"/>
              <a:gd name="connsiteX710" fmla="*/ 2038567 w 2868352"/>
              <a:gd name="connsiteY710" fmla="*/ 647995 h 940208"/>
              <a:gd name="connsiteX711" fmla="*/ 2041437 w 2868352"/>
              <a:gd name="connsiteY711" fmla="*/ 646392 h 940208"/>
              <a:gd name="connsiteX712" fmla="*/ 2044307 w 2868352"/>
              <a:gd name="connsiteY712" fmla="*/ 644775 h 940208"/>
              <a:gd name="connsiteX713" fmla="*/ 2047192 w 2868352"/>
              <a:gd name="connsiteY713" fmla="*/ 643158 h 940208"/>
              <a:gd name="connsiteX714" fmla="*/ 2050062 w 2868352"/>
              <a:gd name="connsiteY714" fmla="*/ 641541 h 940208"/>
              <a:gd name="connsiteX715" fmla="*/ 2052932 w 2868352"/>
              <a:gd name="connsiteY715" fmla="*/ 639909 h 940208"/>
              <a:gd name="connsiteX716" fmla="*/ 2055802 w 2868352"/>
              <a:gd name="connsiteY716" fmla="*/ 638277 h 940208"/>
              <a:gd name="connsiteX717" fmla="*/ 2058672 w 2868352"/>
              <a:gd name="connsiteY717" fmla="*/ 636646 h 940208"/>
              <a:gd name="connsiteX718" fmla="*/ 2061542 w 2868352"/>
              <a:gd name="connsiteY718" fmla="*/ 635014 h 940208"/>
              <a:gd name="connsiteX719" fmla="*/ 2064412 w 2868352"/>
              <a:gd name="connsiteY719" fmla="*/ 633368 h 940208"/>
              <a:gd name="connsiteX720" fmla="*/ 2067282 w 2868352"/>
              <a:gd name="connsiteY720" fmla="*/ 631721 h 940208"/>
              <a:gd name="connsiteX721" fmla="*/ 2070152 w 2868352"/>
              <a:gd name="connsiteY721" fmla="*/ 630075 h 940208"/>
              <a:gd name="connsiteX722" fmla="*/ 2073023 w 2868352"/>
              <a:gd name="connsiteY722" fmla="*/ 628414 h 940208"/>
              <a:gd name="connsiteX723" fmla="*/ 2075893 w 2868352"/>
              <a:gd name="connsiteY723" fmla="*/ 626753 h 940208"/>
              <a:gd name="connsiteX724" fmla="*/ 2078763 w 2868352"/>
              <a:gd name="connsiteY724" fmla="*/ 625092 h 940208"/>
              <a:gd name="connsiteX725" fmla="*/ 2081633 w 2868352"/>
              <a:gd name="connsiteY725" fmla="*/ 623417 h 940208"/>
              <a:gd name="connsiteX726" fmla="*/ 2084518 w 2868352"/>
              <a:gd name="connsiteY726" fmla="*/ 621741 h 940208"/>
              <a:gd name="connsiteX727" fmla="*/ 2087388 w 2868352"/>
              <a:gd name="connsiteY727" fmla="*/ 620066 h 940208"/>
              <a:gd name="connsiteX728" fmla="*/ 2090258 w 2868352"/>
              <a:gd name="connsiteY728" fmla="*/ 618391 h 940208"/>
              <a:gd name="connsiteX729" fmla="*/ 2093128 w 2868352"/>
              <a:gd name="connsiteY729" fmla="*/ 616700 h 940208"/>
              <a:gd name="connsiteX730" fmla="*/ 2095998 w 2868352"/>
              <a:gd name="connsiteY730" fmla="*/ 615010 h 940208"/>
              <a:gd name="connsiteX731" fmla="*/ 2098868 w 2868352"/>
              <a:gd name="connsiteY731" fmla="*/ 613320 h 940208"/>
              <a:gd name="connsiteX732" fmla="*/ 2101738 w 2868352"/>
              <a:gd name="connsiteY732" fmla="*/ 611616 h 940208"/>
              <a:gd name="connsiteX733" fmla="*/ 2104609 w 2868352"/>
              <a:gd name="connsiteY733" fmla="*/ 609911 h 940208"/>
              <a:gd name="connsiteX734" fmla="*/ 2107479 w 2868352"/>
              <a:gd name="connsiteY734" fmla="*/ 608207 h 940208"/>
              <a:gd name="connsiteX735" fmla="*/ 2110349 w 2868352"/>
              <a:gd name="connsiteY735" fmla="*/ 606487 h 940208"/>
              <a:gd name="connsiteX736" fmla="*/ 2113219 w 2868352"/>
              <a:gd name="connsiteY736" fmla="*/ 604768 h 940208"/>
              <a:gd name="connsiteX737" fmla="*/ 2116089 w 2868352"/>
              <a:gd name="connsiteY737" fmla="*/ 603049 h 940208"/>
              <a:gd name="connsiteX738" fmla="*/ 2118959 w 2868352"/>
              <a:gd name="connsiteY738" fmla="*/ 601315 h 940208"/>
              <a:gd name="connsiteX739" fmla="*/ 2121844 w 2868352"/>
              <a:gd name="connsiteY739" fmla="*/ 599596 h 940208"/>
              <a:gd name="connsiteX740" fmla="*/ 2124714 w 2868352"/>
              <a:gd name="connsiteY740" fmla="*/ 597862 h 940208"/>
              <a:gd name="connsiteX741" fmla="*/ 2127584 w 2868352"/>
              <a:gd name="connsiteY741" fmla="*/ 596114 h 940208"/>
              <a:gd name="connsiteX742" fmla="*/ 2130454 w 2868352"/>
              <a:gd name="connsiteY742" fmla="*/ 594366 h 940208"/>
              <a:gd name="connsiteX743" fmla="*/ 2133324 w 2868352"/>
              <a:gd name="connsiteY743" fmla="*/ 592618 h 940208"/>
              <a:gd name="connsiteX744" fmla="*/ 2136194 w 2868352"/>
              <a:gd name="connsiteY744" fmla="*/ 590869 h 940208"/>
              <a:gd name="connsiteX745" fmla="*/ 2139065 w 2868352"/>
              <a:gd name="connsiteY745" fmla="*/ 589106 h 940208"/>
              <a:gd name="connsiteX746" fmla="*/ 2141935 w 2868352"/>
              <a:gd name="connsiteY746" fmla="*/ 587358 h 940208"/>
              <a:gd name="connsiteX747" fmla="*/ 2144805 w 2868352"/>
              <a:gd name="connsiteY747" fmla="*/ 585581 h 940208"/>
              <a:gd name="connsiteX748" fmla="*/ 2147675 w 2868352"/>
              <a:gd name="connsiteY748" fmla="*/ 583818 h 940208"/>
              <a:gd name="connsiteX749" fmla="*/ 2150545 w 2868352"/>
              <a:gd name="connsiteY749" fmla="*/ 582040 h 940208"/>
              <a:gd name="connsiteX750" fmla="*/ 2153415 w 2868352"/>
              <a:gd name="connsiteY750" fmla="*/ 580263 h 940208"/>
              <a:gd name="connsiteX751" fmla="*/ 2156285 w 2868352"/>
              <a:gd name="connsiteY751" fmla="*/ 578471 h 940208"/>
              <a:gd name="connsiteX752" fmla="*/ 2159155 w 2868352"/>
              <a:gd name="connsiteY752" fmla="*/ 576694 h 940208"/>
              <a:gd name="connsiteX753" fmla="*/ 2162040 w 2868352"/>
              <a:gd name="connsiteY753" fmla="*/ 574902 h 940208"/>
              <a:gd name="connsiteX754" fmla="*/ 2164910 w 2868352"/>
              <a:gd name="connsiteY754" fmla="*/ 573095 h 940208"/>
              <a:gd name="connsiteX755" fmla="*/ 2167780 w 2868352"/>
              <a:gd name="connsiteY755" fmla="*/ 571303 h 940208"/>
              <a:gd name="connsiteX756" fmla="*/ 2170651 w 2868352"/>
              <a:gd name="connsiteY756" fmla="*/ 569496 h 940208"/>
              <a:gd name="connsiteX757" fmla="*/ 2173521 w 2868352"/>
              <a:gd name="connsiteY757" fmla="*/ 567690 h 940208"/>
              <a:gd name="connsiteX758" fmla="*/ 2176391 w 2868352"/>
              <a:gd name="connsiteY758" fmla="*/ 565869 h 940208"/>
              <a:gd name="connsiteX759" fmla="*/ 2179261 w 2868352"/>
              <a:gd name="connsiteY759" fmla="*/ 564048 h 940208"/>
              <a:gd name="connsiteX760" fmla="*/ 2182131 w 2868352"/>
              <a:gd name="connsiteY760" fmla="*/ 562226 h 940208"/>
              <a:gd name="connsiteX761" fmla="*/ 2185001 w 2868352"/>
              <a:gd name="connsiteY761" fmla="*/ 560405 h 940208"/>
              <a:gd name="connsiteX762" fmla="*/ 2187871 w 2868352"/>
              <a:gd name="connsiteY762" fmla="*/ 558570 h 940208"/>
              <a:gd name="connsiteX763" fmla="*/ 2190741 w 2868352"/>
              <a:gd name="connsiteY763" fmla="*/ 556734 h 940208"/>
              <a:gd name="connsiteX764" fmla="*/ 2193612 w 2868352"/>
              <a:gd name="connsiteY764" fmla="*/ 554884 h 940208"/>
              <a:gd name="connsiteX765" fmla="*/ 2196482 w 2868352"/>
              <a:gd name="connsiteY765" fmla="*/ 553048 h 940208"/>
              <a:gd name="connsiteX766" fmla="*/ 2199366 w 2868352"/>
              <a:gd name="connsiteY766" fmla="*/ 551198 h 940208"/>
              <a:gd name="connsiteX767" fmla="*/ 2202236 w 2868352"/>
              <a:gd name="connsiteY767" fmla="*/ 549333 h 940208"/>
              <a:gd name="connsiteX768" fmla="*/ 2205106 w 2868352"/>
              <a:gd name="connsiteY768" fmla="*/ 547482 h 940208"/>
              <a:gd name="connsiteX769" fmla="*/ 2207977 w 2868352"/>
              <a:gd name="connsiteY769" fmla="*/ 545618 h 940208"/>
              <a:gd name="connsiteX770" fmla="*/ 2210847 w 2868352"/>
              <a:gd name="connsiteY770" fmla="*/ 543753 h 940208"/>
              <a:gd name="connsiteX771" fmla="*/ 2213717 w 2868352"/>
              <a:gd name="connsiteY771" fmla="*/ 541873 h 940208"/>
              <a:gd name="connsiteX772" fmla="*/ 2216587 w 2868352"/>
              <a:gd name="connsiteY772" fmla="*/ 540008 h 940208"/>
              <a:gd name="connsiteX773" fmla="*/ 2219457 w 2868352"/>
              <a:gd name="connsiteY773" fmla="*/ 538114 h 940208"/>
              <a:gd name="connsiteX774" fmla="*/ 2222327 w 2868352"/>
              <a:gd name="connsiteY774" fmla="*/ 536235 h 940208"/>
              <a:gd name="connsiteX775" fmla="*/ 2225197 w 2868352"/>
              <a:gd name="connsiteY775" fmla="*/ 534341 h 940208"/>
              <a:gd name="connsiteX776" fmla="*/ 2228067 w 2868352"/>
              <a:gd name="connsiteY776" fmla="*/ 532447 h 940208"/>
              <a:gd name="connsiteX777" fmla="*/ 2230938 w 2868352"/>
              <a:gd name="connsiteY777" fmla="*/ 530553 h 940208"/>
              <a:gd name="connsiteX778" fmla="*/ 2233808 w 2868352"/>
              <a:gd name="connsiteY778" fmla="*/ 528644 h 940208"/>
              <a:gd name="connsiteX779" fmla="*/ 2236692 w 2868352"/>
              <a:gd name="connsiteY779" fmla="*/ 526751 h 940208"/>
              <a:gd name="connsiteX780" fmla="*/ 2239563 w 2868352"/>
              <a:gd name="connsiteY780" fmla="*/ 524827 h 940208"/>
              <a:gd name="connsiteX781" fmla="*/ 2242433 w 2868352"/>
              <a:gd name="connsiteY781" fmla="*/ 522919 h 940208"/>
              <a:gd name="connsiteX782" fmla="*/ 2245303 w 2868352"/>
              <a:gd name="connsiteY782" fmla="*/ 520996 h 940208"/>
              <a:gd name="connsiteX783" fmla="*/ 2248173 w 2868352"/>
              <a:gd name="connsiteY783" fmla="*/ 519073 h 940208"/>
              <a:gd name="connsiteX784" fmla="*/ 2251043 w 2868352"/>
              <a:gd name="connsiteY784" fmla="*/ 517135 h 940208"/>
              <a:gd name="connsiteX785" fmla="*/ 2253913 w 2868352"/>
              <a:gd name="connsiteY785" fmla="*/ 515212 h 940208"/>
              <a:gd name="connsiteX786" fmla="*/ 2256783 w 2868352"/>
              <a:gd name="connsiteY786" fmla="*/ 513274 h 940208"/>
              <a:gd name="connsiteX787" fmla="*/ 2259653 w 2868352"/>
              <a:gd name="connsiteY787" fmla="*/ 511322 h 940208"/>
              <a:gd name="connsiteX788" fmla="*/ 2262524 w 2868352"/>
              <a:gd name="connsiteY788" fmla="*/ 509384 h 940208"/>
              <a:gd name="connsiteX789" fmla="*/ 2265394 w 2868352"/>
              <a:gd name="connsiteY789" fmla="*/ 507432 h 940208"/>
              <a:gd name="connsiteX790" fmla="*/ 2268264 w 2868352"/>
              <a:gd name="connsiteY790" fmla="*/ 505480 h 940208"/>
              <a:gd name="connsiteX791" fmla="*/ 2271134 w 2868352"/>
              <a:gd name="connsiteY791" fmla="*/ 503513 h 940208"/>
              <a:gd name="connsiteX792" fmla="*/ 2274019 w 2868352"/>
              <a:gd name="connsiteY792" fmla="*/ 501546 h 940208"/>
              <a:gd name="connsiteX793" fmla="*/ 2276889 w 2868352"/>
              <a:gd name="connsiteY793" fmla="*/ 499579 h 940208"/>
              <a:gd name="connsiteX794" fmla="*/ 2279759 w 2868352"/>
              <a:gd name="connsiteY794" fmla="*/ 497612 h 940208"/>
              <a:gd name="connsiteX795" fmla="*/ 2282629 w 2868352"/>
              <a:gd name="connsiteY795" fmla="*/ 495631 h 940208"/>
              <a:gd name="connsiteX796" fmla="*/ 2285499 w 2868352"/>
              <a:gd name="connsiteY796" fmla="*/ 493649 h 940208"/>
              <a:gd name="connsiteX797" fmla="*/ 2288369 w 2868352"/>
              <a:gd name="connsiteY797" fmla="*/ 491668 h 940208"/>
              <a:gd name="connsiteX798" fmla="*/ 2291239 w 2868352"/>
              <a:gd name="connsiteY798" fmla="*/ 489672 h 940208"/>
              <a:gd name="connsiteX799" fmla="*/ 2294110 w 2868352"/>
              <a:gd name="connsiteY799" fmla="*/ 487676 h 940208"/>
              <a:gd name="connsiteX800" fmla="*/ 2296980 w 2868352"/>
              <a:gd name="connsiteY800" fmla="*/ 485680 h 940208"/>
              <a:gd name="connsiteX801" fmla="*/ 2299850 w 2868352"/>
              <a:gd name="connsiteY801" fmla="*/ 483669 h 940208"/>
              <a:gd name="connsiteX802" fmla="*/ 2302720 w 2868352"/>
              <a:gd name="connsiteY802" fmla="*/ 481659 h 940208"/>
              <a:gd name="connsiteX803" fmla="*/ 2305590 w 2868352"/>
              <a:gd name="connsiteY803" fmla="*/ 479648 h 940208"/>
              <a:gd name="connsiteX804" fmla="*/ 2308460 w 2868352"/>
              <a:gd name="connsiteY804" fmla="*/ 477638 h 940208"/>
              <a:gd name="connsiteX805" fmla="*/ 2311345 w 2868352"/>
              <a:gd name="connsiteY805" fmla="*/ 475613 h 940208"/>
              <a:gd name="connsiteX806" fmla="*/ 2314215 w 2868352"/>
              <a:gd name="connsiteY806" fmla="*/ 473588 h 940208"/>
              <a:gd name="connsiteX807" fmla="*/ 2317085 w 2868352"/>
              <a:gd name="connsiteY807" fmla="*/ 471548 h 940208"/>
              <a:gd name="connsiteX808" fmla="*/ 2319955 w 2868352"/>
              <a:gd name="connsiteY808" fmla="*/ 469523 h 940208"/>
              <a:gd name="connsiteX809" fmla="*/ 2322825 w 2868352"/>
              <a:gd name="connsiteY809" fmla="*/ 467483 h 940208"/>
              <a:gd name="connsiteX810" fmla="*/ 2325695 w 2868352"/>
              <a:gd name="connsiteY810" fmla="*/ 465429 h 940208"/>
              <a:gd name="connsiteX811" fmla="*/ 2328565 w 2868352"/>
              <a:gd name="connsiteY811" fmla="*/ 463389 h 940208"/>
              <a:gd name="connsiteX812" fmla="*/ 2331436 w 2868352"/>
              <a:gd name="connsiteY812" fmla="*/ 461335 h 940208"/>
              <a:gd name="connsiteX813" fmla="*/ 2334306 w 2868352"/>
              <a:gd name="connsiteY813" fmla="*/ 459281 h 940208"/>
              <a:gd name="connsiteX814" fmla="*/ 2337176 w 2868352"/>
              <a:gd name="connsiteY814" fmla="*/ 457212 h 940208"/>
              <a:gd name="connsiteX815" fmla="*/ 2340046 w 2868352"/>
              <a:gd name="connsiteY815" fmla="*/ 455158 h 940208"/>
              <a:gd name="connsiteX816" fmla="*/ 2342916 w 2868352"/>
              <a:gd name="connsiteY816" fmla="*/ 453074 h 940208"/>
              <a:gd name="connsiteX817" fmla="*/ 2345786 w 2868352"/>
              <a:gd name="connsiteY817" fmla="*/ 451006 h 940208"/>
              <a:gd name="connsiteX818" fmla="*/ 2348671 w 2868352"/>
              <a:gd name="connsiteY818" fmla="*/ 448922 h 940208"/>
              <a:gd name="connsiteX819" fmla="*/ 2351541 w 2868352"/>
              <a:gd name="connsiteY819" fmla="*/ 446843 h 940208"/>
              <a:gd name="connsiteX820" fmla="*/ 2354411 w 2868352"/>
              <a:gd name="connsiteY820" fmla="*/ 444755 h 940208"/>
              <a:gd name="connsiteX821" fmla="*/ 2357281 w 2868352"/>
              <a:gd name="connsiteY821" fmla="*/ 442663 h 940208"/>
              <a:gd name="connsiteX822" fmla="*/ 2360151 w 2868352"/>
              <a:gd name="connsiteY822" fmla="*/ 440567 h 940208"/>
              <a:gd name="connsiteX823" fmla="*/ 2363022 w 2868352"/>
              <a:gd name="connsiteY823" fmla="*/ 438464 h 940208"/>
              <a:gd name="connsiteX824" fmla="*/ 2365892 w 2868352"/>
              <a:gd name="connsiteY824" fmla="*/ 436359 h 940208"/>
              <a:gd name="connsiteX825" fmla="*/ 2368762 w 2868352"/>
              <a:gd name="connsiteY825" fmla="*/ 434250 h 940208"/>
              <a:gd name="connsiteX826" fmla="*/ 2371632 w 2868352"/>
              <a:gd name="connsiteY826" fmla="*/ 432136 h 940208"/>
              <a:gd name="connsiteX827" fmla="*/ 2374502 w 2868352"/>
              <a:gd name="connsiteY827" fmla="*/ 430017 h 940208"/>
              <a:gd name="connsiteX828" fmla="*/ 2377372 w 2868352"/>
              <a:gd name="connsiteY828" fmla="*/ 427893 h 940208"/>
              <a:gd name="connsiteX829" fmla="*/ 2380242 w 2868352"/>
              <a:gd name="connsiteY829" fmla="*/ 425766 h 940208"/>
              <a:gd name="connsiteX830" fmla="*/ 2383112 w 2868352"/>
              <a:gd name="connsiteY830" fmla="*/ 423634 h 940208"/>
              <a:gd name="connsiteX831" fmla="*/ 2385983 w 2868352"/>
              <a:gd name="connsiteY831" fmla="*/ 421497 h 940208"/>
              <a:gd name="connsiteX832" fmla="*/ 2388867 w 2868352"/>
              <a:gd name="connsiteY832" fmla="*/ 419357 h 940208"/>
              <a:gd name="connsiteX833" fmla="*/ 2391737 w 2868352"/>
              <a:gd name="connsiteY833" fmla="*/ 417211 h 940208"/>
              <a:gd name="connsiteX834" fmla="*/ 2394608 w 2868352"/>
              <a:gd name="connsiteY834" fmla="*/ 415062 h 940208"/>
              <a:gd name="connsiteX835" fmla="*/ 2397478 w 2868352"/>
              <a:gd name="connsiteY835" fmla="*/ 412907 h 940208"/>
              <a:gd name="connsiteX836" fmla="*/ 2400348 w 2868352"/>
              <a:gd name="connsiteY836" fmla="*/ 410749 h 940208"/>
              <a:gd name="connsiteX837" fmla="*/ 2403218 w 2868352"/>
              <a:gd name="connsiteY837" fmla="*/ 408586 h 940208"/>
              <a:gd name="connsiteX838" fmla="*/ 2406088 w 2868352"/>
              <a:gd name="connsiteY838" fmla="*/ 406420 h 940208"/>
              <a:gd name="connsiteX839" fmla="*/ 2408958 w 2868352"/>
              <a:gd name="connsiteY839" fmla="*/ 404247 h 940208"/>
              <a:gd name="connsiteX840" fmla="*/ 2411828 w 2868352"/>
              <a:gd name="connsiteY840" fmla="*/ 402072 h 940208"/>
              <a:gd name="connsiteX841" fmla="*/ 2414698 w 2868352"/>
              <a:gd name="connsiteY841" fmla="*/ 399891 h 940208"/>
              <a:gd name="connsiteX842" fmla="*/ 2417568 w 2868352"/>
              <a:gd name="connsiteY842" fmla="*/ 397706 h 940208"/>
              <a:gd name="connsiteX843" fmla="*/ 2420439 w 2868352"/>
              <a:gd name="connsiteY843" fmla="*/ 395517 h 940208"/>
              <a:gd name="connsiteX844" fmla="*/ 2423309 w 2868352"/>
              <a:gd name="connsiteY844" fmla="*/ 393323 h 940208"/>
              <a:gd name="connsiteX845" fmla="*/ 2426193 w 2868352"/>
              <a:gd name="connsiteY845" fmla="*/ 391125 h 940208"/>
              <a:gd name="connsiteX846" fmla="*/ 2429064 w 2868352"/>
              <a:gd name="connsiteY846" fmla="*/ 388922 h 940208"/>
              <a:gd name="connsiteX847" fmla="*/ 2431934 w 2868352"/>
              <a:gd name="connsiteY847" fmla="*/ 386716 h 940208"/>
              <a:gd name="connsiteX848" fmla="*/ 2434804 w 2868352"/>
              <a:gd name="connsiteY848" fmla="*/ 384505 h 940208"/>
              <a:gd name="connsiteX849" fmla="*/ 2437674 w 2868352"/>
              <a:gd name="connsiteY849" fmla="*/ 382289 h 940208"/>
              <a:gd name="connsiteX850" fmla="*/ 2440544 w 2868352"/>
              <a:gd name="connsiteY850" fmla="*/ 380068 h 940208"/>
              <a:gd name="connsiteX851" fmla="*/ 2443414 w 2868352"/>
              <a:gd name="connsiteY851" fmla="*/ 377844 h 940208"/>
              <a:gd name="connsiteX852" fmla="*/ 2446284 w 2868352"/>
              <a:gd name="connsiteY852" fmla="*/ 375615 h 940208"/>
              <a:gd name="connsiteX853" fmla="*/ 2449154 w 2868352"/>
              <a:gd name="connsiteY853" fmla="*/ 373381 h 940208"/>
              <a:gd name="connsiteX854" fmla="*/ 2452025 w 2868352"/>
              <a:gd name="connsiteY854" fmla="*/ 371143 h 940208"/>
              <a:gd name="connsiteX855" fmla="*/ 2454895 w 2868352"/>
              <a:gd name="connsiteY855" fmla="*/ 368901 h 940208"/>
              <a:gd name="connsiteX856" fmla="*/ 2457765 w 2868352"/>
              <a:gd name="connsiteY856" fmla="*/ 366654 h 940208"/>
              <a:gd name="connsiteX857" fmla="*/ 2460635 w 2868352"/>
              <a:gd name="connsiteY857" fmla="*/ 364404 h 940208"/>
              <a:gd name="connsiteX858" fmla="*/ 2463519 w 2868352"/>
              <a:gd name="connsiteY858" fmla="*/ 362148 h 940208"/>
              <a:gd name="connsiteX859" fmla="*/ 2466390 w 2868352"/>
              <a:gd name="connsiteY859" fmla="*/ 359889 h 940208"/>
              <a:gd name="connsiteX860" fmla="*/ 2469260 w 2868352"/>
              <a:gd name="connsiteY860" fmla="*/ 357625 h 940208"/>
              <a:gd name="connsiteX861" fmla="*/ 2472130 w 2868352"/>
              <a:gd name="connsiteY861" fmla="*/ 355356 h 940208"/>
              <a:gd name="connsiteX862" fmla="*/ 2475000 w 2868352"/>
              <a:gd name="connsiteY862" fmla="*/ 353083 h 940208"/>
              <a:gd name="connsiteX863" fmla="*/ 2477870 w 2868352"/>
              <a:gd name="connsiteY863" fmla="*/ 350805 h 940208"/>
              <a:gd name="connsiteX864" fmla="*/ 2480740 w 2868352"/>
              <a:gd name="connsiteY864" fmla="*/ 348523 h 940208"/>
              <a:gd name="connsiteX865" fmla="*/ 2483610 w 2868352"/>
              <a:gd name="connsiteY865" fmla="*/ 346237 h 940208"/>
              <a:gd name="connsiteX866" fmla="*/ 2486480 w 2868352"/>
              <a:gd name="connsiteY866" fmla="*/ 343947 h 940208"/>
              <a:gd name="connsiteX867" fmla="*/ 2489351 w 2868352"/>
              <a:gd name="connsiteY867" fmla="*/ 341651 h 940208"/>
              <a:gd name="connsiteX868" fmla="*/ 2492221 w 2868352"/>
              <a:gd name="connsiteY868" fmla="*/ 339352 h 940208"/>
              <a:gd name="connsiteX869" fmla="*/ 2495091 w 2868352"/>
              <a:gd name="connsiteY869" fmla="*/ 337049 h 940208"/>
              <a:gd name="connsiteX870" fmla="*/ 2497961 w 2868352"/>
              <a:gd name="connsiteY870" fmla="*/ 334739 h 940208"/>
              <a:gd name="connsiteX871" fmla="*/ 2500846 w 2868352"/>
              <a:gd name="connsiteY871" fmla="*/ 332427 h 940208"/>
              <a:gd name="connsiteX872" fmla="*/ 2503716 w 2868352"/>
              <a:gd name="connsiteY872" fmla="*/ 330109 h 940208"/>
              <a:gd name="connsiteX873" fmla="*/ 2506586 w 2868352"/>
              <a:gd name="connsiteY873" fmla="*/ 327788 h 940208"/>
              <a:gd name="connsiteX874" fmla="*/ 2509456 w 2868352"/>
              <a:gd name="connsiteY874" fmla="*/ 325462 h 940208"/>
              <a:gd name="connsiteX875" fmla="*/ 2512326 w 2868352"/>
              <a:gd name="connsiteY875" fmla="*/ 323132 h 940208"/>
              <a:gd name="connsiteX876" fmla="*/ 2515196 w 2868352"/>
              <a:gd name="connsiteY876" fmla="*/ 320797 h 940208"/>
              <a:gd name="connsiteX877" fmla="*/ 2518066 w 2868352"/>
              <a:gd name="connsiteY877" fmla="*/ 318458 h 940208"/>
              <a:gd name="connsiteX878" fmla="*/ 2520937 w 2868352"/>
              <a:gd name="connsiteY878" fmla="*/ 316114 h 940208"/>
              <a:gd name="connsiteX879" fmla="*/ 2523807 w 2868352"/>
              <a:gd name="connsiteY879" fmla="*/ 313766 h 940208"/>
              <a:gd name="connsiteX880" fmla="*/ 2526677 w 2868352"/>
              <a:gd name="connsiteY880" fmla="*/ 311414 h 940208"/>
              <a:gd name="connsiteX881" fmla="*/ 2529547 w 2868352"/>
              <a:gd name="connsiteY881" fmla="*/ 309057 h 940208"/>
              <a:gd name="connsiteX882" fmla="*/ 2532417 w 2868352"/>
              <a:gd name="connsiteY882" fmla="*/ 306695 h 940208"/>
              <a:gd name="connsiteX883" fmla="*/ 2535287 w 2868352"/>
              <a:gd name="connsiteY883" fmla="*/ 304331 h 940208"/>
              <a:gd name="connsiteX884" fmla="*/ 2538172 w 2868352"/>
              <a:gd name="connsiteY884" fmla="*/ 301960 h 940208"/>
              <a:gd name="connsiteX885" fmla="*/ 2541042 w 2868352"/>
              <a:gd name="connsiteY885" fmla="*/ 299585 h 940208"/>
              <a:gd name="connsiteX886" fmla="*/ 2543912 w 2868352"/>
              <a:gd name="connsiteY886" fmla="*/ 297206 h 940208"/>
              <a:gd name="connsiteX887" fmla="*/ 2546782 w 2868352"/>
              <a:gd name="connsiteY887" fmla="*/ 294823 h 940208"/>
              <a:gd name="connsiteX888" fmla="*/ 2549652 w 2868352"/>
              <a:gd name="connsiteY888" fmla="*/ 292436 h 940208"/>
              <a:gd name="connsiteX889" fmla="*/ 2552522 w 2868352"/>
              <a:gd name="connsiteY889" fmla="*/ 290044 h 940208"/>
              <a:gd name="connsiteX890" fmla="*/ 2555392 w 2868352"/>
              <a:gd name="connsiteY890" fmla="*/ 287647 h 940208"/>
              <a:gd name="connsiteX891" fmla="*/ 2558263 w 2868352"/>
              <a:gd name="connsiteY891" fmla="*/ 285246 h 940208"/>
              <a:gd name="connsiteX892" fmla="*/ 2561133 w 2868352"/>
              <a:gd name="connsiteY892" fmla="*/ 282841 h 940208"/>
              <a:gd name="connsiteX893" fmla="*/ 2564003 w 2868352"/>
              <a:gd name="connsiteY893" fmla="*/ 280431 h 940208"/>
              <a:gd name="connsiteX894" fmla="*/ 2566873 w 2868352"/>
              <a:gd name="connsiteY894" fmla="*/ 278017 h 940208"/>
              <a:gd name="connsiteX895" fmla="*/ 2569743 w 2868352"/>
              <a:gd name="connsiteY895" fmla="*/ 275599 h 940208"/>
              <a:gd name="connsiteX896" fmla="*/ 2572613 w 2868352"/>
              <a:gd name="connsiteY896" fmla="*/ 273176 h 940208"/>
              <a:gd name="connsiteX897" fmla="*/ 2575483 w 2868352"/>
              <a:gd name="connsiteY897" fmla="*/ 270749 h 940208"/>
              <a:gd name="connsiteX898" fmla="*/ 2578368 w 2868352"/>
              <a:gd name="connsiteY898" fmla="*/ 268317 h 940208"/>
              <a:gd name="connsiteX899" fmla="*/ 2581238 w 2868352"/>
              <a:gd name="connsiteY899" fmla="*/ 265880 h 940208"/>
              <a:gd name="connsiteX900" fmla="*/ 2584109 w 2868352"/>
              <a:gd name="connsiteY900" fmla="*/ 263439 h 940208"/>
              <a:gd name="connsiteX901" fmla="*/ 2586979 w 2868352"/>
              <a:gd name="connsiteY901" fmla="*/ 260995 h 940208"/>
              <a:gd name="connsiteX902" fmla="*/ 2589849 w 2868352"/>
              <a:gd name="connsiteY902" fmla="*/ 258546 h 940208"/>
              <a:gd name="connsiteX903" fmla="*/ 2592719 w 2868352"/>
              <a:gd name="connsiteY903" fmla="*/ 256092 h 940208"/>
              <a:gd name="connsiteX904" fmla="*/ 2595589 w 2868352"/>
              <a:gd name="connsiteY904" fmla="*/ 253633 h 940208"/>
              <a:gd name="connsiteX905" fmla="*/ 2598459 w 2868352"/>
              <a:gd name="connsiteY905" fmla="*/ 251171 h 940208"/>
              <a:gd name="connsiteX906" fmla="*/ 2601329 w 2868352"/>
              <a:gd name="connsiteY906" fmla="*/ 248704 h 940208"/>
              <a:gd name="connsiteX907" fmla="*/ 2604199 w 2868352"/>
              <a:gd name="connsiteY907" fmla="*/ 246232 h 940208"/>
              <a:gd name="connsiteX908" fmla="*/ 2607070 w 2868352"/>
              <a:gd name="connsiteY908" fmla="*/ 243756 h 940208"/>
              <a:gd name="connsiteX909" fmla="*/ 2609940 w 2868352"/>
              <a:gd name="connsiteY909" fmla="*/ 241277 h 940208"/>
              <a:gd name="connsiteX910" fmla="*/ 2612810 w 2868352"/>
              <a:gd name="connsiteY910" fmla="*/ 238791 h 940208"/>
              <a:gd name="connsiteX911" fmla="*/ 2615694 w 2868352"/>
              <a:gd name="connsiteY911" fmla="*/ 236303 h 940208"/>
              <a:gd name="connsiteX912" fmla="*/ 2618564 w 2868352"/>
              <a:gd name="connsiteY912" fmla="*/ 233809 h 940208"/>
              <a:gd name="connsiteX913" fmla="*/ 2621435 w 2868352"/>
              <a:gd name="connsiteY913" fmla="*/ 231311 h 940208"/>
              <a:gd name="connsiteX914" fmla="*/ 2624305 w 2868352"/>
              <a:gd name="connsiteY914" fmla="*/ 228808 h 940208"/>
              <a:gd name="connsiteX915" fmla="*/ 2627175 w 2868352"/>
              <a:gd name="connsiteY915" fmla="*/ 226303 h 940208"/>
              <a:gd name="connsiteX916" fmla="*/ 2630045 w 2868352"/>
              <a:gd name="connsiteY916" fmla="*/ 223791 h 940208"/>
              <a:gd name="connsiteX917" fmla="*/ 2632915 w 2868352"/>
              <a:gd name="connsiteY917" fmla="*/ 221275 h 940208"/>
              <a:gd name="connsiteX918" fmla="*/ 2635785 w 2868352"/>
              <a:gd name="connsiteY918" fmla="*/ 218756 h 940208"/>
              <a:gd name="connsiteX919" fmla="*/ 2638655 w 2868352"/>
              <a:gd name="connsiteY919" fmla="*/ 216231 h 940208"/>
              <a:gd name="connsiteX920" fmla="*/ 2641525 w 2868352"/>
              <a:gd name="connsiteY920" fmla="*/ 213702 h 940208"/>
              <a:gd name="connsiteX921" fmla="*/ 2644396 w 2868352"/>
              <a:gd name="connsiteY921" fmla="*/ 211170 h 940208"/>
              <a:gd name="connsiteX922" fmla="*/ 2647266 w 2868352"/>
              <a:gd name="connsiteY922" fmla="*/ 208632 h 940208"/>
              <a:gd name="connsiteX923" fmla="*/ 2650136 w 2868352"/>
              <a:gd name="connsiteY923" fmla="*/ 206089 h 940208"/>
              <a:gd name="connsiteX924" fmla="*/ 2653020 w 2868352"/>
              <a:gd name="connsiteY924" fmla="*/ 203543 h 940208"/>
              <a:gd name="connsiteX925" fmla="*/ 2655891 w 2868352"/>
              <a:gd name="connsiteY925" fmla="*/ 200993 h 940208"/>
              <a:gd name="connsiteX926" fmla="*/ 2658761 w 2868352"/>
              <a:gd name="connsiteY926" fmla="*/ 198438 h 940208"/>
              <a:gd name="connsiteX927" fmla="*/ 2661631 w 2868352"/>
              <a:gd name="connsiteY927" fmla="*/ 195878 h 940208"/>
              <a:gd name="connsiteX928" fmla="*/ 2664501 w 2868352"/>
              <a:gd name="connsiteY928" fmla="*/ 193314 h 940208"/>
              <a:gd name="connsiteX929" fmla="*/ 2667371 w 2868352"/>
              <a:gd name="connsiteY929" fmla="*/ 190745 h 940208"/>
              <a:gd name="connsiteX930" fmla="*/ 2670241 w 2868352"/>
              <a:gd name="connsiteY930" fmla="*/ 188172 h 940208"/>
              <a:gd name="connsiteX931" fmla="*/ 2673111 w 2868352"/>
              <a:gd name="connsiteY931" fmla="*/ 185595 h 940208"/>
              <a:gd name="connsiteX932" fmla="*/ 2675981 w 2868352"/>
              <a:gd name="connsiteY932" fmla="*/ 183013 h 940208"/>
              <a:gd name="connsiteX933" fmla="*/ 2678852 w 2868352"/>
              <a:gd name="connsiteY933" fmla="*/ 180427 h 940208"/>
              <a:gd name="connsiteX934" fmla="*/ 2681722 w 2868352"/>
              <a:gd name="connsiteY934" fmla="*/ 177837 h 940208"/>
              <a:gd name="connsiteX935" fmla="*/ 2684592 w 2868352"/>
              <a:gd name="connsiteY935" fmla="*/ 175242 h 940208"/>
              <a:gd name="connsiteX936" fmla="*/ 2687462 w 2868352"/>
              <a:gd name="connsiteY936" fmla="*/ 172643 h 940208"/>
              <a:gd name="connsiteX937" fmla="*/ 2690347 w 2868352"/>
              <a:gd name="connsiteY937" fmla="*/ 170039 h 940208"/>
              <a:gd name="connsiteX938" fmla="*/ 2693217 w 2868352"/>
              <a:gd name="connsiteY938" fmla="*/ 167432 h 940208"/>
              <a:gd name="connsiteX939" fmla="*/ 2696087 w 2868352"/>
              <a:gd name="connsiteY939" fmla="*/ 164818 h 940208"/>
              <a:gd name="connsiteX940" fmla="*/ 2698957 w 2868352"/>
              <a:gd name="connsiteY940" fmla="*/ 162201 h 940208"/>
              <a:gd name="connsiteX941" fmla="*/ 2701827 w 2868352"/>
              <a:gd name="connsiteY941" fmla="*/ 159580 h 940208"/>
              <a:gd name="connsiteX942" fmla="*/ 2704697 w 2868352"/>
              <a:gd name="connsiteY942" fmla="*/ 156955 h 940208"/>
              <a:gd name="connsiteX943" fmla="*/ 2707567 w 2868352"/>
              <a:gd name="connsiteY943" fmla="*/ 154324 h 940208"/>
              <a:gd name="connsiteX944" fmla="*/ 2710438 w 2868352"/>
              <a:gd name="connsiteY944" fmla="*/ 151690 h 940208"/>
              <a:gd name="connsiteX945" fmla="*/ 2713308 w 2868352"/>
              <a:gd name="connsiteY945" fmla="*/ 149051 h 940208"/>
              <a:gd name="connsiteX946" fmla="*/ 2716178 w 2868352"/>
              <a:gd name="connsiteY946" fmla="*/ 146407 h 940208"/>
              <a:gd name="connsiteX947" fmla="*/ 2719048 w 2868352"/>
              <a:gd name="connsiteY947" fmla="*/ 143760 h 940208"/>
              <a:gd name="connsiteX948" fmla="*/ 2721918 w 2868352"/>
              <a:gd name="connsiteY948" fmla="*/ 141108 h 940208"/>
              <a:gd name="connsiteX949" fmla="*/ 2724788 w 2868352"/>
              <a:gd name="connsiteY949" fmla="*/ 138451 h 940208"/>
              <a:gd name="connsiteX950" fmla="*/ 2727673 w 2868352"/>
              <a:gd name="connsiteY950" fmla="*/ 135790 h 940208"/>
              <a:gd name="connsiteX951" fmla="*/ 2730543 w 2868352"/>
              <a:gd name="connsiteY951" fmla="*/ 133124 h 940208"/>
              <a:gd name="connsiteX952" fmla="*/ 2733413 w 2868352"/>
              <a:gd name="connsiteY952" fmla="*/ 130455 h 940208"/>
              <a:gd name="connsiteX953" fmla="*/ 2736283 w 2868352"/>
              <a:gd name="connsiteY953" fmla="*/ 127780 h 940208"/>
              <a:gd name="connsiteX954" fmla="*/ 2739153 w 2868352"/>
              <a:gd name="connsiteY954" fmla="*/ 125102 h 940208"/>
              <a:gd name="connsiteX955" fmla="*/ 2742023 w 2868352"/>
              <a:gd name="connsiteY955" fmla="*/ 122419 h 940208"/>
              <a:gd name="connsiteX956" fmla="*/ 2744893 w 2868352"/>
              <a:gd name="connsiteY956" fmla="*/ 119731 h 940208"/>
              <a:gd name="connsiteX957" fmla="*/ 2747764 w 2868352"/>
              <a:gd name="connsiteY957" fmla="*/ 117040 h 940208"/>
              <a:gd name="connsiteX958" fmla="*/ 2750634 w 2868352"/>
              <a:gd name="connsiteY958" fmla="*/ 114343 h 940208"/>
              <a:gd name="connsiteX959" fmla="*/ 2753504 w 2868352"/>
              <a:gd name="connsiteY959" fmla="*/ 111642 h 940208"/>
              <a:gd name="connsiteX960" fmla="*/ 2756374 w 2868352"/>
              <a:gd name="connsiteY960" fmla="*/ 108938 h 940208"/>
              <a:gd name="connsiteX961" fmla="*/ 2759244 w 2868352"/>
              <a:gd name="connsiteY961" fmla="*/ 106228 h 940208"/>
              <a:gd name="connsiteX962" fmla="*/ 2762114 w 2868352"/>
              <a:gd name="connsiteY962" fmla="*/ 103514 h 940208"/>
              <a:gd name="connsiteX963" fmla="*/ 2764984 w 2868352"/>
              <a:gd name="connsiteY963" fmla="*/ 100795 h 940208"/>
              <a:gd name="connsiteX964" fmla="*/ 2767869 w 2868352"/>
              <a:gd name="connsiteY964" fmla="*/ 98072 h 940208"/>
              <a:gd name="connsiteX965" fmla="*/ 2770739 w 2868352"/>
              <a:gd name="connsiteY965" fmla="*/ 95346 h 940208"/>
              <a:gd name="connsiteX966" fmla="*/ 2773609 w 2868352"/>
              <a:gd name="connsiteY966" fmla="*/ 92615 h 940208"/>
              <a:gd name="connsiteX967" fmla="*/ 2776479 w 2868352"/>
              <a:gd name="connsiteY967" fmla="*/ 89879 h 940208"/>
              <a:gd name="connsiteX968" fmla="*/ 2779350 w 2868352"/>
              <a:gd name="connsiteY968" fmla="*/ 87138 h 940208"/>
              <a:gd name="connsiteX969" fmla="*/ 2782220 w 2868352"/>
              <a:gd name="connsiteY969" fmla="*/ 84393 h 940208"/>
              <a:gd name="connsiteX970" fmla="*/ 2785090 w 2868352"/>
              <a:gd name="connsiteY970" fmla="*/ 81644 h 940208"/>
              <a:gd name="connsiteX971" fmla="*/ 2787960 w 2868352"/>
              <a:gd name="connsiteY971" fmla="*/ 78890 h 940208"/>
              <a:gd name="connsiteX972" fmla="*/ 2790830 w 2868352"/>
              <a:gd name="connsiteY972" fmla="*/ 76133 h 940208"/>
              <a:gd name="connsiteX973" fmla="*/ 2793700 w 2868352"/>
              <a:gd name="connsiteY973" fmla="*/ 73370 h 940208"/>
              <a:gd name="connsiteX974" fmla="*/ 2796570 w 2868352"/>
              <a:gd name="connsiteY974" fmla="*/ 70604 h 940208"/>
              <a:gd name="connsiteX975" fmla="*/ 2799440 w 2868352"/>
              <a:gd name="connsiteY975" fmla="*/ 67832 h 940208"/>
              <a:gd name="connsiteX976" fmla="*/ 2802311 w 2868352"/>
              <a:gd name="connsiteY976" fmla="*/ 65056 h 940208"/>
              <a:gd name="connsiteX977" fmla="*/ 2805195 w 2868352"/>
              <a:gd name="connsiteY977" fmla="*/ 62276 h 940208"/>
              <a:gd name="connsiteX978" fmla="*/ 2808065 w 2868352"/>
              <a:gd name="connsiteY978" fmla="*/ 59492 h 940208"/>
              <a:gd name="connsiteX979" fmla="*/ 2810936 w 2868352"/>
              <a:gd name="connsiteY979" fmla="*/ 56703 h 940208"/>
              <a:gd name="connsiteX980" fmla="*/ 2813806 w 2868352"/>
              <a:gd name="connsiteY980" fmla="*/ 53910 h 940208"/>
              <a:gd name="connsiteX981" fmla="*/ 2816676 w 2868352"/>
              <a:gd name="connsiteY981" fmla="*/ 51111 h 940208"/>
              <a:gd name="connsiteX982" fmla="*/ 2819546 w 2868352"/>
              <a:gd name="connsiteY982" fmla="*/ 48310 h 940208"/>
              <a:gd name="connsiteX983" fmla="*/ 2822416 w 2868352"/>
              <a:gd name="connsiteY983" fmla="*/ 45504 h 940208"/>
              <a:gd name="connsiteX984" fmla="*/ 2825286 w 2868352"/>
              <a:gd name="connsiteY984" fmla="*/ 42692 h 940208"/>
              <a:gd name="connsiteX985" fmla="*/ 2828156 w 2868352"/>
              <a:gd name="connsiteY985" fmla="*/ 39877 h 940208"/>
              <a:gd name="connsiteX986" fmla="*/ 2831026 w 2868352"/>
              <a:gd name="connsiteY986" fmla="*/ 37058 h 940208"/>
              <a:gd name="connsiteX987" fmla="*/ 2833897 w 2868352"/>
              <a:gd name="connsiteY987" fmla="*/ 34233 h 940208"/>
              <a:gd name="connsiteX988" fmla="*/ 2836767 w 2868352"/>
              <a:gd name="connsiteY988" fmla="*/ 31405 h 940208"/>
              <a:gd name="connsiteX989" fmla="*/ 2839637 w 2868352"/>
              <a:gd name="connsiteY989" fmla="*/ 28572 h 940208"/>
              <a:gd name="connsiteX990" fmla="*/ 2842521 w 2868352"/>
              <a:gd name="connsiteY990" fmla="*/ 25735 h 940208"/>
              <a:gd name="connsiteX991" fmla="*/ 2845391 w 2868352"/>
              <a:gd name="connsiteY991" fmla="*/ 22893 h 940208"/>
              <a:gd name="connsiteX992" fmla="*/ 2848262 w 2868352"/>
              <a:gd name="connsiteY992" fmla="*/ 20047 h 940208"/>
              <a:gd name="connsiteX993" fmla="*/ 2851132 w 2868352"/>
              <a:gd name="connsiteY993" fmla="*/ 17196 h 940208"/>
              <a:gd name="connsiteX994" fmla="*/ 2854002 w 2868352"/>
              <a:gd name="connsiteY994" fmla="*/ 14340 h 940208"/>
              <a:gd name="connsiteX995" fmla="*/ 2856872 w 2868352"/>
              <a:gd name="connsiteY995" fmla="*/ 11482 h 940208"/>
              <a:gd name="connsiteX996" fmla="*/ 2859742 w 2868352"/>
              <a:gd name="connsiteY996" fmla="*/ 8618 h 940208"/>
              <a:gd name="connsiteX997" fmla="*/ 2862612 w 2868352"/>
              <a:gd name="connsiteY997" fmla="*/ 5749 h 940208"/>
              <a:gd name="connsiteX998" fmla="*/ 2865482 w 2868352"/>
              <a:gd name="connsiteY998" fmla="*/ 2877 h 940208"/>
              <a:gd name="connsiteX999" fmla="*/ 2868352 w 2868352"/>
              <a:gd name="connsiteY999" fmla="*/ 0 h 9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868352" h="940208">
                <a:moveTo>
                  <a:pt x="0" y="676478"/>
                </a:moveTo>
                <a:lnTo>
                  <a:pt x="2872" y="677993"/>
                </a:lnTo>
                <a:lnTo>
                  <a:pt x="5742" y="679523"/>
                </a:lnTo>
                <a:lnTo>
                  <a:pt x="8613" y="681038"/>
                </a:lnTo>
                <a:lnTo>
                  <a:pt x="11485" y="682538"/>
                </a:lnTo>
                <a:lnTo>
                  <a:pt x="14356" y="684054"/>
                </a:lnTo>
                <a:lnTo>
                  <a:pt x="17227" y="685554"/>
                </a:lnTo>
                <a:lnTo>
                  <a:pt x="20098" y="687040"/>
                </a:lnTo>
                <a:lnTo>
                  <a:pt x="22970" y="688541"/>
                </a:lnTo>
                <a:lnTo>
                  <a:pt x="25841" y="690027"/>
                </a:lnTo>
                <a:lnTo>
                  <a:pt x="28711" y="691513"/>
                </a:lnTo>
                <a:lnTo>
                  <a:pt x="31583" y="692985"/>
                </a:lnTo>
                <a:lnTo>
                  <a:pt x="34455" y="694456"/>
                </a:lnTo>
                <a:lnTo>
                  <a:pt x="37326" y="695928"/>
                </a:lnTo>
                <a:lnTo>
                  <a:pt x="40196" y="697399"/>
                </a:lnTo>
                <a:lnTo>
                  <a:pt x="43068" y="698856"/>
                </a:lnTo>
                <a:lnTo>
                  <a:pt x="45939" y="700313"/>
                </a:lnTo>
                <a:lnTo>
                  <a:pt x="48811" y="701770"/>
                </a:lnTo>
                <a:lnTo>
                  <a:pt x="51681" y="703212"/>
                </a:lnTo>
                <a:lnTo>
                  <a:pt x="54553" y="704654"/>
                </a:lnTo>
                <a:lnTo>
                  <a:pt x="57424" y="706097"/>
                </a:lnTo>
                <a:lnTo>
                  <a:pt x="60296" y="707525"/>
                </a:lnTo>
                <a:lnTo>
                  <a:pt x="63166" y="708952"/>
                </a:lnTo>
                <a:lnTo>
                  <a:pt x="66038" y="710380"/>
                </a:lnTo>
                <a:lnTo>
                  <a:pt x="68909" y="711808"/>
                </a:lnTo>
                <a:lnTo>
                  <a:pt x="71781" y="713221"/>
                </a:lnTo>
                <a:lnTo>
                  <a:pt x="74651" y="714634"/>
                </a:lnTo>
                <a:lnTo>
                  <a:pt x="77522" y="716047"/>
                </a:lnTo>
                <a:lnTo>
                  <a:pt x="80394" y="717446"/>
                </a:lnTo>
                <a:lnTo>
                  <a:pt x="83266" y="718845"/>
                </a:lnTo>
                <a:lnTo>
                  <a:pt x="86137" y="720243"/>
                </a:lnTo>
                <a:lnTo>
                  <a:pt x="89007" y="721628"/>
                </a:lnTo>
                <a:lnTo>
                  <a:pt x="91879" y="723012"/>
                </a:lnTo>
                <a:lnTo>
                  <a:pt x="94750" y="724396"/>
                </a:lnTo>
                <a:lnTo>
                  <a:pt x="97622" y="725780"/>
                </a:lnTo>
                <a:lnTo>
                  <a:pt x="100492" y="727149"/>
                </a:lnTo>
                <a:lnTo>
                  <a:pt x="103364" y="728519"/>
                </a:lnTo>
                <a:lnTo>
                  <a:pt x="106235" y="729888"/>
                </a:lnTo>
                <a:lnTo>
                  <a:pt x="109107" y="731243"/>
                </a:lnTo>
                <a:lnTo>
                  <a:pt x="111977" y="732598"/>
                </a:lnTo>
                <a:lnTo>
                  <a:pt x="114849" y="733953"/>
                </a:lnTo>
                <a:lnTo>
                  <a:pt x="117720" y="735293"/>
                </a:lnTo>
                <a:lnTo>
                  <a:pt x="120592" y="736634"/>
                </a:lnTo>
                <a:lnTo>
                  <a:pt x="123462" y="737974"/>
                </a:lnTo>
                <a:lnTo>
                  <a:pt x="126333" y="739300"/>
                </a:lnTo>
                <a:lnTo>
                  <a:pt x="129205" y="740640"/>
                </a:lnTo>
                <a:lnTo>
                  <a:pt x="132077" y="741966"/>
                </a:lnTo>
                <a:lnTo>
                  <a:pt x="134947" y="743277"/>
                </a:lnTo>
                <a:lnTo>
                  <a:pt x="137818" y="744589"/>
                </a:lnTo>
                <a:lnTo>
                  <a:pt x="140690" y="745900"/>
                </a:lnTo>
                <a:lnTo>
                  <a:pt x="143561" y="747211"/>
                </a:lnTo>
                <a:lnTo>
                  <a:pt x="146432" y="748522"/>
                </a:lnTo>
                <a:lnTo>
                  <a:pt x="149303" y="749819"/>
                </a:lnTo>
                <a:lnTo>
                  <a:pt x="152175" y="751101"/>
                </a:lnTo>
                <a:lnTo>
                  <a:pt x="155046" y="752398"/>
                </a:lnTo>
                <a:lnTo>
                  <a:pt x="157916" y="753680"/>
                </a:lnTo>
                <a:lnTo>
                  <a:pt x="160788" y="754962"/>
                </a:lnTo>
                <a:lnTo>
                  <a:pt x="163660" y="756229"/>
                </a:lnTo>
                <a:lnTo>
                  <a:pt x="166531" y="757511"/>
                </a:lnTo>
                <a:lnTo>
                  <a:pt x="169401" y="758779"/>
                </a:lnTo>
                <a:lnTo>
                  <a:pt x="172273" y="760032"/>
                </a:lnTo>
                <a:lnTo>
                  <a:pt x="175145" y="761299"/>
                </a:lnTo>
                <a:lnTo>
                  <a:pt x="178016" y="762552"/>
                </a:lnTo>
                <a:lnTo>
                  <a:pt x="180888" y="763805"/>
                </a:lnTo>
                <a:lnTo>
                  <a:pt x="183758" y="765043"/>
                </a:lnTo>
                <a:lnTo>
                  <a:pt x="186629" y="766282"/>
                </a:lnTo>
                <a:lnTo>
                  <a:pt x="189501" y="767520"/>
                </a:lnTo>
                <a:lnTo>
                  <a:pt x="192373" y="768759"/>
                </a:lnTo>
                <a:lnTo>
                  <a:pt x="195243" y="769982"/>
                </a:lnTo>
                <a:lnTo>
                  <a:pt x="198114" y="771206"/>
                </a:lnTo>
                <a:lnTo>
                  <a:pt x="200986" y="772416"/>
                </a:lnTo>
                <a:lnTo>
                  <a:pt x="203857" y="773639"/>
                </a:lnTo>
                <a:lnTo>
                  <a:pt x="206728" y="774849"/>
                </a:lnTo>
                <a:lnTo>
                  <a:pt x="209599" y="776043"/>
                </a:lnTo>
                <a:lnTo>
                  <a:pt x="212471" y="777252"/>
                </a:lnTo>
                <a:lnTo>
                  <a:pt x="215342" y="778447"/>
                </a:lnTo>
                <a:lnTo>
                  <a:pt x="218212" y="779642"/>
                </a:lnTo>
                <a:lnTo>
                  <a:pt x="221084" y="780822"/>
                </a:lnTo>
                <a:lnTo>
                  <a:pt x="223956" y="782017"/>
                </a:lnTo>
                <a:lnTo>
                  <a:pt x="226827" y="783182"/>
                </a:lnTo>
                <a:lnTo>
                  <a:pt x="229697" y="784362"/>
                </a:lnTo>
                <a:lnTo>
                  <a:pt x="232569" y="785528"/>
                </a:lnTo>
                <a:lnTo>
                  <a:pt x="235440" y="786693"/>
                </a:lnTo>
                <a:lnTo>
                  <a:pt x="238312" y="787859"/>
                </a:lnTo>
                <a:lnTo>
                  <a:pt x="241182" y="789024"/>
                </a:lnTo>
                <a:lnTo>
                  <a:pt x="244054" y="790175"/>
                </a:lnTo>
                <a:lnTo>
                  <a:pt x="246925" y="791312"/>
                </a:lnTo>
                <a:lnTo>
                  <a:pt x="249797" y="792463"/>
                </a:lnTo>
                <a:lnTo>
                  <a:pt x="252667" y="793599"/>
                </a:lnTo>
                <a:lnTo>
                  <a:pt x="255539" y="794735"/>
                </a:lnTo>
                <a:lnTo>
                  <a:pt x="258410" y="795872"/>
                </a:lnTo>
                <a:lnTo>
                  <a:pt x="261282" y="796994"/>
                </a:lnTo>
                <a:lnTo>
                  <a:pt x="264153" y="798116"/>
                </a:lnTo>
                <a:lnTo>
                  <a:pt x="267023" y="799237"/>
                </a:lnTo>
                <a:lnTo>
                  <a:pt x="269895" y="800345"/>
                </a:lnTo>
                <a:lnTo>
                  <a:pt x="272767" y="801452"/>
                </a:lnTo>
                <a:lnTo>
                  <a:pt x="275638" y="802559"/>
                </a:lnTo>
                <a:lnTo>
                  <a:pt x="278508" y="803652"/>
                </a:lnTo>
                <a:lnTo>
                  <a:pt x="281380" y="804744"/>
                </a:lnTo>
                <a:lnTo>
                  <a:pt x="284251" y="805837"/>
                </a:lnTo>
                <a:lnTo>
                  <a:pt x="287123" y="806930"/>
                </a:lnTo>
                <a:lnTo>
                  <a:pt x="289993" y="808008"/>
                </a:lnTo>
                <a:lnTo>
                  <a:pt x="292865" y="809086"/>
                </a:lnTo>
                <a:lnTo>
                  <a:pt x="295736" y="810164"/>
                </a:lnTo>
                <a:lnTo>
                  <a:pt x="298608" y="811228"/>
                </a:lnTo>
                <a:lnTo>
                  <a:pt x="301478" y="812291"/>
                </a:lnTo>
                <a:lnTo>
                  <a:pt x="304350" y="813355"/>
                </a:lnTo>
                <a:lnTo>
                  <a:pt x="307221" y="814404"/>
                </a:lnTo>
                <a:lnTo>
                  <a:pt x="310093" y="815453"/>
                </a:lnTo>
                <a:lnTo>
                  <a:pt x="312963" y="816502"/>
                </a:lnTo>
                <a:lnTo>
                  <a:pt x="315834" y="817551"/>
                </a:lnTo>
                <a:lnTo>
                  <a:pt x="318706" y="818585"/>
                </a:lnTo>
                <a:lnTo>
                  <a:pt x="321578" y="819620"/>
                </a:lnTo>
                <a:lnTo>
                  <a:pt x="324448" y="820654"/>
                </a:lnTo>
                <a:lnTo>
                  <a:pt x="327319" y="821674"/>
                </a:lnTo>
                <a:lnTo>
                  <a:pt x="330191" y="822694"/>
                </a:lnTo>
                <a:lnTo>
                  <a:pt x="333062" y="823713"/>
                </a:lnTo>
                <a:lnTo>
                  <a:pt x="335933" y="824719"/>
                </a:lnTo>
                <a:lnTo>
                  <a:pt x="338804" y="825724"/>
                </a:lnTo>
                <a:lnTo>
                  <a:pt x="341676" y="826729"/>
                </a:lnTo>
                <a:lnTo>
                  <a:pt x="344547" y="827720"/>
                </a:lnTo>
                <a:lnTo>
                  <a:pt x="347419" y="828725"/>
                </a:lnTo>
                <a:lnTo>
                  <a:pt x="350289" y="829716"/>
                </a:lnTo>
                <a:lnTo>
                  <a:pt x="353161" y="830692"/>
                </a:lnTo>
                <a:lnTo>
                  <a:pt x="356032" y="831668"/>
                </a:lnTo>
                <a:lnTo>
                  <a:pt x="358904" y="832644"/>
                </a:lnTo>
                <a:lnTo>
                  <a:pt x="361774" y="833621"/>
                </a:lnTo>
                <a:lnTo>
                  <a:pt x="364645" y="834597"/>
                </a:lnTo>
                <a:lnTo>
                  <a:pt x="367517" y="835558"/>
                </a:lnTo>
                <a:lnTo>
                  <a:pt x="370389" y="836505"/>
                </a:lnTo>
                <a:lnTo>
                  <a:pt x="373259" y="837467"/>
                </a:lnTo>
                <a:lnTo>
                  <a:pt x="376130" y="838414"/>
                </a:lnTo>
                <a:lnTo>
                  <a:pt x="379002" y="839361"/>
                </a:lnTo>
                <a:lnTo>
                  <a:pt x="381873" y="840308"/>
                </a:lnTo>
                <a:lnTo>
                  <a:pt x="384744" y="841240"/>
                </a:lnTo>
                <a:lnTo>
                  <a:pt x="387615" y="842173"/>
                </a:lnTo>
                <a:lnTo>
                  <a:pt x="390487" y="843091"/>
                </a:lnTo>
                <a:lnTo>
                  <a:pt x="393358" y="844023"/>
                </a:lnTo>
                <a:lnTo>
                  <a:pt x="396228" y="844941"/>
                </a:lnTo>
                <a:lnTo>
                  <a:pt x="399100" y="845859"/>
                </a:lnTo>
                <a:lnTo>
                  <a:pt x="401972" y="846762"/>
                </a:lnTo>
                <a:lnTo>
                  <a:pt x="404843" y="847665"/>
                </a:lnTo>
                <a:lnTo>
                  <a:pt x="407713" y="848569"/>
                </a:lnTo>
                <a:lnTo>
                  <a:pt x="410585" y="849472"/>
                </a:lnTo>
                <a:lnTo>
                  <a:pt x="413456" y="850361"/>
                </a:lnTo>
                <a:lnTo>
                  <a:pt x="416328" y="851249"/>
                </a:lnTo>
                <a:lnTo>
                  <a:pt x="419198" y="852123"/>
                </a:lnTo>
                <a:lnTo>
                  <a:pt x="422070" y="853012"/>
                </a:lnTo>
                <a:lnTo>
                  <a:pt x="424941" y="853886"/>
                </a:lnTo>
                <a:lnTo>
                  <a:pt x="427813" y="854760"/>
                </a:lnTo>
                <a:lnTo>
                  <a:pt x="430684" y="855620"/>
                </a:lnTo>
                <a:lnTo>
                  <a:pt x="433555" y="856479"/>
                </a:lnTo>
                <a:lnTo>
                  <a:pt x="436426" y="857339"/>
                </a:lnTo>
                <a:lnTo>
                  <a:pt x="439298" y="858184"/>
                </a:lnTo>
                <a:lnTo>
                  <a:pt x="442169" y="859044"/>
                </a:lnTo>
                <a:lnTo>
                  <a:pt x="445039" y="859889"/>
                </a:lnTo>
                <a:lnTo>
                  <a:pt x="447911" y="860719"/>
                </a:lnTo>
                <a:lnTo>
                  <a:pt x="450783" y="861564"/>
                </a:lnTo>
                <a:lnTo>
                  <a:pt x="453654" y="862395"/>
                </a:lnTo>
                <a:lnTo>
                  <a:pt x="456524" y="863210"/>
                </a:lnTo>
                <a:lnTo>
                  <a:pt x="459396" y="864041"/>
                </a:lnTo>
                <a:lnTo>
                  <a:pt x="462268" y="864857"/>
                </a:lnTo>
                <a:lnTo>
                  <a:pt x="465139" y="865673"/>
                </a:lnTo>
                <a:lnTo>
                  <a:pt x="468009" y="866474"/>
                </a:lnTo>
                <a:lnTo>
                  <a:pt x="470881" y="867275"/>
                </a:lnTo>
                <a:lnTo>
                  <a:pt x="473752" y="868077"/>
                </a:lnTo>
                <a:lnTo>
                  <a:pt x="476624" y="868878"/>
                </a:lnTo>
                <a:lnTo>
                  <a:pt x="479494" y="869665"/>
                </a:lnTo>
                <a:lnTo>
                  <a:pt x="482366" y="870451"/>
                </a:lnTo>
                <a:lnTo>
                  <a:pt x="485237" y="871238"/>
                </a:lnTo>
                <a:lnTo>
                  <a:pt x="488109" y="872010"/>
                </a:lnTo>
                <a:lnTo>
                  <a:pt x="490979" y="872782"/>
                </a:lnTo>
                <a:lnTo>
                  <a:pt x="493850" y="873555"/>
                </a:lnTo>
                <a:lnTo>
                  <a:pt x="496722" y="874312"/>
                </a:lnTo>
                <a:lnTo>
                  <a:pt x="499594" y="875084"/>
                </a:lnTo>
                <a:lnTo>
                  <a:pt x="502464" y="875827"/>
                </a:lnTo>
                <a:lnTo>
                  <a:pt x="505335" y="876585"/>
                </a:lnTo>
                <a:lnTo>
                  <a:pt x="508207" y="877328"/>
                </a:lnTo>
                <a:lnTo>
                  <a:pt x="511079" y="878071"/>
                </a:lnTo>
                <a:lnTo>
                  <a:pt x="513949" y="878814"/>
                </a:lnTo>
                <a:lnTo>
                  <a:pt x="516820" y="879543"/>
                </a:lnTo>
                <a:lnTo>
                  <a:pt x="519692" y="880271"/>
                </a:lnTo>
                <a:lnTo>
                  <a:pt x="522563" y="880999"/>
                </a:lnTo>
                <a:lnTo>
                  <a:pt x="525435" y="881713"/>
                </a:lnTo>
                <a:lnTo>
                  <a:pt x="528305" y="882442"/>
                </a:lnTo>
                <a:lnTo>
                  <a:pt x="531177" y="883141"/>
                </a:lnTo>
                <a:lnTo>
                  <a:pt x="534048" y="883855"/>
                </a:lnTo>
                <a:lnTo>
                  <a:pt x="536920" y="884554"/>
                </a:lnTo>
                <a:lnTo>
                  <a:pt x="539790" y="885254"/>
                </a:lnTo>
                <a:lnTo>
                  <a:pt x="542662" y="885953"/>
                </a:lnTo>
                <a:lnTo>
                  <a:pt x="545533" y="886638"/>
                </a:lnTo>
                <a:lnTo>
                  <a:pt x="548405" y="887322"/>
                </a:lnTo>
                <a:lnTo>
                  <a:pt x="551275" y="888007"/>
                </a:lnTo>
                <a:lnTo>
                  <a:pt x="554146" y="888677"/>
                </a:lnTo>
                <a:lnTo>
                  <a:pt x="557018" y="889348"/>
                </a:lnTo>
                <a:lnTo>
                  <a:pt x="559890" y="890018"/>
                </a:lnTo>
                <a:lnTo>
                  <a:pt x="562760" y="890688"/>
                </a:lnTo>
                <a:lnTo>
                  <a:pt x="565631" y="891344"/>
                </a:lnTo>
                <a:lnTo>
                  <a:pt x="568503" y="891999"/>
                </a:lnTo>
                <a:lnTo>
                  <a:pt x="571374" y="892640"/>
                </a:lnTo>
                <a:lnTo>
                  <a:pt x="574245" y="893296"/>
                </a:lnTo>
                <a:lnTo>
                  <a:pt x="577116" y="893937"/>
                </a:lnTo>
                <a:lnTo>
                  <a:pt x="579988" y="894563"/>
                </a:lnTo>
                <a:lnTo>
                  <a:pt x="582859" y="895204"/>
                </a:lnTo>
                <a:lnTo>
                  <a:pt x="585729" y="895831"/>
                </a:lnTo>
                <a:lnTo>
                  <a:pt x="588601" y="896457"/>
                </a:lnTo>
                <a:lnTo>
                  <a:pt x="591473" y="897069"/>
                </a:lnTo>
                <a:lnTo>
                  <a:pt x="594344" y="897681"/>
                </a:lnTo>
                <a:lnTo>
                  <a:pt x="597214" y="898293"/>
                </a:lnTo>
                <a:lnTo>
                  <a:pt x="600086" y="898905"/>
                </a:lnTo>
                <a:lnTo>
                  <a:pt x="602957" y="899502"/>
                </a:lnTo>
                <a:lnTo>
                  <a:pt x="605829" y="900100"/>
                </a:lnTo>
                <a:lnTo>
                  <a:pt x="608701" y="900697"/>
                </a:lnTo>
                <a:lnTo>
                  <a:pt x="611571" y="901280"/>
                </a:lnTo>
                <a:lnTo>
                  <a:pt x="614442" y="901862"/>
                </a:lnTo>
                <a:lnTo>
                  <a:pt x="617314" y="902445"/>
                </a:lnTo>
                <a:lnTo>
                  <a:pt x="620185" y="903013"/>
                </a:lnTo>
                <a:lnTo>
                  <a:pt x="623056" y="903582"/>
                </a:lnTo>
                <a:lnTo>
                  <a:pt x="625927" y="904150"/>
                </a:lnTo>
                <a:lnTo>
                  <a:pt x="628799" y="904718"/>
                </a:lnTo>
                <a:lnTo>
                  <a:pt x="631670" y="905272"/>
                </a:lnTo>
                <a:lnTo>
                  <a:pt x="634540" y="905825"/>
                </a:lnTo>
                <a:lnTo>
                  <a:pt x="637412" y="906379"/>
                </a:lnTo>
                <a:lnTo>
                  <a:pt x="640284" y="906918"/>
                </a:lnTo>
                <a:lnTo>
                  <a:pt x="643155" y="907457"/>
                </a:lnTo>
                <a:lnTo>
                  <a:pt x="646025" y="907996"/>
                </a:lnTo>
                <a:lnTo>
                  <a:pt x="648897" y="908521"/>
                </a:lnTo>
                <a:lnTo>
                  <a:pt x="651768" y="909045"/>
                </a:lnTo>
                <a:lnTo>
                  <a:pt x="654640" y="909570"/>
                </a:lnTo>
                <a:lnTo>
                  <a:pt x="657510" y="910094"/>
                </a:lnTo>
                <a:lnTo>
                  <a:pt x="660382" y="910604"/>
                </a:lnTo>
                <a:lnTo>
                  <a:pt x="663253" y="911114"/>
                </a:lnTo>
                <a:lnTo>
                  <a:pt x="666125" y="911609"/>
                </a:lnTo>
                <a:lnTo>
                  <a:pt x="668995" y="912119"/>
                </a:lnTo>
                <a:lnTo>
                  <a:pt x="671867" y="912614"/>
                </a:lnTo>
                <a:lnTo>
                  <a:pt x="674738" y="913110"/>
                </a:lnTo>
                <a:lnTo>
                  <a:pt x="677610" y="913591"/>
                </a:lnTo>
                <a:lnTo>
                  <a:pt x="680480" y="914071"/>
                </a:lnTo>
                <a:lnTo>
                  <a:pt x="683351" y="914552"/>
                </a:lnTo>
                <a:lnTo>
                  <a:pt x="686223" y="915018"/>
                </a:lnTo>
                <a:lnTo>
                  <a:pt x="689095" y="915499"/>
                </a:lnTo>
                <a:lnTo>
                  <a:pt x="691966" y="915951"/>
                </a:lnTo>
                <a:lnTo>
                  <a:pt x="694836" y="916417"/>
                </a:lnTo>
                <a:lnTo>
                  <a:pt x="697708" y="916869"/>
                </a:lnTo>
                <a:lnTo>
                  <a:pt x="700579" y="917320"/>
                </a:lnTo>
                <a:lnTo>
                  <a:pt x="703451" y="917772"/>
                </a:lnTo>
                <a:lnTo>
                  <a:pt x="706321" y="918209"/>
                </a:lnTo>
                <a:lnTo>
                  <a:pt x="709193" y="918646"/>
                </a:lnTo>
                <a:lnTo>
                  <a:pt x="712064" y="919083"/>
                </a:lnTo>
                <a:lnTo>
                  <a:pt x="714936" y="919520"/>
                </a:lnTo>
                <a:lnTo>
                  <a:pt x="717806" y="919943"/>
                </a:lnTo>
                <a:lnTo>
                  <a:pt x="720678" y="920365"/>
                </a:lnTo>
                <a:lnTo>
                  <a:pt x="723549" y="920773"/>
                </a:lnTo>
                <a:lnTo>
                  <a:pt x="726421" y="921196"/>
                </a:lnTo>
                <a:lnTo>
                  <a:pt x="729291" y="921604"/>
                </a:lnTo>
                <a:lnTo>
                  <a:pt x="732162" y="921997"/>
                </a:lnTo>
                <a:lnTo>
                  <a:pt x="735034" y="922405"/>
                </a:lnTo>
                <a:lnTo>
                  <a:pt x="737906" y="922798"/>
                </a:lnTo>
                <a:lnTo>
                  <a:pt x="740776" y="923177"/>
                </a:lnTo>
                <a:lnTo>
                  <a:pt x="743647" y="923570"/>
                </a:lnTo>
                <a:lnTo>
                  <a:pt x="746519" y="923949"/>
                </a:lnTo>
                <a:lnTo>
                  <a:pt x="749391" y="924328"/>
                </a:lnTo>
                <a:lnTo>
                  <a:pt x="752261" y="924692"/>
                </a:lnTo>
                <a:lnTo>
                  <a:pt x="755132" y="925071"/>
                </a:lnTo>
                <a:lnTo>
                  <a:pt x="758004" y="925421"/>
                </a:lnTo>
                <a:lnTo>
                  <a:pt x="760875" y="925785"/>
                </a:lnTo>
                <a:lnTo>
                  <a:pt x="763745" y="926135"/>
                </a:lnTo>
                <a:lnTo>
                  <a:pt x="766617" y="926484"/>
                </a:lnTo>
                <a:lnTo>
                  <a:pt x="769489" y="926834"/>
                </a:lnTo>
                <a:lnTo>
                  <a:pt x="772360" y="927184"/>
                </a:lnTo>
                <a:lnTo>
                  <a:pt x="775230" y="927519"/>
                </a:lnTo>
                <a:lnTo>
                  <a:pt x="778102" y="927854"/>
                </a:lnTo>
                <a:lnTo>
                  <a:pt x="780973" y="928174"/>
                </a:lnTo>
                <a:lnTo>
                  <a:pt x="783845" y="928495"/>
                </a:lnTo>
                <a:lnTo>
                  <a:pt x="786717" y="928815"/>
                </a:lnTo>
                <a:lnTo>
                  <a:pt x="789587" y="929136"/>
                </a:lnTo>
                <a:lnTo>
                  <a:pt x="792458" y="929442"/>
                </a:lnTo>
                <a:lnTo>
                  <a:pt x="795330" y="929748"/>
                </a:lnTo>
                <a:lnTo>
                  <a:pt x="798202" y="930054"/>
                </a:lnTo>
                <a:lnTo>
                  <a:pt x="801072" y="930345"/>
                </a:lnTo>
                <a:lnTo>
                  <a:pt x="803943" y="930636"/>
                </a:lnTo>
                <a:lnTo>
                  <a:pt x="806815" y="930928"/>
                </a:lnTo>
                <a:lnTo>
                  <a:pt x="809686" y="931219"/>
                </a:lnTo>
                <a:lnTo>
                  <a:pt x="812557" y="931496"/>
                </a:lnTo>
                <a:lnTo>
                  <a:pt x="815428" y="931773"/>
                </a:lnTo>
                <a:lnTo>
                  <a:pt x="818300" y="932035"/>
                </a:lnTo>
                <a:lnTo>
                  <a:pt x="821171" y="932297"/>
                </a:lnTo>
                <a:lnTo>
                  <a:pt x="824041" y="932560"/>
                </a:lnTo>
                <a:lnTo>
                  <a:pt x="826913" y="932822"/>
                </a:lnTo>
                <a:lnTo>
                  <a:pt x="829784" y="933070"/>
                </a:lnTo>
                <a:lnTo>
                  <a:pt x="832656" y="933332"/>
                </a:lnTo>
                <a:lnTo>
                  <a:pt x="835526" y="933565"/>
                </a:lnTo>
                <a:lnTo>
                  <a:pt x="838398" y="933813"/>
                </a:lnTo>
                <a:lnTo>
                  <a:pt x="841269" y="934046"/>
                </a:lnTo>
                <a:lnTo>
                  <a:pt x="844141" y="934279"/>
                </a:lnTo>
                <a:lnTo>
                  <a:pt x="847011" y="934497"/>
                </a:lnTo>
                <a:lnTo>
                  <a:pt x="849883" y="934731"/>
                </a:lnTo>
                <a:lnTo>
                  <a:pt x="852754" y="934949"/>
                </a:lnTo>
                <a:lnTo>
                  <a:pt x="855626" y="935153"/>
                </a:lnTo>
                <a:lnTo>
                  <a:pt x="858496" y="935371"/>
                </a:lnTo>
                <a:lnTo>
                  <a:pt x="861368" y="935575"/>
                </a:lnTo>
                <a:lnTo>
                  <a:pt x="864239" y="935765"/>
                </a:lnTo>
                <a:lnTo>
                  <a:pt x="867111" y="935969"/>
                </a:lnTo>
                <a:lnTo>
                  <a:pt x="869982" y="936158"/>
                </a:lnTo>
                <a:lnTo>
                  <a:pt x="872852" y="936348"/>
                </a:lnTo>
                <a:lnTo>
                  <a:pt x="875724" y="936522"/>
                </a:lnTo>
                <a:lnTo>
                  <a:pt x="878595" y="936697"/>
                </a:lnTo>
                <a:lnTo>
                  <a:pt x="881467" y="936872"/>
                </a:lnTo>
                <a:lnTo>
                  <a:pt x="884337" y="937047"/>
                </a:lnTo>
                <a:lnTo>
                  <a:pt x="887209" y="937207"/>
                </a:lnTo>
                <a:lnTo>
                  <a:pt x="890080" y="937367"/>
                </a:lnTo>
                <a:lnTo>
                  <a:pt x="892952" y="937528"/>
                </a:lnTo>
                <a:lnTo>
                  <a:pt x="895822" y="937673"/>
                </a:lnTo>
                <a:lnTo>
                  <a:pt x="898694" y="937834"/>
                </a:lnTo>
                <a:lnTo>
                  <a:pt x="901565" y="937965"/>
                </a:lnTo>
                <a:lnTo>
                  <a:pt x="904437" y="938110"/>
                </a:lnTo>
                <a:lnTo>
                  <a:pt x="907307" y="938242"/>
                </a:lnTo>
                <a:lnTo>
                  <a:pt x="910179" y="938373"/>
                </a:lnTo>
                <a:lnTo>
                  <a:pt x="913050" y="938504"/>
                </a:lnTo>
                <a:lnTo>
                  <a:pt x="915922" y="938620"/>
                </a:lnTo>
                <a:lnTo>
                  <a:pt x="918792" y="938737"/>
                </a:lnTo>
                <a:lnTo>
                  <a:pt x="921663" y="938854"/>
                </a:lnTo>
                <a:lnTo>
                  <a:pt x="924535" y="938955"/>
                </a:lnTo>
                <a:lnTo>
                  <a:pt x="927407" y="939058"/>
                </a:lnTo>
                <a:lnTo>
                  <a:pt x="930277" y="939159"/>
                </a:lnTo>
                <a:lnTo>
                  <a:pt x="933148" y="939247"/>
                </a:lnTo>
                <a:lnTo>
                  <a:pt x="936020" y="939334"/>
                </a:lnTo>
                <a:lnTo>
                  <a:pt x="938891" y="939422"/>
                </a:lnTo>
                <a:lnTo>
                  <a:pt x="941762" y="939509"/>
                </a:lnTo>
                <a:lnTo>
                  <a:pt x="944633" y="939582"/>
                </a:lnTo>
                <a:lnTo>
                  <a:pt x="947505" y="939655"/>
                </a:lnTo>
                <a:lnTo>
                  <a:pt x="950376" y="939728"/>
                </a:lnTo>
                <a:lnTo>
                  <a:pt x="953248" y="939786"/>
                </a:lnTo>
                <a:lnTo>
                  <a:pt x="956118" y="939844"/>
                </a:lnTo>
                <a:lnTo>
                  <a:pt x="958990" y="939902"/>
                </a:lnTo>
                <a:lnTo>
                  <a:pt x="961861" y="939946"/>
                </a:lnTo>
                <a:lnTo>
                  <a:pt x="964733" y="939990"/>
                </a:lnTo>
                <a:lnTo>
                  <a:pt x="967603" y="940034"/>
                </a:lnTo>
                <a:lnTo>
                  <a:pt x="970474" y="940077"/>
                </a:lnTo>
                <a:lnTo>
                  <a:pt x="973346" y="940106"/>
                </a:lnTo>
                <a:lnTo>
                  <a:pt x="976218" y="940136"/>
                </a:lnTo>
                <a:lnTo>
                  <a:pt x="979088" y="940165"/>
                </a:lnTo>
                <a:lnTo>
                  <a:pt x="981959" y="940179"/>
                </a:lnTo>
                <a:lnTo>
                  <a:pt x="984824" y="940194"/>
                </a:lnTo>
                <a:lnTo>
                  <a:pt x="987708" y="940209"/>
                </a:lnTo>
                <a:lnTo>
                  <a:pt x="990578" y="940209"/>
                </a:lnTo>
                <a:lnTo>
                  <a:pt x="993448" y="940209"/>
                </a:lnTo>
                <a:lnTo>
                  <a:pt x="996319" y="940209"/>
                </a:lnTo>
                <a:lnTo>
                  <a:pt x="999189" y="940209"/>
                </a:lnTo>
                <a:lnTo>
                  <a:pt x="1002059" y="940194"/>
                </a:lnTo>
                <a:lnTo>
                  <a:pt x="1004929" y="940179"/>
                </a:lnTo>
                <a:lnTo>
                  <a:pt x="1007799" y="940150"/>
                </a:lnTo>
                <a:lnTo>
                  <a:pt x="1010669" y="940136"/>
                </a:lnTo>
                <a:lnTo>
                  <a:pt x="1013539" y="940106"/>
                </a:lnTo>
                <a:lnTo>
                  <a:pt x="1016409" y="940063"/>
                </a:lnTo>
                <a:lnTo>
                  <a:pt x="1019280" y="940034"/>
                </a:lnTo>
                <a:lnTo>
                  <a:pt x="1022150" y="939990"/>
                </a:lnTo>
                <a:lnTo>
                  <a:pt x="1025034" y="939946"/>
                </a:lnTo>
                <a:lnTo>
                  <a:pt x="1027904" y="939888"/>
                </a:lnTo>
                <a:lnTo>
                  <a:pt x="1030775" y="939830"/>
                </a:lnTo>
                <a:lnTo>
                  <a:pt x="1033645" y="939771"/>
                </a:lnTo>
                <a:lnTo>
                  <a:pt x="1036515" y="939713"/>
                </a:lnTo>
                <a:lnTo>
                  <a:pt x="1039385" y="939640"/>
                </a:lnTo>
                <a:lnTo>
                  <a:pt x="1042255" y="939567"/>
                </a:lnTo>
                <a:lnTo>
                  <a:pt x="1045125" y="939494"/>
                </a:lnTo>
                <a:lnTo>
                  <a:pt x="1047995" y="939407"/>
                </a:lnTo>
                <a:lnTo>
                  <a:pt x="1050865" y="939320"/>
                </a:lnTo>
                <a:lnTo>
                  <a:pt x="1053736" y="939232"/>
                </a:lnTo>
                <a:lnTo>
                  <a:pt x="1056606" y="939130"/>
                </a:lnTo>
                <a:lnTo>
                  <a:pt x="1059476" y="939043"/>
                </a:lnTo>
                <a:lnTo>
                  <a:pt x="1062361" y="938926"/>
                </a:lnTo>
                <a:lnTo>
                  <a:pt x="1065231" y="938824"/>
                </a:lnTo>
                <a:lnTo>
                  <a:pt x="1068101" y="938708"/>
                </a:lnTo>
                <a:lnTo>
                  <a:pt x="1070971" y="938591"/>
                </a:lnTo>
                <a:lnTo>
                  <a:pt x="1073841" y="938475"/>
                </a:lnTo>
                <a:lnTo>
                  <a:pt x="1076711" y="938344"/>
                </a:lnTo>
                <a:lnTo>
                  <a:pt x="1079581" y="938212"/>
                </a:lnTo>
                <a:lnTo>
                  <a:pt x="1082451" y="938081"/>
                </a:lnTo>
                <a:lnTo>
                  <a:pt x="1085322" y="937936"/>
                </a:lnTo>
                <a:lnTo>
                  <a:pt x="1088192" y="937805"/>
                </a:lnTo>
                <a:lnTo>
                  <a:pt x="1091062" y="937644"/>
                </a:lnTo>
                <a:lnTo>
                  <a:pt x="1093932" y="937499"/>
                </a:lnTo>
                <a:lnTo>
                  <a:pt x="1096802" y="937338"/>
                </a:lnTo>
                <a:lnTo>
                  <a:pt x="1099687" y="937178"/>
                </a:lnTo>
                <a:lnTo>
                  <a:pt x="1102557" y="937018"/>
                </a:lnTo>
                <a:lnTo>
                  <a:pt x="1105427" y="936843"/>
                </a:lnTo>
                <a:lnTo>
                  <a:pt x="1108297" y="936668"/>
                </a:lnTo>
                <a:lnTo>
                  <a:pt x="1111167" y="936493"/>
                </a:lnTo>
                <a:lnTo>
                  <a:pt x="1114037" y="936304"/>
                </a:lnTo>
                <a:lnTo>
                  <a:pt x="1116908" y="936115"/>
                </a:lnTo>
                <a:lnTo>
                  <a:pt x="1119778" y="935925"/>
                </a:lnTo>
                <a:lnTo>
                  <a:pt x="1122648" y="935736"/>
                </a:lnTo>
                <a:lnTo>
                  <a:pt x="1125518" y="935532"/>
                </a:lnTo>
                <a:lnTo>
                  <a:pt x="1128388" y="935328"/>
                </a:lnTo>
                <a:lnTo>
                  <a:pt x="1131258" y="935109"/>
                </a:lnTo>
                <a:lnTo>
                  <a:pt x="1134128" y="934905"/>
                </a:lnTo>
                <a:lnTo>
                  <a:pt x="1137013" y="934687"/>
                </a:lnTo>
                <a:lnTo>
                  <a:pt x="1139883" y="934454"/>
                </a:lnTo>
                <a:lnTo>
                  <a:pt x="1142753" y="934235"/>
                </a:lnTo>
                <a:lnTo>
                  <a:pt x="1145623" y="934002"/>
                </a:lnTo>
                <a:lnTo>
                  <a:pt x="1148493" y="933769"/>
                </a:lnTo>
                <a:lnTo>
                  <a:pt x="1151364" y="933521"/>
                </a:lnTo>
                <a:lnTo>
                  <a:pt x="1154234" y="933274"/>
                </a:lnTo>
                <a:lnTo>
                  <a:pt x="1157104" y="933026"/>
                </a:lnTo>
                <a:lnTo>
                  <a:pt x="1159974" y="932778"/>
                </a:lnTo>
                <a:lnTo>
                  <a:pt x="1162844" y="932516"/>
                </a:lnTo>
                <a:lnTo>
                  <a:pt x="1165714" y="932254"/>
                </a:lnTo>
                <a:lnTo>
                  <a:pt x="1168584" y="931977"/>
                </a:lnTo>
                <a:lnTo>
                  <a:pt x="1171454" y="931715"/>
                </a:lnTo>
                <a:lnTo>
                  <a:pt x="1174324" y="931438"/>
                </a:lnTo>
                <a:lnTo>
                  <a:pt x="1177209" y="931161"/>
                </a:lnTo>
                <a:lnTo>
                  <a:pt x="1180079" y="930870"/>
                </a:lnTo>
                <a:lnTo>
                  <a:pt x="1182949" y="930578"/>
                </a:lnTo>
                <a:lnTo>
                  <a:pt x="1185820" y="930287"/>
                </a:lnTo>
                <a:lnTo>
                  <a:pt x="1188690" y="929996"/>
                </a:lnTo>
                <a:lnTo>
                  <a:pt x="1191560" y="929689"/>
                </a:lnTo>
                <a:lnTo>
                  <a:pt x="1194430" y="929384"/>
                </a:lnTo>
                <a:lnTo>
                  <a:pt x="1197300" y="929063"/>
                </a:lnTo>
                <a:lnTo>
                  <a:pt x="1200170" y="928757"/>
                </a:lnTo>
                <a:lnTo>
                  <a:pt x="1203040" y="928437"/>
                </a:lnTo>
                <a:lnTo>
                  <a:pt x="1205910" y="928116"/>
                </a:lnTo>
                <a:lnTo>
                  <a:pt x="1208781" y="927781"/>
                </a:lnTo>
                <a:lnTo>
                  <a:pt x="1211651" y="927446"/>
                </a:lnTo>
                <a:lnTo>
                  <a:pt x="1214535" y="927111"/>
                </a:lnTo>
                <a:lnTo>
                  <a:pt x="1217406" y="926761"/>
                </a:lnTo>
                <a:lnTo>
                  <a:pt x="1220276" y="926426"/>
                </a:lnTo>
                <a:lnTo>
                  <a:pt x="1223146" y="926076"/>
                </a:lnTo>
                <a:lnTo>
                  <a:pt x="1226016" y="925712"/>
                </a:lnTo>
                <a:lnTo>
                  <a:pt x="1228886" y="925362"/>
                </a:lnTo>
                <a:lnTo>
                  <a:pt x="1231756" y="924998"/>
                </a:lnTo>
                <a:lnTo>
                  <a:pt x="1234626" y="924619"/>
                </a:lnTo>
                <a:lnTo>
                  <a:pt x="1237496" y="924255"/>
                </a:lnTo>
                <a:lnTo>
                  <a:pt x="1240367" y="923876"/>
                </a:lnTo>
                <a:lnTo>
                  <a:pt x="1243237" y="923498"/>
                </a:lnTo>
                <a:lnTo>
                  <a:pt x="1246107" y="923104"/>
                </a:lnTo>
                <a:lnTo>
                  <a:pt x="1248977" y="922711"/>
                </a:lnTo>
                <a:lnTo>
                  <a:pt x="1251862" y="922318"/>
                </a:lnTo>
                <a:lnTo>
                  <a:pt x="1254732" y="921924"/>
                </a:lnTo>
                <a:lnTo>
                  <a:pt x="1257602" y="921516"/>
                </a:lnTo>
                <a:lnTo>
                  <a:pt x="1260472" y="921108"/>
                </a:lnTo>
                <a:lnTo>
                  <a:pt x="1263342" y="920700"/>
                </a:lnTo>
                <a:lnTo>
                  <a:pt x="1266212" y="920278"/>
                </a:lnTo>
                <a:lnTo>
                  <a:pt x="1269082" y="919855"/>
                </a:lnTo>
                <a:lnTo>
                  <a:pt x="1271952" y="919433"/>
                </a:lnTo>
                <a:lnTo>
                  <a:pt x="1274823" y="918996"/>
                </a:lnTo>
                <a:lnTo>
                  <a:pt x="1277693" y="918559"/>
                </a:lnTo>
                <a:lnTo>
                  <a:pt x="1280563" y="918122"/>
                </a:lnTo>
                <a:lnTo>
                  <a:pt x="1283433" y="917685"/>
                </a:lnTo>
                <a:lnTo>
                  <a:pt x="1286303" y="917233"/>
                </a:lnTo>
                <a:lnTo>
                  <a:pt x="1289188" y="916781"/>
                </a:lnTo>
                <a:lnTo>
                  <a:pt x="1292058" y="916330"/>
                </a:lnTo>
                <a:lnTo>
                  <a:pt x="1294928" y="915863"/>
                </a:lnTo>
                <a:lnTo>
                  <a:pt x="1297798" y="915397"/>
                </a:lnTo>
                <a:lnTo>
                  <a:pt x="1300668" y="914931"/>
                </a:lnTo>
                <a:lnTo>
                  <a:pt x="1303538" y="914450"/>
                </a:lnTo>
                <a:lnTo>
                  <a:pt x="1306408" y="913969"/>
                </a:lnTo>
                <a:lnTo>
                  <a:pt x="1309279" y="913489"/>
                </a:lnTo>
                <a:lnTo>
                  <a:pt x="1312149" y="913008"/>
                </a:lnTo>
                <a:lnTo>
                  <a:pt x="1315019" y="912513"/>
                </a:lnTo>
                <a:lnTo>
                  <a:pt x="1317889" y="912017"/>
                </a:lnTo>
                <a:lnTo>
                  <a:pt x="1320759" y="911522"/>
                </a:lnTo>
                <a:lnTo>
                  <a:pt x="1323629" y="911012"/>
                </a:lnTo>
                <a:lnTo>
                  <a:pt x="1326514" y="910502"/>
                </a:lnTo>
                <a:lnTo>
                  <a:pt x="1329384" y="909992"/>
                </a:lnTo>
                <a:lnTo>
                  <a:pt x="1332254" y="909467"/>
                </a:lnTo>
                <a:lnTo>
                  <a:pt x="1335124" y="908943"/>
                </a:lnTo>
                <a:lnTo>
                  <a:pt x="1337994" y="908419"/>
                </a:lnTo>
                <a:lnTo>
                  <a:pt x="1340864" y="907894"/>
                </a:lnTo>
                <a:lnTo>
                  <a:pt x="1343735" y="907355"/>
                </a:lnTo>
                <a:lnTo>
                  <a:pt x="1346605" y="906816"/>
                </a:lnTo>
                <a:lnTo>
                  <a:pt x="1349475" y="906262"/>
                </a:lnTo>
                <a:lnTo>
                  <a:pt x="1352345" y="905723"/>
                </a:lnTo>
                <a:lnTo>
                  <a:pt x="1355215" y="905170"/>
                </a:lnTo>
                <a:lnTo>
                  <a:pt x="1358085" y="904601"/>
                </a:lnTo>
                <a:lnTo>
                  <a:pt x="1360955" y="904048"/>
                </a:lnTo>
                <a:lnTo>
                  <a:pt x="1363825" y="903480"/>
                </a:lnTo>
                <a:lnTo>
                  <a:pt x="1366710" y="902897"/>
                </a:lnTo>
                <a:lnTo>
                  <a:pt x="1369580" y="902329"/>
                </a:lnTo>
                <a:lnTo>
                  <a:pt x="1372450" y="901746"/>
                </a:lnTo>
                <a:lnTo>
                  <a:pt x="1375321" y="901163"/>
                </a:lnTo>
                <a:lnTo>
                  <a:pt x="1378191" y="900580"/>
                </a:lnTo>
                <a:lnTo>
                  <a:pt x="1381061" y="899983"/>
                </a:lnTo>
                <a:lnTo>
                  <a:pt x="1383931" y="899386"/>
                </a:lnTo>
                <a:lnTo>
                  <a:pt x="1386801" y="898774"/>
                </a:lnTo>
                <a:lnTo>
                  <a:pt x="1389671" y="898176"/>
                </a:lnTo>
                <a:lnTo>
                  <a:pt x="1392541" y="897565"/>
                </a:lnTo>
                <a:lnTo>
                  <a:pt x="1395411" y="896953"/>
                </a:lnTo>
                <a:lnTo>
                  <a:pt x="1398282" y="896326"/>
                </a:lnTo>
                <a:lnTo>
                  <a:pt x="1401152" y="895700"/>
                </a:lnTo>
                <a:lnTo>
                  <a:pt x="1404036" y="895073"/>
                </a:lnTo>
                <a:lnTo>
                  <a:pt x="1406906" y="894447"/>
                </a:lnTo>
                <a:lnTo>
                  <a:pt x="1409777" y="893806"/>
                </a:lnTo>
                <a:lnTo>
                  <a:pt x="1412647" y="893165"/>
                </a:lnTo>
                <a:lnTo>
                  <a:pt x="1415517" y="892509"/>
                </a:lnTo>
                <a:lnTo>
                  <a:pt x="1418387" y="891868"/>
                </a:lnTo>
                <a:lnTo>
                  <a:pt x="1421257" y="891212"/>
                </a:lnTo>
                <a:lnTo>
                  <a:pt x="1424127" y="890557"/>
                </a:lnTo>
                <a:lnTo>
                  <a:pt x="1426997" y="889887"/>
                </a:lnTo>
                <a:lnTo>
                  <a:pt x="1429867" y="889217"/>
                </a:lnTo>
                <a:lnTo>
                  <a:pt x="1432738" y="888546"/>
                </a:lnTo>
                <a:lnTo>
                  <a:pt x="1435608" y="887861"/>
                </a:lnTo>
                <a:lnTo>
                  <a:pt x="1438478" y="887191"/>
                </a:lnTo>
                <a:lnTo>
                  <a:pt x="1441362" y="886506"/>
                </a:lnTo>
                <a:lnTo>
                  <a:pt x="1444233" y="885807"/>
                </a:lnTo>
                <a:lnTo>
                  <a:pt x="1447103" y="885122"/>
                </a:lnTo>
                <a:lnTo>
                  <a:pt x="1449973" y="884423"/>
                </a:lnTo>
                <a:lnTo>
                  <a:pt x="1452843" y="883709"/>
                </a:lnTo>
                <a:lnTo>
                  <a:pt x="1455713" y="883010"/>
                </a:lnTo>
                <a:lnTo>
                  <a:pt x="1458583" y="882296"/>
                </a:lnTo>
                <a:lnTo>
                  <a:pt x="1461453" y="881582"/>
                </a:lnTo>
                <a:lnTo>
                  <a:pt x="1464323" y="880854"/>
                </a:lnTo>
                <a:lnTo>
                  <a:pt x="1467194" y="880125"/>
                </a:lnTo>
                <a:lnTo>
                  <a:pt x="1470064" y="879397"/>
                </a:lnTo>
                <a:lnTo>
                  <a:pt x="1472934" y="878668"/>
                </a:lnTo>
                <a:lnTo>
                  <a:pt x="1475804" y="877925"/>
                </a:lnTo>
                <a:lnTo>
                  <a:pt x="1478689" y="877182"/>
                </a:lnTo>
                <a:lnTo>
                  <a:pt x="1481559" y="876439"/>
                </a:lnTo>
                <a:lnTo>
                  <a:pt x="1484429" y="875682"/>
                </a:lnTo>
                <a:lnTo>
                  <a:pt x="1487299" y="874924"/>
                </a:lnTo>
                <a:lnTo>
                  <a:pt x="1490169" y="874166"/>
                </a:lnTo>
                <a:lnTo>
                  <a:pt x="1493039" y="873394"/>
                </a:lnTo>
                <a:lnTo>
                  <a:pt x="1495909" y="872637"/>
                </a:lnTo>
                <a:lnTo>
                  <a:pt x="1498780" y="871850"/>
                </a:lnTo>
                <a:lnTo>
                  <a:pt x="1501650" y="871078"/>
                </a:lnTo>
                <a:lnTo>
                  <a:pt x="1504520" y="870291"/>
                </a:lnTo>
                <a:lnTo>
                  <a:pt x="1507390" y="869504"/>
                </a:lnTo>
                <a:lnTo>
                  <a:pt x="1510260" y="868718"/>
                </a:lnTo>
                <a:lnTo>
                  <a:pt x="1513130" y="867916"/>
                </a:lnTo>
                <a:lnTo>
                  <a:pt x="1516015" y="867115"/>
                </a:lnTo>
                <a:lnTo>
                  <a:pt x="1518885" y="866314"/>
                </a:lnTo>
                <a:lnTo>
                  <a:pt x="1521755" y="865498"/>
                </a:lnTo>
                <a:lnTo>
                  <a:pt x="1524625" y="864697"/>
                </a:lnTo>
                <a:lnTo>
                  <a:pt x="1527495" y="863866"/>
                </a:lnTo>
                <a:lnTo>
                  <a:pt x="1530365" y="863050"/>
                </a:lnTo>
                <a:lnTo>
                  <a:pt x="1533236" y="862220"/>
                </a:lnTo>
                <a:lnTo>
                  <a:pt x="1536106" y="861389"/>
                </a:lnTo>
                <a:lnTo>
                  <a:pt x="1538976" y="860559"/>
                </a:lnTo>
                <a:lnTo>
                  <a:pt x="1541846" y="859714"/>
                </a:lnTo>
                <a:lnTo>
                  <a:pt x="1544716" y="858869"/>
                </a:lnTo>
                <a:lnTo>
                  <a:pt x="1547586" y="858024"/>
                </a:lnTo>
                <a:lnTo>
                  <a:pt x="1550456" y="857164"/>
                </a:lnTo>
                <a:lnTo>
                  <a:pt x="1553326" y="856305"/>
                </a:lnTo>
                <a:lnTo>
                  <a:pt x="1556211" y="855445"/>
                </a:lnTo>
                <a:lnTo>
                  <a:pt x="1559081" y="854586"/>
                </a:lnTo>
                <a:lnTo>
                  <a:pt x="1561951" y="853711"/>
                </a:lnTo>
                <a:lnTo>
                  <a:pt x="1564821" y="852837"/>
                </a:lnTo>
                <a:lnTo>
                  <a:pt x="1567692" y="851949"/>
                </a:lnTo>
                <a:lnTo>
                  <a:pt x="1570562" y="851074"/>
                </a:lnTo>
                <a:lnTo>
                  <a:pt x="1573432" y="850186"/>
                </a:lnTo>
                <a:lnTo>
                  <a:pt x="1576302" y="849282"/>
                </a:lnTo>
                <a:lnTo>
                  <a:pt x="1579172" y="848394"/>
                </a:lnTo>
                <a:lnTo>
                  <a:pt x="1582042" y="847490"/>
                </a:lnTo>
                <a:lnTo>
                  <a:pt x="1584912" y="846587"/>
                </a:lnTo>
                <a:lnTo>
                  <a:pt x="1587782" y="845669"/>
                </a:lnTo>
                <a:lnTo>
                  <a:pt x="1590653" y="844751"/>
                </a:lnTo>
                <a:lnTo>
                  <a:pt x="1593537" y="843834"/>
                </a:lnTo>
                <a:lnTo>
                  <a:pt x="1596407" y="842916"/>
                </a:lnTo>
                <a:lnTo>
                  <a:pt x="1599278" y="841983"/>
                </a:lnTo>
                <a:lnTo>
                  <a:pt x="1602148" y="841051"/>
                </a:lnTo>
                <a:lnTo>
                  <a:pt x="1605018" y="840118"/>
                </a:lnTo>
                <a:lnTo>
                  <a:pt x="1607888" y="839171"/>
                </a:lnTo>
                <a:lnTo>
                  <a:pt x="1610758" y="838224"/>
                </a:lnTo>
                <a:lnTo>
                  <a:pt x="1613628" y="837277"/>
                </a:lnTo>
                <a:lnTo>
                  <a:pt x="1616498" y="836316"/>
                </a:lnTo>
                <a:lnTo>
                  <a:pt x="1619368" y="835354"/>
                </a:lnTo>
                <a:lnTo>
                  <a:pt x="1622239" y="834393"/>
                </a:lnTo>
                <a:lnTo>
                  <a:pt x="1625109" y="833431"/>
                </a:lnTo>
                <a:lnTo>
                  <a:pt x="1627979" y="832455"/>
                </a:lnTo>
                <a:lnTo>
                  <a:pt x="1630864" y="831479"/>
                </a:lnTo>
                <a:lnTo>
                  <a:pt x="1633734" y="830503"/>
                </a:lnTo>
                <a:lnTo>
                  <a:pt x="1636604" y="829512"/>
                </a:lnTo>
                <a:lnTo>
                  <a:pt x="1639474" y="828521"/>
                </a:lnTo>
                <a:lnTo>
                  <a:pt x="1642344" y="827531"/>
                </a:lnTo>
                <a:lnTo>
                  <a:pt x="1645214" y="826525"/>
                </a:lnTo>
                <a:lnTo>
                  <a:pt x="1648084" y="825520"/>
                </a:lnTo>
                <a:lnTo>
                  <a:pt x="1650954" y="824515"/>
                </a:lnTo>
                <a:lnTo>
                  <a:pt x="1653824" y="823509"/>
                </a:lnTo>
                <a:lnTo>
                  <a:pt x="1656695" y="822490"/>
                </a:lnTo>
                <a:lnTo>
                  <a:pt x="1659565" y="821470"/>
                </a:lnTo>
                <a:lnTo>
                  <a:pt x="1662435" y="820435"/>
                </a:lnTo>
                <a:lnTo>
                  <a:pt x="1665305" y="819416"/>
                </a:lnTo>
                <a:lnTo>
                  <a:pt x="1668190" y="818381"/>
                </a:lnTo>
                <a:lnTo>
                  <a:pt x="1671060" y="817347"/>
                </a:lnTo>
                <a:lnTo>
                  <a:pt x="1673930" y="816298"/>
                </a:lnTo>
                <a:lnTo>
                  <a:pt x="1676800" y="815249"/>
                </a:lnTo>
                <a:lnTo>
                  <a:pt x="1679670" y="814200"/>
                </a:lnTo>
                <a:lnTo>
                  <a:pt x="1682540" y="813136"/>
                </a:lnTo>
                <a:lnTo>
                  <a:pt x="1685410" y="812087"/>
                </a:lnTo>
                <a:lnTo>
                  <a:pt x="1688280" y="811009"/>
                </a:lnTo>
                <a:lnTo>
                  <a:pt x="1691151" y="809946"/>
                </a:lnTo>
                <a:lnTo>
                  <a:pt x="1694021" y="808868"/>
                </a:lnTo>
                <a:lnTo>
                  <a:pt x="1696891" y="807790"/>
                </a:lnTo>
                <a:lnTo>
                  <a:pt x="1699761" y="806711"/>
                </a:lnTo>
                <a:lnTo>
                  <a:pt x="1702631" y="805619"/>
                </a:lnTo>
                <a:lnTo>
                  <a:pt x="1705516" y="804526"/>
                </a:lnTo>
                <a:lnTo>
                  <a:pt x="1708386" y="803433"/>
                </a:lnTo>
                <a:lnTo>
                  <a:pt x="1711256" y="802341"/>
                </a:lnTo>
                <a:lnTo>
                  <a:pt x="1714126" y="801233"/>
                </a:lnTo>
                <a:lnTo>
                  <a:pt x="1716996" y="800126"/>
                </a:lnTo>
                <a:lnTo>
                  <a:pt x="1719866" y="799004"/>
                </a:lnTo>
                <a:lnTo>
                  <a:pt x="1722736" y="797897"/>
                </a:lnTo>
                <a:lnTo>
                  <a:pt x="1725607" y="796761"/>
                </a:lnTo>
                <a:lnTo>
                  <a:pt x="1728477" y="795639"/>
                </a:lnTo>
                <a:lnTo>
                  <a:pt x="1731347" y="794502"/>
                </a:lnTo>
                <a:lnTo>
                  <a:pt x="1734217" y="793381"/>
                </a:lnTo>
                <a:lnTo>
                  <a:pt x="1737087" y="792230"/>
                </a:lnTo>
                <a:lnTo>
                  <a:pt x="1739957" y="791093"/>
                </a:lnTo>
                <a:lnTo>
                  <a:pt x="1742842" y="789942"/>
                </a:lnTo>
                <a:lnTo>
                  <a:pt x="1745712" y="788791"/>
                </a:lnTo>
                <a:lnTo>
                  <a:pt x="1748582" y="787626"/>
                </a:lnTo>
                <a:lnTo>
                  <a:pt x="1751452" y="786460"/>
                </a:lnTo>
                <a:lnTo>
                  <a:pt x="1754322" y="785295"/>
                </a:lnTo>
                <a:lnTo>
                  <a:pt x="1757193" y="784129"/>
                </a:lnTo>
                <a:lnTo>
                  <a:pt x="1760063" y="782949"/>
                </a:lnTo>
                <a:lnTo>
                  <a:pt x="1762933" y="781769"/>
                </a:lnTo>
                <a:lnTo>
                  <a:pt x="1765803" y="780589"/>
                </a:lnTo>
                <a:lnTo>
                  <a:pt x="1768673" y="779409"/>
                </a:lnTo>
                <a:lnTo>
                  <a:pt x="1771543" y="778214"/>
                </a:lnTo>
                <a:lnTo>
                  <a:pt x="1774413" y="777005"/>
                </a:lnTo>
                <a:lnTo>
                  <a:pt x="1777283" y="775810"/>
                </a:lnTo>
                <a:lnTo>
                  <a:pt x="1780154" y="774601"/>
                </a:lnTo>
                <a:lnTo>
                  <a:pt x="1783038" y="773392"/>
                </a:lnTo>
                <a:lnTo>
                  <a:pt x="1785908" y="772182"/>
                </a:lnTo>
                <a:lnTo>
                  <a:pt x="1788778" y="770959"/>
                </a:lnTo>
                <a:lnTo>
                  <a:pt x="1791649" y="769735"/>
                </a:lnTo>
                <a:lnTo>
                  <a:pt x="1794519" y="768511"/>
                </a:lnTo>
                <a:lnTo>
                  <a:pt x="1797389" y="767273"/>
                </a:lnTo>
                <a:lnTo>
                  <a:pt x="1800259" y="766034"/>
                </a:lnTo>
                <a:lnTo>
                  <a:pt x="1803129" y="764796"/>
                </a:lnTo>
                <a:lnTo>
                  <a:pt x="1805999" y="763543"/>
                </a:lnTo>
                <a:lnTo>
                  <a:pt x="1808869" y="762304"/>
                </a:lnTo>
                <a:lnTo>
                  <a:pt x="1811739" y="761052"/>
                </a:lnTo>
                <a:lnTo>
                  <a:pt x="1814610" y="759784"/>
                </a:lnTo>
                <a:lnTo>
                  <a:pt x="1817480" y="758517"/>
                </a:lnTo>
                <a:lnTo>
                  <a:pt x="1820364" y="757249"/>
                </a:lnTo>
                <a:lnTo>
                  <a:pt x="1823234" y="755982"/>
                </a:lnTo>
                <a:lnTo>
                  <a:pt x="1826105" y="754699"/>
                </a:lnTo>
                <a:lnTo>
                  <a:pt x="1828975" y="753417"/>
                </a:lnTo>
                <a:lnTo>
                  <a:pt x="1831845" y="752135"/>
                </a:lnTo>
                <a:lnTo>
                  <a:pt x="1834715" y="750853"/>
                </a:lnTo>
                <a:lnTo>
                  <a:pt x="1837585" y="749556"/>
                </a:lnTo>
                <a:lnTo>
                  <a:pt x="1840455" y="748260"/>
                </a:lnTo>
                <a:lnTo>
                  <a:pt x="1843325" y="746949"/>
                </a:lnTo>
                <a:lnTo>
                  <a:pt x="1846195" y="745652"/>
                </a:lnTo>
                <a:lnTo>
                  <a:pt x="1849066" y="744326"/>
                </a:lnTo>
                <a:lnTo>
                  <a:pt x="1851936" y="743015"/>
                </a:lnTo>
                <a:lnTo>
                  <a:pt x="1854806" y="741689"/>
                </a:lnTo>
                <a:lnTo>
                  <a:pt x="1857691" y="740363"/>
                </a:lnTo>
                <a:lnTo>
                  <a:pt x="1860561" y="739038"/>
                </a:lnTo>
                <a:lnTo>
                  <a:pt x="1863431" y="737712"/>
                </a:lnTo>
                <a:lnTo>
                  <a:pt x="1866301" y="736372"/>
                </a:lnTo>
                <a:lnTo>
                  <a:pt x="1869171" y="735031"/>
                </a:lnTo>
                <a:lnTo>
                  <a:pt x="1872041" y="733676"/>
                </a:lnTo>
                <a:lnTo>
                  <a:pt x="1874911" y="732321"/>
                </a:lnTo>
                <a:lnTo>
                  <a:pt x="1877781" y="730966"/>
                </a:lnTo>
                <a:lnTo>
                  <a:pt x="1880652" y="729611"/>
                </a:lnTo>
                <a:lnTo>
                  <a:pt x="1883522" y="728242"/>
                </a:lnTo>
                <a:lnTo>
                  <a:pt x="1886392" y="726872"/>
                </a:lnTo>
                <a:lnTo>
                  <a:pt x="1889262" y="725503"/>
                </a:lnTo>
                <a:lnTo>
                  <a:pt x="1892132" y="724119"/>
                </a:lnTo>
                <a:lnTo>
                  <a:pt x="1895017" y="722735"/>
                </a:lnTo>
                <a:lnTo>
                  <a:pt x="1897887" y="721351"/>
                </a:lnTo>
                <a:lnTo>
                  <a:pt x="1900757" y="719967"/>
                </a:lnTo>
                <a:lnTo>
                  <a:pt x="1903627" y="718568"/>
                </a:lnTo>
                <a:lnTo>
                  <a:pt x="1906497" y="717169"/>
                </a:lnTo>
                <a:lnTo>
                  <a:pt x="1909367" y="715756"/>
                </a:lnTo>
                <a:lnTo>
                  <a:pt x="1912238" y="714358"/>
                </a:lnTo>
                <a:lnTo>
                  <a:pt x="1915108" y="712944"/>
                </a:lnTo>
                <a:lnTo>
                  <a:pt x="1917978" y="711516"/>
                </a:lnTo>
                <a:lnTo>
                  <a:pt x="1920848" y="710103"/>
                </a:lnTo>
                <a:lnTo>
                  <a:pt x="1923718" y="708676"/>
                </a:lnTo>
                <a:lnTo>
                  <a:pt x="1926588" y="707248"/>
                </a:lnTo>
                <a:lnTo>
                  <a:pt x="1929458" y="705805"/>
                </a:lnTo>
                <a:lnTo>
                  <a:pt x="1932343" y="704363"/>
                </a:lnTo>
                <a:lnTo>
                  <a:pt x="1935213" y="702921"/>
                </a:lnTo>
                <a:lnTo>
                  <a:pt x="1938083" y="701478"/>
                </a:lnTo>
                <a:lnTo>
                  <a:pt x="1940953" y="700021"/>
                </a:lnTo>
                <a:lnTo>
                  <a:pt x="1943823" y="698564"/>
                </a:lnTo>
                <a:lnTo>
                  <a:pt x="1946693" y="697108"/>
                </a:lnTo>
                <a:lnTo>
                  <a:pt x="1949564" y="695636"/>
                </a:lnTo>
                <a:lnTo>
                  <a:pt x="1952434" y="694165"/>
                </a:lnTo>
                <a:lnTo>
                  <a:pt x="1955304" y="692693"/>
                </a:lnTo>
                <a:lnTo>
                  <a:pt x="1958174" y="691207"/>
                </a:lnTo>
                <a:lnTo>
                  <a:pt x="1961044" y="689721"/>
                </a:lnTo>
                <a:lnTo>
                  <a:pt x="1963914" y="688235"/>
                </a:lnTo>
                <a:lnTo>
                  <a:pt x="1966784" y="686749"/>
                </a:lnTo>
                <a:lnTo>
                  <a:pt x="1969654" y="685248"/>
                </a:lnTo>
                <a:lnTo>
                  <a:pt x="1972539" y="683748"/>
                </a:lnTo>
                <a:lnTo>
                  <a:pt x="1975409" y="682247"/>
                </a:lnTo>
                <a:lnTo>
                  <a:pt x="1978279" y="680732"/>
                </a:lnTo>
                <a:lnTo>
                  <a:pt x="1981149" y="679217"/>
                </a:lnTo>
                <a:lnTo>
                  <a:pt x="1984020" y="677702"/>
                </a:lnTo>
                <a:lnTo>
                  <a:pt x="1986890" y="676172"/>
                </a:lnTo>
                <a:lnTo>
                  <a:pt x="1989760" y="674642"/>
                </a:lnTo>
                <a:lnTo>
                  <a:pt x="1992630" y="673112"/>
                </a:lnTo>
                <a:lnTo>
                  <a:pt x="1995500" y="671583"/>
                </a:lnTo>
                <a:lnTo>
                  <a:pt x="1998370" y="670038"/>
                </a:lnTo>
                <a:lnTo>
                  <a:pt x="2001240" y="668494"/>
                </a:lnTo>
                <a:lnTo>
                  <a:pt x="2004110" y="666935"/>
                </a:lnTo>
                <a:lnTo>
                  <a:pt x="2006981" y="665391"/>
                </a:lnTo>
                <a:lnTo>
                  <a:pt x="2009865" y="663832"/>
                </a:lnTo>
                <a:lnTo>
                  <a:pt x="2012735" y="662258"/>
                </a:lnTo>
                <a:lnTo>
                  <a:pt x="2015606" y="660699"/>
                </a:lnTo>
                <a:lnTo>
                  <a:pt x="2018476" y="659126"/>
                </a:lnTo>
                <a:lnTo>
                  <a:pt x="2021346" y="657552"/>
                </a:lnTo>
                <a:lnTo>
                  <a:pt x="2024216" y="655964"/>
                </a:lnTo>
                <a:lnTo>
                  <a:pt x="2027086" y="654376"/>
                </a:lnTo>
                <a:lnTo>
                  <a:pt x="2029956" y="652788"/>
                </a:lnTo>
                <a:lnTo>
                  <a:pt x="2032826" y="651200"/>
                </a:lnTo>
                <a:lnTo>
                  <a:pt x="2035696" y="649598"/>
                </a:lnTo>
                <a:lnTo>
                  <a:pt x="2038567" y="647995"/>
                </a:lnTo>
                <a:lnTo>
                  <a:pt x="2041437" y="646392"/>
                </a:lnTo>
                <a:lnTo>
                  <a:pt x="2044307" y="644775"/>
                </a:lnTo>
                <a:lnTo>
                  <a:pt x="2047192" y="643158"/>
                </a:lnTo>
                <a:lnTo>
                  <a:pt x="2050062" y="641541"/>
                </a:lnTo>
                <a:lnTo>
                  <a:pt x="2052932" y="639909"/>
                </a:lnTo>
                <a:lnTo>
                  <a:pt x="2055802" y="638277"/>
                </a:lnTo>
                <a:lnTo>
                  <a:pt x="2058672" y="636646"/>
                </a:lnTo>
                <a:lnTo>
                  <a:pt x="2061542" y="635014"/>
                </a:lnTo>
                <a:lnTo>
                  <a:pt x="2064412" y="633368"/>
                </a:lnTo>
                <a:lnTo>
                  <a:pt x="2067282" y="631721"/>
                </a:lnTo>
                <a:lnTo>
                  <a:pt x="2070152" y="630075"/>
                </a:lnTo>
                <a:lnTo>
                  <a:pt x="2073023" y="628414"/>
                </a:lnTo>
                <a:lnTo>
                  <a:pt x="2075893" y="626753"/>
                </a:lnTo>
                <a:lnTo>
                  <a:pt x="2078763" y="625092"/>
                </a:lnTo>
                <a:lnTo>
                  <a:pt x="2081633" y="623417"/>
                </a:lnTo>
                <a:lnTo>
                  <a:pt x="2084518" y="621741"/>
                </a:lnTo>
                <a:lnTo>
                  <a:pt x="2087388" y="620066"/>
                </a:lnTo>
                <a:lnTo>
                  <a:pt x="2090258" y="618391"/>
                </a:lnTo>
                <a:lnTo>
                  <a:pt x="2093128" y="616700"/>
                </a:lnTo>
                <a:lnTo>
                  <a:pt x="2095998" y="615010"/>
                </a:lnTo>
                <a:lnTo>
                  <a:pt x="2098868" y="613320"/>
                </a:lnTo>
                <a:lnTo>
                  <a:pt x="2101738" y="611616"/>
                </a:lnTo>
                <a:lnTo>
                  <a:pt x="2104609" y="609911"/>
                </a:lnTo>
                <a:lnTo>
                  <a:pt x="2107479" y="608207"/>
                </a:lnTo>
                <a:lnTo>
                  <a:pt x="2110349" y="606487"/>
                </a:lnTo>
                <a:lnTo>
                  <a:pt x="2113219" y="604768"/>
                </a:lnTo>
                <a:lnTo>
                  <a:pt x="2116089" y="603049"/>
                </a:lnTo>
                <a:lnTo>
                  <a:pt x="2118959" y="601315"/>
                </a:lnTo>
                <a:lnTo>
                  <a:pt x="2121844" y="599596"/>
                </a:lnTo>
                <a:lnTo>
                  <a:pt x="2124714" y="597862"/>
                </a:lnTo>
                <a:lnTo>
                  <a:pt x="2127584" y="596114"/>
                </a:lnTo>
                <a:lnTo>
                  <a:pt x="2130454" y="594366"/>
                </a:lnTo>
                <a:lnTo>
                  <a:pt x="2133324" y="592618"/>
                </a:lnTo>
                <a:lnTo>
                  <a:pt x="2136194" y="590869"/>
                </a:lnTo>
                <a:lnTo>
                  <a:pt x="2139065" y="589106"/>
                </a:lnTo>
                <a:lnTo>
                  <a:pt x="2141935" y="587358"/>
                </a:lnTo>
                <a:lnTo>
                  <a:pt x="2144805" y="585581"/>
                </a:lnTo>
                <a:lnTo>
                  <a:pt x="2147675" y="583818"/>
                </a:lnTo>
                <a:lnTo>
                  <a:pt x="2150545" y="582040"/>
                </a:lnTo>
                <a:lnTo>
                  <a:pt x="2153415" y="580263"/>
                </a:lnTo>
                <a:lnTo>
                  <a:pt x="2156285" y="578471"/>
                </a:lnTo>
                <a:lnTo>
                  <a:pt x="2159155" y="576694"/>
                </a:lnTo>
                <a:lnTo>
                  <a:pt x="2162040" y="574902"/>
                </a:lnTo>
                <a:lnTo>
                  <a:pt x="2164910" y="573095"/>
                </a:lnTo>
                <a:lnTo>
                  <a:pt x="2167780" y="571303"/>
                </a:lnTo>
                <a:lnTo>
                  <a:pt x="2170651" y="569496"/>
                </a:lnTo>
                <a:lnTo>
                  <a:pt x="2173521" y="567690"/>
                </a:lnTo>
                <a:lnTo>
                  <a:pt x="2176391" y="565869"/>
                </a:lnTo>
                <a:lnTo>
                  <a:pt x="2179261" y="564048"/>
                </a:lnTo>
                <a:lnTo>
                  <a:pt x="2182131" y="562226"/>
                </a:lnTo>
                <a:lnTo>
                  <a:pt x="2185001" y="560405"/>
                </a:lnTo>
                <a:lnTo>
                  <a:pt x="2187871" y="558570"/>
                </a:lnTo>
                <a:lnTo>
                  <a:pt x="2190741" y="556734"/>
                </a:lnTo>
                <a:lnTo>
                  <a:pt x="2193612" y="554884"/>
                </a:lnTo>
                <a:lnTo>
                  <a:pt x="2196482" y="553048"/>
                </a:lnTo>
                <a:lnTo>
                  <a:pt x="2199366" y="551198"/>
                </a:lnTo>
                <a:lnTo>
                  <a:pt x="2202236" y="549333"/>
                </a:lnTo>
                <a:lnTo>
                  <a:pt x="2205106" y="547482"/>
                </a:lnTo>
                <a:lnTo>
                  <a:pt x="2207977" y="545618"/>
                </a:lnTo>
                <a:lnTo>
                  <a:pt x="2210847" y="543753"/>
                </a:lnTo>
                <a:lnTo>
                  <a:pt x="2213717" y="541873"/>
                </a:lnTo>
                <a:lnTo>
                  <a:pt x="2216587" y="540008"/>
                </a:lnTo>
                <a:lnTo>
                  <a:pt x="2219457" y="538114"/>
                </a:lnTo>
                <a:lnTo>
                  <a:pt x="2222327" y="536235"/>
                </a:lnTo>
                <a:lnTo>
                  <a:pt x="2225197" y="534341"/>
                </a:lnTo>
                <a:lnTo>
                  <a:pt x="2228067" y="532447"/>
                </a:lnTo>
                <a:lnTo>
                  <a:pt x="2230938" y="530553"/>
                </a:lnTo>
                <a:lnTo>
                  <a:pt x="2233808" y="528644"/>
                </a:lnTo>
                <a:lnTo>
                  <a:pt x="2236692" y="526751"/>
                </a:lnTo>
                <a:lnTo>
                  <a:pt x="2239563" y="524827"/>
                </a:lnTo>
                <a:lnTo>
                  <a:pt x="2242433" y="522919"/>
                </a:lnTo>
                <a:lnTo>
                  <a:pt x="2245303" y="520996"/>
                </a:lnTo>
                <a:lnTo>
                  <a:pt x="2248173" y="519073"/>
                </a:lnTo>
                <a:lnTo>
                  <a:pt x="2251043" y="517135"/>
                </a:lnTo>
                <a:lnTo>
                  <a:pt x="2253913" y="515212"/>
                </a:lnTo>
                <a:lnTo>
                  <a:pt x="2256783" y="513274"/>
                </a:lnTo>
                <a:lnTo>
                  <a:pt x="2259653" y="511322"/>
                </a:lnTo>
                <a:lnTo>
                  <a:pt x="2262524" y="509384"/>
                </a:lnTo>
                <a:lnTo>
                  <a:pt x="2265394" y="507432"/>
                </a:lnTo>
                <a:lnTo>
                  <a:pt x="2268264" y="505480"/>
                </a:lnTo>
                <a:lnTo>
                  <a:pt x="2271134" y="503513"/>
                </a:lnTo>
                <a:lnTo>
                  <a:pt x="2274019" y="501546"/>
                </a:lnTo>
                <a:lnTo>
                  <a:pt x="2276889" y="499579"/>
                </a:lnTo>
                <a:lnTo>
                  <a:pt x="2279759" y="497612"/>
                </a:lnTo>
                <a:lnTo>
                  <a:pt x="2282629" y="495631"/>
                </a:lnTo>
                <a:lnTo>
                  <a:pt x="2285499" y="493649"/>
                </a:lnTo>
                <a:lnTo>
                  <a:pt x="2288369" y="491668"/>
                </a:lnTo>
                <a:lnTo>
                  <a:pt x="2291239" y="489672"/>
                </a:lnTo>
                <a:lnTo>
                  <a:pt x="2294110" y="487676"/>
                </a:lnTo>
                <a:lnTo>
                  <a:pt x="2296980" y="485680"/>
                </a:lnTo>
                <a:lnTo>
                  <a:pt x="2299850" y="483669"/>
                </a:lnTo>
                <a:lnTo>
                  <a:pt x="2302720" y="481659"/>
                </a:lnTo>
                <a:lnTo>
                  <a:pt x="2305590" y="479648"/>
                </a:lnTo>
                <a:lnTo>
                  <a:pt x="2308460" y="477638"/>
                </a:lnTo>
                <a:lnTo>
                  <a:pt x="2311345" y="475613"/>
                </a:lnTo>
                <a:lnTo>
                  <a:pt x="2314215" y="473588"/>
                </a:lnTo>
                <a:lnTo>
                  <a:pt x="2317085" y="471548"/>
                </a:lnTo>
                <a:lnTo>
                  <a:pt x="2319955" y="469523"/>
                </a:lnTo>
                <a:lnTo>
                  <a:pt x="2322825" y="467483"/>
                </a:lnTo>
                <a:lnTo>
                  <a:pt x="2325695" y="465429"/>
                </a:lnTo>
                <a:lnTo>
                  <a:pt x="2328565" y="463389"/>
                </a:lnTo>
                <a:lnTo>
                  <a:pt x="2331436" y="461335"/>
                </a:lnTo>
                <a:lnTo>
                  <a:pt x="2334306" y="459281"/>
                </a:lnTo>
                <a:lnTo>
                  <a:pt x="2337176" y="457212"/>
                </a:lnTo>
                <a:lnTo>
                  <a:pt x="2340046" y="455158"/>
                </a:lnTo>
                <a:lnTo>
                  <a:pt x="2342916" y="453074"/>
                </a:lnTo>
                <a:lnTo>
                  <a:pt x="2345786" y="451006"/>
                </a:lnTo>
                <a:lnTo>
                  <a:pt x="2348671" y="448922"/>
                </a:lnTo>
                <a:lnTo>
                  <a:pt x="2351541" y="446843"/>
                </a:lnTo>
                <a:lnTo>
                  <a:pt x="2354411" y="444755"/>
                </a:lnTo>
                <a:lnTo>
                  <a:pt x="2357281" y="442663"/>
                </a:lnTo>
                <a:lnTo>
                  <a:pt x="2360151" y="440567"/>
                </a:lnTo>
                <a:lnTo>
                  <a:pt x="2363022" y="438464"/>
                </a:lnTo>
                <a:lnTo>
                  <a:pt x="2365892" y="436359"/>
                </a:lnTo>
                <a:lnTo>
                  <a:pt x="2368762" y="434250"/>
                </a:lnTo>
                <a:lnTo>
                  <a:pt x="2371632" y="432136"/>
                </a:lnTo>
                <a:lnTo>
                  <a:pt x="2374502" y="430017"/>
                </a:lnTo>
                <a:lnTo>
                  <a:pt x="2377372" y="427893"/>
                </a:lnTo>
                <a:lnTo>
                  <a:pt x="2380242" y="425766"/>
                </a:lnTo>
                <a:lnTo>
                  <a:pt x="2383112" y="423634"/>
                </a:lnTo>
                <a:lnTo>
                  <a:pt x="2385983" y="421497"/>
                </a:lnTo>
                <a:lnTo>
                  <a:pt x="2388867" y="419357"/>
                </a:lnTo>
                <a:lnTo>
                  <a:pt x="2391737" y="417211"/>
                </a:lnTo>
                <a:lnTo>
                  <a:pt x="2394608" y="415062"/>
                </a:lnTo>
                <a:lnTo>
                  <a:pt x="2397478" y="412907"/>
                </a:lnTo>
                <a:lnTo>
                  <a:pt x="2400348" y="410749"/>
                </a:lnTo>
                <a:lnTo>
                  <a:pt x="2403218" y="408586"/>
                </a:lnTo>
                <a:lnTo>
                  <a:pt x="2406088" y="406420"/>
                </a:lnTo>
                <a:lnTo>
                  <a:pt x="2408958" y="404247"/>
                </a:lnTo>
                <a:lnTo>
                  <a:pt x="2411828" y="402072"/>
                </a:lnTo>
                <a:lnTo>
                  <a:pt x="2414698" y="399891"/>
                </a:lnTo>
                <a:lnTo>
                  <a:pt x="2417568" y="397706"/>
                </a:lnTo>
                <a:lnTo>
                  <a:pt x="2420439" y="395517"/>
                </a:lnTo>
                <a:lnTo>
                  <a:pt x="2423309" y="393323"/>
                </a:lnTo>
                <a:lnTo>
                  <a:pt x="2426193" y="391125"/>
                </a:lnTo>
                <a:lnTo>
                  <a:pt x="2429064" y="388922"/>
                </a:lnTo>
                <a:lnTo>
                  <a:pt x="2431934" y="386716"/>
                </a:lnTo>
                <a:lnTo>
                  <a:pt x="2434804" y="384505"/>
                </a:lnTo>
                <a:lnTo>
                  <a:pt x="2437674" y="382289"/>
                </a:lnTo>
                <a:lnTo>
                  <a:pt x="2440544" y="380068"/>
                </a:lnTo>
                <a:lnTo>
                  <a:pt x="2443414" y="377844"/>
                </a:lnTo>
                <a:lnTo>
                  <a:pt x="2446284" y="375615"/>
                </a:lnTo>
                <a:lnTo>
                  <a:pt x="2449154" y="373381"/>
                </a:lnTo>
                <a:lnTo>
                  <a:pt x="2452025" y="371143"/>
                </a:lnTo>
                <a:lnTo>
                  <a:pt x="2454895" y="368901"/>
                </a:lnTo>
                <a:lnTo>
                  <a:pt x="2457765" y="366654"/>
                </a:lnTo>
                <a:lnTo>
                  <a:pt x="2460635" y="364404"/>
                </a:lnTo>
                <a:lnTo>
                  <a:pt x="2463519" y="362148"/>
                </a:lnTo>
                <a:lnTo>
                  <a:pt x="2466390" y="359889"/>
                </a:lnTo>
                <a:lnTo>
                  <a:pt x="2469260" y="357625"/>
                </a:lnTo>
                <a:lnTo>
                  <a:pt x="2472130" y="355356"/>
                </a:lnTo>
                <a:lnTo>
                  <a:pt x="2475000" y="353083"/>
                </a:lnTo>
                <a:lnTo>
                  <a:pt x="2477870" y="350805"/>
                </a:lnTo>
                <a:lnTo>
                  <a:pt x="2480740" y="348523"/>
                </a:lnTo>
                <a:lnTo>
                  <a:pt x="2483610" y="346237"/>
                </a:lnTo>
                <a:lnTo>
                  <a:pt x="2486480" y="343947"/>
                </a:lnTo>
                <a:lnTo>
                  <a:pt x="2489351" y="341651"/>
                </a:lnTo>
                <a:lnTo>
                  <a:pt x="2492221" y="339352"/>
                </a:lnTo>
                <a:lnTo>
                  <a:pt x="2495091" y="337049"/>
                </a:lnTo>
                <a:lnTo>
                  <a:pt x="2497961" y="334739"/>
                </a:lnTo>
                <a:lnTo>
                  <a:pt x="2500846" y="332427"/>
                </a:lnTo>
                <a:lnTo>
                  <a:pt x="2503716" y="330109"/>
                </a:lnTo>
                <a:lnTo>
                  <a:pt x="2506586" y="327788"/>
                </a:lnTo>
                <a:lnTo>
                  <a:pt x="2509456" y="325462"/>
                </a:lnTo>
                <a:lnTo>
                  <a:pt x="2512326" y="323132"/>
                </a:lnTo>
                <a:lnTo>
                  <a:pt x="2515196" y="320797"/>
                </a:lnTo>
                <a:lnTo>
                  <a:pt x="2518066" y="318458"/>
                </a:lnTo>
                <a:lnTo>
                  <a:pt x="2520937" y="316114"/>
                </a:lnTo>
                <a:lnTo>
                  <a:pt x="2523807" y="313766"/>
                </a:lnTo>
                <a:lnTo>
                  <a:pt x="2526677" y="311414"/>
                </a:lnTo>
                <a:lnTo>
                  <a:pt x="2529547" y="309057"/>
                </a:lnTo>
                <a:lnTo>
                  <a:pt x="2532417" y="306695"/>
                </a:lnTo>
                <a:lnTo>
                  <a:pt x="2535287" y="304331"/>
                </a:lnTo>
                <a:lnTo>
                  <a:pt x="2538172" y="301960"/>
                </a:lnTo>
                <a:lnTo>
                  <a:pt x="2541042" y="299585"/>
                </a:lnTo>
                <a:lnTo>
                  <a:pt x="2543912" y="297206"/>
                </a:lnTo>
                <a:lnTo>
                  <a:pt x="2546782" y="294823"/>
                </a:lnTo>
                <a:lnTo>
                  <a:pt x="2549652" y="292436"/>
                </a:lnTo>
                <a:lnTo>
                  <a:pt x="2552522" y="290044"/>
                </a:lnTo>
                <a:lnTo>
                  <a:pt x="2555392" y="287647"/>
                </a:lnTo>
                <a:lnTo>
                  <a:pt x="2558263" y="285246"/>
                </a:lnTo>
                <a:lnTo>
                  <a:pt x="2561133" y="282841"/>
                </a:lnTo>
                <a:lnTo>
                  <a:pt x="2564003" y="280431"/>
                </a:lnTo>
                <a:lnTo>
                  <a:pt x="2566873" y="278017"/>
                </a:lnTo>
                <a:lnTo>
                  <a:pt x="2569743" y="275599"/>
                </a:lnTo>
                <a:lnTo>
                  <a:pt x="2572613" y="273176"/>
                </a:lnTo>
                <a:lnTo>
                  <a:pt x="2575483" y="270749"/>
                </a:lnTo>
                <a:lnTo>
                  <a:pt x="2578368" y="268317"/>
                </a:lnTo>
                <a:lnTo>
                  <a:pt x="2581238" y="265880"/>
                </a:lnTo>
                <a:lnTo>
                  <a:pt x="2584109" y="263439"/>
                </a:lnTo>
                <a:lnTo>
                  <a:pt x="2586979" y="260995"/>
                </a:lnTo>
                <a:lnTo>
                  <a:pt x="2589849" y="258546"/>
                </a:lnTo>
                <a:lnTo>
                  <a:pt x="2592719" y="256092"/>
                </a:lnTo>
                <a:lnTo>
                  <a:pt x="2595589" y="253633"/>
                </a:lnTo>
                <a:lnTo>
                  <a:pt x="2598459" y="251171"/>
                </a:lnTo>
                <a:lnTo>
                  <a:pt x="2601329" y="248704"/>
                </a:lnTo>
                <a:lnTo>
                  <a:pt x="2604199" y="246232"/>
                </a:lnTo>
                <a:lnTo>
                  <a:pt x="2607070" y="243756"/>
                </a:lnTo>
                <a:lnTo>
                  <a:pt x="2609940" y="241277"/>
                </a:lnTo>
                <a:lnTo>
                  <a:pt x="2612810" y="238791"/>
                </a:lnTo>
                <a:lnTo>
                  <a:pt x="2615694" y="236303"/>
                </a:lnTo>
                <a:lnTo>
                  <a:pt x="2618564" y="233809"/>
                </a:lnTo>
                <a:lnTo>
                  <a:pt x="2621435" y="231311"/>
                </a:lnTo>
                <a:lnTo>
                  <a:pt x="2624305" y="228808"/>
                </a:lnTo>
                <a:lnTo>
                  <a:pt x="2627175" y="226303"/>
                </a:lnTo>
                <a:lnTo>
                  <a:pt x="2630045" y="223791"/>
                </a:lnTo>
                <a:lnTo>
                  <a:pt x="2632915" y="221275"/>
                </a:lnTo>
                <a:lnTo>
                  <a:pt x="2635785" y="218756"/>
                </a:lnTo>
                <a:lnTo>
                  <a:pt x="2638655" y="216231"/>
                </a:lnTo>
                <a:lnTo>
                  <a:pt x="2641525" y="213702"/>
                </a:lnTo>
                <a:lnTo>
                  <a:pt x="2644396" y="211170"/>
                </a:lnTo>
                <a:lnTo>
                  <a:pt x="2647266" y="208632"/>
                </a:lnTo>
                <a:lnTo>
                  <a:pt x="2650136" y="206089"/>
                </a:lnTo>
                <a:lnTo>
                  <a:pt x="2653020" y="203543"/>
                </a:lnTo>
                <a:lnTo>
                  <a:pt x="2655891" y="200993"/>
                </a:lnTo>
                <a:lnTo>
                  <a:pt x="2658761" y="198438"/>
                </a:lnTo>
                <a:lnTo>
                  <a:pt x="2661631" y="195878"/>
                </a:lnTo>
                <a:lnTo>
                  <a:pt x="2664501" y="193314"/>
                </a:lnTo>
                <a:lnTo>
                  <a:pt x="2667371" y="190745"/>
                </a:lnTo>
                <a:lnTo>
                  <a:pt x="2670241" y="188172"/>
                </a:lnTo>
                <a:lnTo>
                  <a:pt x="2673111" y="185595"/>
                </a:lnTo>
                <a:lnTo>
                  <a:pt x="2675981" y="183013"/>
                </a:lnTo>
                <a:lnTo>
                  <a:pt x="2678852" y="180427"/>
                </a:lnTo>
                <a:lnTo>
                  <a:pt x="2681722" y="177837"/>
                </a:lnTo>
                <a:lnTo>
                  <a:pt x="2684592" y="175242"/>
                </a:lnTo>
                <a:lnTo>
                  <a:pt x="2687462" y="172643"/>
                </a:lnTo>
                <a:lnTo>
                  <a:pt x="2690347" y="170039"/>
                </a:lnTo>
                <a:lnTo>
                  <a:pt x="2693217" y="167432"/>
                </a:lnTo>
                <a:lnTo>
                  <a:pt x="2696087" y="164818"/>
                </a:lnTo>
                <a:lnTo>
                  <a:pt x="2698957" y="162201"/>
                </a:lnTo>
                <a:lnTo>
                  <a:pt x="2701827" y="159580"/>
                </a:lnTo>
                <a:lnTo>
                  <a:pt x="2704697" y="156955"/>
                </a:lnTo>
                <a:lnTo>
                  <a:pt x="2707567" y="154324"/>
                </a:lnTo>
                <a:lnTo>
                  <a:pt x="2710438" y="151690"/>
                </a:lnTo>
                <a:lnTo>
                  <a:pt x="2713308" y="149051"/>
                </a:lnTo>
                <a:lnTo>
                  <a:pt x="2716178" y="146407"/>
                </a:lnTo>
                <a:lnTo>
                  <a:pt x="2719048" y="143760"/>
                </a:lnTo>
                <a:lnTo>
                  <a:pt x="2721918" y="141108"/>
                </a:lnTo>
                <a:lnTo>
                  <a:pt x="2724788" y="138451"/>
                </a:lnTo>
                <a:lnTo>
                  <a:pt x="2727673" y="135790"/>
                </a:lnTo>
                <a:lnTo>
                  <a:pt x="2730543" y="133124"/>
                </a:lnTo>
                <a:lnTo>
                  <a:pt x="2733413" y="130455"/>
                </a:lnTo>
                <a:lnTo>
                  <a:pt x="2736283" y="127780"/>
                </a:lnTo>
                <a:lnTo>
                  <a:pt x="2739153" y="125102"/>
                </a:lnTo>
                <a:lnTo>
                  <a:pt x="2742023" y="122419"/>
                </a:lnTo>
                <a:lnTo>
                  <a:pt x="2744893" y="119731"/>
                </a:lnTo>
                <a:lnTo>
                  <a:pt x="2747764" y="117040"/>
                </a:lnTo>
                <a:lnTo>
                  <a:pt x="2750634" y="114343"/>
                </a:lnTo>
                <a:lnTo>
                  <a:pt x="2753504" y="111642"/>
                </a:lnTo>
                <a:lnTo>
                  <a:pt x="2756374" y="108938"/>
                </a:lnTo>
                <a:lnTo>
                  <a:pt x="2759244" y="106228"/>
                </a:lnTo>
                <a:lnTo>
                  <a:pt x="2762114" y="103514"/>
                </a:lnTo>
                <a:lnTo>
                  <a:pt x="2764984" y="100795"/>
                </a:lnTo>
                <a:lnTo>
                  <a:pt x="2767869" y="98072"/>
                </a:lnTo>
                <a:lnTo>
                  <a:pt x="2770739" y="95346"/>
                </a:lnTo>
                <a:lnTo>
                  <a:pt x="2773609" y="92615"/>
                </a:lnTo>
                <a:lnTo>
                  <a:pt x="2776479" y="89879"/>
                </a:lnTo>
                <a:lnTo>
                  <a:pt x="2779350" y="87138"/>
                </a:lnTo>
                <a:lnTo>
                  <a:pt x="2782220" y="84393"/>
                </a:lnTo>
                <a:lnTo>
                  <a:pt x="2785090" y="81644"/>
                </a:lnTo>
                <a:lnTo>
                  <a:pt x="2787960" y="78890"/>
                </a:lnTo>
                <a:lnTo>
                  <a:pt x="2790830" y="76133"/>
                </a:lnTo>
                <a:lnTo>
                  <a:pt x="2793700" y="73370"/>
                </a:lnTo>
                <a:lnTo>
                  <a:pt x="2796570" y="70604"/>
                </a:lnTo>
                <a:lnTo>
                  <a:pt x="2799440" y="67832"/>
                </a:lnTo>
                <a:lnTo>
                  <a:pt x="2802311" y="65056"/>
                </a:lnTo>
                <a:lnTo>
                  <a:pt x="2805195" y="62276"/>
                </a:lnTo>
                <a:lnTo>
                  <a:pt x="2808065" y="59492"/>
                </a:lnTo>
                <a:lnTo>
                  <a:pt x="2810936" y="56703"/>
                </a:lnTo>
                <a:lnTo>
                  <a:pt x="2813806" y="53910"/>
                </a:lnTo>
                <a:lnTo>
                  <a:pt x="2816676" y="51111"/>
                </a:lnTo>
                <a:lnTo>
                  <a:pt x="2819546" y="48310"/>
                </a:lnTo>
                <a:lnTo>
                  <a:pt x="2822416" y="45504"/>
                </a:lnTo>
                <a:lnTo>
                  <a:pt x="2825286" y="42692"/>
                </a:lnTo>
                <a:lnTo>
                  <a:pt x="2828156" y="39877"/>
                </a:lnTo>
                <a:lnTo>
                  <a:pt x="2831026" y="37058"/>
                </a:lnTo>
                <a:lnTo>
                  <a:pt x="2833897" y="34233"/>
                </a:lnTo>
                <a:lnTo>
                  <a:pt x="2836767" y="31405"/>
                </a:lnTo>
                <a:lnTo>
                  <a:pt x="2839637" y="28572"/>
                </a:lnTo>
                <a:lnTo>
                  <a:pt x="2842521" y="25735"/>
                </a:lnTo>
                <a:lnTo>
                  <a:pt x="2845391" y="22893"/>
                </a:lnTo>
                <a:lnTo>
                  <a:pt x="2848262" y="20047"/>
                </a:lnTo>
                <a:lnTo>
                  <a:pt x="2851132" y="17196"/>
                </a:lnTo>
                <a:lnTo>
                  <a:pt x="2854002" y="14340"/>
                </a:lnTo>
                <a:lnTo>
                  <a:pt x="2856872" y="11482"/>
                </a:lnTo>
                <a:lnTo>
                  <a:pt x="2859742" y="8618"/>
                </a:lnTo>
                <a:lnTo>
                  <a:pt x="2862612" y="5749"/>
                </a:lnTo>
                <a:lnTo>
                  <a:pt x="2865482" y="2877"/>
                </a:lnTo>
                <a:lnTo>
                  <a:pt x="2868352" y="0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45612A0D-D639-AC42-4F20-C9A04030B988}"/>
              </a:ext>
            </a:extLst>
          </p:cNvPr>
          <p:cNvSpPr/>
          <p:nvPr/>
        </p:nvSpPr>
        <p:spPr>
          <a:xfrm>
            <a:off x="774063" y="1948467"/>
            <a:ext cx="2868352" cy="1825513"/>
          </a:xfrm>
          <a:custGeom>
            <a:avLst/>
            <a:gdLst>
              <a:gd name="connsiteX0" fmla="*/ 0 w 2868352"/>
              <a:gd name="connsiteY0" fmla="*/ 0 h 1825513"/>
              <a:gd name="connsiteX1" fmla="*/ 2872 w 2868352"/>
              <a:gd name="connsiteY1" fmla="*/ 6348 h 1825513"/>
              <a:gd name="connsiteX2" fmla="*/ 5742 w 2868352"/>
              <a:gd name="connsiteY2" fmla="*/ 12694 h 1825513"/>
              <a:gd name="connsiteX3" fmla="*/ 8613 w 2868352"/>
              <a:gd name="connsiteY3" fmla="*/ 19038 h 1825513"/>
              <a:gd name="connsiteX4" fmla="*/ 11485 w 2868352"/>
              <a:gd name="connsiteY4" fmla="*/ 25381 h 1825513"/>
              <a:gd name="connsiteX5" fmla="*/ 14356 w 2868352"/>
              <a:gd name="connsiteY5" fmla="*/ 31722 h 1825513"/>
              <a:gd name="connsiteX6" fmla="*/ 17227 w 2868352"/>
              <a:gd name="connsiteY6" fmla="*/ 38061 h 1825513"/>
              <a:gd name="connsiteX7" fmla="*/ 20098 w 2868352"/>
              <a:gd name="connsiteY7" fmla="*/ 44398 h 1825513"/>
              <a:gd name="connsiteX8" fmla="*/ 22970 w 2868352"/>
              <a:gd name="connsiteY8" fmla="*/ 50734 h 1825513"/>
              <a:gd name="connsiteX9" fmla="*/ 25841 w 2868352"/>
              <a:gd name="connsiteY9" fmla="*/ 57068 h 1825513"/>
              <a:gd name="connsiteX10" fmla="*/ 28711 w 2868352"/>
              <a:gd name="connsiteY10" fmla="*/ 63401 h 1825513"/>
              <a:gd name="connsiteX11" fmla="*/ 31583 w 2868352"/>
              <a:gd name="connsiteY11" fmla="*/ 69731 h 1825513"/>
              <a:gd name="connsiteX12" fmla="*/ 34455 w 2868352"/>
              <a:gd name="connsiteY12" fmla="*/ 76060 h 1825513"/>
              <a:gd name="connsiteX13" fmla="*/ 37326 w 2868352"/>
              <a:gd name="connsiteY13" fmla="*/ 82387 h 1825513"/>
              <a:gd name="connsiteX14" fmla="*/ 40196 w 2868352"/>
              <a:gd name="connsiteY14" fmla="*/ 88712 h 1825513"/>
              <a:gd name="connsiteX15" fmla="*/ 43068 w 2868352"/>
              <a:gd name="connsiteY15" fmla="*/ 95036 h 1825513"/>
              <a:gd name="connsiteX16" fmla="*/ 45939 w 2868352"/>
              <a:gd name="connsiteY16" fmla="*/ 101358 h 1825513"/>
              <a:gd name="connsiteX17" fmla="*/ 48811 w 2868352"/>
              <a:gd name="connsiteY17" fmla="*/ 107678 h 1825513"/>
              <a:gd name="connsiteX18" fmla="*/ 51681 w 2868352"/>
              <a:gd name="connsiteY18" fmla="*/ 113997 h 1825513"/>
              <a:gd name="connsiteX19" fmla="*/ 54553 w 2868352"/>
              <a:gd name="connsiteY19" fmla="*/ 120314 h 1825513"/>
              <a:gd name="connsiteX20" fmla="*/ 57424 w 2868352"/>
              <a:gd name="connsiteY20" fmla="*/ 126628 h 1825513"/>
              <a:gd name="connsiteX21" fmla="*/ 60296 w 2868352"/>
              <a:gd name="connsiteY21" fmla="*/ 132941 h 1825513"/>
              <a:gd name="connsiteX22" fmla="*/ 63166 w 2868352"/>
              <a:gd name="connsiteY22" fmla="*/ 139252 h 1825513"/>
              <a:gd name="connsiteX23" fmla="*/ 66038 w 2868352"/>
              <a:gd name="connsiteY23" fmla="*/ 145562 h 1825513"/>
              <a:gd name="connsiteX24" fmla="*/ 68909 w 2868352"/>
              <a:gd name="connsiteY24" fmla="*/ 151871 h 1825513"/>
              <a:gd name="connsiteX25" fmla="*/ 71781 w 2868352"/>
              <a:gd name="connsiteY25" fmla="*/ 158176 h 1825513"/>
              <a:gd name="connsiteX26" fmla="*/ 74651 w 2868352"/>
              <a:gd name="connsiteY26" fmla="*/ 164482 h 1825513"/>
              <a:gd name="connsiteX27" fmla="*/ 77522 w 2868352"/>
              <a:gd name="connsiteY27" fmla="*/ 170784 h 1825513"/>
              <a:gd name="connsiteX28" fmla="*/ 80394 w 2868352"/>
              <a:gd name="connsiteY28" fmla="*/ 177085 h 1825513"/>
              <a:gd name="connsiteX29" fmla="*/ 83266 w 2868352"/>
              <a:gd name="connsiteY29" fmla="*/ 183385 h 1825513"/>
              <a:gd name="connsiteX30" fmla="*/ 86137 w 2868352"/>
              <a:gd name="connsiteY30" fmla="*/ 189682 h 1825513"/>
              <a:gd name="connsiteX31" fmla="*/ 89007 w 2868352"/>
              <a:gd name="connsiteY31" fmla="*/ 195977 h 1825513"/>
              <a:gd name="connsiteX32" fmla="*/ 91879 w 2868352"/>
              <a:gd name="connsiteY32" fmla="*/ 202273 h 1825513"/>
              <a:gd name="connsiteX33" fmla="*/ 94750 w 2868352"/>
              <a:gd name="connsiteY33" fmla="*/ 208565 h 1825513"/>
              <a:gd name="connsiteX34" fmla="*/ 97622 w 2868352"/>
              <a:gd name="connsiteY34" fmla="*/ 214854 h 1825513"/>
              <a:gd name="connsiteX35" fmla="*/ 100492 w 2868352"/>
              <a:gd name="connsiteY35" fmla="*/ 221144 h 1825513"/>
              <a:gd name="connsiteX36" fmla="*/ 103364 w 2868352"/>
              <a:gd name="connsiteY36" fmla="*/ 227432 h 1825513"/>
              <a:gd name="connsiteX37" fmla="*/ 106235 w 2868352"/>
              <a:gd name="connsiteY37" fmla="*/ 233717 h 1825513"/>
              <a:gd name="connsiteX38" fmla="*/ 109107 w 2868352"/>
              <a:gd name="connsiteY38" fmla="*/ 240001 h 1825513"/>
              <a:gd name="connsiteX39" fmla="*/ 111977 w 2868352"/>
              <a:gd name="connsiteY39" fmla="*/ 246283 h 1825513"/>
              <a:gd name="connsiteX40" fmla="*/ 114849 w 2868352"/>
              <a:gd name="connsiteY40" fmla="*/ 252562 h 1825513"/>
              <a:gd name="connsiteX41" fmla="*/ 117720 w 2868352"/>
              <a:gd name="connsiteY41" fmla="*/ 258842 h 1825513"/>
              <a:gd name="connsiteX42" fmla="*/ 120592 w 2868352"/>
              <a:gd name="connsiteY42" fmla="*/ 265118 h 1825513"/>
              <a:gd name="connsiteX43" fmla="*/ 123462 w 2868352"/>
              <a:gd name="connsiteY43" fmla="*/ 271393 h 1825513"/>
              <a:gd name="connsiteX44" fmla="*/ 126333 w 2868352"/>
              <a:gd name="connsiteY44" fmla="*/ 277666 h 1825513"/>
              <a:gd name="connsiteX45" fmla="*/ 129205 w 2868352"/>
              <a:gd name="connsiteY45" fmla="*/ 283938 h 1825513"/>
              <a:gd name="connsiteX46" fmla="*/ 132077 w 2868352"/>
              <a:gd name="connsiteY46" fmla="*/ 290208 h 1825513"/>
              <a:gd name="connsiteX47" fmla="*/ 134947 w 2868352"/>
              <a:gd name="connsiteY47" fmla="*/ 296477 h 1825513"/>
              <a:gd name="connsiteX48" fmla="*/ 137818 w 2868352"/>
              <a:gd name="connsiteY48" fmla="*/ 302743 h 1825513"/>
              <a:gd name="connsiteX49" fmla="*/ 140690 w 2868352"/>
              <a:gd name="connsiteY49" fmla="*/ 309008 h 1825513"/>
              <a:gd name="connsiteX50" fmla="*/ 143561 w 2868352"/>
              <a:gd name="connsiteY50" fmla="*/ 315271 h 1825513"/>
              <a:gd name="connsiteX51" fmla="*/ 146432 w 2868352"/>
              <a:gd name="connsiteY51" fmla="*/ 321531 h 1825513"/>
              <a:gd name="connsiteX52" fmla="*/ 149303 w 2868352"/>
              <a:gd name="connsiteY52" fmla="*/ 327792 h 1825513"/>
              <a:gd name="connsiteX53" fmla="*/ 152175 w 2868352"/>
              <a:gd name="connsiteY53" fmla="*/ 334049 h 1825513"/>
              <a:gd name="connsiteX54" fmla="*/ 155046 w 2868352"/>
              <a:gd name="connsiteY54" fmla="*/ 340305 h 1825513"/>
              <a:gd name="connsiteX55" fmla="*/ 157916 w 2868352"/>
              <a:gd name="connsiteY55" fmla="*/ 346560 h 1825513"/>
              <a:gd name="connsiteX56" fmla="*/ 160788 w 2868352"/>
              <a:gd name="connsiteY56" fmla="*/ 352811 h 1825513"/>
              <a:gd name="connsiteX57" fmla="*/ 163660 w 2868352"/>
              <a:gd name="connsiteY57" fmla="*/ 359063 h 1825513"/>
              <a:gd name="connsiteX58" fmla="*/ 166531 w 2868352"/>
              <a:gd name="connsiteY58" fmla="*/ 365312 h 1825513"/>
              <a:gd name="connsiteX59" fmla="*/ 169401 w 2868352"/>
              <a:gd name="connsiteY59" fmla="*/ 371559 h 1825513"/>
              <a:gd name="connsiteX60" fmla="*/ 172273 w 2868352"/>
              <a:gd name="connsiteY60" fmla="*/ 377805 h 1825513"/>
              <a:gd name="connsiteX61" fmla="*/ 175145 w 2868352"/>
              <a:gd name="connsiteY61" fmla="*/ 384047 h 1825513"/>
              <a:gd name="connsiteX62" fmla="*/ 178016 w 2868352"/>
              <a:gd name="connsiteY62" fmla="*/ 390290 h 1825513"/>
              <a:gd name="connsiteX63" fmla="*/ 180888 w 2868352"/>
              <a:gd name="connsiteY63" fmla="*/ 396530 h 1825513"/>
              <a:gd name="connsiteX64" fmla="*/ 183758 w 2868352"/>
              <a:gd name="connsiteY64" fmla="*/ 402769 h 1825513"/>
              <a:gd name="connsiteX65" fmla="*/ 186629 w 2868352"/>
              <a:gd name="connsiteY65" fmla="*/ 409006 h 1825513"/>
              <a:gd name="connsiteX66" fmla="*/ 189501 w 2868352"/>
              <a:gd name="connsiteY66" fmla="*/ 415241 h 1825513"/>
              <a:gd name="connsiteX67" fmla="*/ 192373 w 2868352"/>
              <a:gd name="connsiteY67" fmla="*/ 421476 h 1825513"/>
              <a:gd name="connsiteX68" fmla="*/ 195243 w 2868352"/>
              <a:gd name="connsiteY68" fmla="*/ 427707 h 1825513"/>
              <a:gd name="connsiteX69" fmla="*/ 198114 w 2868352"/>
              <a:gd name="connsiteY69" fmla="*/ 433937 h 1825513"/>
              <a:gd name="connsiteX70" fmla="*/ 200986 w 2868352"/>
              <a:gd name="connsiteY70" fmla="*/ 440165 h 1825513"/>
              <a:gd name="connsiteX71" fmla="*/ 203857 w 2868352"/>
              <a:gd name="connsiteY71" fmla="*/ 446392 h 1825513"/>
              <a:gd name="connsiteX72" fmla="*/ 206728 w 2868352"/>
              <a:gd name="connsiteY72" fmla="*/ 452616 h 1825513"/>
              <a:gd name="connsiteX73" fmla="*/ 209599 w 2868352"/>
              <a:gd name="connsiteY73" fmla="*/ 458840 h 1825513"/>
              <a:gd name="connsiteX74" fmla="*/ 212471 w 2868352"/>
              <a:gd name="connsiteY74" fmla="*/ 465061 h 1825513"/>
              <a:gd name="connsiteX75" fmla="*/ 215342 w 2868352"/>
              <a:gd name="connsiteY75" fmla="*/ 471280 h 1825513"/>
              <a:gd name="connsiteX76" fmla="*/ 218212 w 2868352"/>
              <a:gd name="connsiteY76" fmla="*/ 477498 h 1825513"/>
              <a:gd name="connsiteX77" fmla="*/ 221084 w 2868352"/>
              <a:gd name="connsiteY77" fmla="*/ 483715 h 1825513"/>
              <a:gd name="connsiteX78" fmla="*/ 223956 w 2868352"/>
              <a:gd name="connsiteY78" fmla="*/ 489929 h 1825513"/>
              <a:gd name="connsiteX79" fmla="*/ 226827 w 2868352"/>
              <a:gd name="connsiteY79" fmla="*/ 496141 h 1825513"/>
              <a:gd name="connsiteX80" fmla="*/ 229697 w 2868352"/>
              <a:gd name="connsiteY80" fmla="*/ 502352 h 1825513"/>
              <a:gd name="connsiteX81" fmla="*/ 232569 w 2868352"/>
              <a:gd name="connsiteY81" fmla="*/ 508561 h 1825513"/>
              <a:gd name="connsiteX82" fmla="*/ 235440 w 2868352"/>
              <a:gd name="connsiteY82" fmla="*/ 514769 h 1825513"/>
              <a:gd name="connsiteX83" fmla="*/ 238312 w 2868352"/>
              <a:gd name="connsiteY83" fmla="*/ 520976 h 1825513"/>
              <a:gd name="connsiteX84" fmla="*/ 241182 w 2868352"/>
              <a:gd name="connsiteY84" fmla="*/ 527179 h 1825513"/>
              <a:gd name="connsiteX85" fmla="*/ 244054 w 2868352"/>
              <a:gd name="connsiteY85" fmla="*/ 533381 h 1825513"/>
              <a:gd name="connsiteX86" fmla="*/ 246925 w 2868352"/>
              <a:gd name="connsiteY86" fmla="*/ 539582 h 1825513"/>
              <a:gd name="connsiteX87" fmla="*/ 249797 w 2868352"/>
              <a:gd name="connsiteY87" fmla="*/ 545781 h 1825513"/>
              <a:gd name="connsiteX88" fmla="*/ 252667 w 2868352"/>
              <a:gd name="connsiteY88" fmla="*/ 551977 h 1825513"/>
              <a:gd name="connsiteX89" fmla="*/ 255539 w 2868352"/>
              <a:gd name="connsiteY89" fmla="*/ 558174 h 1825513"/>
              <a:gd name="connsiteX90" fmla="*/ 258410 w 2868352"/>
              <a:gd name="connsiteY90" fmla="*/ 564367 h 1825513"/>
              <a:gd name="connsiteX91" fmla="*/ 261282 w 2868352"/>
              <a:gd name="connsiteY91" fmla="*/ 570559 h 1825513"/>
              <a:gd name="connsiteX92" fmla="*/ 264153 w 2868352"/>
              <a:gd name="connsiteY92" fmla="*/ 576749 h 1825513"/>
              <a:gd name="connsiteX93" fmla="*/ 267023 w 2868352"/>
              <a:gd name="connsiteY93" fmla="*/ 582937 h 1825513"/>
              <a:gd name="connsiteX94" fmla="*/ 269895 w 2868352"/>
              <a:gd name="connsiteY94" fmla="*/ 589124 h 1825513"/>
              <a:gd name="connsiteX95" fmla="*/ 272767 w 2868352"/>
              <a:gd name="connsiteY95" fmla="*/ 595309 h 1825513"/>
              <a:gd name="connsiteX96" fmla="*/ 275638 w 2868352"/>
              <a:gd name="connsiteY96" fmla="*/ 601492 h 1825513"/>
              <a:gd name="connsiteX97" fmla="*/ 278508 w 2868352"/>
              <a:gd name="connsiteY97" fmla="*/ 607674 h 1825513"/>
              <a:gd name="connsiteX98" fmla="*/ 281380 w 2868352"/>
              <a:gd name="connsiteY98" fmla="*/ 613853 h 1825513"/>
              <a:gd name="connsiteX99" fmla="*/ 284251 w 2868352"/>
              <a:gd name="connsiteY99" fmla="*/ 620031 h 1825513"/>
              <a:gd name="connsiteX100" fmla="*/ 287123 w 2868352"/>
              <a:gd name="connsiteY100" fmla="*/ 626207 h 1825513"/>
              <a:gd name="connsiteX101" fmla="*/ 289993 w 2868352"/>
              <a:gd name="connsiteY101" fmla="*/ 632382 h 1825513"/>
              <a:gd name="connsiteX102" fmla="*/ 292865 w 2868352"/>
              <a:gd name="connsiteY102" fmla="*/ 638555 h 1825513"/>
              <a:gd name="connsiteX103" fmla="*/ 295736 w 2868352"/>
              <a:gd name="connsiteY103" fmla="*/ 644726 h 1825513"/>
              <a:gd name="connsiteX104" fmla="*/ 298608 w 2868352"/>
              <a:gd name="connsiteY104" fmla="*/ 650895 h 1825513"/>
              <a:gd name="connsiteX105" fmla="*/ 301478 w 2868352"/>
              <a:gd name="connsiteY105" fmla="*/ 657063 h 1825513"/>
              <a:gd name="connsiteX106" fmla="*/ 304350 w 2868352"/>
              <a:gd name="connsiteY106" fmla="*/ 663229 h 1825513"/>
              <a:gd name="connsiteX107" fmla="*/ 307221 w 2868352"/>
              <a:gd name="connsiteY107" fmla="*/ 669393 h 1825513"/>
              <a:gd name="connsiteX108" fmla="*/ 310093 w 2868352"/>
              <a:gd name="connsiteY108" fmla="*/ 675556 h 1825513"/>
              <a:gd name="connsiteX109" fmla="*/ 312963 w 2868352"/>
              <a:gd name="connsiteY109" fmla="*/ 681716 h 1825513"/>
              <a:gd name="connsiteX110" fmla="*/ 315834 w 2868352"/>
              <a:gd name="connsiteY110" fmla="*/ 687875 h 1825513"/>
              <a:gd name="connsiteX111" fmla="*/ 318706 w 2868352"/>
              <a:gd name="connsiteY111" fmla="*/ 694032 h 1825513"/>
              <a:gd name="connsiteX112" fmla="*/ 321578 w 2868352"/>
              <a:gd name="connsiteY112" fmla="*/ 700188 h 1825513"/>
              <a:gd name="connsiteX113" fmla="*/ 324448 w 2868352"/>
              <a:gd name="connsiteY113" fmla="*/ 706342 h 1825513"/>
              <a:gd name="connsiteX114" fmla="*/ 327319 w 2868352"/>
              <a:gd name="connsiteY114" fmla="*/ 712493 h 1825513"/>
              <a:gd name="connsiteX115" fmla="*/ 330191 w 2868352"/>
              <a:gd name="connsiteY115" fmla="*/ 718644 h 1825513"/>
              <a:gd name="connsiteX116" fmla="*/ 333062 w 2868352"/>
              <a:gd name="connsiteY116" fmla="*/ 724792 h 1825513"/>
              <a:gd name="connsiteX117" fmla="*/ 335933 w 2868352"/>
              <a:gd name="connsiteY117" fmla="*/ 730939 h 1825513"/>
              <a:gd name="connsiteX118" fmla="*/ 338804 w 2868352"/>
              <a:gd name="connsiteY118" fmla="*/ 737084 h 1825513"/>
              <a:gd name="connsiteX119" fmla="*/ 341676 w 2868352"/>
              <a:gd name="connsiteY119" fmla="*/ 743228 h 1825513"/>
              <a:gd name="connsiteX120" fmla="*/ 344547 w 2868352"/>
              <a:gd name="connsiteY120" fmla="*/ 749369 h 1825513"/>
              <a:gd name="connsiteX121" fmla="*/ 347419 w 2868352"/>
              <a:gd name="connsiteY121" fmla="*/ 755508 h 1825513"/>
              <a:gd name="connsiteX122" fmla="*/ 350289 w 2868352"/>
              <a:gd name="connsiteY122" fmla="*/ 761648 h 1825513"/>
              <a:gd name="connsiteX123" fmla="*/ 353161 w 2868352"/>
              <a:gd name="connsiteY123" fmla="*/ 767783 h 1825513"/>
              <a:gd name="connsiteX124" fmla="*/ 356032 w 2868352"/>
              <a:gd name="connsiteY124" fmla="*/ 773918 h 1825513"/>
              <a:gd name="connsiteX125" fmla="*/ 358904 w 2868352"/>
              <a:gd name="connsiteY125" fmla="*/ 780052 h 1825513"/>
              <a:gd name="connsiteX126" fmla="*/ 361774 w 2868352"/>
              <a:gd name="connsiteY126" fmla="*/ 786182 h 1825513"/>
              <a:gd name="connsiteX127" fmla="*/ 364645 w 2868352"/>
              <a:gd name="connsiteY127" fmla="*/ 792312 h 1825513"/>
              <a:gd name="connsiteX128" fmla="*/ 367517 w 2868352"/>
              <a:gd name="connsiteY128" fmla="*/ 798439 h 1825513"/>
              <a:gd name="connsiteX129" fmla="*/ 370389 w 2868352"/>
              <a:gd name="connsiteY129" fmla="*/ 804566 h 1825513"/>
              <a:gd name="connsiteX130" fmla="*/ 373259 w 2868352"/>
              <a:gd name="connsiteY130" fmla="*/ 810690 h 1825513"/>
              <a:gd name="connsiteX131" fmla="*/ 376130 w 2868352"/>
              <a:gd name="connsiteY131" fmla="*/ 816812 h 1825513"/>
              <a:gd name="connsiteX132" fmla="*/ 379002 w 2868352"/>
              <a:gd name="connsiteY132" fmla="*/ 822933 h 1825513"/>
              <a:gd name="connsiteX133" fmla="*/ 381873 w 2868352"/>
              <a:gd name="connsiteY133" fmla="*/ 829052 h 1825513"/>
              <a:gd name="connsiteX134" fmla="*/ 384744 w 2868352"/>
              <a:gd name="connsiteY134" fmla="*/ 835170 h 1825513"/>
              <a:gd name="connsiteX135" fmla="*/ 387615 w 2868352"/>
              <a:gd name="connsiteY135" fmla="*/ 841286 h 1825513"/>
              <a:gd name="connsiteX136" fmla="*/ 390487 w 2868352"/>
              <a:gd name="connsiteY136" fmla="*/ 847399 h 1825513"/>
              <a:gd name="connsiteX137" fmla="*/ 393358 w 2868352"/>
              <a:gd name="connsiteY137" fmla="*/ 853512 h 1825513"/>
              <a:gd name="connsiteX138" fmla="*/ 396228 w 2868352"/>
              <a:gd name="connsiteY138" fmla="*/ 859622 h 1825513"/>
              <a:gd name="connsiteX139" fmla="*/ 399100 w 2868352"/>
              <a:gd name="connsiteY139" fmla="*/ 865731 h 1825513"/>
              <a:gd name="connsiteX140" fmla="*/ 401972 w 2868352"/>
              <a:gd name="connsiteY140" fmla="*/ 871837 h 1825513"/>
              <a:gd name="connsiteX141" fmla="*/ 404843 w 2868352"/>
              <a:gd name="connsiteY141" fmla="*/ 877943 h 1825513"/>
              <a:gd name="connsiteX142" fmla="*/ 407713 w 2868352"/>
              <a:gd name="connsiteY142" fmla="*/ 884046 h 1825513"/>
              <a:gd name="connsiteX143" fmla="*/ 410585 w 2868352"/>
              <a:gd name="connsiteY143" fmla="*/ 890148 h 1825513"/>
              <a:gd name="connsiteX144" fmla="*/ 413456 w 2868352"/>
              <a:gd name="connsiteY144" fmla="*/ 896248 h 1825513"/>
              <a:gd name="connsiteX145" fmla="*/ 416328 w 2868352"/>
              <a:gd name="connsiteY145" fmla="*/ 902346 h 1825513"/>
              <a:gd name="connsiteX146" fmla="*/ 419198 w 2868352"/>
              <a:gd name="connsiteY146" fmla="*/ 908442 h 1825513"/>
              <a:gd name="connsiteX147" fmla="*/ 422070 w 2868352"/>
              <a:gd name="connsiteY147" fmla="*/ 914538 h 1825513"/>
              <a:gd name="connsiteX148" fmla="*/ 424941 w 2868352"/>
              <a:gd name="connsiteY148" fmla="*/ 920631 h 1825513"/>
              <a:gd name="connsiteX149" fmla="*/ 427813 w 2868352"/>
              <a:gd name="connsiteY149" fmla="*/ 926722 h 1825513"/>
              <a:gd name="connsiteX150" fmla="*/ 430684 w 2868352"/>
              <a:gd name="connsiteY150" fmla="*/ 932812 h 1825513"/>
              <a:gd name="connsiteX151" fmla="*/ 433555 w 2868352"/>
              <a:gd name="connsiteY151" fmla="*/ 938899 h 1825513"/>
              <a:gd name="connsiteX152" fmla="*/ 436426 w 2868352"/>
              <a:gd name="connsiteY152" fmla="*/ 944986 h 1825513"/>
              <a:gd name="connsiteX153" fmla="*/ 439298 w 2868352"/>
              <a:gd name="connsiteY153" fmla="*/ 951070 h 1825513"/>
              <a:gd name="connsiteX154" fmla="*/ 442169 w 2868352"/>
              <a:gd name="connsiteY154" fmla="*/ 957153 h 1825513"/>
              <a:gd name="connsiteX155" fmla="*/ 445039 w 2868352"/>
              <a:gd name="connsiteY155" fmla="*/ 963234 h 1825513"/>
              <a:gd name="connsiteX156" fmla="*/ 447911 w 2868352"/>
              <a:gd name="connsiteY156" fmla="*/ 969314 h 1825513"/>
              <a:gd name="connsiteX157" fmla="*/ 450783 w 2868352"/>
              <a:gd name="connsiteY157" fmla="*/ 975390 h 1825513"/>
              <a:gd name="connsiteX158" fmla="*/ 453654 w 2868352"/>
              <a:gd name="connsiteY158" fmla="*/ 981466 h 1825513"/>
              <a:gd name="connsiteX159" fmla="*/ 456524 w 2868352"/>
              <a:gd name="connsiteY159" fmla="*/ 987540 h 1825513"/>
              <a:gd name="connsiteX160" fmla="*/ 459396 w 2868352"/>
              <a:gd name="connsiteY160" fmla="*/ 993612 h 1825513"/>
              <a:gd name="connsiteX161" fmla="*/ 462268 w 2868352"/>
              <a:gd name="connsiteY161" fmla="*/ 999683 h 1825513"/>
              <a:gd name="connsiteX162" fmla="*/ 465139 w 2868352"/>
              <a:gd name="connsiteY162" fmla="*/ 1005752 h 1825513"/>
              <a:gd name="connsiteX163" fmla="*/ 468009 w 2868352"/>
              <a:gd name="connsiteY163" fmla="*/ 1011819 h 1825513"/>
              <a:gd name="connsiteX164" fmla="*/ 470881 w 2868352"/>
              <a:gd name="connsiteY164" fmla="*/ 1017884 h 1825513"/>
              <a:gd name="connsiteX165" fmla="*/ 473752 w 2868352"/>
              <a:gd name="connsiteY165" fmla="*/ 1023948 h 1825513"/>
              <a:gd name="connsiteX166" fmla="*/ 476624 w 2868352"/>
              <a:gd name="connsiteY166" fmla="*/ 1030010 h 1825513"/>
              <a:gd name="connsiteX167" fmla="*/ 479494 w 2868352"/>
              <a:gd name="connsiteY167" fmla="*/ 1036069 h 1825513"/>
              <a:gd name="connsiteX168" fmla="*/ 482366 w 2868352"/>
              <a:gd name="connsiteY168" fmla="*/ 1042129 h 1825513"/>
              <a:gd name="connsiteX169" fmla="*/ 485237 w 2868352"/>
              <a:gd name="connsiteY169" fmla="*/ 1048185 h 1825513"/>
              <a:gd name="connsiteX170" fmla="*/ 488109 w 2868352"/>
              <a:gd name="connsiteY170" fmla="*/ 1054240 h 1825513"/>
              <a:gd name="connsiteX171" fmla="*/ 490979 w 2868352"/>
              <a:gd name="connsiteY171" fmla="*/ 1060294 h 1825513"/>
              <a:gd name="connsiteX172" fmla="*/ 493850 w 2868352"/>
              <a:gd name="connsiteY172" fmla="*/ 1066346 h 1825513"/>
              <a:gd name="connsiteX173" fmla="*/ 496722 w 2868352"/>
              <a:gd name="connsiteY173" fmla="*/ 1072395 h 1825513"/>
              <a:gd name="connsiteX174" fmla="*/ 499594 w 2868352"/>
              <a:gd name="connsiteY174" fmla="*/ 1078442 h 1825513"/>
              <a:gd name="connsiteX175" fmla="*/ 502464 w 2868352"/>
              <a:gd name="connsiteY175" fmla="*/ 1084489 h 1825513"/>
              <a:gd name="connsiteX176" fmla="*/ 505335 w 2868352"/>
              <a:gd name="connsiteY176" fmla="*/ 1090533 h 1825513"/>
              <a:gd name="connsiteX177" fmla="*/ 508207 w 2868352"/>
              <a:gd name="connsiteY177" fmla="*/ 1096577 h 1825513"/>
              <a:gd name="connsiteX178" fmla="*/ 511079 w 2868352"/>
              <a:gd name="connsiteY178" fmla="*/ 1102617 h 1825513"/>
              <a:gd name="connsiteX179" fmla="*/ 513949 w 2868352"/>
              <a:gd name="connsiteY179" fmla="*/ 1108657 h 1825513"/>
              <a:gd name="connsiteX180" fmla="*/ 516820 w 2868352"/>
              <a:gd name="connsiteY180" fmla="*/ 1114695 h 1825513"/>
              <a:gd name="connsiteX181" fmla="*/ 519692 w 2868352"/>
              <a:gd name="connsiteY181" fmla="*/ 1120731 h 1825513"/>
              <a:gd name="connsiteX182" fmla="*/ 522563 w 2868352"/>
              <a:gd name="connsiteY182" fmla="*/ 1126764 h 1825513"/>
              <a:gd name="connsiteX183" fmla="*/ 525435 w 2868352"/>
              <a:gd name="connsiteY183" fmla="*/ 1132797 h 1825513"/>
              <a:gd name="connsiteX184" fmla="*/ 528305 w 2868352"/>
              <a:gd name="connsiteY184" fmla="*/ 1138827 h 1825513"/>
              <a:gd name="connsiteX185" fmla="*/ 531177 w 2868352"/>
              <a:gd name="connsiteY185" fmla="*/ 1144856 h 1825513"/>
              <a:gd name="connsiteX186" fmla="*/ 534048 w 2868352"/>
              <a:gd name="connsiteY186" fmla="*/ 1150883 h 1825513"/>
              <a:gd name="connsiteX187" fmla="*/ 536920 w 2868352"/>
              <a:gd name="connsiteY187" fmla="*/ 1156909 h 1825513"/>
              <a:gd name="connsiteX188" fmla="*/ 539790 w 2868352"/>
              <a:gd name="connsiteY188" fmla="*/ 1162933 h 1825513"/>
              <a:gd name="connsiteX189" fmla="*/ 542662 w 2868352"/>
              <a:gd name="connsiteY189" fmla="*/ 1168955 h 1825513"/>
              <a:gd name="connsiteX190" fmla="*/ 545533 w 2868352"/>
              <a:gd name="connsiteY190" fmla="*/ 1174975 h 1825513"/>
              <a:gd name="connsiteX191" fmla="*/ 548405 w 2868352"/>
              <a:gd name="connsiteY191" fmla="*/ 1180993 h 1825513"/>
              <a:gd name="connsiteX192" fmla="*/ 551275 w 2868352"/>
              <a:gd name="connsiteY192" fmla="*/ 1187010 h 1825513"/>
              <a:gd name="connsiteX193" fmla="*/ 554146 w 2868352"/>
              <a:gd name="connsiteY193" fmla="*/ 1193026 h 1825513"/>
              <a:gd name="connsiteX194" fmla="*/ 557018 w 2868352"/>
              <a:gd name="connsiteY194" fmla="*/ 1199038 h 1825513"/>
              <a:gd name="connsiteX195" fmla="*/ 559890 w 2868352"/>
              <a:gd name="connsiteY195" fmla="*/ 1205051 h 1825513"/>
              <a:gd name="connsiteX196" fmla="*/ 562760 w 2868352"/>
              <a:gd name="connsiteY196" fmla="*/ 1211061 h 1825513"/>
              <a:gd name="connsiteX197" fmla="*/ 565631 w 2868352"/>
              <a:gd name="connsiteY197" fmla="*/ 1217069 h 1825513"/>
              <a:gd name="connsiteX198" fmla="*/ 568503 w 2868352"/>
              <a:gd name="connsiteY198" fmla="*/ 1223075 h 1825513"/>
              <a:gd name="connsiteX199" fmla="*/ 571374 w 2868352"/>
              <a:gd name="connsiteY199" fmla="*/ 1229080 h 1825513"/>
              <a:gd name="connsiteX200" fmla="*/ 574245 w 2868352"/>
              <a:gd name="connsiteY200" fmla="*/ 1235083 h 1825513"/>
              <a:gd name="connsiteX201" fmla="*/ 577116 w 2868352"/>
              <a:gd name="connsiteY201" fmla="*/ 1241084 h 1825513"/>
              <a:gd name="connsiteX202" fmla="*/ 579988 w 2868352"/>
              <a:gd name="connsiteY202" fmla="*/ 1247083 h 1825513"/>
              <a:gd name="connsiteX203" fmla="*/ 582859 w 2868352"/>
              <a:gd name="connsiteY203" fmla="*/ 1253081 h 1825513"/>
              <a:gd name="connsiteX204" fmla="*/ 585729 w 2868352"/>
              <a:gd name="connsiteY204" fmla="*/ 1259076 h 1825513"/>
              <a:gd name="connsiteX205" fmla="*/ 588601 w 2868352"/>
              <a:gd name="connsiteY205" fmla="*/ 1265072 h 1825513"/>
              <a:gd name="connsiteX206" fmla="*/ 591473 w 2868352"/>
              <a:gd name="connsiteY206" fmla="*/ 1271064 h 1825513"/>
              <a:gd name="connsiteX207" fmla="*/ 594344 w 2868352"/>
              <a:gd name="connsiteY207" fmla="*/ 1277055 h 1825513"/>
              <a:gd name="connsiteX208" fmla="*/ 597214 w 2868352"/>
              <a:gd name="connsiteY208" fmla="*/ 1283043 h 1825513"/>
              <a:gd name="connsiteX209" fmla="*/ 600086 w 2868352"/>
              <a:gd name="connsiteY209" fmla="*/ 1289031 h 1825513"/>
              <a:gd name="connsiteX210" fmla="*/ 602957 w 2868352"/>
              <a:gd name="connsiteY210" fmla="*/ 1295016 h 1825513"/>
              <a:gd name="connsiteX211" fmla="*/ 605829 w 2868352"/>
              <a:gd name="connsiteY211" fmla="*/ 1301001 h 1825513"/>
              <a:gd name="connsiteX212" fmla="*/ 608701 w 2868352"/>
              <a:gd name="connsiteY212" fmla="*/ 1306981 h 1825513"/>
              <a:gd name="connsiteX213" fmla="*/ 611571 w 2868352"/>
              <a:gd name="connsiteY213" fmla="*/ 1312962 h 1825513"/>
              <a:gd name="connsiteX214" fmla="*/ 614442 w 2868352"/>
              <a:gd name="connsiteY214" fmla="*/ 1318941 h 1825513"/>
              <a:gd name="connsiteX215" fmla="*/ 617314 w 2868352"/>
              <a:gd name="connsiteY215" fmla="*/ 1324917 h 1825513"/>
              <a:gd name="connsiteX216" fmla="*/ 620185 w 2868352"/>
              <a:gd name="connsiteY216" fmla="*/ 1330892 h 1825513"/>
              <a:gd name="connsiteX217" fmla="*/ 623056 w 2868352"/>
              <a:gd name="connsiteY217" fmla="*/ 1336864 h 1825513"/>
              <a:gd name="connsiteX218" fmla="*/ 625927 w 2868352"/>
              <a:gd name="connsiteY218" fmla="*/ 1342837 h 1825513"/>
              <a:gd name="connsiteX219" fmla="*/ 628799 w 2868352"/>
              <a:gd name="connsiteY219" fmla="*/ 1348811 h 1825513"/>
              <a:gd name="connsiteX220" fmla="*/ 631670 w 2868352"/>
              <a:gd name="connsiteY220" fmla="*/ 1354770 h 1825513"/>
              <a:gd name="connsiteX221" fmla="*/ 634540 w 2868352"/>
              <a:gd name="connsiteY221" fmla="*/ 1360743 h 1825513"/>
              <a:gd name="connsiteX222" fmla="*/ 637412 w 2868352"/>
              <a:gd name="connsiteY222" fmla="*/ 1366702 h 1825513"/>
              <a:gd name="connsiteX223" fmla="*/ 640284 w 2868352"/>
              <a:gd name="connsiteY223" fmla="*/ 1372675 h 1825513"/>
              <a:gd name="connsiteX224" fmla="*/ 643155 w 2868352"/>
              <a:gd name="connsiteY224" fmla="*/ 1378634 h 1825513"/>
              <a:gd name="connsiteX225" fmla="*/ 646025 w 2868352"/>
              <a:gd name="connsiteY225" fmla="*/ 1384593 h 1825513"/>
              <a:gd name="connsiteX226" fmla="*/ 648897 w 2868352"/>
              <a:gd name="connsiteY226" fmla="*/ 1390551 h 1825513"/>
              <a:gd name="connsiteX227" fmla="*/ 651768 w 2868352"/>
              <a:gd name="connsiteY227" fmla="*/ 1396496 h 1825513"/>
              <a:gd name="connsiteX228" fmla="*/ 654640 w 2868352"/>
              <a:gd name="connsiteY228" fmla="*/ 1402454 h 1825513"/>
              <a:gd name="connsiteX229" fmla="*/ 657510 w 2868352"/>
              <a:gd name="connsiteY229" fmla="*/ 1408399 h 1825513"/>
              <a:gd name="connsiteX230" fmla="*/ 660382 w 2868352"/>
              <a:gd name="connsiteY230" fmla="*/ 1414357 h 1825513"/>
              <a:gd name="connsiteX231" fmla="*/ 663253 w 2868352"/>
              <a:gd name="connsiteY231" fmla="*/ 1420302 h 1825513"/>
              <a:gd name="connsiteX232" fmla="*/ 666125 w 2868352"/>
              <a:gd name="connsiteY232" fmla="*/ 1426246 h 1825513"/>
              <a:gd name="connsiteX233" fmla="*/ 668995 w 2868352"/>
              <a:gd name="connsiteY233" fmla="*/ 1432190 h 1825513"/>
              <a:gd name="connsiteX234" fmla="*/ 671867 w 2868352"/>
              <a:gd name="connsiteY234" fmla="*/ 1438134 h 1825513"/>
              <a:gd name="connsiteX235" fmla="*/ 674738 w 2868352"/>
              <a:gd name="connsiteY235" fmla="*/ 1444079 h 1825513"/>
              <a:gd name="connsiteX236" fmla="*/ 677610 w 2868352"/>
              <a:gd name="connsiteY236" fmla="*/ 1450008 h 1825513"/>
              <a:gd name="connsiteX237" fmla="*/ 680480 w 2868352"/>
              <a:gd name="connsiteY237" fmla="*/ 1455952 h 1825513"/>
              <a:gd name="connsiteX238" fmla="*/ 683351 w 2868352"/>
              <a:gd name="connsiteY238" fmla="*/ 1461882 h 1825513"/>
              <a:gd name="connsiteX239" fmla="*/ 686223 w 2868352"/>
              <a:gd name="connsiteY239" fmla="*/ 1467812 h 1825513"/>
              <a:gd name="connsiteX240" fmla="*/ 689095 w 2868352"/>
              <a:gd name="connsiteY240" fmla="*/ 1473741 h 1825513"/>
              <a:gd name="connsiteX241" fmla="*/ 691966 w 2868352"/>
              <a:gd name="connsiteY241" fmla="*/ 1479671 h 1825513"/>
              <a:gd name="connsiteX242" fmla="*/ 694836 w 2868352"/>
              <a:gd name="connsiteY242" fmla="*/ 1485601 h 1825513"/>
              <a:gd name="connsiteX243" fmla="*/ 697708 w 2868352"/>
              <a:gd name="connsiteY243" fmla="*/ 1491516 h 1825513"/>
              <a:gd name="connsiteX244" fmla="*/ 700579 w 2868352"/>
              <a:gd name="connsiteY244" fmla="*/ 1497431 h 1825513"/>
              <a:gd name="connsiteX245" fmla="*/ 703451 w 2868352"/>
              <a:gd name="connsiteY245" fmla="*/ 1503360 h 1825513"/>
              <a:gd name="connsiteX246" fmla="*/ 706321 w 2868352"/>
              <a:gd name="connsiteY246" fmla="*/ 1509275 h 1825513"/>
              <a:gd name="connsiteX247" fmla="*/ 709193 w 2868352"/>
              <a:gd name="connsiteY247" fmla="*/ 1515176 h 1825513"/>
              <a:gd name="connsiteX248" fmla="*/ 712064 w 2868352"/>
              <a:gd name="connsiteY248" fmla="*/ 1521091 h 1825513"/>
              <a:gd name="connsiteX249" fmla="*/ 714936 w 2868352"/>
              <a:gd name="connsiteY249" fmla="*/ 1526991 h 1825513"/>
              <a:gd name="connsiteX250" fmla="*/ 717806 w 2868352"/>
              <a:gd name="connsiteY250" fmla="*/ 1532892 h 1825513"/>
              <a:gd name="connsiteX251" fmla="*/ 720678 w 2868352"/>
              <a:gd name="connsiteY251" fmla="*/ 1538793 h 1825513"/>
              <a:gd name="connsiteX252" fmla="*/ 723549 w 2868352"/>
              <a:gd name="connsiteY252" fmla="*/ 1544693 h 1825513"/>
              <a:gd name="connsiteX253" fmla="*/ 726421 w 2868352"/>
              <a:gd name="connsiteY253" fmla="*/ 1550579 h 1825513"/>
              <a:gd name="connsiteX254" fmla="*/ 729291 w 2868352"/>
              <a:gd name="connsiteY254" fmla="*/ 1556465 h 1825513"/>
              <a:gd name="connsiteX255" fmla="*/ 732162 w 2868352"/>
              <a:gd name="connsiteY255" fmla="*/ 1562351 h 1825513"/>
              <a:gd name="connsiteX256" fmla="*/ 735034 w 2868352"/>
              <a:gd name="connsiteY256" fmla="*/ 1568237 h 1825513"/>
              <a:gd name="connsiteX257" fmla="*/ 737906 w 2868352"/>
              <a:gd name="connsiteY257" fmla="*/ 1574108 h 1825513"/>
              <a:gd name="connsiteX258" fmla="*/ 740776 w 2868352"/>
              <a:gd name="connsiteY258" fmla="*/ 1579965 h 1825513"/>
              <a:gd name="connsiteX259" fmla="*/ 743647 w 2868352"/>
              <a:gd name="connsiteY259" fmla="*/ 1585836 h 1825513"/>
              <a:gd name="connsiteX260" fmla="*/ 746519 w 2868352"/>
              <a:gd name="connsiteY260" fmla="*/ 1591678 h 1825513"/>
              <a:gd name="connsiteX261" fmla="*/ 749391 w 2868352"/>
              <a:gd name="connsiteY261" fmla="*/ 1597535 h 1825513"/>
              <a:gd name="connsiteX262" fmla="*/ 752261 w 2868352"/>
              <a:gd name="connsiteY262" fmla="*/ 1603363 h 1825513"/>
              <a:gd name="connsiteX263" fmla="*/ 755132 w 2868352"/>
              <a:gd name="connsiteY263" fmla="*/ 1609191 h 1825513"/>
              <a:gd name="connsiteX264" fmla="*/ 758004 w 2868352"/>
              <a:gd name="connsiteY264" fmla="*/ 1615018 h 1825513"/>
              <a:gd name="connsiteX265" fmla="*/ 760875 w 2868352"/>
              <a:gd name="connsiteY265" fmla="*/ 1620817 h 1825513"/>
              <a:gd name="connsiteX266" fmla="*/ 763745 w 2868352"/>
              <a:gd name="connsiteY266" fmla="*/ 1626615 h 1825513"/>
              <a:gd name="connsiteX267" fmla="*/ 766617 w 2868352"/>
              <a:gd name="connsiteY267" fmla="*/ 1632399 h 1825513"/>
              <a:gd name="connsiteX268" fmla="*/ 769489 w 2868352"/>
              <a:gd name="connsiteY268" fmla="*/ 1638169 h 1825513"/>
              <a:gd name="connsiteX269" fmla="*/ 772360 w 2868352"/>
              <a:gd name="connsiteY269" fmla="*/ 1643909 h 1825513"/>
              <a:gd name="connsiteX270" fmla="*/ 775230 w 2868352"/>
              <a:gd name="connsiteY270" fmla="*/ 1649649 h 1825513"/>
              <a:gd name="connsiteX271" fmla="*/ 778102 w 2868352"/>
              <a:gd name="connsiteY271" fmla="*/ 1655360 h 1825513"/>
              <a:gd name="connsiteX272" fmla="*/ 780973 w 2868352"/>
              <a:gd name="connsiteY272" fmla="*/ 1661042 h 1825513"/>
              <a:gd name="connsiteX273" fmla="*/ 783845 w 2868352"/>
              <a:gd name="connsiteY273" fmla="*/ 1666710 h 1825513"/>
              <a:gd name="connsiteX274" fmla="*/ 786717 w 2868352"/>
              <a:gd name="connsiteY274" fmla="*/ 1672348 h 1825513"/>
              <a:gd name="connsiteX275" fmla="*/ 789587 w 2868352"/>
              <a:gd name="connsiteY275" fmla="*/ 1677957 h 1825513"/>
              <a:gd name="connsiteX276" fmla="*/ 792458 w 2868352"/>
              <a:gd name="connsiteY276" fmla="*/ 1683522 h 1825513"/>
              <a:gd name="connsiteX277" fmla="*/ 795330 w 2868352"/>
              <a:gd name="connsiteY277" fmla="*/ 1689059 h 1825513"/>
              <a:gd name="connsiteX278" fmla="*/ 798202 w 2868352"/>
              <a:gd name="connsiteY278" fmla="*/ 1694551 h 1825513"/>
              <a:gd name="connsiteX279" fmla="*/ 801072 w 2868352"/>
              <a:gd name="connsiteY279" fmla="*/ 1700000 h 1825513"/>
              <a:gd name="connsiteX280" fmla="*/ 803943 w 2868352"/>
              <a:gd name="connsiteY280" fmla="*/ 1705391 h 1825513"/>
              <a:gd name="connsiteX281" fmla="*/ 806815 w 2868352"/>
              <a:gd name="connsiteY281" fmla="*/ 1710738 h 1825513"/>
              <a:gd name="connsiteX282" fmla="*/ 809686 w 2868352"/>
              <a:gd name="connsiteY282" fmla="*/ 1716012 h 1825513"/>
              <a:gd name="connsiteX283" fmla="*/ 812557 w 2868352"/>
              <a:gd name="connsiteY283" fmla="*/ 1721227 h 1825513"/>
              <a:gd name="connsiteX284" fmla="*/ 815428 w 2868352"/>
              <a:gd name="connsiteY284" fmla="*/ 1726356 h 1825513"/>
              <a:gd name="connsiteX285" fmla="*/ 818300 w 2868352"/>
              <a:gd name="connsiteY285" fmla="*/ 1731411 h 1825513"/>
              <a:gd name="connsiteX286" fmla="*/ 821171 w 2868352"/>
              <a:gd name="connsiteY286" fmla="*/ 1736379 h 1825513"/>
              <a:gd name="connsiteX287" fmla="*/ 824041 w 2868352"/>
              <a:gd name="connsiteY287" fmla="*/ 1741245 h 1825513"/>
              <a:gd name="connsiteX288" fmla="*/ 826913 w 2868352"/>
              <a:gd name="connsiteY288" fmla="*/ 1746010 h 1825513"/>
              <a:gd name="connsiteX289" fmla="*/ 829784 w 2868352"/>
              <a:gd name="connsiteY289" fmla="*/ 1750672 h 1825513"/>
              <a:gd name="connsiteX290" fmla="*/ 832656 w 2868352"/>
              <a:gd name="connsiteY290" fmla="*/ 1755203 h 1825513"/>
              <a:gd name="connsiteX291" fmla="*/ 835526 w 2868352"/>
              <a:gd name="connsiteY291" fmla="*/ 1759617 h 1825513"/>
              <a:gd name="connsiteX292" fmla="*/ 838398 w 2868352"/>
              <a:gd name="connsiteY292" fmla="*/ 1763886 h 1825513"/>
              <a:gd name="connsiteX293" fmla="*/ 841269 w 2868352"/>
              <a:gd name="connsiteY293" fmla="*/ 1768024 h 1825513"/>
              <a:gd name="connsiteX294" fmla="*/ 844141 w 2868352"/>
              <a:gd name="connsiteY294" fmla="*/ 1772001 h 1825513"/>
              <a:gd name="connsiteX295" fmla="*/ 847011 w 2868352"/>
              <a:gd name="connsiteY295" fmla="*/ 1775833 h 1825513"/>
              <a:gd name="connsiteX296" fmla="*/ 849883 w 2868352"/>
              <a:gd name="connsiteY296" fmla="*/ 1779489 h 1825513"/>
              <a:gd name="connsiteX297" fmla="*/ 852754 w 2868352"/>
              <a:gd name="connsiteY297" fmla="*/ 1782986 h 1825513"/>
              <a:gd name="connsiteX298" fmla="*/ 855626 w 2868352"/>
              <a:gd name="connsiteY298" fmla="*/ 1786322 h 1825513"/>
              <a:gd name="connsiteX299" fmla="*/ 858496 w 2868352"/>
              <a:gd name="connsiteY299" fmla="*/ 1789469 h 1825513"/>
              <a:gd name="connsiteX300" fmla="*/ 861368 w 2868352"/>
              <a:gd name="connsiteY300" fmla="*/ 1792441 h 1825513"/>
              <a:gd name="connsiteX301" fmla="*/ 864239 w 2868352"/>
              <a:gd name="connsiteY301" fmla="*/ 1795253 h 1825513"/>
              <a:gd name="connsiteX302" fmla="*/ 867111 w 2868352"/>
              <a:gd name="connsiteY302" fmla="*/ 1797876 h 1825513"/>
              <a:gd name="connsiteX303" fmla="*/ 869982 w 2868352"/>
              <a:gd name="connsiteY303" fmla="*/ 1800338 h 1825513"/>
              <a:gd name="connsiteX304" fmla="*/ 872852 w 2868352"/>
              <a:gd name="connsiteY304" fmla="*/ 1802625 h 1825513"/>
              <a:gd name="connsiteX305" fmla="*/ 875724 w 2868352"/>
              <a:gd name="connsiteY305" fmla="*/ 1804752 h 1825513"/>
              <a:gd name="connsiteX306" fmla="*/ 878595 w 2868352"/>
              <a:gd name="connsiteY306" fmla="*/ 1806719 h 1825513"/>
              <a:gd name="connsiteX307" fmla="*/ 881467 w 2868352"/>
              <a:gd name="connsiteY307" fmla="*/ 1808540 h 1825513"/>
              <a:gd name="connsiteX308" fmla="*/ 884337 w 2868352"/>
              <a:gd name="connsiteY308" fmla="*/ 1810201 h 1825513"/>
              <a:gd name="connsiteX309" fmla="*/ 887209 w 2868352"/>
              <a:gd name="connsiteY309" fmla="*/ 1811731 h 1825513"/>
              <a:gd name="connsiteX310" fmla="*/ 890080 w 2868352"/>
              <a:gd name="connsiteY310" fmla="*/ 1813144 h 1825513"/>
              <a:gd name="connsiteX311" fmla="*/ 892952 w 2868352"/>
              <a:gd name="connsiteY311" fmla="*/ 1814412 h 1825513"/>
              <a:gd name="connsiteX312" fmla="*/ 895822 w 2868352"/>
              <a:gd name="connsiteY312" fmla="*/ 1815577 h 1825513"/>
              <a:gd name="connsiteX313" fmla="*/ 898694 w 2868352"/>
              <a:gd name="connsiteY313" fmla="*/ 1816641 h 1825513"/>
              <a:gd name="connsiteX314" fmla="*/ 901565 w 2868352"/>
              <a:gd name="connsiteY314" fmla="*/ 1817588 h 1825513"/>
              <a:gd name="connsiteX315" fmla="*/ 904437 w 2868352"/>
              <a:gd name="connsiteY315" fmla="*/ 1818462 h 1825513"/>
              <a:gd name="connsiteX316" fmla="*/ 907307 w 2868352"/>
              <a:gd name="connsiteY316" fmla="*/ 1819249 h 1825513"/>
              <a:gd name="connsiteX317" fmla="*/ 910179 w 2868352"/>
              <a:gd name="connsiteY317" fmla="*/ 1819948 h 1825513"/>
              <a:gd name="connsiteX318" fmla="*/ 913050 w 2868352"/>
              <a:gd name="connsiteY318" fmla="*/ 1820589 h 1825513"/>
              <a:gd name="connsiteX319" fmla="*/ 915922 w 2868352"/>
              <a:gd name="connsiteY319" fmla="*/ 1821157 h 1825513"/>
              <a:gd name="connsiteX320" fmla="*/ 918792 w 2868352"/>
              <a:gd name="connsiteY320" fmla="*/ 1821667 h 1825513"/>
              <a:gd name="connsiteX321" fmla="*/ 921663 w 2868352"/>
              <a:gd name="connsiteY321" fmla="*/ 1822133 h 1825513"/>
              <a:gd name="connsiteX322" fmla="*/ 924535 w 2868352"/>
              <a:gd name="connsiteY322" fmla="*/ 1822541 h 1825513"/>
              <a:gd name="connsiteX323" fmla="*/ 927407 w 2868352"/>
              <a:gd name="connsiteY323" fmla="*/ 1822906 h 1825513"/>
              <a:gd name="connsiteX324" fmla="*/ 930277 w 2868352"/>
              <a:gd name="connsiteY324" fmla="*/ 1823241 h 1825513"/>
              <a:gd name="connsiteX325" fmla="*/ 933148 w 2868352"/>
              <a:gd name="connsiteY325" fmla="*/ 1823532 h 1825513"/>
              <a:gd name="connsiteX326" fmla="*/ 936020 w 2868352"/>
              <a:gd name="connsiteY326" fmla="*/ 1823794 h 1825513"/>
              <a:gd name="connsiteX327" fmla="*/ 938891 w 2868352"/>
              <a:gd name="connsiteY327" fmla="*/ 1824027 h 1825513"/>
              <a:gd name="connsiteX328" fmla="*/ 941762 w 2868352"/>
              <a:gd name="connsiteY328" fmla="*/ 1824246 h 1825513"/>
              <a:gd name="connsiteX329" fmla="*/ 944633 w 2868352"/>
              <a:gd name="connsiteY329" fmla="*/ 1824421 h 1825513"/>
              <a:gd name="connsiteX330" fmla="*/ 947505 w 2868352"/>
              <a:gd name="connsiteY330" fmla="*/ 1824581 h 1825513"/>
              <a:gd name="connsiteX331" fmla="*/ 950376 w 2868352"/>
              <a:gd name="connsiteY331" fmla="*/ 1824727 h 1825513"/>
              <a:gd name="connsiteX332" fmla="*/ 953248 w 2868352"/>
              <a:gd name="connsiteY332" fmla="*/ 1824858 h 1825513"/>
              <a:gd name="connsiteX333" fmla="*/ 956118 w 2868352"/>
              <a:gd name="connsiteY333" fmla="*/ 1824960 h 1825513"/>
              <a:gd name="connsiteX334" fmla="*/ 958990 w 2868352"/>
              <a:gd name="connsiteY334" fmla="*/ 1825062 h 1825513"/>
              <a:gd name="connsiteX335" fmla="*/ 961861 w 2868352"/>
              <a:gd name="connsiteY335" fmla="*/ 1825149 h 1825513"/>
              <a:gd name="connsiteX336" fmla="*/ 964733 w 2868352"/>
              <a:gd name="connsiteY336" fmla="*/ 1825222 h 1825513"/>
              <a:gd name="connsiteX337" fmla="*/ 967603 w 2868352"/>
              <a:gd name="connsiteY337" fmla="*/ 1825280 h 1825513"/>
              <a:gd name="connsiteX338" fmla="*/ 970474 w 2868352"/>
              <a:gd name="connsiteY338" fmla="*/ 1825339 h 1825513"/>
              <a:gd name="connsiteX339" fmla="*/ 973346 w 2868352"/>
              <a:gd name="connsiteY339" fmla="*/ 1825382 h 1825513"/>
              <a:gd name="connsiteX340" fmla="*/ 976218 w 2868352"/>
              <a:gd name="connsiteY340" fmla="*/ 1825411 h 1825513"/>
              <a:gd name="connsiteX341" fmla="*/ 979088 w 2868352"/>
              <a:gd name="connsiteY341" fmla="*/ 1825441 h 1825513"/>
              <a:gd name="connsiteX342" fmla="*/ 981959 w 2868352"/>
              <a:gd name="connsiteY342" fmla="*/ 1825470 h 1825513"/>
              <a:gd name="connsiteX343" fmla="*/ 984824 w 2868352"/>
              <a:gd name="connsiteY343" fmla="*/ 1825484 h 1825513"/>
              <a:gd name="connsiteX344" fmla="*/ 987708 w 2868352"/>
              <a:gd name="connsiteY344" fmla="*/ 1825499 h 1825513"/>
              <a:gd name="connsiteX345" fmla="*/ 990578 w 2868352"/>
              <a:gd name="connsiteY345" fmla="*/ 1825499 h 1825513"/>
              <a:gd name="connsiteX346" fmla="*/ 993448 w 2868352"/>
              <a:gd name="connsiteY346" fmla="*/ 1825513 h 1825513"/>
              <a:gd name="connsiteX347" fmla="*/ 996319 w 2868352"/>
              <a:gd name="connsiteY347" fmla="*/ 1825499 h 1825513"/>
              <a:gd name="connsiteX348" fmla="*/ 999189 w 2868352"/>
              <a:gd name="connsiteY348" fmla="*/ 1825499 h 1825513"/>
              <a:gd name="connsiteX349" fmla="*/ 1002059 w 2868352"/>
              <a:gd name="connsiteY349" fmla="*/ 1825484 h 1825513"/>
              <a:gd name="connsiteX350" fmla="*/ 1004929 w 2868352"/>
              <a:gd name="connsiteY350" fmla="*/ 1825470 h 1825513"/>
              <a:gd name="connsiteX351" fmla="*/ 1007799 w 2868352"/>
              <a:gd name="connsiteY351" fmla="*/ 1825455 h 1825513"/>
              <a:gd name="connsiteX352" fmla="*/ 1010669 w 2868352"/>
              <a:gd name="connsiteY352" fmla="*/ 1825441 h 1825513"/>
              <a:gd name="connsiteX353" fmla="*/ 1013539 w 2868352"/>
              <a:gd name="connsiteY353" fmla="*/ 1825411 h 1825513"/>
              <a:gd name="connsiteX354" fmla="*/ 1016409 w 2868352"/>
              <a:gd name="connsiteY354" fmla="*/ 1825382 h 1825513"/>
              <a:gd name="connsiteX355" fmla="*/ 1019280 w 2868352"/>
              <a:gd name="connsiteY355" fmla="*/ 1825353 h 1825513"/>
              <a:gd name="connsiteX356" fmla="*/ 1022150 w 2868352"/>
              <a:gd name="connsiteY356" fmla="*/ 1825324 h 1825513"/>
              <a:gd name="connsiteX357" fmla="*/ 1025034 w 2868352"/>
              <a:gd name="connsiteY357" fmla="*/ 1825295 h 1825513"/>
              <a:gd name="connsiteX358" fmla="*/ 1027904 w 2868352"/>
              <a:gd name="connsiteY358" fmla="*/ 1825251 h 1825513"/>
              <a:gd name="connsiteX359" fmla="*/ 1030775 w 2868352"/>
              <a:gd name="connsiteY359" fmla="*/ 1825207 h 1825513"/>
              <a:gd name="connsiteX360" fmla="*/ 1033645 w 2868352"/>
              <a:gd name="connsiteY360" fmla="*/ 1825178 h 1825513"/>
              <a:gd name="connsiteX361" fmla="*/ 1036515 w 2868352"/>
              <a:gd name="connsiteY361" fmla="*/ 1825135 h 1825513"/>
              <a:gd name="connsiteX362" fmla="*/ 1039385 w 2868352"/>
              <a:gd name="connsiteY362" fmla="*/ 1825076 h 1825513"/>
              <a:gd name="connsiteX363" fmla="*/ 1042255 w 2868352"/>
              <a:gd name="connsiteY363" fmla="*/ 1825033 h 1825513"/>
              <a:gd name="connsiteX364" fmla="*/ 1045125 w 2868352"/>
              <a:gd name="connsiteY364" fmla="*/ 1824989 h 1825513"/>
              <a:gd name="connsiteX365" fmla="*/ 1047995 w 2868352"/>
              <a:gd name="connsiteY365" fmla="*/ 1824931 h 1825513"/>
              <a:gd name="connsiteX366" fmla="*/ 1050865 w 2868352"/>
              <a:gd name="connsiteY366" fmla="*/ 1824872 h 1825513"/>
              <a:gd name="connsiteX367" fmla="*/ 1053736 w 2868352"/>
              <a:gd name="connsiteY367" fmla="*/ 1824829 h 1825513"/>
              <a:gd name="connsiteX368" fmla="*/ 1056606 w 2868352"/>
              <a:gd name="connsiteY368" fmla="*/ 1824770 h 1825513"/>
              <a:gd name="connsiteX369" fmla="*/ 1059476 w 2868352"/>
              <a:gd name="connsiteY369" fmla="*/ 1824698 h 1825513"/>
              <a:gd name="connsiteX370" fmla="*/ 1062361 w 2868352"/>
              <a:gd name="connsiteY370" fmla="*/ 1824639 h 1825513"/>
              <a:gd name="connsiteX371" fmla="*/ 1065231 w 2868352"/>
              <a:gd name="connsiteY371" fmla="*/ 1824581 h 1825513"/>
              <a:gd name="connsiteX372" fmla="*/ 1068101 w 2868352"/>
              <a:gd name="connsiteY372" fmla="*/ 1824508 h 1825513"/>
              <a:gd name="connsiteX373" fmla="*/ 1070971 w 2868352"/>
              <a:gd name="connsiteY373" fmla="*/ 1824450 h 1825513"/>
              <a:gd name="connsiteX374" fmla="*/ 1073841 w 2868352"/>
              <a:gd name="connsiteY374" fmla="*/ 1824377 h 1825513"/>
              <a:gd name="connsiteX375" fmla="*/ 1076711 w 2868352"/>
              <a:gd name="connsiteY375" fmla="*/ 1824304 h 1825513"/>
              <a:gd name="connsiteX376" fmla="*/ 1079581 w 2868352"/>
              <a:gd name="connsiteY376" fmla="*/ 1824231 h 1825513"/>
              <a:gd name="connsiteX377" fmla="*/ 1082451 w 2868352"/>
              <a:gd name="connsiteY377" fmla="*/ 1824159 h 1825513"/>
              <a:gd name="connsiteX378" fmla="*/ 1085322 w 2868352"/>
              <a:gd name="connsiteY378" fmla="*/ 1824086 h 1825513"/>
              <a:gd name="connsiteX379" fmla="*/ 1088192 w 2868352"/>
              <a:gd name="connsiteY379" fmla="*/ 1823998 h 1825513"/>
              <a:gd name="connsiteX380" fmla="*/ 1091062 w 2868352"/>
              <a:gd name="connsiteY380" fmla="*/ 1823925 h 1825513"/>
              <a:gd name="connsiteX381" fmla="*/ 1093932 w 2868352"/>
              <a:gd name="connsiteY381" fmla="*/ 1823838 h 1825513"/>
              <a:gd name="connsiteX382" fmla="*/ 1096802 w 2868352"/>
              <a:gd name="connsiteY382" fmla="*/ 1823751 h 1825513"/>
              <a:gd name="connsiteX383" fmla="*/ 1099687 w 2868352"/>
              <a:gd name="connsiteY383" fmla="*/ 1823663 h 1825513"/>
              <a:gd name="connsiteX384" fmla="*/ 1102557 w 2868352"/>
              <a:gd name="connsiteY384" fmla="*/ 1823576 h 1825513"/>
              <a:gd name="connsiteX385" fmla="*/ 1105427 w 2868352"/>
              <a:gd name="connsiteY385" fmla="*/ 1823488 h 1825513"/>
              <a:gd name="connsiteX386" fmla="*/ 1108297 w 2868352"/>
              <a:gd name="connsiteY386" fmla="*/ 1823401 h 1825513"/>
              <a:gd name="connsiteX387" fmla="*/ 1111167 w 2868352"/>
              <a:gd name="connsiteY387" fmla="*/ 1823313 h 1825513"/>
              <a:gd name="connsiteX388" fmla="*/ 1114037 w 2868352"/>
              <a:gd name="connsiteY388" fmla="*/ 1823211 h 1825513"/>
              <a:gd name="connsiteX389" fmla="*/ 1116908 w 2868352"/>
              <a:gd name="connsiteY389" fmla="*/ 1823124 h 1825513"/>
              <a:gd name="connsiteX390" fmla="*/ 1119778 w 2868352"/>
              <a:gd name="connsiteY390" fmla="*/ 1823022 h 1825513"/>
              <a:gd name="connsiteX391" fmla="*/ 1122648 w 2868352"/>
              <a:gd name="connsiteY391" fmla="*/ 1822920 h 1825513"/>
              <a:gd name="connsiteX392" fmla="*/ 1125518 w 2868352"/>
              <a:gd name="connsiteY392" fmla="*/ 1822818 h 1825513"/>
              <a:gd name="connsiteX393" fmla="*/ 1128388 w 2868352"/>
              <a:gd name="connsiteY393" fmla="*/ 1822716 h 1825513"/>
              <a:gd name="connsiteX394" fmla="*/ 1131258 w 2868352"/>
              <a:gd name="connsiteY394" fmla="*/ 1822614 h 1825513"/>
              <a:gd name="connsiteX395" fmla="*/ 1134128 w 2868352"/>
              <a:gd name="connsiteY395" fmla="*/ 1822512 h 1825513"/>
              <a:gd name="connsiteX396" fmla="*/ 1137013 w 2868352"/>
              <a:gd name="connsiteY396" fmla="*/ 1822396 h 1825513"/>
              <a:gd name="connsiteX397" fmla="*/ 1139883 w 2868352"/>
              <a:gd name="connsiteY397" fmla="*/ 1822294 h 1825513"/>
              <a:gd name="connsiteX398" fmla="*/ 1142753 w 2868352"/>
              <a:gd name="connsiteY398" fmla="*/ 1822177 h 1825513"/>
              <a:gd name="connsiteX399" fmla="*/ 1145623 w 2868352"/>
              <a:gd name="connsiteY399" fmla="*/ 1822060 h 1825513"/>
              <a:gd name="connsiteX400" fmla="*/ 1148493 w 2868352"/>
              <a:gd name="connsiteY400" fmla="*/ 1821944 h 1825513"/>
              <a:gd name="connsiteX401" fmla="*/ 1151364 w 2868352"/>
              <a:gd name="connsiteY401" fmla="*/ 1821827 h 1825513"/>
              <a:gd name="connsiteX402" fmla="*/ 1154234 w 2868352"/>
              <a:gd name="connsiteY402" fmla="*/ 1821711 h 1825513"/>
              <a:gd name="connsiteX403" fmla="*/ 1157104 w 2868352"/>
              <a:gd name="connsiteY403" fmla="*/ 1821594 h 1825513"/>
              <a:gd name="connsiteX404" fmla="*/ 1159974 w 2868352"/>
              <a:gd name="connsiteY404" fmla="*/ 1821463 h 1825513"/>
              <a:gd name="connsiteX405" fmla="*/ 1162844 w 2868352"/>
              <a:gd name="connsiteY405" fmla="*/ 1821347 h 1825513"/>
              <a:gd name="connsiteX406" fmla="*/ 1165714 w 2868352"/>
              <a:gd name="connsiteY406" fmla="*/ 1821216 h 1825513"/>
              <a:gd name="connsiteX407" fmla="*/ 1168584 w 2868352"/>
              <a:gd name="connsiteY407" fmla="*/ 1821099 h 1825513"/>
              <a:gd name="connsiteX408" fmla="*/ 1171454 w 2868352"/>
              <a:gd name="connsiteY408" fmla="*/ 1820968 h 1825513"/>
              <a:gd name="connsiteX409" fmla="*/ 1174324 w 2868352"/>
              <a:gd name="connsiteY409" fmla="*/ 1820837 h 1825513"/>
              <a:gd name="connsiteX410" fmla="*/ 1177209 w 2868352"/>
              <a:gd name="connsiteY410" fmla="*/ 1820706 h 1825513"/>
              <a:gd name="connsiteX411" fmla="*/ 1180079 w 2868352"/>
              <a:gd name="connsiteY411" fmla="*/ 1820560 h 1825513"/>
              <a:gd name="connsiteX412" fmla="*/ 1182949 w 2868352"/>
              <a:gd name="connsiteY412" fmla="*/ 1820429 h 1825513"/>
              <a:gd name="connsiteX413" fmla="*/ 1185820 w 2868352"/>
              <a:gd name="connsiteY413" fmla="*/ 1820298 h 1825513"/>
              <a:gd name="connsiteX414" fmla="*/ 1188690 w 2868352"/>
              <a:gd name="connsiteY414" fmla="*/ 1820152 h 1825513"/>
              <a:gd name="connsiteX415" fmla="*/ 1191560 w 2868352"/>
              <a:gd name="connsiteY415" fmla="*/ 1820006 h 1825513"/>
              <a:gd name="connsiteX416" fmla="*/ 1194430 w 2868352"/>
              <a:gd name="connsiteY416" fmla="*/ 1819875 h 1825513"/>
              <a:gd name="connsiteX417" fmla="*/ 1197300 w 2868352"/>
              <a:gd name="connsiteY417" fmla="*/ 1819729 h 1825513"/>
              <a:gd name="connsiteX418" fmla="*/ 1200170 w 2868352"/>
              <a:gd name="connsiteY418" fmla="*/ 1819584 h 1825513"/>
              <a:gd name="connsiteX419" fmla="*/ 1203040 w 2868352"/>
              <a:gd name="connsiteY419" fmla="*/ 1819424 h 1825513"/>
              <a:gd name="connsiteX420" fmla="*/ 1205910 w 2868352"/>
              <a:gd name="connsiteY420" fmla="*/ 1819278 h 1825513"/>
              <a:gd name="connsiteX421" fmla="*/ 1208781 w 2868352"/>
              <a:gd name="connsiteY421" fmla="*/ 1819132 h 1825513"/>
              <a:gd name="connsiteX422" fmla="*/ 1211651 w 2868352"/>
              <a:gd name="connsiteY422" fmla="*/ 1818972 h 1825513"/>
              <a:gd name="connsiteX423" fmla="*/ 1214535 w 2868352"/>
              <a:gd name="connsiteY423" fmla="*/ 1818826 h 1825513"/>
              <a:gd name="connsiteX424" fmla="*/ 1217406 w 2868352"/>
              <a:gd name="connsiteY424" fmla="*/ 1818666 h 1825513"/>
              <a:gd name="connsiteX425" fmla="*/ 1220276 w 2868352"/>
              <a:gd name="connsiteY425" fmla="*/ 1818506 h 1825513"/>
              <a:gd name="connsiteX426" fmla="*/ 1223146 w 2868352"/>
              <a:gd name="connsiteY426" fmla="*/ 1818345 h 1825513"/>
              <a:gd name="connsiteX427" fmla="*/ 1226016 w 2868352"/>
              <a:gd name="connsiteY427" fmla="*/ 1818185 h 1825513"/>
              <a:gd name="connsiteX428" fmla="*/ 1228886 w 2868352"/>
              <a:gd name="connsiteY428" fmla="*/ 1818010 h 1825513"/>
              <a:gd name="connsiteX429" fmla="*/ 1231756 w 2868352"/>
              <a:gd name="connsiteY429" fmla="*/ 1817850 h 1825513"/>
              <a:gd name="connsiteX430" fmla="*/ 1234626 w 2868352"/>
              <a:gd name="connsiteY430" fmla="*/ 1817690 h 1825513"/>
              <a:gd name="connsiteX431" fmla="*/ 1237496 w 2868352"/>
              <a:gd name="connsiteY431" fmla="*/ 1817515 h 1825513"/>
              <a:gd name="connsiteX432" fmla="*/ 1240367 w 2868352"/>
              <a:gd name="connsiteY432" fmla="*/ 1817340 h 1825513"/>
              <a:gd name="connsiteX433" fmla="*/ 1243237 w 2868352"/>
              <a:gd name="connsiteY433" fmla="*/ 1817165 h 1825513"/>
              <a:gd name="connsiteX434" fmla="*/ 1246107 w 2868352"/>
              <a:gd name="connsiteY434" fmla="*/ 1817005 h 1825513"/>
              <a:gd name="connsiteX435" fmla="*/ 1248977 w 2868352"/>
              <a:gd name="connsiteY435" fmla="*/ 1816816 h 1825513"/>
              <a:gd name="connsiteX436" fmla="*/ 1251862 w 2868352"/>
              <a:gd name="connsiteY436" fmla="*/ 1816641 h 1825513"/>
              <a:gd name="connsiteX437" fmla="*/ 1254732 w 2868352"/>
              <a:gd name="connsiteY437" fmla="*/ 1816466 h 1825513"/>
              <a:gd name="connsiteX438" fmla="*/ 1257602 w 2868352"/>
              <a:gd name="connsiteY438" fmla="*/ 1816291 h 1825513"/>
              <a:gd name="connsiteX439" fmla="*/ 1260472 w 2868352"/>
              <a:gd name="connsiteY439" fmla="*/ 1816102 h 1825513"/>
              <a:gd name="connsiteX440" fmla="*/ 1263342 w 2868352"/>
              <a:gd name="connsiteY440" fmla="*/ 1815912 h 1825513"/>
              <a:gd name="connsiteX441" fmla="*/ 1266212 w 2868352"/>
              <a:gd name="connsiteY441" fmla="*/ 1815738 h 1825513"/>
              <a:gd name="connsiteX442" fmla="*/ 1269082 w 2868352"/>
              <a:gd name="connsiteY442" fmla="*/ 1815548 h 1825513"/>
              <a:gd name="connsiteX443" fmla="*/ 1271952 w 2868352"/>
              <a:gd name="connsiteY443" fmla="*/ 1815359 h 1825513"/>
              <a:gd name="connsiteX444" fmla="*/ 1274823 w 2868352"/>
              <a:gd name="connsiteY444" fmla="*/ 1815155 h 1825513"/>
              <a:gd name="connsiteX445" fmla="*/ 1277693 w 2868352"/>
              <a:gd name="connsiteY445" fmla="*/ 1814965 h 1825513"/>
              <a:gd name="connsiteX446" fmla="*/ 1280563 w 2868352"/>
              <a:gd name="connsiteY446" fmla="*/ 1814776 h 1825513"/>
              <a:gd name="connsiteX447" fmla="*/ 1283433 w 2868352"/>
              <a:gd name="connsiteY447" fmla="*/ 1814572 h 1825513"/>
              <a:gd name="connsiteX448" fmla="*/ 1286303 w 2868352"/>
              <a:gd name="connsiteY448" fmla="*/ 1814382 h 1825513"/>
              <a:gd name="connsiteX449" fmla="*/ 1289188 w 2868352"/>
              <a:gd name="connsiteY449" fmla="*/ 1814179 h 1825513"/>
              <a:gd name="connsiteX450" fmla="*/ 1292058 w 2868352"/>
              <a:gd name="connsiteY450" fmla="*/ 1813975 h 1825513"/>
              <a:gd name="connsiteX451" fmla="*/ 1294928 w 2868352"/>
              <a:gd name="connsiteY451" fmla="*/ 1813771 h 1825513"/>
              <a:gd name="connsiteX452" fmla="*/ 1297798 w 2868352"/>
              <a:gd name="connsiteY452" fmla="*/ 1813567 h 1825513"/>
              <a:gd name="connsiteX453" fmla="*/ 1300668 w 2868352"/>
              <a:gd name="connsiteY453" fmla="*/ 1813363 h 1825513"/>
              <a:gd name="connsiteX454" fmla="*/ 1303538 w 2868352"/>
              <a:gd name="connsiteY454" fmla="*/ 1813144 h 1825513"/>
              <a:gd name="connsiteX455" fmla="*/ 1306408 w 2868352"/>
              <a:gd name="connsiteY455" fmla="*/ 1812940 h 1825513"/>
              <a:gd name="connsiteX456" fmla="*/ 1309279 w 2868352"/>
              <a:gd name="connsiteY456" fmla="*/ 1812722 h 1825513"/>
              <a:gd name="connsiteX457" fmla="*/ 1312149 w 2868352"/>
              <a:gd name="connsiteY457" fmla="*/ 1812518 h 1825513"/>
              <a:gd name="connsiteX458" fmla="*/ 1315019 w 2868352"/>
              <a:gd name="connsiteY458" fmla="*/ 1812299 h 1825513"/>
              <a:gd name="connsiteX459" fmla="*/ 1317889 w 2868352"/>
              <a:gd name="connsiteY459" fmla="*/ 1812081 h 1825513"/>
              <a:gd name="connsiteX460" fmla="*/ 1320759 w 2868352"/>
              <a:gd name="connsiteY460" fmla="*/ 1811862 h 1825513"/>
              <a:gd name="connsiteX461" fmla="*/ 1323629 w 2868352"/>
              <a:gd name="connsiteY461" fmla="*/ 1811643 h 1825513"/>
              <a:gd name="connsiteX462" fmla="*/ 1326514 w 2868352"/>
              <a:gd name="connsiteY462" fmla="*/ 1811411 h 1825513"/>
              <a:gd name="connsiteX463" fmla="*/ 1329384 w 2868352"/>
              <a:gd name="connsiteY463" fmla="*/ 1811192 h 1825513"/>
              <a:gd name="connsiteX464" fmla="*/ 1332254 w 2868352"/>
              <a:gd name="connsiteY464" fmla="*/ 1810973 h 1825513"/>
              <a:gd name="connsiteX465" fmla="*/ 1335124 w 2868352"/>
              <a:gd name="connsiteY465" fmla="*/ 1810740 h 1825513"/>
              <a:gd name="connsiteX466" fmla="*/ 1337994 w 2868352"/>
              <a:gd name="connsiteY466" fmla="*/ 1810507 h 1825513"/>
              <a:gd name="connsiteX467" fmla="*/ 1340864 w 2868352"/>
              <a:gd name="connsiteY467" fmla="*/ 1810274 h 1825513"/>
              <a:gd name="connsiteX468" fmla="*/ 1343735 w 2868352"/>
              <a:gd name="connsiteY468" fmla="*/ 1810041 h 1825513"/>
              <a:gd name="connsiteX469" fmla="*/ 1346605 w 2868352"/>
              <a:gd name="connsiteY469" fmla="*/ 1809808 h 1825513"/>
              <a:gd name="connsiteX470" fmla="*/ 1349475 w 2868352"/>
              <a:gd name="connsiteY470" fmla="*/ 1809575 h 1825513"/>
              <a:gd name="connsiteX471" fmla="*/ 1352345 w 2868352"/>
              <a:gd name="connsiteY471" fmla="*/ 1809342 h 1825513"/>
              <a:gd name="connsiteX472" fmla="*/ 1355215 w 2868352"/>
              <a:gd name="connsiteY472" fmla="*/ 1809094 h 1825513"/>
              <a:gd name="connsiteX473" fmla="*/ 1358085 w 2868352"/>
              <a:gd name="connsiteY473" fmla="*/ 1808846 h 1825513"/>
              <a:gd name="connsiteX474" fmla="*/ 1360955 w 2868352"/>
              <a:gd name="connsiteY474" fmla="*/ 1808613 h 1825513"/>
              <a:gd name="connsiteX475" fmla="*/ 1363825 w 2868352"/>
              <a:gd name="connsiteY475" fmla="*/ 1808365 h 1825513"/>
              <a:gd name="connsiteX476" fmla="*/ 1366710 w 2868352"/>
              <a:gd name="connsiteY476" fmla="*/ 1808118 h 1825513"/>
              <a:gd name="connsiteX477" fmla="*/ 1369580 w 2868352"/>
              <a:gd name="connsiteY477" fmla="*/ 1807870 h 1825513"/>
              <a:gd name="connsiteX478" fmla="*/ 1372450 w 2868352"/>
              <a:gd name="connsiteY478" fmla="*/ 1807623 h 1825513"/>
              <a:gd name="connsiteX479" fmla="*/ 1375321 w 2868352"/>
              <a:gd name="connsiteY479" fmla="*/ 1807360 h 1825513"/>
              <a:gd name="connsiteX480" fmla="*/ 1378191 w 2868352"/>
              <a:gd name="connsiteY480" fmla="*/ 1807113 h 1825513"/>
              <a:gd name="connsiteX481" fmla="*/ 1381061 w 2868352"/>
              <a:gd name="connsiteY481" fmla="*/ 1806850 h 1825513"/>
              <a:gd name="connsiteX482" fmla="*/ 1383931 w 2868352"/>
              <a:gd name="connsiteY482" fmla="*/ 1806603 h 1825513"/>
              <a:gd name="connsiteX483" fmla="*/ 1386801 w 2868352"/>
              <a:gd name="connsiteY483" fmla="*/ 1806340 h 1825513"/>
              <a:gd name="connsiteX484" fmla="*/ 1389671 w 2868352"/>
              <a:gd name="connsiteY484" fmla="*/ 1806078 h 1825513"/>
              <a:gd name="connsiteX485" fmla="*/ 1392541 w 2868352"/>
              <a:gd name="connsiteY485" fmla="*/ 1805816 h 1825513"/>
              <a:gd name="connsiteX486" fmla="*/ 1395411 w 2868352"/>
              <a:gd name="connsiteY486" fmla="*/ 1805554 h 1825513"/>
              <a:gd name="connsiteX487" fmla="*/ 1398282 w 2868352"/>
              <a:gd name="connsiteY487" fmla="*/ 1805291 h 1825513"/>
              <a:gd name="connsiteX488" fmla="*/ 1401152 w 2868352"/>
              <a:gd name="connsiteY488" fmla="*/ 1805015 h 1825513"/>
              <a:gd name="connsiteX489" fmla="*/ 1404036 w 2868352"/>
              <a:gd name="connsiteY489" fmla="*/ 1804752 h 1825513"/>
              <a:gd name="connsiteX490" fmla="*/ 1406906 w 2868352"/>
              <a:gd name="connsiteY490" fmla="*/ 1804476 h 1825513"/>
              <a:gd name="connsiteX491" fmla="*/ 1409777 w 2868352"/>
              <a:gd name="connsiteY491" fmla="*/ 1804199 h 1825513"/>
              <a:gd name="connsiteX492" fmla="*/ 1412647 w 2868352"/>
              <a:gd name="connsiteY492" fmla="*/ 1803937 h 1825513"/>
              <a:gd name="connsiteX493" fmla="*/ 1415517 w 2868352"/>
              <a:gd name="connsiteY493" fmla="*/ 1803660 h 1825513"/>
              <a:gd name="connsiteX494" fmla="*/ 1418387 w 2868352"/>
              <a:gd name="connsiteY494" fmla="*/ 1803368 h 1825513"/>
              <a:gd name="connsiteX495" fmla="*/ 1421257 w 2868352"/>
              <a:gd name="connsiteY495" fmla="*/ 1803091 h 1825513"/>
              <a:gd name="connsiteX496" fmla="*/ 1424127 w 2868352"/>
              <a:gd name="connsiteY496" fmla="*/ 1802815 h 1825513"/>
              <a:gd name="connsiteX497" fmla="*/ 1426997 w 2868352"/>
              <a:gd name="connsiteY497" fmla="*/ 1802523 h 1825513"/>
              <a:gd name="connsiteX498" fmla="*/ 1429867 w 2868352"/>
              <a:gd name="connsiteY498" fmla="*/ 1802246 h 1825513"/>
              <a:gd name="connsiteX499" fmla="*/ 1432738 w 2868352"/>
              <a:gd name="connsiteY499" fmla="*/ 1801955 h 1825513"/>
              <a:gd name="connsiteX500" fmla="*/ 1435608 w 2868352"/>
              <a:gd name="connsiteY500" fmla="*/ 1801664 h 1825513"/>
              <a:gd name="connsiteX501" fmla="*/ 1438478 w 2868352"/>
              <a:gd name="connsiteY501" fmla="*/ 1801372 h 1825513"/>
              <a:gd name="connsiteX502" fmla="*/ 1441362 w 2868352"/>
              <a:gd name="connsiteY502" fmla="*/ 1801081 h 1825513"/>
              <a:gd name="connsiteX503" fmla="*/ 1444233 w 2868352"/>
              <a:gd name="connsiteY503" fmla="*/ 1800790 h 1825513"/>
              <a:gd name="connsiteX504" fmla="*/ 1447103 w 2868352"/>
              <a:gd name="connsiteY504" fmla="*/ 1800498 h 1825513"/>
              <a:gd name="connsiteX505" fmla="*/ 1449973 w 2868352"/>
              <a:gd name="connsiteY505" fmla="*/ 1800207 h 1825513"/>
              <a:gd name="connsiteX506" fmla="*/ 1452843 w 2868352"/>
              <a:gd name="connsiteY506" fmla="*/ 1799901 h 1825513"/>
              <a:gd name="connsiteX507" fmla="*/ 1455713 w 2868352"/>
              <a:gd name="connsiteY507" fmla="*/ 1799595 h 1825513"/>
              <a:gd name="connsiteX508" fmla="*/ 1458583 w 2868352"/>
              <a:gd name="connsiteY508" fmla="*/ 1799303 h 1825513"/>
              <a:gd name="connsiteX509" fmla="*/ 1461453 w 2868352"/>
              <a:gd name="connsiteY509" fmla="*/ 1798998 h 1825513"/>
              <a:gd name="connsiteX510" fmla="*/ 1464323 w 2868352"/>
              <a:gd name="connsiteY510" fmla="*/ 1798692 h 1825513"/>
              <a:gd name="connsiteX511" fmla="*/ 1467194 w 2868352"/>
              <a:gd name="connsiteY511" fmla="*/ 1798386 h 1825513"/>
              <a:gd name="connsiteX512" fmla="*/ 1470064 w 2868352"/>
              <a:gd name="connsiteY512" fmla="*/ 1798065 h 1825513"/>
              <a:gd name="connsiteX513" fmla="*/ 1472934 w 2868352"/>
              <a:gd name="connsiteY513" fmla="*/ 1797759 h 1825513"/>
              <a:gd name="connsiteX514" fmla="*/ 1475804 w 2868352"/>
              <a:gd name="connsiteY514" fmla="*/ 1797453 h 1825513"/>
              <a:gd name="connsiteX515" fmla="*/ 1478689 w 2868352"/>
              <a:gd name="connsiteY515" fmla="*/ 1797133 h 1825513"/>
              <a:gd name="connsiteX516" fmla="*/ 1481559 w 2868352"/>
              <a:gd name="connsiteY516" fmla="*/ 1796812 h 1825513"/>
              <a:gd name="connsiteX517" fmla="*/ 1484429 w 2868352"/>
              <a:gd name="connsiteY517" fmla="*/ 1796492 h 1825513"/>
              <a:gd name="connsiteX518" fmla="*/ 1487299 w 2868352"/>
              <a:gd name="connsiteY518" fmla="*/ 1796186 h 1825513"/>
              <a:gd name="connsiteX519" fmla="*/ 1490169 w 2868352"/>
              <a:gd name="connsiteY519" fmla="*/ 1795851 h 1825513"/>
              <a:gd name="connsiteX520" fmla="*/ 1493039 w 2868352"/>
              <a:gd name="connsiteY520" fmla="*/ 1795530 h 1825513"/>
              <a:gd name="connsiteX521" fmla="*/ 1495909 w 2868352"/>
              <a:gd name="connsiteY521" fmla="*/ 1795210 h 1825513"/>
              <a:gd name="connsiteX522" fmla="*/ 1498780 w 2868352"/>
              <a:gd name="connsiteY522" fmla="*/ 1794889 h 1825513"/>
              <a:gd name="connsiteX523" fmla="*/ 1501650 w 2868352"/>
              <a:gd name="connsiteY523" fmla="*/ 1794554 h 1825513"/>
              <a:gd name="connsiteX524" fmla="*/ 1504520 w 2868352"/>
              <a:gd name="connsiteY524" fmla="*/ 1794219 h 1825513"/>
              <a:gd name="connsiteX525" fmla="*/ 1507390 w 2868352"/>
              <a:gd name="connsiteY525" fmla="*/ 1793898 h 1825513"/>
              <a:gd name="connsiteX526" fmla="*/ 1510260 w 2868352"/>
              <a:gd name="connsiteY526" fmla="*/ 1793563 h 1825513"/>
              <a:gd name="connsiteX527" fmla="*/ 1513130 w 2868352"/>
              <a:gd name="connsiteY527" fmla="*/ 1793228 h 1825513"/>
              <a:gd name="connsiteX528" fmla="*/ 1516015 w 2868352"/>
              <a:gd name="connsiteY528" fmla="*/ 1792893 h 1825513"/>
              <a:gd name="connsiteX529" fmla="*/ 1518885 w 2868352"/>
              <a:gd name="connsiteY529" fmla="*/ 1792543 h 1825513"/>
              <a:gd name="connsiteX530" fmla="*/ 1521755 w 2868352"/>
              <a:gd name="connsiteY530" fmla="*/ 1792208 h 1825513"/>
              <a:gd name="connsiteX531" fmla="*/ 1524625 w 2868352"/>
              <a:gd name="connsiteY531" fmla="*/ 1791859 h 1825513"/>
              <a:gd name="connsiteX532" fmla="*/ 1527495 w 2868352"/>
              <a:gd name="connsiteY532" fmla="*/ 1791524 h 1825513"/>
              <a:gd name="connsiteX533" fmla="*/ 1530365 w 2868352"/>
              <a:gd name="connsiteY533" fmla="*/ 1791174 h 1825513"/>
              <a:gd name="connsiteX534" fmla="*/ 1533236 w 2868352"/>
              <a:gd name="connsiteY534" fmla="*/ 1790824 h 1825513"/>
              <a:gd name="connsiteX535" fmla="*/ 1536106 w 2868352"/>
              <a:gd name="connsiteY535" fmla="*/ 1790475 h 1825513"/>
              <a:gd name="connsiteX536" fmla="*/ 1538976 w 2868352"/>
              <a:gd name="connsiteY536" fmla="*/ 1790125 h 1825513"/>
              <a:gd name="connsiteX537" fmla="*/ 1541846 w 2868352"/>
              <a:gd name="connsiteY537" fmla="*/ 1789775 h 1825513"/>
              <a:gd name="connsiteX538" fmla="*/ 1544716 w 2868352"/>
              <a:gd name="connsiteY538" fmla="*/ 1789426 h 1825513"/>
              <a:gd name="connsiteX539" fmla="*/ 1547586 w 2868352"/>
              <a:gd name="connsiteY539" fmla="*/ 1789061 h 1825513"/>
              <a:gd name="connsiteX540" fmla="*/ 1550456 w 2868352"/>
              <a:gd name="connsiteY540" fmla="*/ 1788712 h 1825513"/>
              <a:gd name="connsiteX541" fmla="*/ 1553326 w 2868352"/>
              <a:gd name="connsiteY541" fmla="*/ 1788347 h 1825513"/>
              <a:gd name="connsiteX542" fmla="*/ 1556211 w 2868352"/>
              <a:gd name="connsiteY542" fmla="*/ 1787983 h 1825513"/>
              <a:gd name="connsiteX543" fmla="*/ 1559081 w 2868352"/>
              <a:gd name="connsiteY543" fmla="*/ 1787619 h 1825513"/>
              <a:gd name="connsiteX544" fmla="*/ 1561951 w 2868352"/>
              <a:gd name="connsiteY544" fmla="*/ 1787255 h 1825513"/>
              <a:gd name="connsiteX545" fmla="*/ 1564821 w 2868352"/>
              <a:gd name="connsiteY545" fmla="*/ 1786891 h 1825513"/>
              <a:gd name="connsiteX546" fmla="*/ 1567692 w 2868352"/>
              <a:gd name="connsiteY546" fmla="*/ 1786526 h 1825513"/>
              <a:gd name="connsiteX547" fmla="*/ 1570562 w 2868352"/>
              <a:gd name="connsiteY547" fmla="*/ 1786147 h 1825513"/>
              <a:gd name="connsiteX548" fmla="*/ 1573432 w 2868352"/>
              <a:gd name="connsiteY548" fmla="*/ 1785783 h 1825513"/>
              <a:gd name="connsiteX549" fmla="*/ 1576302 w 2868352"/>
              <a:gd name="connsiteY549" fmla="*/ 1785405 h 1825513"/>
              <a:gd name="connsiteX550" fmla="*/ 1579172 w 2868352"/>
              <a:gd name="connsiteY550" fmla="*/ 1785026 h 1825513"/>
              <a:gd name="connsiteX551" fmla="*/ 1582042 w 2868352"/>
              <a:gd name="connsiteY551" fmla="*/ 1784647 h 1825513"/>
              <a:gd name="connsiteX552" fmla="*/ 1584912 w 2868352"/>
              <a:gd name="connsiteY552" fmla="*/ 1784268 h 1825513"/>
              <a:gd name="connsiteX553" fmla="*/ 1587782 w 2868352"/>
              <a:gd name="connsiteY553" fmla="*/ 1783889 h 1825513"/>
              <a:gd name="connsiteX554" fmla="*/ 1590653 w 2868352"/>
              <a:gd name="connsiteY554" fmla="*/ 1783511 h 1825513"/>
              <a:gd name="connsiteX555" fmla="*/ 1593537 w 2868352"/>
              <a:gd name="connsiteY555" fmla="*/ 1783132 h 1825513"/>
              <a:gd name="connsiteX556" fmla="*/ 1596407 w 2868352"/>
              <a:gd name="connsiteY556" fmla="*/ 1782738 h 1825513"/>
              <a:gd name="connsiteX557" fmla="*/ 1599278 w 2868352"/>
              <a:gd name="connsiteY557" fmla="*/ 1782360 h 1825513"/>
              <a:gd name="connsiteX558" fmla="*/ 1602148 w 2868352"/>
              <a:gd name="connsiteY558" fmla="*/ 1781966 h 1825513"/>
              <a:gd name="connsiteX559" fmla="*/ 1605018 w 2868352"/>
              <a:gd name="connsiteY559" fmla="*/ 1781573 h 1825513"/>
              <a:gd name="connsiteX560" fmla="*/ 1607888 w 2868352"/>
              <a:gd name="connsiteY560" fmla="*/ 1781180 h 1825513"/>
              <a:gd name="connsiteX561" fmla="*/ 1610758 w 2868352"/>
              <a:gd name="connsiteY561" fmla="*/ 1780786 h 1825513"/>
              <a:gd name="connsiteX562" fmla="*/ 1613628 w 2868352"/>
              <a:gd name="connsiteY562" fmla="*/ 1780393 h 1825513"/>
              <a:gd name="connsiteX563" fmla="*/ 1616498 w 2868352"/>
              <a:gd name="connsiteY563" fmla="*/ 1779999 h 1825513"/>
              <a:gd name="connsiteX564" fmla="*/ 1619368 w 2868352"/>
              <a:gd name="connsiteY564" fmla="*/ 1779591 h 1825513"/>
              <a:gd name="connsiteX565" fmla="*/ 1622239 w 2868352"/>
              <a:gd name="connsiteY565" fmla="*/ 1779198 h 1825513"/>
              <a:gd name="connsiteX566" fmla="*/ 1625109 w 2868352"/>
              <a:gd name="connsiteY566" fmla="*/ 1778790 h 1825513"/>
              <a:gd name="connsiteX567" fmla="*/ 1627979 w 2868352"/>
              <a:gd name="connsiteY567" fmla="*/ 1778382 h 1825513"/>
              <a:gd name="connsiteX568" fmla="*/ 1630864 w 2868352"/>
              <a:gd name="connsiteY568" fmla="*/ 1777974 h 1825513"/>
              <a:gd name="connsiteX569" fmla="*/ 1633734 w 2868352"/>
              <a:gd name="connsiteY569" fmla="*/ 1777566 h 1825513"/>
              <a:gd name="connsiteX570" fmla="*/ 1636604 w 2868352"/>
              <a:gd name="connsiteY570" fmla="*/ 1777158 h 1825513"/>
              <a:gd name="connsiteX571" fmla="*/ 1639474 w 2868352"/>
              <a:gd name="connsiteY571" fmla="*/ 1776750 h 1825513"/>
              <a:gd name="connsiteX572" fmla="*/ 1642344 w 2868352"/>
              <a:gd name="connsiteY572" fmla="*/ 1776342 h 1825513"/>
              <a:gd name="connsiteX573" fmla="*/ 1645214 w 2868352"/>
              <a:gd name="connsiteY573" fmla="*/ 1775920 h 1825513"/>
              <a:gd name="connsiteX574" fmla="*/ 1648084 w 2868352"/>
              <a:gd name="connsiteY574" fmla="*/ 1775512 h 1825513"/>
              <a:gd name="connsiteX575" fmla="*/ 1650954 w 2868352"/>
              <a:gd name="connsiteY575" fmla="*/ 1775090 h 1825513"/>
              <a:gd name="connsiteX576" fmla="*/ 1653824 w 2868352"/>
              <a:gd name="connsiteY576" fmla="*/ 1774667 h 1825513"/>
              <a:gd name="connsiteX577" fmla="*/ 1656695 w 2868352"/>
              <a:gd name="connsiteY577" fmla="*/ 1774245 h 1825513"/>
              <a:gd name="connsiteX578" fmla="*/ 1659565 w 2868352"/>
              <a:gd name="connsiteY578" fmla="*/ 1773822 h 1825513"/>
              <a:gd name="connsiteX579" fmla="*/ 1662435 w 2868352"/>
              <a:gd name="connsiteY579" fmla="*/ 1773399 h 1825513"/>
              <a:gd name="connsiteX580" fmla="*/ 1665305 w 2868352"/>
              <a:gd name="connsiteY580" fmla="*/ 1772963 h 1825513"/>
              <a:gd name="connsiteX581" fmla="*/ 1668190 w 2868352"/>
              <a:gd name="connsiteY581" fmla="*/ 1772540 h 1825513"/>
              <a:gd name="connsiteX582" fmla="*/ 1671060 w 2868352"/>
              <a:gd name="connsiteY582" fmla="*/ 1772103 h 1825513"/>
              <a:gd name="connsiteX583" fmla="*/ 1673930 w 2868352"/>
              <a:gd name="connsiteY583" fmla="*/ 1771680 h 1825513"/>
              <a:gd name="connsiteX584" fmla="*/ 1676800 w 2868352"/>
              <a:gd name="connsiteY584" fmla="*/ 1771243 h 1825513"/>
              <a:gd name="connsiteX585" fmla="*/ 1679670 w 2868352"/>
              <a:gd name="connsiteY585" fmla="*/ 1770806 h 1825513"/>
              <a:gd name="connsiteX586" fmla="*/ 1682540 w 2868352"/>
              <a:gd name="connsiteY586" fmla="*/ 1770369 h 1825513"/>
              <a:gd name="connsiteX587" fmla="*/ 1685410 w 2868352"/>
              <a:gd name="connsiteY587" fmla="*/ 1769932 h 1825513"/>
              <a:gd name="connsiteX588" fmla="*/ 1688280 w 2868352"/>
              <a:gd name="connsiteY588" fmla="*/ 1769480 h 1825513"/>
              <a:gd name="connsiteX589" fmla="*/ 1691151 w 2868352"/>
              <a:gd name="connsiteY589" fmla="*/ 1769043 h 1825513"/>
              <a:gd name="connsiteX590" fmla="*/ 1694021 w 2868352"/>
              <a:gd name="connsiteY590" fmla="*/ 1768606 h 1825513"/>
              <a:gd name="connsiteX591" fmla="*/ 1696891 w 2868352"/>
              <a:gd name="connsiteY591" fmla="*/ 1768155 h 1825513"/>
              <a:gd name="connsiteX592" fmla="*/ 1699761 w 2868352"/>
              <a:gd name="connsiteY592" fmla="*/ 1767703 h 1825513"/>
              <a:gd name="connsiteX593" fmla="*/ 1702631 w 2868352"/>
              <a:gd name="connsiteY593" fmla="*/ 1767251 h 1825513"/>
              <a:gd name="connsiteX594" fmla="*/ 1705516 w 2868352"/>
              <a:gd name="connsiteY594" fmla="*/ 1766800 h 1825513"/>
              <a:gd name="connsiteX595" fmla="*/ 1708386 w 2868352"/>
              <a:gd name="connsiteY595" fmla="*/ 1766348 h 1825513"/>
              <a:gd name="connsiteX596" fmla="*/ 1711256 w 2868352"/>
              <a:gd name="connsiteY596" fmla="*/ 1765896 h 1825513"/>
              <a:gd name="connsiteX597" fmla="*/ 1714126 w 2868352"/>
              <a:gd name="connsiteY597" fmla="*/ 1765445 h 1825513"/>
              <a:gd name="connsiteX598" fmla="*/ 1716996 w 2868352"/>
              <a:gd name="connsiteY598" fmla="*/ 1764979 h 1825513"/>
              <a:gd name="connsiteX599" fmla="*/ 1719866 w 2868352"/>
              <a:gd name="connsiteY599" fmla="*/ 1764527 h 1825513"/>
              <a:gd name="connsiteX600" fmla="*/ 1722736 w 2868352"/>
              <a:gd name="connsiteY600" fmla="*/ 1764061 h 1825513"/>
              <a:gd name="connsiteX601" fmla="*/ 1725607 w 2868352"/>
              <a:gd name="connsiteY601" fmla="*/ 1763594 h 1825513"/>
              <a:gd name="connsiteX602" fmla="*/ 1728477 w 2868352"/>
              <a:gd name="connsiteY602" fmla="*/ 1763128 h 1825513"/>
              <a:gd name="connsiteX603" fmla="*/ 1731347 w 2868352"/>
              <a:gd name="connsiteY603" fmla="*/ 1762662 h 1825513"/>
              <a:gd name="connsiteX604" fmla="*/ 1734217 w 2868352"/>
              <a:gd name="connsiteY604" fmla="*/ 1762196 h 1825513"/>
              <a:gd name="connsiteX605" fmla="*/ 1737087 w 2868352"/>
              <a:gd name="connsiteY605" fmla="*/ 1761730 h 1825513"/>
              <a:gd name="connsiteX606" fmla="*/ 1739957 w 2868352"/>
              <a:gd name="connsiteY606" fmla="*/ 1761249 h 1825513"/>
              <a:gd name="connsiteX607" fmla="*/ 1742842 w 2868352"/>
              <a:gd name="connsiteY607" fmla="*/ 1760783 h 1825513"/>
              <a:gd name="connsiteX608" fmla="*/ 1745712 w 2868352"/>
              <a:gd name="connsiteY608" fmla="*/ 1760302 h 1825513"/>
              <a:gd name="connsiteX609" fmla="*/ 1748582 w 2868352"/>
              <a:gd name="connsiteY609" fmla="*/ 1759821 h 1825513"/>
              <a:gd name="connsiteX610" fmla="*/ 1751452 w 2868352"/>
              <a:gd name="connsiteY610" fmla="*/ 1759340 h 1825513"/>
              <a:gd name="connsiteX611" fmla="*/ 1754322 w 2868352"/>
              <a:gd name="connsiteY611" fmla="*/ 1758859 h 1825513"/>
              <a:gd name="connsiteX612" fmla="*/ 1757193 w 2868352"/>
              <a:gd name="connsiteY612" fmla="*/ 1758379 h 1825513"/>
              <a:gd name="connsiteX613" fmla="*/ 1760063 w 2868352"/>
              <a:gd name="connsiteY613" fmla="*/ 1757898 h 1825513"/>
              <a:gd name="connsiteX614" fmla="*/ 1762933 w 2868352"/>
              <a:gd name="connsiteY614" fmla="*/ 1757417 h 1825513"/>
              <a:gd name="connsiteX615" fmla="*/ 1765803 w 2868352"/>
              <a:gd name="connsiteY615" fmla="*/ 1756922 h 1825513"/>
              <a:gd name="connsiteX616" fmla="*/ 1768673 w 2868352"/>
              <a:gd name="connsiteY616" fmla="*/ 1756427 h 1825513"/>
              <a:gd name="connsiteX617" fmla="*/ 1771543 w 2868352"/>
              <a:gd name="connsiteY617" fmla="*/ 1755946 h 1825513"/>
              <a:gd name="connsiteX618" fmla="*/ 1774413 w 2868352"/>
              <a:gd name="connsiteY618" fmla="*/ 1755450 h 1825513"/>
              <a:gd name="connsiteX619" fmla="*/ 1777283 w 2868352"/>
              <a:gd name="connsiteY619" fmla="*/ 1754955 h 1825513"/>
              <a:gd name="connsiteX620" fmla="*/ 1780154 w 2868352"/>
              <a:gd name="connsiteY620" fmla="*/ 1754460 h 1825513"/>
              <a:gd name="connsiteX621" fmla="*/ 1783038 w 2868352"/>
              <a:gd name="connsiteY621" fmla="*/ 1753964 h 1825513"/>
              <a:gd name="connsiteX622" fmla="*/ 1785908 w 2868352"/>
              <a:gd name="connsiteY622" fmla="*/ 1753454 h 1825513"/>
              <a:gd name="connsiteX623" fmla="*/ 1788778 w 2868352"/>
              <a:gd name="connsiteY623" fmla="*/ 1752959 h 1825513"/>
              <a:gd name="connsiteX624" fmla="*/ 1791649 w 2868352"/>
              <a:gd name="connsiteY624" fmla="*/ 1752449 h 1825513"/>
              <a:gd name="connsiteX625" fmla="*/ 1794519 w 2868352"/>
              <a:gd name="connsiteY625" fmla="*/ 1751954 h 1825513"/>
              <a:gd name="connsiteX626" fmla="*/ 1797389 w 2868352"/>
              <a:gd name="connsiteY626" fmla="*/ 1751444 h 1825513"/>
              <a:gd name="connsiteX627" fmla="*/ 1800259 w 2868352"/>
              <a:gd name="connsiteY627" fmla="*/ 1750934 h 1825513"/>
              <a:gd name="connsiteX628" fmla="*/ 1803129 w 2868352"/>
              <a:gd name="connsiteY628" fmla="*/ 1750424 h 1825513"/>
              <a:gd name="connsiteX629" fmla="*/ 1805999 w 2868352"/>
              <a:gd name="connsiteY629" fmla="*/ 1749914 h 1825513"/>
              <a:gd name="connsiteX630" fmla="*/ 1808869 w 2868352"/>
              <a:gd name="connsiteY630" fmla="*/ 1749390 h 1825513"/>
              <a:gd name="connsiteX631" fmla="*/ 1811739 w 2868352"/>
              <a:gd name="connsiteY631" fmla="*/ 1748880 h 1825513"/>
              <a:gd name="connsiteX632" fmla="*/ 1814610 w 2868352"/>
              <a:gd name="connsiteY632" fmla="*/ 1748370 h 1825513"/>
              <a:gd name="connsiteX633" fmla="*/ 1817480 w 2868352"/>
              <a:gd name="connsiteY633" fmla="*/ 1747845 h 1825513"/>
              <a:gd name="connsiteX634" fmla="*/ 1820364 w 2868352"/>
              <a:gd name="connsiteY634" fmla="*/ 1747321 h 1825513"/>
              <a:gd name="connsiteX635" fmla="*/ 1823234 w 2868352"/>
              <a:gd name="connsiteY635" fmla="*/ 1746796 h 1825513"/>
              <a:gd name="connsiteX636" fmla="*/ 1826105 w 2868352"/>
              <a:gd name="connsiteY636" fmla="*/ 1746272 h 1825513"/>
              <a:gd name="connsiteX637" fmla="*/ 1828975 w 2868352"/>
              <a:gd name="connsiteY637" fmla="*/ 1745747 h 1825513"/>
              <a:gd name="connsiteX638" fmla="*/ 1831845 w 2868352"/>
              <a:gd name="connsiteY638" fmla="*/ 1745223 h 1825513"/>
              <a:gd name="connsiteX639" fmla="*/ 1834715 w 2868352"/>
              <a:gd name="connsiteY639" fmla="*/ 1744698 h 1825513"/>
              <a:gd name="connsiteX640" fmla="*/ 1837585 w 2868352"/>
              <a:gd name="connsiteY640" fmla="*/ 1744159 h 1825513"/>
              <a:gd name="connsiteX641" fmla="*/ 1840455 w 2868352"/>
              <a:gd name="connsiteY641" fmla="*/ 1743635 h 1825513"/>
              <a:gd name="connsiteX642" fmla="*/ 1843325 w 2868352"/>
              <a:gd name="connsiteY642" fmla="*/ 1743096 h 1825513"/>
              <a:gd name="connsiteX643" fmla="*/ 1846195 w 2868352"/>
              <a:gd name="connsiteY643" fmla="*/ 1742557 h 1825513"/>
              <a:gd name="connsiteX644" fmla="*/ 1849066 w 2868352"/>
              <a:gd name="connsiteY644" fmla="*/ 1742018 h 1825513"/>
              <a:gd name="connsiteX645" fmla="*/ 1851936 w 2868352"/>
              <a:gd name="connsiteY645" fmla="*/ 1741479 h 1825513"/>
              <a:gd name="connsiteX646" fmla="*/ 1854806 w 2868352"/>
              <a:gd name="connsiteY646" fmla="*/ 1740940 h 1825513"/>
              <a:gd name="connsiteX647" fmla="*/ 1857691 w 2868352"/>
              <a:gd name="connsiteY647" fmla="*/ 1740400 h 1825513"/>
              <a:gd name="connsiteX648" fmla="*/ 1860561 w 2868352"/>
              <a:gd name="connsiteY648" fmla="*/ 1739847 h 1825513"/>
              <a:gd name="connsiteX649" fmla="*/ 1863431 w 2868352"/>
              <a:gd name="connsiteY649" fmla="*/ 1739308 h 1825513"/>
              <a:gd name="connsiteX650" fmla="*/ 1866301 w 2868352"/>
              <a:gd name="connsiteY650" fmla="*/ 1738754 h 1825513"/>
              <a:gd name="connsiteX651" fmla="*/ 1869171 w 2868352"/>
              <a:gd name="connsiteY651" fmla="*/ 1738201 h 1825513"/>
              <a:gd name="connsiteX652" fmla="*/ 1872041 w 2868352"/>
              <a:gd name="connsiteY652" fmla="*/ 1737647 h 1825513"/>
              <a:gd name="connsiteX653" fmla="*/ 1874911 w 2868352"/>
              <a:gd name="connsiteY653" fmla="*/ 1737093 h 1825513"/>
              <a:gd name="connsiteX654" fmla="*/ 1877781 w 2868352"/>
              <a:gd name="connsiteY654" fmla="*/ 1736540 h 1825513"/>
              <a:gd name="connsiteX655" fmla="*/ 1880652 w 2868352"/>
              <a:gd name="connsiteY655" fmla="*/ 1735986 h 1825513"/>
              <a:gd name="connsiteX656" fmla="*/ 1883522 w 2868352"/>
              <a:gd name="connsiteY656" fmla="*/ 1735432 h 1825513"/>
              <a:gd name="connsiteX657" fmla="*/ 1886392 w 2868352"/>
              <a:gd name="connsiteY657" fmla="*/ 1734864 h 1825513"/>
              <a:gd name="connsiteX658" fmla="*/ 1889262 w 2868352"/>
              <a:gd name="connsiteY658" fmla="*/ 1734311 h 1825513"/>
              <a:gd name="connsiteX659" fmla="*/ 1892132 w 2868352"/>
              <a:gd name="connsiteY659" fmla="*/ 1733742 h 1825513"/>
              <a:gd name="connsiteX660" fmla="*/ 1895017 w 2868352"/>
              <a:gd name="connsiteY660" fmla="*/ 1733174 h 1825513"/>
              <a:gd name="connsiteX661" fmla="*/ 1897887 w 2868352"/>
              <a:gd name="connsiteY661" fmla="*/ 1732606 h 1825513"/>
              <a:gd name="connsiteX662" fmla="*/ 1900757 w 2868352"/>
              <a:gd name="connsiteY662" fmla="*/ 1732038 h 1825513"/>
              <a:gd name="connsiteX663" fmla="*/ 1903627 w 2868352"/>
              <a:gd name="connsiteY663" fmla="*/ 1731470 h 1825513"/>
              <a:gd name="connsiteX664" fmla="*/ 1906497 w 2868352"/>
              <a:gd name="connsiteY664" fmla="*/ 1730887 h 1825513"/>
              <a:gd name="connsiteX665" fmla="*/ 1909367 w 2868352"/>
              <a:gd name="connsiteY665" fmla="*/ 1730319 h 1825513"/>
              <a:gd name="connsiteX666" fmla="*/ 1912238 w 2868352"/>
              <a:gd name="connsiteY666" fmla="*/ 1729736 h 1825513"/>
              <a:gd name="connsiteX667" fmla="*/ 1915108 w 2868352"/>
              <a:gd name="connsiteY667" fmla="*/ 1729168 h 1825513"/>
              <a:gd name="connsiteX668" fmla="*/ 1917978 w 2868352"/>
              <a:gd name="connsiteY668" fmla="*/ 1728585 h 1825513"/>
              <a:gd name="connsiteX669" fmla="*/ 1920848 w 2868352"/>
              <a:gd name="connsiteY669" fmla="*/ 1728002 h 1825513"/>
              <a:gd name="connsiteX670" fmla="*/ 1923718 w 2868352"/>
              <a:gd name="connsiteY670" fmla="*/ 1727419 h 1825513"/>
              <a:gd name="connsiteX671" fmla="*/ 1926588 w 2868352"/>
              <a:gd name="connsiteY671" fmla="*/ 1726837 h 1825513"/>
              <a:gd name="connsiteX672" fmla="*/ 1929458 w 2868352"/>
              <a:gd name="connsiteY672" fmla="*/ 1726254 h 1825513"/>
              <a:gd name="connsiteX673" fmla="*/ 1932343 w 2868352"/>
              <a:gd name="connsiteY673" fmla="*/ 1725657 h 1825513"/>
              <a:gd name="connsiteX674" fmla="*/ 1935213 w 2868352"/>
              <a:gd name="connsiteY674" fmla="*/ 1725074 h 1825513"/>
              <a:gd name="connsiteX675" fmla="*/ 1938083 w 2868352"/>
              <a:gd name="connsiteY675" fmla="*/ 1724476 h 1825513"/>
              <a:gd name="connsiteX676" fmla="*/ 1940953 w 2868352"/>
              <a:gd name="connsiteY676" fmla="*/ 1723879 h 1825513"/>
              <a:gd name="connsiteX677" fmla="*/ 1943823 w 2868352"/>
              <a:gd name="connsiteY677" fmla="*/ 1723282 h 1825513"/>
              <a:gd name="connsiteX678" fmla="*/ 1946693 w 2868352"/>
              <a:gd name="connsiteY678" fmla="*/ 1722684 h 1825513"/>
              <a:gd name="connsiteX679" fmla="*/ 1949564 w 2868352"/>
              <a:gd name="connsiteY679" fmla="*/ 1722087 h 1825513"/>
              <a:gd name="connsiteX680" fmla="*/ 1952434 w 2868352"/>
              <a:gd name="connsiteY680" fmla="*/ 1721490 h 1825513"/>
              <a:gd name="connsiteX681" fmla="*/ 1955304 w 2868352"/>
              <a:gd name="connsiteY681" fmla="*/ 1720892 h 1825513"/>
              <a:gd name="connsiteX682" fmla="*/ 1958174 w 2868352"/>
              <a:gd name="connsiteY682" fmla="*/ 1720280 h 1825513"/>
              <a:gd name="connsiteX683" fmla="*/ 1961044 w 2868352"/>
              <a:gd name="connsiteY683" fmla="*/ 1719683 h 1825513"/>
              <a:gd name="connsiteX684" fmla="*/ 1963914 w 2868352"/>
              <a:gd name="connsiteY684" fmla="*/ 1719071 h 1825513"/>
              <a:gd name="connsiteX685" fmla="*/ 1966784 w 2868352"/>
              <a:gd name="connsiteY685" fmla="*/ 1718459 h 1825513"/>
              <a:gd name="connsiteX686" fmla="*/ 1969654 w 2868352"/>
              <a:gd name="connsiteY686" fmla="*/ 1717847 h 1825513"/>
              <a:gd name="connsiteX687" fmla="*/ 1972539 w 2868352"/>
              <a:gd name="connsiteY687" fmla="*/ 1717236 h 1825513"/>
              <a:gd name="connsiteX688" fmla="*/ 1975409 w 2868352"/>
              <a:gd name="connsiteY688" fmla="*/ 1716624 h 1825513"/>
              <a:gd name="connsiteX689" fmla="*/ 1978279 w 2868352"/>
              <a:gd name="connsiteY689" fmla="*/ 1716012 h 1825513"/>
              <a:gd name="connsiteX690" fmla="*/ 1981149 w 2868352"/>
              <a:gd name="connsiteY690" fmla="*/ 1715385 h 1825513"/>
              <a:gd name="connsiteX691" fmla="*/ 1984020 w 2868352"/>
              <a:gd name="connsiteY691" fmla="*/ 1714773 h 1825513"/>
              <a:gd name="connsiteX692" fmla="*/ 1986890 w 2868352"/>
              <a:gd name="connsiteY692" fmla="*/ 1714147 h 1825513"/>
              <a:gd name="connsiteX693" fmla="*/ 1989760 w 2868352"/>
              <a:gd name="connsiteY693" fmla="*/ 1713520 h 1825513"/>
              <a:gd name="connsiteX694" fmla="*/ 1992630 w 2868352"/>
              <a:gd name="connsiteY694" fmla="*/ 1712909 h 1825513"/>
              <a:gd name="connsiteX695" fmla="*/ 1995500 w 2868352"/>
              <a:gd name="connsiteY695" fmla="*/ 1712282 h 1825513"/>
              <a:gd name="connsiteX696" fmla="*/ 1998370 w 2868352"/>
              <a:gd name="connsiteY696" fmla="*/ 1711641 h 1825513"/>
              <a:gd name="connsiteX697" fmla="*/ 2001240 w 2868352"/>
              <a:gd name="connsiteY697" fmla="*/ 1711014 h 1825513"/>
              <a:gd name="connsiteX698" fmla="*/ 2004110 w 2868352"/>
              <a:gd name="connsiteY698" fmla="*/ 1710388 h 1825513"/>
              <a:gd name="connsiteX699" fmla="*/ 2006981 w 2868352"/>
              <a:gd name="connsiteY699" fmla="*/ 1709747 h 1825513"/>
              <a:gd name="connsiteX700" fmla="*/ 2009865 w 2868352"/>
              <a:gd name="connsiteY700" fmla="*/ 1709120 h 1825513"/>
              <a:gd name="connsiteX701" fmla="*/ 2012735 w 2868352"/>
              <a:gd name="connsiteY701" fmla="*/ 1708479 h 1825513"/>
              <a:gd name="connsiteX702" fmla="*/ 2015606 w 2868352"/>
              <a:gd name="connsiteY702" fmla="*/ 1707838 h 1825513"/>
              <a:gd name="connsiteX703" fmla="*/ 2018476 w 2868352"/>
              <a:gd name="connsiteY703" fmla="*/ 1707197 h 1825513"/>
              <a:gd name="connsiteX704" fmla="*/ 2021346 w 2868352"/>
              <a:gd name="connsiteY704" fmla="*/ 1706556 h 1825513"/>
              <a:gd name="connsiteX705" fmla="*/ 2024216 w 2868352"/>
              <a:gd name="connsiteY705" fmla="*/ 1705915 h 1825513"/>
              <a:gd name="connsiteX706" fmla="*/ 2027086 w 2868352"/>
              <a:gd name="connsiteY706" fmla="*/ 1705274 h 1825513"/>
              <a:gd name="connsiteX707" fmla="*/ 2029956 w 2868352"/>
              <a:gd name="connsiteY707" fmla="*/ 1704619 h 1825513"/>
              <a:gd name="connsiteX708" fmla="*/ 2032826 w 2868352"/>
              <a:gd name="connsiteY708" fmla="*/ 1703978 h 1825513"/>
              <a:gd name="connsiteX709" fmla="*/ 2035696 w 2868352"/>
              <a:gd name="connsiteY709" fmla="*/ 1703322 h 1825513"/>
              <a:gd name="connsiteX710" fmla="*/ 2038567 w 2868352"/>
              <a:gd name="connsiteY710" fmla="*/ 1702666 h 1825513"/>
              <a:gd name="connsiteX711" fmla="*/ 2041437 w 2868352"/>
              <a:gd name="connsiteY711" fmla="*/ 1702011 h 1825513"/>
              <a:gd name="connsiteX712" fmla="*/ 2044307 w 2868352"/>
              <a:gd name="connsiteY712" fmla="*/ 1701355 h 1825513"/>
              <a:gd name="connsiteX713" fmla="*/ 2047192 w 2868352"/>
              <a:gd name="connsiteY713" fmla="*/ 1700700 h 1825513"/>
              <a:gd name="connsiteX714" fmla="*/ 2050062 w 2868352"/>
              <a:gd name="connsiteY714" fmla="*/ 1700044 h 1825513"/>
              <a:gd name="connsiteX715" fmla="*/ 2052932 w 2868352"/>
              <a:gd name="connsiteY715" fmla="*/ 1699374 h 1825513"/>
              <a:gd name="connsiteX716" fmla="*/ 2055802 w 2868352"/>
              <a:gd name="connsiteY716" fmla="*/ 1698718 h 1825513"/>
              <a:gd name="connsiteX717" fmla="*/ 2058672 w 2868352"/>
              <a:gd name="connsiteY717" fmla="*/ 1698048 h 1825513"/>
              <a:gd name="connsiteX718" fmla="*/ 2061542 w 2868352"/>
              <a:gd name="connsiteY718" fmla="*/ 1697392 h 1825513"/>
              <a:gd name="connsiteX719" fmla="*/ 2064412 w 2868352"/>
              <a:gd name="connsiteY719" fmla="*/ 1696722 h 1825513"/>
              <a:gd name="connsiteX720" fmla="*/ 2067282 w 2868352"/>
              <a:gd name="connsiteY720" fmla="*/ 1696052 h 1825513"/>
              <a:gd name="connsiteX721" fmla="*/ 2070152 w 2868352"/>
              <a:gd name="connsiteY721" fmla="*/ 1695382 h 1825513"/>
              <a:gd name="connsiteX722" fmla="*/ 2073023 w 2868352"/>
              <a:gd name="connsiteY722" fmla="*/ 1694697 h 1825513"/>
              <a:gd name="connsiteX723" fmla="*/ 2075893 w 2868352"/>
              <a:gd name="connsiteY723" fmla="*/ 1694027 h 1825513"/>
              <a:gd name="connsiteX724" fmla="*/ 2078763 w 2868352"/>
              <a:gd name="connsiteY724" fmla="*/ 1693357 h 1825513"/>
              <a:gd name="connsiteX725" fmla="*/ 2081633 w 2868352"/>
              <a:gd name="connsiteY725" fmla="*/ 1692672 h 1825513"/>
              <a:gd name="connsiteX726" fmla="*/ 2084518 w 2868352"/>
              <a:gd name="connsiteY726" fmla="*/ 1691987 h 1825513"/>
              <a:gd name="connsiteX727" fmla="*/ 2087388 w 2868352"/>
              <a:gd name="connsiteY727" fmla="*/ 1691317 h 1825513"/>
              <a:gd name="connsiteX728" fmla="*/ 2090258 w 2868352"/>
              <a:gd name="connsiteY728" fmla="*/ 1690632 h 1825513"/>
              <a:gd name="connsiteX729" fmla="*/ 2093128 w 2868352"/>
              <a:gd name="connsiteY729" fmla="*/ 1689948 h 1825513"/>
              <a:gd name="connsiteX730" fmla="*/ 2095998 w 2868352"/>
              <a:gd name="connsiteY730" fmla="*/ 1689248 h 1825513"/>
              <a:gd name="connsiteX731" fmla="*/ 2098868 w 2868352"/>
              <a:gd name="connsiteY731" fmla="*/ 1688563 h 1825513"/>
              <a:gd name="connsiteX732" fmla="*/ 2101738 w 2868352"/>
              <a:gd name="connsiteY732" fmla="*/ 1687879 h 1825513"/>
              <a:gd name="connsiteX733" fmla="*/ 2104609 w 2868352"/>
              <a:gd name="connsiteY733" fmla="*/ 1687179 h 1825513"/>
              <a:gd name="connsiteX734" fmla="*/ 2107479 w 2868352"/>
              <a:gd name="connsiteY734" fmla="*/ 1686495 h 1825513"/>
              <a:gd name="connsiteX735" fmla="*/ 2110349 w 2868352"/>
              <a:gd name="connsiteY735" fmla="*/ 1685795 h 1825513"/>
              <a:gd name="connsiteX736" fmla="*/ 2113219 w 2868352"/>
              <a:gd name="connsiteY736" fmla="*/ 1685096 h 1825513"/>
              <a:gd name="connsiteX737" fmla="*/ 2116089 w 2868352"/>
              <a:gd name="connsiteY737" fmla="*/ 1684397 h 1825513"/>
              <a:gd name="connsiteX738" fmla="*/ 2118959 w 2868352"/>
              <a:gd name="connsiteY738" fmla="*/ 1683697 h 1825513"/>
              <a:gd name="connsiteX739" fmla="*/ 2121844 w 2868352"/>
              <a:gd name="connsiteY739" fmla="*/ 1682998 h 1825513"/>
              <a:gd name="connsiteX740" fmla="*/ 2124714 w 2868352"/>
              <a:gd name="connsiteY740" fmla="*/ 1682284 h 1825513"/>
              <a:gd name="connsiteX741" fmla="*/ 2127584 w 2868352"/>
              <a:gd name="connsiteY741" fmla="*/ 1681585 h 1825513"/>
              <a:gd name="connsiteX742" fmla="*/ 2130454 w 2868352"/>
              <a:gd name="connsiteY742" fmla="*/ 1680871 h 1825513"/>
              <a:gd name="connsiteX743" fmla="*/ 2133324 w 2868352"/>
              <a:gd name="connsiteY743" fmla="*/ 1680157 h 1825513"/>
              <a:gd name="connsiteX744" fmla="*/ 2136194 w 2868352"/>
              <a:gd name="connsiteY744" fmla="*/ 1679458 h 1825513"/>
              <a:gd name="connsiteX745" fmla="*/ 2139065 w 2868352"/>
              <a:gd name="connsiteY745" fmla="*/ 1678744 h 1825513"/>
              <a:gd name="connsiteX746" fmla="*/ 2141935 w 2868352"/>
              <a:gd name="connsiteY746" fmla="*/ 1678030 h 1825513"/>
              <a:gd name="connsiteX747" fmla="*/ 2144805 w 2868352"/>
              <a:gd name="connsiteY747" fmla="*/ 1677301 h 1825513"/>
              <a:gd name="connsiteX748" fmla="*/ 2147675 w 2868352"/>
              <a:gd name="connsiteY748" fmla="*/ 1676588 h 1825513"/>
              <a:gd name="connsiteX749" fmla="*/ 2150545 w 2868352"/>
              <a:gd name="connsiteY749" fmla="*/ 1675874 h 1825513"/>
              <a:gd name="connsiteX750" fmla="*/ 2153415 w 2868352"/>
              <a:gd name="connsiteY750" fmla="*/ 1675145 h 1825513"/>
              <a:gd name="connsiteX751" fmla="*/ 2156285 w 2868352"/>
              <a:gd name="connsiteY751" fmla="*/ 1674417 h 1825513"/>
              <a:gd name="connsiteX752" fmla="*/ 2159155 w 2868352"/>
              <a:gd name="connsiteY752" fmla="*/ 1673703 h 1825513"/>
              <a:gd name="connsiteX753" fmla="*/ 2162040 w 2868352"/>
              <a:gd name="connsiteY753" fmla="*/ 1672974 h 1825513"/>
              <a:gd name="connsiteX754" fmla="*/ 2164910 w 2868352"/>
              <a:gd name="connsiteY754" fmla="*/ 1672246 h 1825513"/>
              <a:gd name="connsiteX755" fmla="*/ 2167780 w 2868352"/>
              <a:gd name="connsiteY755" fmla="*/ 1671518 h 1825513"/>
              <a:gd name="connsiteX756" fmla="*/ 2170651 w 2868352"/>
              <a:gd name="connsiteY756" fmla="*/ 1670774 h 1825513"/>
              <a:gd name="connsiteX757" fmla="*/ 2173521 w 2868352"/>
              <a:gd name="connsiteY757" fmla="*/ 1670046 h 1825513"/>
              <a:gd name="connsiteX758" fmla="*/ 2176391 w 2868352"/>
              <a:gd name="connsiteY758" fmla="*/ 1669303 h 1825513"/>
              <a:gd name="connsiteX759" fmla="*/ 2179261 w 2868352"/>
              <a:gd name="connsiteY759" fmla="*/ 1668575 h 1825513"/>
              <a:gd name="connsiteX760" fmla="*/ 2182131 w 2868352"/>
              <a:gd name="connsiteY760" fmla="*/ 1667831 h 1825513"/>
              <a:gd name="connsiteX761" fmla="*/ 2185001 w 2868352"/>
              <a:gd name="connsiteY761" fmla="*/ 1667088 h 1825513"/>
              <a:gd name="connsiteX762" fmla="*/ 2187871 w 2868352"/>
              <a:gd name="connsiteY762" fmla="*/ 1666345 h 1825513"/>
              <a:gd name="connsiteX763" fmla="*/ 2190741 w 2868352"/>
              <a:gd name="connsiteY763" fmla="*/ 1665602 h 1825513"/>
              <a:gd name="connsiteX764" fmla="*/ 2193612 w 2868352"/>
              <a:gd name="connsiteY764" fmla="*/ 1664859 h 1825513"/>
              <a:gd name="connsiteX765" fmla="*/ 2196482 w 2868352"/>
              <a:gd name="connsiteY765" fmla="*/ 1664116 h 1825513"/>
              <a:gd name="connsiteX766" fmla="*/ 2199366 w 2868352"/>
              <a:gd name="connsiteY766" fmla="*/ 1663359 h 1825513"/>
              <a:gd name="connsiteX767" fmla="*/ 2202236 w 2868352"/>
              <a:gd name="connsiteY767" fmla="*/ 1662616 h 1825513"/>
              <a:gd name="connsiteX768" fmla="*/ 2205106 w 2868352"/>
              <a:gd name="connsiteY768" fmla="*/ 1661858 h 1825513"/>
              <a:gd name="connsiteX769" fmla="*/ 2207977 w 2868352"/>
              <a:gd name="connsiteY769" fmla="*/ 1661101 h 1825513"/>
              <a:gd name="connsiteX770" fmla="*/ 2210847 w 2868352"/>
              <a:gd name="connsiteY770" fmla="*/ 1660343 h 1825513"/>
              <a:gd name="connsiteX771" fmla="*/ 2213717 w 2868352"/>
              <a:gd name="connsiteY771" fmla="*/ 1659585 h 1825513"/>
              <a:gd name="connsiteX772" fmla="*/ 2216587 w 2868352"/>
              <a:gd name="connsiteY772" fmla="*/ 1658828 h 1825513"/>
              <a:gd name="connsiteX773" fmla="*/ 2219457 w 2868352"/>
              <a:gd name="connsiteY773" fmla="*/ 1658070 h 1825513"/>
              <a:gd name="connsiteX774" fmla="*/ 2222327 w 2868352"/>
              <a:gd name="connsiteY774" fmla="*/ 1657298 h 1825513"/>
              <a:gd name="connsiteX775" fmla="*/ 2225197 w 2868352"/>
              <a:gd name="connsiteY775" fmla="*/ 1656540 h 1825513"/>
              <a:gd name="connsiteX776" fmla="*/ 2228067 w 2868352"/>
              <a:gd name="connsiteY776" fmla="*/ 1655768 h 1825513"/>
              <a:gd name="connsiteX777" fmla="*/ 2230938 w 2868352"/>
              <a:gd name="connsiteY777" fmla="*/ 1654996 h 1825513"/>
              <a:gd name="connsiteX778" fmla="*/ 2233808 w 2868352"/>
              <a:gd name="connsiteY778" fmla="*/ 1654224 h 1825513"/>
              <a:gd name="connsiteX779" fmla="*/ 2236692 w 2868352"/>
              <a:gd name="connsiteY779" fmla="*/ 1653452 h 1825513"/>
              <a:gd name="connsiteX780" fmla="*/ 2239563 w 2868352"/>
              <a:gd name="connsiteY780" fmla="*/ 1652680 h 1825513"/>
              <a:gd name="connsiteX781" fmla="*/ 2242433 w 2868352"/>
              <a:gd name="connsiteY781" fmla="*/ 1651907 h 1825513"/>
              <a:gd name="connsiteX782" fmla="*/ 2245303 w 2868352"/>
              <a:gd name="connsiteY782" fmla="*/ 1651135 h 1825513"/>
              <a:gd name="connsiteX783" fmla="*/ 2248173 w 2868352"/>
              <a:gd name="connsiteY783" fmla="*/ 1650348 h 1825513"/>
              <a:gd name="connsiteX784" fmla="*/ 2251043 w 2868352"/>
              <a:gd name="connsiteY784" fmla="*/ 1649576 h 1825513"/>
              <a:gd name="connsiteX785" fmla="*/ 2253913 w 2868352"/>
              <a:gd name="connsiteY785" fmla="*/ 1648790 h 1825513"/>
              <a:gd name="connsiteX786" fmla="*/ 2256783 w 2868352"/>
              <a:gd name="connsiteY786" fmla="*/ 1648003 h 1825513"/>
              <a:gd name="connsiteX787" fmla="*/ 2259653 w 2868352"/>
              <a:gd name="connsiteY787" fmla="*/ 1647216 h 1825513"/>
              <a:gd name="connsiteX788" fmla="*/ 2262524 w 2868352"/>
              <a:gd name="connsiteY788" fmla="*/ 1646429 h 1825513"/>
              <a:gd name="connsiteX789" fmla="*/ 2265394 w 2868352"/>
              <a:gd name="connsiteY789" fmla="*/ 1645643 h 1825513"/>
              <a:gd name="connsiteX790" fmla="*/ 2268264 w 2868352"/>
              <a:gd name="connsiteY790" fmla="*/ 1644856 h 1825513"/>
              <a:gd name="connsiteX791" fmla="*/ 2271134 w 2868352"/>
              <a:gd name="connsiteY791" fmla="*/ 1644055 h 1825513"/>
              <a:gd name="connsiteX792" fmla="*/ 2274019 w 2868352"/>
              <a:gd name="connsiteY792" fmla="*/ 1643268 h 1825513"/>
              <a:gd name="connsiteX793" fmla="*/ 2276889 w 2868352"/>
              <a:gd name="connsiteY793" fmla="*/ 1642467 h 1825513"/>
              <a:gd name="connsiteX794" fmla="*/ 2279759 w 2868352"/>
              <a:gd name="connsiteY794" fmla="*/ 1641665 h 1825513"/>
              <a:gd name="connsiteX795" fmla="*/ 2282629 w 2868352"/>
              <a:gd name="connsiteY795" fmla="*/ 1640864 h 1825513"/>
              <a:gd name="connsiteX796" fmla="*/ 2285499 w 2868352"/>
              <a:gd name="connsiteY796" fmla="*/ 1640063 h 1825513"/>
              <a:gd name="connsiteX797" fmla="*/ 2288369 w 2868352"/>
              <a:gd name="connsiteY797" fmla="*/ 1639261 h 1825513"/>
              <a:gd name="connsiteX798" fmla="*/ 2291239 w 2868352"/>
              <a:gd name="connsiteY798" fmla="*/ 1638460 h 1825513"/>
              <a:gd name="connsiteX799" fmla="*/ 2294110 w 2868352"/>
              <a:gd name="connsiteY799" fmla="*/ 1637644 h 1825513"/>
              <a:gd name="connsiteX800" fmla="*/ 2296980 w 2868352"/>
              <a:gd name="connsiteY800" fmla="*/ 1636843 h 1825513"/>
              <a:gd name="connsiteX801" fmla="*/ 2299850 w 2868352"/>
              <a:gd name="connsiteY801" fmla="*/ 1636027 h 1825513"/>
              <a:gd name="connsiteX802" fmla="*/ 2302720 w 2868352"/>
              <a:gd name="connsiteY802" fmla="*/ 1635226 h 1825513"/>
              <a:gd name="connsiteX803" fmla="*/ 2305590 w 2868352"/>
              <a:gd name="connsiteY803" fmla="*/ 1634410 h 1825513"/>
              <a:gd name="connsiteX804" fmla="*/ 2308460 w 2868352"/>
              <a:gd name="connsiteY804" fmla="*/ 1633594 h 1825513"/>
              <a:gd name="connsiteX805" fmla="*/ 2311345 w 2868352"/>
              <a:gd name="connsiteY805" fmla="*/ 1632778 h 1825513"/>
              <a:gd name="connsiteX806" fmla="*/ 2314215 w 2868352"/>
              <a:gd name="connsiteY806" fmla="*/ 1631948 h 1825513"/>
              <a:gd name="connsiteX807" fmla="*/ 2317085 w 2868352"/>
              <a:gd name="connsiteY807" fmla="*/ 1631132 h 1825513"/>
              <a:gd name="connsiteX808" fmla="*/ 2319955 w 2868352"/>
              <a:gd name="connsiteY808" fmla="*/ 1630316 h 1825513"/>
              <a:gd name="connsiteX809" fmla="*/ 2322825 w 2868352"/>
              <a:gd name="connsiteY809" fmla="*/ 1629486 h 1825513"/>
              <a:gd name="connsiteX810" fmla="*/ 2325695 w 2868352"/>
              <a:gd name="connsiteY810" fmla="*/ 1628655 h 1825513"/>
              <a:gd name="connsiteX811" fmla="*/ 2328565 w 2868352"/>
              <a:gd name="connsiteY811" fmla="*/ 1627839 h 1825513"/>
              <a:gd name="connsiteX812" fmla="*/ 2331436 w 2868352"/>
              <a:gd name="connsiteY812" fmla="*/ 1627009 h 1825513"/>
              <a:gd name="connsiteX813" fmla="*/ 2334306 w 2868352"/>
              <a:gd name="connsiteY813" fmla="*/ 1626178 h 1825513"/>
              <a:gd name="connsiteX814" fmla="*/ 2337176 w 2868352"/>
              <a:gd name="connsiteY814" fmla="*/ 1625333 h 1825513"/>
              <a:gd name="connsiteX815" fmla="*/ 2340046 w 2868352"/>
              <a:gd name="connsiteY815" fmla="*/ 1624503 h 1825513"/>
              <a:gd name="connsiteX816" fmla="*/ 2342916 w 2868352"/>
              <a:gd name="connsiteY816" fmla="*/ 1623672 h 1825513"/>
              <a:gd name="connsiteX817" fmla="*/ 2345786 w 2868352"/>
              <a:gd name="connsiteY817" fmla="*/ 1622827 h 1825513"/>
              <a:gd name="connsiteX818" fmla="*/ 2348671 w 2868352"/>
              <a:gd name="connsiteY818" fmla="*/ 1621997 h 1825513"/>
              <a:gd name="connsiteX819" fmla="*/ 2351541 w 2868352"/>
              <a:gd name="connsiteY819" fmla="*/ 1621152 h 1825513"/>
              <a:gd name="connsiteX820" fmla="*/ 2354411 w 2868352"/>
              <a:gd name="connsiteY820" fmla="*/ 1620307 h 1825513"/>
              <a:gd name="connsiteX821" fmla="*/ 2357281 w 2868352"/>
              <a:gd name="connsiteY821" fmla="*/ 1619462 h 1825513"/>
              <a:gd name="connsiteX822" fmla="*/ 2360151 w 2868352"/>
              <a:gd name="connsiteY822" fmla="*/ 1618617 h 1825513"/>
              <a:gd name="connsiteX823" fmla="*/ 2363022 w 2868352"/>
              <a:gd name="connsiteY823" fmla="*/ 1617772 h 1825513"/>
              <a:gd name="connsiteX824" fmla="*/ 2365892 w 2868352"/>
              <a:gd name="connsiteY824" fmla="*/ 1616912 h 1825513"/>
              <a:gd name="connsiteX825" fmla="*/ 2368762 w 2868352"/>
              <a:gd name="connsiteY825" fmla="*/ 1616067 h 1825513"/>
              <a:gd name="connsiteX826" fmla="*/ 2371632 w 2868352"/>
              <a:gd name="connsiteY826" fmla="*/ 1615208 h 1825513"/>
              <a:gd name="connsiteX827" fmla="*/ 2374502 w 2868352"/>
              <a:gd name="connsiteY827" fmla="*/ 1614363 h 1825513"/>
              <a:gd name="connsiteX828" fmla="*/ 2377372 w 2868352"/>
              <a:gd name="connsiteY828" fmla="*/ 1613503 h 1825513"/>
              <a:gd name="connsiteX829" fmla="*/ 2380242 w 2868352"/>
              <a:gd name="connsiteY829" fmla="*/ 1612644 h 1825513"/>
              <a:gd name="connsiteX830" fmla="*/ 2383112 w 2868352"/>
              <a:gd name="connsiteY830" fmla="*/ 1611784 h 1825513"/>
              <a:gd name="connsiteX831" fmla="*/ 2385983 w 2868352"/>
              <a:gd name="connsiteY831" fmla="*/ 1610924 h 1825513"/>
              <a:gd name="connsiteX832" fmla="*/ 2388867 w 2868352"/>
              <a:gd name="connsiteY832" fmla="*/ 1610050 h 1825513"/>
              <a:gd name="connsiteX833" fmla="*/ 2391737 w 2868352"/>
              <a:gd name="connsiteY833" fmla="*/ 1609191 h 1825513"/>
              <a:gd name="connsiteX834" fmla="*/ 2394608 w 2868352"/>
              <a:gd name="connsiteY834" fmla="*/ 1608317 h 1825513"/>
              <a:gd name="connsiteX835" fmla="*/ 2397478 w 2868352"/>
              <a:gd name="connsiteY835" fmla="*/ 1607457 h 1825513"/>
              <a:gd name="connsiteX836" fmla="*/ 2400348 w 2868352"/>
              <a:gd name="connsiteY836" fmla="*/ 1606583 h 1825513"/>
              <a:gd name="connsiteX837" fmla="*/ 2403218 w 2868352"/>
              <a:gd name="connsiteY837" fmla="*/ 1605709 h 1825513"/>
              <a:gd name="connsiteX838" fmla="*/ 2406088 w 2868352"/>
              <a:gd name="connsiteY838" fmla="*/ 1604834 h 1825513"/>
              <a:gd name="connsiteX839" fmla="*/ 2408958 w 2868352"/>
              <a:gd name="connsiteY839" fmla="*/ 1603960 h 1825513"/>
              <a:gd name="connsiteX840" fmla="*/ 2411828 w 2868352"/>
              <a:gd name="connsiteY840" fmla="*/ 1603086 h 1825513"/>
              <a:gd name="connsiteX841" fmla="*/ 2414698 w 2868352"/>
              <a:gd name="connsiteY841" fmla="*/ 1602198 h 1825513"/>
              <a:gd name="connsiteX842" fmla="*/ 2417568 w 2868352"/>
              <a:gd name="connsiteY842" fmla="*/ 1601323 h 1825513"/>
              <a:gd name="connsiteX843" fmla="*/ 2420439 w 2868352"/>
              <a:gd name="connsiteY843" fmla="*/ 1600435 h 1825513"/>
              <a:gd name="connsiteX844" fmla="*/ 2423309 w 2868352"/>
              <a:gd name="connsiteY844" fmla="*/ 1599546 h 1825513"/>
              <a:gd name="connsiteX845" fmla="*/ 2426193 w 2868352"/>
              <a:gd name="connsiteY845" fmla="*/ 1598657 h 1825513"/>
              <a:gd name="connsiteX846" fmla="*/ 2429064 w 2868352"/>
              <a:gd name="connsiteY846" fmla="*/ 1597768 h 1825513"/>
              <a:gd name="connsiteX847" fmla="*/ 2431934 w 2868352"/>
              <a:gd name="connsiteY847" fmla="*/ 1596880 h 1825513"/>
              <a:gd name="connsiteX848" fmla="*/ 2434804 w 2868352"/>
              <a:gd name="connsiteY848" fmla="*/ 1595991 h 1825513"/>
              <a:gd name="connsiteX849" fmla="*/ 2437674 w 2868352"/>
              <a:gd name="connsiteY849" fmla="*/ 1595102 h 1825513"/>
              <a:gd name="connsiteX850" fmla="*/ 2440544 w 2868352"/>
              <a:gd name="connsiteY850" fmla="*/ 1594199 h 1825513"/>
              <a:gd name="connsiteX851" fmla="*/ 2443414 w 2868352"/>
              <a:gd name="connsiteY851" fmla="*/ 1593310 h 1825513"/>
              <a:gd name="connsiteX852" fmla="*/ 2446284 w 2868352"/>
              <a:gd name="connsiteY852" fmla="*/ 1592407 h 1825513"/>
              <a:gd name="connsiteX853" fmla="*/ 2449154 w 2868352"/>
              <a:gd name="connsiteY853" fmla="*/ 1591504 h 1825513"/>
              <a:gd name="connsiteX854" fmla="*/ 2452025 w 2868352"/>
              <a:gd name="connsiteY854" fmla="*/ 1590600 h 1825513"/>
              <a:gd name="connsiteX855" fmla="*/ 2454895 w 2868352"/>
              <a:gd name="connsiteY855" fmla="*/ 1589697 h 1825513"/>
              <a:gd name="connsiteX856" fmla="*/ 2457765 w 2868352"/>
              <a:gd name="connsiteY856" fmla="*/ 1588794 h 1825513"/>
              <a:gd name="connsiteX857" fmla="*/ 2460635 w 2868352"/>
              <a:gd name="connsiteY857" fmla="*/ 1587891 h 1825513"/>
              <a:gd name="connsiteX858" fmla="*/ 2463519 w 2868352"/>
              <a:gd name="connsiteY858" fmla="*/ 1586987 h 1825513"/>
              <a:gd name="connsiteX859" fmla="*/ 2466390 w 2868352"/>
              <a:gd name="connsiteY859" fmla="*/ 1586069 h 1825513"/>
              <a:gd name="connsiteX860" fmla="*/ 2469260 w 2868352"/>
              <a:gd name="connsiteY860" fmla="*/ 1585152 h 1825513"/>
              <a:gd name="connsiteX861" fmla="*/ 2472130 w 2868352"/>
              <a:gd name="connsiteY861" fmla="*/ 1584248 h 1825513"/>
              <a:gd name="connsiteX862" fmla="*/ 2475000 w 2868352"/>
              <a:gd name="connsiteY862" fmla="*/ 1583330 h 1825513"/>
              <a:gd name="connsiteX863" fmla="*/ 2477870 w 2868352"/>
              <a:gd name="connsiteY863" fmla="*/ 1582413 h 1825513"/>
              <a:gd name="connsiteX864" fmla="*/ 2480740 w 2868352"/>
              <a:gd name="connsiteY864" fmla="*/ 1581495 h 1825513"/>
              <a:gd name="connsiteX865" fmla="*/ 2483610 w 2868352"/>
              <a:gd name="connsiteY865" fmla="*/ 1580562 h 1825513"/>
              <a:gd name="connsiteX866" fmla="*/ 2486480 w 2868352"/>
              <a:gd name="connsiteY866" fmla="*/ 1579644 h 1825513"/>
              <a:gd name="connsiteX867" fmla="*/ 2489351 w 2868352"/>
              <a:gd name="connsiteY867" fmla="*/ 1578726 h 1825513"/>
              <a:gd name="connsiteX868" fmla="*/ 2492221 w 2868352"/>
              <a:gd name="connsiteY868" fmla="*/ 1577794 h 1825513"/>
              <a:gd name="connsiteX869" fmla="*/ 2495091 w 2868352"/>
              <a:gd name="connsiteY869" fmla="*/ 1576862 h 1825513"/>
              <a:gd name="connsiteX870" fmla="*/ 2497961 w 2868352"/>
              <a:gd name="connsiteY870" fmla="*/ 1575944 h 1825513"/>
              <a:gd name="connsiteX871" fmla="*/ 2500846 w 2868352"/>
              <a:gd name="connsiteY871" fmla="*/ 1575011 h 1825513"/>
              <a:gd name="connsiteX872" fmla="*/ 2503716 w 2868352"/>
              <a:gd name="connsiteY872" fmla="*/ 1574079 h 1825513"/>
              <a:gd name="connsiteX873" fmla="*/ 2506586 w 2868352"/>
              <a:gd name="connsiteY873" fmla="*/ 1573132 h 1825513"/>
              <a:gd name="connsiteX874" fmla="*/ 2509456 w 2868352"/>
              <a:gd name="connsiteY874" fmla="*/ 1572200 h 1825513"/>
              <a:gd name="connsiteX875" fmla="*/ 2512326 w 2868352"/>
              <a:gd name="connsiteY875" fmla="*/ 1571267 h 1825513"/>
              <a:gd name="connsiteX876" fmla="*/ 2515196 w 2868352"/>
              <a:gd name="connsiteY876" fmla="*/ 1570320 h 1825513"/>
              <a:gd name="connsiteX877" fmla="*/ 2518066 w 2868352"/>
              <a:gd name="connsiteY877" fmla="*/ 1569373 h 1825513"/>
              <a:gd name="connsiteX878" fmla="*/ 2520937 w 2868352"/>
              <a:gd name="connsiteY878" fmla="*/ 1568441 h 1825513"/>
              <a:gd name="connsiteX879" fmla="*/ 2523807 w 2868352"/>
              <a:gd name="connsiteY879" fmla="*/ 1567494 h 1825513"/>
              <a:gd name="connsiteX880" fmla="*/ 2526677 w 2868352"/>
              <a:gd name="connsiteY880" fmla="*/ 1566547 h 1825513"/>
              <a:gd name="connsiteX881" fmla="*/ 2529547 w 2868352"/>
              <a:gd name="connsiteY881" fmla="*/ 1565600 h 1825513"/>
              <a:gd name="connsiteX882" fmla="*/ 2532417 w 2868352"/>
              <a:gd name="connsiteY882" fmla="*/ 1564638 h 1825513"/>
              <a:gd name="connsiteX883" fmla="*/ 2535287 w 2868352"/>
              <a:gd name="connsiteY883" fmla="*/ 1563691 h 1825513"/>
              <a:gd name="connsiteX884" fmla="*/ 2538172 w 2868352"/>
              <a:gd name="connsiteY884" fmla="*/ 1562744 h 1825513"/>
              <a:gd name="connsiteX885" fmla="*/ 2541042 w 2868352"/>
              <a:gd name="connsiteY885" fmla="*/ 1561783 h 1825513"/>
              <a:gd name="connsiteX886" fmla="*/ 2543912 w 2868352"/>
              <a:gd name="connsiteY886" fmla="*/ 1560821 h 1825513"/>
              <a:gd name="connsiteX887" fmla="*/ 2546782 w 2868352"/>
              <a:gd name="connsiteY887" fmla="*/ 1559860 h 1825513"/>
              <a:gd name="connsiteX888" fmla="*/ 2549652 w 2868352"/>
              <a:gd name="connsiteY888" fmla="*/ 1558898 h 1825513"/>
              <a:gd name="connsiteX889" fmla="*/ 2552522 w 2868352"/>
              <a:gd name="connsiteY889" fmla="*/ 1557936 h 1825513"/>
              <a:gd name="connsiteX890" fmla="*/ 2555392 w 2868352"/>
              <a:gd name="connsiteY890" fmla="*/ 1556975 h 1825513"/>
              <a:gd name="connsiteX891" fmla="*/ 2558263 w 2868352"/>
              <a:gd name="connsiteY891" fmla="*/ 1556013 h 1825513"/>
              <a:gd name="connsiteX892" fmla="*/ 2561133 w 2868352"/>
              <a:gd name="connsiteY892" fmla="*/ 1555037 h 1825513"/>
              <a:gd name="connsiteX893" fmla="*/ 2564003 w 2868352"/>
              <a:gd name="connsiteY893" fmla="*/ 1554076 h 1825513"/>
              <a:gd name="connsiteX894" fmla="*/ 2566873 w 2868352"/>
              <a:gd name="connsiteY894" fmla="*/ 1553099 h 1825513"/>
              <a:gd name="connsiteX895" fmla="*/ 2569743 w 2868352"/>
              <a:gd name="connsiteY895" fmla="*/ 1552123 h 1825513"/>
              <a:gd name="connsiteX896" fmla="*/ 2572613 w 2868352"/>
              <a:gd name="connsiteY896" fmla="*/ 1551147 h 1825513"/>
              <a:gd name="connsiteX897" fmla="*/ 2575483 w 2868352"/>
              <a:gd name="connsiteY897" fmla="*/ 1550171 h 1825513"/>
              <a:gd name="connsiteX898" fmla="*/ 2578368 w 2868352"/>
              <a:gd name="connsiteY898" fmla="*/ 1549195 h 1825513"/>
              <a:gd name="connsiteX899" fmla="*/ 2581238 w 2868352"/>
              <a:gd name="connsiteY899" fmla="*/ 1548219 h 1825513"/>
              <a:gd name="connsiteX900" fmla="*/ 2584109 w 2868352"/>
              <a:gd name="connsiteY900" fmla="*/ 1547228 h 1825513"/>
              <a:gd name="connsiteX901" fmla="*/ 2586979 w 2868352"/>
              <a:gd name="connsiteY901" fmla="*/ 1546252 h 1825513"/>
              <a:gd name="connsiteX902" fmla="*/ 2589849 w 2868352"/>
              <a:gd name="connsiteY902" fmla="*/ 1545261 h 1825513"/>
              <a:gd name="connsiteX903" fmla="*/ 2592719 w 2868352"/>
              <a:gd name="connsiteY903" fmla="*/ 1544285 h 1825513"/>
              <a:gd name="connsiteX904" fmla="*/ 2595589 w 2868352"/>
              <a:gd name="connsiteY904" fmla="*/ 1543294 h 1825513"/>
              <a:gd name="connsiteX905" fmla="*/ 2598459 w 2868352"/>
              <a:gd name="connsiteY905" fmla="*/ 1542304 h 1825513"/>
              <a:gd name="connsiteX906" fmla="*/ 2601329 w 2868352"/>
              <a:gd name="connsiteY906" fmla="*/ 1541313 h 1825513"/>
              <a:gd name="connsiteX907" fmla="*/ 2604199 w 2868352"/>
              <a:gd name="connsiteY907" fmla="*/ 1540308 h 1825513"/>
              <a:gd name="connsiteX908" fmla="*/ 2607070 w 2868352"/>
              <a:gd name="connsiteY908" fmla="*/ 1539317 h 1825513"/>
              <a:gd name="connsiteX909" fmla="*/ 2609940 w 2868352"/>
              <a:gd name="connsiteY909" fmla="*/ 1538326 h 1825513"/>
              <a:gd name="connsiteX910" fmla="*/ 2612810 w 2868352"/>
              <a:gd name="connsiteY910" fmla="*/ 1537321 h 1825513"/>
              <a:gd name="connsiteX911" fmla="*/ 2615694 w 2868352"/>
              <a:gd name="connsiteY911" fmla="*/ 1536316 h 1825513"/>
              <a:gd name="connsiteX912" fmla="*/ 2618564 w 2868352"/>
              <a:gd name="connsiteY912" fmla="*/ 1535311 h 1825513"/>
              <a:gd name="connsiteX913" fmla="*/ 2621435 w 2868352"/>
              <a:gd name="connsiteY913" fmla="*/ 1534320 h 1825513"/>
              <a:gd name="connsiteX914" fmla="*/ 2624305 w 2868352"/>
              <a:gd name="connsiteY914" fmla="*/ 1533300 h 1825513"/>
              <a:gd name="connsiteX915" fmla="*/ 2627175 w 2868352"/>
              <a:gd name="connsiteY915" fmla="*/ 1532295 h 1825513"/>
              <a:gd name="connsiteX916" fmla="*/ 2630045 w 2868352"/>
              <a:gd name="connsiteY916" fmla="*/ 1531289 h 1825513"/>
              <a:gd name="connsiteX917" fmla="*/ 2632915 w 2868352"/>
              <a:gd name="connsiteY917" fmla="*/ 1530284 h 1825513"/>
              <a:gd name="connsiteX918" fmla="*/ 2635785 w 2868352"/>
              <a:gd name="connsiteY918" fmla="*/ 1529264 h 1825513"/>
              <a:gd name="connsiteX919" fmla="*/ 2638655 w 2868352"/>
              <a:gd name="connsiteY919" fmla="*/ 1528245 h 1825513"/>
              <a:gd name="connsiteX920" fmla="*/ 2641525 w 2868352"/>
              <a:gd name="connsiteY920" fmla="*/ 1527239 h 1825513"/>
              <a:gd name="connsiteX921" fmla="*/ 2644396 w 2868352"/>
              <a:gd name="connsiteY921" fmla="*/ 1526219 h 1825513"/>
              <a:gd name="connsiteX922" fmla="*/ 2647266 w 2868352"/>
              <a:gd name="connsiteY922" fmla="*/ 1525199 h 1825513"/>
              <a:gd name="connsiteX923" fmla="*/ 2650136 w 2868352"/>
              <a:gd name="connsiteY923" fmla="*/ 1524180 h 1825513"/>
              <a:gd name="connsiteX924" fmla="*/ 2653020 w 2868352"/>
              <a:gd name="connsiteY924" fmla="*/ 1523145 h 1825513"/>
              <a:gd name="connsiteX925" fmla="*/ 2655891 w 2868352"/>
              <a:gd name="connsiteY925" fmla="*/ 1522125 h 1825513"/>
              <a:gd name="connsiteX926" fmla="*/ 2658761 w 2868352"/>
              <a:gd name="connsiteY926" fmla="*/ 1521106 h 1825513"/>
              <a:gd name="connsiteX927" fmla="*/ 2661631 w 2868352"/>
              <a:gd name="connsiteY927" fmla="*/ 1520071 h 1825513"/>
              <a:gd name="connsiteX928" fmla="*/ 2664501 w 2868352"/>
              <a:gd name="connsiteY928" fmla="*/ 1519037 h 1825513"/>
              <a:gd name="connsiteX929" fmla="*/ 2667371 w 2868352"/>
              <a:gd name="connsiteY929" fmla="*/ 1518002 h 1825513"/>
              <a:gd name="connsiteX930" fmla="*/ 2670241 w 2868352"/>
              <a:gd name="connsiteY930" fmla="*/ 1516968 h 1825513"/>
              <a:gd name="connsiteX931" fmla="*/ 2673111 w 2868352"/>
              <a:gd name="connsiteY931" fmla="*/ 1515933 h 1825513"/>
              <a:gd name="connsiteX932" fmla="*/ 2675981 w 2868352"/>
              <a:gd name="connsiteY932" fmla="*/ 1514899 h 1825513"/>
              <a:gd name="connsiteX933" fmla="*/ 2678852 w 2868352"/>
              <a:gd name="connsiteY933" fmla="*/ 1513865 h 1825513"/>
              <a:gd name="connsiteX934" fmla="*/ 2681722 w 2868352"/>
              <a:gd name="connsiteY934" fmla="*/ 1512816 h 1825513"/>
              <a:gd name="connsiteX935" fmla="*/ 2684592 w 2868352"/>
              <a:gd name="connsiteY935" fmla="*/ 1511781 h 1825513"/>
              <a:gd name="connsiteX936" fmla="*/ 2687462 w 2868352"/>
              <a:gd name="connsiteY936" fmla="*/ 1510732 h 1825513"/>
              <a:gd name="connsiteX937" fmla="*/ 2690347 w 2868352"/>
              <a:gd name="connsiteY937" fmla="*/ 1509683 h 1825513"/>
              <a:gd name="connsiteX938" fmla="*/ 2693217 w 2868352"/>
              <a:gd name="connsiteY938" fmla="*/ 1508634 h 1825513"/>
              <a:gd name="connsiteX939" fmla="*/ 2696087 w 2868352"/>
              <a:gd name="connsiteY939" fmla="*/ 1507585 h 1825513"/>
              <a:gd name="connsiteX940" fmla="*/ 2698957 w 2868352"/>
              <a:gd name="connsiteY940" fmla="*/ 1506536 h 1825513"/>
              <a:gd name="connsiteX941" fmla="*/ 2701827 w 2868352"/>
              <a:gd name="connsiteY941" fmla="*/ 1505488 h 1825513"/>
              <a:gd name="connsiteX942" fmla="*/ 2704697 w 2868352"/>
              <a:gd name="connsiteY942" fmla="*/ 1504438 h 1825513"/>
              <a:gd name="connsiteX943" fmla="*/ 2707567 w 2868352"/>
              <a:gd name="connsiteY943" fmla="*/ 1503375 h 1825513"/>
              <a:gd name="connsiteX944" fmla="*/ 2710438 w 2868352"/>
              <a:gd name="connsiteY944" fmla="*/ 1502311 h 1825513"/>
              <a:gd name="connsiteX945" fmla="*/ 2713308 w 2868352"/>
              <a:gd name="connsiteY945" fmla="*/ 1501262 h 1825513"/>
              <a:gd name="connsiteX946" fmla="*/ 2716178 w 2868352"/>
              <a:gd name="connsiteY946" fmla="*/ 1500199 h 1825513"/>
              <a:gd name="connsiteX947" fmla="*/ 2719048 w 2868352"/>
              <a:gd name="connsiteY947" fmla="*/ 1499135 h 1825513"/>
              <a:gd name="connsiteX948" fmla="*/ 2721918 w 2868352"/>
              <a:gd name="connsiteY948" fmla="*/ 1498072 h 1825513"/>
              <a:gd name="connsiteX949" fmla="*/ 2724788 w 2868352"/>
              <a:gd name="connsiteY949" fmla="*/ 1496994 h 1825513"/>
              <a:gd name="connsiteX950" fmla="*/ 2727673 w 2868352"/>
              <a:gd name="connsiteY950" fmla="*/ 1495930 h 1825513"/>
              <a:gd name="connsiteX951" fmla="*/ 2730543 w 2868352"/>
              <a:gd name="connsiteY951" fmla="*/ 1494867 h 1825513"/>
              <a:gd name="connsiteX952" fmla="*/ 2733413 w 2868352"/>
              <a:gd name="connsiteY952" fmla="*/ 1493788 h 1825513"/>
              <a:gd name="connsiteX953" fmla="*/ 2736283 w 2868352"/>
              <a:gd name="connsiteY953" fmla="*/ 1492710 h 1825513"/>
              <a:gd name="connsiteX954" fmla="*/ 2739153 w 2868352"/>
              <a:gd name="connsiteY954" fmla="*/ 1491647 h 1825513"/>
              <a:gd name="connsiteX955" fmla="*/ 2742023 w 2868352"/>
              <a:gd name="connsiteY955" fmla="*/ 1490569 h 1825513"/>
              <a:gd name="connsiteX956" fmla="*/ 2744893 w 2868352"/>
              <a:gd name="connsiteY956" fmla="*/ 1489490 h 1825513"/>
              <a:gd name="connsiteX957" fmla="*/ 2747764 w 2868352"/>
              <a:gd name="connsiteY957" fmla="*/ 1488398 h 1825513"/>
              <a:gd name="connsiteX958" fmla="*/ 2750634 w 2868352"/>
              <a:gd name="connsiteY958" fmla="*/ 1487320 h 1825513"/>
              <a:gd name="connsiteX959" fmla="*/ 2753504 w 2868352"/>
              <a:gd name="connsiteY959" fmla="*/ 1486242 h 1825513"/>
              <a:gd name="connsiteX960" fmla="*/ 2756374 w 2868352"/>
              <a:gd name="connsiteY960" fmla="*/ 1485149 h 1825513"/>
              <a:gd name="connsiteX961" fmla="*/ 2759244 w 2868352"/>
              <a:gd name="connsiteY961" fmla="*/ 1484071 h 1825513"/>
              <a:gd name="connsiteX962" fmla="*/ 2762114 w 2868352"/>
              <a:gd name="connsiteY962" fmla="*/ 1482978 h 1825513"/>
              <a:gd name="connsiteX963" fmla="*/ 2764984 w 2868352"/>
              <a:gd name="connsiteY963" fmla="*/ 1481885 h 1825513"/>
              <a:gd name="connsiteX964" fmla="*/ 2767869 w 2868352"/>
              <a:gd name="connsiteY964" fmla="*/ 1480793 h 1825513"/>
              <a:gd name="connsiteX965" fmla="*/ 2770739 w 2868352"/>
              <a:gd name="connsiteY965" fmla="*/ 1479700 h 1825513"/>
              <a:gd name="connsiteX966" fmla="*/ 2773609 w 2868352"/>
              <a:gd name="connsiteY966" fmla="*/ 1478607 h 1825513"/>
              <a:gd name="connsiteX967" fmla="*/ 2776479 w 2868352"/>
              <a:gd name="connsiteY967" fmla="*/ 1477500 h 1825513"/>
              <a:gd name="connsiteX968" fmla="*/ 2779350 w 2868352"/>
              <a:gd name="connsiteY968" fmla="*/ 1476407 h 1825513"/>
              <a:gd name="connsiteX969" fmla="*/ 2782220 w 2868352"/>
              <a:gd name="connsiteY969" fmla="*/ 1475300 h 1825513"/>
              <a:gd name="connsiteX970" fmla="*/ 2785090 w 2868352"/>
              <a:gd name="connsiteY970" fmla="*/ 1474193 h 1825513"/>
              <a:gd name="connsiteX971" fmla="*/ 2787960 w 2868352"/>
              <a:gd name="connsiteY971" fmla="*/ 1473086 h 1825513"/>
              <a:gd name="connsiteX972" fmla="*/ 2790830 w 2868352"/>
              <a:gd name="connsiteY972" fmla="*/ 1471993 h 1825513"/>
              <a:gd name="connsiteX973" fmla="*/ 2793700 w 2868352"/>
              <a:gd name="connsiteY973" fmla="*/ 1470871 h 1825513"/>
              <a:gd name="connsiteX974" fmla="*/ 2796570 w 2868352"/>
              <a:gd name="connsiteY974" fmla="*/ 1469764 h 1825513"/>
              <a:gd name="connsiteX975" fmla="*/ 2799440 w 2868352"/>
              <a:gd name="connsiteY975" fmla="*/ 1468657 h 1825513"/>
              <a:gd name="connsiteX976" fmla="*/ 2802311 w 2868352"/>
              <a:gd name="connsiteY976" fmla="*/ 1467549 h 1825513"/>
              <a:gd name="connsiteX977" fmla="*/ 2805195 w 2868352"/>
              <a:gd name="connsiteY977" fmla="*/ 1466428 h 1825513"/>
              <a:gd name="connsiteX978" fmla="*/ 2808065 w 2868352"/>
              <a:gd name="connsiteY978" fmla="*/ 1465306 h 1825513"/>
              <a:gd name="connsiteX979" fmla="*/ 2810936 w 2868352"/>
              <a:gd name="connsiteY979" fmla="*/ 1464184 h 1825513"/>
              <a:gd name="connsiteX980" fmla="*/ 2813806 w 2868352"/>
              <a:gd name="connsiteY980" fmla="*/ 1463077 h 1825513"/>
              <a:gd name="connsiteX981" fmla="*/ 2816676 w 2868352"/>
              <a:gd name="connsiteY981" fmla="*/ 1461955 h 1825513"/>
              <a:gd name="connsiteX982" fmla="*/ 2819546 w 2868352"/>
              <a:gd name="connsiteY982" fmla="*/ 1460818 h 1825513"/>
              <a:gd name="connsiteX983" fmla="*/ 2822416 w 2868352"/>
              <a:gd name="connsiteY983" fmla="*/ 1459697 h 1825513"/>
              <a:gd name="connsiteX984" fmla="*/ 2825286 w 2868352"/>
              <a:gd name="connsiteY984" fmla="*/ 1458575 h 1825513"/>
              <a:gd name="connsiteX985" fmla="*/ 2828156 w 2868352"/>
              <a:gd name="connsiteY985" fmla="*/ 1457438 h 1825513"/>
              <a:gd name="connsiteX986" fmla="*/ 2831026 w 2868352"/>
              <a:gd name="connsiteY986" fmla="*/ 1456317 h 1825513"/>
              <a:gd name="connsiteX987" fmla="*/ 2833897 w 2868352"/>
              <a:gd name="connsiteY987" fmla="*/ 1455180 h 1825513"/>
              <a:gd name="connsiteX988" fmla="*/ 2836767 w 2868352"/>
              <a:gd name="connsiteY988" fmla="*/ 1454044 h 1825513"/>
              <a:gd name="connsiteX989" fmla="*/ 2839637 w 2868352"/>
              <a:gd name="connsiteY989" fmla="*/ 1452907 h 1825513"/>
              <a:gd name="connsiteX990" fmla="*/ 2842521 w 2868352"/>
              <a:gd name="connsiteY990" fmla="*/ 1451771 h 1825513"/>
              <a:gd name="connsiteX991" fmla="*/ 2845391 w 2868352"/>
              <a:gd name="connsiteY991" fmla="*/ 1450635 h 1825513"/>
              <a:gd name="connsiteX992" fmla="*/ 2848262 w 2868352"/>
              <a:gd name="connsiteY992" fmla="*/ 1449484 h 1825513"/>
              <a:gd name="connsiteX993" fmla="*/ 2851132 w 2868352"/>
              <a:gd name="connsiteY993" fmla="*/ 1448347 h 1825513"/>
              <a:gd name="connsiteX994" fmla="*/ 2854002 w 2868352"/>
              <a:gd name="connsiteY994" fmla="*/ 1447196 h 1825513"/>
              <a:gd name="connsiteX995" fmla="*/ 2856872 w 2868352"/>
              <a:gd name="connsiteY995" fmla="*/ 1446060 h 1825513"/>
              <a:gd name="connsiteX996" fmla="*/ 2859742 w 2868352"/>
              <a:gd name="connsiteY996" fmla="*/ 1444909 h 1825513"/>
              <a:gd name="connsiteX997" fmla="*/ 2862612 w 2868352"/>
              <a:gd name="connsiteY997" fmla="*/ 1443758 h 1825513"/>
              <a:gd name="connsiteX998" fmla="*/ 2865482 w 2868352"/>
              <a:gd name="connsiteY998" fmla="*/ 1442607 h 1825513"/>
              <a:gd name="connsiteX999" fmla="*/ 2868352 w 2868352"/>
              <a:gd name="connsiteY999" fmla="*/ 1441456 h 18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868352" h="1825513">
                <a:moveTo>
                  <a:pt x="0" y="0"/>
                </a:moveTo>
                <a:lnTo>
                  <a:pt x="2872" y="6348"/>
                </a:lnTo>
                <a:lnTo>
                  <a:pt x="5742" y="12694"/>
                </a:lnTo>
                <a:lnTo>
                  <a:pt x="8613" y="19038"/>
                </a:lnTo>
                <a:lnTo>
                  <a:pt x="11485" y="25381"/>
                </a:lnTo>
                <a:lnTo>
                  <a:pt x="14356" y="31722"/>
                </a:lnTo>
                <a:lnTo>
                  <a:pt x="17227" y="38061"/>
                </a:lnTo>
                <a:lnTo>
                  <a:pt x="20098" y="44398"/>
                </a:lnTo>
                <a:lnTo>
                  <a:pt x="22970" y="50734"/>
                </a:lnTo>
                <a:lnTo>
                  <a:pt x="25841" y="57068"/>
                </a:lnTo>
                <a:lnTo>
                  <a:pt x="28711" y="63401"/>
                </a:lnTo>
                <a:lnTo>
                  <a:pt x="31583" y="69731"/>
                </a:lnTo>
                <a:lnTo>
                  <a:pt x="34455" y="76060"/>
                </a:lnTo>
                <a:lnTo>
                  <a:pt x="37326" y="82387"/>
                </a:lnTo>
                <a:lnTo>
                  <a:pt x="40196" y="88712"/>
                </a:lnTo>
                <a:lnTo>
                  <a:pt x="43068" y="95036"/>
                </a:lnTo>
                <a:lnTo>
                  <a:pt x="45939" y="101358"/>
                </a:lnTo>
                <a:lnTo>
                  <a:pt x="48811" y="107678"/>
                </a:lnTo>
                <a:lnTo>
                  <a:pt x="51681" y="113997"/>
                </a:lnTo>
                <a:lnTo>
                  <a:pt x="54553" y="120314"/>
                </a:lnTo>
                <a:lnTo>
                  <a:pt x="57424" y="126628"/>
                </a:lnTo>
                <a:lnTo>
                  <a:pt x="60296" y="132941"/>
                </a:lnTo>
                <a:lnTo>
                  <a:pt x="63166" y="139252"/>
                </a:lnTo>
                <a:lnTo>
                  <a:pt x="66038" y="145562"/>
                </a:lnTo>
                <a:lnTo>
                  <a:pt x="68909" y="151871"/>
                </a:lnTo>
                <a:lnTo>
                  <a:pt x="71781" y="158176"/>
                </a:lnTo>
                <a:lnTo>
                  <a:pt x="74651" y="164482"/>
                </a:lnTo>
                <a:lnTo>
                  <a:pt x="77522" y="170784"/>
                </a:lnTo>
                <a:lnTo>
                  <a:pt x="80394" y="177085"/>
                </a:lnTo>
                <a:lnTo>
                  <a:pt x="83266" y="183385"/>
                </a:lnTo>
                <a:lnTo>
                  <a:pt x="86137" y="189682"/>
                </a:lnTo>
                <a:lnTo>
                  <a:pt x="89007" y="195977"/>
                </a:lnTo>
                <a:lnTo>
                  <a:pt x="91879" y="202273"/>
                </a:lnTo>
                <a:lnTo>
                  <a:pt x="94750" y="208565"/>
                </a:lnTo>
                <a:lnTo>
                  <a:pt x="97622" y="214854"/>
                </a:lnTo>
                <a:lnTo>
                  <a:pt x="100492" y="221144"/>
                </a:lnTo>
                <a:lnTo>
                  <a:pt x="103364" y="227432"/>
                </a:lnTo>
                <a:lnTo>
                  <a:pt x="106235" y="233717"/>
                </a:lnTo>
                <a:lnTo>
                  <a:pt x="109107" y="240001"/>
                </a:lnTo>
                <a:lnTo>
                  <a:pt x="111977" y="246283"/>
                </a:lnTo>
                <a:lnTo>
                  <a:pt x="114849" y="252562"/>
                </a:lnTo>
                <a:lnTo>
                  <a:pt x="117720" y="258842"/>
                </a:lnTo>
                <a:lnTo>
                  <a:pt x="120592" y="265118"/>
                </a:lnTo>
                <a:lnTo>
                  <a:pt x="123462" y="271393"/>
                </a:lnTo>
                <a:lnTo>
                  <a:pt x="126333" y="277666"/>
                </a:lnTo>
                <a:lnTo>
                  <a:pt x="129205" y="283938"/>
                </a:lnTo>
                <a:lnTo>
                  <a:pt x="132077" y="290208"/>
                </a:lnTo>
                <a:lnTo>
                  <a:pt x="134947" y="296477"/>
                </a:lnTo>
                <a:lnTo>
                  <a:pt x="137818" y="302743"/>
                </a:lnTo>
                <a:lnTo>
                  <a:pt x="140690" y="309008"/>
                </a:lnTo>
                <a:lnTo>
                  <a:pt x="143561" y="315271"/>
                </a:lnTo>
                <a:lnTo>
                  <a:pt x="146432" y="321531"/>
                </a:lnTo>
                <a:lnTo>
                  <a:pt x="149303" y="327792"/>
                </a:lnTo>
                <a:lnTo>
                  <a:pt x="152175" y="334049"/>
                </a:lnTo>
                <a:lnTo>
                  <a:pt x="155046" y="340305"/>
                </a:lnTo>
                <a:lnTo>
                  <a:pt x="157916" y="346560"/>
                </a:lnTo>
                <a:lnTo>
                  <a:pt x="160788" y="352811"/>
                </a:lnTo>
                <a:lnTo>
                  <a:pt x="163660" y="359063"/>
                </a:lnTo>
                <a:lnTo>
                  <a:pt x="166531" y="365312"/>
                </a:lnTo>
                <a:lnTo>
                  <a:pt x="169401" y="371559"/>
                </a:lnTo>
                <a:lnTo>
                  <a:pt x="172273" y="377805"/>
                </a:lnTo>
                <a:lnTo>
                  <a:pt x="175145" y="384047"/>
                </a:lnTo>
                <a:lnTo>
                  <a:pt x="178016" y="390290"/>
                </a:lnTo>
                <a:lnTo>
                  <a:pt x="180888" y="396530"/>
                </a:lnTo>
                <a:lnTo>
                  <a:pt x="183758" y="402769"/>
                </a:lnTo>
                <a:lnTo>
                  <a:pt x="186629" y="409006"/>
                </a:lnTo>
                <a:lnTo>
                  <a:pt x="189501" y="415241"/>
                </a:lnTo>
                <a:lnTo>
                  <a:pt x="192373" y="421476"/>
                </a:lnTo>
                <a:lnTo>
                  <a:pt x="195243" y="427707"/>
                </a:lnTo>
                <a:lnTo>
                  <a:pt x="198114" y="433937"/>
                </a:lnTo>
                <a:lnTo>
                  <a:pt x="200986" y="440165"/>
                </a:lnTo>
                <a:lnTo>
                  <a:pt x="203857" y="446392"/>
                </a:lnTo>
                <a:lnTo>
                  <a:pt x="206728" y="452616"/>
                </a:lnTo>
                <a:lnTo>
                  <a:pt x="209599" y="458840"/>
                </a:lnTo>
                <a:lnTo>
                  <a:pt x="212471" y="465061"/>
                </a:lnTo>
                <a:lnTo>
                  <a:pt x="215342" y="471280"/>
                </a:lnTo>
                <a:lnTo>
                  <a:pt x="218212" y="477498"/>
                </a:lnTo>
                <a:lnTo>
                  <a:pt x="221084" y="483715"/>
                </a:lnTo>
                <a:lnTo>
                  <a:pt x="223956" y="489929"/>
                </a:lnTo>
                <a:lnTo>
                  <a:pt x="226827" y="496141"/>
                </a:lnTo>
                <a:lnTo>
                  <a:pt x="229697" y="502352"/>
                </a:lnTo>
                <a:lnTo>
                  <a:pt x="232569" y="508561"/>
                </a:lnTo>
                <a:lnTo>
                  <a:pt x="235440" y="514769"/>
                </a:lnTo>
                <a:lnTo>
                  <a:pt x="238312" y="520976"/>
                </a:lnTo>
                <a:lnTo>
                  <a:pt x="241182" y="527179"/>
                </a:lnTo>
                <a:lnTo>
                  <a:pt x="244054" y="533381"/>
                </a:lnTo>
                <a:lnTo>
                  <a:pt x="246925" y="539582"/>
                </a:lnTo>
                <a:lnTo>
                  <a:pt x="249797" y="545781"/>
                </a:lnTo>
                <a:lnTo>
                  <a:pt x="252667" y="551977"/>
                </a:lnTo>
                <a:lnTo>
                  <a:pt x="255539" y="558174"/>
                </a:lnTo>
                <a:lnTo>
                  <a:pt x="258410" y="564367"/>
                </a:lnTo>
                <a:lnTo>
                  <a:pt x="261282" y="570559"/>
                </a:lnTo>
                <a:lnTo>
                  <a:pt x="264153" y="576749"/>
                </a:lnTo>
                <a:lnTo>
                  <a:pt x="267023" y="582937"/>
                </a:lnTo>
                <a:lnTo>
                  <a:pt x="269895" y="589124"/>
                </a:lnTo>
                <a:lnTo>
                  <a:pt x="272767" y="595309"/>
                </a:lnTo>
                <a:lnTo>
                  <a:pt x="275638" y="601492"/>
                </a:lnTo>
                <a:lnTo>
                  <a:pt x="278508" y="607674"/>
                </a:lnTo>
                <a:lnTo>
                  <a:pt x="281380" y="613853"/>
                </a:lnTo>
                <a:lnTo>
                  <a:pt x="284251" y="620031"/>
                </a:lnTo>
                <a:lnTo>
                  <a:pt x="287123" y="626207"/>
                </a:lnTo>
                <a:lnTo>
                  <a:pt x="289993" y="632382"/>
                </a:lnTo>
                <a:lnTo>
                  <a:pt x="292865" y="638555"/>
                </a:lnTo>
                <a:lnTo>
                  <a:pt x="295736" y="644726"/>
                </a:lnTo>
                <a:lnTo>
                  <a:pt x="298608" y="650895"/>
                </a:lnTo>
                <a:lnTo>
                  <a:pt x="301478" y="657063"/>
                </a:lnTo>
                <a:lnTo>
                  <a:pt x="304350" y="663229"/>
                </a:lnTo>
                <a:lnTo>
                  <a:pt x="307221" y="669393"/>
                </a:lnTo>
                <a:lnTo>
                  <a:pt x="310093" y="675556"/>
                </a:lnTo>
                <a:lnTo>
                  <a:pt x="312963" y="681716"/>
                </a:lnTo>
                <a:lnTo>
                  <a:pt x="315834" y="687875"/>
                </a:lnTo>
                <a:lnTo>
                  <a:pt x="318706" y="694032"/>
                </a:lnTo>
                <a:lnTo>
                  <a:pt x="321578" y="700188"/>
                </a:lnTo>
                <a:lnTo>
                  <a:pt x="324448" y="706342"/>
                </a:lnTo>
                <a:lnTo>
                  <a:pt x="327319" y="712493"/>
                </a:lnTo>
                <a:lnTo>
                  <a:pt x="330191" y="718644"/>
                </a:lnTo>
                <a:lnTo>
                  <a:pt x="333062" y="724792"/>
                </a:lnTo>
                <a:lnTo>
                  <a:pt x="335933" y="730939"/>
                </a:lnTo>
                <a:lnTo>
                  <a:pt x="338804" y="737084"/>
                </a:lnTo>
                <a:lnTo>
                  <a:pt x="341676" y="743228"/>
                </a:lnTo>
                <a:lnTo>
                  <a:pt x="344547" y="749369"/>
                </a:lnTo>
                <a:lnTo>
                  <a:pt x="347419" y="755508"/>
                </a:lnTo>
                <a:lnTo>
                  <a:pt x="350289" y="761648"/>
                </a:lnTo>
                <a:lnTo>
                  <a:pt x="353161" y="767783"/>
                </a:lnTo>
                <a:lnTo>
                  <a:pt x="356032" y="773918"/>
                </a:lnTo>
                <a:lnTo>
                  <a:pt x="358904" y="780052"/>
                </a:lnTo>
                <a:lnTo>
                  <a:pt x="361774" y="786182"/>
                </a:lnTo>
                <a:lnTo>
                  <a:pt x="364645" y="792312"/>
                </a:lnTo>
                <a:lnTo>
                  <a:pt x="367517" y="798439"/>
                </a:lnTo>
                <a:lnTo>
                  <a:pt x="370389" y="804566"/>
                </a:lnTo>
                <a:lnTo>
                  <a:pt x="373259" y="810690"/>
                </a:lnTo>
                <a:lnTo>
                  <a:pt x="376130" y="816812"/>
                </a:lnTo>
                <a:lnTo>
                  <a:pt x="379002" y="822933"/>
                </a:lnTo>
                <a:lnTo>
                  <a:pt x="381873" y="829052"/>
                </a:lnTo>
                <a:lnTo>
                  <a:pt x="384744" y="835170"/>
                </a:lnTo>
                <a:lnTo>
                  <a:pt x="387615" y="841286"/>
                </a:lnTo>
                <a:lnTo>
                  <a:pt x="390487" y="847399"/>
                </a:lnTo>
                <a:lnTo>
                  <a:pt x="393358" y="853512"/>
                </a:lnTo>
                <a:lnTo>
                  <a:pt x="396228" y="859622"/>
                </a:lnTo>
                <a:lnTo>
                  <a:pt x="399100" y="865731"/>
                </a:lnTo>
                <a:lnTo>
                  <a:pt x="401972" y="871837"/>
                </a:lnTo>
                <a:lnTo>
                  <a:pt x="404843" y="877943"/>
                </a:lnTo>
                <a:lnTo>
                  <a:pt x="407713" y="884046"/>
                </a:lnTo>
                <a:lnTo>
                  <a:pt x="410585" y="890148"/>
                </a:lnTo>
                <a:lnTo>
                  <a:pt x="413456" y="896248"/>
                </a:lnTo>
                <a:lnTo>
                  <a:pt x="416328" y="902346"/>
                </a:lnTo>
                <a:lnTo>
                  <a:pt x="419198" y="908442"/>
                </a:lnTo>
                <a:lnTo>
                  <a:pt x="422070" y="914538"/>
                </a:lnTo>
                <a:lnTo>
                  <a:pt x="424941" y="920631"/>
                </a:lnTo>
                <a:lnTo>
                  <a:pt x="427813" y="926722"/>
                </a:lnTo>
                <a:lnTo>
                  <a:pt x="430684" y="932812"/>
                </a:lnTo>
                <a:lnTo>
                  <a:pt x="433555" y="938899"/>
                </a:lnTo>
                <a:lnTo>
                  <a:pt x="436426" y="944986"/>
                </a:lnTo>
                <a:lnTo>
                  <a:pt x="439298" y="951070"/>
                </a:lnTo>
                <a:lnTo>
                  <a:pt x="442169" y="957153"/>
                </a:lnTo>
                <a:lnTo>
                  <a:pt x="445039" y="963234"/>
                </a:lnTo>
                <a:lnTo>
                  <a:pt x="447911" y="969314"/>
                </a:lnTo>
                <a:lnTo>
                  <a:pt x="450783" y="975390"/>
                </a:lnTo>
                <a:lnTo>
                  <a:pt x="453654" y="981466"/>
                </a:lnTo>
                <a:lnTo>
                  <a:pt x="456524" y="987540"/>
                </a:lnTo>
                <a:lnTo>
                  <a:pt x="459396" y="993612"/>
                </a:lnTo>
                <a:lnTo>
                  <a:pt x="462268" y="999683"/>
                </a:lnTo>
                <a:lnTo>
                  <a:pt x="465139" y="1005752"/>
                </a:lnTo>
                <a:lnTo>
                  <a:pt x="468009" y="1011819"/>
                </a:lnTo>
                <a:lnTo>
                  <a:pt x="470881" y="1017884"/>
                </a:lnTo>
                <a:lnTo>
                  <a:pt x="473752" y="1023948"/>
                </a:lnTo>
                <a:lnTo>
                  <a:pt x="476624" y="1030010"/>
                </a:lnTo>
                <a:lnTo>
                  <a:pt x="479494" y="1036069"/>
                </a:lnTo>
                <a:lnTo>
                  <a:pt x="482366" y="1042129"/>
                </a:lnTo>
                <a:lnTo>
                  <a:pt x="485237" y="1048185"/>
                </a:lnTo>
                <a:lnTo>
                  <a:pt x="488109" y="1054240"/>
                </a:lnTo>
                <a:lnTo>
                  <a:pt x="490979" y="1060294"/>
                </a:lnTo>
                <a:lnTo>
                  <a:pt x="493850" y="1066346"/>
                </a:lnTo>
                <a:lnTo>
                  <a:pt x="496722" y="1072395"/>
                </a:lnTo>
                <a:lnTo>
                  <a:pt x="499594" y="1078442"/>
                </a:lnTo>
                <a:lnTo>
                  <a:pt x="502464" y="1084489"/>
                </a:lnTo>
                <a:lnTo>
                  <a:pt x="505335" y="1090533"/>
                </a:lnTo>
                <a:lnTo>
                  <a:pt x="508207" y="1096577"/>
                </a:lnTo>
                <a:lnTo>
                  <a:pt x="511079" y="1102617"/>
                </a:lnTo>
                <a:lnTo>
                  <a:pt x="513949" y="1108657"/>
                </a:lnTo>
                <a:lnTo>
                  <a:pt x="516820" y="1114695"/>
                </a:lnTo>
                <a:lnTo>
                  <a:pt x="519692" y="1120731"/>
                </a:lnTo>
                <a:lnTo>
                  <a:pt x="522563" y="1126764"/>
                </a:lnTo>
                <a:lnTo>
                  <a:pt x="525435" y="1132797"/>
                </a:lnTo>
                <a:lnTo>
                  <a:pt x="528305" y="1138827"/>
                </a:lnTo>
                <a:lnTo>
                  <a:pt x="531177" y="1144856"/>
                </a:lnTo>
                <a:lnTo>
                  <a:pt x="534048" y="1150883"/>
                </a:lnTo>
                <a:lnTo>
                  <a:pt x="536920" y="1156909"/>
                </a:lnTo>
                <a:lnTo>
                  <a:pt x="539790" y="1162933"/>
                </a:lnTo>
                <a:lnTo>
                  <a:pt x="542662" y="1168955"/>
                </a:lnTo>
                <a:lnTo>
                  <a:pt x="545533" y="1174975"/>
                </a:lnTo>
                <a:lnTo>
                  <a:pt x="548405" y="1180993"/>
                </a:lnTo>
                <a:lnTo>
                  <a:pt x="551275" y="1187010"/>
                </a:lnTo>
                <a:lnTo>
                  <a:pt x="554146" y="1193026"/>
                </a:lnTo>
                <a:lnTo>
                  <a:pt x="557018" y="1199038"/>
                </a:lnTo>
                <a:lnTo>
                  <a:pt x="559890" y="1205051"/>
                </a:lnTo>
                <a:lnTo>
                  <a:pt x="562760" y="1211061"/>
                </a:lnTo>
                <a:lnTo>
                  <a:pt x="565631" y="1217069"/>
                </a:lnTo>
                <a:lnTo>
                  <a:pt x="568503" y="1223075"/>
                </a:lnTo>
                <a:lnTo>
                  <a:pt x="571374" y="1229080"/>
                </a:lnTo>
                <a:lnTo>
                  <a:pt x="574245" y="1235083"/>
                </a:lnTo>
                <a:lnTo>
                  <a:pt x="577116" y="1241084"/>
                </a:lnTo>
                <a:lnTo>
                  <a:pt x="579988" y="1247083"/>
                </a:lnTo>
                <a:lnTo>
                  <a:pt x="582859" y="1253081"/>
                </a:lnTo>
                <a:lnTo>
                  <a:pt x="585729" y="1259076"/>
                </a:lnTo>
                <a:lnTo>
                  <a:pt x="588601" y="1265072"/>
                </a:lnTo>
                <a:lnTo>
                  <a:pt x="591473" y="1271064"/>
                </a:lnTo>
                <a:lnTo>
                  <a:pt x="594344" y="1277055"/>
                </a:lnTo>
                <a:lnTo>
                  <a:pt x="597214" y="1283043"/>
                </a:lnTo>
                <a:lnTo>
                  <a:pt x="600086" y="1289031"/>
                </a:lnTo>
                <a:lnTo>
                  <a:pt x="602957" y="1295016"/>
                </a:lnTo>
                <a:lnTo>
                  <a:pt x="605829" y="1301001"/>
                </a:lnTo>
                <a:lnTo>
                  <a:pt x="608701" y="1306981"/>
                </a:lnTo>
                <a:lnTo>
                  <a:pt x="611571" y="1312962"/>
                </a:lnTo>
                <a:lnTo>
                  <a:pt x="614442" y="1318941"/>
                </a:lnTo>
                <a:lnTo>
                  <a:pt x="617314" y="1324917"/>
                </a:lnTo>
                <a:lnTo>
                  <a:pt x="620185" y="1330892"/>
                </a:lnTo>
                <a:lnTo>
                  <a:pt x="623056" y="1336864"/>
                </a:lnTo>
                <a:lnTo>
                  <a:pt x="625927" y="1342837"/>
                </a:lnTo>
                <a:lnTo>
                  <a:pt x="628799" y="1348811"/>
                </a:lnTo>
                <a:lnTo>
                  <a:pt x="631670" y="1354770"/>
                </a:lnTo>
                <a:lnTo>
                  <a:pt x="634540" y="1360743"/>
                </a:lnTo>
                <a:lnTo>
                  <a:pt x="637412" y="1366702"/>
                </a:lnTo>
                <a:lnTo>
                  <a:pt x="640284" y="1372675"/>
                </a:lnTo>
                <a:lnTo>
                  <a:pt x="643155" y="1378634"/>
                </a:lnTo>
                <a:lnTo>
                  <a:pt x="646025" y="1384593"/>
                </a:lnTo>
                <a:lnTo>
                  <a:pt x="648897" y="1390551"/>
                </a:lnTo>
                <a:lnTo>
                  <a:pt x="651768" y="1396496"/>
                </a:lnTo>
                <a:lnTo>
                  <a:pt x="654640" y="1402454"/>
                </a:lnTo>
                <a:lnTo>
                  <a:pt x="657510" y="1408399"/>
                </a:lnTo>
                <a:lnTo>
                  <a:pt x="660382" y="1414357"/>
                </a:lnTo>
                <a:lnTo>
                  <a:pt x="663253" y="1420302"/>
                </a:lnTo>
                <a:lnTo>
                  <a:pt x="666125" y="1426246"/>
                </a:lnTo>
                <a:lnTo>
                  <a:pt x="668995" y="1432190"/>
                </a:lnTo>
                <a:lnTo>
                  <a:pt x="671867" y="1438134"/>
                </a:lnTo>
                <a:lnTo>
                  <a:pt x="674738" y="1444079"/>
                </a:lnTo>
                <a:lnTo>
                  <a:pt x="677610" y="1450008"/>
                </a:lnTo>
                <a:lnTo>
                  <a:pt x="680480" y="1455952"/>
                </a:lnTo>
                <a:lnTo>
                  <a:pt x="683351" y="1461882"/>
                </a:lnTo>
                <a:lnTo>
                  <a:pt x="686223" y="1467812"/>
                </a:lnTo>
                <a:lnTo>
                  <a:pt x="689095" y="1473741"/>
                </a:lnTo>
                <a:lnTo>
                  <a:pt x="691966" y="1479671"/>
                </a:lnTo>
                <a:lnTo>
                  <a:pt x="694836" y="1485601"/>
                </a:lnTo>
                <a:lnTo>
                  <a:pt x="697708" y="1491516"/>
                </a:lnTo>
                <a:lnTo>
                  <a:pt x="700579" y="1497431"/>
                </a:lnTo>
                <a:lnTo>
                  <a:pt x="703451" y="1503360"/>
                </a:lnTo>
                <a:lnTo>
                  <a:pt x="706321" y="1509275"/>
                </a:lnTo>
                <a:lnTo>
                  <a:pt x="709193" y="1515176"/>
                </a:lnTo>
                <a:lnTo>
                  <a:pt x="712064" y="1521091"/>
                </a:lnTo>
                <a:lnTo>
                  <a:pt x="714936" y="1526991"/>
                </a:lnTo>
                <a:lnTo>
                  <a:pt x="717806" y="1532892"/>
                </a:lnTo>
                <a:lnTo>
                  <a:pt x="720678" y="1538793"/>
                </a:lnTo>
                <a:lnTo>
                  <a:pt x="723549" y="1544693"/>
                </a:lnTo>
                <a:lnTo>
                  <a:pt x="726421" y="1550579"/>
                </a:lnTo>
                <a:lnTo>
                  <a:pt x="729291" y="1556465"/>
                </a:lnTo>
                <a:lnTo>
                  <a:pt x="732162" y="1562351"/>
                </a:lnTo>
                <a:lnTo>
                  <a:pt x="735034" y="1568237"/>
                </a:lnTo>
                <a:lnTo>
                  <a:pt x="737906" y="1574108"/>
                </a:lnTo>
                <a:lnTo>
                  <a:pt x="740776" y="1579965"/>
                </a:lnTo>
                <a:lnTo>
                  <a:pt x="743647" y="1585836"/>
                </a:lnTo>
                <a:lnTo>
                  <a:pt x="746519" y="1591678"/>
                </a:lnTo>
                <a:lnTo>
                  <a:pt x="749391" y="1597535"/>
                </a:lnTo>
                <a:lnTo>
                  <a:pt x="752261" y="1603363"/>
                </a:lnTo>
                <a:lnTo>
                  <a:pt x="755132" y="1609191"/>
                </a:lnTo>
                <a:lnTo>
                  <a:pt x="758004" y="1615018"/>
                </a:lnTo>
                <a:lnTo>
                  <a:pt x="760875" y="1620817"/>
                </a:lnTo>
                <a:lnTo>
                  <a:pt x="763745" y="1626615"/>
                </a:lnTo>
                <a:lnTo>
                  <a:pt x="766617" y="1632399"/>
                </a:lnTo>
                <a:lnTo>
                  <a:pt x="769489" y="1638169"/>
                </a:lnTo>
                <a:lnTo>
                  <a:pt x="772360" y="1643909"/>
                </a:lnTo>
                <a:lnTo>
                  <a:pt x="775230" y="1649649"/>
                </a:lnTo>
                <a:lnTo>
                  <a:pt x="778102" y="1655360"/>
                </a:lnTo>
                <a:lnTo>
                  <a:pt x="780973" y="1661042"/>
                </a:lnTo>
                <a:lnTo>
                  <a:pt x="783845" y="1666710"/>
                </a:lnTo>
                <a:lnTo>
                  <a:pt x="786717" y="1672348"/>
                </a:lnTo>
                <a:lnTo>
                  <a:pt x="789587" y="1677957"/>
                </a:lnTo>
                <a:lnTo>
                  <a:pt x="792458" y="1683522"/>
                </a:lnTo>
                <a:lnTo>
                  <a:pt x="795330" y="1689059"/>
                </a:lnTo>
                <a:lnTo>
                  <a:pt x="798202" y="1694551"/>
                </a:lnTo>
                <a:lnTo>
                  <a:pt x="801072" y="1700000"/>
                </a:lnTo>
                <a:lnTo>
                  <a:pt x="803943" y="1705391"/>
                </a:lnTo>
                <a:lnTo>
                  <a:pt x="806815" y="1710738"/>
                </a:lnTo>
                <a:lnTo>
                  <a:pt x="809686" y="1716012"/>
                </a:lnTo>
                <a:lnTo>
                  <a:pt x="812557" y="1721227"/>
                </a:lnTo>
                <a:lnTo>
                  <a:pt x="815428" y="1726356"/>
                </a:lnTo>
                <a:lnTo>
                  <a:pt x="818300" y="1731411"/>
                </a:lnTo>
                <a:lnTo>
                  <a:pt x="821171" y="1736379"/>
                </a:lnTo>
                <a:lnTo>
                  <a:pt x="824041" y="1741245"/>
                </a:lnTo>
                <a:lnTo>
                  <a:pt x="826913" y="1746010"/>
                </a:lnTo>
                <a:lnTo>
                  <a:pt x="829784" y="1750672"/>
                </a:lnTo>
                <a:lnTo>
                  <a:pt x="832656" y="1755203"/>
                </a:lnTo>
                <a:lnTo>
                  <a:pt x="835526" y="1759617"/>
                </a:lnTo>
                <a:lnTo>
                  <a:pt x="838398" y="1763886"/>
                </a:lnTo>
                <a:lnTo>
                  <a:pt x="841269" y="1768024"/>
                </a:lnTo>
                <a:lnTo>
                  <a:pt x="844141" y="1772001"/>
                </a:lnTo>
                <a:lnTo>
                  <a:pt x="847011" y="1775833"/>
                </a:lnTo>
                <a:lnTo>
                  <a:pt x="849883" y="1779489"/>
                </a:lnTo>
                <a:lnTo>
                  <a:pt x="852754" y="1782986"/>
                </a:lnTo>
                <a:lnTo>
                  <a:pt x="855626" y="1786322"/>
                </a:lnTo>
                <a:lnTo>
                  <a:pt x="858496" y="1789469"/>
                </a:lnTo>
                <a:lnTo>
                  <a:pt x="861368" y="1792441"/>
                </a:lnTo>
                <a:lnTo>
                  <a:pt x="864239" y="1795253"/>
                </a:lnTo>
                <a:lnTo>
                  <a:pt x="867111" y="1797876"/>
                </a:lnTo>
                <a:lnTo>
                  <a:pt x="869982" y="1800338"/>
                </a:lnTo>
                <a:lnTo>
                  <a:pt x="872852" y="1802625"/>
                </a:lnTo>
                <a:lnTo>
                  <a:pt x="875724" y="1804752"/>
                </a:lnTo>
                <a:lnTo>
                  <a:pt x="878595" y="1806719"/>
                </a:lnTo>
                <a:lnTo>
                  <a:pt x="881467" y="1808540"/>
                </a:lnTo>
                <a:lnTo>
                  <a:pt x="884337" y="1810201"/>
                </a:lnTo>
                <a:lnTo>
                  <a:pt x="887209" y="1811731"/>
                </a:lnTo>
                <a:lnTo>
                  <a:pt x="890080" y="1813144"/>
                </a:lnTo>
                <a:lnTo>
                  <a:pt x="892952" y="1814412"/>
                </a:lnTo>
                <a:lnTo>
                  <a:pt x="895822" y="1815577"/>
                </a:lnTo>
                <a:lnTo>
                  <a:pt x="898694" y="1816641"/>
                </a:lnTo>
                <a:lnTo>
                  <a:pt x="901565" y="1817588"/>
                </a:lnTo>
                <a:lnTo>
                  <a:pt x="904437" y="1818462"/>
                </a:lnTo>
                <a:lnTo>
                  <a:pt x="907307" y="1819249"/>
                </a:lnTo>
                <a:lnTo>
                  <a:pt x="910179" y="1819948"/>
                </a:lnTo>
                <a:lnTo>
                  <a:pt x="913050" y="1820589"/>
                </a:lnTo>
                <a:lnTo>
                  <a:pt x="915922" y="1821157"/>
                </a:lnTo>
                <a:lnTo>
                  <a:pt x="918792" y="1821667"/>
                </a:lnTo>
                <a:lnTo>
                  <a:pt x="921663" y="1822133"/>
                </a:lnTo>
                <a:lnTo>
                  <a:pt x="924535" y="1822541"/>
                </a:lnTo>
                <a:lnTo>
                  <a:pt x="927407" y="1822906"/>
                </a:lnTo>
                <a:lnTo>
                  <a:pt x="930277" y="1823241"/>
                </a:lnTo>
                <a:lnTo>
                  <a:pt x="933148" y="1823532"/>
                </a:lnTo>
                <a:lnTo>
                  <a:pt x="936020" y="1823794"/>
                </a:lnTo>
                <a:lnTo>
                  <a:pt x="938891" y="1824027"/>
                </a:lnTo>
                <a:lnTo>
                  <a:pt x="941762" y="1824246"/>
                </a:lnTo>
                <a:lnTo>
                  <a:pt x="944633" y="1824421"/>
                </a:lnTo>
                <a:lnTo>
                  <a:pt x="947505" y="1824581"/>
                </a:lnTo>
                <a:lnTo>
                  <a:pt x="950376" y="1824727"/>
                </a:lnTo>
                <a:lnTo>
                  <a:pt x="953248" y="1824858"/>
                </a:lnTo>
                <a:lnTo>
                  <a:pt x="956118" y="1824960"/>
                </a:lnTo>
                <a:lnTo>
                  <a:pt x="958990" y="1825062"/>
                </a:lnTo>
                <a:lnTo>
                  <a:pt x="961861" y="1825149"/>
                </a:lnTo>
                <a:lnTo>
                  <a:pt x="964733" y="1825222"/>
                </a:lnTo>
                <a:lnTo>
                  <a:pt x="967603" y="1825280"/>
                </a:lnTo>
                <a:lnTo>
                  <a:pt x="970474" y="1825339"/>
                </a:lnTo>
                <a:lnTo>
                  <a:pt x="973346" y="1825382"/>
                </a:lnTo>
                <a:lnTo>
                  <a:pt x="976218" y="1825411"/>
                </a:lnTo>
                <a:lnTo>
                  <a:pt x="979088" y="1825441"/>
                </a:lnTo>
                <a:lnTo>
                  <a:pt x="981959" y="1825470"/>
                </a:lnTo>
                <a:lnTo>
                  <a:pt x="984824" y="1825484"/>
                </a:lnTo>
                <a:lnTo>
                  <a:pt x="987708" y="1825499"/>
                </a:lnTo>
                <a:lnTo>
                  <a:pt x="990578" y="1825499"/>
                </a:lnTo>
                <a:lnTo>
                  <a:pt x="993448" y="1825513"/>
                </a:lnTo>
                <a:lnTo>
                  <a:pt x="996319" y="1825499"/>
                </a:lnTo>
                <a:lnTo>
                  <a:pt x="999189" y="1825499"/>
                </a:lnTo>
                <a:lnTo>
                  <a:pt x="1002059" y="1825484"/>
                </a:lnTo>
                <a:lnTo>
                  <a:pt x="1004929" y="1825470"/>
                </a:lnTo>
                <a:lnTo>
                  <a:pt x="1007799" y="1825455"/>
                </a:lnTo>
                <a:lnTo>
                  <a:pt x="1010669" y="1825441"/>
                </a:lnTo>
                <a:lnTo>
                  <a:pt x="1013539" y="1825411"/>
                </a:lnTo>
                <a:lnTo>
                  <a:pt x="1016409" y="1825382"/>
                </a:lnTo>
                <a:lnTo>
                  <a:pt x="1019280" y="1825353"/>
                </a:lnTo>
                <a:lnTo>
                  <a:pt x="1022150" y="1825324"/>
                </a:lnTo>
                <a:lnTo>
                  <a:pt x="1025034" y="1825295"/>
                </a:lnTo>
                <a:lnTo>
                  <a:pt x="1027904" y="1825251"/>
                </a:lnTo>
                <a:lnTo>
                  <a:pt x="1030775" y="1825207"/>
                </a:lnTo>
                <a:lnTo>
                  <a:pt x="1033645" y="1825178"/>
                </a:lnTo>
                <a:lnTo>
                  <a:pt x="1036515" y="1825135"/>
                </a:lnTo>
                <a:lnTo>
                  <a:pt x="1039385" y="1825076"/>
                </a:lnTo>
                <a:lnTo>
                  <a:pt x="1042255" y="1825033"/>
                </a:lnTo>
                <a:lnTo>
                  <a:pt x="1045125" y="1824989"/>
                </a:lnTo>
                <a:lnTo>
                  <a:pt x="1047995" y="1824931"/>
                </a:lnTo>
                <a:lnTo>
                  <a:pt x="1050865" y="1824872"/>
                </a:lnTo>
                <a:lnTo>
                  <a:pt x="1053736" y="1824829"/>
                </a:lnTo>
                <a:lnTo>
                  <a:pt x="1056606" y="1824770"/>
                </a:lnTo>
                <a:lnTo>
                  <a:pt x="1059476" y="1824698"/>
                </a:lnTo>
                <a:lnTo>
                  <a:pt x="1062361" y="1824639"/>
                </a:lnTo>
                <a:lnTo>
                  <a:pt x="1065231" y="1824581"/>
                </a:lnTo>
                <a:lnTo>
                  <a:pt x="1068101" y="1824508"/>
                </a:lnTo>
                <a:lnTo>
                  <a:pt x="1070971" y="1824450"/>
                </a:lnTo>
                <a:lnTo>
                  <a:pt x="1073841" y="1824377"/>
                </a:lnTo>
                <a:lnTo>
                  <a:pt x="1076711" y="1824304"/>
                </a:lnTo>
                <a:lnTo>
                  <a:pt x="1079581" y="1824231"/>
                </a:lnTo>
                <a:lnTo>
                  <a:pt x="1082451" y="1824159"/>
                </a:lnTo>
                <a:lnTo>
                  <a:pt x="1085322" y="1824086"/>
                </a:lnTo>
                <a:lnTo>
                  <a:pt x="1088192" y="1823998"/>
                </a:lnTo>
                <a:lnTo>
                  <a:pt x="1091062" y="1823925"/>
                </a:lnTo>
                <a:lnTo>
                  <a:pt x="1093932" y="1823838"/>
                </a:lnTo>
                <a:lnTo>
                  <a:pt x="1096802" y="1823751"/>
                </a:lnTo>
                <a:lnTo>
                  <a:pt x="1099687" y="1823663"/>
                </a:lnTo>
                <a:lnTo>
                  <a:pt x="1102557" y="1823576"/>
                </a:lnTo>
                <a:lnTo>
                  <a:pt x="1105427" y="1823488"/>
                </a:lnTo>
                <a:lnTo>
                  <a:pt x="1108297" y="1823401"/>
                </a:lnTo>
                <a:lnTo>
                  <a:pt x="1111167" y="1823313"/>
                </a:lnTo>
                <a:lnTo>
                  <a:pt x="1114037" y="1823211"/>
                </a:lnTo>
                <a:lnTo>
                  <a:pt x="1116908" y="1823124"/>
                </a:lnTo>
                <a:lnTo>
                  <a:pt x="1119778" y="1823022"/>
                </a:lnTo>
                <a:lnTo>
                  <a:pt x="1122648" y="1822920"/>
                </a:lnTo>
                <a:lnTo>
                  <a:pt x="1125518" y="1822818"/>
                </a:lnTo>
                <a:lnTo>
                  <a:pt x="1128388" y="1822716"/>
                </a:lnTo>
                <a:lnTo>
                  <a:pt x="1131258" y="1822614"/>
                </a:lnTo>
                <a:lnTo>
                  <a:pt x="1134128" y="1822512"/>
                </a:lnTo>
                <a:lnTo>
                  <a:pt x="1137013" y="1822396"/>
                </a:lnTo>
                <a:lnTo>
                  <a:pt x="1139883" y="1822294"/>
                </a:lnTo>
                <a:lnTo>
                  <a:pt x="1142753" y="1822177"/>
                </a:lnTo>
                <a:lnTo>
                  <a:pt x="1145623" y="1822060"/>
                </a:lnTo>
                <a:lnTo>
                  <a:pt x="1148493" y="1821944"/>
                </a:lnTo>
                <a:lnTo>
                  <a:pt x="1151364" y="1821827"/>
                </a:lnTo>
                <a:lnTo>
                  <a:pt x="1154234" y="1821711"/>
                </a:lnTo>
                <a:lnTo>
                  <a:pt x="1157104" y="1821594"/>
                </a:lnTo>
                <a:lnTo>
                  <a:pt x="1159974" y="1821463"/>
                </a:lnTo>
                <a:lnTo>
                  <a:pt x="1162844" y="1821347"/>
                </a:lnTo>
                <a:lnTo>
                  <a:pt x="1165714" y="1821216"/>
                </a:lnTo>
                <a:lnTo>
                  <a:pt x="1168584" y="1821099"/>
                </a:lnTo>
                <a:lnTo>
                  <a:pt x="1171454" y="1820968"/>
                </a:lnTo>
                <a:lnTo>
                  <a:pt x="1174324" y="1820837"/>
                </a:lnTo>
                <a:lnTo>
                  <a:pt x="1177209" y="1820706"/>
                </a:lnTo>
                <a:lnTo>
                  <a:pt x="1180079" y="1820560"/>
                </a:lnTo>
                <a:lnTo>
                  <a:pt x="1182949" y="1820429"/>
                </a:lnTo>
                <a:lnTo>
                  <a:pt x="1185820" y="1820298"/>
                </a:lnTo>
                <a:lnTo>
                  <a:pt x="1188690" y="1820152"/>
                </a:lnTo>
                <a:lnTo>
                  <a:pt x="1191560" y="1820006"/>
                </a:lnTo>
                <a:lnTo>
                  <a:pt x="1194430" y="1819875"/>
                </a:lnTo>
                <a:lnTo>
                  <a:pt x="1197300" y="1819729"/>
                </a:lnTo>
                <a:lnTo>
                  <a:pt x="1200170" y="1819584"/>
                </a:lnTo>
                <a:lnTo>
                  <a:pt x="1203040" y="1819424"/>
                </a:lnTo>
                <a:lnTo>
                  <a:pt x="1205910" y="1819278"/>
                </a:lnTo>
                <a:lnTo>
                  <a:pt x="1208781" y="1819132"/>
                </a:lnTo>
                <a:lnTo>
                  <a:pt x="1211651" y="1818972"/>
                </a:lnTo>
                <a:lnTo>
                  <a:pt x="1214535" y="1818826"/>
                </a:lnTo>
                <a:lnTo>
                  <a:pt x="1217406" y="1818666"/>
                </a:lnTo>
                <a:lnTo>
                  <a:pt x="1220276" y="1818506"/>
                </a:lnTo>
                <a:lnTo>
                  <a:pt x="1223146" y="1818345"/>
                </a:lnTo>
                <a:lnTo>
                  <a:pt x="1226016" y="1818185"/>
                </a:lnTo>
                <a:lnTo>
                  <a:pt x="1228886" y="1818010"/>
                </a:lnTo>
                <a:lnTo>
                  <a:pt x="1231756" y="1817850"/>
                </a:lnTo>
                <a:lnTo>
                  <a:pt x="1234626" y="1817690"/>
                </a:lnTo>
                <a:lnTo>
                  <a:pt x="1237496" y="1817515"/>
                </a:lnTo>
                <a:lnTo>
                  <a:pt x="1240367" y="1817340"/>
                </a:lnTo>
                <a:lnTo>
                  <a:pt x="1243237" y="1817165"/>
                </a:lnTo>
                <a:lnTo>
                  <a:pt x="1246107" y="1817005"/>
                </a:lnTo>
                <a:lnTo>
                  <a:pt x="1248977" y="1816816"/>
                </a:lnTo>
                <a:lnTo>
                  <a:pt x="1251862" y="1816641"/>
                </a:lnTo>
                <a:lnTo>
                  <a:pt x="1254732" y="1816466"/>
                </a:lnTo>
                <a:lnTo>
                  <a:pt x="1257602" y="1816291"/>
                </a:lnTo>
                <a:lnTo>
                  <a:pt x="1260472" y="1816102"/>
                </a:lnTo>
                <a:lnTo>
                  <a:pt x="1263342" y="1815912"/>
                </a:lnTo>
                <a:lnTo>
                  <a:pt x="1266212" y="1815738"/>
                </a:lnTo>
                <a:lnTo>
                  <a:pt x="1269082" y="1815548"/>
                </a:lnTo>
                <a:lnTo>
                  <a:pt x="1271952" y="1815359"/>
                </a:lnTo>
                <a:lnTo>
                  <a:pt x="1274823" y="1815155"/>
                </a:lnTo>
                <a:lnTo>
                  <a:pt x="1277693" y="1814965"/>
                </a:lnTo>
                <a:lnTo>
                  <a:pt x="1280563" y="1814776"/>
                </a:lnTo>
                <a:lnTo>
                  <a:pt x="1283433" y="1814572"/>
                </a:lnTo>
                <a:lnTo>
                  <a:pt x="1286303" y="1814382"/>
                </a:lnTo>
                <a:lnTo>
                  <a:pt x="1289188" y="1814179"/>
                </a:lnTo>
                <a:lnTo>
                  <a:pt x="1292058" y="1813975"/>
                </a:lnTo>
                <a:lnTo>
                  <a:pt x="1294928" y="1813771"/>
                </a:lnTo>
                <a:lnTo>
                  <a:pt x="1297798" y="1813567"/>
                </a:lnTo>
                <a:lnTo>
                  <a:pt x="1300668" y="1813363"/>
                </a:lnTo>
                <a:lnTo>
                  <a:pt x="1303538" y="1813144"/>
                </a:lnTo>
                <a:lnTo>
                  <a:pt x="1306408" y="1812940"/>
                </a:lnTo>
                <a:lnTo>
                  <a:pt x="1309279" y="1812722"/>
                </a:lnTo>
                <a:lnTo>
                  <a:pt x="1312149" y="1812518"/>
                </a:lnTo>
                <a:lnTo>
                  <a:pt x="1315019" y="1812299"/>
                </a:lnTo>
                <a:lnTo>
                  <a:pt x="1317889" y="1812081"/>
                </a:lnTo>
                <a:lnTo>
                  <a:pt x="1320759" y="1811862"/>
                </a:lnTo>
                <a:lnTo>
                  <a:pt x="1323629" y="1811643"/>
                </a:lnTo>
                <a:lnTo>
                  <a:pt x="1326514" y="1811411"/>
                </a:lnTo>
                <a:lnTo>
                  <a:pt x="1329384" y="1811192"/>
                </a:lnTo>
                <a:lnTo>
                  <a:pt x="1332254" y="1810973"/>
                </a:lnTo>
                <a:lnTo>
                  <a:pt x="1335124" y="1810740"/>
                </a:lnTo>
                <a:lnTo>
                  <a:pt x="1337994" y="1810507"/>
                </a:lnTo>
                <a:lnTo>
                  <a:pt x="1340864" y="1810274"/>
                </a:lnTo>
                <a:lnTo>
                  <a:pt x="1343735" y="1810041"/>
                </a:lnTo>
                <a:lnTo>
                  <a:pt x="1346605" y="1809808"/>
                </a:lnTo>
                <a:lnTo>
                  <a:pt x="1349475" y="1809575"/>
                </a:lnTo>
                <a:lnTo>
                  <a:pt x="1352345" y="1809342"/>
                </a:lnTo>
                <a:lnTo>
                  <a:pt x="1355215" y="1809094"/>
                </a:lnTo>
                <a:lnTo>
                  <a:pt x="1358085" y="1808846"/>
                </a:lnTo>
                <a:lnTo>
                  <a:pt x="1360955" y="1808613"/>
                </a:lnTo>
                <a:lnTo>
                  <a:pt x="1363825" y="1808365"/>
                </a:lnTo>
                <a:lnTo>
                  <a:pt x="1366710" y="1808118"/>
                </a:lnTo>
                <a:lnTo>
                  <a:pt x="1369580" y="1807870"/>
                </a:lnTo>
                <a:lnTo>
                  <a:pt x="1372450" y="1807623"/>
                </a:lnTo>
                <a:lnTo>
                  <a:pt x="1375321" y="1807360"/>
                </a:lnTo>
                <a:lnTo>
                  <a:pt x="1378191" y="1807113"/>
                </a:lnTo>
                <a:lnTo>
                  <a:pt x="1381061" y="1806850"/>
                </a:lnTo>
                <a:lnTo>
                  <a:pt x="1383931" y="1806603"/>
                </a:lnTo>
                <a:lnTo>
                  <a:pt x="1386801" y="1806340"/>
                </a:lnTo>
                <a:lnTo>
                  <a:pt x="1389671" y="1806078"/>
                </a:lnTo>
                <a:lnTo>
                  <a:pt x="1392541" y="1805816"/>
                </a:lnTo>
                <a:lnTo>
                  <a:pt x="1395411" y="1805554"/>
                </a:lnTo>
                <a:lnTo>
                  <a:pt x="1398282" y="1805291"/>
                </a:lnTo>
                <a:lnTo>
                  <a:pt x="1401152" y="1805015"/>
                </a:lnTo>
                <a:lnTo>
                  <a:pt x="1404036" y="1804752"/>
                </a:lnTo>
                <a:lnTo>
                  <a:pt x="1406906" y="1804476"/>
                </a:lnTo>
                <a:lnTo>
                  <a:pt x="1409777" y="1804199"/>
                </a:lnTo>
                <a:lnTo>
                  <a:pt x="1412647" y="1803937"/>
                </a:lnTo>
                <a:lnTo>
                  <a:pt x="1415517" y="1803660"/>
                </a:lnTo>
                <a:lnTo>
                  <a:pt x="1418387" y="1803368"/>
                </a:lnTo>
                <a:lnTo>
                  <a:pt x="1421257" y="1803091"/>
                </a:lnTo>
                <a:lnTo>
                  <a:pt x="1424127" y="1802815"/>
                </a:lnTo>
                <a:lnTo>
                  <a:pt x="1426997" y="1802523"/>
                </a:lnTo>
                <a:lnTo>
                  <a:pt x="1429867" y="1802246"/>
                </a:lnTo>
                <a:lnTo>
                  <a:pt x="1432738" y="1801955"/>
                </a:lnTo>
                <a:lnTo>
                  <a:pt x="1435608" y="1801664"/>
                </a:lnTo>
                <a:lnTo>
                  <a:pt x="1438478" y="1801372"/>
                </a:lnTo>
                <a:lnTo>
                  <a:pt x="1441362" y="1801081"/>
                </a:lnTo>
                <a:lnTo>
                  <a:pt x="1444233" y="1800790"/>
                </a:lnTo>
                <a:lnTo>
                  <a:pt x="1447103" y="1800498"/>
                </a:lnTo>
                <a:lnTo>
                  <a:pt x="1449973" y="1800207"/>
                </a:lnTo>
                <a:lnTo>
                  <a:pt x="1452843" y="1799901"/>
                </a:lnTo>
                <a:lnTo>
                  <a:pt x="1455713" y="1799595"/>
                </a:lnTo>
                <a:lnTo>
                  <a:pt x="1458583" y="1799303"/>
                </a:lnTo>
                <a:lnTo>
                  <a:pt x="1461453" y="1798998"/>
                </a:lnTo>
                <a:lnTo>
                  <a:pt x="1464323" y="1798692"/>
                </a:lnTo>
                <a:lnTo>
                  <a:pt x="1467194" y="1798386"/>
                </a:lnTo>
                <a:lnTo>
                  <a:pt x="1470064" y="1798065"/>
                </a:lnTo>
                <a:lnTo>
                  <a:pt x="1472934" y="1797759"/>
                </a:lnTo>
                <a:lnTo>
                  <a:pt x="1475804" y="1797453"/>
                </a:lnTo>
                <a:lnTo>
                  <a:pt x="1478689" y="1797133"/>
                </a:lnTo>
                <a:lnTo>
                  <a:pt x="1481559" y="1796812"/>
                </a:lnTo>
                <a:lnTo>
                  <a:pt x="1484429" y="1796492"/>
                </a:lnTo>
                <a:lnTo>
                  <a:pt x="1487299" y="1796186"/>
                </a:lnTo>
                <a:lnTo>
                  <a:pt x="1490169" y="1795851"/>
                </a:lnTo>
                <a:lnTo>
                  <a:pt x="1493039" y="1795530"/>
                </a:lnTo>
                <a:lnTo>
                  <a:pt x="1495909" y="1795210"/>
                </a:lnTo>
                <a:lnTo>
                  <a:pt x="1498780" y="1794889"/>
                </a:lnTo>
                <a:lnTo>
                  <a:pt x="1501650" y="1794554"/>
                </a:lnTo>
                <a:lnTo>
                  <a:pt x="1504520" y="1794219"/>
                </a:lnTo>
                <a:lnTo>
                  <a:pt x="1507390" y="1793898"/>
                </a:lnTo>
                <a:lnTo>
                  <a:pt x="1510260" y="1793563"/>
                </a:lnTo>
                <a:lnTo>
                  <a:pt x="1513130" y="1793228"/>
                </a:lnTo>
                <a:lnTo>
                  <a:pt x="1516015" y="1792893"/>
                </a:lnTo>
                <a:lnTo>
                  <a:pt x="1518885" y="1792543"/>
                </a:lnTo>
                <a:lnTo>
                  <a:pt x="1521755" y="1792208"/>
                </a:lnTo>
                <a:lnTo>
                  <a:pt x="1524625" y="1791859"/>
                </a:lnTo>
                <a:lnTo>
                  <a:pt x="1527495" y="1791524"/>
                </a:lnTo>
                <a:lnTo>
                  <a:pt x="1530365" y="1791174"/>
                </a:lnTo>
                <a:lnTo>
                  <a:pt x="1533236" y="1790824"/>
                </a:lnTo>
                <a:lnTo>
                  <a:pt x="1536106" y="1790475"/>
                </a:lnTo>
                <a:lnTo>
                  <a:pt x="1538976" y="1790125"/>
                </a:lnTo>
                <a:lnTo>
                  <a:pt x="1541846" y="1789775"/>
                </a:lnTo>
                <a:lnTo>
                  <a:pt x="1544716" y="1789426"/>
                </a:lnTo>
                <a:lnTo>
                  <a:pt x="1547586" y="1789061"/>
                </a:lnTo>
                <a:lnTo>
                  <a:pt x="1550456" y="1788712"/>
                </a:lnTo>
                <a:lnTo>
                  <a:pt x="1553326" y="1788347"/>
                </a:lnTo>
                <a:lnTo>
                  <a:pt x="1556211" y="1787983"/>
                </a:lnTo>
                <a:lnTo>
                  <a:pt x="1559081" y="1787619"/>
                </a:lnTo>
                <a:lnTo>
                  <a:pt x="1561951" y="1787255"/>
                </a:lnTo>
                <a:lnTo>
                  <a:pt x="1564821" y="1786891"/>
                </a:lnTo>
                <a:lnTo>
                  <a:pt x="1567692" y="1786526"/>
                </a:lnTo>
                <a:lnTo>
                  <a:pt x="1570562" y="1786147"/>
                </a:lnTo>
                <a:lnTo>
                  <a:pt x="1573432" y="1785783"/>
                </a:lnTo>
                <a:lnTo>
                  <a:pt x="1576302" y="1785405"/>
                </a:lnTo>
                <a:lnTo>
                  <a:pt x="1579172" y="1785026"/>
                </a:lnTo>
                <a:lnTo>
                  <a:pt x="1582042" y="1784647"/>
                </a:lnTo>
                <a:lnTo>
                  <a:pt x="1584912" y="1784268"/>
                </a:lnTo>
                <a:lnTo>
                  <a:pt x="1587782" y="1783889"/>
                </a:lnTo>
                <a:lnTo>
                  <a:pt x="1590653" y="1783511"/>
                </a:lnTo>
                <a:lnTo>
                  <a:pt x="1593537" y="1783132"/>
                </a:lnTo>
                <a:lnTo>
                  <a:pt x="1596407" y="1782738"/>
                </a:lnTo>
                <a:lnTo>
                  <a:pt x="1599278" y="1782360"/>
                </a:lnTo>
                <a:lnTo>
                  <a:pt x="1602148" y="1781966"/>
                </a:lnTo>
                <a:lnTo>
                  <a:pt x="1605018" y="1781573"/>
                </a:lnTo>
                <a:lnTo>
                  <a:pt x="1607888" y="1781180"/>
                </a:lnTo>
                <a:lnTo>
                  <a:pt x="1610758" y="1780786"/>
                </a:lnTo>
                <a:lnTo>
                  <a:pt x="1613628" y="1780393"/>
                </a:lnTo>
                <a:lnTo>
                  <a:pt x="1616498" y="1779999"/>
                </a:lnTo>
                <a:lnTo>
                  <a:pt x="1619368" y="1779591"/>
                </a:lnTo>
                <a:lnTo>
                  <a:pt x="1622239" y="1779198"/>
                </a:lnTo>
                <a:lnTo>
                  <a:pt x="1625109" y="1778790"/>
                </a:lnTo>
                <a:lnTo>
                  <a:pt x="1627979" y="1778382"/>
                </a:lnTo>
                <a:lnTo>
                  <a:pt x="1630864" y="1777974"/>
                </a:lnTo>
                <a:lnTo>
                  <a:pt x="1633734" y="1777566"/>
                </a:lnTo>
                <a:lnTo>
                  <a:pt x="1636604" y="1777158"/>
                </a:lnTo>
                <a:lnTo>
                  <a:pt x="1639474" y="1776750"/>
                </a:lnTo>
                <a:lnTo>
                  <a:pt x="1642344" y="1776342"/>
                </a:lnTo>
                <a:lnTo>
                  <a:pt x="1645214" y="1775920"/>
                </a:lnTo>
                <a:lnTo>
                  <a:pt x="1648084" y="1775512"/>
                </a:lnTo>
                <a:lnTo>
                  <a:pt x="1650954" y="1775090"/>
                </a:lnTo>
                <a:lnTo>
                  <a:pt x="1653824" y="1774667"/>
                </a:lnTo>
                <a:lnTo>
                  <a:pt x="1656695" y="1774245"/>
                </a:lnTo>
                <a:lnTo>
                  <a:pt x="1659565" y="1773822"/>
                </a:lnTo>
                <a:lnTo>
                  <a:pt x="1662435" y="1773399"/>
                </a:lnTo>
                <a:lnTo>
                  <a:pt x="1665305" y="1772963"/>
                </a:lnTo>
                <a:lnTo>
                  <a:pt x="1668190" y="1772540"/>
                </a:lnTo>
                <a:lnTo>
                  <a:pt x="1671060" y="1772103"/>
                </a:lnTo>
                <a:lnTo>
                  <a:pt x="1673930" y="1771680"/>
                </a:lnTo>
                <a:lnTo>
                  <a:pt x="1676800" y="1771243"/>
                </a:lnTo>
                <a:lnTo>
                  <a:pt x="1679670" y="1770806"/>
                </a:lnTo>
                <a:lnTo>
                  <a:pt x="1682540" y="1770369"/>
                </a:lnTo>
                <a:lnTo>
                  <a:pt x="1685410" y="1769932"/>
                </a:lnTo>
                <a:lnTo>
                  <a:pt x="1688280" y="1769480"/>
                </a:lnTo>
                <a:lnTo>
                  <a:pt x="1691151" y="1769043"/>
                </a:lnTo>
                <a:lnTo>
                  <a:pt x="1694021" y="1768606"/>
                </a:lnTo>
                <a:lnTo>
                  <a:pt x="1696891" y="1768155"/>
                </a:lnTo>
                <a:lnTo>
                  <a:pt x="1699761" y="1767703"/>
                </a:lnTo>
                <a:lnTo>
                  <a:pt x="1702631" y="1767251"/>
                </a:lnTo>
                <a:lnTo>
                  <a:pt x="1705516" y="1766800"/>
                </a:lnTo>
                <a:lnTo>
                  <a:pt x="1708386" y="1766348"/>
                </a:lnTo>
                <a:lnTo>
                  <a:pt x="1711256" y="1765896"/>
                </a:lnTo>
                <a:lnTo>
                  <a:pt x="1714126" y="1765445"/>
                </a:lnTo>
                <a:lnTo>
                  <a:pt x="1716996" y="1764979"/>
                </a:lnTo>
                <a:lnTo>
                  <a:pt x="1719866" y="1764527"/>
                </a:lnTo>
                <a:lnTo>
                  <a:pt x="1722736" y="1764061"/>
                </a:lnTo>
                <a:lnTo>
                  <a:pt x="1725607" y="1763594"/>
                </a:lnTo>
                <a:lnTo>
                  <a:pt x="1728477" y="1763128"/>
                </a:lnTo>
                <a:lnTo>
                  <a:pt x="1731347" y="1762662"/>
                </a:lnTo>
                <a:lnTo>
                  <a:pt x="1734217" y="1762196"/>
                </a:lnTo>
                <a:lnTo>
                  <a:pt x="1737087" y="1761730"/>
                </a:lnTo>
                <a:lnTo>
                  <a:pt x="1739957" y="1761249"/>
                </a:lnTo>
                <a:lnTo>
                  <a:pt x="1742842" y="1760783"/>
                </a:lnTo>
                <a:lnTo>
                  <a:pt x="1745712" y="1760302"/>
                </a:lnTo>
                <a:lnTo>
                  <a:pt x="1748582" y="1759821"/>
                </a:lnTo>
                <a:lnTo>
                  <a:pt x="1751452" y="1759340"/>
                </a:lnTo>
                <a:lnTo>
                  <a:pt x="1754322" y="1758859"/>
                </a:lnTo>
                <a:lnTo>
                  <a:pt x="1757193" y="1758379"/>
                </a:lnTo>
                <a:lnTo>
                  <a:pt x="1760063" y="1757898"/>
                </a:lnTo>
                <a:lnTo>
                  <a:pt x="1762933" y="1757417"/>
                </a:lnTo>
                <a:lnTo>
                  <a:pt x="1765803" y="1756922"/>
                </a:lnTo>
                <a:lnTo>
                  <a:pt x="1768673" y="1756427"/>
                </a:lnTo>
                <a:lnTo>
                  <a:pt x="1771543" y="1755946"/>
                </a:lnTo>
                <a:lnTo>
                  <a:pt x="1774413" y="1755450"/>
                </a:lnTo>
                <a:lnTo>
                  <a:pt x="1777283" y="1754955"/>
                </a:lnTo>
                <a:lnTo>
                  <a:pt x="1780154" y="1754460"/>
                </a:lnTo>
                <a:lnTo>
                  <a:pt x="1783038" y="1753964"/>
                </a:lnTo>
                <a:lnTo>
                  <a:pt x="1785908" y="1753454"/>
                </a:lnTo>
                <a:lnTo>
                  <a:pt x="1788778" y="1752959"/>
                </a:lnTo>
                <a:lnTo>
                  <a:pt x="1791649" y="1752449"/>
                </a:lnTo>
                <a:lnTo>
                  <a:pt x="1794519" y="1751954"/>
                </a:lnTo>
                <a:lnTo>
                  <a:pt x="1797389" y="1751444"/>
                </a:lnTo>
                <a:lnTo>
                  <a:pt x="1800259" y="1750934"/>
                </a:lnTo>
                <a:lnTo>
                  <a:pt x="1803129" y="1750424"/>
                </a:lnTo>
                <a:lnTo>
                  <a:pt x="1805999" y="1749914"/>
                </a:lnTo>
                <a:lnTo>
                  <a:pt x="1808869" y="1749390"/>
                </a:lnTo>
                <a:lnTo>
                  <a:pt x="1811739" y="1748880"/>
                </a:lnTo>
                <a:lnTo>
                  <a:pt x="1814610" y="1748370"/>
                </a:lnTo>
                <a:lnTo>
                  <a:pt x="1817480" y="1747845"/>
                </a:lnTo>
                <a:lnTo>
                  <a:pt x="1820364" y="1747321"/>
                </a:lnTo>
                <a:lnTo>
                  <a:pt x="1823234" y="1746796"/>
                </a:lnTo>
                <a:lnTo>
                  <a:pt x="1826105" y="1746272"/>
                </a:lnTo>
                <a:lnTo>
                  <a:pt x="1828975" y="1745747"/>
                </a:lnTo>
                <a:lnTo>
                  <a:pt x="1831845" y="1745223"/>
                </a:lnTo>
                <a:lnTo>
                  <a:pt x="1834715" y="1744698"/>
                </a:lnTo>
                <a:lnTo>
                  <a:pt x="1837585" y="1744159"/>
                </a:lnTo>
                <a:lnTo>
                  <a:pt x="1840455" y="1743635"/>
                </a:lnTo>
                <a:lnTo>
                  <a:pt x="1843325" y="1743096"/>
                </a:lnTo>
                <a:lnTo>
                  <a:pt x="1846195" y="1742557"/>
                </a:lnTo>
                <a:lnTo>
                  <a:pt x="1849066" y="1742018"/>
                </a:lnTo>
                <a:lnTo>
                  <a:pt x="1851936" y="1741479"/>
                </a:lnTo>
                <a:lnTo>
                  <a:pt x="1854806" y="1740940"/>
                </a:lnTo>
                <a:lnTo>
                  <a:pt x="1857691" y="1740400"/>
                </a:lnTo>
                <a:lnTo>
                  <a:pt x="1860561" y="1739847"/>
                </a:lnTo>
                <a:lnTo>
                  <a:pt x="1863431" y="1739308"/>
                </a:lnTo>
                <a:lnTo>
                  <a:pt x="1866301" y="1738754"/>
                </a:lnTo>
                <a:lnTo>
                  <a:pt x="1869171" y="1738201"/>
                </a:lnTo>
                <a:lnTo>
                  <a:pt x="1872041" y="1737647"/>
                </a:lnTo>
                <a:lnTo>
                  <a:pt x="1874911" y="1737093"/>
                </a:lnTo>
                <a:lnTo>
                  <a:pt x="1877781" y="1736540"/>
                </a:lnTo>
                <a:lnTo>
                  <a:pt x="1880652" y="1735986"/>
                </a:lnTo>
                <a:lnTo>
                  <a:pt x="1883522" y="1735432"/>
                </a:lnTo>
                <a:lnTo>
                  <a:pt x="1886392" y="1734864"/>
                </a:lnTo>
                <a:lnTo>
                  <a:pt x="1889262" y="1734311"/>
                </a:lnTo>
                <a:lnTo>
                  <a:pt x="1892132" y="1733742"/>
                </a:lnTo>
                <a:lnTo>
                  <a:pt x="1895017" y="1733174"/>
                </a:lnTo>
                <a:lnTo>
                  <a:pt x="1897887" y="1732606"/>
                </a:lnTo>
                <a:lnTo>
                  <a:pt x="1900757" y="1732038"/>
                </a:lnTo>
                <a:lnTo>
                  <a:pt x="1903627" y="1731470"/>
                </a:lnTo>
                <a:lnTo>
                  <a:pt x="1906497" y="1730887"/>
                </a:lnTo>
                <a:lnTo>
                  <a:pt x="1909367" y="1730319"/>
                </a:lnTo>
                <a:lnTo>
                  <a:pt x="1912238" y="1729736"/>
                </a:lnTo>
                <a:lnTo>
                  <a:pt x="1915108" y="1729168"/>
                </a:lnTo>
                <a:lnTo>
                  <a:pt x="1917978" y="1728585"/>
                </a:lnTo>
                <a:lnTo>
                  <a:pt x="1920848" y="1728002"/>
                </a:lnTo>
                <a:lnTo>
                  <a:pt x="1923718" y="1727419"/>
                </a:lnTo>
                <a:lnTo>
                  <a:pt x="1926588" y="1726837"/>
                </a:lnTo>
                <a:lnTo>
                  <a:pt x="1929458" y="1726254"/>
                </a:lnTo>
                <a:lnTo>
                  <a:pt x="1932343" y="1725657"/>
                </a:lnTo>
                <a:lnTo>
                  <a:pt x="1935213" y="1725074"/>
                </a:lnTo>
                <a:lnTo>
                  <a:pt x="1938083" y="1724476"/>
                </a:lnTo>
                <a:lnTo>
                  <a:pt x="1940953" y="1723879"/>
                </a:lnTo>
                <a:lnTo>
                  <a:pt x="1943823" y="1723282"/>
                </a:lnTo>
                <a:lnTo>
                  <a:pt x="1946693" y="1722684"/>
                </a:lnTo>
                <a:lnTo>
                  <a:pt x="1949564" y="1722087"/>
                </a:lnTo>
                <a:lnTo>
                  <a:pt x="1952434" y="1721490"/>
                </a:lnTo>
                <a:lnTo>
                  <a:pt x="1955304" y="1720892"/>
                </a:lnTo>
                <a:lnTo>
                  <a:pt x="1958174" y="1720280"/>
                </a:lnTo>
                <a:lnTo>
                  <a:pt x="1961044" y="1719683"/>
                </a:lnTo>
                <a:lnTo>
                  <a:pt x="1963914" y="1719071"/>
                </a:lnTo>
                <a:lnTo>
                  <a:pt x="1966784" y="1718459"/>
                </a:lnTo>
                <a:lnTo>
                  <a:pt x="1969654" y="1717847"/>
                </a:lnTo>
                <a:lnTo>
                  <a:pt x="1972539" y="1717236"/>
                </a:lnTo>
                <a:lnTo>
                  <a:pt x="1975409" y="1716624"/>
                </a:lnTo>
                <a:lnTo>
                  <a:pt x="1978279" y="1716012"/>
                </a:lnTo>
                <a:lnTo>
                  <a:pt x="1981149" y="1715385"/>
                </a:lnTo>
                <a:lnTo>
                  <a:pt x="1984020" y="1714773"/>
                </a:lnTo>
                <a:lnTo>
                  <a:pt x="1986890" y="1714147"/>
                </a:lnTo>
                <a:lnTo>
                  <a:pt x="1989760" y="1713520"/>
                </a:lnTo>
                <a:lnTo>
                  <a:pt x="1992630" y="1712909"/>
                </a:lnTo>
                <a:lnTo>
                  <a:pt x="1995500" y="1712282"/>
                </a:lnTo>
                <a:lnTo>
                  <a:pt x="1998370" y="1711641"/>
                </a:lnTo>
                <a:lnTo>
                  <a:pt x="2001240" y="1711014"/>
                </a:lnTo>
                <a:lnTo>
                  <a:pt x="2004110" y="1710388"/>
                </a:lnTo>
                <a:lnTo>
                  <a:pt x="2006981" y="1709747"/>
                </a:lnTo>
                <a:lnTo>
                  <a:pt x="2009865" y="1709120"/>
                </a:lnTo>
                <a:lnTo>
                  <a:pt x="2012735" y="1708479"/>
                </a:lnTo>
                <a:lnTo>
                  <a:pt x="2015606" y="1707838"/>
                </a:lnTo>
                <a:lnTo>
                  <a:pt x="2018476" y="1707197"/>
                </a:lnTo>
                <a:lnTo>
                  <a:pt x="2021346" y="1706556"/>
                </a:lnTo>
                <a:lnTo>
                  <a:pt x="2024216" y="1705915"/>
                </a:lnTo>
                <a:lnTo>
                  <a:pt x="2027086" y="1705274"/>
                </a:lnTo>
                <a:lnTo>
                  <a:pt x="2029956" y="1704619"/>
                </a:lnTo>
                <a:lnTo>
                  <a:pt x="2032826" y="1703978"/>
                </a:lnTo>
                <a:lnTo>
                  <a:pt x="2035696" y="1703322"/>
                </a:lnTo>
                <a:lnTo>
                  <a:pt x="2038567" y="1702666"/>
                </a:lnTo>
                <a:lnTo>
                  <a:pt x="2041437" y="1702011"/>
                </a:lnTo>
                <a:lnTo>
                  <a:pt x="2044307" y="1701355"/>
                </a:lnTo>
                <a:lnTo>
                  <a:pt x="2047192" y="1700700"/>
                </a:lnTo>
                <a:lnTo>
                  <a:pt x="2050062" y="1700044"/>
                </a:lnTo>
                <a:lnTo>
                  <a:pt x="2052932" y="1699374"/>
                </a:lnTo>
                <a:lnTo>
                  <a:pt x="2055802" y="1698718"/>
                </a:lnTo>
                <a:lnTo>
                  <a:pt x="2058672" y="1698048"/>
                </a:lnTo>
                <a:lnTo>
                  <a:pt x="2061542" y="1697392"/>
                </a:lnTo>
                <a:lnTo>
                  <a:pt x="2064412" y="1696722"/>
                </a:lnTo>
                <a:lnTo>
                  <a:pt x="2067282" y="1696052"/>
                </a:lnTo>
                <a:lnTo>
                  <a:pt x="2070152" y="1695382"/>
                </a:lnTo>
                <a:lnTo>
                  <a:pt x="2073023" y="1694697"/>
                </a:lnTo>
                <a:lnTo>
                  <a:pt x="2075893" y="1694027"/>
                </a:lnTo>
                <a:lnTo>
                  <a:pt x="2078763" y="1693357"/>
                </a:lnTo>
                <a:lnTo>
                  <a:pt x="2081633" y="1692672"/>
                </a:lnTo>
                <a:lnTo>
                  <a:pt x="2084518" y="1691987"/>
                </a:lnTo>
                <a:lnTo>
                  <a:pt x="2087388" y="1691317"/>
                </a:lnTo>
                <a:lnTo>
                  <a:pt x="2090258" y="1690632"/>
                </a:lnTo>
                <a:lnTo>
                  <a:pt x="2093128" y="1689948"/>
                </a:lnTo>
                <a:lnTo>
                  <a:pt x="2095998" y="1689248"/>
                </a:lnTo>
                <a:lnTo>
                  <a:pt x="2098868" y="1688563"/>
                </a:lnTo>
                <a:lnTo>
                  <a:pt x="2101738" y="1687879"/>
                </a:lnTo>
                <a:lnTo>
                  <a:pt x="2104609" y="1687179"/>
                </a:lnTo>
                <a:lnTo>
                  <a:pt x="2107479" y="1686495"/>
                </a:lnTo>
                <a:lnTo>
                  <a:pt x="2110349" y="1685795"/>
                </a:lnTo>
                <a:lnTo>
                  <a:pt x="2113219" y="1685096"/>
                </a:lnTo>
                <a:lnTo>
                  <a:pt x="2116089" y="1684397"/>
                </a:lnTo>
                <a:lnTo>
                  <a:pt x="2118959" y="1683697"/>
                </a:lnTo>
                <a:lnTo>
                  <a:pt x="2121844" y="1682998"/>
                </a:lnTo>
                <a:lnTo>
                  <a:pt x="2124714" y="1682284"/>
                </a:lnTo>
                <a:lnTo>
                  <a:pt x="2127584" y="1681585"/>
                </a:lnTo>
                <a:lnTo>
                  <a:pt x="2130454" y="1680871"/>
                </a:lnTo>
                <a:lnTo>
                  <a:pt x="2133324" y="1680157"/>
                </a:lnTo>
                <a:lnTo>
                  <a:pt x="2136194" y="1679458"/>
                </a:lnTo>
                <a:lnTo>
                  <a:pt x="2139065" y="1678744"/>
                </a:lnTo>
                <a:lnTo>
                  <a:pt x="2141935" y="1678030"/>
                </a:lnTo>
                <a:lnTo>
                  <a:pt x="2144805" y="1677301"/>
                </a:lnTo>
                <a:lnTo>
                  <a:pt x="2147675" y="1676588"/>
                </a:lnTo>
                <a:lnTo>
                  <a:pt x="2150545" y="1675874"/>
                </a:lnTo>
                <a:lnTo>
                  <a:pt x="2153415" y="1675145"/>
                </a:lnTo>
                <a:lnTo>
                  <a:pt x="2156285" y="1674417"/>
                </a:lnTo>
                <a:lnTo>
                  <a:pt x="2159155" y="1673703"/>
                </a:lnTo>
                <a:lnTo>
                  <a:pt x="2162040" y="1672974"/>
                </a:lnTo>
                <a:lnTo>
                  <a:pt x="2164910" y="1672246"/>
                </a:lnTo>
                <a:lnTo>
                  <a:pt x="2167780" y="1671518"/>
                </a:lnTo>
                <a:lnTo>
                  <a:pt x="2170651" y="1670774"/>
                </a:lnTo>
                <a:lnTo>
                  <a:pt x="2173521" y="1670046"/>
                </a:lnTo>
                <a:lnTo>
                  <a:pt x="2176391" y="1669303"/>
                </a:lnTo>
                <a:lnTo>
                  <a:pt x="2179261" y="1668575"/>
                </a:lnTo>
                <a:lnTo>
                  <a:pt x="2182131" y="1667831"/>
                </a:lnTo>
                <a:lnTo>
                  <a:pt x="2185001" y="1667088"/>
                </a:lnTo>
                <a:lnTo>
                  <a:pt x="2187871" y="1666345"/>
                </a:lnTo>
                <a:lnTo>
                  <a:pt x="2190741" y="1665602"/>
                </a:lnTo>
                <a:lnTo>
                  <a:pt x="2193612" y="1664859"/>
                </a:lnTo>
                <a:lnTo>
                  <a:pt x="2196482" y="1664116"/>
                </a:lnTo>
                <a:lnTo>
                  <a:pt x="2199366" y="1663359"/>
                </a:lnTo>
                <a:lnTo>
                  <a:pt x="2202236" y="1662616"/>
                </a:lnTo>
                <a:lnTo>
                  <a:pt x="2205106" y="1661858"/>
                </a:lnTo>
                <a:lnTo>
                  <a:pt x="2207977" y="1661101"/>
                </a:lnTo>
                <a:lnTo>
                  <a:pt x="2210847" y="1660343"/>
                </a:lnTo>
                <a:lnTo>
                  <a:pt x="2213717" y="1659585"/>
                </a:lnTo>
                <a:lnTo>
                  <a:pt x="2216587" y="1658828"/>
                </a:lnTo>
                <a:lnTo>
                  <a:pt x="2219457" y="1658070"/>
                </a:lnTo>
                <a:lnTo>
                  <a:pt x="2222327" y="1657298"/>
                </a:lnTo>
                <a:lnTo>
                  <a:pt x="2225197" y="1656540"/>
                </a:lnTo>
                <a:lnTo>
                  <a:pt x="2228067" y="1655768"/>
                </a:lnTo>
                <a:lnTo>
                  <a:pt x="2230938" y="1654996"/>
                </a:lnTo>
                <a:lnTo>
                  <a:pt x="2233808" y="1654224"/>
                </a:lnTo>
                <a:lnTo>
                  <a:pt x="2236692" y="1653452"/>
                </a:lnTo>
                <a:lnTo>
                  <a:pt x="2239563" y="1652680"/>
                </a:lnTo>
                <a:lnTo>
                  <a:pt x="2242433" y="1651907"/>
                </a:lnTo>
                <a:lnTo>
                  <a:pt x="2245303" y="1651135"/>
                </a:lnTo>
                <a:lnTo>
                  <a:pt x="2248173" y="1650348"/>
                </a:lnTo>
                <a:lnTo>
                  <a:pt x="2251043" y="1649576"/>
                </a:lnTo>
                <a:lnTo>
                  <a:pt x="2253913" y="1648790"/>
                </a:lnTo>
                <a:lnTo>
                  <a:pt x="2256783" y="1648003"/>
                </a:lnTo>
                <a:lnTo>
                  <a:pt x="2259653" y="1647216"/>
                </a:lnTo>
                <a:lnTo>
                  <a:pt x="2262524" y="1646429"/>
                </a:lnTo>
                <a:lnTo>
                  <a:pt x="2265394" y="1645643"/>
                </a:lnTo>
                <a:lnTo>
                  <a:pt x="2268264" y="1644856"/>
                </a:lnTo>
                <a:lnTo>
                  <a:pt x="2271134" y="1644055"/>
                </a:lnTo>
                <a:lnTo>
                  <a:pt x="2274019" y="1643268"/>
                </a:lnTo>
                <a:lnTo>
                  <a:pt x="2276889" y="1642467"/>
                </a:lnTo>
                <a:lnTo>
                  <a:pt x="2279759" y="1641665"/>
                </a:lnTo>
                <a:lnTo>
                  <a:pt x="2282629" y="1640864"/>
                </a:lnTo>
                <a:lnTo>
                  <a:pt x="2285499" y="1640063"/>
                </a:lnTo>
                <a:lnTo>
                  <a:pt x="2288369" y="1639261"/>
                </a:lnTo>
                <a:lnTo>
                  <a:pt x="2291239" y="1638460"/>
                </a:lnTo>
                <a:lnTo>
                  <a:pt x="2294110" y="1637644"/>
                </a:lnTo>
                <a:lnTo>
                  <a:pt x="2296980" y="1636843"/>
                </a:lnTo>
                <a:lnTo>
                  <a:pt x="2299850" y="1636027"/>
                </a:lnTo>
                <a:lnTo>
                  <a:pt x="2302720" y="1635226"/>
                </a:lnTo>
                <a:lnTo>
                  <a:pt x="2305590" y="1634410"/>
                </a:lnTo>
                <a:lnTo>
                  <a:pt x="2308460" y="1633594"/>
                </a:lnTo>
                <a:lnTo>
                  <a:pt x="2311345" y="1632778"/>
                </a:lnTo>
                <a:lnTo>
                  <a:pt x="2314215" y="1631948"/>
                </a:lnTo>
                <a:lnTo>
                  <a:pt x="2317085" y="1631132"/>
                </a:lnTo>
                <a:lnTo>
                  <a:pt x="2319955" y="1630316"/>
                </a:lnTo>
                <a:lnTo>
                  <a:pt x="2322825" y="1629486"/>
                </a:lnTo>
                <a:lnTo>
                  <a:pt x="2325695" y="1628655"/>
                </a:lnTo>
                <a:lnTo>
                  <a:pt x="2328565" y="1627839"/>
                </a:lnTo>
                <a:lnTo>
                  <a:pt x="2331436" y="1627009"/>
                </a:lnTo>
                <a:lnTo>
                  <a:pt x="2334306" y="1626178"/>
                </a:lnTo>
                <a:lnTo>
                  <a:pt x="2337176" y="1625333"/>
                </a:lnTo>
                <a:lnTo>
                  <a:pt x="2340046" y="1624503"/>
                </a:lnTo>
                <a:lnTo>
                  <a:pt x="2342916" y="1623672"/>
                </a:lnTo>
                <a:lnTo>
                  <a:pt x="2345786" y="1622827"/>
                </a:lnTo>
                <a:lnTo>
                  <a:pt x="2348671" y="1621997"/>
                </a:lnTo>
                <a:lnTo>
                  <a:pt x="2351541" y="1621152"/>
                </a:lnTo>
                <a:lnTo>
                  <a:pt x="2354411" y="1620307"/>
                </a:lnTo>
                <a:lnTo>
                  <a:pt x="2357281" y="1619462"/>
                </a:lnTo>
                <a:lnTo>
                  <a:pt x="2360151" y="1618617"/>
                </a:lnTo>
                <a:lnTo>
                  <a:pt x="2363022" y="1617772"/>
                </a:lnTo>
                <a:lnTo>
                  <a:pt x="2365892" y="1616912"/>
                </a:lnTo>
                <a:lnTo>
                  <a:pt x="2368762" y="1616067"/>
                </a:lnTo>
                <a:lnTo>
                  <a:pt x="2371632" y="1615208"/>
                </a:lnTo>
                <a:lnTo>
                  <a:pt x="2374502" y="1614363"/>
                </a:lnTo>
                <a:lnTo>
                  <a:pt x="2377372" y="1613503"/>
                </a:lnTo>
                <a:lnTo>
                  <a:pt x="2380242" y="1612644"/>
                </a:lnTo>
                <a:lnTo>
                  <a:pt x="2383112" y="1611784"/>
                </a:lnTo>
                <a:lnTo>
                  <a:pt x="2385983" y="1610924"/>
                </a:lnTo>
                <a:lnTo>
                  <a:pt x="2388867" y="1610050"/>
                </a:lnTo>
                <a:lnTo>
                  <a:pt x="2391737" y="1609191"/>
                </a:lnTo>
                <a:lnTo>
                  <a:pt x="2394608" y="1608317"/>
                </a:lnTo>
                <a:lnTo>
                  <a:pt x="2397478" y="1607457"/>
                </a:lnTo>
                <a:lnTo>
                  <a:pt x="2400348" y="1606583"/>
                </a:lnTo>
                <a:lnTo>
                  <a:pt x="2403218" y="1605709"/>
                </a:lnTo>
                <a:lnTo>
                  <a:pt x="2406088" y="1604834"/>
                </a:lnTo>
                <a:lnTo>
                  <a:pt x="2408958" y="1603960"/>
                </a:lnTo>
                <a:lnTo>
                  <a:pt x="2411828" y="1603086"/>
                </a:lnTo>
                <a:lnTo>
                  <a:pt x="2414698" y="1602198"/>
                </a:lnTo>
                <a:lnTo>
                  <a:pt x="2417568" y="1601323"/>
                </a:lnTo>
                <a:lnTo>
                  <a:pt x="2420439" y="1600435"/>
                </a:lnTo>
                <a:lnTo>
                  <a:pt x="2423309" y="1599546"/>
                </a:lnTo>
                <a:lnTo>
                  <a:pt x="2426193" y="1598657"/>
                </a:lnTo>
                <a:lnTo>
                  <a:pt x="2429064" y="1597768"/>
                </a:lnTo>
                <a:lnTo>
                  <a:pt x="2431934" y="1596880"/>
                </a:lnTo>
                <a:lnTo>
                  <a:pt x="2434804" y="1595991"/>
                </a:lnTo>
                <a:lnTo>
                  <a:pt x="2437674" y="1595102"/>
                </a:lnTo>
                <a:lnTo>
                  <a:pt x="2440544" y="1594199"/>
                </a:lnTo>
                <a:lnTo>
                  <a:pt x="2443414" y="1593310"/>
                </a:lnTo>
                <a:lnTo>
                  <a:pt x="2446284" y="1592407"/>
                </a:lnTo>
                <a:lnTo>
                  <a:pt x="2449154" y="1591504"/>
                </a:lnTo>
                <a:lnTo>
                  <a:pt x="2452025" y="1590600"/>
                </a:lnTo>
                <a:lnTo>
                  <a:pt x="2454895" y="1589697"/>
                </a:lnTo>
                <a:lnTo>
                  <a:pt x="2457765" y="1588794"/>
                </a:lnTo>
                <a:lnTo>
                  <a:pt x="2460635" y="1587891"/>
                </a:lnTo>
                <a:lnTo>
                  <a:pt x="2463519" y="1586987"/>
                </a:lnTo>
                <a:lnTo>
                  <a:pt x="2466390" y="1586069"/>
                </a:lnTo>
                <a:lnTo>
                  <a:pt x="2469260" y="1585152"/>
                </a:lnTo>
                <a:lnTo>
                  <a:pt x="2472130" y="1584248"/>
                </a:lnTo>
                <a:lnTo>
                  <a:pt x="2475000" y="1583330"/>
                </a:lnTo>
                <a:lnTo>
                  <a:pt x="2477870" y="1582413"/>
                </a:lnTo>
                <a:lnTo>
                  <a:pt x="2480740" y="1581495"/>
                </a:lnTo>
                <a:lnTo>
                  <a:pt x="2483610" y="1580562"/>
                </a:lnTo>
                <a:lnTo>
                  <a:pt x="2486480" y="1579644"/>
                </a:lnTo>
                <a:lnTo>
                  <a:pt x="2489351" y="1578726"/>
                </a:lnTo>
                <a:lnTo>
                  <a:pt x="2492221" y="1577794"/>
                </a:lnTo>
                <a:lnTo>
                  <a:pt x="2495091" y="1576862"/>
                </a:lnTo>
                <a:lnTo>
                  <a:pt x="2497961" y="1575944"/>
                </a:lnTo>
                <a:lnTo>
                  <a:pt x="2500846" y="1575011"/>
                </a:lnTo>
                <a:lnTo>
                  <a:pt x="2503716" y="1574079"/>
                </a:lnTo>
                <a:lnTo>
                  <a:pt x="2506586" y="1573132"/>
                </a:lnTo>
                <a:lnTo>
                  <a:pt x="2509456" y="1572200"/>
                </a:lnTo>
                <a:lnTo>
                  <a:pt x="2512326" y="1571267"/>
                </a:lnTo>
                <a:lnTo>
                  <a:pt x="2515196" y="1570320"/>
                </a:lnTo>
                <a:lnTo>
                  <a:pt x="2518066" y="1569373"/>
                </a:lnTo>
                <a:lnTo>
                  <a:pt x="2520937" y="1568441"/>
                </a:lnTo>
                <a:lnTo>
                  <a:pt x="2523807" y="1567494"/>
                </a:lnTo>
                <a:lnTo>
                  <a:pt x="2526677" y="1566547"/>
                </a:lnTo>
                <a:lnTo>
                  <a:pt x="2529547" y="1565600"/>
                </a:lnTo>
                <a:lnTo>
                  <a:pt x="2532417" y="1564638"/>
                </a:lnTo>
                <a:lnTo>
                  <a:pt x="2535287" y="1563691"/>
                </a:lnTo>
                <a:lnTo>
                  <a:pt x="2538172" y="1562744"/>
                </a:lnTo>
                <a:lnTo>
                  <a:pt x="2541042" y="1561783"/>
                </a:lnTo>
                <a:lnTo>
                  <a:pt x="2543912" y="1560821"/>
                </a:lnTo>
                <a:lnTo>
                  <a:pt x="2546782" y="1559860"/>
                </a:lnTo>
                <a:lnTo>
                  <a:pt x="2549652" y="1558898"/>
                </a:lnTo>
                <a:lnTo>
                  <a:pt x="2552522" y="1557936"/>
                </a:lnTo>
                <a:lnTo>
                  <a:pt x="2555392" y="1556975"/>
                </a:lnTo>
                <a:lnTo>
                  <a:pt x="2558263" y="1556013"/>
                </a:lnTo>
                <a:lnTo>
                  <a:pt x="2561133" y="1555037"/>
                </a:lnTo>
                <a:lnTo>
                  <a:pt x="2564003" y="1554076"/>
                </a:lnTo>
                <a:lnTo>
                  <a:pt x="2566873" y="1553099"/>
                </a:lnTo>
                <a:lnTo>
                  <a:pt x="2569743" y="1552123"/>
                </a:lnTo>
                <a:lnTo>
                  <a:pt x="2572613" y="1551147"/>
                </a:lnTo>
                <a:lnTo>
                  <a:pt x="2575483" y="1550171"/>
                </a:lnTo>
                <a:lnTo>
                  <a:pt x="2578368" y="1549195"/>
                </a:lnTo>
                <a:lnTo>
                  <a:pt x="2581238" y="1548219"/>
                </a:lnTo>
                <a:lnTo>
                  <a:pt x="2584109" y="1547228"/>
                </a:lnTo>
                <a:lnTo>
                  <a:pt x="2586979" y="1546252"/>
                </a:lnTo>
                <a:lnTo>
                  <a:pt x="2589849" y="1545261"/>
                </a:lnTo>
                <a:lnTo>
                  <a:pt x="2592719" y="1544285"/>
                </a:lnTo>
                <a:lnTo>
                  <a:pt x="2595589" y="1543294"/>
                </a:lnTo>
                <a:lnTo>
                  <a:pt x="2598459" y="1542304"/>
                </a:lnTo>
                <a:lnTo>
                  <a:pt x="2601329" y="1541313"/>
                </a:lnTo>
                <a:lnTo>
                  <a:pt x="2604199" y="1540308"/>
                </a:lnTo>
                <a:lnTo>
                  <a:pt x="2607070" y="1539317"/>
                </a:lnTo>
                <a:lnTo>
                  <a:pt x="2609940" y="1538326"/>
                </a:lnTo>
                <a:lnTo>
                  <a:pt x="2612810" y="1537321"/>
                </a:lnTo>
                <a:lnTo>
                  <a:pt x="2615694" y="1536316"/>
                </a:lnTo>
                <a:lnTo>
                  <a:pt x="2618564" y="1535311"/>
                </a:lnTo>
                <a:lnTo>
                  <a:pt x="2621435" y="1534320"/>
                </a:lnTo>
                <a:lnTo>
                  <a:pt x="2624305" y="1533300"/>
                </a:lnTo>
                <a:lnTo>
                  <a:pt x="2627175" y="1532295"/>
                </a:lnTo>
                <a:lnTo>
                  <a:pt x="2630045" y="1531289"/>
                </a:lnTo>
                <a:lnTo>
                  <a:pt x="2632915" y="1530284"/>
                </a:lnTo>
                <a:lnTo>
                  <a:pt x="2635785" y="1529264"/>
                </a:lnTo>
                <a:lnTo>
                  <a:pt x="2638655" y="1528245"/>
                </a:lnTo>
                <a:lnTo>
                  <a:pt x="2641525" y="1527239"/>
                </a:lnTo>
                <a:lnTo>
                  <a:pt x="2644396" y="1526219"/>
                </a:lnTo>
                <a:lnTo>
                  <a:pt x="2647266" y="1525199"/>
                </a:lnTo>
                <a:lnTo>
                  <a:pt x="2650136" y="1524180"/>
                </a:lnTo>
                <a:lnTo>
                  <a:pt x="2653020" y="1523145"/>
                </a:lnTo>
                <a:lnTo>
                  <a:pt x="2655891" y="1522125"/>
                </a:lnTo>
                <a:lnTo>
                  <a:pt x="2658761" y="1521106"/>
                </a:lnTo>
                <a:lnTo>
                  <a:pt x="2661631" y="1520071"/>
                </a:lnTo>
                <a:lnTo>
                  <a:pt x="2664501" y="1519037"/>
                </a:lnTo>
                <a:lnTo>
                  <a:pt x="2667371" y="1518002"/>
                </a:lnTo>
                <a:lnTo>
                  <a:pt x="2670241" y="1516968"/>
                </a:lnTo>
                <a:lnTo>
                  <a:pt x="2673111" y="1515933"/>
                </a:lnTo>
                <a:lnTo>
                  <a:pt x="2675981" y="1514899"/>
                </a:lnTo>
                <a:lnTo>
                  <a:pt x="2678852" y="1513865"/>
                </a:lnTo>
                <a:lnTo>
                  <a:pt x="2681722" y="1512816"/>
                </a:lnTo>
                <a:lnTo>
                  <a:pt x="2684592" y="1511781"/>
                </a:lnTo>
                <a:lnTo>
                  <a:pt x="2687462" y="1510732"/>
                </a:lnTo>
                <a:lnTo>
                  <a:pt x="2690347" y="1509683"/>
                </a:lnTo>
                <a:lnTo>
                  <a:pt x="2693217" y="1508634"/>
                </a:lnTo>
                <a:lnTo>
                  <a:pt x="2696087" y="1507585"/>
                </a:lnTo>
                <a:lnTo>
                  <a:pt x="2698957" y="1506536"/>
                </a:lnTo>
                <a:lnTo>
                  <a:pt x="2701827" y="1505488"/>
                </a:lnTo>
                <a:lnTo>
                  <a:pt x="2704697" y="1504438"/>
                </a:lnTo>
                <a:lnTo>
                  <a:pt x="2707567" y="1503375"/>
                </a:lnTo>
                <a:lnTo>
                  <a:pt x="2710438" y="1502311"/>
                </a:lnTo>
                <a:lnTo>
                  <a:pt x="2713308" y="1501262"/>
                </a:lnTo>
                <a:lnTo>
                  <a:pt x="2716178" y="1500199"/>
                </a:lnTo>
                <a:lnTo>
                  <a:pt x="2719048" y="1499135"/>
                </a:lnTo>
                <a:lnTo>
                  <a:pt x="2721918" y="1498072"/>
                </a:lnTo>
                <a:lnTo>
                  <a:pt x="2724788" y="1496994"/>
                </a:lnTo>
                <a:lnTo>
                  <a:pt x="2727673" y="1495930"/>
                </a:lnTo>
                <a:lnTo>
                  <a:pt x="2730543" y="1494867"/>
                </a:lnTo>
                <a:lnTo>
                  <a:pt x="2733413" y="1493788"/>
                </a:lnTo>
                <a:lnTo>
                  <a:pt x="2736283" y="1492710"/>
                </a:lnTo>
                <a:lnTo>
                  <a:pt x="2739153" y="1491647"/>
                </a:lnTo>
                <a:lnTo>
                  <a:pt x="2742023" y="1490569"/>
                </a:lnTo>
                <a:lnTo>
                  <a:pt x="2744893" y="1489490"/>
                </a:lnTo>
                <a:lnTo>
                  <a:pt x="2747764" y="1488398"/>
                </a:lnTo>
                <a:lnTo>
                  <a:pt x="2750634" y="1487320"/>
                </a:lnTo>
                <a:lnTo>
                  <a:pt x="2753504" y="1486242"/>
                </a:lnTo>
                <a:lnTo>
                  <a:pt x="2756374" y="1485149"/>
                </a:lnTo>
                <a:lnTo>
                  <a:pt x="2759244" y="1484071"/>
                </a:lnTo>
                <a:lnTo>
                  <a:pt x="2762114" y="1482978"/>
                </a:lnTo>
                <a:lnTo>
                  <a:pt x="2764984" y="1481885"/>
                </a:lnTo>
                <a:lnTo>
                  <a:pt x="2767869" y="1480793"/>
                </a:lnTo>
                <a:lnTo>
                  <a:pt x="2770739" y="1479700"/>
                </a:lnTo>
                <a:lnTo>
                  <a:pt x="2773609" y="1478607"/>
                </a:lnTo>
                <a:lnTo>
                  <a:pt x="2776479" y="1477500"/>
                </a:lnTo>
                <a:lnTo>
                  <a:pt x="2779350" y="1476407"/>
                </a:lnTo>
                <a:lnTo>
                  <a:pt x="2782220" y="1475300"/>
                </a:lnTo>
                <a:lnTo>
                  <a:pt x="2785090" y="1474193"/>
                </a:lnTo>
                <a:lnTo>
                  <a:pt x="2787960" y="1473086"/>
                </a:lnTo>
                <a:lnTo>
                  <a:pt x="2790830" y="1471993"/>
                </a:lnTo>
                <a:lnTo>
                  <a:pt x="2793700" y="1470871"/>
                </a:lnTo>
                <a:lnTo>
                  <a:pt x="2796570" y="1469764"/>
                </a:lnTo>
                <a:lnTo>
                  <a:pt x="2799440" y="1468657"/>
                </a:lnTo>
                <a:lnTo>
                  <a:pt x="2802311" y="1467549"/>
                </a:lnTo>
                <a:lnTo>
                  <a:pt x="2805195" y="1466428"/>
                </a:lnTo>
                <a:lnTo>
                  <a:pt x="2808065" y="1465306"/>
                </a:lnTo>
                <a:lnTo>
                  <a:pt x="2810936" y="1464184"/>
                </a:lnTo>
                <a:lnTo>
                  <a:pt x="2813806" y="1463077"/>
                </a:lnTo>
                <a:lnTo>
                  <a:pt x="2816676" y="1461955"/>
                </a:lnTo>
                <a:lnTo>
                  <a:pt x="2819546" y="1460818"/>
                </a:lnTo>
                <a:lnTo>
                  <a:pt x="2822416" y="1459697"/>
                </a:lnTo>
                <a:lnTo>
                  <a:pt x="2825286" y="1458575"/>
                </a:lnTo>
                <a:lnTo>
                  <a:pt x="2828156" y="1457438"/>
                </a:lnTo>
                <a:lnTo>
                  <a:pt x="2831026" y="1456317"/>
                </a:lnTo>
                <a:lnTo>
                  <a:pt x="2833897" y="1455180"/>
                </a:lnTo>
                <a:lnTo>
                  <a:pt x="2836767" y="1454044"/>
                </a:lnTo>
                <a:lnTo>
                  <a:pt x="2839637" y="1452907"/>
                </a:lnTo>
                <a:lnTo>
                  <a:pt x="2842521" y="1451771"/>
                </a:lnTo>
                <a:lnTo>
                  <a:pt x="2845391" y="1450635"/>
                </a:lnTo>
                <a:lnTo>
                  <a:pt x="2848262" y="1449484"/>
                </a:lnTo>
                <a:lnTo>
                  <a:pt x="2851132" y="1448347"/>
                </a:lnTo>
                <a:lnTo>
                  <a:pt x="2854002" y="1447196"/>
                </a:lnTo>
                <a:lnTo>
                  <a:pt x="2856872" y="1446060"/>
                </a:lnTo>
                <a:lnTo>
                  <a:pt x="2859742" y="1444909"/>
                </a:lnTo>
                <a:lnTo>
                  <a:pt x="2862612" y="1443758"/>
                </a:lnTo>
                <a:lnTo>
                  <a:pt x="2865482" y="1442607"/>
                </a:lnTo>
                <a:lnTo>
                  <a:pt x="2868352" y="1441456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BDD593-8DB3-A2C2-8F8C-C7C25437244C}"/>
              </a:ext>
            </a:extLst>
          </p:cNvPr>
          <p:cNvGrpSpPr/>
          <p:nvPr/>
        </p:nvGrpSpPr>
        <p:grpSpPr>
          <a:xfrm>
            <a:off x="3880738" y="1824862"/>
            <a:ext cx="3496596" cy="2331064"/>
            <a:chOff x="3880738" y="1923678"/>
            <a:chExt cx="3496596" cy="2331064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87BA489-AB97-B49A-734F-3C01F2AD36F9}"/>
                </a:ext>
              </a:extLst>
            </p:cNvPr>
            <p:cNvSpPr/>
            <p:nvPr/>
          </p:nvSpPr>
          <p:spPr>
            <a:xfrm>
              <a:off x="3880738" y="1923678"/>
              <a:ext cx="3496596" cy="2331064"/>
            </a:xfrm>
            <a:custGeom>
              <a:avLst/>
              <a:gdLst>
                <a:gd name="connsiteX0" fmla="*/ 0 w 3496596"/>
                <a:gd name="connsiteY0" fmla="*/ 2331064 h 2331064"/>
                <a:gd name="connsiteX1" fmla="*/ 3496596 w 3496596"/>
                <a:gd name="connsiteY1" fmla="*/ 2331064 h 2331064"/>
                <a:gd name="connsiteX2" fmla="*/ 3496596 w 3496596"/>
                <a:gd name="connsiteY2" fmla="*/ 0 h 2331064"/>
                <a:gd name="connsiteX3" fmla="*/ 0 w 3496596"/>
                <a:gd name="connsiteY3" fmla="*/ 0 h 2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596" h="2331064">
                  <a:moveTo>
                    <a:pt x="0" y="2331064"/>
                  </a:moveTo>
                  <a:lnTo>
                    <a:pt x="3496596" y="2331064"/>
                  </a:lnTo>
                  <a:lnTo>
                    <a:pt x="3496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E599A54-7F2F-33E7-0C3F-15BD39F5BF4B}"/>
                </a:ext>
              </a:extLst>
            </p:cNvPr>
            <p:cNvSpPr/>
            <p:nvPr/>
          </p:nvSpPr>
          <p:spPr>
            <a:xfrm>
              <a:off x="4308591" y="1992508"/>
              <a:ext cx="2999917" cy="1935389"/>
            </a:xfrm>
            <a:custGeom>
              <a:avLst/>
              <a:gdLst>
                <a:gd name="connsiteX0" fmla="*/ 0 w 2999917"/>
                <a:gd name="connsiteY0" fmla="*/ 1935389 h 1935389"/>
                <a:gd name="connsiteX1" fmla="*/ 2999918 w 2999917"/>
                <a:gd name="connsiteY1" fmla="*/ 1935389 h 1935389"/>
                <a:gd name="connsiteX2" fmla="*/ 2999918 w 2999917"/>
                <a:gd name="connsiteY2" fmla="*/ 0 h 1935389"/>
                <a:gd name="connsiteX3" fmla="*/ 0 w 2999917"/>
                <a:gd name="connsiteY3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9917" h="1935389">
                  <a:moveTo>
                    <a:pt x="0" y="1935389"/>
                  </a:moveTo>
                  <a:lnTo>
                    <a:pt x="2999918" y="1935389"/>
                  </a:lnTo>
                  <a:lnTo>
                    <a:pt x="2999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4D284BF-FE42-2112-8C33-211F439E5790}"/>
                </a:ext>
              </a:extLst>
            </p:cNvPr>
            <p:cNvSpPr/>
            <p:nvPr/>
          </p:nvSpPr>
          <p:spPr>
            <a:xfrm>
              <a:off x="4393494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AAFEE0B-6CDE-7627-2BEB-0A32504FBF5F}"/>
                </a:ext>
              </a:extLst>
            </p:cNvPr>
            <p:cNvSpPr/>
            <p:nvPr/>
          </p:nvSpPr>
          <p:spPr>
            <a:xfrm>
              <a:off x="4865178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FF907A2-4EB1-4D02-60BD-647B45C16848}"/>
                </a:ext>
              </a:extLst>
            </p:cNvPr>
            <p:cNvSpPr/>
            <p:nvPr/>
          </p:nvSpPr>
          <p:spPr>
            <a:xfrm>
              <a:off x="533686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D6021BC-6A13-818C-889D-FFF564590D52}"/>
                </a:ext>
              </a:extLst>
            </p:cNvPr>
            <p:cNvSpPr/>
            <p:nvPr/>
          </p:nvSpPr>
          <p:spPr>
            <a:xfrm>
              <a:off x="580854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DA04F3A-36E8-D6E8-5845-4F042D0418A5}"/>
                </a:ext>
              </a:extLst>
            </p:cNvPr>
            <p:cNvSpPr/>
            <p:nvPr/>
          </p:nvSpPr>
          <p:spPr>
            <a:xfrm>
              <a:off x="628023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3D47BE9-4898-DD81-1020-93E2B34CA0B8}"/>
                </a:ext>
              </a:extLst>
            </p:cNvPr>
            <p:cNvSpPr/>
            <p:nvPr/>
          </p:nvSpPr>
          <p:spPr>
            <a:xfrm>
              <a:off x="6751909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087C224-3A6A-DF64-3971-0182E79EDC91}"/>
                </a:ext>
              </a:extLst>
            </p:cNvPr>
            <p:cNvSpPr/>
            <p:nvPr/>
          </p:nvSpPr>
          <p:spPr>
            <a:xfrm>
              <a:off x="7223600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A76DD55-558A-5D8C-9EC9-F0A925A851EF}"/>
                </a:ext>
              </a:extLst>
            </p:cNvPr>
            <p:cNvSpPr/>
            <p:nvPr/>
          </p:nvSpPr>
          <p:spPr>
            <a:xfrm>
              <a:off x="4308591" y="3927897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A509FF0-A693-E364-BFEE-AD18F89F7117}"/>
                </a:ext>
              </a:extLst>
            </p:cNvPr>
            <p:cNvSpPr/>
            <p:nvPr/>
          </p:nvSpPr>
          <p:spPr>
            <a:xfrm>
              <a:off x="4393494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2663449-1F08-F54B-2CAF-441ABB1C7DA3}"/>
                </a:ext>
              </a:extLst>
            </p:cNvPr>
            <p:cNvSpPr/>
            <p:nvPr/>
          </p:nvSpPr>
          <p:spPr>
            <a:xfrm>
              <a:off x="4865178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57BC03B-5E52-6116-5562-9244FF1806A0}"/>
                </a:ext>
              </a:extLst>
            </p:cNvPr>
            <p:cNvSpPr/>
            <p:nvPr/>
          </p:nvSpPr>
          <p:spPr>
            <a:xfrm>
              <a:off x="533686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7D44F79-5373-7479-9AD1-9B5BBE9E53B7}"/>
                </a:ext>
              </a:extLst>
            </p:cNvPr>
            <p:cNvSpPr/>
            <p:nvPr/>
          </p:nvSpPr>
          <p:spPr>
            <a:xfrm>
              <a:off x="5808542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089395E-4246-7801-634C-709F00B3D1ED}"/>
                </a:ext>
              </a:extLst>
            </p:cNvPr>
            <p:cNvSpPr/>
            <p:nvPr/>
          </p:nvSpPr>
          <p:spPr>
            <a:xfrm>
              <a:off x="628023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A22D3F8-3F5B-BA95-23A8-C9FE0DBA406F}"/>
                </a:ext>
              </a:extLst>
            </p:cNvPr>
            <p:cNvSpPr/>
            <p:nvPr/>
          </p:nvSpPr>
          <p:spPr>
            <a:xfrm>
              <a:off x="6751909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8D05BD5-5E35-D2F2-D15E-16BC1367C0EE}"/>
                </a:ext>
              </a:extLst>
            </p:cNvPr>
            <p:cNvSpPr/>
            <p:nvPr/>
          </p:nvSpPr>
          <p:spPr>
            <a:xfrm>
              <a:off x="7223600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8706627-6F21-A3AD-0DC6-1607E61315D8}"/>
                </a:ext>
              </a:extLst>
            </p:cNvPr>
            <p:cNvSpPr/>
            <p:nvPr/>
          </p:nvSpPr>
          <p:spPr>
            <a:xfrm>
              <a:off x="4316859" y="4023107"/>
              <a:ext cx="75660" cy="10038"/>
            </a:xfrm>
            <a:custGeom>
              <a:avLst/>
              <a:gdLst>
                <a:gd name="connsiteX0" fmla="*/ 0 w 75660"/>
                <a:gd name="connsiteY0" fmla="*/ 0 h 10038"/>
                <a:gd name="connsiteX1" fmla="*/ 75661 w 75660"/>
                <a:gd name="connsiteY1" fmla="*/ 0 h 10038"/>
                <a:gd name="connsiteX2" fmla="*/ 75661 w 75660"/>
                <a:gd name="connsiteY2" fmla="*/ 10038 h 10038"/>
                <a:gd name="connsiteX3" fmla="*/ 0 w 75660"/>
                <a:gd name="connsiteY3" fmla="*/ 10038 h 10038"/>
                <a:gd name="connsiteX4" fmla="*/ 0 w 75660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0" h="10038">
                  <a:moveTo>
                    <a:pt x="0" y="0"/>
                  </a:moveTo>
                  <a:lnTo>
                    <a:pt x="75661" y="0"/>
                  </a:lnTo>
                  <a:lnTo>
                    <a:pt x="75661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B91E24E-FDAA-C0D8-B076-A7D83FC005E9}"/>
                </a:ext>
              </a:extLst>
            </p:cNvPr>
            <p:cNvSpPr/>
            <p:nvPr/>
          </p:nvSpPr>
          <p:spPr>
            <a:xfrm>
              <a:off x="4414180" y="3976310"/>
              <a:ext cx="55949" cy="89702"/>
            </a:xfrm>
            <a:custGeom>
              <a:avLst/>
              <a:gdLst>
                <a:gd name="connsiteX0" fmla="*/ 14342 w 55949"/>
                <a:gd name="connsiteY0" fmla="*/ 79664 h 89702"/>
                <a:gd name="connsiteX1" fmla="*/ 55950 w 55949"/>
                <a:gd name="connsiteY1" fmla="*/ 79664 h 89702"/>
                <a:gd name="connsiteX2" fmla="*/ 55950 w 55949"/>
                <a:gd name="connsiteY2" fmla="*/ 89702 h 89702"/>
                <a:gd name="connsiteX3" fmla="*/ 0 w 55949"/>
                <a:gd name="connsiteY3" fmla="*/ 89702 h 89702"/>
                <a:gd name="connsiteX4" fmla="*/ 0 w 55949"/>
                <a:gd name="connsiteY4" fmla="*/ 79664 h 89702"/>
                <a:gd name="connsiteX5" fmla="*/ 18474 w 55949"/>
                <a:gd name="connsiteY5" fmla="*/ 60841 h 89702"/>
                <a:gd name="connsiteX6" fmla="*/ 33228 w 55949"/>
                <a:gd name="connsiteY6" fmla="*/ 45558 h 89702"/>
                <a:gd name="connsiteX7" fmla="*/ 41196 w 55949"/>
                <a:gd name="connsiteY7" fmla="*/ 34704 h 89702"/>
                <a:gd name="connsiteX8" fmla="*/ 43496 w 55949"/>
                <a:gd name="connsiteY8" fmla="*/ 25904 h 89702"/>
                <a:gd name="connsiteX9" fmla="*/ 38540 w 55949"/>
                <a:gd name="connsiteY9" fmla="*/ 14453 h 89702"/>
                <a:gd name="connsiteX10" fmla="*/ 25732 w 55949"/>
                <a:gd name="connsiteY10" fmla="*/ 10024 h 89702"/>
                <a:gd name="connsiteX11" fmla="*/ 13870 w 55949"/>
                <a:gd name="connsiteY11" fmla="*/ 11976 h 89702"/>
                <a:gd name="connsiteX12" fmla="*/ 590 w 55949"/>
                <a:gd name="connsiteY12" fmla="*/ 17876 h 89702"/>
                <a:gd name="connsiteX13" fmla="*/ 590 w 55949"/>
                <a:gd name="connsiteY13" fmla="*/ 5842 h 89702"/>
                <a:gd name="connsiteX14" fmla="*/ 14046 w 55949"/>
                <a:gd name="connsiteY14" fmla="*/ 1471 h 89702"/>
                <a:gd name="connsiteX15" fmla="*/ 25496 w 55949"/>
                <a:gd name="connsiteY15" fmla="*/ 0 h 89702"/>
                <a:gd name="connsiteX16" fmla="*/ 47334 w 55949"/>
                <a:gd name="connsiteY16" fmla="*/ 6847 h 89702"/>
                <a:gd name="connsiteX17" fmla="*/ 55478 w 55949"/>
                <a:gd name="connsiteY17" fmla="*/ 25132 h 89702"/>
                <a:gd name="connsiteX18" fmla="*/ 53412 w 55949"/>
                <a:gd name="connsiteY18" fmla="*/ 35461 h 89702"/>
                <a:gd name="connsiteX19" fmla="*/ 46034 w 55949"/>
                <a:gd name="connsiteY19" fmla="*/ 46913 h 89702"/>
                <a:gd name="connsiteX20" fmla="*/ 36650 w 55949"/>
                <a:gd name="connsiteY20" fmla="*/ 56834 h 89702"/>
                <a:gd name="connsiteX21" fmla="*/ 14342 w 55949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2">
                  <a:moveTo>
                    <a:pt x="14342" y="79664"/>
                  </a:moveTo>
                  <a:lnTo>
                    <a:pt x="55950" y="79664"/>
                  </a:lnTo>
                  <a:lnTo>
                    <a:pt x="55950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25" y="74987"/>
                    <a:pt x="10684" y="68708"/>
                    <a:pt x="18474" y="60841"/>
                  </a:cubicBezTo>
                  <a:cubicBezTo>
                    <a:pt x="26303" y="52930"/>
                    <a:pt x="31222" y="47845"/>
                    <a:pt x="33228" y="45558"/>
                  </a:cubicBezTo>
                  <a:cubicBezTo>
                    <a:pt x="37044" y="41260"/>
                    <a:pt x="39700" y="37647"/>
                    <a:pt x="41196" y="34704"/>
                  </a:cubicBezTo>
                  <a:cubicBezTo>
                    <a:pt x="42730" y="31717"/>
                    <a:pt x="43496" y="28774"/>
                    <a:pt x="43496" y="25904"/>
                  </a:cubicBezTo>
                  <a:cubicBezTo>
                    <a:pt x="43496" y="21227"/>
                    <a:pt x="41844" y="17410"/>
                    <a:pt x="38540" y="14453"/>
                  </a:cubicBezTo>
                  <a:cubicBezTo>
                    <a:pt x="35273" y="11495"/>
                    <a:pt x="31005" y="10024"/>
                    <a:pt x="25732" y="10024"/>
                  </a:cubicBezTo>
                  <a:cubicBezTo>
                    <a:pt x="21995" y="10024"/>
                    <a:pt x="18041" y="10679"/>
                    <a:pt x="13870" y="11976"/>
                  </a:cubicBezTo>
                  <a:cubicBezTo>
                    <a:pt x="9738" y="13272"/>
                    <a:pt x="5312" y="15239"/>
                    <a:pt x="590" y="17876"/>
                  </a:cubicBezTo>
                  <a:lnTo>
                    <a:pt x="590" y="5842"/>
                  </a:lnTo>
                  <a:cubicBezTo>
                    <a:pt x="5391" y="3904"/>
                    <a:pt x="9875" y="2448"/>
                    <a:pt x="14046" y="1471"/>
                  </a:cubicBezTo>
                  <a:cubicBezTo>
                    <a:pt x="18217" y="495"/>
                    <a:pt x="22033" y="0"/>
                    <a:pt x="25496" y="0"/>
                  </a:cubicBezTo>
                  <a:cubicBezTo>
                    <a:pt x="34624" y="0"/>
                    <a:pt x="41904" y="2287"/>
                    <a:pt x="47334" y="6847"/>
                  </a:cubicBezTo>
                  <a:cubicBezTo>
                    <a:pt x="52764" y="11408"/>
                    <a:pt x="55478" y="17498"/>
                    <a:pt x="55478" y="25132"/>
                  </a:cubicBezTo>
                  <a:cubicBezTo>
                    <a:pt x="55478" y="28759"/>
                    <a:pt x="54789" y="32198"/>
                    <a:pt x="53412" y="35461"/>
                  </a:cubicBezTo>
                  <a:cubicBezTo>
                    <a:pt x="52075" y="38681"/>
                    <a:pt x="49615" y="42498"/>
                    <a:pt x="46034" y="46913"/>
                  </a:cubicBezTo>
                  <a:cubicBezTo>
                    <a:pt x="45051" y="48064"/>
                    <a:pt x="41923" y="51371"/>
                    <a:pt x="36650" y="56834"/>
                  </a:cubicBezTo>
                  <a:cubicBezTo>
                    <a:pt x="31378" y="62269"/>
                    <a:pt x="23942" y="69874"/>
                    <a:pt x="14342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161C9C9-3DD4-2AC4-6D38-BE0CC888A641}"/>
                </a:ext>
              </a:extLst>
            </p:cNvPr>
            <p:cNvSpPr/>
            <p:nvPr/>
          </p:nvSpPr>
          <p:spPr>
            <a:xfrm>
              <a:off x="4788071" y="4023107"/>
              <a:ext cx="75662" cy="10038"/>
            </a:xfrm>
            <a:custGeom>
              <a:avLst/>
              <a:gdLst>
                <a:gd name="connsiteX0" fmla="*/ 0 w 75662"/>
                <a:gd name="connsiteY0" fmla="*/ 0 h 10038"/>
                <a:gd name="connsiteX1" fmla="*/ 75662 w 75662"/>
                <a:gd name="connsiteY1" fmla="*/ 0 h 10038"/>
                <a:gd name="connsiteX2" fmla="*/ 75662 w 75662"/>
                <a:gd name="connsiteY2" fmla="*/ 10038 h 10038"/>
                <a:gd name="connsiteX3" fmla="*/ 0 w 75662"/>
                <a:gd name="connsiteY3" fmla="*/ 10038 h 10038"/>
                <a:gd name="connsiteX4" fmla="*/ 0 w 75662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2" h="10038">
                  <a:moveTo>
                    <a:pt x="0" y="0"/>
                  </a:moveTo>
                  <a:lnTo>
                    <a:pt x="75662" y="0"/>
                  </a:lnTo>
                  <a:lnTo>
                    <a:pt x="75662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016F3ED-E77C-D0A9-91C8-9EF4F8172B32}"/>
                </a:ext>
              </a:extLst>
            </p:cNvPr>
            <p:cNvSpPr/>
            <p:nvPr/>
          </p:nvSpPr>
          <p:spPr>
            <a:xfrm>
              <a:off x="4889819" y="3977898"/>
              <a:ext cx="52466" cy="88114"/>
            </a:xfrm>
            <a:custGeom>
              <a:avLst/>
              <a:gdLst>
                <a:gd name="connsiteX0" fmla="*/ 1712 w 52466"/>
                <a:gd name="connsiteY0" fmla="*/ 78076 h 88114"/>
                <a:gd name="connsiteX1" fmla="*/ 21188 w 52466"/>
                <a:gd name="connsiteY1" fmla="*/ 78076 h 88114"/>
                <a:gd name="connsiteX2" fmla="*/ 21188 w 52466"/>
                <a:gd name="connsiteY2" fmla="*/ 10854 h 88114"/>
                <a:gd name="connsiteX3" fmla="*/ 0 w 52466"/>
                <a:gd name="connsiteY3" fmla="*/ 15108 h 88114"/>
                <a:gd name="connsiteX4" fmla="*/ 0 w 52466"/>
                <a:gd name="connsiteY4" fmla="*/ 4254 h 88114"/>
                <a:gd name="connsiteX5" fmla="*/ 21070 w 52466"/>
                <a:gd name="connsiteY5" fmla="*/ 0 h 88114"/>
                <a:gd name="connsiteX6" fmla="*/ 32990 w 52466"/>
                <a:gd name="connsiteY6" fmla="*/ 0 h 88114"/>
                <a:gd name="connsiteX7" fmla="*/ 32990 w 52466"/>
                <a:gd name="connsiteY7" fmla="*/ 78076 h 88114"/>
                <a:gd name="connsiteX8" fmla="*/ 52466 w 52466"/>
                <a:gd name="connsiteY8" fmla="*/ 78076 h 88114"/>
                <a:gd name="connsiteX9" fmla="*/ 52466 w 52466"/>
                <a:gd name="connsiteY9" fmla="*/ 88114 h 88114"/>
                <a:gd name="connsiteX10" fmla="*/ 1712 w 52466"/>
                <a:gd name="connsiteY10" fmla="*/ 88114 h 88114"/>
                <a:gd name="connsiteX11" fmla="*/ 1712 w 52466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6" h="88114">
                  <a:moveTo>
                    <a:pt x="1712" y="78076"/>
                  </a:moveTo>
                  <a:lnTo>
                    <a:pt x="21188" y="78076"/>
                  </a:lnTo>
                  <a:lnTo>
                    <a:pt x="21188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70" y="0"/>
                  </a:lnTo>
                  <a:lnTo>
                    <a:pt x="32990" y="0"/>
                  </a:lnTo>
                  <a:lnTo>
                    <a:pt x="32990" y="78076"/>
                  </a:lnTo>
                  <a:lnTo>
                    <a:pt x="52466" y="78076"/>
                  </a:lnTo>
                  <a:lnTo>
                    <a:pt x="52466" y="88114"/>
                  </a:lnTo>
                  <a:lnTo>
                    <a:pt x="1712" y="88114"/>
                  </a:lnTo>
                  <a:lnTo>
                    <a:pt x="1712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A6C31EA-CF8F-6EFA-354F-F0650D26D348}"/>
                </a:ext>
              </a:extLst>
            </p:cNvPr>
            <p:cNvSpPr/>
            <p:nvPr/>
          </p:nvSpPr>
          <p:spPr>
            <a:xfrm>
              <a:off x="5306409" y="3976310"/>
              <a:ext cx="60906" cy="91406"/>
            </a:xfrm>
            <a:custGeom>
              <a:avLst/>
              <a:gdLst>
                <a:gd name="connsiteX0" fmla="*/ 30454 w 60906"/>
                <a:gd name="connsiteY0" fmla="*/ 9441 h 91406"/>
                <a:gd name="connsiteX1" fmla="*/ 16584 w 60906"/>
                <a:gd name="connsiteY1" fmla="*/ 18532 h 91406"/>
                <a:gd name="connsiteX2" fmla="*/ 11982 w 60906"/>
                <a:gd name="connsiteY2" fmla="*/ 45733 h 91406"/>
                <a:gd name="connsiteX3" fmla="*/ 16584 w 60906"/>
                <a:gd name="connsiteY3" fmla="*/ 72948 h 91406"/>
                <a:gd name="connsiteX4" fmla="*/ 30454 w 60906"/>
                <a:gd name="connsiteY4" fmla="*/ 81966 h 91406"/>
                <a:gd name="connsiteX5" fmla="*/ 44327 w 60906"/>
                <a:gd name="connsiteY5" fmla="*/ 72948 h 91406"/>
                <a:gd name="connsiteX6" fmla="*/ 48989 w 60906"/>
                <a:gd name="connsiteY6" fmla="*/ 45733 h 91406"/>
                <a:gd name="connsiteX7" fmla="*/ 44327 w 60906"/>
                <a:gd name="connsiteY7" fmla="*/ 18532 h 91406"/>
                <a:gd name="connsiteX8" fmla="*/ 30454 w 60906"/>
                <a:gd name="connsiteY8" fmla="*/ 9441 h 91406"/>
                <a:gd name="connsiteX9" fmla="*/ 30454 w 60906"/>
                <a:gd name="connsiteY9" fmla="*/ 0 h 91406"/>
                <a:gd name="connsiteX10" fmla="*/ 53054 w 60906"/>
                <a:gd name="connsiteY10" fmla="*/ 11743 h 91406"/>
                <a:gd name="connsiteX11" fmla="*/ 60906 w 60906"/>
                <a:gd name="connsiteY11" fmla="*/ 45733 h 91406"/>
                <a:gd name="connsiteX12" fmla="*/ 53054 w 60906"/>
                <a:gd name="connsiteY12" fmla="*/ 79722 h 91406"/>
                <a:gd name="connsiteX13" fmla="*/ 30454 w 60906"/>
                <a:gd name="connsiteY13" fmla="*/ 91407 h 91406"/>
                <a:gd name="connsiteX14" fmla="*/ 7790 w 60906"/>
                <a:gd name="connsiteY14" fmla="*/ 79722 h 91406"/>
                <a:gd name="connsiteX15" fmla="*/ 0 w 60906"/>
                <a:gd name="connsiteY15" fmla="*/ 45733 h 91406"/>
                <a:gd name="connsiteX16" fmla="*/ 7790 w 60906"/>
                <a:gd name="connsiteY16" fmla="*/ 11743 h 91406"/>
                <a:gd name="connsiteX17" fmla="*/ 30454 w 60906"/>
                <a:gd name="connsiteY17" fmla="*/ 0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06">
                  <a:moveTo>
                    <a:pt x="30454" y="9441"/>
                  </a:moveTo>
                  <a:cubicBezTo>
                    <a:pt x="24316" y="9441"/>
                    <a:pt x="19692" y="12471"/>
                    <a:pt x="16584" y="18532"/>
                  </a:cubicBezTo>
                  <a:cubicBezTo>
                    <a:pt x="13516" y="24549"/>
                    <a:pt x="11982" y="33611"/>
                    <a:pt x="11982" y="45733"/>
                  </a:cubicBezTo>
                  <a:cubicBezTo>
                    <a:pt x="11982" y="57810"/>
                    <a:pt x="13516" y="66887"/>
                    <a:pt x="16584" y="72948"/>
                  </a:cubicBezTo>
                  <a:cubicBezTo>
                    <a:pt x="19692" y="78965"/>
                    <a:pt x="24316" y="81966"/>
                    <a:pt x="30454" y="81966"/>
                  </a:cubicBezTo>
                  <a:cubicBezTo>
                    <a:pt x="36634" y="81966"/>
                    <a:pt x="41253" y="78965"/>
                    <a:pt x="44327" y="72948"/>
                  </a:cubicBezTo>
                  <a:cubicBezTo>
                    <a:pt x="47430" y="66887"/>
                    <a:pt x="48989" y="57810"/>
                    <a:pt x="48989" y="45733"/>
                  </a:cubicBezTo>
                  <a:cubicBezTo>
                    <a:pt x="48989" y="33611"/>
                    <a:pt x="47430" y="24549"/>
                    <a:pt x="44327" y="18532"/>
                  </a:cubicBezTo>
                  <a:cubicBezTo>
                    <a:pt x="41253" y="12471"/>
                    <a:pt x="36634" y="9441"/>
                    <a:pt x="30454" y="9441"/>
                  </a:cubicBezTo>
                  <a:moveTo>
                    <a:pt x="30454" y="0"/>
                  </a:moveTo>
                  <a:cubicBezTo>
                    <a:pt x="40335" y="0"/>
                    <a:pt x="47867" y="3919"/>
                    <a:pt x="53054" y="11743"/>
                  </a:cubicBezTo>
                  <a:cubicBezTo>
                    <a:pt x="58284" y="19537"/>
                    <a:pt x="60906" y="30857"/>
                    <a:pt x="60906" y="45733"/>
                  </a:cubicBezTo>
                  <a:cubicBezTo>
                    <a:pt x="60906" y="60564"/>
                    <a:pt x="58284" y="71899"/>
                    <a:pt x="53054" y="79722"/>
                  </a:cubicBezTo>
                  <a:cubicBezTo>
                    <a:pt x="47867" y="87517"/>
                    <a:pt x="40335" y="91407"/>
                    <a:pt x="30454" y="91407"/>
                  </a:cubicBezTo>
                  <a:cubicBezTo>
                    <a:pt x="20578" y="91407"/>
                    <a:pt x="13023" y="87517"/>
                    <a:pt x="7790" y="79722"/>
                  </a:cubicBezTo>
                  <a:cubicBezTo>
                    <a:pt x="2596" y="71899"/>
                    <a:pt x="0" y="60564"/>
                    <a:pt x="0" y="45733"/>
                  </a:cubicBezTo>
                  <a:cubicBezTo>
                    <a:pt x="0" y="30857"/>
                    <a:pt x="2596" y="19537"/>
                    <a:pt x="7790" y="11743"/>
                  </a:cubicBezTo>
                  <a:cubicBezTo>
                    <a:pt x="13023" y="3919"/>
                    <a:pt x="20578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DE13626-21F2-1968-B460-5D7CE404C0A0}"/>
                </a:ext>
              </a:extLst>
            </p:cNvPr>
            <p:cNvSpPr/>
            <p:nvPr/>
          </p:nvSpPr>
          <p:spPr>
            <a:xfrm>
              <a:off x="5782317" y="3977898"/>
              <a:ext cx="52463" cy="88114"/>
            </a:xfrm>
            <a:custGeom>
              <a:avLst/>
              <a:gdLst>
                <a:gd name="connsiteX0" fmla="*/ 1705 w 52463"/>
                <a:gd name="connsiteY0" fmla="*/ 78076 h 88114"/>
                <a:gd name="connsiteX1" fmla="*/ 21184 w 52463"/>
                <a:gd name="connsiteY1" fmla="*/ 78076 h 88114"/>
                <a:gd name="connsiteX2" fmla="*/ 21184 w 52463"/>
                <a:gd name="connsiteY2" fmla="*/ 10854 h 88114"/>
                <a:gd name="connsiteX3" fmla="*/ 0 w 52463"/>
                <a:gd name="connsiteY3" fmla="*/ 15108 h 88114"/>
                <a:gd name="connsiteX4" fmla="*/ 0 w 52463"/>
                <a:gd name="connsiteY4" fmla="*/ 4254 h 88114"/>
                <a:gd name="connsiteX5" fmla="*/ 21067 w 52463"/>
                <a:gd name="connsiteY5" fmla="*/ 0 h 88114"/>
                <a:gd name="connsiteX6" fmla="*/ 32985 w 52463"/>
                <a:gd name="connsiteY6" fmla="*/ 0 h 88114"/>
                <a:gd name="connsiteX7" fmla="*/ 32985 w 52463"/>
                <a:gd name="connsiteY7" fmla="*/ 78076 h 88114"/>
                <a:gd name="connsiteX8" fmla="*/ 52464 w 52463"/>
                <a:gd name="connsiteY8" fmla="*/ 78076 h 88114"/>
                <a:gd name="connsiteX9" fmla="*/ 52464 w 52463"/>
                <a:gd name="connsiteY9" fmla="*/ 88114 h 88114"/>
                <a:gd name="connsiteX10" fmla="*/ 1705 w 52463"/>
                <a:gd name="connsiteY10" fmla="*/ 88114 h 88114"/>
                <a:gd name="connsiteX11" fmla="*/ 1705 w 52463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3" h="88114">
                  <a:moveTo>
                    <a:pt x="1705" y="78076"/>
                  </a:moveTo>
                  <a:lnTo>
                    <a:pt x="21184" y="78076"/>
                  </a:lnTo>
                  <a:lnTo>
                    <a:pt x="21184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7" y="0"/>
                  </a:lnTo>
                  <a:lnTo>
                    <a:pt x="32985" y="0"/>
                  </a:lnTo>
                  <a:lnTo>
                    <a:pt x="32985" y="78076"/>
                  </a:lnTo>
                  <a:lnTo>
                    <a:pt x="52464" y="78076"/>
                  </a:lnTo>
                  <a:lnTo>
                    <a:pt x="52464" y="88114"/>
                  </a:lnTo>
                  <a:lnTo>
                    <a:pt x="1705" y="88114"/>
                  </a:lnTo>
                  <a:lnTo>
                    <a:pt x="1705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FE2BC5-679B-9B89-0390-8853C5018C5B}"/>
                </a:ext>
              </a:extLst>
            </p:cNvPr>
            <p:cNvSpPr/>
            <p:nvPr/>
          </p:nvSpPr>
          <p:spPr>
            <a:xfrm>
              <a:off x="6252260" y="3976310"/>
              <a:ext cx="55945" cy="89702"/>
            </a:xfrm>
            <a:custGeom>
              <a:avLst/>
              <a:gdLst>
                <a:gd name="connsiteX0" fmla="*/ 14336 w 55945"/>
                <a:gd name="connsiteY0" fmla="*/ 79664 h 89702"/>
                <a:gd name="connsiteX1" fmla="*/ 55946 w 55945"/>
                <a:gd name="connsiteY1" fmla="*/ 79664 h 89702"/>
                <a:gd name="connsiteX2" fmla="*/ 55946 w 55945"/>
                <a:gd name="connsiteY2" fmla="*/ 89702 h 89702"/>
                <a:gd name="connsiteX3" fmla="*/ 0 w 55945"/>
                <a:gd name="connsiteY3" fmla="*/ 89702 h 89702"/>
                <a:gd name="connsiteX4" fmla="*/ 0 w 55945"/>
                <a:gd name="connsiteY4" fmla="*/ 79664 h 89702"/>
                <a:gd name="connsiteX5" fmla="*/ 18474 w 55945"/>
                <a:gd name="connsiteY5" fmla="*/ 60841 h 89702"/>
                <a:gd name="connsiteX6" fmla="*/ 33218 w 55945"/>
                <a:gd name="connsiteY6" fmla="*/ 45558 h 89702"/>
                <a:gd name="connsiteX7" fmla="*/ 41187 w 55945"/>
                <a:gd name="connsiteY7" fmla="*/ 34704 h 89702"/>
                <a:gd name="connsiteX8" fmla="*/ 43489 w 55945"/>
                <a:gd name="connsiteY8" fmla="*/ 25904 h 89702"/>
                <a:gd name="connsiteX9" fmla="*/ 38535 w 55945"/>
                <a:gd name="connsiteY9" fmla="*/ 14453 h 89702"/>
                <a:gd name="connsiteX10" fmla="*/ 25729 w 55945"/>
                <a:gd name="connsiteY10" fmla="*/ 10024 h 89702"/>
                <a:gd name="connsiteX11" fmla="*/ 13870 w 55945"/>
                <a:gd name="connsiteY11" fmla="*/ 11976 h 89702"/>
                <a:gd name="connsiteX12" fmla="*/ 583 w 55945"/>
                <a:gd name="connsiteY12" fmla="*/ 17876 h 89702"/>
                <a:gd name="connsiteX13" fmla="*/ 583 w 55945"/>
                <a:gd name="connsiteY13" fmla="*/ 5842 h 89702"/>
                <a:gd name="connsiteX14" fmla="*/ 14045 w 55945"/>
                <a:gd name="connsiteY14" fmla="*/ 1471 h 89702"/>
                <a:gd name="connsiteX15" fmla="*/ 25496 w 55945"/>
                <a:gd name="connsiteY15" fmla="*/ 0 h 89702"/>
                <a:gd name="connsiteX16" fmla="*/ 47335 w 55945"/>
                <a:gd name="connsiteY16" fmla="*/ 6847 h 89702"/>
                <a:gd name="connsiteX17" fmla="*/ 55479 w 55945"/>
                <a:gd name="connsiteY17" fmla="*/ 25132 h 89702"/>
                <a:gd name="connsiteX18" fmla="*/ 53411 w 55945"/>
                <a:gd name="connsiteY18" fmla="*/ 35461 h 89702"/>
                <a:gd name="connsiteX19" fmla="*/ 46024 w 55945"/>
                <a:gd name="connsiteY19" fmla="*/ 46913 h 89702"/>
                <a:gd name="connsiteX20" fmla="*/ 36641 w 55945"/>
                <a:gd name="connsiteY20" fmla="*/ 56834 h 89702"/>
                <a:gd name="connsiteX21" fmla="*/ 14336 w 55945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9702">
                  <a:moveTo>
                    <a:pt x="14336" y="79664"/>
                  </a:moveTo>
                  <a:lnTo>
                    <a:pt x="55946" y="79664"/>
                  </a:lnTo>
                  <a:lnTo>
                    <a:pt x="55946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31" y="74987"/>
                    <a:pt x="10679" y="68708"/>
                    <a:pt x="18474" y="60841"/>
                  </a:cubicBezTo>
                  <a:cubicBezTo>
                    <a:pt x="26297" y="52930"/>
                    <a:pt x="31222" y="47845"/>
                    <a:pt x="33218" y="45558"/>
                  </a:cubicBezTo>
                  <a:cubicBezTo>
                    <a:pt x="37035" y="41260"/>
                    <a:pt x="39686" y="37647"/>
                    <a:pt x="41187" y="34704"/>
                  </a:cubicBezTo>
                  <a:cubicBezTo>
                    <a:pt x="42717" y="31717"/>
                    <a:pt x="43489" y="28774"/>
                    <a:pt x="43489" y="25904"/>
                  </a:cubicBezTo>
                  <a:cubicBezTo>
                    <a:pt x="43489" y="21227"/>
                    <a:pt x="41843" y="17410"/>
                    <a:pt x="38535" y="14453"/>
                  </a:cubicBezTo>
                  <a:cubicBezTo>
                    <a:pt x="35272" y="11495"/>
                    <a:pt x="31003" y="10024"/>
                    <a:pt x="25729" y="10024"/>
                  </a:cubicBezTo>
                  <a:cubicBezTo>
                    <a:pt x="21985" y="10024"/>
                    <a:pt x="18037" y="10679"/>
                    <a:pt x="13870" y="11976"/>
                  </a:cubicBezTo>
                  <a:cubicBezTo>
                    <a:pt x="9732" y="13272"/>
                    <a:pt x="5303" y="15239"/>
                    <a:pt x="583" y="17876"/>
                  </a:cubicBezTo>
                  <a:lnTo>
                    <a:pt x="583" y="5842"/>
                  </a:lnTo>
                  <a:cubicBezTo>
                    <a:pt x="5376" y="3904"/>
                    <a:pt x="9863" y="2448"/>
                    <a:pt x="14045" y="1471"/>
                  </a:cubicBezTo>
                  <a:cubicBezTo>
                    <a:pt x="18211" y="495"/>
                    <a:pt x="22029" y="0"/>
                    <a:pt x="25496" y="0"/>
                  </a:cubicBezTo>
                  <a:cubicBezTo>
                    <a:pt x="34631" y="0"/>
                    <a:pt x="41901" y="2287"/>
                    <a:pt x="47335" y="6847"/>
                  </a:cubicBezTo>
                  <a:cubicBezTo>
                    <a:pt x="52769" y="11408"/>
                    <a:pt x="55479" y="17498"/>
                    <a:pt x="55479" y="25132"/>
                  </a:cubicBezTo>
                  <a:cubicBezTo>
                    <a:pt x="55479" y="28759"/>
                    <a:pt x="54795" y="32198"/>
                    <a:pt x="53411" y="35461"/>
                  </a:cubicBezTo>
                  <a:cubicBezTo>
                    <a:pt x="52070" y="38681"/>
                    <a:pt x="49608" y="42498"/>
                    <a:pt x="46024" y="46913"/>
                  </a:cubicBezTo>
                  <a:cubicBezTo>
                    <a:pt x="45048" y="48064"/>
                    <a:pt x="41915" y="51371"/>
                    <a:pt x="36641" y="56834"/>
                  </a:cubicBezTo>
                  <a:cubicBezTo>
                    <a:pt x="31382" y="62269"/>
                    <a:pt x="23937" y="69874"/>
                    <a:pt x="14336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730C42C-CB9E-D410-BDF7-BAFCDADEE9CC}"/>
                </a:ext>
              </a:extLst>
            </p:cNvPr>
            <p:cNvSpPr/>
            <p:nvPr/>
          </p:nvSpPr>
          <p:spPr>
            <a:xfrm>
              <a:off x="6722902" y="3976310"/>
              <a:ext cx="58014" cy="91406"/>
            </a:xfrm>
            <a:custGeom>
              <a:avLst/>
              <a:gdLst>
                <a:gd name="connsiteX0" fmla="*/ 39847 w 58014"/>
                <a:gd name="connsiteY0" fmla="*/ 42192 h 91406"/>
                <a:gd name="connsiteX1" fmla="*/ 53177 w 58014"/>
                <a:gd name="connsiteY1" fmla="*/ 49812 h 91406"/>
                <a:gd name="connsiteX2" fmla="*/ 58014 w 58014"/>
                <a:gd name="connsiteY2" fmla="*/ 64090 h 91406"/>
                <a:gd name="connsiteX3" fmla="*/ 49054 w 58014"/>
                <a:gd name="connsiteY3" fmla="*/ 84268 h 91406"/>
                <a:gd name="connsiteX4" fmla="*/ 23558 w 58014"/>
                <a:gd name="connsiteY4" fmla="*/ 91407 h 91406"/>
                <a:gd name="connsiteX5" fmla="*/ 12107 w 58014"/>
                <a:gd name="connsiteY5" fmla="*/ 90285 h 91406"/>
                <a:gd name="connsiteX6" fmla="*/ 0 w 58014"/>
                <a:gd name="connsiteY6" fmla="*/ 87051 h 91406"/>
                <a:gd name="connsiteX7" fmla="*/ 0 w 58014"/>
                <a:gd name="connsiteY7" fmla="*/ 75541 h 91406"/>
                <a:gd name="connsiteX8" fmla="*/ 10869 w 58014"/>
                <a:gd name="connsiteY8" fmla="*/ 79912 h 91406"/>
                <a:gd name="connsiteX9" fmla="*/ 23194 w 58014"/>
                <a:gd name="connsiteY9" fmla="*/ 81383 h 91406"/>
                <a:gd name="connsiteX10" fmla="*/ 40254 w 58014"/>
                <a:gd name="connsiteY10" fmla="*/ 76954 h 91406"/>
                <a:gd name="connsiteX11" fmla="*/ 46155 w 58014"/>
                <a:gd name="connsiteY11" fmla="*/ 64090 h 91406"/>
                <a:gd name="connsiteX12" fmla="*/ 40662 w 58014"/>
                <a:gd name="connsiteY12" fmla="*/ 51924 h 91406"/>
                <a:gd name="connsiteX13" fmla="*/ 25496 w 58014"/>
                <a:gd name="connsiteY13" fmla="*/ 47510 h 91406"/>
                <a:gd name="connsiteX14" fmla="*/ 15239 w 58014"/>
                <a:gd name="connsiteY14" fmla="*/ 47510 h 91406"/>
                <a:gd name="connsiteX15" fmla="*/ 15239 w 58014"/>
                <a:gd name="connsiteY15" fmla="*/ 37705 h 91406"/>
                <a:gd name="connsiteX16" fmla="*/ 25977 w 58014"/>
                <a:gd name="connsiteY16" fmla="*/ 37705 h 91406"/>
                <a:gd name="connsiteX17" fmla="*/ 39424 w 58014"/>
                <a:gd name="connsiteY17" fmla="*/ 34223 h 91406"/>
                <a:gd name="connsiteX18" fmla="*/ 44086 w 58014"/>
                <a:gd name="connsiteY18" fmla="*/ 24068 h 91406"/>
                <a:gd name="connsiteX19" fmla="*/ 39249 w 58014"/>
                <a:gd name="connsiteY19" fmla="*/ 13680 h 91406"/>
                <a:gd name="connsiteX20" fmla="*/ 25496 w 58014"/>
                <a:gd name="connsiteY20" fmla="*/ 10024 h 91406"/>
                <a:gd name="connsiteX21" fmla="*/ 14992 w 58014"/>
                <a:gd name="connsiteY21" fmla="*/ 11087 h 91406"/>
                <a:gd name="connsiteX22" fmla="*/ 2666 w 58014"/>
                <a:gd name="connsiteY22" fmla="*/ 14394 h 91406"/>
                <a:gd name="connsiteX23" fmla="*/ 2666 w 58014"/>
                <a:gd name="connsiteY23" fmla="*/ 3773 h 91406"/>
                <a:gd name="connsiteX24" fmla="*/ 15356 w 58014"/>
                <a:gd name="connsiteY24" fmla="*/ 932 h 91406"/>
                <a:gd name="connsiteX25" fmla="*/ 26560 w 58014"/>
                <a:gd name="connsiteY25" fmla="*/ 0 h 91406"/>
                <a:gd name="connsiteX26" fmla="*/ 48049 w 58014"/>
                <a:gd name="connsiteY26" fmla="*/ 6192 h 91406"/>
                <a:gd name="connsiteX27" fmla="*/ 55960 w 58014"/>
                <a:gd name="connsiteY27" fmla="*/ 22830 h 91406"/>
                <a:gd name="connsiteX28" fmla="*/ 51764 w 58014"/>
                <a:gd name="connsiteY28" fmla="*/ 35228 h 91406"/>
                <a:gd name="connsiteX29" fmla="*/ 39847 w 58014"/>
                <a:gd name="connsiteY29" fmla="*/ 42192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4" h="91406">
                  <a:moveTo>
                    <a:pt x="39847" y="42192"/>
                  </a:moveTo>
                  <a:cubicBezTo>
                    <a:pt x="45543" y="43416"/>
                    <a:pt x="49987" y="45951"/>
                    <a:pt x="53177" y="49812"/>
                  </a:cubicBezTo>
                  <a:cubicBezTo>
                    <a:pt x="56397" y="53673"/>
                    <a:pt x="58014" y="58422"/>
                    <a:pt x="58014" y="64090"/>
                  </a:cubicBezTo>
                  <a:cubicBezTo>
                    <a:pt x="58014" y="72787"/>
                    <a:pt x="55028" y="79504"/>
                    <a:pt x="49054" y="84268"/>
                  </a:cubicBezTo>
                  <a:cubicBezTo>
                    <a:pt x="43066" y="89032"/>
                    <a:pt x="34573" y="91407"/>
                    <a:pt x="23558" y="91407"/>
                  </a:cubicBezTo>
                  <a:cubicBezTo>
                    <a:pt x="19858" y="91407"/>
                    <a:pt x="16040" y="91028"/>
                    <a:pt x="12107" y="90285"/>
                  </a:cubicBezTo>
                  <a:cubicBezTo>
                    <a:pt x="8217" y="89586"/>
                    <a:pt x="4181" y="88508"/>
                    <a:pt x="0" y="87051"/>
                  </a:cubicBezTo>
                  <a:lnTo>
                    <a:pt x="0" y="75541"/>
                  </a:lnTo>
                  <a:cubicBezTo>
                    <a:pt x="3307" y="77464"/>
                    <a:pt x="6935" y="78921"/>
                    <a:pt x="10869" y="79912"/>
                  </a:cubicBezTo>
                  <a:cubicBezTo>
                    <a:pt x="14802" y="80888"/>
                    <a:pt x="18911" y="81383"/>
                    <a:pt x="23194" y="81383"/>
                  </a:cubicBezTo>
                  <a:cubicBezTo>
                    <a:pt x="30668" y="81383"/>
                    <a:pt x="36365" y="79912"/>
                    <a:pt x="40254" y="76954"/>
                  </a:cubicBezTo>
                  <a:cubicBezTo>
                    <a:pt x="44188" y="73997"/>
                    <a:pt x="46155" y="69713"/>
                    <a:pt x="46155" y="64090"/>
                  </a:cubicBezTo>
                  <a:cubicBezTo>
                    <a:pt x="46155" y="58889"/>
                    <a:pt x="44319" y="54838"/>
                    <a:pt x="40662" y="51924"/>
                  </a:cubicBezTo>
                  <a:cubicBezTo>
                    <a:pt x="37049" y="48981"/>
                    <a:pt x="31994" y="47510"/>
                    <a:pt x="25496" y="47510"/>
                  </a:cubicBezTo>
                  <a:lnTo>
                    <a:pt x="15239" y="47510"/>
                  </a:lnTo>
                  <a:lnTo>
                    <a:pt x="15239" y="37705"/>
                  </a:lnTo>
                  <a:lnTo>
                    <a:pt x="25977" y="37705"/>
                  </a:lnTo>
                  <a:cubicBezTo>
                    <a:pt x="31834" y="37705"/>
                    <a:pt x="36321" y="36539"/>
                    <a:pt x="39424" y="34223"/>
                  </a:cubicBezTo>
                  <a:cubicBezTo>
                    <a:pt x="42527" y="31863"/>
                    <a:pt x="44086" y="28483"/>
                    <a:pt x="44086" y="24068"/>
                  </a:cubicBezTo>
                  <a:cubicBezTo>
                    <a:pt x="44086" y="19552"/>
                    <a:pt x="42469" y="16084"/>
                    <a:pt x="39249" y="13680"/>
                  </a:cubicBezTo>
                  <a:cubicBezTo>
                    <a:pt x="36059" y="11247"/>
                    <a:pt x="31484" y="10024"/>
                    <a:pt x="25496" y="10024"/>
                  </a:cubicBezTo>
                  <a:cubicBezTo>
                    <a:pt x="22232" y="10024"/>
                    <a:pt x="18736" y="10373"/>
                    <a:pt x="14992" y="11087"/>
                  </a:cubicBezTo>
                  <a:cubicBezTo>
                    <a:pt x="11262" y="11801"/>
                    <a:pt x="7153" y="12894"/>
                    <a:pt x="2666" y="14394"/>
                  </a:cubicBezTo>
                  <a:lnTo>
                    <a:pt x="2666" y="3773"/>
                  </a:lnTo>
                  <a:cubicBezTo>
                    <a:pt x="7197" y="2506"/>
                    <a:pt x="11422" y="1559"/>
                    <a:pt x="15356" y="932"/>
                  </a:cubicBezTo>
                  <a:cubicBezTo>
                    <a:pt x="19333" y="306"/>
                    <a:pt x="23063" y="0"/>
                    <a:pt x="26560" y="0"/>
                  </a:cubicBezTo>
                  <a:cubicBezTo>
                    <a:pt x="35607" y="0"/>
                    <a:pt x="42775" y="2069"/>
                    <a:pt x="48049" y="6192"/>
                  </a:cubicBezTo>
                  <a:cubicBezTo>
                    <a:pt x="53323" y="10286"/>
                    <a:pt x="55960" y="15822"/>
                    <a:pt x="55960" y="22830"/>
                  </a:cubicBezTo>
                  <a:cubicBezTo>
                    <a:pt x="55960" y="27711"/>
                    <a:pt x="54561" y="31848"/>
                    <a:pt x="51764" y="35228"/>
                  </a:cubicBezTo>
                  <a:cubicBezTo>
                    <a:pt x="48967" y="38564"/>
                    <a:pt x="44989" y="40896"/>
                    <a:pt x="39847" y="4219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D6B607B-95C7-AAD9-856B-5EC5B2B021FF}"/>
                </a:ext>
              </a:extLst>
            </p:cNvPr>
            <p:cNvSpPr/>
            <p:nvPr/>
          </p:nvSpPr>
          <p:spPr>
            <a:xfrm>
              <a:off x="7191489" y="3977898"/>
              <a:ext cx="64220" cy="88114"/>
            </a:xfrm>
            <a:custGeom>
              <a:avLst/>
              <a:gdLst>
                <a:gd name="connsiteX0" fmla="*/ 39788 w 64220"/>
                <a:gd name="connsiteY0" fmla="*/ 10388 h 88114"/>
                <a:gd name="connsiteX1" fmla="*/ 9689 w 64220"/>
                <a:gd name="connsiteY1" fmla="*/ 57432 h 88114"/>
                <a:gd name="connsiteX2" fmla="*/ 39788 w 64220"/>
                <a:gd name="connsiteY2" fmla="*/ 57432 h 88114"/>
                <a:gd name="connsiteX3" fmla="*/ 39788 w 64220"/>
                <a:gd name="connsiteY3" fmla="*/ 10388 h 88114"/>
                <a:gd name="connsiteX4" fmla="*/ 36656 w 64220"/>
                <a:gd name="connsiteY4" fmla="*/ 0 h 88114"/>
                <a:gd name="connsiteX5" fmla="*/ 51648 w 64220"/>
                <a:gd name="connsiteY5" fmla="*/ 0 h 88114"/>
                <a:gd name="connsiteX6" fmla="*/ 51648 w 64220"/>
                <a:gd name="connsiteY6" fmla="*/ 57432 h 88114"/>
                <a:gd name="connsiteX7" fmla="*/ 64221 w 64220"/>
                <a:gd name="connsiteY7" fmla="*/ 57432 h 88114"/>
                <a:gd name="connsiteX8" fmla="*/ 64221 w 64220"/>
                <a:gd name="connsiteY8" fmla="*/ 67339 h 88114"/>
                <a:gd name="connsiteX9" fmla="*/ 51648 w 64220"/>
                <a:gd name="connsiteY9" fmla="*/ 67339 h 88114"/>
                <a:gd name="connsiteX10" fmla="*/ 51648 w 64220"/>
                <a:gd name="connsiteY10" fmla="*/ 88114 h 88114"/>
                <a:gd name="connsiteX11" fmla="*/ 39788 w 64220"/>
                <a:gd name="connsiteY11" fmla="*/ 88114 h 88114"/>
                <a:gd name="connsiteX12" fmla="*/ 39788 w 64220"/>
                <a:gd name="connsiteY12" fmla="*/ 67339 h 88114"/>
                <a:gd name="connsiteX13" fmla="*/ 0 w 64220"/>
                <a:gd name="connsiteY13" fmla="*/ 67339 h 88114"/>
                <a:gd name="connsiteX14" fmla="*/ 0 w 64220"/>
                <a:gd name="connsiteY14" fmla="*/ 55829 h 88114"/>
                <a:gd name="connsiteX15" fmla="*/ 36656 w 64220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20" h="88114">
                  <a:moveTo>
                    <a:pt x="39788" y="10388"/>
                  </a:moveTo>
                  <a:lnTo>
                    <a:pt x="9689" y="57432"/>
                  </a:lnTo>
                  <a:lnTo>
                    <a:pt x="39788" y="57432"/>
                  </a:lnTo>
                  <a:lnTo>
                    <a:pt x="39788" y="10388"/>
                  </a:lnTo>
                  <a:moveTo>
                    <a:pt x="36656" y="0"/>
                  </a:moveTo>
                  <a:lnTo>
                    <a:pt x="51648" y="0"/>
                  </a:lnTo>
                  <a:lnTo>
                    <a:pt x="51648" y="57432"/>
                  </a:lnTo>
                  <a:lnTo>
                    <a:pt x="64221" y="57432"/>
                  </a:lnTo>
                  <a:lnTo>
                    <a:pt x="64221" y="67339"/>
                  </a:lnTo>
                  <a:lnTo>
                    <a:pt x="51648" y="67339"/>
                  </a:lnTo>
                  <a:lnTo>
                    <a:pt x="51648" y="88114"/>
                  </a:lnTo>
                  <a:lnTo>
                    <a:pt x="39788" y="88114"/>
                  </a:lnTo>
                  <a:lnTo>
                    <a:pt x="39788" y="67339"/>
                  </a:lnTo>
                  <a:lnTo>
                    <a:pt x="0" y="67339"/>
                  </a:lnTo>
                  <a:lnTo>
                    <a:pt x="0" y="55829"/>
                  </a:lnTo>
                  <a:lnTo>
                    <a:pt x="3665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B1E71D7-AC3F-91C4-D175-9603D22C6A80}"/>
                </a:ext>
              </a:extLst>
            </p:cNvPr>
            <p:cNvSpPr/>
            <p:nvPr/>
          </p:nvSpPr>
          <p:spPr>
            <a:xfrm>
              <a:off x="5759007" y="4140986"/>
              <a:ext cx="92543" cy="63332"/>
            </a:xfrm>
            <a:custGeom>
              <a:avLst/>
              <a:gdLst>
                <a:gd name="connsiteX0" fmla="*/ 92543 w 92543"/>
                <a:gd name="connsiteY0" fmla="*/ 9761 h 63332"/>
                <a:gd name="connsiteX1" fmla="*/ 89673 w 92543"/>
                <a:gd name="connsiteY1" fmla="*/ 26618 h 63332"/>
                <a:gd name="connsiteX2" fmla="*/ 83321 w 92543"/>
                <a:gd name="connsiteY2" fmla="*/ 46140 h 63332"/>
                <a:gd name="connsiteX3" fmla="*/ 63055 w 92543"/>
                <a:gd name="connsiteY3" fmla="*/ 63332 h 63332"/>
                <a:gd name="connsiteX4" fmla="*/ 59923 w 92543"/>
                <a:gd name="connsiteY4" fmla="*/ 63201 h 63332"/>
                <a:gd name="connsiteX5" fmla="*/ 56164 w 92543"/>
                <a:gd name="connsiteY5" fmla="*/ 62443 h 63332"/>
                <a:gd name="connsiteX6" fmla="*/ 52070 w 92543"/>
                <a:gd name="connsiteY6" fmla="*/ 60870 h 63332"/>
                <a:gd name="connsiteX7" fmla="*/ 48384 w 92543"/>
                <a:gd name="connsiteY7" fmla="*/ 57941 h 63332"/>
                <a:gd name="connsiteX8" fmla="*/ 45587 w 92543"/>
                <a:gd name="connsiteY8" fmla="*/ 53498 h 63332"/>
                <a:gd name="connsiteX9" fmla="*/ 31047 w 92543"/>
                <a:gd name="connsiteY9" fmla="*/ 63332 h 63332"/>
                <a:gd name="connsiteX10" fmla="*/ 16784 w 92543"/>
                <a:gd name="connsiteY10" fmla="*/ 58961 h 63332"/>
                <a:gd name="connsiteX11" fmla="*/ 11189 w 92543"/>
                <a:gd name="connsiteY11" fmla="*/ 45660 h 63332"/>
                <a:gd name="connsiteX12" fmla="*/ 12821 w 92543"/>
                <a:gd name="connsiteY12" fmla="*/ 35694 h 63332"/>
                <a:gd name="connsiteX13" fmla="*/ 19042 w 92543"/>
                <a:gd name="connsiteY13" fmla="*/ 17468 h 63332"/>
                <a:gd name="connsiteX14" fmla="*/ 21562 w 92543"/>
                <a:gd name="connsiteY14" fmla="*/ 7634 h 63332"/>
                <a:gd name="connsiteX15" fmla="*/ 21227 w 92543"/>
                <a:gd name="connsiteY15" fmla="*/ 5041 h 63332"/>
                <a:gd name="connsiteX16" fmla="*/ 20193 w 92543"/>
                <a:gd name="connsiteY16" fmla="*/ 3686 h 63332"/>
                <a:gd name="connsiteX17" fmla="*/ 19173 w 92543"/>
                <a:gd name="connsiteY17" fmla="*/ 3205 h 63332"/>
                <a:gd name="connsiteX18" fmla="*/ 18080 w 92543"/>
                <a:gd name="connsiteY18" fmla="*/ 3074 h 63332"/>
                <a:gd name="connsiteX19" fmla="*/ 10300 w 92543"/>
                <a:gd name="connsiteY19" fmla="*/ 7226 h 63332"/>
                <a:gd name="connsiteX20" fmla="*/ 3948 w 92543"/>
                <a:gd name="connsiteY20" fmla="*/ 20397 h 63332"/>
                <a:gd name="connsiteX21" fmla="*/ 3060 w 92543"/>
                <a:gd name="connsiteY21" fmla="*/ 22524 h 63332"/>
                <a:gd name="connsiteX22" fmla="*/ 1705 w 92543"/>
                <a:gd name="connsiteY22" fmla="*/ 22932 h 63332"/>
                <a:gd name="connsiteX23" fmla="*/ 0 w 92543"/>
                <a:gd name="connsiteY23" fmla="*/ 21489 h 63332"/>
                <a:gd name="connsiteX24" fmla="*/ 612 w 92543"/>
                <a:gd name="connsiteY24" fmla="*/ 18838 h 63332"/>
                <a:gd name="connsiteX25" fmla="*/ 2652 w 92543"/>
                <a:gd name="connsiteY25" fmla="*/ 13447 h 63332"/>
                <a:gd name="connsiteX26" fmla="*/ 6206 w 92543"/>
                <a:gd name="connsiteY26" fmla="*/ 7226 h 63332"/>
                <a:gd name="connsiteX27" fmla="*/ 11466 w 92543"/>
                <a:gd name="connsiteY27" fmla="*/ 2112 h 63332"/>
                <a:gd name="connsiteX28" fmla="*/ 18488 w 92543"/>
                <a:gd name="connsiteY28" fmla="*/ 0 h 63332"/>
                <a:gd name="connsiteX29" fmla="*/ 26749 w 92543"/>
                <a:gd name="connsiteY29" fmla="*/ 3336 h 63332"/>
                <a:gd name="connsiteX30" fmla="*/ 29954 w 92543"/>
                <a:gd name="connsiteY30" fmla="*/ 11466 h 63332"/>
                <a:gd name="connsiteX31" fmla="*/ 29619 w 92543"/>
                <a:gd name="connsiteY31" fmla="*/ 14336 h 63332"/>
                <a:gd name="connsiteX32" fmla="*/ 28934 w 92543"/>
                <a:gd name="connsiteY32" fmla="*/ 16725 h 63332"/>
                <a:gd name="connsiteX33" fmla="*/ 27565 w 92543"/>
                <a:gd name="connsiteY33" fmla="*/ 20397 h 63332"/>
                <a:gd name="connsiteX34" fmla="*/ 21635 w 92543"/>
                <a:gd name="connsiteY34" fmla="*/ 37880 h 63332"/>
                <a:gd name="connsiteX35" fmla="*/ 20266 w 92543"/>
                <a:gd name="connsiteY35" fmla="*/ 47495 h 63332"/>
                <a:gd name="connsiteX36" fmla="*/ 20339 w 92543"/>
                <a:gd name="connsiteY36" fmla="*/ 49812 h 63332"/>
                <a:gd name="connsiteX37" fmla="*/ 20950 w 92543"/>
                <a:gd name="connsiteY37" fmla="*/ 52959 h 63332"/>
                <a:gd name="connsiteX38" fmla="*/ 22655 w 92543"/>
                <a:gd name="connsiteY38" fmla="*/ 56514 h 63332"/>
                <a:gd name="connsiteX39" fmla="*/ 25991 w 92543"/>
                <a:gd name="connsiteY39" fmla="*/ 59034 h 63332"/>
                <a:gd name="connsiteX40" fmla="*/ 31455 w 92543"/>
                <a:gd name="connsiteY40" fmla="*/ 60200 h 63332"/>
                <a:gd name="connsiteX41" fmla="*/ 44363 w 92543"/>
                <a:gd name="connsiteY41" fmla="*/ 48457 h 63332"/>
                <a:gd name="connsiteX42" fmla="*/ 44218 w 92543"/>
                <a:gd name="connsiteY42" fmla="*/ 45995 h 63332"/>
                <a:gd name="connsiteX43" fmla="*/ 45456 w 92543"/>
                <a:gd name="connsiteY43" fmla="*/ 36714 h 63332"/>
                <a:gd name="connsiteX44" fmla="*/ 47772 w 92543"/>
                <a:gd name="connsiteY44" fmla="*/ 27638 h 63332"/>
                <a:gd name="connsiteX45" fmla="*/ 51458 w 92543"/>
                <a:gd name="connsiteY45" fmla="*/ 12821 h 63332"/>
                <a:gd name="connsiteX46" fmla="*/ 53440 w 92543"/>
                <a:gd name="connsiteY46" fmla="*/ 5463 h 63332"/>
                <a:gd name="connsiteX47" fmla="*/ 55611 w 92543"/>
                <a:gd name="connsiteY47" fmla="*/ 2520 h 63332"/>
                <a:gd name="connsiteX48" fmla="*/ 58626 w 92543"/>
                <a:gd name="connsiteY48" fmla="*/ 1500 h 63332"/>
                <a:gd name="connsiteX49" fmla="*/ 61482 w 92543"/>
                <a:gd name="connsiteY49" fmla="*/ 2520 h 63332"/>
                <a:gd name="connsiteX50" fmla="*/ 62647 w 92543"/>
                <a:gd name="connsiteY50" fmla="*/ 5318 h 63332"/>
                <a:gd name="connsiteX51" fmla="*/ 62240 w 92543"/>
                <a:gd name="connsiteY51" fmla="*/ 7226 h 63332"/>
                <a:gd name="connsiteX52" fmla="*/ 61351 w 92543"/>
                <a:gd name="connsiteY52" fmla="*/ 10985 h 63332"/>
                <a:gd name="connsiteX53" fmla="*/ 60535 w 92543"/>
                <a:gd name="connsiteY53" fmla="*/ 14394 h 63332"/>
                <a:gd name="connsiteX54" fmla="*/ 54663 w 92543"/>
                <a:gd name="connsiteY54" fmla="*/ 37880 h 63332"/>
                <a:gd name="connsiteX55" fmla="*/ 53163 w 92543"/>
                <a:gd name="connsiteY55" fmla="*/ 48049 h 63332"/>
                <a:gd name="connsiteX56" fmla="*/ 55829 w 92543"/>
                <a:gd name="connsiteY56" fmla="*/ 57126 h 63332"/>
                <a:gd name="connsiteX57" fmla="*/ 63463 w 92543"/>
                <a:gd name="connsiteY57" fmla="*/ 60200 h 63332"/>
                <a:gd name="connsiteX58" fmla="*/ 78819 w 92543"/>
                <a:gd name="connsiteY58" fmla="*/ 47903 h 63332"/>
                <a:gd name="connsiteX59" fmla="*/ 84006 w 92543"/>
                <a:gd name="connsiteY59" fmla="*/ 34252 h 63332"/>
                <a:gd name="connsiteX60" fmla="*/ 86541 w 92543"/>
                <a:gd name="connsiteY60" fmla="*/ 22320 h 63332"/>
                <a:gd name="connsiteX61" fmla="*/ 81485 w 92543"/>
                <a:gd name="connsiteY61" fmla="*/ 10446 h 63332"/>
                <a:gd name="connsiteX62" fmla="*/ 79912 w 92543"/>
                <a:gd name="connsiteY62" fmla="*/ 8727 h 63332"/>
                <a:gd name="connsiteX63" fmla="*/ 79431 w 92543"/>
                <a:gd name="connsiteY63" fmla="*/ 6687 h 63332"/>
                <a:gd name="connsiteX64" fmla="*/ 81616 w 92543"/>
                <a:gd name="connsiteY64" fmla="*/ 2185 h 63332"/>
                <a:gd name="connsiteX65" fmla="*/ 86395 w 92543"/>
                <a:gd name="connsiteY65" fmla="*/ 0 h 63332"/>
                <a:gd name="connsiteX66" fmla="*/ 90635 w 92543"/>
                <a:gd name="connsiteY66" fmla="*/ 2316 h 63332"/>
                <a:gd name="connsiteX67" fmla="*/ 92543 w 92543"/>
                <a:gd name="connsiteY67" fmla="*/ 9761 h 6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2543" h="63332">
                  <a:moveTo>
                    <a:pt x="92543" y="9761"/>
                  </a:moveTo>
                  <a:cubicBezTo>
                    <a:pt x="92543" y="13258"/>
                    <a:pt x="91582" y="18882"/>
                    <a:pt x="89673" y="26618"/>
                  </a:cubicBezTo>
                  <a:cubicBezTo>
                    <a:pt x="87765" y="34354"/>
                    <a:pt x="85638" y="40852"/>
                    <a:pt x="83321" y="46140"/>
                  </a:cubicBezTo>
                  <a:cubicBezTo>
                    <a:pt x="78368" y="57606"/>
                    <a:pt x="71607" y="63332"/>
                    <a:pt x="63055" y="63332"/>
                  </a:cubicBezTo>
                  <a:cubicBezTo>
                    <a:pt x="62006" y="63332"/>
                    <a:pt x="60957" y="63288"/>
                    <a:pt x="59923" y="63201"/>
                  </a:cubicBezTo>
                  <a:cubicBezTo>
                    <a:pt x="58918" y="63099"/>
                    <a:pt x="57665" y="62851"/>
                    <a:pt x="56164" y="62443"/>
                  </a:cubicBezTo>
                  <a:cubicBezTo>
                    <a:pt x="54663" y="62035"/>
                    <a:pt x="53294" y="61511"/>
                    <a:pt x="52070" y="60870"/>
                  </a:cubicBezTo>
                  <a:cubicBezTo>
                    <a:pt x="50832" y="60185"/>
                    <a:pt x="49608" y="59209"/>
                    <a:pt x="48384" y="57941"/>
                  </a:cubicBezTo>
                  <a:cubicBezTo>
                    <a:pt x="47204" y="56674"/>
                    <a:pt x="46272" y="55188"/>
                    <a:pt x="45587" y="53498"/>
                  </a:cubicBezTo>
                  <a:cubicBezTo>
                    <a:pt x="41814" y="60054"/>
                    <a:pt x="36962" y="63332"/>
                    <a:pt x="31047" y="63332"/>
                  </a:cubicBezTo>
                  <a:cubicBezTo>
                    <a:pt x="25321" y="63332"/>
                    <a:pt x="20557" y="61875"/>
                    <a:pt x="16784" y="58961"/>
                  </a:cubicBezTo>
                  <a:cubicBezTo>
                    <a:pt x="13054" y="56047"/>
                    <a:pt x="11189" y="51618"/>
                    <a:pt x="11189" y="45660"/>
                  </a:cubicBezTo>
                  <a:cubicBezTo>
                    <a:pt x="11189" y="42964"/>
                    <a:pt x="11728" y="39643"/>
                    <a:pt x="12821" y="35694"/>
                  </a:cubicBezTo>
                  <a:cubicBezTo>
                    <a:pt x="13914" y="31731"/>
                    <a:pt x="15997" y="25656"/>
                    <a:pt x="19042" y="17468"/>
                  </a:cubicBezTo>
                  <a:cubicBezTo>
                    <a:pt x="20717" y="13229"/>
                    <a:pt x="21562" y="9951"/>
                    <a:pt x="21562" y="7634"/>
                  </a:cubicBezTo>
                  <a:cubicBezTo>
                    <a:pt x="21562" y="6600"/>
                    <a:pt x="21446" y="5726"/>
                    <a:pt x="21227" y="5041"/>
                  </a:cubicBezTo>
                  <a:cubicBezTo>
                    <a:pt x="20994" y="4356"/>
                    <a:pt x="20645" y="3904"/>
                    <a:pt x="20193" y="3686"/>
                  </a:cubicBezTo>
                  <a:cubicBezTo>
                    <a:pt x="19785" y="3409"/>
                    <a:pt x="19450" y="3249"/>
                    <a:pt x="19173" y="3205"/>
                  </a:cubicBezTo>
                  <a:cubicBezTo>
                    <a:pt x="18896" y="3118"/>
                    <a:pt x="18532" y="3074"/>
                    <a:pt x="18080" y="3074"/>
                  </a:cubicBezTo>
                  <a:cubicBezTo>
                    <a:pt x="15356" y="3074"/>
                    <a:pt x="12763" y="4458"/>
                    <a:pt x="10300" y="7226"/>
                  </a:cubicBezTo>
                  <a:cubicBezTo>
                    <a:pt x="7838" y="9951"/>
                    <a:pt x="5726" y="14351"/>
                    <a:pt x="3948" y="20397"/>
                  </a:cubicBezTo>
                  <a:cubicBezTo>
                    <a:pt x="3584" y="21548"/>
                    <a:pt x="3293" y="22247"/>
                    <a:pt x="3060" y="22524"/>
                  </a:cubicBezTo>
                  <a:cubicBezTo>
                    <a:pt x="2841" y="22801"/>
                    <a:pt x="2389" y="22932"/>
                    <a:pt x="1705" y="22932"/>
                  </a:cubicBezTo>
                  <a:cubicBezTo>
                    <a:pt x="568" y="22888"/>
                    <a:pt x="0" y="22407"/>
                    <a:pt x="0" y="21489"/>
                  </a:cubicBezTo>
                  <a:cubicBezTo>
                    <a:pt x="0" y="21125"/>
                    <a:pt x="204" y="20251"/>
                    <a:pt x="612" y="18838"/>
                  </a:cubicBezTo>
                  <a:cubicBezTo>
                    <a:pt x="1020" y="17381"/>
                    <a:pt x="1705" y="15589"/>
                    <a:pt x="2652" y="13447"/>
                  </a:cubicBezTo>
                  <a:cubicBezTo>
                    <a:pt x="3657" y="11262"/>
                    <a:pt x="4837" y="9193"/>
                    <a:pt x="6206" y="7226"/>
                  </a:cubicBezTo>
                  <a:cubicBezTo>
                    <a:pt x="7561" y="5230"/>
                    <a:pt x="9324" y="3526"/>
                    <a:pt x="11466" y="2112"/>
                  </a:cubicBezTo>
                  <a:cubicBezTo>
                    <a:pt x="13637" y="699"/>
                    <a:pt x="15982" y="0"/>
                    <a:pt x="18488" y="0"/>
                  </a:cubicBezTo>
                  <a:cubicBezTo>
                    <a:pt x="21854" y="0"/>
                    <a:pt x="24607" y="1107"/>
                    <a:pt x="26749" y="3336"/>
                  </a:cubicBezTo>
                  <a:cubicBezTo>
                    <a:pt x="28891" y="5565"/>
                    <a:pt x="29954" y="8275"/>
                    <a:pt x="29954" y="11466"/>
                  </a:cubicBezTo>
                  <a:cubicBezTo>
                    <a:pt x="29954" y="12369"/>
                    <a:pt x="29838" y="13331"/>
                    <a:pt x="29619" y="14336"/>
                  </a:cubicBezTo>
                  <a:cubicBezTo>
                    <a:pt x="29386" y="15283"/>
                    <a:pt x="29153" y="16084"/>
                    <a:pt x="28934" y="16725"/>
                  </a:cubicBezTo>
                  <a:cubicBezTo>
                    <a:pt x="28745" y="17308"/>
                    <a:pt x="28293" y="18532"/>
                    <a:pt x="27565" y="20397"/>
                  </a:cubicBezTo>
                  <a:cubicBezTo>
                    <a:pt x="24564" y="28279"/>
                    <a:pt x="22582" y="34106"/>
                    <a:pt x="21635" y="37880"/>
                  </a:cubicBezTo>
                  <a:cubicBezTo>
                    <a:pt x="20717" y="41653"/>
                    <a:pt x="20266" y="44858"/>
                    <a:pt x="20266" y="47495"/>
                  </a:cubicBezTo>
                  <a:cubicBezTo>
                    <a:pt x="20266" y="48355"/>
                    <a:pt x="20295" y="49127"/>
                    <a:pt x="20339" y="49812"/>
                  </a:cubicBezTo>
                  <a:cubicBezTo>
                    <a:pt x="20382" y="50497"/>
                    <a:pt x="20586" y="51546"/>
                    <a:pt x="20950" y="52959"/>
                  </a:cubicBezTo>
                  <a:cubicBezTo>
                    <a:pt x="21358" y="54372"/>
                    <a:pt x="21927" y="55552"/>
                    <a:pt x="22655" y="56514"/>
                  </a:cubicBezTo>
                  <a:cubicBezTo>
                    <a:pt x="23384" y="57417"/>
                    <a:pt x="24491" y="58262"/>
                    <a:pt x="25991" y="59034"/>
                  </a:cubicBezTo>
                  <a:cubicBezTo>
                    <a:pt x="27550" y="59806"/>
                    <a:pt x="29371" y="60200"/>
                    <a:pt x="31455" y="60200"/>
                  </a:cubicBezTo>
                  <a:cubicBezTo>
                    <a:pt x="36685" y="60200"/>
                    <a:pt x="40998" y="56281"/>
                    <a:pt x="44363" y="48457"/>
                  </a:cubicBezTo>
                  <a:cubicBezTo>
                    <a:pt x="44261" y="48005"/>
                    <a:pt x="44218" y="47175"/>
                    <a:pt x="44218" y="45995"/>
                  </a:cubicBezTo>
                  <a:cubicBezTo>
                    <a:pt x="44218" y="43358"/>
                    <a:pt x="44625" y="40255"/>
                    <a:pt x="45456" y="36714"/>
                  </a:cubicBezTo>
                  <a:cubicBezTo>
                    <a:pt x="45674" y="35898"/>
                    <a:pt x="46446" y="32868"/>
                    <a:pt x="47772" y="27638"/>
                  </a:cubicBezTo>
                  <a:cubicBezTo>
                    <a:pt x="49098" y="22364"/>
                    <a:pt x="50322" y="17425"/>
                    <a:pt x="51458" y="12821"/>
                  </a:cubicBezTo>
                  <a:cubicBezTo>
                    <a:pt x="52638" y="8188"/>
                    <a:pt x="53309" y="5740"/>
                    <a:pt x="53440" y="5463"/>
                  </a:cubicBezTo>
                  <a:cubicBezTo>
                    <a:pt x="53891" y="4181"/>
                    <a:pt x="54605" y="3205"/>
                    <a:pt x="55611" y="2520"/>
                  </a:cubicBezTo>
                  <a:cubicBezTo>
                    <a:pt x="56616" y="1836"/>
                    <a:pt x="57621" y="1500"/>
                    <a:pt x="58626" y="1500"/>
                  </a:cubicBezTo>
                  <a:cubicBezTo>
                    <a:pt x="59763" y="1500"/>
                    <a:pt x="60710" y="1836"/>
                    <a:pt x="61482" y="2520"/>
                  </a:cubicBezTo>
                  <a:cubicBezTo>
                    <a:pt x="62254" y="3205"/>
                    <a:pt x="62647" y="4138"/>
                    <a:pt x="62647" y="5318"/>
                  </a:cubicBezTo>
                  <a:cubicBezTo>
                    <a:pt x="62647" y="5551"/>
                    <a:pt x="62516" y="6192"/>
                    <a:pt x="62240" y="7226"/>
                  </a:cubicBezTo>
                  <a:cubicBezTo>
                    <a:pt x="62006" y="8231"/>
                    <a:pt x="61715" y="9485"/>
                    <a:pt x="61351" y="10985"/>
                  </a:cubicBezTo>
                  <a:cubicBezTo>
                    <a:pt x="60986" y="12486"/>
                    <a:pt x="60724" y="13622"/>
                    <a:pt x="60535" y="14394"/>
                  </a:cubicBezTo>
                  <a:lnTo>
                    <a:pt x="54663" y="37880"/>
                  </a:lnTo>
                  <a:cubicBezTo>
                    <a:pt x="53658" y="41507"/>
                    <a:pt x="53163" y="44902"/>
                    <a:pt x="53163" y="48049"/>
                  </a:cubicBezTo>
                  <a:cubicBezTo>
                    <a:pt x="53163" y="51997"/>
                    <a:pt x="54052" y="55028"/>
                    <a:pt x="55829" y="57126"/>
                  </a:cubicBezTo>
                  <a:cubicBezTo>
                    <a:pt x="57592" y="59180"/>
                    <a:pt x="60141" y="60200"/>
                    <a:pt x="63463" y="60200"/>
                  </a:cubicBezTo>
                  <a:cubicBezTo>
                    <a:pt x="69699" y="60200"/>
                    <a:pt x="74813" y="56106"/>
                    <a:pt x="78819" y="47903"/>
                  </a:cubicBezTo>
                  <a:cubicBezTo>
                    <a:pt x="80640" y="44363"/>
                    <a:pt x="82374" y="39803"/>
                    <a:pt x="84006" y="34252"/>
                  </a:cubicBezTo>
                  <a:cubicBezTo>
                    <a:pt x="85696" y="28701"/>
                    <a:pt x="86541" y="24724"/>
                    <a:pt x="86541" y="22320"/>
                  </a:cubicBezTo>
                  <a:cubicBezTo>
                    <a:pt x="86541" y="17760"/>
                    <a:pt x="84851" y="13812"/>
                    <a:pt x="81485" y="10446"/>
                  </a:cubicBezTo>
                  <a:cubicBezTo>
                    <a:pt x="80757" y="9805"/>
                    <a:pt x="80232" y="9237"/>
                    <a:pt x="79912" y="8727"/>
                  </a:cubicBezTo>
                  <a:cubicBezTo>
                    <a:pt x="79591" y="8188"/>
                    <a:pt x="79431" y="7503"/>
                    <a:pt x="79431" y="6687"/>
                  </a:cubicBezTo>
                  <a:cubicBezTo>
                    <a:pt x="79431" y="5143"/>
                    <a:pt x="80159" y="3642"/>
                    <a:pt x="81616" y="2185"/>
                  </a:cubicBezTo>
                  <a:cubicBezTo>
                    <a:pt x="83073" y="728"/>
                    <a:pt x="84661" y="0"/>
                    <a:pt x="86395" y="0"/>
                  </a:cubicBezTo>
                  <a:cubicBezTo>
                    <a:pt x="87939" y="0"/>
                    <a:pt x="89353" y="772"/>
                    <a:pt x="90635" y="2316"/>
                  </a:cubicBezTo>
                  <a:cubicBezTo>
                    <a:pt x="91902" y="3817"/>
                    <a:pt x="92543" y="6308"/>
                    <a:pt x="92543" y="976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632A498-4BD5-55E9-233A-981A9BCEE2FB}"/>
                </a:ext>
              </a:extLst>
            </p:cNvPr>
            <p:cNvSpPr/>
            <p:nvPr/>
          </p:nvSpPr>
          <p:spPr>
            <a:xfrm>
              <a:off x="4308591" y="3873117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B655689-6085-F57A-2FE3-F6E97D322C35}"/>
                </a:ext>
              </a:extLst>
            </p:cNvPr>
            <p:cNvSpPr/>
            <p:nvPr/>
          </p:nvSpPr>
          <p:spPr>
            <a:xfrm>
              <a:off x="4308591" y="3339534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51C5FF4-632D-4A89-DB51-AE7C54AEC4F2}"/>
                </a:ext>
              </a:extLst>
            </p:cNvPr>
            <p:cNvSpPr/>
            <p:nvPr/>
          </p:nvSpPr>
          <p:spPr>
            <a:xfrm>
              <a:off x="4308591" y="2805946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D60CD309-FBA7-5FCC-2FCE-6EA339BB536B}"/>
                </a:ext>
              </a:extLst>
            </p:cNvPr>
            <p:cNvSpPr/>
            <p:nvPr/>
          </p:nvSpPr>
          <p:spPr>
            <a:xfrm>
              <a:off x="4308591" y="2272358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AAF0715-1574-EADF-E1A4-2B50E2118247}"/>
                </a:ext>
              </a:extLst>
            </p:cNvPr>
            <p:cNvSpPr/>
            <p:nvPr/>
          </p:nvSpPr>
          <p:spPr>
            <a:xfrm>
              <a:off x="430859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1F58B3D-FCB3-35A9-DF1B-01E342359762}"/>
                </a:ext>
              </a:extLst>
            </p:cNvPr>
            <p:cNvSpPr/>
            <p:nvPr/>
          </p:nvSpPr>
          <p:spPr>
            <a:xfrm>
              <a:off x="4308591" y="3873117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163ACAE-3B6D-B206-675E-750662D8AD94}"/>
                </a:ext>
              </a:extLst>
            </p:cNvPr>
            <p:cNvSpPr/>
            <p:nvPr/>
          </p:nvSpPr>
          <p:spPr>
            <a:xfrm>
              <a:off x="4308591" y="3339534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BFEFEAC-8910-A80E-FE8D-D9F872C71BFC}"/>
                </a:ext>
              </a:extLst>
            </p:cNvPr>
            <p:cNvSpPr/>
            <p:nvPr/>
          </p:nvSpPr>
          <p:spPr>
            <a:xfrm>
              <a:off x="4308591" y="2805946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42C5FD91-4D7F-C7C4-00E2-AB071EB566D5}"/>
                </a:ext>
              </a:extLst>
            </p:cNvPr>
            <p:cNvSpPr/>
            <p:nvPr/>
          </p:nvSpPr>
          <p:spPr>
            <a:xfrm>
              <a:off x="4308591" y="2272358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255B11D-61EB-DE92-A38B-1B68793ED9AB}"/>
                </a:ext>
              </a:extLst>
            </p:cNvPr>
            <p:cNvSpPr/>
            <p:nvPr/>
          </p:nvSpPr>
          <p:spPr>
            <a:xfrm>
              <a:off x="4079914" y="3827472"/>
              <a:ext cx="60906" cy="91421"/>
            </a:xfrm>
            <a:custGeom>
              <a:avLst/>
              <a:gdLst>
                <a:gd name="connsiteX0" fmla="*/ 30454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4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4 w 60906"/>
                <a:gd name="connsiteY8" fmla="*/ 9441 h 91421"/>
                <a:gd name="connsiteX9" fmla="*/ 30454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4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4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4" y="9441"/>
                  </a:moveTo>
                  <a:cubicBezTo>
                    <a:pt x="24316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6" y="81981"/>
                    <a:pt x="30454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4" y="9441"/>
                  </a:cubicBezTo>
                  <a:moveTo>
                    <a:pt x="30454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4" y="91421"/>
                  </a:cubicBezTo>
                  <a:cubicBezTo>
                    <a:pt x="20577" y="91421"/>
                    <a:pt x="13023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3" y="3919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0279D2-F0A7-F514-A65C-B13C2ACD2E57}"/>
                </a:ext>
              </a:extLst>
            </p:cNvPr>
            <p:cNvSpPr/>
            <p:nvPr/>
          </p:nvSpPr>
          <p:spPr>
            <a:xfrm>
              <a:off x="4161772" y="3902183"/>
              <a:ext cx="12452" cy="14991"/>
            </a:xfrm>
            <a:custGeom>
              <a:avLst/>
              <a:gdLst>
                <a:gd name="connsiteX0" fmla="*/ 0 w 12452"/>
                <a:gd name="connsiteY0" fmla="*/ 0 h 14991"/>
                <a:gd name="connsiteX1" fmla="*/ 12452 w 12452"/>
                <a:gd name="connsiteY1" fmla="*/ 0 h 14991"/>
                <a:gd name="connsiteX2" fmla="*/ 12452 w 12452"/>
                <a:gd name="connsiteY2" fmla="*/ 14992 h 14991"/>
                <a:gd name="connsiteX3" fmla="*/ 0 w 12452"/>
                <a:gd name="connsiteY3" fmla="*/ 14992 h 14991"/>
                <a:gd name="connsiteX4" fmla="*/ 0 w 12452"/>
                <a:gd name="connsiteY4" fmla="*/ 0 h 1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2" h="14991">
                  <a:moveTo>
                    <a:pt x="0" y="0"/>
                  </a:moveTo>
                  <a:lnTo>
                    <a:pt x="12452" y="0"/>
                  </a:lnTo>
                  <a:lnTo>
                    <a:pt x="12452" y="14992"/>
                  </a:lnTo>
                  <a:lnTo>
                    <a:pt x="0" y="14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1B417A-AC86-61D7-B73A-622AB96A307B}"/>
                </a:ext>
              </a:extLst>
            </p:cNvPr>
            <p:cNvSpPr/>
            <p:nvPr/>
          </p:nvSpPr>
          <p:spPr>
            <a:xfrm>
              <a:off x="4195236" y="3827472"/>
              <a:ext cx="60906" cy="91421"/>
            </a:xfrm>
            <a:custGeom>
              <a:avLst/>
              <a:gdLst>
                <a:gd name="connsiteX0" fmla="*/ 30452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2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2 w 60906"/>
                <a:gd name="connsiteY8" fmla="*/ 9441 h 91421"/>
                <a:gd name="connsiteX9" fmla="*/ 30452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2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2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81"/>
                    <a:pt x="30452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2" y="91421"/>
                  </a:cubicBezTo>
                  <a:cubicBezTo>
                    <a:pt x="20576" y="91421"/>
                    <a:pt x="13022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2" y="3919"/>
                    <a:pt x="20576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8FB8A8F-A8CF-46CB-D59D-45DD7BC33658}"/>
                </a:ext>
              </a:extLst>
            </p:cNvPr>
            <p:cNvSpPr/>
            <p:nvPr/>
          </p:nvSpPr>
          <p:spPr>
            <a:xfrm>
              <a:off x="4083986" y="3293883"/>
              <a:ext cx="60906" cy="91415"/>
            </a:xfrm>
            <a:custGeom>
              <a:avLst/>
              <a:gdLst>
                <a:gd name="connsiteX0" fmla="*/ 30454 w 60906"/>
                <a:gd name="connsiteY0" fmla="*/ 9444 h 91415"/>
                <a:gd name="connsiteX1" fmla="*/ 16584 w 60906"/>
                <a:gd name="connsiteY1" fmla="*/ 18532 h 91415"/>
                <a:gd name="connsiteX2" fmla="*/ 11980 w 60906"/>
                <a:gd name="connsiteY2" fmla="*/ 45740 h 91415"/>
                <a:gd name="connsiteX3" fmla="*/ 16584 w 60906"/>
                <a:gd name="connsiteY3" fmla="*/ 72948 h 91415"/>
                <a:gd name="connsiteX4" fmla="*/ 30454 w 60906"/>
                <a:gd name="connsiteY4" fmla="*/ 81976 h 91415"/>
                <a:gd name="connsiteX5" fmla="*/ 44322 w 60906"/>
                <a:gd name="connsiteY5" fmla="*/ 72948 h 91415"/>
                <a:gd name="connsiteX6" fmla="*/ 48984 w 60906"/>
                <a:gd name="connsiteY6" fmla="*/ 45740 h 91415"/>
                <a:gd name="connsiteX7" fmla="*/ 44322 w 60906"/>
                <a:gd name="connsiteY7" fmla="*/ 18532 h 91415"/>
                <a:gd name="connsiteX8" fmla="*/ 30454 w 60906"/>
                <a:gd name="connsiteY8" fmla="*/ 9444 h 91415"/>
                <a:gd name="connsiteX9" fmla="*/ 30454 w 60906"/>
                <a:gd name="connsiteY9" fmla="*/ 0 h 91415"/>
                <a:gd name="connsiteX10" fmla="*/ 53058 w 60906"/>
                <a:gd name="connsiteY10" fmla="*/ 11746 h 91415"/>
                <a:gd name="connsiteX11" fmla="*/ 60906 w 60906"/>
                <a:gd name="connsiteY11" fmla="*/ 45740 h 91415"/>
                <a:gd name="connsiteX12" fmla="*/ 53058 w 60906"/>
                <a:gd name="connsiteY12" fmla="*/ 79734 h 91415"/>
                <a:gd name="connsiteX13" fmla="*/ 30454 w 60906"/>
                <a:gd name="connsiteY13" fmla="*/ 91416 h 91415"/>
                <a:gd name="connsiteX14" fmla="*/ 7790 w 60906"/>
                <a:gd name="connsiteY14" fmla="*/ 79734 h 91415"/>
                <a:gd name="connsiteX15" fmla="*/ 0 w 60906"/>
                <a:gd name="connsiteY15" fmla="*/ 45740 h 91415"/>
                <a:gd name="connsiteX16" fmla="*/ 7790 w 60906"/>
                <a:gd name="connsiteY16" fmla="*/ 11746 h 91415"/>
                <a:gd name="connsiteX17" fmla="*/ 30454 w 60906"/>
                <a:gd name="connsiteY17" fmla="*/ 0 h 9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5">
                  <a:moveTo>
                    <a:pt x="30454" y="9444"/>
                  </a:moveTo>
                  <a:cubicBezTo>
                    <a:pt x="24316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8"/>
                    <a:pt x="16584" y="72948"/>
                  </a:cubicBezTo>
                  <a:cubicBezTo>
                    <a:pt x="19692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2" y="72948"/>
                  </a:cubicBezTo>
                  <a:cubicBezTo>
                    <a:pt x="47430" y="66888"/>
                    <a:pt x="48984" y="57819"/>
                    <a:pt x="48984" y="45740"/>
                  </a:cubicBezTo>
                  <a:cubicBezTo>
                    <a:pt x="48984" y="33621"/>
                    <a:pt x="47430" y="24552"/>
                    <a:pt x="44322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29" y="0"/>
                    <a:pt x="47864" y="3915"/>
                    <a:pt x="53058" y="11746"/>
                  </a:cubicBezTo>
                  <a:cubicBezTo>
                    <a:pt x="58290" y="19536"/>
                    <a:pt x="60906" y="30868"/>
                    <a:pt x="60906" y="45740"/>
                  </a:cubicBezTo>
                  <a:cubicBezTo>
                    <a:pt x="60906" y="60573"/>
                    <a:pt x="58290" y="71905"/>
                    <a:pt x="53058" y="79734"/>
                  </a:cubicBezTo>
                  <a:cubicBezTo>
                    <a:pt x="47864" y="87526"/>
                    <a:pt x="40329" y="91416"/>
                    <a:pt x="30454" y="91416"/>
                  </a:cubicBezTo>
                  <a:cubicBezTo>
                    <a:pt x="20577" y="91416"/>
                    <a:pt x="13023" y="87526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E916576-614F-D45B-5071-11FFD13AF3FA}"/>
                </a:ext>
              </a:extLst>
            </p:cNvPr>
            <p:cNvSpPr/>
            <p:nvPr/>
          </p:nvSpPr>
          <p:spPr>
            <a:xfrm>
              <a:off x="4165844" y="3368601"/>
              <a:ext cx="12452" cy="14993"/>
            </a:xfrm>
            <a:custGeom>
              <a:avLst/>
              <a:gdLst>
                <a:gd name="connsiteX0" fmla="*/ 0 w 12452"/>
                <a:gd name="connsiteY0" fmla="*/ 0 h 14993"/>
                <a:gd name="connsiteX1" fmla="*/ 12452 w 12452"/>
                <a:gd name="connsiteY1" fmla="*/ 0 h 14993"/>
                <a:gd name="connsiteX2" fmla="*/ 12452 w 12452"/>
                <a:gd name="connsiteY2" fmla="*/ 14993 h 14993"/>
                <a:gd name="connsiteX3" fmla="*/ 0 w 12452"/>
                <a:gd name="connsiteY3" fmla="*/ 14993 h 14993"/>
                <a:gd name="connsiteX4" fmla="*/ 0 w 12452"/>
                <a:gd name="connsiteY4" fmla="*/ 0 h 1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2" h="14993">
                  <a:moveTo>
                    <a:pt x="0" y="0"/>
                  </a:moveTo>
                  <a:lnTo>
                    <a:pt x="12452" y="0"/>
                  </a:lnTo>
                  <a:lnTo>
                    <a:pt x="12452" y="14993"/>
                  </a:lnTo>
                  <a:lnTo>
                    <a:pt x="0" y="14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CB8DDAF8-521D-61B4-4038-975FBC6F4F85}"/>
                </a:ext>
              </a:extLst>
            </p:cNvPr>
            <p:cNvSpPr/>
            <p:nvPr/>
          </p:nvSpPr>
          <p:spPr>
            <a:xfrm>
              <a:off x="4200192" y="3293883"/>
              <a:ext cx="55949" cy="89710"/>
            </a:xfrm>
            <a:custGeom>
              <a:avLst/>
              <a:gdLst>
                <a:gd name="connsiteX0" fmla="*/ 14342 w 55949"/>
                <a:gd name="connsiteY0" fmla="*/ 79676 h 89710"/>
                <a:gd name="connsiteX1" fmla="*/ 55950 w 55949"/>
                <a:gd name="connsiteY1" fmla="*/ 79676 h 89710"/>
                <a:gd name="connsiteX2" fmla="*/ 55950 w 55949"/>
                <a:gd name="connsiteY2" fmla="*/ 89711 h 89710"/>
                <a:gd name="connsiteX3" fmla="*/ 0 w 55949"/>
                <a:gd name="connsiteY3" fmla="*/ 89711 h 89710"/>
                <a:gd name="connsiteX4" fmla="*/ 0 w 55949"/>
                <a:gd name="connsiteY4" fmla="*/ 79676 h 89710"/>
                <a:gd name="connsiteX5" fmla="*/ 18474 w 55949"/>
                <a:gd name="connsiteY5" fmla="*/ 60848 h 89710"/>
                <a:gd name="connsiteX6" fmla="*/ 33228 w 55949"/>
                <a:gd name="connsiteY6" fmla="*/ 45562 h 89710"/>
                <a:gd name="connsiteX7" fmla="*/ 41196 w 55949"/>
                <a:gd name="connsiteY7" fmla="*/ 34704 h 89710"/>
                <a:gd name="connsiteX8" fmla="*/ 43496 w 55949"/>
                <a:gd name="connsiteY8" fmla="*/ 25910 h 89710"/>
                <a:gd name="connsiteX9" fmla="*/ 38540 w 55949"/>
                <a:gd name="connsiteY9" fmla="*/ 14460 h 89710"/>
                <a:gd name="connsiteX10" fmla="*/ 25732 w 55949"/>
                <a:gd name="connsiteY10" fmla="*/ 10034 h 89710"/>
                <a:gd name="connsiteX11" fmla="*/ 13870 w 55949"/>
                <a:gd name="connsiteY11" fmla="*/ 11982 h 89710"/>
                <a:gd name="connsiteX12" fmla="*/ 590 w 55949"/>
                <a:gd name="connsiteY12" fmla="*/ 17884 h 89710"/>
                <a:gd name="connsiteX13" fmla="*/ 590 w 55949"/>
                <a:gd name="connsiteY13" fmla="*/ 5844 h 89710"/>
                <a:gd name="connsiteX14" fmla="*/ 14046 w 55949"/>
                <a:gd name="connsiteY14" fmla="*/ 1476 h 89710"/>
                <a:gd name="connsiteX15" fmla="*/ 25496 w 55949"/>
                <a:gd name="connsiteY15" fmla="*/ 0 h 89710"/>
                <a:gd name="connsiteX16" fmla="*/ 47334 w 55949"/>
                <a:gd name="connsiteY16" fmla="*/ 6846 h 89710"/>
                <a:gd name="connsiteX17" fmla="*/ 55478 w 55949"/>
                <a:gd name="connsiteY17" fmla="*/ 25142 h 89710"/>
                <a:gd name="connsiteX18" fmla="*/ 53412 w 55949"/>
                <a:gd name="connsiteY18" fmla="*/ 35470 h 89710"/>
                <a:gd name="connsiteX19" fmla="*/ 46034 w 55949"/>
                <a:gd name="connsiteY19" fmla="*/ 46920 h 89710"/>
                <a:gd name="connsiteX20" fmla="*/ 36650 w 55949"/>
                <a:gd name="connsiteY20" fmla="*/ 56836 h 89710"/>
                <a:gd name="connsiteX21" fmla="*/ 14342 w 55949"/>
                <a:gd name="connsiteY21" fmla="*/ 79676 h 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10">
                  <a:moveTo>
                    <a:pt x="14342" y="79676"/>
                  </a:moveTo>
                  <a:lnTo>
                    <a:pt x="55950" y="79676"/>
                  </a:lnTo>
                  <a:lnTo>
                    <a:pt x="55950" y="89711"/>
                  </a:lnTo>
                  <a:lnTo>
                    <a:pt x="0" y="89711"/>
                  </a:lnTo>
                  <a:lnTo>
                    <a:pt x="0" y="79676"/>
                  </a:lnTo>
                  <a:cubicBezTo>
                    <a:pt x="4525" y="74993"/>
                    <a:pt x="10684" y="68717"/>
                    <a:pt x="18474" y="60848"/>
                  </a:cubicBezTo>
                  <a:cubicBezTo>
                    <a:pt x="26303" y="52940"/>
                    <a:pt x="31222" y="47845"/>
                    <a:pt x="33228" y="45562"/>
                  </a:cubicBezTo>
                  <a:cubicBezTo>
                    <a:pt x="37044" y="41274"/>
                    <a:pt x="39699" y="37654"/>
                    <a:pt x="41196" y="34704"/>
                  </a:cubicBezTo>
                  <a:cubicBezTo>
                    <a:pt x="42730" y="31713"/>
                    <a:pt x="43496" y="28781"/>
                    <a:pt x="43496" y="25910"/>
                  </a:cubicBezTo>
                  <a:cubicBezTo>
                    <a:pt x="43496" y="21227"/>
                    <a:pt x="41844" y="17410"/>
                    <a:pt x="38540" y="14460"/>
                  </a:cubicBezTo>
                  <a:cubicBezTo>
                    <a:pt x="35273" y="11510"/>
                    <a:pt x="31005" y="10034"/>
                    <a:pt x="25732" y="10034"/>
                  </a:cubicBezTo>
                  <a:cubicBezTo>
                    <a:pt x="21995" y="10034"/>
                    <a:pt x="18041" y="10684"/>
                    <a:pt x="13870" y="11982"/>
                  </a:cubicBezTo>
                  <a:cubicBezTo>
                    <a:pt x="9738" y="13280"/>
                    <a:pt x="5312" y="15248"/>
                    <a:pt x="590" y="17884"/>
                  </a:cubicBezTo>
                  <a:lnTo>
                    <a:pt x="590" y="5844"/>
                  </a:lnTo>
                  <a:cubicBezTo>
                    <a:pt x="5391" y="3916"/>
                    <a:pt x="9875" y="2459"/>
                    <a:pt x="14046" y="1476"/>
                  </a:cubicBezTo>
                  <a:cubicBezTo>
                    <a:pt x="18217" y="492"/>
                    <a:pt x="22033" y="0"/>
                    <a:pt x="25496" y="0"/>
                  </a:cubicBezTo>
                  <a:cubicBezTo>
                    <a:pt x="34624" y="0"/>
                    <a:pt x="41904" y="2281"/>
                    <a:pt x="47334" y="6846"/>
                  </a:cubicBezTo>
                  <a:cubicBezTo>
                    <a:pt x="52764" y="11411"/>
                    <a:pt x="55478" y="17509"/>
                    <a:pt x="55478" y="25142"/>
                  </a:cubicBezTo>
                  <a:cubicBezTo>
                    <a:pt x="55478" y="28762"/>
                    <a:pt x="54789" y="32205"/>
                    <a:pt x="53412" y="35470"/>
                  </a:cubicBezTo>
                  <a:cubicBezTo>
                    <a:pt x="52075" y="38697"/>
                    <a:pt x="49615" y="42513"/>
                    <a:pt x="46034" y="46920"/>
                  </a:cubicBezTo>
                  <a:cubicBezTo>
                    <a:pt x="45051" y="48061"/>
                    <a:pt x="41923" y="51366"/>
                    <a:pt x="36650" y="56836"/>
                  </a:cubicBezTo>
                  <a:cubicBezTo>
                    <a:pt x="31378" y="62266"/>
                    <a:pt x="23941" y="69878"/>
                    <a:pt x="14342" y="7967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99271F9-8A9A-DB7A-AC84-957F0FC47997}"/>
                </a:ext>
              </a:extLst>
            </p:cNvPr>
            <p:cNvSpPr/>
            <p:nvPr/>
          </p:nvSpPr>
          <p:spPr>
            <a:xfrm>
              <a:off x="4078674" y="2760295"/>
              <a:ext cx="60906" cy="91419"/>
            </a:xfrm>
            <a:custGeom>
              <a:avLst/>
              <a:gdLst>
                <a:gd name="connsiteX0" fmla="*/ 30454 w 60906"/>
                <a:gd name="connsiteY0" fmla="*/ 9444 h 91419"/>
                <a:gd name="connsiteX1" fmla="*/ 16584 w 60906"/>
                <a:gd name="connsiteY1" fmla="*/ 18532 h 91419"/>
                <a:gd name="connsiteX2" fmla="*/ 11980 w 60906"/>
                <a:gd name="connsiteY2" fmla="*/ 45740 h 91419"/>
                <a:gd name="connsiteX3" fmla="*/ 16584 w 60906"/>
                <a:gd name="connsiteY3" fmla="*/ 72948 h 91419"/>
                <a:gd name="connsiteX4" fmla="*/ 30454 w 60906"/>
                <a:gd name="connsiteY4" fmla="*/ 81976 h 91419"/>
                <a:gd name="connsiteX5" fmla="*/ 44322 w 60906"/>
                <a:gd name="connsiteY5" fmla="*/ 72948 h 91419"/>
                <a:gd name="connsiteX6" fmla="*/ 48986 w 60906"/>
                <a:gd name="connsiteY6" fmla="*/ 45740 h 91419"/>
                <a:gd name="connsiteX7" fmla="*/ 44322 w 60906"/>
                <a:gd name="connsiteY7" fmla="*/ 18532 h 91419"/>
                <a:gd name="connsiteX8" fmla="*/ 30454 w 60906"/>
                <a:gd name="connsiteY8" fmla="*/ 9444 h 91419"/>
                <a:gd name="connsiteX9" fmla="*/ 30454 w 60906"/>
                <a:gd name="connsiteY9" fmla="*/ 0 h 91419"/>
                <a:gd name="connsiteX10" fmla="*/ 53058 w 60906"/>
                <a:gd name="connsiteY10" fmla="*/ 11746 h 91419"/>
                <a:gd name="connsiteX11" fmla="*/ 60906 w 60906"/>
                <a:gd name="connsiteY11" fmla="*/ 45740 h 91419"/>
                <a:gd name="connsiteX12" fmla="*/ 53058 w 60906"/>
                <a:gd name="connsiteY12" fmla="*/ 79734 h 91419"/>
                <a:gd name="connsiteX13" fmla="*/ 30454 w 60906"/>
                <a:gd name="connsiteY13" fmla="*/ 91420 h 91419"/>
                <a:gd name="connsiteX14" fmla="*/ 7790 w 60906"/>
                <a:gd name="connsiteY14" fmla="*/ 79734 h 91419"/>
                <a:gd name="connsiteX15" fmla="*/ 0 w 60906"/>
                <a:gd name="connsiteY15" fmla="*/ 45740 h 91419"/>
                <a:gd name="connsiteX16" fmla="*/ 7790 w 60906"/>
                <a:gd name="connsiteY16" fmla="*/ 11746 h 91419"/>
                <a:gd name="connsiteX17" fmla="*/ 30454 w 60906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9">
                  <a:moveTo>
                    <a:pt x="30454" y="9444"/>
                  </a:moveTo>
                  <a:cubicBezTo>
                    <a:pt x="24316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8"/>
                    <a:pt x="16584" y="72948"/>
                  </a:cubicBezTo>
                  <a:cubicBezTo>
                    <a:pt x="19692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2" y="72948"/>
                  </a:cubicBezTo>
                  <a:cubicBezTo>
                    <a:pt x="47431" y="66888"/>
                    <a:pt x="48986" y="57819"/>
                    <a:pt x="48986" y="45740"/>
                  </a:cubicBezTo>
                  <a:cubicBezTo>
                    <a:pt x="48986" y="33621"/>
                    <a:pt x="47431" y="24552"/>
                    <a:pt x="44322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30" y="0"/>
                    <a:pt x="47864" y="3915"/>
                    <a:pt x="53058" y="11746"/>
                  </a:cubicBezTo>
                  <a:cubicBezTo>
                    <a:pt x="58290" y="19536"/>
                    <a:pt x="60906" y="30868"/>
                    <a:pt x="60906" y="45740"/>
                  </a:cubicBezTo>
                  <a:cubicBezTo>
                    <a:pt x="60906" y="60573"/>
                    <a:pt x="58290" y="71905"/>
                    <a:pt x="53058" y="79734"/>
                  </a:cubicBezTo>
                  <a:cubicBezTo>
                    <a:pt x="47864" y="87524"/>
                    <a:pt x="40330" y="91420"/>
                    <a:pt x="30454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54C71AF-9D47-3002-336C-A3F0CB8DF8A5}"/>
                </a:ext>
              </a:extLst>
            </p:cNvPr>
            <p:cNvSpPr/>
            <p:nvPr/>
          </p:nvSpPr>
          <p:spPr>
            <a:xfrm>
              <a:off x="4160532" y="2835013"/>
              <a:ext cx="12453" cy="14990"/>
            </a:xfrm>
            <a:custGeom>
              <a:avLst/>
              <a:gdLst>
                <a:gd name="connsiteX0" fmla="*/ 0 w 12453"/>
                <a:gd name="connsiteY0" fmla="*/ 0 h 14990"/>
                <a:gd name="connsiteX1" fmla="*/ 12454 w 12453"/>
                <a:gd name="connsiteY1" fmla="*/ 0 h 14990"/>
                <a:gd name="connsiteX2" fmla="*/ 12454 w 12453"/>
                <a:gd name="connsiteY2" fmla="*/ 14990 h 14990"/>
                <a:gd name="connsiteX3" fmla="*/ 0 w 12453"/>
                <a:gd name="connsiteY3" fmla="*/ 14990 h 14990"/>
                <a:gd name="connsiteX4" fmla="*/ 0 w 12453"/>
                <a:gd name="connsiteY4" fmla="*/ 0 h 1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990">
                  <a:moveTo>
                    <a:pt x="0" y="0"/>
                  </a:moveTo>
                  <a:lnTo>
                    <a:pt x="12454" y="0"/>
                  </a:lnTo>
                  <a:lnTo>
                    <a:pt x="12454" y="14990"/>
                  </a:lnTo>
                  <a:lnTo>
                    <a:pt x="0" y="1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F970A84-70A0-5A11-4418-51F3097BF779}"/>
                </a:ext>
              </a:extLst>
            </p:cNvPr>
            <p:cNvSpPr/>
            <p:nvPr/>
          </p:nvSpPr>
          <p:spPr>
            <a:xfrm>
              <a:off x="4191930" y="2761889"/>
              <a:ext cx="64212" cy="88114"/>
            </a:xfrm>
            <a:custGeom>
              <a:avLst/>
              <a:gdLst>
                <a:gd name="connsiteX0" fmla="*/ 39778 w 64212"/>
                <a:gd name="connsiteY0" fmla="*/ 10388 h 88114"/>
                <a:gd name="connsiteX1" fmla="*/ 9678 w 64212"/>
                <a:gd name="connsiteY1" fmla="*/ 57424 h 88114"/>
                <a:gd name="connsiteX2" fmla="*/ 39778 w 64212"/>
                <a:gd name="connsiteY2" fmla="*/ 57424 h 88114"/>
                <a:gd name="connsiteX3" fmla="*/ 39778 w 64212"/>
                <a:gd name="connsiteY3" fmla="*/ 10388 h 88114"/>
                <a:gd name="connsiteX4" fmla="*/ 36650 w 64212"/>
                <a:gd name="connsiteY4" fmla="*/ 0 h 88114"/>
                <a:gd name="connsiteX5" fmla="*/ 51640 w 64212"/>
                <a:gd name="connsiteY5" fmla="*/ 0 h 88114"/>
                <a:gd name="connsiteX6" fmla="*/ 51640 w 64212"/>
                <a:gd name="connsiteY6" fmla="*/ 57424 h 88114"/>
                <a:gd name="connsiteX7" fmla="*/ 64212 w 64212"/>
                <a:gd name="connsiteY7" fmla="*/ 57424 h 88114"/>
                <a:gd name="connsiteX8" fmla="*/ 64212 w 64212"/>
                <a:gd name="connsiteY8" fmla="*/ 67340 h 88114"/>
                <a:gd name="connsiteX9" fmla="*/ 51640 w 64212"/>
                <a:gd name="connsiteY9" fmla="*/ 67340 h 88114"/>
                <a:gd name="connsiteX10" fmla="*/ 51640 w 64212"/>
                <a:gd name="connsiteY10" fmla="*/ 88114 h 88114"/>
                <a:gd name="connsiteX11" fmla="*/ 39778 w 64212"/>
                <a:gd name="connsiteY11" fmla="*/ 88114 h 88114"/>
                <a:gd name="connsiteX12" fmla="*/ 39778 w 64212"/>
                <a:gd name="connsiteY12" fmla="*/ 67340 h 88114"/>
                <a:gd name="connsiteX13" fmla="*/ 0 w 64212"/>
                <a:gd name="connsiteY13" fmla="*/ 67340 h 88114"/>
                <a:gd name="connsiteX14" fmla="*/ 0 w 64212"/>
                <a:gd name="connsiteY14" fmla="*/ 55832 h 88114"/>
                <a:gd name="connsiteX15" fmla="*/ 36650 w 64212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12" h="88114">
                  <a:moveTo>
                    <a:pt x="39778" y="10388"/>
                  </a:moveTo>
                  <a:lnTo>
                    <a:pt x="9678" y="57424"/>
                  </a:lnTo>
                  <a:lnTo>
                    <a:pt x="39778" y="57424"/>
                  </a:lnTo>
                  <a:lnTo>
                    <a:pt x="39778" y="10388"/>
                  </a:lnTo>
                  <a:moveTo>
                    <a:pt x="36650" y="0"/>
                  </a:moveTo>
                  <a:lnTo>
                    <a:pt x="51640" y="0"/>
                  </a:lnTo>
                  <a:lnTo>
                    <a:pt x="51640" y="57424"/>
                  </a:lnTo>
                  <a:lnTo>
                    <a:pt x="64212" y="57424"/>
                  </a:lnTo>
                  <a:lnTo>
                    <a:pt x="64212" y="67340"/>
                  </a:lnTo>
                  <a:lnTo>
                    <a:pt x="51640" y="67340"/>
                  </a:lnTo>
                  <a:lnTo>
                    <a:pt x="51640" y="88114"/>
                  </a:lnTo>
                  <a:lnTo>
                    <a:pt x="39778" y="88114"/>
                  </a:lnTo>
                  <a:lnTo>
                    <a:pt x="39778" y="67340"/>
                  </a:lnTo>
                  <a:lnTo>
                    <a:pt x="0" y="67340"/>
                  </a:lnTo>
                  <a:lnTo>
                    <a:pt x="0" y="55832"/>
                  </a:lnTo>
                  <a:lnTo>
                    <a:pt x="3665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1AE4BE-5F47-125E-C551-2B458502B381}"/>
                </a:ext>
              </a:extLst>
            </p:cNvPr>
            <p:cNvSpPr/>
            <p:nvPr/>
          </p:nvSpPr>
          <p:spPr>
            <a:xfrm>
              <a:off x="4079500" y="2226707"/>
              <a:ext cx="60907" cy="91419"/>
            </a:xfrm>
            <a:custGeom>
              <a:avLst/>
              <a:gdLst>
                <a:gd name="connsiteX0" fmla="*/ 30454 w 60907"/>
                <a:gd name="connsiteY0" fmla="*/ 9444 h 91419"/>
                <a:gd name="connsiteX1" fmla="*/ 16584 w 60907"/>
                <a:gd name="connsiteY1" fmla="*/ 18532 h 91419"/>
                <a:gd name="connsiteX2" fmla="*/ 11982 w 60907"/>
                <a:gd name="connsiteY2" fmla="*/ 45740 h 91419"/>
                <a:gd name="connsiteX3" fmla="*/ 16584 w 60907"/>
                <a:gd name="connsiteY3" fmla="*/ 72948 h 91419"/>
                <a:gd name="connsiteX4" fmla="*/ 30454 w 60907"/>
                <a:gd name="connsiteY4" fmla="*/ 81976 h 91419"/>
                <a:gd name="connsiteX5" fmla="*/ 44324 w 60907"/>
                <a:gd name="connsiteY5" fmla="*/ 72948 h 91419"/>
                <a:gd name="connsiteX6" fmla="*/ 48986 w 60907"/>
                <a:gd name="connsiteY6" fmla="*/ 45740 h 91419"/>
                <a:gd name="connsiteX7" fmla="*/ 44324 w 60907"/>
                <a:gd name="connsiteY7" fmla="*/ 18532 h 91419"/>
                <a:gd name="connsiteX8" fmla="*/ 30454 w 60907"/>
                <a:gd name="connsiteY8" fmla="*/ 9444 h 91419"/>
                <a:gd name="connsiteX9" fmla="*/ 30454 w 60907"/>
                <a:gd name="connsiteY9" fmla="*/ 0 h 91419"/>
                <a:gd name="connsiteX10" fmla="*/ 53058 w 60907"/>
                <a:gd name="connsiteY10" fmla="*/ 11746 h 91419"/>
                <a:gd name="connsiteX11" fmla="*/ 60908 w 60907"/>
                <a:gd name="connsiteY11" fmla="*/ 45740 h 91419"/>
                <a:gd name="connsiteX12" fmla="*/ 53058 w 60907"/>
                <a:gd name="connsiteY12" fmla="*/ 79734 h 91419"/>
                <a:gd name="connsiteX13" fmla="*/ 30454 w 60907"/>
                <a:gd name="connsiteY13" fmla="*/ 91420 h 91419"/>
                <a:gd name="connsiteX14" fmla="*/ 7790 w 60907"/>
                <a:gd name="connsiteY14" fmla="*/ 79734 h 91419"/>
                <a:gd name="connsiteX15" fmla="*/ 0 w 60907"/>
                <a:gd name="connsiteY15" fmla="*/ 45740 h 91419"/>
                <a:gd name="connsiteX16" fmla="*/ 7790 w 60907"/>
                <a:gd name="connsiteY16" fmla="*/ 11746 h 91419"/>
                <a:gd name="connsiteX17" fmla="*/ 30454 w 60907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7" h="91419">
                  <a:moveTo>
                    <a:pt x="30454" y="9444"/>
                  </a:moveTo>
                  <a:cubicBezTo>
                    <a:pt x="24316" y="9444"/>
                    <a:pt x="19693" y="12473"/>
                    <a:pt x="16584" y="18532"/>
                  </a:cubicBezTo>
                  <a:cubicBezTo>
                    <a:pt x="13516" y="24552"/>
                    <a:pt x="11982" y="33621"/>
                    <a:pt x="11982" y="45740"/>
                  </a:cubicBezTo>
                  <a:cubicBezTo>
                    <a:pt x="11982" y="57819"/>
                    <a:pt x="13516" y="66888"/>
                    <a:pt x="16584" y="72948"/>
                  </a:cubicBezTo>
                  <a:cubicBezTo>
                    <a:pt x="19693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4" y="72948"/>
                  </a:cubicBezTo>
                  <a:cubicBezTo>
                    <a:pt x="47431" y="66888"/>
                    <a:pt x="48986" y="57819"/>
                    <a:pt x="48986" y="45740"/>
                  </a:cubicBezTo>
                  <a:cubicBezTo>
                    <a:pt x="48986" y="33621"/>
                    <a:pt x="47431" y="24552"/>
                    <a:pt x="44324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30" y="0"/>
                    <a:pt x="47864" y="3915"/>
                    <a:pt x="53058" y="11746"/>
                  </a:cubicBezTo>
                  <a:cubicBezTo>
                    <a:pt x="58291" y="19536"/>
                    <a:pt x="60908" y="30868"/>
                    <a:pt x="60908" y="45740"/>
                  </a:cubicBezTo>
                  <a:cubicBezTo>
                    <a:pt x="60908" y="60573"/>
                    <a:pt x="58291" y="71905"/>
                    <a:pt x="53058" y="79734"/>
                  </a:cubicBezTo>
                  <a:cubicBezTo>
                    <a:pt x="47864" y="87524"/>
                    <a:pt x="40330" y="91420"/>
                    <a:pt x="30454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13780AA-3527-50CC-EE8E-C6D43382A81C}"/>
                </a:ext>
              </a:extLst>
            </p:cNvPr>
            <p:cNvSpPr/>
            <p:nvPr/>
          </p:nvSpPr>
          <p:spPr>
            <a:xfrm>
              <a:off x="4161358" y="2301425"/>
              <a:ext cx="12453" cy="14990"/>
            </a:xfrm>
            <a:custGeom>
              <a:avLst/>
              <a:gdLst>
                <a:gd name="connsiteX0" fmla="*/ 0 w 12453"/>
                <a:gd name="connsiteY0" fmla="*/ 0 h 14990"/>
                <a:gd name="connsiteX1" fmla="*/ 12454 w 12453"/>
                <a:gd name="connsiteY1" fmla="*/ 0 h 14990"/>
                <a:gd name="connsiteX2" fmla="*/ 12454 w 12453"/>
                <a:gd name="connsiteY2" fmla="*/ 14990 h 14990"/>
                <a:gd name="connsiteX3" fmla="*/ 0 w 12453"/>
                <a:gd name="connsiteY3" fmla="*/ 14990 h 14990"/>
                <a:gd name="connsiteX4" fmla="*/ 0 w 12453"/>
                <a:gd name="connsiteY4" fmla="*/ 0 h 1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990">
                  <a:moveTo>
                    <a:pt x="0" y="0"/>
                  </a:moveTo>
                  <a:lnTo>
                    <a:pt x="12454" y="0"/>
                  </a:lnTo>
                  <a:lnTo>
                    <a:pt x="12454" y="14990"/>
                  </a:lnTo>
                  <a:lnTo>
                    <a:pt x="0" y="1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F779EF1-EE5C-F231-FA84-B62ED8AE6D73}"/>
                </a:ext>
              </a:extLst>
            </p:cNvPr>
            <p:cNvSpPr/>
            <p:nvPr/>
          </p:nvSpPr>
          <p:spPr>
            <a:xfrm>
              <a:off x="4195294" y="2226707"/>
              <a:ext cx="60848" cy="91419"/>
            </a:xfrm>
            <a:custGeom>
              <a:avLst/>
              <a:gdLst>
                <a:gd name="connsiteX0" fmla="*/ 31456 w 60848"/>
                <a:gd name="connsiteY0" fmla="*/ 40900 h 91419"/>
                <a:gd name="connsiteX1" fmla="*/ 18708 w 60848"/>
                <a:gd name="connsiteY1" fmla="*/ 46390 h 91419"/>
                <a:gd name="connsiteX2" fmla="*/ 14046 w 60848"/>
                <a:gd name="connsiteY2" fmla="*/ 61438 h 91419"/>
                <a:gd name="connsiteX3" fmla="*/ 18708 w 60848"/>
                <a:gd name="connsiteY3" fmla="*/ 76488 h 91419"/>
                <a:gd name="connsiteX4" fmla="*/ 31456 w 60848"/>
                <a:gd name="connsiteY4" fmla="*/ 81976 h 91419"/>
                <a:gd name="connsiteX5" fmla="*/ 44146 w 60848"/>
                <a:gd name="connsiteY5" fmla="*/ 76488 h 91419"/>
                <a:gd name="connsiteX6" fmla="*/ 48868 w 60848"/>
                <a:gd name="connsiteY6" fmla="*/ 61438 h 91419"/>
                <a:gd name="connsiteX7" fmla="*/ 44146 w 60848"/>
                <a:gd name="connsiteY7" fmla="*/ 46390 h 91419"/>
                <a:gd name="connsiteX8" fmla="*/ 31456 w 60848"/>
                <a:gd name="connsiteY8" fmla="*/ 40900 h 91419"/>
                <a:gd name="connsiteX9" fmla="*/ 55122 w 60848"/>
                <a:gd name="connsiteY9" fmla="*/ 3542 h 91419"/>
                <a:gd name="connsiteX10" fmla="*/ 55122 w 60848"/>
                <a:gd name="connsiteY10" fmla="*/ 14402 h 91419"/>
                <a:gd name="connsiteX11" fmla="*/ 46034 w 60848"/>
                <a:gd name="connsiteY11" fmla="*/ 11156 h 91419"/>
                <a:gd name="connsiteX12" fmla="*/ 37004 w 60848"/>
                <a:gd name="connsiteY12" fmla="*/ 10034 h 91419"/>
                <a:gd name="connsiteX13" fmla="*/ 18944 w 60848"/>
                <a:gd name="connsiteY13" fmla="*/ 18002 h 91419"/>
                <a:gd name="connsiteX14" fmla="*/ 11862 w 60848"/>
                <a:gd name="connsiteY14" fmla="*/ 42080 h 91419"/>
                <a:gd name="connsiteX15" fmla="*/ 20598 w 60848"/>
                <a:gd name="connsiteY15" fmla="*/ 34232 h 91419"/>
                <a:gd name="connsiteX16" fmla="*/ 32164 w 60848"/>
                <a:gd name="connsiteY16" fmla="*/ 31458 h 91419"/>
                <a:gd name="connsiteX17" fmla="*/ 53116 w 60848"/>
                <a:gd name="connsiteY17" fmla="*/ 39542 h 91419"/>
                <a:gd name="connsiteX18" fmla="*/ 60848 w 60848"/>
                <a:gd name="connsiteY18" fmla="*/ 61438 h 91419"/>
                <a:gd name="connsiteX19" fmla="*/ 52822 w 60848"/>
                <a:gd name="connsiteY19" fmla="*/ 83216 h 91419"/>
                <a:gd name="connsiteX20" fmla="*/ 31456 w 60848"/>
                <a:gd name="connsiteY20" fmla="*/ 91420 h 91419"/>
                <a:gd name="connsiteX21" fmla="*/ 8086 w 60848"/>
                <a:gd name="connsiteY21" fmla="*/ 79734 h 91419"/>
                <a:gd name="connsiteX22" fmla="*/ 0 w 60848"/>
                <a:gd name="connsiteY22" fmla="*/ 45740 h 91419"/>
                <a:gd name="connsiteX23" fmla="*/ 9916 w 60848"/>
                <a:gd name="connsiteY23" fmla="*/ 12454 h 91419"/>
                <a:gd name="connsiteX24" fmla="*/ 36532 w 60848"/>
                <a:gd name="connsiteY24" fmla="*/ 0 h 91419"/>
                <a:gd name="connsiteX25" fmla="*/ 45562 w 60848"/>
                <a:gd name="connsiteY25" fmla="*/ 886 h 91419"/>
                <a:gd name="connsiteX26" fmla="*/ 55122 w 60848"/>
                <a:gd name="connsiteY26" fmla="*/ 3542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48" h="91419">
                  <a:moveTo>
                    <a:pt x="31456" y="40900"/>
                  </a:moveTo>
                  <a:cubicBezTo>
                    <a:pt x="26105" y="40900"/>
                    <a:pt x="21857" y="42730"/>
                    <a:pt x="18708" y="46390"/>
                  </a:cubicBezTo>
                  <a:cubicBezTo>
                    <a:pt x="15601" y="50048"/>
                    <a:pt x="14046" y="55064"/>
                    <a:pt x="14046" y="61438"/>
                  </a:cubicBezTo>
                  <a:cubicBezTo>
                    <a:pt x="14046" y="67773"/>
                    <a:pt x="15601" y="72789"/>
                    <a:pt x="18708" y="76488"/>
                  </a:cubicBezTo>
                  <a:cubicBezTo>
                    <a:pt x="21857" y="80146"/>
                    <a:pt x="26105" y="81976"/>
                    <a:pt x="31456" y="81976"/>
                  </a:cubicBezTo>
                  <a:cubicBezTo>
                    <a:pt x="36807" y="81976"/>
                    <a:pt x="41038" y="80146"/>
                    <a:pt x="44146" y="76488"/>
                  </a:cubicBezTo>
                  <a:cubicBezTo>
                    <a:pt x="47294" y="72789"/>
                    <a:pt x="48868" y="67773"/>
                    <a:pt x="48868" y="61438"/>
                  </a:cubicBezTo>
                  <a:cubicBezTo>
                    <a:pt x="48868" y="55064"/>
                    <a:pt x="47294" y="50048"/>
                    <a:pt x="44146" y="46390"/>
                  </a:cubicBezTo>
                  <a:cubicBezTo>
                    <a:pt x="41038" y="42730"/>
                    <a:pt x="36807" y="40900"/>
                    <a:pt x="31456" y="40900"/>
                  </a:cubicBezTo>
                  <a:moveTo>
                    <a:pt x="55122" y="3542"/>
                  </a:moveTo>
                  <a:lnTo>
                    <a:pt x="55122" y="14402"/>
                  </a:lnTo>
                  <a:cubicBezTo>
                    <a:pt x="52133" y="12984"/>
                    <a:pt x="49104" y="11903"/>
                    <a:pt x="46034" y="11156"/>
                  </a:cubicBezTo>
                  <a:cubicBezTo>
                    <a:pt x="43005" y="10408"/>
                    <a:pt x="39995" y="10034"/>
                    <a:pt x="37004" y="10034"/>
                  </a:cubicBezTo>
                  <a:cubicBezTo>
                    <a:pt x="29135" y="10034"/>
                    <a:pt x="23115" y="12690"/>
                    <a:pt x="18944" y="18002"/>
                  </a:cubicBezTo>
                  <a:cubicBezTo>
                    <a:pt x="14814" y="23312"/>
                    <a:pt x="12452" y="31338"/>
                    <a:pt x="11862" y="42080"/>
                  </a:cubicBezTo>
                  <a:cubicBezTo>
                    <a:pt x="14183" y="38658"/>
                    <a:pt x="17095" y="36041"/>
                    <a:pt x="20598" y="34232"/>
                  </a:cubicBezTo>
                  <a:cubicBezTo>
                    <a:pt x="24099" y="32383"/>
                    <a:pt x="27955" y="31458"/>
                    <a:pt x="32164" y="31458"/>
                  </a:cubicBezTo>
                  <a:cubicBezTo>
                    <a:pt x="41018" y="31458"/>
                    <a:pt x="48001" y="34153"/>
                    <a:pt x="53116" y="39542"/>
                  </a:cubicBezTo>
                  <a:cubicBezTo>
                    <a:pt x="58271" y="44893"/>
                    <a:pt x="60848" y="52193"/>
                    <a:pt x="60848" y="61438"/>
                  </a:cubicBezTo>
                  <a:cubicBezTo>
                    <a:pt x="60848" y="70487"/>
                    <a:pt x="58173" y="77747"/>
                    <a:pt x="52822" y="83216"/>
                  </a:cubicBezTo>
                  <a:cubicBezTo>
                    <a:pt x="47471" y="88685"/>
                    <a:pt x="40348" y="91420"/>
                    <a:pt x="31456" y="91420"/>
                  </a:cubicBezTo>
                  <a:cubicBezTo>
                    <a:pt x="21267" y="91420"/>
                    <a:pt x="13476" y="87524"/>
                    <a:pt x="8086" y="79734"/>
                  </a:cubicBezTo>
                  <a:cubicBezTo>
                    <a:pt x="2695" y="71905"/>
                    <a:pt x="0" y="60573"/>
                    <a:pt x="0" y="45740"/>
                  </a:cubicBezTo>
                  <a:cubicBezTo>
                    <a:pt x="0" y="31812"/>
                    <a:pt x="3306" y="20716"/>
                    <a:pt x="9916" y="12454"/>
                  </a:cubicBezTo>
                  <a:cubicBezTo>
                    <a:pt x="16526" y="4151"/>
                    <a:pt x="25397" y="0"/>
                    <a:pt x="36532" y="0"/>
                  </a:cubicBezTo>
                  <a:cubicBezTo>
                    <a:pt x="39523" y="0"/>
                    <a:pt x="42533" y="296"/>
                    <a:pt x="45562" y="886"/>
                  </a:cubicBezTo>
                  <a:cubicBezTo>
                    <a:pt x="48632" y="1476"/>
                    <a:pt x="51818" y="2362"/>
                    <a:pt x="55122" y="354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F5A916A-541A-A975-B9BF-BB7586343576}"/>
                </a:ext>
              </a:extLst>
            </p:cNvPr>
            <p:cNvSpPr/>
            <p:nvPr/>
          </p:nvSpPr>
          <p:spPr>
            <a:xfrm>
              <a:off x="3938652" y="3111610"/>
              <a:ext cx="88859" cy="73026"/>
            </a:xfrm>
            <a:custGeom>
              <a:avLst/>
              <a:gdLst>
                <a:gd name="connsiteX0" fmla="*/ 22317 w 88859"/>
                <a:gd name="connsiteY0" fmla="*/ 0 h 73026"/>
                <a:gd name="connsiteX1" fmla="*/ 41905 w 88859"/>
                <a:gd name="connsiteY1" fmla="*/ 5051 h 73026"/>
                <a:gd name="connsiteX2" fmla="*/ 57466 w 88859"/>
                <a:gd name="connsiteY2" fmla="*/ 17882 h 73026"/>
                <a:gd name="connsiteX3" fmla="*/ 63335 w 88859"/>
                <a:gd name="connsiteY3" fmla="*/ 33716 h 73026"/>
                <a:gd name="connsiteX4" fmla="*/ 60742 w 88859"/>
                <a:gd name="connsiteY4" fmla="*/ 41700 h 73026"/>
                <a:gd name="connsiteX5" fmla="*/ 54326 w 88859"/>
                <a:gd name="connsiteY5" fmla="*/ 46546 h 73026"/>
                <a:gd name="connsiteX6" fmla="*/ 70092 w 88859"/>
                <a:gd name="connsiteY6" fmla="*/ 50641 h 73026"/>
                <a:gd name="connsiteX7" fmla="*/ 82308 w 88859"/>
                <a:gd name="connsiteY7" fmla="*/ 53440 h 73026"/>
                <a:gd name="connsiteX8" fmla="*/ 83196 w 88859"/>
                <a:gd name="connsiteY8" fmla="*/ 53303 h 73026"/>
                <a:gd name="connsiteX9" fmla="*/ 83810 w 88859"/>
                <a:gd name="connsiteY9" fmla="*/ 52552 h 73026"/>
                <a:gd name="connsiteX10" fmla="*/ 84356 w 88859"/>
                <a:gd name="connsiteY10" fmla="*/ 50437 h 73026"/>
                <a:gd name="connsiteX11" fmla="*/ 84561 w 88859"/>
                <a:gd name="connsiteY11" fmla="*/ 46410 h 73026"/>
                <a:gd name="connsiteX12" fmla="*/ 84561 w 88859"/>
                <a:gd name="connsiteY12" fmla="*/ 44636 h 73026"/>
                <a:gd name="connsiteX13" fmla="*/ 84970 w 88859"/>
                <a:gd name="connsiteY13" fmla="*/ 43611 h 73026"/>
                <a:gd name="connsiteX14" fmla="*/ 86062 w 88859"/>
                <a:gd name="connsiteY14" fmla="*/ 43065 h 73026"/>
                <a:gd name="connsiteX15" fmla="*/ 88860 w 88859"/>
                <a:gd name="connsiteY15" fmla="*/ 45591 h 73026"/>
                <a:gd name="connsiteX16" fmla="*/ 88656 w 88859"/>
                <a:gd name="connsiteY16" fmla="*/ 52484 h 73026"/>
                <a:gd name="connsiteX17" fmla="*/ 88450 w 88859"/>
                <a:gd name="connsiteY17" fmla="*/ 59445 h 73026"/>
                <a:gd name="connsiteX18" fmla="*/ 88656 w 88859"/>
                <a:gd name="connsiteY18" fmla="*/ 65383 h 73026"/>
                <a:gd name="connsiteX19" fmla="*/ 88860 w 88859"/>
                <a:gd name="connsiteY19" fmla="*/ 71183 h 73026"/>
                <a:gd name="connsiteX20" fmla="*/ 87222 w 88859"/>
                <a:gd name="connsiteY20" fmla="*/ 73026 h 73026"/>
                <a:gd name="connsiteX21" fmla="*/ 85653 w 88859"/>
                <a:gd name="connsiteY21" fmla="*/ 72754 h 73026"/>
                <a:gd name="connsiteX22" fmla="*/ 84834 w 88859"/>
                <a:gd name="connsiteY22" fmla="*/ 72004 h 73026"/>
                <a:gd name="connsiteX23" fmla="*/ 84561 w 88859"/>
                <a:gd name="connsiteY23" fmla="*/ 70979 h 73026"/>
                <a:gd name="connsiteX24" fmla="*/ 84561 w 88859"/>
                <a:gd name="connsiteY24" fmla="*/ 69751 h 73026"/>
                <a:gd name="connsiteX25" fmla="*/ 84015 w 88859"/>
                <a:gd name="connsiteY25" fmla="*/ 65246 h 73026"/>
                <a:gd name="connsiteX26" fmla="*/ 82513 w 88859"/>
                <a:gd name="connsiteY26" fmla="*/ 63403 h 73026"/>
                <a:gd name="connsiteX27" fmla="*/ 78828 w 88859"/>
                <a:gd name="connsiteY27" fmla="*/ 62244 h 73026"/>
                <a:gd name="connsiteX28" fmla="*/ 16585 w 88859"/>
                <a:gd name="connsiteY28" fmla="*/ 46546 h 73026"/>
                <a:gd name="connsiteX29" fmla="*/ 9487 w 88859"/>
                <a:gd name="connsiteY29" fmla="*/ 45591 h 73026"/>
                <a:gd name="connsiteX30" fmla="*/ 4436 w 88859"/>
                <a:gd name="connsiteY30" fmla="*/ 46751 h 73026"/>
                <a:gd name="connsiteX31" fmla="*/ 3071 w 88859"/>
                <a:gd name="connsiteY31" fmla="*/ 49959 h 73026"/>
                <a:gd name="connsiteX32" fmla="*/ 7303 w 88859"/>
                <a:gd name="connsiteY32" fmla="*/ 55827 h 73026"/>
                <a:gd name="connsiteX33" fmla="*/ 19724 w 88859"/>
                <a:gd name="connsiteY33" fmla="*/ 60128 h 73026"/>
                <a:gd name="connsiteX34" fmla="*/ 22454 w 88859"/>
                <a:gd name="connsiteY34" fmla="*/ 61151 h 73026"/>
                <a:gd name="connsiteX35" fmla="*/ 22932 w 88859"/>
                <a:gd name="connsiteY35" fmla="*/ 62516 h 73026"/>
                <a:gd name="connsiteX36" fmla="*/ 21499 w 88859"/>
                <a:gd name="connsiteY36" fmla="*/ 64222 h 73026"/>
                <a:gd name="connsiteX37" fmla="*/ 18973 w 88859"/>
                <a:gd name="connsiteY37" fmla="*/ 63676 h 73026"/>
                <a:gd name="connsiteX38" fmla="*/ 13445 w 88859"/>
                <a:gd name="connsiteY38" fmla="*/ 62107 h 73026"/>
                <a:gd name="connsiteX39" fmla="*/ 7985 w 88859"/>
                <a:gd name="connsiteY39" fmla="*/ 59854 h 73026"/>
                <a:gd name="connsiteX40" fmla="*/ 5596 w 88859"/>
                <a:gd name="connsiteY40" fmla="*/ 58558 h 73026"/>
                <a:gd name="connsiteX41" fmla="*/ 3140 w 88859"/>
                <a:gd name="connsiteY41" fmla="*/ 56715 h 73026"/>
                <a:gd name="connsiteX42" fmla="*/ 819 w 88859"/>
                <a:gd name="connsiteY42" fmla="*/ 53575 h 73026"/>
                <a:gd name="connsiteX43" fmla="*/ 0 w 88859"/>
                <a:gd name="connsiteY43" fmla="*/ 49481 h 73026"/>
                <a:gd name="connsiteX44" fmla="*/ 2594 w 88859"/>
                <a:gd name="connsiteY44" fmla="*/ 41496 h 73026"/>
                <a:gd name="connsiteX45" fmla="*/ 10442 w 88859"/>
                <a:gd name="connsiteY45" fmla="*/ 36923 h 73026"/>
                <a:gd name="connsiteX46" fmla="*/ 2935 w 88859"/>
                <a:gd name="connsiteY46" fmla="*/ 28255 h 73026"/>
                <a:gd name="connsiteX47" fmla="*/ 0 w 88859"/>
                <a:gd name="connsiteY47" fmla="*/ 18632 h 73026"/>
                <a:gd name="connsiteX48" fmla="*/ 6279 w 88859"/>
                <a:gd name="connsiteY48" fmla="*/ 5324 h 73026"/>
                <a:gd name="connsiteX49" fmla="*/ 22317 w 88859"/>
                <a:gd name="connsiteY49" fmla="*/ 0 h 73026"/>
                <a:gd name="connsiteX50" fmla="*/ 16175 w 88859"/>
                <a:gd name="connsiteY50" fmla="*/ 10101 h 73026"/>
                <a:gd name="connsiteX51" fmla="*/ 6552 w 88859"/>
                <a:gd name="connsiteY51" fmla="*/ 12490 h 73026"/>
                <a:gd name="connsiteX52" fmla="*/ 3071 w 88859"/>
                <a:gd name="connsiteY52" fmla="*/ 19042 h 73026"/>
                <a:gd name="connsiteX53" fmla="*/ 8395 w 88859"/>
                <a:gd name="connsiteY53" fmla="*/ 30371 h 73026"/>
                <a:gd name="connsiteX54" fmla="*/ 18154 w 88859"/>
                <a:gd name="connsiteY54" fmla="*/ 37606 h 73026"/>
                <a:gd name="connsiteX55" fmla="*/ 45522 w 88859"/>
                <a:gd name="connsiteY55" fmla="*/ 44499 h 73026"/>
                <a:gd name="connsiteX56" fmla="*/ 47774 w 88859"/>
                <a:gd name="connsiteY56" fmla="*/ 44908 h 73026"/>
                <a:gd name="connsiteX57" fmla="*/ 49412 w 88859"/>
                <a:gd name="connsiteY57" fmla="*/ 44704 h 73026"/>
                <a:gd name="connsiteX58" fmla="*/ 52484 w 88859"/>
                <a:gd name="connsiteY58" fmla="*/ 43680 h 73026"/>
                <a:gd name="connsiteX59" fmla="*/ 56101 w 88859"/>
                <a:gd name="connsiteY59" fmla="*/ 41768 h 73026"/>
                <a:gd name="connsiteX60" fmla="*/ 58967 w 88859"/>
                <a:gd name="connsiteY60" fmla="*/ 38562 h 73026"/>
                <a:gd name="connsiteX61" fmla="*/ 60196 w 88859"/>
                <a:gd name="connsiteY61" fmla="*/ 33851 h 73026"/>
                <a:gd name="connsiteX62" fmla="*/ 56510 w 88859"/>
                <a:gd name="connsiteY62" fmla="*/ 25184 h 73026"/>
                <a:gd name="connsiteX63" fmla="*/ 45863 w 88859"/>
                <a:gd name="connsiteY63" fmla="*/ 17199 h 73026"/>
                <a:gd name="connsiteX64" fmla="*/ 31668 w 88859"/>
                <a:gd name="connsiteY64" fmla="*/ 12626 h 73026"/>
                <a:gd name="connsiteX65" fmla="*/ 16175 w 88859"/>
                <a:gd name="connsiteY65" fmla="*/ 10101 h 7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859" h="73026">
                  <a:moveTo>
                    <a:pt x="22317" y="0"/>
                  </a:moveTo>
                  <a:cubicBezTo>
                    <a:pt x="28960" y="0"/>
                    <a:pt x="35490" y="1684"/>
                    <a:pt x="41905" y="5051"/>
                  </a:cubicBezTo>
                  <a:cubicBezTo>
                    <a:pt x="48320" y="8371"/>
                    <a:pt x="53507" y="12649"/>
                    <a:pt x="57466" y="17882"/>
                  </a:cubicBezTo>
                  <a:cubicBezTo>
                    <a:pt x="61379" y="23114"/>
                    <a:pt x="63335" y="28392"/>
                    <a:pt x="63335" y="33716"/>
                  </a:cubicBezTo>
                  <a:cubicBezTo>
                    <a:pt x="63335" y="36901"/>
                    <a:pt x="62471" y="39563"/>
                    <a:pt x="60742" y="41700"/>
                  </a:cubicBezTo>
                  <a:cubicBezTo>
                    <a:pt x="58967" y="43793"/>
                    <a:pt x="56829" y="45408"/>
                    <a:pt x="54326" y="46546"/>
                  </a:cubicBezTo>
                  <a:cubicBezTo>
                    <a:pt x="57420" y="47409"/>
                    <a:pt x="62675" y="48775"/>
                    <a:pt x="70092" y="50641"/>
                  </a:cubicBezTo>
                  <a:cubicBezTo>
                    <a:pt x="77508" y="52507"/>
                    <a:pt x="81580" y="53440"/>
                    <a:pt x="82308" y="53440"/>
                  </a:cubicBezTo>
                  <a:cubicBezTo>
                    <a:pt x="82718" y="53440"/>
                    <a:pt x="83014" y="53394"/>
                    <a:pt x="83196" y="53303"/>
                  </a:cubicBezTo>
                  <a:cubicBezTo>
                    <a:pt x="83378" y="53211"/>
                    <a:pt x="83582" y="52962"/>
                    <a:pt x="83810" y="52552"/>
                  </a:cubicBezTo>
                  <a:cubicBezTo>
                    <a:pt x="84083" y="52143"/>
                    <a:pt x="84265" y="51438"/>
                    <a:pt x="84356" y="50437"/>
                  </a:cubicBezTo>
                  <a:cubicBezTo>
                    <a:pt x="84492" y="49436"/>
                    <a:pt x="84561" y="48093"/>
                    <a:pt x="84561" y="46410"/>
                  </a:cubicBezTo>
                  <a:cubicBezTo>
                    <a:pt x="84561" y="45546"/>
                    <a:pt x="84561" y="44955"/>
                    <a:pt x="84561" y="44636"/>
                  </a:cubicBezTo>
                  <a:cubicBezTo>
                    <a:pt x="84606" y="44271"/>
                    <a:pt x="84743" y="43930"/>
                    <a:pt x="84970" y="43611"/>
                  </a:cubicBezTo>
                  <a:cubicBezTo>
                    <a:pt x="85198" y="43247"/>
                    <a:pt x="85562" y="43065"/>
                    <a:pt x="86062" y="43065"/>
                  </a:cubicBezTo>
                  <a:cubicBezTo>
                    <a:pt x="87927" y="43065"/>
                    <a:pt x="88860" y="43907"/>
                    <a:pt x="88860" y="45591"/>
                  </a:cubicBezTo>
                  <a:cubicBezTo>
                    <a:pt x="88860" y="47092"/>
                    <a:pt x="88791" y="49389"/>
                    <a:pt x="88656" y="52484"/>
                  </a:cubicBezTo>
                  <a:cubicBezTo>
                    <a:pt x="88519" y="55577"/>
                    <a:pt x="88450" y="57898"/>
                    <a:pt x="88450" y="59445"/>
                  </a:cubicBezTo>
                  <a:cubicBezTo>
                    <a:pt x="88450" y="60765"/>
                    <a:pt x="88519" y="62745"/>
                    <a:pt x="88656" y="65383"/>
                  </a:cubicBezTo>
                  <a:cubicBezTo>
                    <a:pt x="88791" y="68022"/>
                    <a:pt x="88860" y="69955"/>
                    <a:pt x="88860" y="71183"/>
                  </a:cubicBezTo>
                  <a:cubicBezTo>
                    <a:pt x="88860" y="72412"/>
                    <a:pt x="88313" y="73026"/>
                    <a:pt x="87222" y="73026"/>
                  </a:cubicBezTo>
                  <a:cubicBezTo>
                    <a:pt x="86585" y="73026"/>
                    <a:pt x="86062" y="72936"/>
                    <a:pt x="85653" y="72754"/>
                  </a:cubicBezTo>
                  <a:cubicBezTo>
                    <a:pt x="85289" y="72617"/>
                    <a:pt x="85016" y="72366"/>
                    <a:pt x="84834" y="72004"/>
                  </a:cubicBezTo>
                  <a:cubicBezTo>
                    <a:pt x="84697" y="71639"/>
                    <a:pt x="84606" y="71298"/>
                    <a:pt x="84561" y="70979"/>
                  </a:cubicBezTo>
                  <a:cubicBezTo>
                    <a:pt x="84561" y="70707"/>
                    <a:pt x="84561" y="70298"/>
                    <a:pt x="84561" y="69751"/>
                  </a:cubicBezTo>
                  <a:cubicBezTo>
                    <a:pt x="84561" y="67658"/>
                    <a:pt x="84379" y="66157"/>
                    <a:pt x="84015" y="65246"/>
                  </a:cubicBezTo>
                  <a:cubicBezTo>
                    <a:pt x="83696" y="64336"/>
                    <a:pt x="83196" y="63723"/>
                    <a:pt x="82513" y="63403"/>
                  </a:cubicBezTo>
                  <a:cubicBezTo>
                    <a:pt x="81876" y="63039"/>
                    <a:pt x="80648" y="62653"/>
                    <a:pt x="78828" y="62244"/>
                  </a:cubicBezTo>
                  <a:lnTo>
                    <a:pt x="16585" y="46546"/>
                  </a:lnTo>
                  <a:cubicBezTo>
                    <a:pt x="13809" y="45909"/>
                    <a:pt x="11443" y="45591"/>
                    <a:pt x="9487" y="45591"/>
                  </a:cubicBezTo>
                  <a:cubicBezTo>
                    <a:pt x="7030" y="45591"/>
                    <a:pt x="5346" y="45977"/>
                    <a:pt x="4436" y="46751"/>
                  </a:cubicBezTo>
                  <a:cubicBezTo>
                    <a:pt x="3526" y="47525"/>
                    <a:pt x="3071" y="48594"/>
                    <a:pt x="3071" y="49959"/>
                  </a:cubicBezTo>
                  <a:cubicBezTo>
                    <a:pt x="3071" y="52325"/>
                    <a:pt x="4482" y="54282"/>
                    <a:pt x="7303" y="55827"/>
                  </a:cubicBezTo>
                  <a:cubicBezTo>
                    <a:pt x="10124" y="57375"/>
                    <a:pt x="14264" y="58808"/>
                    <a:pt x="19724" y="60128"/>
                  </a:cubicBezTo>
                  <a:cubicBezTo>
                    <a:pt x="21226" y="60538"/>
                    <a:pt x="22135" y="60879"/>
                    <a:pt x="22454" y="61151"/>
                  </a:cubicBezTo>
                  <a:cubicBezTo>
                    <a:pt x="22772" y="61378"/>
                    <a:pt x="22932" y="61833"/>
                    <a:pt x="22932" y="62516"/>
                  </a:cubicBezTo>
                  <a:cubicBezTo>
                    <a:pt x="22886" y="63654"/>
                    <a:pt x="22409" y="64222"/>
                    <a:pt x="21499" y="64222"/>
                  </a:cubicBezTo>
                  <a:cubicBezTo>
                    <a:pt x="21271" y="64222"/>
                    <a:pt x="20429" y="64040"/>
                    <a:pt x="18973" y="63676"/>
                  </a:cubicBezTo>
                  <a:cubicBezTo>
                    <a:pt x="17472" y="63313"/>
                    <a:pt x="15629" y="62790"/>
                    <a:pt x="13445" y="62107"/>
                  </a:cubicBezTo>
                  <a:cubicBezTo>
                    <a:pt x="11216" y="61380"/>
                    <a:pt x="9396" y="60628"/>
                    <a:pt x="7985" y="59854"/>
                  </a:cubicBezTo>
                  <a:cubicBezTo>
                    <a:pt x="7030" y="59400"/>
                    <a:pt x="6234" y="58967"/>
                    <a:pt x="5596" y="58558"/>
                  </a:cubicBezTo>
                  <a:cubicBezTo>
                    <a:pt x="4959" y="58148"/>
                    <a:pt x="4141" y="57534"/>
                    <a:pt x="3140" y="56715"/>
                  </a:cubicBezTo>
                  <a:cubicBezTo>
                    <a:pt x="2138" y="55851"/>
                    <a:pt x="1365" y="54803"/>
                    <a:pt x="819" y="53575"/>
                  </a:cubicBezTo>
                  <a:cubicBezTo>
                    <a:pt x="273" y="52347"/>
                    <a:pt x="0" y="50983"/>
                    <a:pt x="0" y="49481"/>
                  </a:cubicBezTo>
                  <a:cubicBezTo>
                    <a:pt x="0" y="46569"/>
                    <a:pt x="865" y="43907"/>
                    <a:pt x="2594" y="41496"/>
                  </a:cubicBezTo>
                  <a:cubicBezTo>
                    <a:pt x="4323" y="39085"/>
                    <a:pt x="6939" y="37559"/>
                    <a:pt x="10442" y="36923"/>
                  </a:cubicBezTo>
                  <a:cubicBezTo>
                    <a:pt x="7394" y="34329"/>
                    <a:pt x="4891" y="31440"/>
                    <a:pt x="2935" y="28255"/>
                  </a:cubicBezTo>
                  <a:cubicBezTo>
                    <a:pt x="978" y="25071"/>
                    <a:pt x="0" y="21862"/>
                    <a:pt x="0" y="18632"/>
                  </a:cubicBezTo>
                  <a:cubicBezTo>
                    <a:pt x="0" y="13264"/>
                    <a:pt x="2093" y="8827"/>
                    <a:pt x="6279" y="5324"/>
                  </a:cubicBezTo>
                  <a:cubicBezTo>
                    <a:pt x="10419" y="1775"/>
                    <a:pt x="15766" y="0"/>
                    <a:pt x="22317" y="0"/>
                  </a:cubicBezTo>
                  <a:moveTo>
                    <a:pt x="16175" y="10101"/>
                  </a:moveTo>
                  <a:cubicBezTo>
                    <a:pt x="12035" y="10101"/>
                    <a:pt x="8827" y="10898"/>
                    <a:pt x="6552" y="12490"/>
                  </a:cubicBezTo>
                  <a:cubicBezTo>
                    <a:pt x="4232" y="14037"/>
                    <a:pt x="3071" y="16221"/>
                    <a:pt x="3071" y="19042"/>
                  </a:cubicBezTo>
                  <a:cubicBezTo>
                    <a:pt x="3071" y="22546"/>
                    <a:pt x="4846" y="26322"/>
                    <a:pt x="8395" y="30371"/>
                  </a:cubicBezTo>
                  <a:cubicBezTo>
                    <a:pt x="11762" y="34376"/>
                    <a:pt x="15015" y="36787"/>
                    <a:pt x="18154" y="37606"/>
                  </a:cubicBezTo>
                  <a:lnTo>
                    <a:pt x="45522" y="44499"/>
                  </a:lnTo>
                  <a:lnTo>
                    <a:pt x="47774" y="44908"/>
                  </a:lnTo>
                  <a:cubicBezTo>
                    <a:pt x="48047" y="44908"/>
                    <a:pt x="48593" y="44839"/>
                    <a:pt x="49412" y="44704"/>
                  </a:cubicBezTo>
                  <a:cubicBezTo>
                    <a:pt x="50186" y="44522"/>
                    <a:pt x="51210" y="44179"/>
                    <a:pt x="52484" y="43680"/>
                  </a:cubicBezTo>
                  <a:cubicBezTo>
                    <a:pt x="53758" y="43133"/>
                    <a:pt x="54963" y="42497"/>
                    <a:pt x="56101" y="41768"/>
                  </a:cubicBezTo>
                  <a:cubicBezTo>
                    <a:pt x="57193" y="40995"/>
                    <a:pt x="58148" y="39927"/>
                    <a:pt x="58967" y="38562"/>
                  </a:cubicBezTo>
                  <a:cubicBezTo>
                    <a:pt x="59786" y="37150"/>
                    <a:pt x="60196" y="35581"/>
                    <a:pt x="60196" y="33851"/>
                  </a:cubicBezTo>
                  <a:cubicBezTo>
                    <a:pt x="60196" y="31076"/>
                    <a:pt x="58967" y="28187"/>
                    <a:pt x="56510" y="25184"/>
                  </a:cubicBezTo>
                  <a:cubicBezTo>
                    <a:pt x="54053" y="22135"/>
                    <a:pt x="50504" y="19473"/>
                    <a:pt x="45863" y="17199"/>
                  </a:cubicBezTo>
                  <a:cubicBezTo>
                    <a:pt x="42860" y="15789"/>
                    <a:pt x="38128" y="14265"/>
                    <a:pt x="31668" y="12626"/>
                  </a:cubicBezTo>
                  <a:cubicBezTo>
                    <a:pt x="25161" y="10943"/>
                    <a:pt x="19997" y="10101"/>
                    <a:pt x="16175" y="1010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49DB64B-5E76-E670-21B0-07A867BEC1C7}"/>
                </a:ext>
              </a:extLst>
            </p:cNvPr>
            <p:cNvSpPr/>
            <p:nvPr/>
          </p:nvSpPr>
          <p:spPr>
            <a:xfrm>
              <a:off x="3895587" y="3063577"/>
              <a:ext cx="139774" cy="32417"/>
            </a:xfrm>
            <a:custGeom>
              <a:avLst/>
              <a:gdLst>
                <a:gd name="connsiteX0" fmla="*/ 69887 w 139774"/>
                <a:gd name="connsiteY0" fmla="*/ 32418 h 32417"/>
                <a:gd name="connsiteX1" fmla="*/ 27231 w 139774"/>
                <a:gd name="connsiteY1" fmla="*/ 23614 h 32417"/>
                <a:gd name="connsiteX2" fmla="*/ 12558 w 139774"/>
                <a:gd name="connsiteY2" fmla="*/ 14606 h 32417"/>
                <a:gd name="connsiteX3" fmla="*/ 2935 w 139774"/>
                <a:gd name="connsiteY3" fmla="*/ 5868 h 32417"/>
                <a:gd name="connsiteX4" fmla="*/ 0 w 139774"/>
                <a:gd name="connsiteY4" fmla="*/ 1432 h 32417"/>
                <a:gd name="connsiteX5" fmla="*/ 1365 w 139774"/>
                <a:gd name="connsiteY5" fmla="*/ 0 h 32417"/>
                <a:gd name="connsiteX6" fmla="*/ 3754 w 139774"/>
                <a:gd name="connsiteY6" fmla="*/ 1843 h 32417"/>
                <a:gd name="connsiteX7" fmla="*/ 69887 w 139774"/>
                <a:gd name="connsiteY7" fmla="*/ 24295 h 32417"/>
                <a:gd name="connsiteX8" fmla="*/ 135270 w 139774"/>
                <a:gd name="connsiteY8" fmla="*/ 2388 h 32417"/>
                <a:gd name="connsiteX9" fmla="*/ 138410 w 139774"/>
                <a:gd name="connsiteY9" fmla="*/ 0 h 32417"/>
                <a:gd name="connsiteX10" fmla="*/ 139775 w 139774"/>
                <a:gd name="connsiteY10" fmla="*/ 1432 h 32417"/>
                <a:gd name="connsiteX11" fmla="*/ 136976 w 139774"/>
                <a:gd name="connsiteY11" fmla="*/ 5733 h 32417"/>
                <a:gd name="connsiteX12" fmla="*/ 127762 w 139774"/>
                <a:gd name="connsiteY12" fmla="*/ 14263 h 32417"/>
                <a:gd name="connsiteX13" fmla="*/ 113498 w 139774"/>
                <a:gd name="connsiteY13" fmla="*/ 23204 h 32417"/>
                <a:gd name="connsiteX14" fmla="*/ 69887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69887" y="32418"/>
                  </a:moveTo>
                  <a:cubicBezTo>
                    <a:pt x="54144" y="32418"/>
                    <a:pt x="39926" y="29484"/>
                    <a:pt x="27231" y="23614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89"/>
                    <a:pt x="2935" y="5868"/>
                  </a:cubicBezTo>
                  <a:cubicBezTo>
                    <a:pt x="978" y="3548"/>
                    <a:pt x="0" y="2069"/>
                    <a:pt x="0" y="1432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7"/>
                    <a:pt x="41086" y="24341"/>
                    <a:pt x="69887" y="24295"/>
                  </a:cubicBezTo>
                  <a:cubicBezTo>
                    <a:pt x="98779" y="24295"/>
                    <a:pt x="120573" y="16993"/>
                    <a:pt x="135270" y="2388"/>
                  </a:cubicBezTo>
                  <a:cubicBezTo>
                    <a:pt x="136862" y="796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2"/>
                  </a:cubicBezTo>
                  <a:cubicBezTo>
                    <a:pt x="139775" y="2069"/>
                    <a:pt x="138842" y="3502"/>
                    <a:pt x="136976" y="5733"/>
                  </a:cubicBezTo>
                  <a:cubicBezTo>
                    <a:pt x="135110" y="7962"/>
                    <a:pt x="132038" y="10806"/>
                    <a:pt x="127762" y="14263"/>
                  </a:cubicBezTo>
                  <a:cubicBezTo>
                    <a:pt x="123485" y="17722"/>
                    <a:pt x="118731" y="20703"/>
                    <a:pt x="113498" y="23204"/>
                  </a:cubicBezTo>
                  <a:cubicBezTo>
                    <a:pt x="100804" y="29347"/>
                    <a:pt x="86267" y="32418"/>
                    <a:pt x="69887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B0938EE-09E8-5F4A-EE81-D0A143B3A0C9}"/>
                </a:ext>
              </a:extLst>
            </p:cNvPr>
            <p:cNvSpPr/>
            <p:nvPr/>
          </p:nvSpPr>
          <p:spPr>
            <a:xfrm>
              <a:off x="3938652" y="2960409"/>
              <a:ext cx="63335" cy="92546"/>
            </a:xfrm>
            <a:custGeom>
              <a:avLst/>
              <a:gdLst>
                <a:gd name="connsiteX0" fmla="*/ 9760 w 63335"/>
                <a:gd name="connsiteY0" fmla="*/ 0 h 92546"/>
                <a:gd name="connsiteX1" fmla="*/ 26617 w 63335"/>
                <a:gd name="connsiteY1" fmla="*/ 2867 h 92546"/>
                <a:gd name="connsiteX2" fmla="*/ 46136 w 63335"/>
                <a:gd name="connsiteY2" fmla="*/ 9214 h 92546"/>
                <a:gd name="connsiteX3" fmla="*/ 63335 w 63335"/>
                <a:gd name="connsiteY3" fmla="*/ 29484 h 92546"/>
                <a:gd name="connsiteX4" fmla="*/ 63199 w 63335"/>
                <a:gd name="connsiteY4" fmla="*/ 32623 h 92546"/>
                <a:gd name="connsiteX5" fmla="*/ 62448 w 63335"/>
                <a:gd name="connsiteY5" fmla="*/ 36378 h 92546"/>
                <a:gd name="connsiteX6" fmla="*/ 60878 w 63335"/>
                <a:gd name="connsiteY6" fmla="*/ 40472 h 92546"/>
                <a:gd name="connsiteX7" fmla="*/ 57944 w 63335"/>
                <a:gd name="connsiteY7" fmla="*/ 44158 h 92546"/>
                <a:gd name="connsiteX8" fmla="*/ 53507 w 63335"/>
                <a:gd name="connsiteY8" fmla="*/ 46956 h 92546"/>
                <a:gd name="connsiteX9" fmla="*/ 63335 w 63335"/>
                <a:gd name="connsiteY9" fmla="*/ 61492 h 92546"/>
                <a:gd name="connsiteX10" fmla="*/ 58967 w 63335"/>
                <a:gd name="connsiteY10" fmla="*/ 75757 h 92546"/>
                <a:gd name="connsiteX11" fmla="*/ 45659 w 63335"/>
                <a:gd name="connsiteY11" fmla="*/ 81353 h 92546"/>
                <a:gd name="connsiteX12" fmla="*/ 35694 w 63335"/>
                <a:gd name="connsiteY12" fmla="*/ 79715 h 92546"/>
                <a:gd name="connsiteX13" fmla="*/ 17472 w 63335"/>
                <a:gd name="connsiteY13" fmla="*/ 73504 h 92546"/>
                <a:gd name="connsiteX14" fmla="*/ 7644 w 63335"/>
                <a:gd name="connsiteY14" fmla="*/ 70979 h 92546"/>
                <a:gd name="connsiteX15" fmla="*/ 5051 w 63335"/>
                <a:gd name="connsiteY15" fmla="*/ 71320 h 92546"/>
                <a:gd name="connsiteX16" fmla="*/ 3686 w 63335"/>
                <a:gd name="connsiteY16" fmla="*/ 72345 h 92546"/>
                <a:gd name="connsiteX17" fmla="*/ 3208 w 63335"/>
                <a:gd name="connsiteY17" fmla="*/ 73369 h 92546"/>
                <a:gd name="connsiteX18" fmla="*/ 3071 w 63335"/>
                <a:gd name="connsiteY18" fmla="*/ 74460 h 92546"/>
                <a:gd name="connsiteX19" fmla="*/ 7234 w 63335"/>
                <a:gd name="connsiteY19" fmla="*/ 82240 h 92546"/>
                <a:gd name="connsiteX20" fmla="*/ 20407 w 63335"/>
                <a:gd name="connsiteY20" fmla="*/ 88588 h 92546"/>
                <a:gd name="connsiteX21" fmla="*/ 22522 w 63335"/>
                <a:gd name="connsiteY21" fmla="*/ 89475 h 92546"/>
                <a:gd name="connsiteX22" fmla="*/ 22932 w 63335"/>
                <a:gd name="connsiteY22" fmla="*/ 90840 h 92546"/>
                <a:gd name="connsiteX23" fmla="*/ 21499 w 63335"/>
                <a:gd name="connsiteY23" fmla="*/ 92546 h 92546"/>
                <a:gd name="connsiteX24" fmla="*/ 18837 w 63335"/>
                <a:gd name="connsiteY24" fmla="*/ 91931 h 92546"/>
                <a:gd name="connsiteX25" fmla="*/ 13445 w 63335"/>
                <a:gd name="connsiteY25" fmla="*/ 89884 h 92546"/>
                <a:gd name="connsiteX26" fmla="*/ 7234 w 63335"/>
                <a:gd name="connsiteY26" fmla="*/ 86335 h 92546"/>
                <a:gd name="connsiteX27" fmla="*/ 2116 w 63335"/>
                <a:gd name="connsiteY27" fmla="*/ 81080 h 92546"/>
                <a:gd name="connsiteX28" fmla="*/ 0 w 63335"/>
                <a:gd name="connsiteY28" fmla="*/ 74051 h 92546"/>
                <a:gd name="connsiteX29" fmla="*/ 3344 w 63335"/>
                <a:gd name="connsiteY29" fmla="*/ 65793 h 92546"/>
                <a:gd name="connsiteX30" fmla="*/ 11466 w 63335"/>
                <a:gd name="connsiteY30" fmla="*/ 62585 h 92546"/>
                <a:gd name="connsiteX31" fmla="*/ 14332 w 63335"/>
                <a:gd name="connsiteY31" fmla="*/ 62926 h 92546"/>
                <a:gd name="connsiteX32" fmla="*/ 16721 w 63335"/>
                <a:gd name="connsiteY32" fmla="*/ 63609 h 92546"/>
                <a:gd name="connsiteX33" fmla="*/ 20407 w 63335"/>
                <a:gd name="connsiteY33" fmla="*/ 64974 h 92546"/>
                <a:gd name="connsiteX34" fmla="*/ 37878 w 63335"/>
                <a:gd name="connsiteY34" fmla="*/ 70911 h 92546"/>
                <a:gd name="connsiteX35" fmla="*/ 47501 w 63335"/>
                <a:gd name="connsiteY35" fmla="*/ 72276 h 92546"/>
                <a:gd name="connsiteX36" fmla="*/ 49822 w 63335"/>
                <a:gd name="connsiteY36" fmla="*/ 72208 h 92546"/>
                <a:gd name="connsiteX37" fmla="*/ 52961 w 63335"/>
                <a:gd name="connsiteY37" fmla="*/ 71594 h 92546"/>
                <a:gd name="connsiteX38" fmla="*/ 56510 w 63335"/>
                <a:gd name="connsiteY38" fmla="*/ 69887 h 92546"/>
                <a:gd name="connsiteX39" fmla="*/ 59036 w 63335"/>
                <a:gd name="connsiteY39" fmla="*/ 66543 h 92546"/>
                <a:gd name="connsiteX40" fmla="*/ 60196 w 63335"/>
                <a:gd name="connsiteY40" fmla="*/ 61083 h 92546"/>
                <a:gd name="connsiteX41" fmla="*/ 48457 w 63335"/>
                <a:gd name="connsiteY41" fmla="*/ 48185 h 92546"/>
                <a:gd name="connsiteX42" fmla="*/ 46000 w 63335"/>
                <a:gd name="connsiteY42" fmla="*/ 48320 h 92546"/>
                <a:gd name="connsiteX43" fmla="*/ 36718 w 63335"/>
                <a:gd name="connsiteY43" fmla="*/ 47092 h 92546"/>
                <a:gd name="connsiteX44" fmla="*/ 27641 w 63335"/>
                <a:gd name="connsiteY44" fmla="*/ 44772 h 92546"/>
                <a:gd name="connsiteX45" fmla="*/ 12831 w 63335"/>
                <a:gd name="connsiteY45" fmla="*/ 41086 h 92546"/>
                <a:gd name="connsiteX46" fmla="*/ 5460 w 63335"/>
                <a:gd name="connsiteY46" fmla="*/ 39106 h 92546"/>
                <a:gd name="connsiteX47" fmla="*/ 2525 w 63335"/>
                <a:gd name="connsiteY47" fmla="*/ 36923 h 92546"/>
                <a:gd name="connsiteX48" fmla="*/ 1501 w 63335"/>
                <a:gd name="connsiteY48" fmla="*/ 33920 h 92546"/>
                <a:gd name="connsiteX49" fmla="*/ 2525 w 63335"/>
                <a:gd name="connsiteY49" fmla="*/ 31054 h 92546"/>
                <a:gd name="connsiteX50" fmla="*/ 5323 w 63335"/>
                <a:gd name="connsiteY50" fmla="*/ 29893 h 92546"/>
                <a:gd name="connsiteX51" fmla="*/ 7234 w 63335"/>
                <a:gd name="connsiteY51" fmla="*/ 30302 h 92546"/>
                <a:gd name="connsiteX52" fmla="*/ 10988 w 63335"/>
                <a:gd name="connsiteY52" fmla="*/ 31190 h 92546"/>
                <a:gd name="connsiteX53" fmla="*/ 14401 w 63335"/>
                <a:gd name="connsiteY53" fmla="*/ 32010 h 92546"/>
                <a:gd name="connsiteX54" fmla="*/ 37878 w 63335"/>
                <a:gd name="connsiteY54" fmla="*/ 37878 h 92546"/>
                <a:gd name="connsiteX55" fmla="*/ 48047 w 63335"/>
                <a:gd name="connsiteY55" fmla="*/ 39380 h 92546"/>
                <a:gd name="connsiteX56" fmla="*/ 57124 w 63335"/>
                <a:gd name="connsiteY56" fmla="*/ 36719 h 92546"/>
                <a:gd name="connsiteX57" fmla="*/ 60196 w 63335"/>
                <a:gd name="connsiteY57" fmla="*/ 29074 h 92546"/>
                <a:gd name="connsiteX58" fmla="*/ 47911 w 63335"/>
                <a:gd name="connsiteY58" fmla="*/ 13718 h 92546"/>
                <a:gd name="connsiteX59" fmla="*/ 34261 w 63335"/>
                <a:gd name="connsiteY59" fmla="*/ 8532 h 92546"/>
                <a:gd name="connsiteX60" fmla="*/ 22317 w 63335"/>
                <a:gd name="connsiteY60" fmla="*/ 6007 h 92546"/>
                <a:gd name="connsiteX61" fmla="*/ 10442 w 63335"/>
                <a:gd name="connsiteY61" fmla="*/ 11057 h 92546"/>
                <a:gd name="connsiteX62" fmla="*/ 8736 w 63335"/>
                <a:gd name="connsiteY62" fmla="*/ 12627 h 92546"/>
                <a:gd name="connsiteX63" fmla="*/ 6688 w 63335"/>
                <a:gd name="connsiteY63" fmla="*/ 13104 h 92546"/>
                <a:gd name="connsiteX64" fmla="*/ 2184 w 63335"/>
                <a:gd name="connsiteY64" fmla="*/ 10920 h 92546"/>
                <a:gd name="connsiteX65" fmla="*/ 0 w 63335"/>
                <a:gd name="connsiteY65" fmla="*/ 6142 h 92546"/>
                <a:gd name="connsiteX66" fmla="*/ 2321 w 63335"/>
                <a:gd name="connsiteY66" fmla="*/ 1911 h 92546"/>
                <a:gd name="connsiteX67" fmla="*/ 9760 w 63335"/>
                <a:gd name="connsiteY67" fmla="*/ 0 h 9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3335" h="92546">
                  <a:moveTo>
                    <a:pt x="9760" y="0"/>
                  </a:moveTo>
                  <a:cubicBezTo>
                    <a:pt x="13263" y="0"/>
                    <a:pt x="18882" y="956"/>
                    <a:pt x="26617" y="2867"/>
                  </a:cubicBezTo>
                  <a:cubicBezTo>
                    <a:pt x="34352" y="4777"/>
                    <a:pt x="40858" y="6893"/>
                    <a:pt x="46136" y="9214"/>
                  </a:cubicBezTo>
                  <a:cubicBezTo>
                    <a:pt x="57602" y="14173"/>
                    <a:pt x="63335" y="20930"/>
                    <a:pt x="63335" y="29484"/>
                  </a:cubicBezTo>
                  <a:cubicBezTo>
                    <a:pt x="63335" y="30531"/>
                    <a:pt x="63290" y="31577"/>
                    <a:pt x="63199" y="32623"/>
                  </a:cubicBezTo>
                  <a:cubicBezTo>
                    <a:pt x="63108" y="33624"/>
                    <a:pt x="62857" y="34876"/>
                    <a:pt x="62448" y="36378"/>
                  </a:cubicBezTo>
                  <a:cubicBezTo>
                    <a:pt x="62038" y="37878"/>
                    <a:pt x="61515" y="39244"/>
                    <a:pt x="60878" y="40472"/>
                  </a:cubicBezTo>
                  <a:cubicBezTo>
                    <a:pt x="60196" y="41700"/>
                    <a:pt x="59217" y="42929"/>
                    <a:pt x="57944" y="44158"/>
                  </a:cubicBezTo>
                  <a:cubicBezTo>
                    <a:pt x="56669" y="45341"/>
                    <a:pt x="55191" y="46273"/>
                    <a:pt x="53507" y="46956"/>
                  </a:cubicBezTo>
                  <a:cubicBezTo>
                    <a:pt x="60059" y="50733"/>
                    <a:pt x="63335" y="55578"/>
                    <a:pt x="63335" y="61492"/>
                  </a:cubicBezTo>
                  <a:cubicBezTo>
                    <a:pt x="63335" y="67225"/>
                    <a:pt x="61879" y="71980"/>
                    <a:pt x="58967" y="75757"/>
                  </a:cubicBezTo>
                  <a:cubicBezTo>
                    <a:pt x="56055" y="79488"/>
                    <a:pt x="51619" y="81353"/>
                    <a:pt x="45659" y="81353"/>
                  </a:cubicBezTo>
                  <a:cubicBezTo>
                    <a:pt x="42974" y="81353"/>
                    <a:pt x="39653" y="80806"/>
                    <a:pt x="35694" y="79715"/>
                  </a:cubicBezTo>
                  <a:cubicBezTo>
                    <a:pt x="31736" y="78624"/>
                    <a:pt x="25662" y="76554"/>
                    <a:pt x="17472" y="73504"/>
                  </a:cubicBezTo>
                  <a:cubicBezTo>
                    <a:pt x="13240" y="71822"/>
                    <a:pt x="9964" y="70979"/>
                    <a:pt x="7644" y="70979"/>
                  </a:cubicBezTo>
                  <a:cubicBezTo>
                    <a:pt x="6597" y="70979"/>
                    <a:pt x="5733" y="71093"/>
                    <a:pt x="5051" y="71320"/>
                  </a:cubicBezTo>
                  <a:cubicBezTo>
                    <a:pt x="4368" y="71548"/>
                    <a:pt x="3913" y="71889"/>
                    <a:pt x="3686" y="72345"/>
                  </a:cubicBezTo>
                  <a:cubicBezTo>
                    <a:pt x="3413" y="72754"/>
                    <a:pt x="3253" y="73095"/>
                    <a:pt x="3208" y="73369"/>
                  </a:cubicBezTo>
                  <a:cubicBezTo>
                    <a:pt x="3117" y="73641"/>
                    <a:pt x="3071" y="74005"/>
                    <a:pt x="3071" y="74460"/>
                  </a:cubicBezTo>
                  <a:cubicBezTo>
                    <a:pt x="3071" y="77190"/>
                    <a:pt x="4459" y="79784"/>
                    <a:pt x="7234" y="82240"/>
                  </a:cubicBezTo>
                  <a:cubicBezTo>
                    <a:pt x="9964" y="84698"/>
                    <a:pt x="14355" y="86813"/>
                    <a:pt x="20407" y="88588"/>
                  </a:cubicBezTo>
                  <a:cubicBezTo>
                    <a:pt x="21544" y="88952"/>
                    <a:pt x="22249" y="89248"/>
                    <a:pt x="22522" y="89475"/>
                  </a:cubicBezTo>
                  <a:cubicBezTo>
                    <a:pt x="22795" y="89702"/>
                    <a:pt x="22932" y="90157"/>
                    <a:pt x="22932" y="90840"/>
                  </a:cubicBezTo>
                  <a:cubicBezTo>
                    <a:pt x="22886" y="91978"/>
                    <a:pt x="22409" y="92546"/>
                    <a:pt x="21499" y="92546"/>
                  </a:cubicBezTo>
                  <a:cubicBezTo>
                    <a:pt x="21134" y="92546"/>
                    <a:pt x="20247" y="92341"/>
                    <a:pt x="18837" y="91931"/>
                  </a:cubicBezTo>
                  <a:cubicBezTo>
                    <a:pt x="17381" y="91522"/>
                    <a:pt x="15584" y="90840"/>
                    <a:pt x="13445" y="89884"/>
                  </a:cubicBezTo>
                  <a:cubicBezTo>
                    <a:pt x="11261" y="88883"/>
                    <a:pt x="9191" y="87700"/>
                    <a:pt x="7234" y="86335"/>
                  </a:cubicBezTo>
                  <a:cubicBezTo>
                    <a:pt x="5233" y="84970"/>
                    <a:pt x="3526" y="83219"/>
                    <a:pt x="2116" y="81080"/>
                  </a:cubicBezTo>
                  <a:cubicBezTo>
                    <a:pt x="705" y="78896"/>
                    <a:pt x="0" y="76552"/>
                    <a:pt x="0" y="74051"/>
                  </a:cubicBezTo>
                  <a:cubicBezTo>
                    <a:pt x="0" y="70684"/>
                    <a:pt x="1115" y="67930"/>
                    <a:pt x="3344" y="65793"/>
                  </a:cubicBezTo>
                  <a:cubicBezTo>
                    <a:pt x="5574" y="63654"/>
                    <a:pt x="8281" y="62585"/>
                    <a:pt x="11466" y="62585"/>
                  </a:cubicBezTo>
                  <a:cubicBezTo>
                    <a:pt x="12376" y="62585"/>
                    <a:pt x="13331" y="62698"/>
                    <a:pt x="14332" y="62926"/>
                  </a:cubicBezTo>
                  <a:cubicBezTo>
                    <a:pt x="15288" y="63153"/>
                    <a:pt x="16084" y="63380"/>
                    <a:pt x="16721" y="63609"/>
                  </a:cubicBezTo>
                  <a:cubicBezTo>
                    <a:pt x="17313" y="63791"/>
                    <a:pt x="18541" y="64246"/>
                    <a:pt x="20407" y="64974"/>
                  </a:cubicBezTo>
                  <a:cubicBezTo>
                    <a:pt x="28278" y="67977"/>
                    <a:pt x="34102" y="69955"/>
                    <a:pt x="37878" y="70911"/>
                  </a:cubicBezTo>
                  <a:cubicBezTo>
                    <a:pt x="41655" y="71822"/>
                    <a:pt x="44862" y="72276"/>
                    <a:pt x="47501" y="72276"/>
                  </a:cubicBezTo>
                  <a:cubicBezTo>
                    <a:pt x="48366" y="72276"/>
                    <a:pt x="49139" y="72253"/>
                    <a:pt x="49822" y="72208"/>
                  </a:cubicBezTo>
                  <a:cubicBezTo>
                    <a:pt x="50504" y="72162"/>
                    <a:pt x="51551" y="71957"/>
                    <a:pt x="52961" y="71594"/>
                  </a:cubicBezTo>
                  <a:cubicBezTo>
                    <a:pt x="54372" y="71185"/>
                    <a:pt x="55555" y="70615"/>
                    <a:pt x="56510" y="69887"/>
                  </a:cubicBezTo>
                  <a:cubicBezTo>
                    <a:pt x="57420" y="69160"/>
                    <a:pt x="58262" y="68045"/>
                    <a:pt x="59036" y="66543"/>
                  </a:cubicBezTo>
                  <a:cubicBezTo>
                    <a:pt x="59809" y="64996"/>
                    <a:pt x="60196" y="63176"/>
                    <a:pt x="60196" y="61083"/>
                  </a:cubicBezTo>
                  <a:cubicBezTo>
                    <a:pt x="60196" y="55851"/>
                    <a:pt x="56283" y="51552"/>
                    <a:pt x="48457" y="48185"/>
                  </a:cubicBezTo>
                  <a:cubicBezTo>
                    <a:pt x="48002" y="48275"/>
                    <a:pt x="47183" y="48320"/>
                    <a:pt x="46000" y="48320"/>
                  </a:cubicBezTo>
                  <a:cubicBezTo>
                    <a:pt x="43361" y="48320"/>
                    <a:pt x="40267" y="47911"/>
                    <a:pt x="36718" y="47092"/>
                  </a:cubicBezTo>
                  <a:cubicBezTo>
                    <a:pt x="35899" y="46865"/>
                    <a:pt x="32873" y="46091"/>
                    <a:pt x="27641" y="44772"/>
                  </a:cubicBezTo>
                  <a:cubicBezTo>
                    <a:pt x="22363" y="43453"/>
                    <a:pt x="17426" y="42224"/>
                    <a:pt x="12831" y="41086"/>
                  </a:cubicBezTo>
                  <a:cubicBezTo>
                    <a:pt x="8190" y="39903"/>
                    <a:pt x="5733" y="39244"/>
                    <a:pt x="5460" y="39106"/>
                  </a:cubicBezTo>
                  <a:cubicBezTo>
                    <a:pt x="4186" y="38652"/>
                    <a:pt x="3208" y="37924"/>
                    <a:pt x="2525" y="36923"/>
                  </a:cubicBezTo>
                  <a:cubicBezTo>
                    <a:pt x="1843" y="35922"/>
                    <a:pt x="1501" y="34921"/>
                    <a:pt x="1501" y="33920"/>
                  </a:cubicBezTo>
                  <a:cubicBezTo>
                    <a:pt x="1501" y="32782"/>
                    <a:pt x="1843" y="31828"/>
                    <a:pt x="2525" y="31054"/>
                  </a:cubicBezTo>
                  <a:cubicBezTo>
                    <a:pt x="3208" y="30281"/>
                    <a:pt x="4141" y="29893"/>
                    <a:pt x="5323" y="29893"/>
                  </a:cubicBezTo>
                  <a:cubicBezTo>
                    <a:pt x="5551" y="29893"/>
                    <a:pt x="6188" y="30030"/>
                    <a:pt x="7234" y="30302"/>
                  </a:cubicBezTo>
                  <a:cubicBezTo>
                    <a:pt x="8236" y="30531"/>
                    <a:pt x="9487" y="30827"/>
                    <a:pt x="10988" y="31190"/>
                  </a:cubicBezTo>
                  <a:cubicBezTo>
                    <a:pt x="12490" y="31554"/>
                    <a:pt x="13627" y="31828"/>
                    <a:pt x="14401" y="32010"/>
                  </a:cubicBezTo>
                  <a:lnTo>
                    <a:pt x="37878" y="37878"/>
                  </a:lnTo>
                  <a:cubicBezTo>
                    <a:pt x="41518" y="38879"/>
                    <a:pt x="44908" y="39380"/>
                    <a:pt x="48047" y="39380"/>
                  </a:cubicBezTo>
                  <a:cubicBezTo>
                    <a:pt x="52006" y="39380"/>
                    <a:pt x="55032" y="38493"/>
                    <a:pt x="57124" y="36719"/>
                  </a:cubicBezTo>
                  <a:cubicBezTo>
                    <a:pt x="59172" y="34944"/>
                    <a:pt x="60196" y="32396"/>
                    <a:pt x="60196" y="29074"/>
                  </a:cubicBezTo>
                  <a:cubicBezTo>
                    <a:pt x="60196" y="22840"/>
                    <a:pt x="56101" y="17722"/>
                    <a:pt x="47911" y="13718"/>
                  </a:cubicBezTo>
                  <a:cubicBezTo>
                    <a:pt x="44362" y="11899"/>
                    <a:pt x="39812" y="10169"/>
                    <a:pt x="34261" y="8532"/>
                  </a:cubicBezTo>
                  <a:cubicBezTo>
                    <a:pt x="28710" y="6849"/>
                    <a:pt x="24729" y="6007"/>
                    <a:pt x="22317" y="6007"/>
                  </a:cubicBezTo>
                  <a:cubicBezTo>
                    <a:pt x="17768" y="6007"/>
                    <a:pt x="13809" y="7690"/>
                    <a:pt x="10442" y="11057"/>
                  </a:cubicBezTo>
                  <a:cubicBezTo>
                    <a:pt x="9805" y="11785"/>
                    <a:pt x="9236" y="12308"/>
                    <a:pt x="8736" y="12627"/>
                  </a:cubicBezTo>
                  <a:cubicBezTo>
                    <a:pt x="8190" y="12945"/>
                    <a:pt x="7507" y="13104"/>
                    <a:pt x="6688" y="13104"/>
                  </a:cubicBezTo>
                  <a:cubicBezTo>
                    <a:pt x="5141" y="13104"/>
                    <a:pt x="3640" y="12375"/>
                    <a:pt x="2184" y="10920"/>
                  </a:cubicBezTo>
                  <a:cubicBezTo>
                    <a:pt x="728" y="9464"/>
                    <a:pt x="0" y="7872"/>
                    <a:pt x="0" y="6142"/>
                  </a:cubicBezTo>
                  <a:cubicBezTo>
                    <a:pt x="0" y="4597"/>
                    <a:pt x="773" y="3186"/>
                    <a:pt x="2321" y="1911"/>
                  </a:cubicBezTo>
                  <a:cubicBezTo>
                    <a:pt x="3822" y="637"/>
                    <a:pt x="6302" y="0"/>
                    <a:pt x="9760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B3C1B9CB-A214-7CD5-BA4B-BAF0450D8CD0}"/>
                </a:ext>
              </a:extLst>
            </p:cNvPr>
            <p:cNvSpPr/>
            <p:nvPr/>
          </p:nvSpPr>
          <p:spPr>
            <a:xfrm>
              <a:off x="3895723" y="2932045"/>
              <a:ext cx="139501" cy="5596"/>
            </a:xfrm>
            <a:custGeom>
              <a:avLst/>
              <a:gdLst>
                <a:gd name="connsiteX0" fmla="*/ 135337 w 139501"/>
                <a:gd name="connsiteY0" fmla="*/ 5596 h 5596"/>
                <a:gd name="connsiteX1" fmla="*/ 5187 w 139501"/>
                <a:gd name="connsiteY1" fmla="*/ 5596 h 5596"/>
                <a:gd name="connsiteX2" fmla="*/ 0 w 139501"/>
                <a:gd name="connsiteY2" fmla="*/ 2797 h 5596"/>
                <a:gd name="connsiteX3" fmla="*/ 4163 w 139501"/>
                <a:gd name="connsiteY3" fmla="*/ 0 h 5596"/>
                <a:gd name="connsiteX4" fmla="*/ 134315 w 139501"/>
                <a:gd name="connsiteY4" fmla="*/ 0 h 5596"/>
                <a:gd name="connsiteX5" fmla="*/ 139501 w 139501"/>
                <a:gd name="connsiteY5" fmla="*/ 2797 h 5596"/>
                <a:gd name="connsiteX6" fmla="*/ 135337 w 139501"/>
                <a:gd name="connsiteY6" fmla="*/ 5596 h 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01" h="5596">
                  <a:moveTo>
                    <a:pt x="135337" y="5596"/>
                  </a:moveTo>
                  <a:lnTo>
                    <a:pt x="5187" y="5596"/>
                  </a:lnTo>
                  <a:cubicBezTo>
                    <a:pt x="1729" y="5596"/>
                    <a:pt x="0" y="4664"/>
                    <a:pt x="0" y="2797"/>
                  </a:cubicBezTo>
                  <a:cubicBezTo>
                    <a:pt x="0" y="932"/>
                    <a:pt x="1388" y="0"/>
                    <a:pt x="4163" y="0"/>
                  </a:cubicBezTo>
                  <a:lnTo>
                    <a:pt x="134315" y="0"/>
                  </a:lnTo>
                  <a:cubicBezTo>
                    <a:pt x="137772" y="0"/>
                    <a:pt x="139501" y="932"/>
                    <a:pt x="139501" y="2797"/>
                  </a:cubicBezTo>
                  <a:cubicBezTo>
                    <a:pt x="139501" y="4664"/>
                    <a:pt x="138113" y="5596"/>
                    <a:pt x="135337" y="559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60DF00D-EC92-1D6D-D0DC-7E8AD0202BAF}"/>
                </a:ext>
              </a:extLst>
            </p:cNvPr>
            <p:cNvSpPr/>
            <p:nvPr/>
          </p:nvSpPr>
          <p:spPr>
            <a:xfrm>
              <a:off x="3904937" y="2803351"/>
              <a:ext cx="95480" cy="106809"/>
            </a:xfrm>
            <a:custGeom>
              <a:avLst/>
              <a:gdLst>
                <a:gd name="connsiteX0" fmla="*/ 35353 w 95480"/>
                <a:gd name="connsiteY0" fmla="*/ 0 h 106809"/>
                <a:gd name="connsiteX1" fmla="*/ 57670 w 95480"/>
                <a:gd name="connsiteY1" fmla="*/ 4846 h 106809"/>
                <a:gd name="connsiteX2" fmla="*/ 76985 w 95480"/>
                <a:gd name="connsiteY2" fmla="*/ 17403 h 106809"/>
                <a:gd name="connsiteX3" fmla="*/ 90362 w 95480"/>
                <a:gd name="connsiteY3" fmla="*/ 35557 h 106809"/>
                <a:gd name="connsiteX4" fmla="*/ 95480 w 95480"/>
                <a:gd name="connsiteY4" fmla="*/ 56646 h 106809"/>
                <a:gd name="connsiteX5" fmla="*/ 95480 w 95480"/>
                <a:gd name="connsiteY5" fmla="*/ 102919 h 106809"/>
                <a:gd name="connsiteX6" fmla="*/ 95412 w 95480"/>
                <a:gd name="connsiteY6" fmla="*/ 105240 h 106809"/>
                <a:gd name="connsiteX7" fmla="*/ 95003 w 95480"/>
                <a:gd name="connsiteY7" fmla="*/ 106332 h 106809"/>
                <a:gd name="connsiteX8" fmla="*/ 93774 w 95480"/>
                <a:gd name="connsiteY8" fmla="*/ 106809 h 106809"/>
                <a:gd name="connsiteX9" fmla="*/ 91931 w 95480"/>
                <a:gd name="connsiteY9" fmla="*/ 106263 h 106809"/>
                <a:gd name="connsiteX10" fmla="*/ 91249 w 95480"/>
                <a:gd name="connsiteY10" fmla="*/ 105103 h 106809"/>
                <a:gd name="connsiteX11" fmla="*/ 91181 w 95480"/>
                <a:gd name="connsiteY11" fmla="*/ 102919 h 106809"/>
                <a:gd name="connsiteX12" fmla="*/ 90976 w 95480"/>
                <a:gd name="connsiteY12" fmla="*/ 97459 h 106809"/>
                <a:gd name="connsiteX13" fmla="*/ 90498 w 95480"/>
                <a:gd name="connsiteY13" fmla="*/ 94115 h 106809"/>
                <a:gd name="connsiteX14" fmla="*/ 89201 w 95480"/>
                <a:gd name="connsiteY14" fmla="*/ 92068 h 106809"/>
                <a:gd name="connsiteX15" fmla="*/ 87427 w 95480"/>
                <a:gd name="connsiteY15" fmla="*/ 90976 h 106809"/>
                <a:gd name="connsiteX16" fmla="*/ 84561 w 95480"/>
                <a:gd name="connsiteY16" fmla="*/ 90157 h 106809"/>
                <a:gd name="connsiteX17" fmla="*/ 9487 w 95480"/>
                <a:gd name="connsiteY17" fmla="*/ 71457 h 106809"/>
                <a:gd name="connsiteX18" fmla="*/ 6893 w 95480"/>
                <a:gd name="connsiteY18" fmla="*/ 70911 h 106809"/>
                <a:gd name="connsiteX19" fmla="*/ 5323 w 95480"/>
                <a:gd name="connsiteY19" fmla="*/ 71593 h 106809"/>
                <a:gd name="connsiteX20" fmla="*/ 4641 w 95480"/>
                <a:gd name="connsiteY20" fmla="*/ 73982 h 106809"/>
                <a:gd name="connsiteX21" fmla="*/ 4368 w 95480"/>
                <a:gd name="connsiteY21" fmla="*/ 79988 h 106809"/>
                <a:gd name="connsiteX22" fmla="*/ 4300 w 95480"/>
                <a:gd name="connsiteY22" fmla="*/ 82377 h 106809"/>
                <a:gd name="connsiteX23" fmla="*/ 3890 w 95480"/>
                <a:gd name="connsiteY23" fmla="*/ 83537 h 106809"/>
                <a:gd name="connsiteX24" fmla="*/ 2662 w 95480"/>
                <a:gd name="connsiteY24" fmla="*/ 84014 h 106809"/>
                <a:gd name="connsiteX25" fmla="*/ 819 w 95480"/>
                <a:gd name="connsiteY25" fmla="*/ 83468 h 106809"/>
                <a:gd name="connsiteX26" fmla="*/ 137 w 95480"/>
                <a:gd name="connsiteY26" fmla="*/ 82171 h 106809"/>
                <a:gd name="connsiteX27" fmla="*/ 0 w 95480"/>
                <a:gd name="connsiteY27" fmla="*/ 79852 h 106809"/>
                <a:gd name="connsiteX28" fmla="*/ 0 w 95480"/>
                <a:gd name="connsiteY28" fmla="*/ 32896 h 106809"/>
                <a:gd name="connsiteX29" fmla="*/ 4777 w 95480"/>
                <a:gd name="connsiteY29" fmla="*/ 15152 h 106809"/>
                <a:gd name="connsiteX30" fmla="*/ 17472 w 95480"/>
                <a:gd name="connsiteY30" fmla="*/ 3821 h 106809"/>
                <a:gd name="connsiteX31" fmla="*/ 35353 w 95480"/>
                <a:gd name="connsiteY31" fmla="*/ 0 h 106809"/>
                <a:gd name="connsiteX32" fmla="*/ 30234 w 95480"/>
                <a:gd name="connsiteY32" fmla="*/ 12216 h 106809"/>
                <a:gd name="connsiteX33" fmla="*/ 10783 w 95480"/>
                <a:gd name="connsiteY33" fmla="*/ 19314 h 106809"/>
                <a:gd name="connsiteX34" fmla="*/ 4368 w 95480"/>
                <a:gd name="connsiteY34" fmla="*/ 37469 h 106809"/>
                <a:gd name="connsiteX35" fmla="*/ 4368 w 95480"/>
                <a:gd name="connsiteY35" fmla="*/ 52415 h 106809"/>
                <a:gd name="connsiteX36" fmla="*/ 5187 w 95480"/>
                <a:gd name="connsiteY36" fmla="*/ 57943 h 106809"/>
                <a:gd name="connsiteX37" fmla="*/ 9691 w 95480"/>
                <a:gd name="connsiteY37" fmla="*/ 59991 h 106809"/>
                <a:gd name="connsiteX38" fmla="*/ 86403 w 95480"/>
                <a:gd name="connsiteY38" fmla="*/ 79169 h 106809"/>
                <a:gd name="connsiteX39" fmla="*/ 89611 w 95480"/>
                <a:gd name="connsiteY39" fmla="*/ 79852 h 106809"/>
                <a:gd name="connsiteX40" fmla="*/ 90635 w 95480"/>
                <a:gd name="connsiteY40" fmla="*/ 79510 h 106809"/>
                <a:gd name="connsiteX41" fmla="*/ 90976 w 95480"/>
                <a:gd name="connsiteY41" fmla="*/ 78009 h 106809"/>
                <a:gd name="connsiteX42" fmla="*/ 91181 w 95480"/>
                <a:gd name="connsiteY42" fmla="*/ 74938 h 106809"/>
                <a:gd name="connsiteX43" fmla="*/ 91181 w 95480"/>
                <a:gd name="connsiteY43" fmla="*/ 59173 h 106809"/>
                <a:gd name="connsiteX44" fmla="*/ 89543 w 95480"/>
                <a:gd name="connsiteY44" fmla="*/ 47570 h 106809"/>
                <a:gd name="connsiteX45" fmla="*/ 85175 w 95480"/>
                <a:gd name="connsiteY45" fmla="*/ 37947 h 106809"/>
                <a:gd name="connsiteX46" fmla="*/ 80124 w 95480"/>
                <a:gd name="connsiteY46" fmla="*/ 31327 h 106809"/>
                <a:gd name="connsiteX47" fmla="*/ 75347 w 95480"/>
                <a:gd name="connsiteY47" fmla="*/ 26890 h 106809"/>
                <a:gd name="connsiteX48" fmla="*/ 62926 w 95480"/>
                <a:gd name="connsiteY48" fmla="*/ 19655 h 106809"/>
                <a:gd name="connsiteX49" fmla="*/ 49480 w 95480"/>
                <a:gd name="connsiteY49" fmla="*/ 15083 h 106809"/>
                <a:gd name="connsiteX50" fmla="*/ 38219 w 95480"/>
                <a:gd name="connsiteY50" fmla="*/ 12900 h 106809"/>
                <a:gd name="connsiteX51" fmla="*/ 30234 w 95480"/>
                <a:gd name="connsiteY51" fmla="*/ 12216 h 10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480" h="106809">
                  <a:moveTo>
                    <a:pt x="35353" y="0"/>
                  </a:moveTo>
                  <a:cubicBezTo>
                    <a:pt x="42860" y="0"/>
                    <a:pt x="50299" y="1616"/>
                    <a:pt x="57670" y="4846"/>
                  </a:cubicBezTo>
                  <a:cubicBezTo>
                    <a:pt x="64996" y="8031"/>
                    <a:pt x="71434" y="12216"/>
                    <a:pt x="76985" y="17403"/>
                  </a:cubicBezTo>
                  <a:cubicBezTo>
                    <a:pt x="82490" y="22544"/>
                    <a:pt x="86949" y="28596"/>
                    <a:pt x="90362" y="35557"/>
                  </a:cubicBezTo>
                  <a:cubicBezTo>
                    <a:pt x="93774" y="42519"/>
                    <a:pt x="95480" y="49548"/>
                    <a:pt x="95480" y="56646"/>
                  </a:cubicBezTo>
                  <a:lnTo>
                    <a:pt x="95480" y="102919"/>
                  </a:lnTo>
                  <a:cubicBezTo>
                    <a:pt x="95480" y="104011"/>
                    <a:pt x="95458" y="104784"/>
                    <a:pt x="95412" y="105240"/>
                  </a:cubicBezTo>
                  <a:cubicBezTo>
                    <a:pt x="95367" y="105650"/>
                    <a:pt x="95230" y="106012"/>
                    <a:pt x="95003" y="106332"/>
                  </a:cubicBezTo>
                  <a:cubicBezTo>
                    <a:pt x="94730" y="106651"/>
                    <a:pt x="94320" y="106809"/>
                    <a:pt x="93774" y="106809"/>
                  </a:cubicBezTo>
                  <a:cubicBezTo>
                    <a:pt x="92910" y="106809"/>
                    <a:pt x="92295" y="106627"/>
                    <a:pt x="91931" y="106263"/>
                  </a:cubicBezTo>
                  <a:cubicBezTo>
                    <a:pt x="91522" y="105900"/>
                    <a:pt x="91294" y="105513"/>
                    <a:pt x="91249" y="105103"/>
                  </a:cubicBezTo>
                  <a:cubicBezTo>
                    <a:pt x="91203" y="104694"/>
                    <a:pt x="91181" y="103967"/>
                    <a:pt x="91181" y="102919"/>
                  </a:cubicBezTo>
                  <a:cubicBezTo>
                    <a:pt x="91181" y="100645"/>
                    <a:pt x="91112" y="98824"/>
                    <a:pt x="90976" y="97459"/>
                  </a:cubicBezTo>
                  <a:cubicBezTo>
                    <a:pt x="90839" y="96094"/>
                    <a:pt x="90680" y="94979"/>
                    <a:pt x="90498" y="94115"/>
                  </a:cubicBezTo>
                  <a:cubicBezTo>
                    <a:pt x="90271" y="93205"/>
                    <a:pt x="89838" y="92523"/>
                    <a:pt x="89201" y="92068"/>
                  </a:cubicBezTo>
                  <a:cubicBezTo>
                    <a:pt x="88564" y="91567"/>
                    <a:pt x="87973" y="91203"/>
                    <a:pt x="87427" y="90976"/>
                  </a:cubicBezTo>
                  <a:cubicBezTo>
                    <a:pt x="86835" y="90748"/>
                    <a:pt x="85880" y="90476"/>
                    <a:pt x="84561" y="90157"/>
                  </a:cubicBezTo>
                  <a:lnTo>
                    <a:pt x="9487" y="71457"/>
                  </a:lnTo>
                  <a:cubicBezTo>
                    <a:pt x="7985" y="71093"/>
                    <a:pt x="7121" y="70911"/>
                    <a:pt x="6893" y="70911"/>
                  </a:cubicBezTo>
                  <a:cubicBezTo>
                    <a:pt x="6120" y="70911"/>
                    <a:pt x="5596" y="71138"/>
                    <a:pt x="5323" y="71593"/>
                  </a:cubicBezTo>
                  <a:cubicBezTo>
                    <a:pt x="5005" y="72002"/>
                    <a:pt x="4777" y="72799"/>
                    <a:pt x="4641" y="73982"/>
                  </a:cubicBezTo>
                  <a:cubicBezTo>
                    <a:pt x="4459" y="76256"/>
                    <a:pt x="4368" y="78258"/>
                    <a:pt x="4368" y="79988"/>
                  </a:cubicBezTo>
                  <a:cubicBezTo>
                    <a:pt x="4368" y="81125"/>
                    <a:pt x="4345" y="81921"/>
                    <a:pt x="4300" y="82377"/>
                  </a:cubicBezTo>
                  <a:cubicBezTo>
                    <a:pt x="4254" y="82786"/>
                    <a:pt x="4118" y="83172"/>
                    <a:pt x="3890" y="83537"/>
                  </a:cubicBezTo>
                  <a:cubicBezTo>
                    <a:pt x="3617" y="83856"/>
                    <a:pt x="3208" y="84014"/>
                    <a:pt x="2662" y="84014"/>
                  </a:cubicBezTo>
                  <a:cubicBezTo>
                    <a:pt x="1797" y="84014"/>
                    <a:pt x="1183" y="83832"/>
                    <a:pt x="819" y="83468"/>
                  </a:cubicBezTo>
                  <a:cubicBezTo>
                    <a:pt x="409" y="83059"/>
                    <a:pt x="182" y="82627"/>
                    <a:pt x="137" y="82171"/>
                  </a:cubicBezTo>
                  <a:cubicBezTo>
                    <a:pt x="45" y="81717"/>
                    <a:pt x="0" y="80943"/>
                    <a:pt x="0" y="79852"/>
                  </a:cubicBezTo>
                  <a:lnTo>
                    <a:pt x="0" y="32896"/>
                  </a:lnTo>
                  <a:cubicBezTo>
                    <a:pt x="0" y="26117"/>
                    <a:pt x="1592" y="20202"/>
                    <a:pt x="4777" y="15152"/>
                  </a:cubicBezTo>
                  <a:cubicBezTo>
                    <a:pt x="7917" y="10101"/>
                    <a:pt x="12148" y="6324"/>
                    <a:pt x="17472" y="3821"/>
                  </a:cubicBezTo>
                  <a:cubicBezTo>
                    <a:pt x="22750" y="1273"/>
                    <a:pt x="28710" y="0"/>
                    <a:pt x="35353" y="0"/>
                  </a:cubicBezTo>
                  <a:moveTo>
                    <a:pt x="30234" y="12216"/>
                  </a:moveTo>
                  <a:cubicBezTo>
                    <a:pt x="21544" y="12216"/>
                    <a:pt x="15060" y="14582"/>
                    <a:pt x="10783" y="19314"/>
                  </a:cubicBezTo>
                  <a:cubicBezTo>
                    <a:pt x="6506" y="24001"/>
                    <a:pt x="4368" y="30052"/>
                    <a:pt x="4368" y="37469"/>
                  </a:cubicBezTo>
                  <a:lnTo>
                    <a:pt x="4368" y="52415"/>
                  </a:lnTo>
                  <a:cubicBezTo>
                    <a:pt x="4368" y="55373"/>
                    <a:pt x="4641" y="57216"/>
                    <a:pt x="5187" y="57943"/>
                  </a:cubicBezTo>
                  <a:cubicBezTo>
                    <a:pt x="5687" y="58671"/>
                    <a:pt x="7189" y="59355"/>
                    <a:pt x="9691" y="59991"/>
                  </a:cubicBezTo>
                  <a:lnTo>
                    <a:pt x="86403" y="79169"/>
                  </a:lnTo>
                  <a:cubicBezTo>
                    <a:pt x="88087" y="79625"/>
                    <a:pt x="89156" y="79852"/>
                    <a:pt x="89611" y="79852"/>
                  </a:cubicBezTo>
                  <a:cubicBezTo>
                    <a:pt x="90111" y="79852"/>
                    <a:pt x="90453" y="79738"/>
                    <a:pt x="90635" y="79510"/>
                  </a:cubicBezTo>
                  <a:cubicBezTo>
                    <a:pt x="90771" y="79237"/>
                    <a:pt x="90885" y="78736"/>
                    <a:pt x="90976" y="78009"/>
                  </a:cubicBezTo>
                  <a:cubicBezTo>
                    <a:pt x="91112" y="77189"/>
                    <a:pt x="91181" y="76166"/>
                    <a:pt x="91181" y="74938"/>
                  </a:cubicBezTo>
                  <a:lnTo>
                    <a:pt x="91181" y="59173"/>
                  </a:lnTo>
                  <a:cubicBezTo>
                    <a:pt x="91181" y="55122"/>
                    <a:pt x="90635" y="51254"/>
                    <a:pt x="89543" y="47570"/>
                  </a:cubicBezTo>
                  <a:cubicBezTo>
                    <a:pt x="88405" y="43839"/>
                    <a:pt x="86949" y="40632"/>
                    <a:pt x="85175" y="37947"/>
                  </a:cubicBezTo>
                  <a:cubicBezTo>
                    <a:pt x="83355" y="35262"/>
                    <a:pt x="81671" y="33056"/>
                    <a:pt x="80124" y="31327"/>
                  </a:cubicBezTo>
                  <a:cubicBezTo>
                    <a:pt x="78532" y="29597"/>
                    <a:pt x="76939" y="28118"/>
                    <a:pt x="75347" y="26890"/>
                  </a:cubicBezTo>
                  <a:cubicBezTo>
                    <a:pt x="71752" y="24115"/>
                    <a:pt x="67612" y="21702"/>
                    <a:pt x="62926" y="19655"/>
                  </a:cubicBezTo>
                  <a:cubicBezTo>
                    <a:pt x="58239" y="17562"/>
                    <a:pt x="53757" y="16038"/>
                    <a:pt x="49480" y="15083"/>
                  </a:cubicBezTo>
                  <a:cubicBezTo>
                    <a:pt x="45158" y="14083"/>
                    <a:pt x="41404" y="13354"/>
                    <a:pt x="38219" y="12900"/>
                  </a:cubicBezTo>
                  <a:cubicBezTo>
                    <a:pt x="34989" y="12444"/>
                    <a:pt x="32327" y="12216"/>
                    <a:pt x="30234" y="1221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71A6B89-CFE7-921A-A49F-CCCF7E9ED9C5}"/>
                </a:ext>
              </a:extLst>
            </p:cNvPr>
            <p:cNvSpPr/>
            <p:nvPr/>
          </p:nvSpPr>
          <p:spPr>
            <a:xfrm>
              <a:off x="3895587" y="2757020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3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8"/>
                    <a:pt x="7735" y="21634"/>
                    <a:pt x="12012" y="18222"/>
                  </a:cubicBezTo>
                  <a:cubicBezTo>
                    <a:pt x="16289" y="14764"/>
                    <a:pt x="21043" y="11762"/>
                    <a:pt x="26276" y="9213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69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807CC0E-0CF3-816E-6486-02B4B3AE1CEA}"/>
              </a:ext>
            </a:extLst>
          </p:cNvPr>
          <p:cNvGrpSpPr/>
          <p:nvPr/>
        </p:nvGrpSpPr>
        <p:grpSpPr>
          <a:xfrm>
            <a:off x="4393494" y="2076807"/>
            <a:ext cx="2830105" cy="1698950"/>
            <a:chOff x="4393494" y="2175623"/>
            <a:chExt cx="2830105" cy="1698950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38ECDD2-B685-B842-1391-85F5D0D5B235}"/>
                </a:ext>
              </a:extLst>
            </p:cNvPr>
            <p:cNvSpPr/>
            <p:nvPr/>
          </p:nvSpPr>
          <p:spPr>
            <a:xfrm>
              <a:off x="4393494" y="2175623"/>
              <a:ext cx="2830105" cy="1697494"/>
            </a:xfrm>
            <a:custGeom>
              <a:avLst/>
              <a:gdLst>
                <a:gd name="connsiteX0" fmla="*/ 0 w 2830105"/>
                <a:gd name="connsiteY0" fmla="*/ 1690486 h 1697494"/>
                <a:gd name="connsiteX1" fmla="*/ 2832 w 2830105"/>
                <a:gd name="connsiteY1" fmla="*/ 1690253 h 1697494"/>
                <a:gd name="connsiteX2" fmla="*/ 5666 w 2830105"/>
                <a:gd name="connsiteY2" fmla="*/ 1690020 h 1697494"/>
                <a:gd name="connsiteX3" fmla="*/ 8498 w 2830105"/>
                <a:gd name="connsiteY3" fmla="*/ 1689787 h 1697494"/>
                <a:gd name="connsiteX4" fmla="*/ 11332 w 2830105"/>
                <a:gd name="connsiteY4" fmla="*/ 1689539 h 1697494"/>
                <a:gd name="connsiteX5" fmla="*/ 14164 w 2830105"/>
                <a:gd name="connsiteY5" fmla="*/ 1689292 h 1697494"/>
                <a:gd name="connsiteX6" fmla="*/ 16998 w 2830105"/>
                <a:gd name="connsiteY6" fmla="*/ 1689029 h 1697494"/>
                <a:gd name="connsiteX7" fmla="*/ 19830 w 2830105"/>
                <a:gd name="connsiteY7" fmla="*/ 1688753 h 1697494"/>
                <a:gd name="connsiteX8" fmla="*/ 22664 w 2830105"/>
                <a:gd name="connsiteY8" fmla="*/ 1688490 h 1697494"/>
                <a:gd name="connsiteX9" fmla="*/ 25496 w 2830105"/>
                <a:gd name="connsiteY9" fmla="*/ 1688199 h 1697494"/>
                <a:gd name="connsiteX10" fmla="*/ 28330 w 2830105"/>
                <a:gd name="connsiteY10" fmla="*/ 1687907 h 1697494"/>
                <a:gd name="connsiteX11" fmla="*/ 31162 w 2830105"/>
                <a:gd name="connsiteY11" fmla="*/ 1687602 h 1697494"/>
                <a:gd name="connsiteX12" fmla="*/ 33996 w 2830105"/>
                <a:gd name="connsiteY12" fmla="*/ 1687296 h 1697494"/>
                <a:gd name="connsiteX13" fmla="*/ 36828 w 2830105"/>
                <a:gd name="connsiteY13" fmla="*/ 1686990 h 1697494"/>
                <a:gd name="connsiteX14" fmla="*/ 39662 w 2830105"/>
                <a:gd name="connsiteY14" fmla="*/ 1686655 h 1697494"/>
                <a:gd name="connsiteX15" fmla="*/ 42494 w 2830105"/>
                <a:gd name="connsiteY15" fmla="*/ 1686319 h 1697494"/>
                <a:gd name="connsiteX16" fmla="*/ 45326 w 2830105"/>
                <a:gd name="connsiteY16" fmla="*/ 1685984 h 1697494"/>
                <a:gd name="connsiteX17" fmla="*/ 48160 w 2830105"/>
                <a:gd name="connsiteY17" fmla="*/ 1685620 h 1697494"/>
                <a:gd name="connsiteX18" fmla="*/ 50992 w 2830105"/>
                <a:gd name="connsiteY18" fmla="*/ 1685256 h 1697494"/>
                <a:gd name="connsiteX19" fmla="*/ 53826 w 2830105"/>
                <a:gd name="connsiteY19" fmla="*/ 1684892 h 1697494"/>
                <a:gd name="connsiteX20" fmla="*/ 56658 w 2830105"/>
                <a:gd name="connsiteY20" fmla="*/ 1684513 h 1697494"/>
                <a:gd name="connsiteX21" fmla="*/ 59492 w 2830105"/>
                <a:gd name="connsiteY21" fmla="*/ 1684120 h 1697494"/>
                <a:gd name="connsiteX22" fmla="*/ 62324 w 2830105"/>
                <a:gd name="connsiteY22" fmla="*/ 1683712 h 1697494"/>
                <a:gd name="connsiteX23" fmla="*/ 65158 w 2830105"/>
                <a:gd name="connsiteY23" fmla="*/ 1683289 h 1697494"/>
                <a:gd name="connsiteX24" fmla="*/ 67990 w 2830105"/>
                <a:gd name="connsiteY24" fmla="*/ 1682867 h 1697494"/>
                <a:gd name="connsiteX25" fmla="*/ 70824 w 2830105"/>
                <a:gd name="connsiteY25" fmla="*/ 1682429 h 1697494"/>
                <a:gd name="connsiteX26" fmla="*/ 73656 w 2830105"/>
                <a:gd name="connsiteY26" fmla="*/ 1681978 h 1697494"/>
                <a:gd name="connsiteX27" fmla="*/ 76490 w 2830105"/>
                <a:gd name="connsiteY27" fmla="*/ 1681512 h 1697494"/>
                <a:gd name="connsiteX28" fmla="*/ 79322 w 2830105"/>
                <a:gd name="connsiteY28" fmla="*/ 1681045 h 1697494"/>
                <a:gd name="connsiteX29" fmla="*/ 82155 w 2830105"/>
                <a:gd name="connsiteY29" fmla="*/ 1680565 h 1697494"/>
                <a:gd name="connsiteX30" fmla="*/ 84988 w 2830105"/>
                <a:gd name="connsiteY30" fmla="*/ 1680055 h 1697494"/>
                <a:gd name="connsiteX31" fmla="*/ 87821 w 2830105"/>
                <a:gd name="connsiteY31" fmla="*/ 1679545 h 1697494"/>
                <a:gd name="connsiteX32" fmla="*/ 90654 w 2830105"/>
                <a:gd name="connsiteY32" fmla="*/ 1679020 h 1697494"/>
                <a:gd name="connsiteX33" fmla="*/ 93487 w 2830105"/>
                <a:gd name="connsiteY33" fmla="*/ 1678481 h 1697494"/>
                <a:gd name="connsiteX34" fmla="*/ 96320 w 2830105"/>
                <a:gd name="connsiteY34" fmla="*/ 1677928 h 1697494"/>
                <a:gd name="connsiteX35" fmla="*/ 99153 w 2830105"/>
                <a:gd name="connsiteY35" fmla="*/ 1677359 h 1697494"/>
                <a:gd name="connsiteX36" fmla="*/ 101986 w 2830105"/>
                <a:gd name="connsiteY36" fmla="*/ 1676777 h 1697494"/>
                <a:gd name="connsiteX37" fmla="*/ 104819 w 2830105"/>
                <a:gd name="connsiteY37" fmla="*/ 1676179 h 1697494"/>
                <a:gd name="connsiteX38" fmla="*/ 107651 w 2830105"/>
                <a:gd name="connsiteY38" fmla="*/ 1675567 h 1697494"/>
                <a:gd name="connsiteX39" fmla="*/ 110484 w 2830105"/>
                <a:gd name="connsiteY39" fmla="*/ 1674941 h 1697494"/>
                <a:gd name="connsiteX40" fmla="*/ 113317 w 2830105"/>
                <a:gd name="connsiteY40" fmla="*/ 1674300 h 1697494"/>
                <a:gd name="connsiteX41" fmla="*/ 116150 w 2830105"/>
                <a:gd name="connsiteY41" fmla="*/ 1673644 h 1697494"/>
                <a:gd name="connsiteX42" fmla="*/ 118983 w 2830105"/>
                <a:gd name="connsiteY42" fmla="*/ 1672959 h 1697494"/>
                <a:gd name="connsiteX43" fmla="*/ 121816 w 2830105"/>
                <a:gd name="connsiteY43" fmla="*/ 1672275 h 1697494"/>
                <a:gd name="connsiteX44" fmla="*/ 124649 w 2830105"/>
                <a:gd name="connsiteY44" fmla="*/ 1671561 h 1697494"/>
                <a:gd name="connsiteX45" fmla="*/ 127482 w 2830105"/>
                <a:gd name="connsiteY45" fmla="*/ 1670832 h 1697494"/>
                <a:gd name="connsiteX46" fmla="*/ 130315 w 2830105"/>
                <a:gd name="connsiteY46" fmla="*/ 1670089 h 1697494"/>
                <a:gd name="connsiteX47" fmla="*/ 133147 w 2830105"/>
                <a:gd name="connsiteY47" fmla="*/ 1669332 h 1697494"/>
                <a:gd name="connsiteX48" fmla="*/ 135981 w 2830105"/>
                <a:gd name="connsiteY48" fmla="*/ 1668545 h 1697494"/>
                <a:gd name="connsiteX49" fmla="*/ 138813 w 2830105"/>
                <a:gd name="connsiteY49" fmla="*/ 1667744 h 1697494"/>
                <a:gd name="connsiteX50" fmla="*/ 141647 w 2830105"/>
                <a:gd name="connsiteY50" fmla="*/ 1666928 h 1697494"/>
                <a:gd name="connsiteX51" fmla="*/ 144479 w 2830105"/>
                <a:gd name="connsiteY51" fmla="*/ 1666083 h 1697494"/>
                <a:gd name="connsiteX52" fmla="*/ 147313 w 2830105"/>
                <a:gd name="connsiteY52" fmla="*/ 1665223 h 1697494"/>
                <a:gd name="connsiteX53" fmla="*/ 150145 w 2830105"/>
                <a:gd name="connsiteY53" fmla="*/ 1664349 h 1697494"/>
                <a:gd name="connsiteX54" fmla="*/ 152979 w 2830105"/>
                <a:gd name="connsiteY54" fmla="*/ 1663446 h 1697494"/>
                <a:gd name="connsiteX55" fmla="*/ 155811 w 2830105"/>
                <a:gd name="connsiteY55" fmla="*/ 1662514 h 1697494"/>
                <a:gd name="connsiteX56" fmla="*/ 158645 w 2830105"/>
                <a:gd name="connsiteY56" fmla="*/ 1661581 h 1697494"/>
                <a:gd name="connsiteX57" fmla="*/ 161477 w 2830105"/>
                <a:gd name="connsiteY57" fmla="*/ 1660605 h 1697494"/>
                <a:gd name="connsiteX58" fmla="*/ 164311 w 2830105"/>
                <a:gd name="connsiteY58" fmla="*/ 1659614 h 1697494"/>
                <a:gd name="connsiteX59" fmla="*/ 167143 w 2830105"/>
                <a:gd name="connsiteY59" fmla="*/ 1658609 h 1697494"/>
                <a:gd name="connsiteX60" fmla="*/ 169975 w 2830105"/>
                <a:gd name="connsiteY60" fmla="*/ 1657575 h 1697494"/>
                <a:gd name="connsiteX61" fmla="*/ 172809 w 2830105"/>
                <a:gd name="connsiteY61" fmla="*/ 1656511 h 1697494"/>
                <a:gd name="connsiteX62" fmla="*/ 175641 w 2830105"/>
                <a:gd name="connsiteY62" fmla="*/ 1655433 h 1697494"/>
                <a:gd name="connsiteX63" fmla="*/ 178475 w 2830105"/>
                <a:gd name="connsiteY63" fmla="*/ 1654326 h 1697494"/>
                <a:gd name="connsiteX64" fmla="*/ 181307 w 2830105"/>
                <a:gd name="connsiteY64" fmla="*/ 1653189 h 1697494"/>
                <a:gd name="connsiteX65" fmla="*/ 184141 w 2830105"/>
                <a:gd name="connsiteY65" fmla="*/ 1652024 h 1697494"/>
                <a:gd name="connsiteX66" fmla="*/ 186973 w 2830105"/>
                <a:gd name="connsiteY66" fmla="*/ 1650844 h 1697494"/>
                <a:gd name="connsiteX67" fmla="*/ 189807 w 2830105"/>
                <a:gd name="connsiteY67" fmla="*/ 1649634 h 1697494"/>
                <a:gd name="connsiteX68" fmla="*/ 192639 w 2830105"/>
                <a:gd name="connsiteY68" fmla="*/ 1648396 h 1697494"/>
                <a:gd name="connsiteX69" fmla="*/ 195473 w 2830105"/>
                <a:gd name="connsiteY69" fmla="*/ 1647128 h 1697494"/>
                <a:gd name="connsiteX70" fmla="*/ 198305 w 2830105"/>
                <a:gd name="connsiteY70" fmla="*/ 1645832 h 1697494"/>
                <a:gd name="connsiteX71" fmla="*/ 201139 w 2830105"/>
                <a:gd name="connsiteY71" fmla="*/ 1644506 h 1697494"/>
                <a:gd name="connsiteX72" fmla="*/ 203971 w 2830105"/>
                <a:gd name="connsiteY72" fmla="*/ 1643166 h 1697494"/>
                <a:gd name="connsiteX73" fmla="*/ 206805 w 2830105"/>
                <a:gd name="connsiteY73" fmla="*/ 1641781 h 1697494"/>
                <a:gd name="connsiteX74" fmla="*/ 209637 w 2830105"/>
                <a:gd name="connsiteY74" fmla="*/ 1640368 h 1697494"/>
                <a:gd name="connsiteX75" fmla="*/ 212471 w 2830105"/>
                <a:gd name="connsiteY75" fmla="*/ 1638926 h 1697494"/>
                <a:gd name="connsiteX76" fmla="*/ 215303 w 2830105"/>
                <a:gd name="connsiteY76" fmla="*/ 1637454 h 1697494"/>
                <a:gd name="connsiteX77" fmla="*/ 218137 w 2830105"/>
                <a:gd name="connsiteY77" fmla="*/ 1635954 h 1697494"/>
                <a:gd name="connsiteX78" fmla="*/ 220969 w 2830105"/>
                <a:gd name="connsiteY78" fmla="*/ 1634424 h 1697494"/>
                <a:gd name="connsiteX79" fmla="*/ 223803 w 2830105"/>
                <a:gd name="connsiteY79" fmla="*/ 1632851 h 1697494"/>
                <a:gd name="connsiteX80" fmla="*/ 226635 w 2830105"/>
                <a:gd name="connsiteY80" fmla="*/ 1631263 h 1697494"/>
                <a:gd name="connsiteX81" fmla="*/ 229469 w 2830105"/>
                <a:gd name="connsiteY81" fmla="*/ 1629616 h 1697494"/>
                <a:gd name="connsiteX82" fmla="*/ 232301 w 2830105"/>
                <a:gd name="connsiteY82" fmla="*/ 1627955 h 1697494"/>
                <a:gd name="connsiteX83" fmla="*/ 235133 w 2830105"/>
                <a:gd name="connsiteY83" fmla="*/ 1626251 h 1697494"/>
                <a:gd name="connsiteX84" fmla="*/ 237967 w 2830105"/>
                <a:gd name="connsiteY84" fmla="*/ 1624517 h 1697494"/>
                <a:gd name="connsiteX85" fmla="*/ 240799 w 2830105"/>
                <a:gd name="connsiteY85" fmla="*/ 1622754 h 1697494"/>
                <a:gd name="connsiteX86" fmla="*/ 243633 w 2830105"/>
                <a:gd name="connsiteY86" fmla="*/ 1620948 h 1697494"/>
                <a:gd name="connsiteX87" fmla="*/ 246465 w 2830105"/>
                <a:gd name="connsiteY87" fmla="*/ 1619097 h 1697494"/>
                <a:gd name="connsiteX88" fmla="*/ 249299 w 2830105"/>
                <a:gd name="connsiteY88" fmla="*/ 1617218 h 1697494"/>
                <a:gd name="connsiteX89" fmla="*/ 252131 w 2830105"/>
                <a:gd name="connsiteY89" fmla="*/ 1615295 h 1697494"/>
                <a:gd name="connsiteX90" fmla="*/ 254965 w 2830105"/>
                <a:gd name="connsiteY90" fmla="*/ 1613343 h 1697494"/>
                <a:gd name="connsiteX91" fmla="*/ 257797 w 2830105"/>
                <a:gd name="connsiteY91" fmla="*/ 1611347 h 1697494"/>
                <a:gd name="connsiteX92" fmla="*/ 260630 w 2830105"/>
                <a:gd name="connsiteY92" fmla="*/ 1609307 h 1697494"/>
                <a:gd name="connsiteX93" fmla="*/ 263463 w 2830105"/>
                <a:gd name="connsiteY93" fmla="*/ 1607238 h 1697494"/>
                <a:gd name="connsiteX94" fmla="*/ 266296 w 2830105"/>
                <a:gd name="connsiteY94" fmla="*/ 1605126 h 1697494"/>
                <a:gd name="connsiteX95" fmla="*/ 269129 w 2830105"/>
                <a:gd name="connsiteY95" fmla="*/ 1602969 h 1697494"/>
                <a:gd name="connsiteX96" fmla="*/ 271962 w 2830105"/>
                <a:gd name="connsiteY96" fmla="*/ 1600769 h 1697494"/>
                <a:gd name="connsiteX97" fmla="*/ 274795 w 2830105"/>
                <a:gd name="connsiteY97" fmla="*/ 1598526 h 1697494"/>
                <a:gd name="connsiteX98" fmla="*/ 277628 w 2830105"/>
                <a:gd name="connsiteY98" fmla="*/ 1596253 h 1697494"/>
                <a:gd name="connsiteX99" fmla="*/ 280461 w 2830105"/>
                <a:gd name="connsiteY99" fmla="*/ 1593922 h 1697494"/>
                <a:gd name="connsiteX100" fmla="*/ 283294 w 2830105"/>
                <a:gd name="connsiteY100" fmla="*/ 1591562 h 1697494"/>
                <a:gd name="connsiteX101" fmla="*/ 286126 w 2830105"/>
                <a:gd name="connsiteY101" fmla="*/ 1589143 h 1697494"/>
                <a:gd name="connsiteX102" fmla="*/ 288960 w 2830105"/>
                <a:gd name="connsiteY102" fmla="*/ 1586681 h 1697494"/>
                <a:gd name="connsiteX103" fmla="*/ 291792 w 2830105"/>
                <a:gd name="connsiteY103" fmla="*/ 1584190 h 1697494"/>
                <a:gd name="connsiteX104" fmla="*/ 294626 w 2830105"/>
                <a:gd name="connsiteY104" fmla="*/ 1581640 h 1697494"/>
                <a:gd name="connsiteX105" fmla="*/ 297458 w 2830105"/>
                <a:gd name="connsiteY105" fmla="*/ 1579032 h 1697494"/>
                <a:gd name="connsiteX106" fmla="*/ 300291 w 2830105"/>
                <a:gd name="connsiteY106" fmla="*/ 1576395 h 1697494"/>
                <a:gd name="connsiteX107" fmla="*/ 303124 w 2830105"/>
                <a:gd name="connsiteY107" fmla="*/ 1573714 h 1697494"/>
                <a:gd name="connsiteX108" fmla="*/ 305957 w 2830105"/>
                <a:gd name="connsiteY108" fmla="*/ 1570975 h 1697494"/>
                <a:gd name="connsiteX109" fmla="*/ 308790 w 2830105"/>
                <a:gd name="connsiteY109" fmla="*/ 1568178 h 1697494"/>
                <a:gd name="connsiteX110" fmla="*/ 311622 w 2830105"/>
                <a:gd name="connsiteY110" fmla="*/ 1565352 h 1697494"/>
                <a:gd name="connsiteX111" fmla="*/ 314456 w 2830105"/>
                <a:gd name="connsiteY111" fmla="*/ 1562467 h 1697494"/>
                <a:gd name="connsiteX112" fmla="*/ 317288 w 2830105"/>
                <a:gd name="connsiteY112" fmla="*/ 1559524 h 1697494"/>
                <a:gd name="connsiteX113" fmla="*/ 320122 w 2830105"/>
                <a:gd name="connsiteY113" fmla="*/ 1556538 h 1697494"/>
                <a:gd name="connsiteX114" fmla="*/ 322954 w 2830105"/>
                <a:gd name="connsiteY114" fmla="*/ 1553507 h 1697494"/>
                <a:gd name="connsiteX115" fmla="*/ 325788 w 2830105"/>
                <a:gd name="connsiteY115" fmla="*/ 1550418 h 1697494"/>
                <a:gd name="connsiteX116" fmla="*/ 328620 w 2830105"/>
                <a:gd name="connsiteY116" fmla="*/ 1547271 h 1697494"/>
                <a:gd name="connsiteX117" fmla="*/ 331454 w 2830105"/>
                <a:gd name="connsiteY117" fmla="*/ 1544081 h 1697494"/>
                <a:gd name="connsiteX118" fmla="*/ 334286 w 2830105"/>
                <a:gd name="connsiteY118" fmla="*/ 1540832 h 1697494"/>
                <a:gd name="connsiteX119" fmla="*/ 337120 w 2830105"/>
                <a:gd name="connsiteY119" fmla="*/ 1537525 h 1697494"/>
                <a:gd name="connsiteX120" fmla="*/ 339952 w 2830105"/>
                <a:gd name="connsiteY120" fmla="*/ 1534159 h 1697494"/>
                <a:gd name="connsiteX121" fmla="*/ 342786 w 2830105"/>
                <a:gd name="connsiteY121" fmla="*/ 1530750 h 1697494"/>
                <a:gd name="connsiteX122" fmla="*/ 345618 w 2830105"/>
                <a:gd name="connsiteY122" fmla="*/ 1527283 h 1697494"/>
                <a:gd name="connsiteX123" fmla="*/ 348452 w 2830105"/>
                <a:gd name="connsiteY123" fmla="*/ 1523757 h 1697494"/>
                <a:gd name="connsiteX124" fmla="*/ 351284 w 2830105"/>
                <a:gd name="connsiteY124" fmla="*/ 1520173 h 1697494"/>
                <a:gd name="connsiteX125" fmla="*/ 354118 w 2830105"/>
                <a:gd name="connsiteY125" fmla="*/ 1516531 h 1697494"/>
                <a:gd name="connsiteX126" fmla="*/ 356950 w 2830105"/>
                <a:gd name="connsiteY126" fmla="*/ 1512844 h 1697494"/>
                <a:gd name="connsiteX127" fmla="*/ 359782 w 2830105"/>
                <a:gd name="connsiteY127" fmla="*/ 1509086 h 1697494"/>
                <a:gd name="connsiteX128" fmla="*/ 362616 w 2830105"/>
                <a:gd name="connsiteY128" fmla="*/ 1505269 h 1697494"/>
                <a:gd name="connsiteX129" fmla="*/ 365448 w 2830105"/>
                <a:gd name="connsiteY129" fmla="*/ 1501393 h 1697494"/>
                <a:gd name="connsiteX130" fmla="*/ 368282 w 2830105"/>
                <a:gd name="connsiteY130" fmla="*/ 1497460 h 1697494"/>
                <a:gd name="connsiteX131" fmla="*/ 371114 w 2830105"/>
                <a:gd name="connsiteY131" fmla="*/ 1493468 h 1697494"/>
                <a:gd name="connsiteX132" fmla="*/ 373948 w 2830105"/>
                <a:gd name="connsiteY132" fmla="*/ 1489417 h 1697494"/>
                <a:gd name="connsiteX133" fmla="*/ 376780 w 2830105"/>
                <a:gd name="connsiteY133" fmla="*/ 1485309 h 1697494"/>
                <a:gd name="connsiteX134" fmla="*/ 379614 w 2830105"/>
                <a:gd name="connsiteY134" fmla="*/ 1481128 h 1697494"/>
                <a:gd name="connsiteX135" fmla="*/ 382446 w 2830105"/>
                <a:gd name="connsiteY135" fmla="*/ 1476888 h 1697494"/>
                <a:gd name="connsiteX136" fmla="*/ 385280 w 2830105"/>
                <a:gd name="connsiteY136" fmla="*/ 1472590 h 1697494"/>
                <a:gd name="connsiteX137" fmla="*/ 388112 w 2830105"/>
                <a:gd name="connsiteY137" fmla="*/ 1468234 h 1697494"/>
                <a:gd name="connsiteX138" fmla="*/ 390946 w 2830105"/>
                <a:gd name="connsiteY138" fmla="*/ 1463805 h 1697494"/>
                <a:gd name="connsiteX139" fmla="*/ 393778 w 2830105"/>
                <a:gd name="connsiteY139" fmla="*/ 1459317 h 1697494"/>
                <a:gd name="connsiteX140" fmla="*/ 396612 w 2830105"/>
                <a:gd name="connsiteY140" fmla="*/ 1454757 h 1697494"/>
                <a:gd name="connsiteX141" fmla="*/ 399444 w 2830105"/>
                <a:gd name="connsiteY141" fmla="*/ 1450139 h 1697494"/>
                <a:gd name="connsiteX142" fmla="*/ 402278 w 2830105"/>
                <a:gd name="connsiteY142" fmla="*/ 1445462 h 1697494"/>
                <a:gd name="connsiteX143" fmla="*/ 405110 w 2830105"/>
                <a:gd name="connsiteY143" fmla="*/ 1440713 h 1697494"/>
                <a:gd name="connsiteX144" fmla="*/ 407944 w 2830105"/>
                <a:gd name="connsiteY144" fmla="*/ 1435905 h 1697494"/>
                <a:gd name="connsiteX145" fmla="*/ 410776 w 2830105"/>
                <a:gd name="connsiteY145" fmla="*/ 1431024 h 1697494"/>
                <a:gd name="connsiteX146" fmla="*/ 413609 w 2830105"/>
                <a:gd name="connsiteY146" fmla="*/ 1426071 h 1697494"/>
                <a:gd name="connsiteX147" fmla="*/ 416442 w 2830105"/>
                <a:gd name="connsiteY147" fmla="*/ 1421059 h 1697494"/>
                <a:gd name="connsiteX148" fmla="*/ 419275 w 2830105"/>
                <a:gd name="connsiteY148" fmla="*/ 1415989 h 1697494"/>
                <a:gd name="connsiteX149" fmla="*/ 422108 w 2830105"/>
                <a:gd name="connsiteY149" fmla="*/ 1410831 h 1697494"/>
                <a:gd name="connsiteX150" fmla="*/ 424940 w 2830105"/>
                <a:gd name="connsiteY150" fmla="*/ 1405630 h 1697494"/>
                <a:gd name="connsiteX151" fmla="*/ 427774 w 2830105"/>
                <a:gd name="connsiteY151" fmla="*/ 1400342 h 1697494"/>
                <a:gd name="connsiteX152" fmla="*/ 430606 w 2830105"/>
                <a:gd name="connsiteY152" fmla="*/ 1394995 h 1697494"/>
                <a:gd name="connsiteX153" fmla="*/ 433440 w 2830105"/>
                <a:gd name="connsiteY153" fmla="*/ 1389575 h 1697494"/>
                <a:gd name="connsiteX154" fmla="*/ 436272 w 2830105"/>
                <a:gd name="connsiteY154" fmla="*/ 1384097 h 1697494"/>
                <a:gd name="connsiteX155" fmla="*/ 439105 w 2830105"/>
                <a:gd name="connsiteY155" fmla="*/ 1378546 h 1697494"/>
                <a:gd name="connsiteX156" fmla="*/ 441938 w 2830105"/>
                <a:gd name="connsiteY156" fmla="*/ 1372922 h 1697494"/>
                <a:gd name="connsiteX157" fmla="*/ 444771 w 2830105"/>
                <a:gd name="connsiteY157" fmla="*/ 1367240 h 1697494"/>
                <a:gd name="connsiteX158" fmla="*/ 447604 w 2830105"/>
                <a:gd name="connsiteY158" fmla="*/ 1361471 h 1697494"/>
                <a:gd name="connsiteX159" fmla="*/ 450437 w 2830105"/>
                <a:gd name="connsiteY159" fmla="*/ 1355644 h 1697494"/>
                <a:gd name="connsiteX160" fmla="*/ 453270 w 2830105"/>
                <a:gd name="connsiteY160" fmla="*/ 1349758 h 1697494"/>
                <a:gd name="connsiteX161" fmla="*/ 456103 w 2830105"/>
                <a:gd name="connsiteY161" fmla="*/ 1343784 h 1697494"/>
                <a:gd name="connsiteX162" fmla="*/ 458936 w 2830105"/>
                <a:gd name="connsiteY162" fmla="*/ 1337753 h 1697494"/>
                <a:gd name="connsiteX163" fmla="*/ 461769 w 2830105"/>
                <a:gd name="connsiteY163" fmla="*/ 1331648 h 1697494"/>
                <a:gd name="connsiteX164" fmla="*/ 464601 w 2830105"/>
                <a:gd name="connsiteY164" fmla="*/ 1325471 h 1697494"/>
                <a:gd name="connsiteX165" fmla="*/ 467435 w 2830105"/>
                <a:gd name="connsiteY165" fmla="*/ 1319221 h 1697494"/>
                <a:gd name="connsiteX166" fmla="*/ 470267 w 2830105"/>
                <a:gd name="connsiteY166" fmla="*/ 1312912 h 1697494"/>
                <a:gd name="connsiteX167" fmla="*/ 473101 w 2830105"/>
                <a:gd name="connsiteY167" fmla="*/ 1306531 h 1697494"/>
                <a:gd name="connsiteX168" fmla="*/ 475933 w 2830105"/>
                <a:gd name="connsiteY168" fmla="*/ 1300077 h 1697494"/>
                <a:gd name="connsiteX169" fmla="*/ 478767 w 2830105"/>
                <a:gd name="connsiteY169" fmla="*/ 1293564 h 1697494"/>
                <a:gd name="connsiteX170" fmla="*/ 481599 w 2830105"/>
                <a:gd name="connsiteY170" fmla="*/ 1286965 h 1697494"/>
                <a:gd name="connsiteX171" fmla="*/ 484433 w 2830105"/>
                <a:gd name="connsiteY171" fmla="*/ 1280306 h 1697494"/>
                <a:gd name="connsiteX172" fmla="*/ 487265 w 2830105"/>
                <a:gd name="connsiteY172" fmla="*/ 1273575 h 1697494"/>
                <a:gd name="connsiteX173" fmla="*/ 490097 w 2830105"/>
                <a:gd name="connsiteY173" fmla="*/ 1266772 h 1697494"/>
                <a:gd name="connsiteX174" fmla="*/ 492931 w 2830105"/>
                <a:gd name="connsiteY174" fmla="*/ 1259910 h 1697494"/>
                <a:gd name="connsiteX175" fmla="*/ 495763 w 2830105"/>
                <a:gd name="connsiteY175" fmla="*/ 1252975 h 1697494"/>
                <a:gd name="connsiteX176" fmla="*/ 498597 w 2830105"/>
                <a:gd name="connsiteY176" fmla="*/ 1245967 h 1697494"/>
                <a:gd name="connsiteX177" fmla="*/ 501429 w 2830105"/>
                <a:gd name="connsiteY177" fmla="*/ 1238901 h 1697494"/>
                <a:gd name="connsiteX178" fmla="*/ 504263 w 2830105"/>
                <a:gd name="connsiteY178" fmla="*/ 1231762 h 1697494"/>
                <a:gd name="connsiteX179" fmla="*/ 507095 w 2830105"/>
                <a:gd name="connsiteY179" fmla="*/ 1224550 h 1697494"/>
                <a:gd name="connsiteX180" fmla="*/ 509929 w 2830105"/>
                <a:gd name="connsiteY180" fmla="*/ 1217266 h 1697494"/>
                <a:gd name="connsiteX181" fmla="*/ 512761 w 2830105"/>
                <a:gd name="connsiteY181" fmla="*/ 1209923 h 1697494"/>
                <a:gd name="connsiteX182" fmla="*/ 515595 w 2830105"/>
                <a:gd name="connsiteY182" fmla="*/ 1202517 h 1697494"/>
                <a:gd name="connsiteX183" fmla="*/ 518427 w 2830105"/>
                <a:gd name="connsiteY183" fmla="*/ 1195040 h 1697494"/>
                <a:gd name="connsiteX184" fmla="*/ 521261 w 2830105"/>
                <a:gd name="connsiteY184" fmla="*/ 1187497 h 1697494"/>
                <a:gd name="connsiteX185" fmla="*/ 524093 w 2830105"/>
                <a:gd name="connsiteY185" fmla="*/ 1179888 h 1697494"/>
                <a:gd name="connsiteX186" fmla="*/ 526927 w 2830105"/>
                <a:gd name="connsiteY186" fmla="*/ 1172214 h 1697494"/>
                <a:gd name="connsiteX187" fmla="*/ 529759 w 2830105"/>
                <a:gd name="connsiteY187" fmla="*/ 1164476 h 1697494"/>
                <a:gd name="connsiteX188" fmla="*/ 532593 w 2830105"/>
                <a:gd name="connsiteY188" fmla="*/ 1156673 h 1697494"/>
                <a:gd name="connsiteX189" fmla="*/ 535425 w 2830105"/>
                <a:gd name="connsiteY189" fmla="*/ 1148805 h 1697494"/>
                <a:gd name="connsiteX190" fmla="*/ 538259 w 2830105"/>
                <a:gd name="connsiteY190" fmla="*/ 1140874 h 1697494"/>
                <a:gd name="connsiteX191" fmla="*/ 541091 w 2830105"/>
                <a:gd name="connsiteY191" fmla="*/ 1132881 h 1697494"/>
                <a:gd name="connsiteX192" fmla="*/ 543925 w 2830105"/>
                <a:gd name="connsiteY192" fmla="*/ 1124824 h 1697494"/>
                <a:gd name="connsiteX193" fmla="*/ 546757 w 2830105"/>
                <a:gd name="connsiteY193" fmla="*/ 1116708 h 1697494"/>
                <a:gd name="connsiteX194" fmla="*/ 549589 w 2830105"/>
                <a:gd name="connsiteY194" fmla="*/ 1108529 h 1697494"/>
                <a:gd name="connsiteX195" fmla="*/ 552423 w 2830105"/>
                <a:gd name="connsiteY195" fmla="*/ 1100290 h 1697494"/>
                <a:gd name="connsiteX196" fmla="*/ 555255 w 2830105"/>
                <a:gd name="connsiteY196" fmla="*/ 1091993 h 1697494"/>
                <a:gd name="connsiteX197" fmla="*/ 558089 w 2830105"/>
                <a:gd name="connsiteY197" fmla="*/ 1083635 h 1697494"/>
                <a:gd name="connsiteX198" fmla="*/ 560921 w 2830105"/>
                <a:gd name="connsiteY198" fmla="*/ 1075219 h 1697494"/>
                <a:gd name="connsiteX199" fmla="*/ 563755 w 2830105"/>
                <a:gd name="connsiteY199" fmla="*/ 1066746 h 1697494"/>
                <a:gd name="connsiteX200" fmla="*/ 566587 w 2830105"/>
                <a:gd name="connsiteY200" fmla="*/ 1058216 h 1697494"/>
                <a:gd name="connsiteX201" fmla="*/ 569421 w 2830105"/>
                <a:gd name="connsiteY201" fmla="*/ 1049630 h 1697494"/>
                <a:gd name="connsiteX202" fmla="*/ 572253 w 2830105"/>
                <a:gd name="connsiteY202" fmla="*/ 1040989 h 1697494"/>
                <a:gd name="connsiteX203" fmla="*/ 575087 w 2830105"/>
                <a:gd name="connsiteY203" fmla="*/ 1032294 h 1697494"/>
                <a:gd name="connsiteX204" fmla="*/ 577919 w 2830105"/>
                <a:gd name="connsiteY204" fmla="*/ 1023547 h 1697494"/>
                <a:gd name="connsiteX205" fmla="*/ 580753 w 2830105"/>
                <a:gd name="connsiteY205" fmla="*/ 1014746 h 1697494"/>
                <a:gd name="connsiteX206" fmla="*/ 583585 w 2830105"/>
                <a:gd name="connsiteY206" fmla="*/ 1005893 h 1697494"/>
                <a:gd name="connsiteX207" fmla="*/ 586419 w 2830105"/>
                <a:gd name="connsiteY207" fmla="*/ 996990 h 1697494"/>
                <a:gd name="connsiteX208" fmla="*/ 589251 w 2830105"/>
                <a:gd name="connsiteY208" fmla="*/ 988039 h 1697494"/>
                <a:gd name="connsiteX209" fmla="*/ 592084 w 2830105"/>
                <a:gd name="connsiteY209" fmla="*/ 979038 h 1697494"/>
                <a:gd name="connsiteX210" fmla="*/ 594917 w 2830105"/>
                <a:gd name="connsiteY210" fmla="*/ 969989 h 1697494"/>
                <a:gd name="connsiteX211" fmla="*/ 597750 w 2830105"/>
                <a:gd name="connsiteY211" fmla="*/ 960895 h 1697494"/>
                <a:gd name="connsiteX212" fmla="*/ 600583 w 2830105"/>
                <a:gd name="connsiteY212" fmla="*/ 951756 h 1697494"/>
                <a:gd name="connsiteX213" fmla="*/ 603416 w 2830105"/>
                <a:gd name="connsiteY213" fmla="*/ 942572 h 1697494"/>
                <a:gd name="connsiteX214" fmla="*/ 606249 w 2830105"/>
                <a:gd name="connsiteY214" fmla="*/ 933345 h 1697494"/>
                <a:gd name="connsiteX215" fmla="*/ 609082 w 2830105"/>
                <a:gd name="connsiteY215" fmla="*/ 924076 h 1697494"/>
                <a:gd name="connsiteX216" fmla="*/ 611915 w 2830105"/>
                <a:gd name="connsiteY216" fmla="*/ 914768 h 1697494"/>
                <a:gd name="connsiteX217" fmla="*/ 614747 w 2830105"/>
                <a:gd name="connsiteY217" fmla="*/ 905419 h 1697494"/>
                <a:gd name="connsiteX218" fmla="*/ 617581 w 2830105"/>
                <a:gd name="connsiteY218" fmla="*/ 896032 h 1697494"/>
                <a:gd name="connsiteX219" fmla="*/ 620413 w 2830105"/>
                <a:gd name="connsiteY219" fmla="*/ 886609 h 1697494"/>
                <a:gd name="connsiteX220" fmla="*/ 623246 w 2830105"/>
                <a:gd name="connsiteY220" fmla="*/ 877149 h 1697494"/>
                <a:gd name="connsiteX221" fmla="*/ 626079 w 2830105"/>
                <a:gd name="connsiteY221" fmla="*/ 867656 h 1697494"/>
                <a:gd name="connsiteX222" fmla="*/ 628912 w 2830105"/>
                <a:gd name="connsiteY222" fmla="*/ 858130 h 1697494"/>
                <a:gd name="connsiteX223" fmla="*/ 631745 w 2830105"/>
                <a:gd name="connsiteY223" fmla="*/ 848571 h 1697494"/>
                <a:gd name="connsiteX224" fmla="*/ 634578 w 2830105"/>
                <a:gd name="connsiteY224" fmla="*/ 838985 h 1697494"/>
                <a:gd name="connsiteX225" fmla="*/ 637411 w 2830105"/>
                <a:gd name="connsiteY225" fmla="*/ 829368 h 1697494"/>
                <a:gd name="connsiteX226" fmla="*/ 640244 w 2830105"/>
                <a:gd name="connsiteY226" fmla="*/ 819725 h 1697494"/>
                <a:gd name="connsiteX227" fmla="*/ 643077 w 2830105"/>
                <a:gd name="connsiteY227" fmla="*/ 810055 h 1697494"/>
                <a:gd name="connsiteX228" fmla="*/ 645910 w 2830105"/>
                <a:gd name="connsiteY228" fmla="*/ 800362 h 1697494"/>
                <a:gd name="connsiteX229" fmla="*/ 648742 w 2830105"/>
                <a:gd name="connsiteY229" fmla="*/ 790646 h 1697494"/>
                <a:gd name="connsiteX230" fmla="*/ 651576 w 2830105"/>
                <a:gd name="connsiteY230" fmla="*/ 780909 h 1697494"/>
                <a:gd name="connsiteX231" fmla="*/ 654408 w 2830105"/>
                <a:gd name="connsiteY231" fmla="*/ 771152 h 1697494"/>
                <a:gd name="connsiteX232" fmla="*/ 657242 w 2830105"/>
                <a:gd name="connsiteY232" fmla="*/ 761378 h 1697494"/>
                <a:gd name="connsiteX233" fmla="*/ 660074 w 2830105"/>
                <a:gd name="connsiteY233" fmla="*/ 751588 h 1697494"/>
                <a:gd name="connsiteX234" fmla="*/ 662908 w 2830105"/>
                <a:gd name="connsiteY234" fmla="*/ 741781 h 1697494"/>
                <a:gd name="connsiteX235" fmla="*/ 665740 w 2830105"/>
                <a:gd name="connsiteY235" fmla="*/ 731963 h 1697494"/>
                <a:gd name="connsiteX236" fmla="*/ 668574 w 2830105"/>
                <a:gd name="connsiteY236" fmla="*/ 722132 h 1697494"/>
                <a:gd name="connsiteX237" fmla="*/ 671406 w 2830105"/>
                <a:gd name="connsiteY237" fmla="*/ 712293 h 1697494"/>
                <a:gd name="connsiteX238" fmla="*/ 674238 w 2830105"/>
                <a:gd name="connsiteY238" fmla="*/ 702444 h 1697494"/>
                <a:gd name="connsiteX239" fmla="*/ 677072 w 2830105"/>
                <a:gd name="connsiteY239" fmla="*/ 692591 h 1697494"/>
                <a:gd name="connsiteX240" fmla="*/ 679904 w 2830105"/>
                <a:gd name="connsiteY240" fmla="*/ 682732 h 1697494"/>
                <a:gd name="connsiteX241" fmla="*/ 682738 w 2830105"/>
                <a:gd name="connsiteY241" fmla="*/ 672870 h 1697494"/>
                <a:gd name="connsiteX242" fmla="*/ 685570 w 2830105"/>
                <a:gd name="connsiteY242" fmla="*/ 663009 h 1697494"/>
                <a:gd name="connsiteX243" fmla="*/ 688404 w 2830105"/>
                <a:gd name="connsiteY243" fmla="*/ 653148 h 1697494"/>
                <a:gd name="connsiteX244" fmla="*/ 691236 w 2830105"/>
                <a:gd name="connsiteY244" fmla="*/ 643289 h 1697494"/>
                <a:gd name="connsiteX245" fmla="*/ 694070 w 2830105"/>
                <a:gd name="connsiteY245" fmla="*/ 633436 h 1697494"/>
                <a:gd name="connsiteX246" fmla="*/ 696902 w 2830105"/>
                <a:gd name="connsiteY246" fmla="*/ 623587 h 1697494"/>
                <a:gd name="connsiteX247" fmla="*/ 699736 w 2830105"/>
                <a:gd name="connsiteY247" fmla="*/ 613749 h 1697494"/>
                <a:gd name="connsiteX248" fmla="*/ 702568 w 2830105"/>
                <a:gd name="connsiteY248" fmla="*/ 603920 h 1697494"/>
                <a:gd name="connsiteX249" fmla="*/ 705402 w 2830105"/>
                <a:gd name="connsiteY249" fmla="*/ 594104 h 1697494"/>
                <a:gd name="connsiteX250" fmla="*/ 708234 w 2830105"/>
                <a:gd name="connsiteY250" fmla="*/ 584300 h 1697494"/>
                <a:gd name="connsiteX251" fmla="*/ 711068 w 2830105"/>
                <a:gd name="connsiteY251" fmla="*/ 574514 h 1697494"/>
                <a:gd name="connsiteX252" fmla="*/ 713900 w 2830105"/>
                <a:gd name="connsiteY252" fmla="*/ 564744 h 1697494"/>
                <a:gd name="connsiteX253" fmla="*/ 716734 w 2830105"/>
                <a:gd name="connsiteY253" fmla="*/ 554996 h 1697494"/>
                <a:gd name="connsiteX254" fmla="*/ 719566 w 2830105"/>
                <a:gd name="connsiteY254" fmla="*/ 545268 h 1697494"/>
                <a:gd name="connsiteX255" fmla="*/ 722400 w 2830105"/>
                <a:gd name="connsiteY255" fmla="*/ 535565 h 1697494"/>
                <a:gd name="connsiteX256" fmla="*/ 725232 w 2830105"/>
                <a:gd name="connsiteY256" fmla="*/ 525887 h 1697494"/>
                <a:gd name="connsiteX257" fmla="*/ 728066 w 2830105"/>
                <a:gd name="connsiteY257" fmla="*/ 516237 h 1697494"/>
                <a:gd name="connsiteX258" fmla="*/ 730898 w 2830105"/>
                <a:gd name="connsiteY258" fmla="*/ 506617 h 1697494"/>
                <a:gd name="connsiteX259" fmla="*/ 733732 w 2830105"/>
                <a:gd name="connsiteY259" fmla="*/ 497028 h 1697494"/>
                <a:gd name="connsiteX260" fmla="*/ 736564 w 2830105"/>
                <a:gd name="connsiteY260" fmla="*/ 487474 h 1697494"/>
                <a:gd name="connsiteX261" fmla="*/ 739396 w 2830105"/>
                <a:gd name="connsiteY261" fmla="*/ 477956 h 1697494"/>
                <a:gd name="connsiteX262" fmla="*/ 742230 w 2830105"/>
                <a:gd name="connsiteY262" fmla="*/ 468474 h 1697494"/>
                <a:gd name="connsiteX263" fmla="*/ 745062 w 2830105"/>
                <a:gd name="connsiteY263" fmla="*/ 459033 h 1697494"/>
                <a:gd name="connsiteX264" fmla="*/ 747896 w 2830105"/>
                <a:gd name="connsiteY264" fmla="*/ 449635 h 1697494"/>
                <a:gd name="connsiteX265" fmla="*/ 750728 w 2830105"/>
                <a:gd name="connsiteY265" fmla="*/ 440280 h 1697494"/>
                <a:gd name="connsiteX266" fmla="*/ 753562 w 2830105"/>
                <a:gd name="connsiteY266" fmla="*/ 430972 h 1697494"/>
                <a:gd name="connsiteX267" fmla="*/ 756394 w 2830105"/>
                <a:gd name="connsiteY267" fmla="*/ 421711 h 1697494"/>
                <a:gd name="connsiteX268" fmla="*/ 759228 w 2830105"/>
                <a:gd name="connsiteY268" fmla="*/ 412501 h 1697494"/>
                <a:gd name="connsiteX269" fmla="*/ 762060 w 2830105"/>
                <a:gd name="connsiteY269" fmla="*/ 403343 h 1697494"/>
                <a:gd name="connsiteX270" fmla="*/ 764894 w 2830105"/>
                <a:gd name="connsiteY270" fmla="*/ 394238 h 1697494"/>
                <a:gd name="connsiteX271" fmla="*/ 767726 w 2830105"/>
                <a:gd name="connsiteY271" fmla="*/ 385191 h 1697494"/>
                <a:gd name="connsiteX272" fmla="*/ 770559 w 2830105"/>
                <a:gd name="connsiteY272" fmla="*/ 376202 h 1697494"/>
                <a:gd name="connsiteX273" fmla="*/ 773392 w 2830105"/>
                <a:gd name="connsiteY273" fmla="*/ 367274 h 1697494"/>
                <a:gd name="connsiteX274" fmla="*/ 776225 w 2830105"/>
                <a:gd name="connsiteY274" fmla="*/ 358407 h 1697494"/>
                <a:gd name="connsiteX275" fmla="*/ 779058 w 2830105"/>
                <a:gd name="connsiteY275" fmla="*/ 349606 h 1697494"/>
                <a:gd name="connsiteX276" fmla="*/ 781891 w 2830105"/>
                <a:gd name="connsiteY276" fmla="*/ 340871 h 1697494"/>
                <a:gd name="connsiteX277" fmla="*/ 784724 w 2830105"/>
                <a:gd name="connsiteY277" fmla="*/ 332206 h 1697494"/>
                <a:gd name="connsiteX278" fmla="*/ 787557 w 2830105"/>
                <a:gd name="connsiteY278" fmla="*/ 323610 h 1697494"/>
                <a:gd name="connsiteX279" fmla="*/ 790390 w 2830105"/>
                <a:gd name="connsiteY279" fmla="*/ 315087 h 1697494"/>
                <a:gd name="connsiteX280" fmla="*/ 793223 w 2830105"/>
                <a:gd name="connsiteY280" fmla="*/ 306640 h 1697494"/>
                <a:gd name="connsiteX281" fmla="*/ 796055 w 2830105"/>
                <a:gd name="connsiteY281" fmla="*/ 298268 h 1697494"/>
                <a:gd name="connsiteX282" fmla="*/ 798889 w 2830105"/>
                <a:gd name="connsiteY282" fmla="*/ 289976 h 1697494"/>
                <a:gd name="connsiteX283" fmla="*/ 801721 w 2830105"/>
                <a:gd name="connsiteY283" fmla="*/ 281764 h 1697494"/>
                <a:gd name="connsiteX284" fmla="*/ 804554 w 2830105"/>
                <a:gd name="connsiteY284" fmla="*/ 273635 h 1697494"/>
                <a:gd name="connsiteX285" fmla="*/ 807387 w 2830105"/>
                <a:gd name="connsiteY285" fmla="*/ 265591 h 1697494"/>
                <a:gd name="connsiteX286" fmla="*/ 810220 w 2830105"/>
                <a:gd name="connsiteY286" fmla="*/ 257634 h 1697494"/>
                <a:gd name="connsiteX287" fmla="*/ 813053 w 2830105"/>
                <a:gd name="connsiteY287" fmla="*/ 249765 h 1697494"/>
                <a:gd name="connsiteX288" fmla="*/ 815886 w 2830105"/>
                <a:gd name="connsiteY288" fmla="*/ 241986 h 1697494"/>
                <a:gd name="connsiteX289" fmla="*/ 818719 w 2830105"/>
                <a:gd name="connsiteY289" fmla="*/ 234300 h 1697494"/>
                <a:gd name="connsiteX290" fmla="*/ 821551 w 2830105"/>
                <a:gd name="connsiteY290" fmla="*/ 226709 h 1697494"/>
                <a:gd name="connsiteX291" fmla="*/ 824385 w 2830105"/>
                <a:gd name="connsiteY291" fmla="*/ 219213 h 1697494"/>
                <a:gd name="connsiteX292" fmla="*/ 827217 w 2830105"/>
                <a:gd name="connsiteY292" fmla="*/ 211816 h 1697494"/>
                <a:gd name="connsiteX293" fmla="*/ 830051 w 2830105"/>
                <a:gd name="connsiteY293" fmla="*/ 204519 h 1697494"/>
                <a:gd name="connsiteX294" fmla="*/ 832883 w 2830105"/>
                <a:gd name="connsiteY294" fmla="*/ 197325 h 1697494"/>
                <a:gd name="connsiteX295" fmla="*/ 835717 w 2830105"/>
                <a:gd name="connsiteY295" fmla="*/ 190232 h 1697494"/>
                <a:gd name="connsiteX296" fmla="*/ 838549 w 2830105"/>
                <a:gd name="connsiteY296" fmla="*/ 183246 h 1697494"/>
                <a:gd name="connsiteX297" fmla="*/ 841383 w 2830105"/>
                <a:gd name="connsiteY297" fmla="*/ 176367 h 1697494"/>
                <a:gd name="connsiteX298" fmla="*/ 844215 w 2830105"/>
                <a:gd name="connsiteY298" fmla="*/ 169597 h 1697494"/>
                <a:gd name="connsiteX299" fmla="*/ 847049 w 2830105"/>
                <a:gd name="connsiteY299" fmla="*/ 162937 h 1697494"/>
                <a:gd name="connsiteX300" fmla="*/ 849881 w 2830105"/>
                <a:gd name="connsiteY300" fmla="*/ 156390 h 1697494"/>
                <a:gd name="connsiteX301" fmla="*/ 852715 w 2830105"/>
                <a:gd name="connsiteY301" fmla="*/ 149957 h 1697494"/>
                <a:gd name="connsiteX302" fmla="*/ 855547 w 2830105"/>
                <a:gd name="connsiteY302" fmla="*/ 143640 h 1697494"/>
                <a:gd name="connsiteX303" fmla="*/ 858381 w 2830105"/>
                <a:gd name="connsiteY303" fmla="*/ 137440 h 1697494"/>
                <a:gd name="connsiteX304" fmla="*/ 861213 w 2830105"/>
                <a:gd name="connsiteY304" fmla="*/ 131358 h 1697494"/>
                <a:gd name="connsiteX305" fmla="*/ 864045 w 2830105"/>
                <a:gd name="connsiteY305" fmla="*/ 125398 h 1697494"/>
                <a:gd name="connsiteX306" fmla="*/ 866879 w 2830105"/>
                <a:gd name="connsiteY306" fmla="*/ 119560 h 1697494"/>
                <a:gd name="connsiteX307" fmla="*/ 869711 w 2830105"/>
                <a:gd name="connsiteY307" fmla="*/ 113845 h 1697494"/>
                <a:gd name="connsiteX308" fmla="*/ 872545 w 2830105"/>
                <a:gd name="connsiteY308" fmla="*/ 108256 h 1697494"/>
                <a:gd name="connsiteX309" fmla="*/ 875377 w 2830105"/>
                <a:gd name="connsiteY309" fmla="*/ 102793 h 1697494"/>
                <a:gd name="connsiteX310" fmla="*/ 878211 w 2830105"/>
                <a:gd name="connsiteY310" fmla="*/ 97457 h 1697494"/>
                <a:gd name="connsiteX311" fmla="*/ 881043 w 2830105"/>
                <a:gd name="connsiteY311" fmla="*/ 92252 h 1697494"/>
                <a:gd name="connsiteX312" fmla="*/ 883877 w 2830105"/>
                <a:gd name="connsiteY312" fmla="*/ 87177 h 1697494"/>
                <a:gd name="connsiteX313" fmla="*/ 886709 w 2830105"/>
                <a:gd name="connsiteY313" fmla="*/ 82236 h 1697494"/>
                <a:gd name="connsiteX314" fmla="*/ 889543 w 2830105"/>
                <a:gd name="connsiteY314" fmla="*/ 77426 h 1697494"/>
                <a:gd name="connsiteX315" fmla="*/ 892375 w 2830105"/>
                <a:gd name="connsiteY315" fmla="*/ 72753 h 1697494"/>
                <a:gd name="connsiteX316" fmla="*/ 895209 w 2830105"/>
                <a:gd name="connsiteY316" fmla="*/ 68214 h 1697494"/>
                <a:gd name="connsiteX317" fmla="*/ 898041 w 2830105"/>
                <a:gd name="connsiteY317" fmla="*/ 63813 h 1697494"/>
                <a:gd name="connsiteX318" fmla="*/ 900875 w 2830105"/>
                <a:gd name="connsiteY318" fmla="*/ 59550 h 1697494"/>
                <a:gd name="connsiteX319" fmla="*/ 903707 w 2830105"/>
                <a:gd name="connsiteY319" fmla="*/ 55427 h 1697494"/>
                <a:gd name="connsiteX320" fmla="*/ 906541 w 2830105"/>
                <a:gd name="connsiteY320" fmla="*/ 51445 h 1697494"/>
                <a:gd name="connsiteX321" fmla="*/ 909373 w 2830105"/>
                <a:gd name="connsiteY321" fmla="*/ 47603 h 1697494"/>
                <a:gd name="connsiteX322" fmla="*/ 912207 w 2830105"/>
                <a:gd name="connsiteY322" fmla="*/ 43906 h 1697494"/>
                <a:gd name="connsiteX323" fmla="*/ 915039 w 2830105"/>
                <a:gd name="connsiteY323" fmla="*/ 40352 h 1697494"/>
                <a:gd name="connsiteX324" fmla="*/ 917873 w 2830105"/>
                <a:gd name="connsiteY324" fmla="*/ 36943 h 1697494"/>
                <a:gd name="connsiteX325" fmla="*/ 920705 w 2830105"/>
                <a:gd name="connsiteY325" fmla="*/ 33678 h 1697494"/>
                <a:gd name="connsiteX326" fmla="*/ 923538 w 2830105"/>
                <a:gd name="connsiteY326" fmla="*/ 30562 h 1697494"/>
                <a:gd name="connsiteX327" fmla="*/ 926371 w 2830105"/>
                <a:gd name="connsiteY327" fmla="*/ 27591 h 1697494"/>
                <a:gd name="connsiteX328" fmla="*/ 929203 w 2830105"/>
                <a:gd name="connsiteY328" fmla="*/ 24770 h 1697494"/>
                <a:gd name="connsiteX329" fmla="*/ 932037 w 2830105"/>
                <a:gd name="connsiteY329" fmla="*/ 22097 h 1697494"/>
                <a:gd name="connsiteX330" fmla="*/ 934869 w 2830105"/>
                <a:gd name="connsiteY330" fmla="*/ 19574 h 1697494"/>
                <a:gd name="connsiteX331" fmla="*/ 937703 w 2830105"/>
                <a:gd name="connsiteY331" fmla="*/ 17202 h 1697494"/>
                <a:gd name="connsiteX332" fmla="*/ 940535 w 2830105"/>
                <a:gd name="connsiteY332" fmla="*/ 14980 h 1697494"/>
                <a:gd name="connsiteX333" fmla="*/ 943369 w 2830105"/>
                <a:gd name="connsiteY333" fmla="*/ 12910 h 1697494"/>
                <a:gd name="connsiteX334" fmla="*/ 946198 w 2830105"/>
                <a:gd name="connsiteY334" fmla="*/ 10992 h 1697494"/>
                <a:gd name="connsiteX335" fmla="*/ 949039 w 2830105"/>
                <a:gd name="connsiteY335" fmla="*/ 9227 h 1697494"/>
                <a:gd name="connsiteX336" fmla="*/ 951865 w 2830105"/>
                <a:gd name="connsiteY336" fmla="*/ 7615 h 1697494"/>
                <a:gd name="connsiteX337" fmla="*/ 954706 w 2830105"/>
                <a:gd name="connsiteY337" fmla="*/ 6157 h 1697494"/>
                <a:gd name="connsiteX338" fmla="*/ 957533 w 2830105"/>
                <a:gd name="connsiteY338" fmla="*/ 4853 h 1697494"/>
                <a:gd name="connsiteX339" fmla="*/ 960359 w 2830105"/>
                <a:gd name="connsiteY339" fmla="*/ 3703 h 1697494"/>
                <a:gd name="connsiteX340" fmla="*/ 963200 w 2830105"/>
                <a:gd name="connsiteY340" fmla="*/ 2708 h 1697494"/>
                <a:gd name="connsiteX341" fmla="*/ 966026 w 2830105"/>
                <a:gd name="connsiteY341" fmla="*/ 1868 h 1697494"/>
                <a:gd name="connsiteX342" fmla="*/ 968867 w 2830105"/>
                <a:gd name="connsiteY342" fmla="*/ 1183 h 1697494"/>
                <a:gd name="connsiteX343" fmla="*/ 971694 w 2830105"/>
                <a:gd name="connsiteY343" fmla="*/ 654 h 1697494"/>
                <a:gd name="connsiteX344" fmla="*/ 974535 w 2830105"/>
                <a:gd name="connsiteY344" fmla="*/ 281 h 1697494"/>
                <a:gd name="connsiteX345" fmla="*/ 977361 w 2830105"/>
                <a:gd name="connsiteY345" fmla="*/ 63 h 1697494"/>
                <a:gd name="connsiteX346" fmla="*/ 980202 w 2830105"/>
                <a:gd name="connsiteY346" fmla="*/ 0 h 1697494"/>
                <a:gd name="connsiteX347" fmla="*/ 983029 w 2830105"/>
                <a:gd name="connsiteY347" fmla="*/ 93 h 1697494"/>
                <a:gd name="connsiteX348" fmla="*/ 985870 w 2830105"/>
                <a:gd name="connsiteY348" fmla="*/ 342 h 1697494"/>
                <a:gd name="connsiteX349" fmla="*/ 988696 w 2830105"/>
                <a:gd name="connsiteY349" fmla="*/ 747 h 1697494"/>
                <a:gd name="connsiteX350" fmla="*/ 991523 w 2830105"/>
                <a:gd name="connsiteY350" fmla="*/ 1308 h 1697494"/>
                <a:gd name="connsiteX351" fmla="*/ 994363 w 2830105"/>
                <a:gd name="connsiteY351" fmla="*/ 2024 h 1697494"/>
                <a:gd name="connsiteX352" fmla="*/ 997190 w 2830105"/>
                <a:gd name="connsiteY352" fmla="*/ 2895 h 1697494"/>
                <a:gd name="connsiteX353" fmla="*/ 1000031 w 2830105"/>
                <a:gd name="connsiteY353" fmla="*/ 3921 h 1697494"/>
                <a:gd name="connsiteX354" fmla="*/ 1002857 w 2830105"/>
                <a:gd name="connsiteY354" fmla="*/ 5101 h 1697494"/>
                <a:gd name="connsiteX355" fmla="*/ 1005698 w 2830105"/>
                <a:gd name="connsiteY355" fmla="*/ 6435 h 1697494"/>
                <a:gd name="connsiteX356" fmla="*/ 1008525 w 2830105"/>
                <a:gd name="connsiteY356" fmla="*/ 7924 h 1697494"/>
                <a:gd name="connsiteX357" fmla="*/ 1011366 w 2830105"/>
                <a:gd name="connsiteY357" fmla="*/ 9566 h 1697494"/>
                <a:gd name="connsiteX358" fmla="*/ 1014192 w 2830105"/>
                <a:gd name="connsiteY358" fmla="*/ 11362 h 1697494"/>
                <a:gd name="connsiteX359" fmla="*/ 1017019 w 2830105"/>
                <a:gd name="connsiteY359" fmla="*/ 13310 h 1697494"/>
                <a:gd name="connsiteX360" fmla="*/ 1019859 w 2830105"/>
                <a:gd name="connsiteY360" fmla="*/ 15411 h 1697494"/>
                <a:gd name="connsiteX361" fmla="*/ 1022686 w 2830105"/>
                <a:gd name="connsiteY361" fmla="*/ 17662 h 1697494"/>
                <a:gd name="connsiteX362" fmla="*/ 1025527 w 2830105"/>
                <a:gd name="connsiteY362" fmla="*/ 20065 h 1697494"/>
                <a:gd name="connsiteX363" fmla="*/ 1028353 w 2830105"/>
                <a:gd name="connsiteY363" fmla="*/ 22619 h 1697494"/>
                <a:gd name="connsiteX364" fmla="*/ 1031194 w 2830105"/>
                <a:gd name="connsiteY364" fmla="*/ 25320 h 1697494"/>
                <a:gd name="connsiteX365" fmla="*/ 1034021 w 2830105"/>
                <a:gd name="connsiteY365" fmla="*/ 28171 h 1697494"/>
                <a:gd name="connsiteX366" fmla="*/ 1036862 w 2830105"/>
                <a:gd name="connsiteY366" fmla="*/ 31171 h 1697494"/>
                <a:gd name="connsiteX367" fmla="*/ 1039688 w 2830105"/>
                <a:gd name="connsiteY367" fmla="*/ 34318 h 1697494"/>
                <a:gd name="connsiteX368" fmla="*/ 1042515 w 2830105"/>
                <a:gd name="connsiteY368" fmla="*/ 37610 h 1697494"/>
                <a:gd name="connsiteX369" fmla="*/ 1045355 w 2830105"/>
                <a:gd name="connsiteY369" fmla="*/ 41049 h 1697494"/>
                <a:gd name="connsiteX370" fmla="*/ 1048182 w 2830105"/>
                <a:gd name="connsiteY370" fmla="*/ 44631 h 1697494"/>
                <a:gd name="connsiteX371" fmla="*/ 1051023 w 2830105"/>
                <a:gd name="connsiteY371" fmla="*/ 48358 h 1697494"/>
                <a:gd name="connsiteX372" fmla="*/ 1053849 w 2830105"/>
                <a:gd name="connsiteY372" fmla="*/ 52228 h 1697494"/>
                <a:gd name="connsiteX373" fmla="*/ 1056690 w 2830105"/>
                <a:gd name="connsiteY373" fmla="*/ 56237 h 1697494"/>
                <a:gd name="connsiteX374" fmla="*/ 1059517 w 2830105"/>
                <a:gd name="connsiteY374" fmla="*/ 60389 h 1697494"/>
                <a:gd name="connsiteX375" fmla="*/ 1062358 w 2830105"/>
                <a:gd name="connsiteY375" fmla="*/ 64678 h 1697494"/>
                <a:gd name="connsiteX376" fmla="*/ 1065184 w 2830105"/>
                <a:gd name="connsiteY376" fmla="*/ 69107 h 1697494"/>
                <a:gd name="connsiteX377" fmla="*/ 1068011 w 2830105"/>
                <a:gd name="connsiteY377" fmla="*/ 73673 h 1697494"/>
                <a:gd name="connsiteX378" fmla="*/ 1070851 w 2830105"/>
                <a:gd name="connsiteY378" fmla="*/ 78373 h 1697494"/>
                <a:gd name="connsiteX379" fmla="*/ 1073678 w 2830105"/>
                <a:gd name="connsiteY379" fmla="*/ 83210 h 1697494"/>
                <a:gd name="connsiteX380" fmla="*/ 1076519 w 2830105"/>
                <a:gd name="connsiteY380" fmla="*/ 88178 h 1697494"/>
                <a:gd name="connsiteX381" fmla="*/ 1079345 w 2830105"/>
                <a:gd name="connsiteY381" fmla="*/ 93279 h 1697494"/>
                <a:gd name="connsiteX382" fmla="*/ 1082186 w 2830105"/>
                <a:gd name="connsiteY382" fmla="*/ 98511 h 1697494"/>
                <a:gd name="connsiteX383" fmla="*/ 1085013 w 2830105"/>
                <a:gd name="connsiteY383" fmla="*/ 103872 h 1697494"/>
                <a:gd name="connsiteX384" fmla="*/ 1087854 w 2830105"/>
                <a:gd name="connsiteY384" fmla="*/ 109360 h 1697494"/>
                <a:gd name="connsiteX385" fmla="*/ 1090680 w 2830105"/>
                <a:gd name="connsiteY385" fmla="*/ 114974 h 1697494"/>
                <a:gd name="connsiteX386" fmla="*/ 1093521 w 2830105"/>
                <a:gd name="connsiteY386" fmla="*/ 120714 h 1697494"/>
                <a:gd name="connsiteX387" fmla="*/ 1096347 w 2830105"/>
                <a:gd name="connsiteY387" fmla="*/ 126577 h 1697494"/>
                <a:gd name="connsiteX388" fmla="*/ 1099174 w 2830105"/>
                <a:gd name="connsiteY388" fmla="*/ 132562 h 1697494"/>
                <a:gd name="connsiteX389" fmla="*/ 1102015 w 2830105"/>
                <a:gd name="connsiteY389" fmla="*/ 138666 h 1697494"/>
                <a:gd name="connsiteX390" fmla="*/ 1104841 w 2830105"/>
                <a:gd name="connsiteY390" fmla="*/ 144890 h 1697494"/>
                <a:gd name="connsiteX391" fmla="*/ 1107682 w 2830105"/>
                <a:gd name="connsiteY391" fmla="*/ 151231 h 1697494"/>
                <a:gd name="connsiteX392" fmla="*/ 1110509 w 2830105"/>
                <a:gd name="connsiteY392" fmla="*/ 157686 h 1697494"/>
                <a:gd name="connsiteX393" fmla="*/ 1113350 w 2830105"/>
                <a:gd name="connsiteY393" fmla="*/ 164256 h 1697494"/>
                <a:gd name="connsiteX394" fmla="*/ 1116176 w 2830105"/>
                <a:gd name="connsiteY394" fmla="*/ 170937 h 1697494"/>
                <a:gd name="connsiteX395" fmla="*/ 1119017 w 2830105"/>
                <a:gd name="connsiteY395" fmla="*/ 177729 h 1697494"/>
                <a:gd name="connsiteX396" fmla="*/ 1121844 w 2830105"/>
                <a:gd name="connsiteY396" fmla="*/ 184630 h 1697494"/>
                <a:gd name="connsiteX397" fmla="*/ 1124670 w 2830105"/>
                <a:gd name="connsiteY397" fmla="*/ 191637 h 1697494"/>
                <a:gd name="connsiteX398" fmla="*/ 1127511 w 2830105"/>
                <a:gd name="connsiteY398" fmla="*/ 198749 h 1697494"/>
                <a:gd name="connsiteX399" fmla="*/ 1130337 w 2830105"/>
                <a:gd name="connsiteY399" fmla="*/ 205966 h 1697494"/>
                <a:gd name="connsiteX400" fmla="*/ 1133178 w 2830105"/>
                <a:gd name="connsiteY400" fmla="*/ 213284 h 1697494"/>
                <a:gd name="connsiteX401" fmla="*/ 1136005 w 2830105"/>
                <a:gd name="connsiteY401" fmla="*/ 220699 h 1697494"/>
                <a:gd name="connsiteX402" fmla="*/ 1138846 w 2830105"/>
                <a:gd name="connsiteY402" fmla="*/ 228214 h 1697494"/>
                <a:gd name="connsiteX403" fmla="*/ 1141672 w 2830105"/>
                <a:gd name="connsiteY403" fmla="*/ 235825 h 1697494"/>
                <a:gd name="connsiteX404" fmla="*/ 1144513 w 2830105"/>
                <a:gd name="connsiteY404" fmla="*/ 243529 h 1697494"/>
                <a:gd name="connsiteX405" fmla="*/ 1147340 w 2830105"/>
                <a:gd name="connsiteY405" fmla="*/ 251325 h 1697494"/>
                <a:gd name="connsiteX406" fmla="*/ 1150166 w 2830105"/>
                <a:gd name="connsiteY406" fmla="*/ 259213 h 1697494"/>
                <a:gd name="connsiteX407" fmla="*/ 1153007 w 2830105"/>
                <a:gd name="connsiteY407" fmla="*/ 267188 h 1697494"/>
                <a:gd name="connsiteX408" fmla="*/ 1155833 w 2830105"/>
                <a:gd name="connsiteY408" fmla="*/ 275249 h 1697494"/>
                <a:gd name="connsiteX409" fmla="*/ 1158674 w 2830105"/>
                <a:gd name="connsiteY409" fmla="*/ 283395 h 1697494"/>
                <a:gd name="connsiteX410" fmla="*/ 1161501 w 2830105"/>
                <a:gd name="connsiteY410" fmla="*/ 291622 h 1697494"/>
                <a:gd name="connsiteX411" fmla="*/ 1164342 w 2830105"/>
                <a:gd name="connsiteY411" fmla="*/ 299931 h 1697494"/>
                <a:gd name="connsiteX412" fmla="*/ 1167168 w 2830105"/>
                <a:gd name="connsiteY412" fmla="*/ 308317 h 1697494"/>
                <a:gd name="connsiteX413" fmla="*/ 1170009 w 2830105"/>
                <a:gd name="connsiteY413" fmla="*/ 316780 h 1697494"/>
                <a:gd name="connsiteX414" fmla="*/ 1172836 w 2830105"/>
                <a:gd name="connsiteY414" fmla="*/ 325317 h 1697494"/>
                <a:gd name="connsiteX415" fmla="*/ 1175677 w 2830105"/>
                <a:gd name="connsiteY415" fmla="*/ 333926 h 1697494"/>
                <a:gd name="connsiteX416" fmla="*/ 1178503 w 2830105"/>
                <a:gd name="connsiteY416" fmla="*/ 342607 h 1697494"/>
                <a:gd name="connsiteX417" fmla="*/ 1181329 w 2830105"/>
                <a:gd name="connsiteY417" fmla="*/ 351355 h 1697494"/>
                <a:gd name="connsiteX418" fmla="*/ 1184170 w 2830105"/>
                <a:gd name="connsiteY418" fmla="*/ 360170 h 1697494"/>
                <a:gd name="connsiteX419" fmla="*/ 1186997 w 2830105"/>
                <a:gd name="connsiteY419" fmla="*/ 369048 h 1697494"/>
                <a:gd name="connsiteX420" fmla="*/ 1189838 w 2830105"/>
                <a:gd name="connsiteY420" fmla="*/ 377989 h 1697494"/>
                <a:gd name="connsiteX421" fmla="*/ 1192664 w 2830105"/>
                <a:gd name="connsiteY421" fmla="*/ 386990 h 1697494"/>
                <a:gd name="connsiteX422" fmla="*/ 1195505 w 2830105"/>
                <a:gd name="connsiteY422" fmla="*/ 396049 h 1697494"/>
                <a:gd name="connsiteX423" fmla="*/ 1198332 w 2830105"/>
                <a:gd name="connsiteY423" fmla="*/ 405164 h 1697494"/>
                <a:gd name="connsiteX424" fmla="*/ 1201173 w 2830105"/>
                <a:gd name="connsiteY424" fmla="*/ 414332 h 1697494"/>
                <a:gd name="connsiteX425" fmla="*/ 1203999 w 2830105"/>
                <a:gd name="connsiteY425" fmla="*/ 423553 h 1697494"/>
                <a:gd name="connsiteX426" fmla="*/ 1206825 w 2830105"/>
                <a:gd name="connsiteY426" fmla="*/ 432823 h 1697494"/>
                <a:gd name="connsiteX427" fmla="*/ 1209666 w 2830105"/>
                <a:gd name="connsiteY427" fmla="*/ 442142 h 1697494"/>
                <a:gd name="connsiteX428" fmla="*/ 1212493 w 2830105"/>
                <a:gd name="connsiteY428" fmla="*/ 451505 h 1697494"/>
                <a:gd name="connsiteX429" fmla="*/ 1215334 w 2830105"/>
                <a:gd name="connsiteY429" fmla="*/ 460913 h 1697494"/>
                <a:gd name="connsiteX430" fmla="*/ 1218160 w 2830105"/>
                <a:gd name="connsiteY430" fmla="*/ 470361 h 1697494"/>
                <a:gd name="connsiteX431" fmla="*/ 1221001 w 2830105"/>
                <a:gd name="connsiteY431" fmla="*/ 479850 h 1697494"/>
                <a:gd name="connsiteX432" fmla="*/ 1223828 w 2830105"/>
                <a:gd name="connsiteY432" fmla="*/ 489376 h 1697494"/>
                <a:gd name="connsiteX433" fmla="*/ 1226669 w 2830105"/>
                <a:gd name="connsiteY433" fmla="*/ 498937 h 1697494"/>
                <a:gd name="connsiteX434" fmla="*/ 1229495 w 2830105"/>
                <a:gd name="connsiteY434" fmla="*/ 508532 h 1697494"/>
                <a:gd name="connsiteX435" fmla="*/ 1232321 w 2830105"/>
                <a:gd name="connsiteY435" fmla="*/ 518158 h 1697494"/>
                <a:gd name="connsiteX436" fmla="*/ 1235162 w 2830105"/>
                <a:gd name="connsiteY436" fmla="*/ 527814 h 1697494"/>
                <a:gd name="connsiteX437" fmla="*/ 1237989 w 2830105"/>
                <a:gd name="connsiteY437" fmla="*/ 537497 h 1697494"/>
                <a:gd name="connsiteX438" fmla="*/ 1240830 w 2830105"/>
                <a:gd name="connsiteY438" fmla="*/ 547206 h 1697494"/>
                <a:gd name="connsiteX439" fmla="*/ 1243656 w 2830105"/>
                <a:gd name="connsiteY439" fmla="*/ 556936 h 1697494"/>
                <a:gd name="connsiteX440" fmla="*/ 1246497 w 2830105"/>
                <a:gd name="connsiteY440" fmla="*/ 566690 h 1697494"/>
                <a:gd name="connsiteX441" fmla="*/ 1249324 w 2830105"/>
                <a:gd name="connsiteY441" fmla="*/ 576463 h 1697494"/>
                <a:gd name="connsiteX442" fmla="*/ 1252165 w 2830105"/>
                <a:gd name="connsiteY442" fmla="*/ 586252 h 1697494"/>
                <a:gd name="connsiteX443" fmla="*/ 1254991 w 2830105"/>
                <a:gd name="connsiteY443" fmla="*/ 596059 h 1697494"/>
                <a:gd name="connsiteX444" fmla="*/ 1257817 w 2830105"/>
                <a:gd name="connsiteY444" fmla="*/ 605879 h 1697494"/>
                <a:gd name="connsiteX445" fmla="*/ 1260658 w 2830105"/>
                <a:gd name="connsiteY445" fmla="*/ 615710 h 1697494"/>
                <a:gd name="connsiteX446" fmla="*/ 1263485 w 2830105"/>
                <a:gd name="connsiteY446" fmla="*/ 625550 h 1697494"/>
                <a:gd name="connsiteX447" fmla="*/ 1266326 w 2830105"/>
                <a:gd name="connsiteY447" fmla="*/ 635399 h 1697494"/>
                <a:gd name="connsiteX448" fmla="*/ 1269152 w 2830105"/>
                <a:gd name="connsiteY448" fmla="*/ 645255 h 1697494"/>
                <a:gd name="connsiteX449" fmla="*/ 1271993 w 2830105"/>
                <a:gd name="connsiteY449" fmla="*/ 655114 h 1697494"/>
                <a:gd name="connsiteX450" fmla="*/ 1274820 w 2830105"/>
                <a:gd name="connsiteY450" fmla="*/ 664974 h 1697494"/>
                <a:gd name="connsiteX451" fmla="*/ 1277661 w 2830105"/>
                <a:gd name="connsiteY451" fmla="*/ 674837 h 1697494"/>
                <a:gd name="connsiteX452" fmla="*/ 1280487 w 2830105"/>
                <a:gd name="connsiteY452" fmla="*/ 684698 h 1697494"/>
                <a:gd name="connsiteX453" fmla="*/ 1283328 w 2830105"/>
                <a:gd name="connsiteY453" fmla="*/ 694555 h 1697494"/>
                <a:gd name="connsiteX454" fmla="*/ 1286154 w 2830105"/>
                <a:gd name="connsiteY454" fmla="*/ 704408 h 1697494"/>
                <a:gd name="connsiteX455" fmla="*/ 1288981 w 2830105"/>
                <a:gd name="connsiteY455" fmla="*/ 714254 h 1697494"/>
                <a:gd name="connsiteX456" fmla="*/ 1291822 w 2830105"/>
                <a:gd name="connsiteY456" fmla="*/ 724093 h 1697494"/>
                <a:gd name="connsiteX457" fmla="*/ 1294648 w 2830105"/>
                <a:gd name="connsiteY457" fmla="*/ 733921 h 1697494"/>
                <a:gd name="connsiteX458" fmla="*/ 1297489 w 2830105"/>
                <a:gd name="connsiteY458" fmla="*/ 743736 h 1697494"/>
                <a:gd name="connsiteX459" fmla="*/ 1300316 w 2830105"/>
                <a:gd name="connsiteY459" fmla="*/ 753540 h 1697494"/>
                <a:gd name="connsiteX460" fmla="*/ 1303157 w 2830105"/>
                <a:gd name="connsiteY460" fmla="*/ 763327 h 1697494"/>
                <a:gd name="connsiteX461" fmla="*/ 1305983 w 2830105"/>
                <a:gd name="connsiteY461" fmla="*/ 773099 h 1697494"/>
                <a:gd name="connsiteX462" fmla="*/ 1308824 w 2830105"/>
                <a:gd name="connsiteY462" fmla="*/ 782851 h 1697494"/>
                <a:gd name="connsiteX463" fmla="*/ 1311650 w 2830105"/>
                <a:gd name="connsiteY463" fmla="*/ 792585 h 1697494"/>
                <a:gd name="connsiteX464" fmla="*/ 1314477 w 2830105"/>
                <a:gd name="connsiteY464" fmla="*/ 802295 h 1697494"/>
                <a:gd name="connsiteX465" fmla="*/ 1317318 w 2830105"/>
                <a:gd name="connsiteY465" fmla="*/ 811985 h 1697494"/>
                <a:gd name="connsiteX466" fmla="*/ 1320144 w 2830105"/>
                <a:gd name="connsiteY466" fmla="*/ 821649 h 1697494"/>
                <a:gd name="connsiteX467" fmla="*/ 1322985 w 2830105"/>
                <a:gd name="connsiteY467" fmla="*/ 831287 h 1697494"/>
                <a:gd name="connsiteX468" fmla="*/ 1325812 w 2830105"/>
                <a:gd name="connsiteY468" fmla="*/ 840898 h 1697494"/>
                <a:gd name="connsiteX469" fmla="*/ 1328653 w 2830105"/>
                <a:gd name="connsiteY469" fmla="*/ 850480 h 1697494"/>
                <a:gd name="connsiteX470" fmla="*/ 1331479 w 2830105"/>
                <a:gd name="connsiteY470" fmla="*/ 860032 h 1697494"/>
                <a:gd name="connsiteX471" fmla="*/ 1334320 w 2830105"/>
                <a:gd name="connsiteY471" fmla="*/ 869551 h 1697494"/>
                <a:gd name="connsiteX472" fmla="*/ 1337146 w 2830105"/>
                <a:gd name="connsiteY472" fmla="*/ 879037 h 1697494"/>
                <a:gd name="connsiteX473" fmla="*/ 1339973 w 2830105"/>
                <a:gd name="connsiteY473" fmla="*/ 888489 h 1697494"/>
                <a:gd name="connsiteX474" fmla="*/ 1342814 w 2830105"/>
                <a:gd name="connsiteY474" fmla="*/ 897905 h 1697494"/>
                <a:gd name="connsiteX475" fmla="*/ 1345640 w 2830105"/>
                <a:gd name="connsiteY475" fmla="*/ 907285 h 1697494"/>
                <a:gd name="connsiteX476" fmla="*/ 1348481 w 2830105"/>
                <a:gd name="connsiteY476" fmla="*/ 916625 h 1697494"/>
                <a:gd name="connsiteX477" fmla="*/ 1351308 w 2830105"/>
                <a:gd name="connsiteY477" fmla="*/ 925928 h 1697494"/>
                <a:gd name="connsiteX478" fmla="*/ 1354149 w 2830105"/>
                <a:gd name="connsiteY478" fmla="*/ 935188 h 1697494"/>
                <a:gd name="connsiteX479" fmla="*/ 1356975 w 2830105"/>
                <a:gd name="connsiteY479" fmla="*/ 944406 h 1697494"/>
                <a:gd name="connsiteX480" fmla="*/ 1359816 w 2830105"/>
                <a:gd name="connsiteY480" fmla="*/ 953582 h 1697494"/>
                <a:gd name="connsiteX481" fmla="*/ 1362642 w 2830105"/>
                <a:gd name="connsiteY481" fmla="*/ 962712 h 1697494"/>
                <a:gd name="connsiteX482" fmla="*/ 1365483 w 2830105"/>
                <a:gd name="connsiteY482" fmla="*/ 971797 h 1697494"/>
                <a:gd name="connsiteX483" fmla="*/ 1368310 w 2830105"/>
                <a:gd name="connsiteY483" fmla="*/ 980836 h 1697494"/>
                <a:gd name="connsiteX484" fmla="*/ 1371136 w 2830105"/>
                <a:gd name="connsiteY484" fmla="*/ 989827 h 1697494"/>
                <a:gd name="connsiteX485" fmla="*/ 1373977 w 2830105"/>
                <a:gd name="connsiteY485" fmla="*/ 998769 h 1697494"/>
                <a:gd name="connsiteX486" fmla="*/ 1376804 w 2830105"/>
                <a:gd name="connsiteY486" fmla="*/ 1007662 h 1697494"/>
                <a:gd name="connsiteX487" fmla="*/ 1379645 w 2830105"/>
                <a:gd name="connsiteY487" fmla="*/ 1016504 h 1697494"/>
                <a:gd name="connsiteX488" fmla="*/ 1382471 w 2830105"/>
                <a:gd name="connsiteY488" fmla="*/ 1025294 h 1697494"/>
                <a:gd name="connsiteX489" fmla="*/ 1385312 w 2830105"/>
                <a:gd name="connsiteY489" fmla="*/ 1034032 h 1697494"/>
                <a:gd name="connsiteX490" fmla="*/ 1388138 w 2830105"/>
                <a:gd name="connsiteY490" fmla="*/ 1042717 h 1697494"/>
                <a:gd name="connsiteX491" fmla="*/ 1390979 w 2830105"/>
                <a:gd name="connsiteY491" fmla="*/ 1051346 h 1697494"/>
                <a:gd name="connsiteX492" fmla="*/ 1393806 w 2830105"/>
                <a:gd name="connsiteY492" fmla="*/ 1059920 h 1697494"/>
                <a:gd name="connsiteX493" fmla="*/ 1396632 w 2830105"/>
                <a:gd name="connsiteY493" fmla="*/ 1068439 h 1697494"/>
                <a:gd name="connsiteX494" fmla="*/ 1399473 w 2830105"/>
                <a:gd name="connsiteY494" fmla="*/ 1076901 h 1697494"/>
                <a:gd name="connsiteX495" fmla="*/ 1402300 w 2830105"/>
                <a:gd name="connsiteY495" fmla="*/ 1085306 h 1697494"/>
                <a:gd name="connsiteX496" fmla="*/ 1405141 w 2830105"/>
                <a:gd name="connsiteY496" fmla="*/ 1093651 h 1697494"/>
                <a:gd name="connsiteX497" fmla="*/ 1407967 w 2830105"/>
                <a:gd name="connsiteY497" fmla="*/ 1101938 h 1697494"/>
                <a:gd name="connsiteX498" fmla="*/ 1410808 w 2830105"/>
                <a:gd name="connsiteY498" fmla="*/ 1110165 h 1697494"/>
                <a:gd name="connsiteX499" fmla="*/ 1413634 w 2830105"/>
                <a:gd name="connsiteY499" fmla="*/ 1118331 h 1697494"/>
                <a:gd name="connsiteX500" fmla="*/ 1416475 w 2830105"/>
                <a:gd name="connsiteY500" fmla="*/ 1126436 h 1697494"/>
                <a:gd name="connsiteX501" fmla="*/ 1419302 w 2830105"/>
                <a:gd name="connsiteY501" fmla="*/ 1134479 h 1697494"/>
                <a:gd name="connsiteX502" fmla="*/ 1422128 w 2830105"/>
                <a:gd name="connsiteY502" fmla="*/ 1142460 h 1697494"/>
                <a:gd name="connsiteX503" fmla="*/ 1424969 w 2830105"/>
                <a:gd name="connsiteY503" fmla="*/ 1150377 h 1697494"/>
                <a:gd name="connsiteX504" fmla="*/ 1427796 w 2830105"/>
                <a:gd name="connsiteY504" fmla="*/ 1158233 h 1697494"/>
                <a:gd name="connsiteX505" fmla="*/ 1430637 w 2830105"/>
                <a:gd name="connsiteY505" fmla="*/ 1166023 h 1697494"/>
                <a:gd name="connsiteX506" fmla="*/ 1433463 w 2830105"/>
                <a:gd name="connsiteY506" fmla="*/ 1173749 h 1697494"/>
                <a:gd name="connsiteX507" fmla="*/ 1436304 w 2830105"/>
                <a:gd name="connsiteY507" fmla="*/ 1181409 h 1697494"/>
                <a:gd name="connsiteX508" fmla="*/ 1439131 w 2830105"/>
                <a:gd name="connsiteY508" fmla="*/ 1189006 h 1697494"/>
                <a:gd name="connsiteX509" fmla="*/ 1441971 w 2830105"/>
                <a:gd name="connsiteY509" fmla="*/ 1196535 h 1697494"/>
                <a:gd name="connsiteX510" fmla="*/ 1444798 w 2830105"/>
                <a:gd name="connsiteY510" fmla="*/ 1203999 h 1697494"/>
                <a:gd name="connsiteX511" fmla="*/ 1447624 w 2830105"/>
                <a:gd name="connsiteY511" fmla="*/ 1211394 h 1697494"/>
                <a:gd name="connsiteX512" fmla="*/ 1450465 w 2830105"/>
                <a:gd name="connsiteY512" fmla="*/ 1218723 h 1697494"/>
                <a:gd name="connsiteX513" fmla="*/ 1453292 w 2830105"/>
                <a:gd name="connsiteY513" fmla="*/ 1225993 h 1697494"/>
                <a:gd name="connsiteX514" fmla="*/ 1456133 w 2830105"/>
                <a:gd name="connsiteY514" fmla="*/ 1233190 h 1697494"/>
                <a:gd name="connsiteX515" fmla="*/ 1458959 w 2830105"/>
                <a:gd name="connsiteY515" fmla="*/ 1240314 h 1697494"/>
                <a:gd name="connsiteX516" fmla="*/ 1461800 w 2830105"/>
                <a:gd name="connsiteY516" fmla="*/ 1247365 h 1697494"/>
                <a:gd name="connsiteX517" fmla="*/ 1464627 w 2830105"/>
                <a:gd name="connsiteY517" fmla="*/ 1254359 h 1697494"/>
                <a:gd name="connsiteX518" fmla="*/ 1467467 w 2830105"/>
                <a:gd name="connsiteY518" fmla="*/ 1261279 h 1697494"/>
                <a:gd name="connsiteX519" fmla="*/ 1470294 w 2830105"/>
                <a:gd name="connsiteY519" fmla="*/ 1268141 h 1697494"/>
                <a:gd name="connsiteX520" fmla="*/ 1473135 w 2830105"/>
                <a:gd name="connsiteY520" fmla="*/ 1274930 h 1697494"/>
                <a:gd name="connsiteX521" fmla="*/ 1475961 w 2830105"/>
                <a:gd name="connsiteY521" fmla="*/ 1281632 h 1697494"/>
                <a:gd name="connsiteX522" fmla="*/ 1478788 w 2830105"/>
                <a:gd name="connsiteY522" fmla="*/ 1288290 h 1697494"/>
                <a:gd name="connsiteX523" fmla="*/ 1481629 w 2830105"/>
                <a:gd name="connsiteY523" fmla="*/ 1294861 h 1697494"/>
                <a:gd name="connsiteX524" fmla="*/ 1484455 w 2830105"/>
                <a:gd name="connsiteY524" fmla="*/ 1301373 h 1697494"/>
                <a:gd name="connsiteX525" fmla="*/ 1487296 w 2830105"/>
                <a:gd name="connsiteY525" fmla="*/ 1307813 h 1697494"/>
                <a:gd name="connsiteX526" fmla="*/ 1490123 w 2830105"/>
                <a:gd name="connsiteY526" fmla="*/ 1314180 h 1697494"/>
                <a:gd name="connsiteX527" fmla="*/ 1492963 w 2830105"/>
                <a:gd name="connsiteY527" fmla="*/ 1320474 h 1697494"/>
                <a:gd name="connsiteX528" fmla="*/ 1495790 w 2830105"/>
                <a:gd name="connsiteY528" fmla="*/ 1326709 h 1697494"/>
                <a:gd name="connsiteX529" fmla="*/ 1498631 w 2830105"/>
                <a:gd name="connsiteY529" fmla="*/ 1332872 h 1697494"/>
                <a:gd name="connsiteX530" fmla="*/ 1501457 w 2830105"/>
                <a:gd name="connsiteY530" fmla="*/ 1338962 h 1697494"/>
                <a:gd name="connsiteX531" fmla="*/ 1504284 w 2830105"/>
                <a:gd name="connsiteY531" fmla="*/ 1344979 h 1697494"/>
                <a:gd name="connsiteX532" fmla="*/ 1507125 w 2830105"/>
                <a:gd name="connsiteY532" fmla="*/ 1350938 h 1697494"/>
                <a:gd name="connsiteX533" fmla="*/ 1509951 w 2830105"/>
                <a:gd name="connsiteY533" fmla="*/ 1356809 h 1697494"/>
                <a:gd name="connsiteX534" fmla="*/ 1512792 w 2830105"/>
                <a:gd name="connsiteY534" fmla="*/ 1362637 h 1697494"/>
                <a:gd name="connsiteX535" fmla="*/ 1515619 w 2830105"/>
                <a:gd name="connsiteY535" fmla="*/ 1368377 h 1697494"/>
                <a:gd name="connsiteX536" fmla="*/ 1518459 w 2830105"/>
                <a:gd name="connsiteY536" fmla="*/ 1374044 h 1697494"/>
                <a:gd name="connsiteX537" fmla="*/ 1521286 w 2830105"/>
                <a:gd name="connsiteY537" fmla="*/ 1379653 h 1697494"/>
                <a:gd name="connsiteX538" fmla="*/ 1524127 w 2830105"/>
                <a:gd name="connsiteY538" fmla="*/ 1385190 h 1697494"/>
                <a:gd name="connsiteX539" fmla="*/ 1526953 w 2830105"/>
                <a:gd name="connsiteY539" fmla="*/ 1390668 h 1697494"/>
                <a:gd name="connsiteX540" fmla="*/ 1529780 w 2830105"/>
                <a:gd name="connsiteY540" fmla="*/ 1396073 h 1697494"/>
                <a:gd name="connsiteX541" fmla="*/ 1532621 w 2830105"/>
                <a:gd name="connsiteY541" fmla="*/ 1401405 h 1697494"/>
                <a:gd name="connsiteX542" fmla="*/ 1535447 w 2830105"/>
                <a:gd name="connsiteY542" fmla="*/ 1406665 h 1697494"/>
                <a:gd name="connsiteX543" fmla="*/ 1538288 w 2830105"/>
                <a:gd name="connsiteY543" fmla="*/ 1411866 h 1697494"/>
                <a:gd name="connsiteX544" fmla="*/ 1541115 w 2830105"/>
                <a:gd name="connsiteY544" fmla="*/ 1416994 h 1697494"/>
                <a:gd name="connsiteX545" fmla="*/ 1543955 w 2830105"/>
                <a:gd name="connsiteY545" fmla="*/ 1422064 h 1697494"/>
                <a:gd name="connsiteX546" fmla="*/ 1546782 w 2830105"/>
                <a:gd name="connsiteY546" fmla="*/ 1427061 h 1697494"/>
                <a:gd name="connsiteX547" fmla="*/ 1549623 w 2830105"/>
                <a:gd name="connsiteY547" fmla="*/ 1432000 h 1697494"/>
                <a:gd name="connsiteX548" fmla="*/ 1552449 w 2830105"/>
                <a:gd name="connsiteY548" fmla="*/ 1436867 h 1697494"/>
                <a:gd name="connsiteX549" fmla="*/ 1555290 w 2830105"/>
                <a:gd name="connsiteY549" fmla="*/ 1441660 h 1697494"/>
                <a:gd name="connsiteX550" fmla="*/ 1558117 w 2830105"/>
                <a:gd name="connsiteY550" fmla="*/ 1446395 h 1697494"/>
                <a:gd name="connsiteX551" fmla="*/ 1560943 w 2830105"/>
                <a:gd name="connsiteY551" fmla="*/ 1451071 h 1697494"/>
                <a:gd name="connsiteX552" fmla="*/ 1563784 w 2830105"/>
                <a:gd name="connsiteY552" fmla="*/ 1455675 h 1697494"/>
                <a:gd name="connsiteX553" fmla="*/ 1566611 w 2830105"/>
                <a:gd name="connsiteY553" fmla="*/ 1460206 h 1697494"/>
                <a:gd name="connsiteX554" fmla="*/ 1569451 w 2830105"/>
                <a:gd name="connsiteY554" fmla="*/ 1464694 h 1697494"/>
                <a:gd name="connsiteX555" fmla="*/ 1572278 w 2830105"/>
                <a:gd name="connsiteY555" fmla="*/ 1469108 h 1697494"/>
                <a:gd name="connsiteX556" fmla="*/ 1575119 w 2830105"/>
                <a:gd name="connsiteY556" fmla="*/ 1473450 h 1697494"/>
                <a:gd name="connsiteX557" fmla="*/ 1577945 w 2830105"/>
                <a:gd name="connsiteY557" fmla="*/ 1477747 h 1697494"/>
                <a:gd name="connsiteX558" fmla="*/ 1580786 w 2830105"/>
                <a:gd name="connsiteY558" fmla="*/ 1481973 h 1697494"/>
                <a:gd name="connsiteX559" fmla="*/ 1583613 w 2830105"/>
                <a:gd name="connsiteY559" fmla="*/ 1486125 h 1697494"/>
                <a:gd name="connsiteX560" fmla="*/ 1586439 w 2830105"/>
                <a:gd name="connsiteY560" fmla="*/ 1490233 h 1697494"/>
                <a:gd name="connsiteX561" fmla="*/ 1589280 w 2830105"/>
                <a:gd name="connsiteY561" fmla="*/ 1494269 h 1697494"/>
                <a:gd name="connsiteX562" fmla="*/ 1592107 w 2830105"/>
                <a:gd name="connsiteY562" fmla="*/ 1498261 h 1697494"/>
                <a:gd name="connsiteX563" fmla="*/ 1594947 w 2830105"/>
                <a:gd name="connsiteY563" fmla="*/ 1502180 h 1697494"/>
                <a:gd name="connsiteX564" fmla="*/ 1597774 w 2830105"/>
                <a:gd name="connsiteY564" fmla="*/ 1506041 h 1697494"/>
                <a:gd name="connsiteX565" fmla="*/ 1600615 w 2830105"/>
                <a:gd name="connsiteY565" fmla="*/ 1509843 h 1697494"/>
                <a:gd name="connsiteX566" fmla="*/ 1603441 w 2830105"/>
                <a:gd name="connsiteY566" fmla="*/ 1513588 h 1697494"/>
                <a:gd name="connsiteX567" fmla="*/ 1606282 w 2830105"/>
                <a:gd name="connsiteY567" fmla="*/ 1517274 h 1697494"/>
                <a:gd name="connsiteX568" fmla="*/ 1609109 w 2830105"/>
                <a:gd name="connsiteY568" fmla="*/ 1520901 h 1697494"/>
                <a:gd name="connsiteX569" fmla="*/ 1611935 w 2830105"/>
                <a:gd name="connsiteY569" fmla="*/ 1524471 h 1697494"/>
                <a:gd name="connsiteX570" fmla="*/ 1614776 w 2830105"/>
                <a:gd name="connsiteY570" fmla="*/ 1527982 h 1697494"/>
                <a:gd name="connsiteX571" fmla="*/ 1617603 w 2830105"/>
                <a:gd name="connsiteY571" fmla="*/ 1531435 h 1697494"/>
                <a:gd name="connsiteX572" fmla="*/ 1620444 w 2830105"/>
                <a:gd name="connsiteY572" fmla="*/ 1534844 h 1697494"/>
                <a:gd name="connsiteX573" fmla="*/ 1623270 w 2830105"/>
                <a:gd name="connsiteY573" fmla="*/ 1538180 h 1697494"/>
                <a:gd name="connsiteX574" fmla="*/ 1626111 w 2830105"/>
                <a:gd name="connsiteY574" fmla="*/ 1541473 h 1697494"/>
                <a:gd name="connsiteX575" fmla="*/ 1628937 w 2830105"/>
                <a:gd name="connsiteY575" fmla="*/ 1544722 h 1697494"/>
                <a:gd name="connsiteX576" fmla="*/ 1631778 w 2830105"/>
                <a:gd name="connsiteY576" fmla="*/ 1547898 h 1697494"/>
                <a:gd name="connsiteX577" fmla="*/ 1634605 w 2830105"/>
                <a:gd name="connsiteY577" fmla="*/ 1551030 h 1697494"/>
                <a:gd name="connsiteX578" fmla="*/ 1637431 w 2830105"/>
                <a:gd name="connsiteY578" fmla="*/ 1554119 h 1697494"/>
                <a:gd name="connsiteX579" fmla="*/ 1640272 w 2830105"/>
                <a:gd name="connsiteY579" fmla="*/ 1557135 h 1697494"/>
                <a:gd name="connsiteX580" fmla="*/ 1643099 w 2830105"/>
                <a:gd name="connsiteY580" fmla="*/ 1560121 h 1697494"/>
                <a:gd name="connsiteX581" fmla="*/ 1645940 w 2830105"/>
                <a:gd name="connsiteY581" fmla="*/ 1563035 h 1697494"/>
                <a:gd name="connsiteX582" fmla="*/ 1648766 w 2830105"/>
                <a:gd name="connsiteY582" fmla="*/ 1565920 h 1697494"/>
                <a:gd name="connsiteX583" fmla="*/ 1651607 w 2830105"/>
                <a:gd name="connsiteY583" fmla="*/ 1568746 h 1697494"/>
                <a:gd name="connsiteX584" fmla="*/ 1654433 w 2830105"/>
                <a:gd name="connsiteY584" fmla="*/ 1571514 h 1697494"/>
                <a:gd name="connsiteX585" fmla="*/ 1657274 w 2830105"/>
                <a:gd name="connsiteY585" fmla="*/ 1574253 h 1697494"/>
                <a:gd name="connsiteX586" fmla="*/ 1660101 w 2830105"/>
                <a:gd name="connsiteY586" fmla="*/ 1576934 h 1697494"/>
                <a:gd name="connsiteX587" fmla="*/ 1662942 w 2830105"/>
                <a:gd name="connsiteY587" fmla="*/ 1579557 h 1697494"/>
                <a:gd name="connsiteX588" fmla="*/ 1665768 w 2830105"/>
                <a:gd name="connsiteY588" fmla="*/ 1582150 h 1697494"/>
                <a:gd name="connsiteX589" fmla="*/ 1668595 w 2830105"/>
                <a:gd name="connsiteY589" fmla="*/ 1584685 h 1697494"/>
                <a:gd name="connsiteX590" fmla="*/ 1671436 w 2830105"/>
                <a:gd name="connsiteY590" fmla="*/ 1587176 h 1697494"/>
                <a:gd name="connsiteX591" fmla="*/ 1674262 w 2830105"/>
                <a:gd name="connsiteY591" fmla="*/ 1589624 h 1697494"/>
                <a:gd name="connsiteX592" fmla="*/ 1677103 w 2830105"/>
                <a:gd name="connsiteY592" fmla="*/ 1592028 h 1697494"/>
                <a:gd name="connsiteX593" fmla="*/ 1679929 w 2830105"/>
                <a:gd name="connsiteY593" fmla="*/ 1594388 h 1697494"/>
                <a:gd name="connsiteX594" fmla="*/ 1682770 w 2830105"/>
                <a:gd name="connsiteY594" fmla="*/ 1596705 h 1697494"/>
                <a:gd name="connsiteX595" fmla="*/ 1685597 w 2830105"/>
                <a:gd name="connsiteY595" fmla="*/ 1598977 h 1697494"/>
                <a:gd name="connsiteX596" fmla="*/ 1688438 w 2830105"/>
                <a:gd name="connsiteY596" fmla="*/ 1601206 h 1697494"/>
                <a:gd name="connsiteX597" fmla="*/ 1691264 w 2830105"/>
                <a:gd name="connsiteY597" fmla="*/ 1603392 h 1697494"/>
                <a:gd name="connsiteX598" fmla="*/ 1694091 w 2830105"/>
                <a:gd name="connsiteY598" fmla="*/ 1605548 h 1697494"/>
                <a:gd name="connsiteX599" fmla="*/ 1696932 w 2830105"/>
                <a:gd name="connsiteY599" fmla="*/ 1607646 h 1697494"/>
                <a:gd name="connsiteX600" fmla="*/ 1699758 w 2830105"/>
                <a:gd name="connsiteY600" fmla="*/ 1609715 h 1697494"/>
                <a:gd name="connsiteX601" fmla="*/ 1702599 w 2830105"/>
                <a:gd name="connsiteY601" fmla="*/ 1611740 h 1697494"/>
                <a:gd name="connsiteX602" fmla="*/ 1705425 w 2830105"/>
                <a:gd name="connsiteY602" fmla="*/ 1613736 h 1697494"/>
                <a:gd name="connsiteX603" fmla="*/ 1708266 w 2830105"/>
                <a:gd name="connsiteY603" fmla="*/ 1615688 h 1697494"/>
                <a:gd name="connsiteX604" fmla="*/ 1711093 w 2830105"/>
                <a:gd name="connsiteY604" fmla="*/ 1617597 h 1697494"/>
                <a:gd name="connsiteX605" fmla="*/ 1713934 w 2830105"/>
                <a:gd name="connsiteY605" fmla="*/ 1619462 h 1697494"/>
                <a:gd name="connsiteX606" fmla="*/ 1716760 w 2830105"/>
                <a:gd name="connsiteY606" fmla="*/ 1621297 h 1697494"/>
                <a:gd name="connsiteX607" fmla="*/ 1719587 w 2830105"/>
                <a:gd name="connsiteY607" fmla="*/ 1623104 h 1697494"/>
                <a:gd name="connsiteX608" fmla="*/ 1722428 w 2830105"/>
                <a:gd name="connsiteY608" fmla="*/ 1624867 h 1697494"/>
                <a:gd name="connsiteX609" fmla="*/ 1725254 w 2830105"/>
                <a:gd name="connsiteY609" fmla="*/ 1626601 h 1697494"/>
                <a:gd name="connsiteX610" fmla="*/ 1728095 w 2830105"/>
                <a:gd name="connsiteY610" fmla="*/ 1628291 h 1697494"/>
                <a:gd name="connsiteX611" fmla="*/ 1730921 w 2830105"/>
                <a:gd name="connsiteY611" fmla="*/ 1629951 h 1697494"/>
                <a:gd name="connsiteX612" fmla="*/ 1733762 w 2830105"/>
                <a:gd name="connsiteY612" fmla="*/ 1631583 h 1697494"/>
                <a:gd name="connsiteX613" fmla="*/ 1736589 w 2830105"/>
                <a:gd name="connsiteY613" fmla="*/ 1633171 h 1697494"/>
                <a:gd name="connsiteX614" fmla="*/ 1739430 w 2830105"/>
                <a:gd name="connsiteY614" fmla="*/ 1634730 h 1697494"/>
                <a:gd name="connsiteX615" fmla="*/ 1742256 w 2830105"/>
                <a:gd name="connsiteY615" fmla="*/ 1636260 h 1697494"/>
                <a:gd name="connsiteX616" fmla="*/ 1745097 w 2830105"/>
                <a:gd name="connsiteY616" fmla="*/ 1637761 h 1697494"/>
                <a:gd name="connsiteX617" fmla="*/ 1747924 w 2830105"/>
                <a:gd name="connsiteY617" fmla="*/ 1639217 h 1697494"/>
                <a:gd name="connsiteX618" fmla="*/ 1750750 w 2830105"/>
                <a:gd name="connsiteY618" fmla="*/ 1640660 h 1697494"/>
                <a:gd name="connsiteX619" fmla="*/ 1753591 w 2830105"/>
                <a:gd name="connsiteY619" fmla="*/ 1642058 h 1697494"/>
                <a:gd name="connsiteX620" fmla="*/ 1756417 w 2830105"/>
                <a:gd name="connsiteY620" fmla="*/ 1643428 h 1697494"/>
                <a:gd name="connsiteX621" fmla="*/ 1759258 w 2830105"/>
                <a:gd name="connsiteY621" fmla="*/ 1644783 h 1697494"/>
                <a:gd name="connsiteX622" fmla="*/ 1762085 w 2830105"/>
                <a:gd name="connsiteY622" fmla="*/ 1646094 h 1697494"/>
                <a:gd name="connsiteX623" fmla="*/ 1764926 w 2830105"/>
                <a:gd name="connsiteY623" fmla="*/ 1647376 h 1697494"/>
                <a:gd name="connsiteX624" fmla="*/ 1767752 w 2830105"/>
                <a:gd name="connsiteY624" fmla="*/ 1648644 h 1697494"/>
                <a:gd name="connsiteX625" fmla="*/ 1770593 w 2830105"/>
                <a:gd name="connsiteY625" fmla="*/ 1649882 h 1697494"/>
                <a:gd name="connsiteX626" fmla="*/ 1773420 w 2830105"/>
                <a:gd name="connsiteY626" fmla="*/ 1651077 h 1697494"/>
                <a:gd name="connsiteX627" fmla="*/ 1776246 w 2830105"/>
                <a:gd name="connsiteY627" fmla="*/ 1652257 h 1697494"/>
                <a:gd name="connsiteX628" fmla="*/ 1779087 w 2830105"/>
                <a:gd name="connsiteY628" fmla="*/ 1653422 h 1697494"/>
                <a:gd name="connsiteX629" fmla="*/ 1781914 w 2830105"/>
                <a:gd name="connsiteY629" fmla="*/ 1654544 h 1697494"/>
                <a:gd name="connsiteX630" fmla="*/ 1784754 w 2830105"/>
                <a:gd name="connsiteY630" fmla="*/ 1655651 h 1697494"/>
                <a:gd name="connsiteX631" fmla="*/ 1787581 w 2830105"/>
                <a:gd name="connsiteY631" fmla="*/ 1656729 h 1697494"/>
                <a:gd name="connsiteX632" fmla="*/ 1790422 w 2830105"/>
                <a:gd name="connsiteY632" fmla="*/ 1657779 h 1697494"/>
                <a:gd name="connsiteX633" fmla="*/ 1793248 w 2830105"/>
                <a:gd name="connsiteY633" fmla="*/ 1658813 h 1697494"/>
                <a:gd name="connsiteX634" fmla="*/ 1796089 w 2830105"/>
                <a:gd name="connsiteY634" fmla="*/ 1659818 h 1697494"/>
                <a:gd name="connsiteX635" fmla="*/ 1798916 w 2830105"/>
                <a:gd name="connsiteY635" fmla="*/ 1660809 h 1697494"/>
                <a:gd name="connsiteX636" fmla="*/ 1801742 w 2830105"/>
                <a:gd name="connsiteY636" fmla="*/ 1661770 h 1697494"/>
                <a:gd name="connsiteX637" fmla="*/ 1804583 w 2830105"/>
                <a:gd name="connsiteY637" fmla="*/ 1662703 h 1697494"/>
                <a:gd name="connsiteX638" fmla="*/ 1807410 w 2830105"/>
                <a:gd name="connsiteY638" fmla="*/ 1663621 h 1697494"/>
                <a:gd name="connsiteX639" fmla="*/ 1810250 w 2830105"/>
                <a:gd name="connsiteY639" fmla="*/ 1664524 h 1697494"/>
                <a:gd name="connsiteX640" fmla="*/ 1813077 w 2830105"/>
                <a:gd name="connsiteY640" fmla="*/ 1665398 h 1697494"/>
                <a:gd name="connsiteX641" fmla="*/ 1815918 w 2830105"/>
                <a:gd name="connsiteY641" fmla="*/ 1666258 h 1697494"/>
                <a:gd name="connsiteX642" fmla="*/ 1818744 w 2830105"/>
                <a:gd name="connsiteY642" fmla="*/ 1667088 h 1697494"/>
                <a:gd name="connsiteX643" fmla="*/ 1821585 w 2830105"/>
                <a:gd name="connsiteY643" fmla="*/ 1667904 h 1697494"/>
                <a:gd name="connsiteX644" fmla="*/ 1824412 w 2830105"/>
                <a:gd name="connsiteY644" fmla="*/ 1668705 h 1697494"/>
                <a:gd name="connsiteX645" fmla="*/ 1827238 w 2830105"/>
                <a:gd name="connsiteY645" fmla="*/ 1669477 h 1697494"/>
                <a:gd name="connsiteX646" fmla="*/ 1830079 w 2830105"/>
                <a:gd name="connsiteY646" fmla="*/ 1670235 h 1697494"/>
                <a:gd name="connsiteX647" fmla="*/ 1832906 w 2830105"/>
                <a:gd name="connsiteY647" fmla="*/ 1670978 h 1697494"/>
                <a:gd name="connsiteX648" fmla="*/ 1835746 w 2830105"/>
                <a:gd name="connsiteY648" fmla="*/ 1671707 h 1697494"/>
                <a:gd name="connsiteX649" fmla="*/ 1838573 w 2830105"/>
                <a:gd name="connsiteY649" fmla="*/ 1672420 h 1697494"/>
                <a:gd name="connsiteX650" fmla="*/ 1841414 w 2830105"/>
                <a:gd name="connsiteY650" fmla="*/ 1673105 h 1697494"/>
                <a:gd name="connsiteX651" fmla="*/ 1844240 w 2830105"/>
                <a:gd name="connsiteY651" fmla="*/ 1673775 h 1697494"/>
                <a:gd name="connsiteX652" fmla="*/ 1847081 w 2830105"/>
                <a:gd name="connsiteY652" fmla="*/ 1674431 h 1697494"/>
                <a:gd name="connsiteX653" fmla="*/ 1849908 w 2830105"/>
                <a:gd name="connsiteY653" fmla="*/ 1675072 h 1697494"/>
                <a:gd name="connsiteX654" fmla="*/ 1852749 w 2830105"/>
                <a:gd name="connsiteY654" fmla="*/ 1675698 h 1697494"/>
                <a:gd name="connsiteX655" fmla="*/ 1855575 w 2830105"/>
                <a:gd name="connsiteY655" fmla="*/ 1676310 h 1697494"/>
                <a:gd name="connsiteX656" fmla="*/ 1858402 w 2830105"/>
                <a:gd name="connsiteY656" fmla="*/ 1676893 h 1697494"/>
                <a:gd name="connsiteX657" fmla="*/ 1861242 w 2830105"/>
                <a:gd name="connsiteY657" fmla="*/ 1677476 h 1697494"/>
                <a:gd name="connsiteX658" fmla="*/ 1864069 w 2830105"/>
                <a:gd name="connsiteY658" fmla="*/ 1678044 h 1697494"/>
                <a:gd name="connsiteX659" fmla="*/ 1866910 w 2830105"/>
                <a:gd name="connsiteY659" fmla="*/ 1678583 h 1697494"/>
                <a:gd name="connsiteX660" fmla="*/ 1869736 w 2830105"/>
                <a:gd name="connsiteY660" fmla="*/ 1679122 h 1697494"/>
                <a:gd name="connsiteX661" fmla="*/ 1872577 w 2830105"/>
                <a:gd name="connsiteY661" fmla="*/ 1679647 h 1697494"/>
                <a:gd name="connsiteX662" fmla="*/ 1875404 w 2830105"/>
                <a:gd name="connsiteY662" fmla="*/ 1680157 h 1697494"/>
                <a:gd name="connsiteX663" fmla="*/ 1878245 w 2830105"/>
                <a:gd name="connsiteY663" fmla="*/ 1680652 h 1697494"/>
                <a:gd name="connsiteX664" fmla="*/ 1881071 w 2830105"/>
                <a:gd name="connsiteY664" fmla="*/ 1681133 h 1697494"/>
                <a:gd name="connsiteX665" fmla="*/ 1883898 w 2830105"/>
                <a:gd name="connsiteY665" fmla="*/ 1681614 h 1697494"/>
                <a:gd name="connsiteX666" fmla="*/ 1886738 w 2830105"/>
                <a:gd name="connsiteY666" fmla="*/ 1682065 h 1697494"/>
                <a:gd name="connsiteX667" fmla="*/ 1889565 w 2830105"/>
                <a:gd name="connsiteY667" fmla="*/ 1682517 h 1697494"/>
                <a:gd name="connsiteX668" fmla="*/ 1892406 w 2830105"/>
                <a:gd name="connsiteY668" fmla="*/ 1682954 h 1697494"/>
                <a:gd name="connsiteX669" fmla="*/ 1895232 w 2830105"/>
                <a:gd name="connsiteY669" fmla="*/ 1683376 h 1697494"/>
                <a:gd name="connsiteX670" fmla="*/ 1898073 w 2830105"/>
                <a:gd name="connsiteY670" fmla="*/ 1683784 h 1697494"/>
                <a:gd name="connsiteX671" fmla="*/ 1900900 w 2830105"/>
                <a:gd name="connsiteY671" fmla="*/ 1684192 h 1697494"/>
                <a:gd name="connsiteX672" fmla="*/ 1903741 w 2830105"/>
                <a:gd name="connsiteY672" fmla="*/ 1684586 h 1697494"/>
                <a:gd name="connsiteX673" fmla="*/ 1906567 w 2830105"/>
                <a:gd name="connsiteY673" fmla="*/ 1684964 h 1697494"/>
                <a:gd name="connsiteX674" fmla="*/ 1909394 w 2830105"/>
                <a:gd name="connsiteY674" fmla="*/ 1685343 h 1697494"/>
                <a:gd name="connsiteX675" fmla="*/ 1912234 w 2830105"/>
                <a:gd name="connsiteY675" fmla="*/ 1685693 h 1697494"/>
                <a:gd name="connsiteX676" fmla="*/ 1915061 w 2830105"/>
                <a:gd name="connsiteY676" fmla="*/ 1686043 h 1697494"/>
                <a:gd name="connsiteX677" fmla="*/ 1917902 w 2830105"/>
                <a:gd name="connsiteY677" fmla="*/ 1686392 h 1697494"/>
                <a:gd name="connsiteX678" fmla="*/ 1920728 w 2830105"/>
                <a:gd name="connsiteY678" fmla="*/ 1686727 h 1697494"/>
                <a:gd name="connsiteX679" fmla="*/ 1923569 w 2830105"/>
                <a:gd name="connsiteY679" fmla="*/ 1687048 h 1697494"/>
                <a:gd name="connsiteX680" fmla="*/ 1926396 w 2830105"/>
                <a:gd name="connsiteY680" fmla="*/ 1687368 h 1697494"/>
                <a:gd name="connsiteX681" fmla="*/ 1929237 w 2830105"/>
                <a:gd name="connsiteY681" fmla="*/ 1687674 h 1697494"/>
                <a:gd name="connsiteX682" fmla="*/ 1932063 w 2830105"/>
                <a:gd name="connsiteY682" fmla="*/ 1687966 h 1697494"/>
                <a:gd name="connsiteX683" fmla="*/ 1934904 w 2830105"/>
                <a:gd name="connsiteY683" fmla="*/ 1688257 h 1697494"/>
                <a:gd name="connsiteX684" fmla="*/ 1937730 w 2830105"/>
                <a:gd name="connsiteY684" fmla="*/ 1688534 h 1697494"/>
                <a:gd name="connsiteX685" fmla="*/ 1940557 w 2830105"/>
                <a:gd name="connsiteY685" fmla="*/ 1688811 h 1697494"/>
                <a:gd name="connsiteX686" fmla="*/ 1943398 w 2830105"/>
                <a:gd name="connsiteY686" fmla="*/ 1689073 h 1697494"/>
                <a:gd name="connsiteX687" fmla="*/ 1946224 w 2830105"/>
                <a:gd name="connsiteY687" fmla="*/ 1689335 h 1697494"/>
                <a:gd name="connsiteX688" fmla="*/ 1949065 w 2830105"/>
                <a:gd name="connsiteY688" fmla="*/ 1689598 h 1697494"/>
                <a:gd name="connsiteX689" fmla="*/ 1951892 w 2830105"/>
                <a:gd name="connsiteY689" fmla="*/ 1689831 h 1697494"/>
                <a:gd name="connsiteX690" fmla="*/ 1954733 w 2830105"/>
                <a:gd name="connsiteY690" fmla="*/ 1690078 h 1697494"/>
                <a:gd name="connsiteX691" fmla="*/ 1957559 w 2830105"/>
                <a:gd name="connsiteY691" fmla="*/ 1690297 h 1697494"/>
                <a:gd name="connsiteX692" fmla="*/ 1960400 w 2830105"/>
                <a:gd name="connsiteY692" fmla="*/ 1690530 h 1697494"/>
                <a:gd name="connsiteX693" fmla="*/ 1963227 w 2830105"/>
                <a:gd name="connsiteY693" fmla="*/ 1690749 h 1697494"/>
                <a:gd name="connsiteX694" fmla="*/ 1966053 w 2830105"/>
                <a:gd name="connsiteY694" fmla="*/ 1690952 h 1697494"/>
                <a:gd name="connsiteX695" fmla="*/ 1968894 w 2830105"/>
                <a:gd name="connsiteY695" fmla="*/ 1691171 h 1697494"/>
                <a:gd name="connsiteX696" fmla="*/ 1971720 w 2830105"/>
                <a:gd name="connsiteY696" fmla="*/ 1691360 h 1697494"/>
                <a:gd name="connsiteX697" fmla="*/ 1974561 w 2830105"/>
                <a:gd name="connsiteY697" fmla="*/ 1691564 h 1697494"/>
                <a:gd name="connsiteX698" fmla="*/ 1977388 w 2830105"/>
                <a:gd name="connsiteY698" fmla="*/ 1691754 h 1697494"/>
                <a:gd name="connsiteX699" fmla="*/ 1980229 w 2830105"/>
                <a:gd name="connsiteY699" fmla="*/ 1691929 h 1697494"/>
                <a:gd name="connsiteX700" fmla="*/ 1983055 w 2830105"/>
                <a:gd name="connsiteY700" fmla="*/ 1692103 h 1697494"/>
                <a:gd name="connsiteX701" fmla="*/ 1985896 w 2830105"/>
                <a:gd name="connsiteY701" fmla="*/ 1692278 h 1697494"/>
                <a:gd name="connsiteX702" fmla="*/ 1988723 w 2830105"/>
                <a:gd name="connsiteY702" fmla="*/ 1692453 h 1697494"/>
                <a:gd name="connsiteX703" fmla="*/ 1991549 w 2830105"/>
                <a:gd name="connsiteY703" fmla="*/ 1692613 h 1697494"/>
                <a:gd name="connsiteX704" fmla="*/ 1994390 w 2830105"/>
                <a:gd name="connsiteY704" fmla="*/ 1692773 h 1697494"/>
                <a:gd name="connsiteX705" fmla="*/ 1997216 w 2830105"/>
                <a:gd name="connsiteY705" fmla="*/ 1692919 h 1697494"/>
                <a:gd name="connsiteX706" fmla="*/ 2000057 w 2830105"/>
                <a:gd name="connsiteY706" fmla="*/ 1693065 h 1697494"/>
                <a:gd name="connsiteX707" fmla="*/ 2002884 w 2830105"/>
                <a:gd name="connsiteY707" fmla="*/ 1693211 h 1697494"/>
                <a:gd name="connsiteX708" fmla="*/ 2005725 w 2830105"/>
                <a:gd name="connsiteY708" fmla="*/ 1693356 h 1697494"/>
                <a:gd name="connsiteX709" fmla="*/ 2008551 w 2830105"/>
                <a:gd name="connsiteY709" fmla="*/ 1693488 h 1697494"/>
                <a:gd name="connsiteX710" fmla="*/ 2011392 w 2830105"/>
                <a:gd name="connsiteY710" fmla="*/ 1693619 h 1697494"/>
                <a:gd name="connsiteX711" fmla="*/ 2014219 w 2830105"/>
                <a:gd name="connsiteY711" fmla="*/ 1693750 h 1697494"/>
                <a:gd name="connsiteX712" fmla="*/ 2017045 w 2830105"/>
                <a:gd name="connsiteY712" fmla="*/ 1693866 h 1697494"/>
                <a:gd name="connsiteX713" fmla="*/ 2019886 w 2830105"/>
                <a:gd name="connsiteY713" fmla="*/ 1693997 h 1697494"/>
                <a:gd name="connsiteX714" fmla="*/ 2022712 w 2830105"/>
                <a:gd name="connsiteY714" fmla="*/ 1694114 h 1697494"/>
                <a:gd name="connsiteX715" fmla="*/ 2025553 w 2830105"/>
                <a:gd name="connsiteY715" fmla="*/ 1694216 h 1697494"/>
                <a:gd name="connsiteX716" fmla="*/ 2028380 w 2830105"/>
                <a:gd name="connsiteY716" fmla="*/ 1694332 h 1697494"/>
                <a:gd name="connsiteX717" fmla="*/ 2031221 w 2830105"/>
                <a:gd name="connsiteY717" fmla="*/ 1694434 h 1697494"/>
                <a:gd name="connsiteX718" fmla="*/ 2034047 w 2830105"/>
                <a:gd name="connsiteY718" fmla="*/ 1694536 h 1697494"/>
                <a:gd name="connsiteX719" fmla="*/ 2036888 w 2830105"/>
                <a:gd name="connsiteY719" fmla="*/ 1694638 h 1697494"/>
                <a:gd name="connsiteX720" fmla="*/ 2039715 w 2830105"/>
                <a:gd name="connsiteY720" fmla="*/ 1694740 h 1697494"/>
                <a:gd name="connsiteX721" fmla="*/ 2042556 w 2830105"/>
                <a:gd name="connsiteY721" fmla="*/ 1694828 h 1697494"/>
                <a:gd name="connsiteX722" fmla="*/ 2045382 w 2830105"/>
                <a:gd name="connsiteY722" fmla="*/ 1694915 h 1697494"/>
                <a:gd name="connsiteX723" fmla="*/ 2048208 w 2830105"/>
                <a:gd name="connsiteY723" fmla="*/ 1695003 h 1697494"/>
                <a:gd name="connsiteX724" fmla="*/ 2051049 w 2830105"/>
                <a:gd name="connsiteY724" fmla="*/ 1695090 h 1697494"/>
                <a:gd name="connsiteX725" fmla="*/ 2053876 w 2830105"/>
                <a:gd name="connsiteY725" fmla="*/ 1695177 h 1697494"/>
                <a:gd name="connsiteX726" fmla="*/ 2056717 w 2830105"/>
                <a:gd name="connsiteY726" fmla="*/ 1695250 h 1697494"/>
                <a:gd name="connsiteX727" fmla="*/ 2059543 w 2830105"/>
                <a:gd name="connsiteY727" fmla="*/ 1695323 h 1697494"/>
                <a:gd name="connsiteX728" fmla="*/ 2062384 w 2830105"/>
                <a:gd name="connsiteY728" fmla="*/ 1695411 h 1697494"/>
                <a:gd name="connsiteX729" fmla="*/ 2065211 w 2830105"/>
                <a:gd name="connsiteY729" fmla="*/ 1695484 h 1697494"/>
                <a:gd name="connsiteX730" fmla="*/ 2068052 w 2830105"/>
                <a:gd name="connsiteY730" fmla="*/ 1695542 h 1697494"/>
                <a:gd name="connsiteX731" fmla="*/ 2070878 w 2830105"/>
                <a:gd name="connsiteY731" fmla="*/ 1695615 h 1697494"/>
                <a:gd name="connsiteX732" fmla="*/ 2073704 w 2830105"/>
                <a:gd name="connsiteY732" fmla="*/ 1695687 h 1697494"/>
                <a:gd name="connsiteX733" fmla="*/ 2076545 w 2830105"/>
                <a:gd name="connsiteY733" fmla="*/ 1695746 h 1697494"/>
                <a:gd name="connsiteX734" fmla="*/ 2079372 w 2830105"/>
                <a:gd name="connsiteY734" fmla="*/ 1695804 h 1697494"/>
                <a:gd name="connsiteX735" fmla="*/ 2082213 w 2830105"/>
                <a:gd name="connsiteY735" fmla="*/ 1695862 h 1697494"/>
                <a:gd name="connsiteX736" fmla="*/ 2085039 w 2830105"/>
                <a:gd name="connsiteY736" fmla="*/ 1695920 h 1697494"/>
                <a:gd name="connsiteX737" fmla="*/ 2087880 w 2830105"/>
                <a:gd name="connsiteY737" fmla="*/ 1695979 h 1697494"/>
                <a:gd name="connsiteX738" fmla="*/ 2090707 w 2830105"/>
                <a:gd name="connsiteY738" fmla="*/ 1696037 h 1697494"/>
                <a:gd name="connsiteX739" fmla="*/ 2093548 w 2830105"/>
                <a:gd name="connsiteY739" fmla="*/ 1696081 h 1697494"/>
                <a:gd name="connsiteX740" fmla="*/ 2096374 w 2830105"/>
                <a:gd name="connsiteY740" fmla="*/ 1696139 h 1697494"/>
                <a:gd name="connsiteX741" fmla="*/ 2099201 w 2830105"/>
                <a:gd name="connsiteY741" fmla="*/ 1696183 h 1697494"/>
                <a:gd name="connsiteX742" fmla="*/ 2102041 w 2830105"/>
                <a:gd name="connsiteY742" fmla="*/ 1696226 h 1697494"/>
                <a:gd name="connsiteX743" fmla="*/ 2104868 w 2830105"/>
                <a:gd name="connsiteY743" fmla="*/ 1696270 h 1697494"/>
                <a:gd name="connsiteX744" fmla="*/ 2107709 w 2830105"/>
                <a:gd name="connsiteY744" fmla="*/ 1696314 h 1697494"/>
                <a:gd name="connsiteX745" fmla="*/ 2110535 w 2830105"/>
                <a:gd name="connsiteY745" fmla="*/ 1696358 h 1697494"/>
                <a:gd name="connsiteX746" fmla="*/ 2113376 w 2830105"/>
                <a:gd name="connsiteY746" fmla="*/ 1696401 h 1697494"/>
                <a:gd name="connsiteX747" fmla="*/ 2116203 w 2830105"/>
                <a:gd name="connsiteY747" fmla="*/ 1696445 h 1697494"/>
                <a:gd name="connsiteX748" fmla="*/ 2119044 w 2830105"/>
                <a:gd name="connsiteY748" fmla="*/ 1696474 h 1697494"/>
                <a:gd name="connsiteX749" fmla="*/ 2121870 w 2830105"/>
                <a:gd name="connsiteY749" fmla="*/ 1696518 h 1697494"/>
                <a:gd name="connsiteX750" fmla="*/ 2124711 w 2830105"/>
                <a:gd name="connsiteY750" fmla="*/ 1696547 h 1697494"/>
                <a:gd name="connsiteX751" fmla="*/ 2127537 w 2830105"/>
                <a:gd name="connsiteY751" fmla="*/ 1696591 h 1697494"/>
                <a:gd name="connsiteX752" fmla="*/ 2130364 w 2830105"/>
                <a:gd name="connsiteY752" fmla="*/ 1696620 h 1697494"/>
                <a:gd name="connsiteX753" fmla="*/ 2133205 w 2830105"/>
                <a:gd name="connsiteY753" fmla="*/ 1696649 h 1697494"/>
                <a:gd name="connsiteX754" fmla="*/ 2136031 w 2830105"/>
                <a:gd name="connsiteY754" fmla="*/ 1696678 h 1697494"/>
                <a:gd name="connsiteX755" fmla="*/ 2138872 w 2830105"/>
                <a:gd name="connsiteY755" fmla="*/ 1696707 h 1697494"/>
                <a:gd name="connsiteX756" fmla="*/ 2141699 w 2830105"/>
                <a:gd name="connsiteY756" fmla="*/ 1696736 h 1697494"/>
                <a:gd name="connsiteX757" fmla="*/ 2144540 w 2830105"/>
                <a:gd name="connsiteY757" fmla="*/ 1696766 h 1697494"/>
                <a:gd name="connsiteX758" fmla="*/ 2147366 w 2830105"/>
                <a:gd name="connsiteY758" fmla="*/ 1696795 h 1697494"/>
                <a:gd name="connsiteX759" fmla="*/ 2150207 w 2830105"/>
                <a:gd name="connsiteY759" fmla="*/ 1696824 h 1697494"/>
                <a:gd name="connsiteX760" fmla="*/ 2153033 w 2830105"/>
                <a:gd name="connsiteY760" fmla="*/ 1696853 h 1697494"/>
                <a:gd name="connsiteX761" fmla="*/ 2155860 w 2830105"/>
                <a:gd name="connsiteY761" fmla="*/ 1696868 h 1697494"/>
                <a:gd name="connsiteX762" fmla="*/ 2158701 w 2830105"/>
                <a:gd name="connsiteY762" fmla="*/ 1696897 h 1697494"/>
                <a:gd name="connsiteX763" fmla="*/ 2161527 w 2830105"/>
                <a:gd name="connsiteY763" fmla="*/ 1696911 h 1697494"/>
                <a:gd name="connsiteX764" fmla="*/ 2164368 w 2830105"/>
                <a:gd name="connsiteY764" fmla="*/ 1696940 h 1697494"/>
                <a:gd name="connsiteX765" fmla="*/ 2167195 w 2830105"/>
                <a:gd name="connsiteY765" fmla="*/ 1696955 h 1697494"/>
                <a:gd name="connsiteX766" fmla="*/ 2170036 w 2830105"/>
                <a:gd name="connsiteY766" fmla="*/ 1696984 h 1697494"/>
                <a:gd name="connsiteX767" fmla="*/ 2172862 w 2830105"/>
                <a:gd name="connsiteY767" fmla="*/ 1696999 h 1697494"/>
                <a:gd name="connsiteX768" fmla="*/ 2175703 w 2830105"/>
                <a:gd name="connsiteY768" fmla="*/ 1697013 h 1697494"/>
                <a:gd name="connsiteX769" fmla="*/ 2178530 w 2830105"/>
                <a:gd name="connsiteY769" fmla="*/ 1697042 h 1697494"/>
                <a:gd name="connsiteX770" fmla="*/ 2181356 w 2830105"/>
                <a:gd name="connsiteY770" fmla="*/ 1697057 h 1697494"/>
                <a:gd name="connsiteX771" fmla="*/ 2184197 w 2830105"/>
                <a:gd name="connsiteY771" fmla="*/ 1697072 h 1697494"/>
                <a:gd name="connsiteX772" fmla="*/ 2187023 w 2830105"/>
                <a:gd name="connsiteY772" fmla="*/ 1697086 h 1697494"/>
                <a:gd name="connsiteX773" fmla="*/ 2189864 w 2830105"/>
                <a:gd name="connsiteY773" fmla="*/ 1697101 h 1697494"/>
                <a:gd name="connsiteX774" fmla="*/ 2192691 w 2830105"/>
                <a:gd name="connsiteY774" fmla="*/ 1697115 h 1697494"/>
                <a:gd name="connsiteX775" fmla="*/ 2195532 w 2830105"/>
                <a:gd name="connsiteY775" fmla="*/ 1697130 h 1697494"/>
                <a:gd name="connsiteX776" fmla="*/ 2198358 w 2830105"/>
                <a:gd name="connsiteY776" fmla="*/ 1697144 h 1697494"/>
                <a:gd name="connsiteX777" fmla="*/ 2201199 w 2830105"/>
                <a:gd name="connsiteY777" fmla="*/ 1697159 h 1697494"/>
                <a:gd name="connsiteX778" fmla="*/ 2204026 w 2830105"/>
                <a:gd name="connsiteY778" fmla="*/ 1697173 h 1697494"/>
                <a:gd name="connsiteX779" fmla="*/ 2206852 w 2830105"/>
                <a:gd name="connsiteY779" fmla="*/ 1697188 h 1697494"/>
                <a:gd name="connsiteX780" fmla="*/ 2209693 w 2830105"/>
                <a:gd name="connsiteY780" fmla="*/ 1697203 h 1697494"/>
                <a:gd name="connsiteX781" fmla="*/ 2212519 w 2830105"/>
                <a:gd name="connsiteY781" fmla="*/ 1697217 h 1697494"/>
                <a:gd name="connsiteX782" fmla="*/ 2215360 w 2830105"/>
                <a:gd name="connsiteY782" fmla="*/ 1697217 h 1697494"/>
                <a:gd name="connsiteX783" fmla="*/ 2218187 w 2830105"/>
                <a:gd name="connsiteY783" fmla="*/ 1697232 h 1697494"/>
                <a:gd name="connsiteX784" fmla="*/ 2221028 w 2830105"/>
                <a:gd name="connsiteY784" fmla="*/ 1697246 h 1697494"/>
                <a:gd name="connsiteX785" fmla="*/ 2223854 w 2830105"/>
                <a:gd name="connsiteY785" fmla="*/ 1697261 h 1697494"/>
                <a:gd name="connsiteX786" fmla="*/ 2226695 w 2830105"/>
                <a:gd name="connsiteY786" fmla="*/ 1697261 h 1697494"/>
                <a:gd name="connsiteX787" fmla="*/ 2229522 w 2830105"/>
                <a:gd name="connsiteY787" fmla="*/ 1697275 h 1697494"/>
                <a:gd name="connsiteX788" fmla="*/ 2232362 w 2830105"/>
                <a:gd name="connsiteY788" fmla="*/ 1697275 h 1697494"/>
                <a:gd name="connsiteX789" fmla="*/ 2235189 w 2830105"/>
                <a:gd name="connsiteY789" fmla="*/ 1697290 h 1697494"/>
                <a:gd name="connsiteX790" fmla="*/ 2238015 w 2830105"/>
                <a:gd name="connsiteY790" fmla="*/ 1697305 h 1697494"/>
                <a:gd name="connsiteX791" fmla="*/ 2240856 w 2830105"/>
                <a:gd name="connsiteY791" fmla="*/ 1697305 h 1697494"/>
                <a:gd name="connsiteX792" fmla="*/ 2243683 w 2830105"/>
                <a:gd name="connsiteY792" fmla="*/ 1697319 h 1697494"/>
                <a:gd name="connsiteX793" fmla="*/ 2246524 w 2830105"/>
                <a:gd name="connsiteY793" fmla="*/ 1697319 h 1697494"/>
                <a:gd name="connsiteX794" fmla="*/ 2249350 w 2830105"/>
                <a:gd name="connsiteY794" fmla="*/ 1697334 h 1697494"/>
                <a:gd name="connsiteX795" fmla="*/ 2252191 w 2830105"/>
                <a:gd name="connsiteY795" fmla="*/ 1697334 h 1697494"/>
                <a:gd name="connsiteX796" fmla="*/ 2255018 w 2830105"/>
                <a:gd name="connsiteY796" fmla="*/ 1697348 h 1697494"/>
                <a:gd name="connsiteX797" fmla="*/ 2257858 w 2830105"/>
                <a:gd name="connsiteY797" fmla="*/ 1697348 h 1697494"/>
                <a:gd name="connsiteX798" fmla="*/ 2260685 w 2830105"/>
                <a:gd name="connsiteY798" fmla="*/ 1697348 h 1697494"/>
                <a:gd name="connsiteX799" fmla="*/ 2263511 w 2830105"/>
                <a:gd name="connsiteY799" fmla="*/ 1697363 h 1697494"/>
                <a:gd name="connsiteX800" fmla="*/ 2266352 w 2830105"/>
                <a:gd name="connsiteY800" fmla="*/ 1697363 h 1697494"/>
                <a:gd name="connsiteX801" fmla="*/ 2269179 w 2830105"/>
                <a:gd name="connsiteY801" fmla="*/ 1697377 h 1697494"/>
                <a:gd name="connsiteX802" fmla="*/ 2272020 w 2830105"/>
                <a:gd name="connsiteY802" fmla="*/ 1697377 h 1697494"/>
                <a:gd name="connsiteX803" fmla="*/ 2274846 w 2830105"/>
                <a:gd name="connsiteY803" fmla="*/ 1697377 h 1697494"/>
                <a:gd name="connsiteX804" fmla="*/ 2277687 w 2830105"/>
                <a:gd name="connsiteY804" fmla="*/ 1697392 h 1697494"/>
                <a:gd name="connsiteX805" fmla="*/ 2280514 w 2830105"/>
                <a:gd name="connsiteY805" fmla="*/ 1697392 h 1697494"/>
                <a:gd name="connsiteX806" fmla="*/ 2283354 w 2830105"/>
                <a:gd name="connsiteY806" fmla="*/ 1697392 h 1697494"/>
                <a:gd name="connsiteX807" fmla="*/ 2286181 w 2830105"/>
                <a:gd name="connsiteY807" fmla="*/ 1697407 h 1697494"/>
                <a:gd name="connsiteX808" fmla="*/ 2289007 w 2830105"/>
                <a:gd name="connsiteY808" fmla="*/ 1697407 h 1697494"/>
                <a:gd name="connsiteX809" fmla="*/ 2291848 w 2830105"/>
                <a:gd name="connsiteY809" fmla="*/ 1697407 h 1697494"/>
                <a:gd name="connsiteX810" fmla="*/ 2294675 w 2830105"/>
                <a:gd name="connsiteY810" fmla="*/ 1697407 h 1697494"/>
                <a:gd name="connsiteX811" fmla="*/ 2297516 w 2830105"/>
                <a:gd name="connsiteY811" fmla="*/ 1697421 h 1697494"/>
                <a:gd name="connsiteX812" fmla="*/ 2300342 w 2830105"/>
                <a:gd name="connsiteY812" fmla="*/ 1697421 h 1697494"/>
                <a:gd name="connsiteX813" fmla="*/ 2303183 w 2830105"/>
                <a:gd name="connsiteY813" fmla="*/ 1697421 h 1697494"/>
                <a:gd name="connsiteX814" fmla="*/ 2306010 w 2830105"/>
                <a:gd name="connsiteY814" fmla="*/ 1697421 h 1697494"/>
                <a:gd name="connsiteX815" fmla="*/ 2308850 w 2830105"/>
                <a:gd name="connsiteY815" fmla="*/ 1697436 h 1697494"/>
                <a:gd name="connsiteX816" fmla="*/ 2311677 w 2830105"/>
                <a:gd name="connsiteY816" fmla="*/ 1697436 h 1697494"/>
                <a:gd name="connsiteX817" fmla="*/ 2314503 w 2830105"/>
                <a:gd name="connsiteY817" fmla="*/ 1697436 h 1697494"/>
                <a:gd name="connsiteX818" fmla="*/ 2317344 w 2830105"/>
                <a:gd name="connsiteY818" fmla="*/ 1697436 h 1697494"/>
                <a:gd name="connsiteX819" fmla="*/ 2320171 w 2830105"/>
                <a:gd name="connsiteY819" fmla="*/ 1697436 h 1697494"/>
                <a:gd name="connsiteX820" fmla="*/ 2323012 w 2830105"/>
                <a:gd name="connsiteY820" fmla="*/ 1697436 h 1697494"/>
                <a:gd name="connsiteX821" fmla="*/ 2325838 w 2830105"/>
                <a:gd name="connsiteY821" fmla="*/ 1697450 h 1697494"/>
                <a:gd name="connsiteX822" fmla="*/ 2328679 w 2830105"/>
                <a:gd name="connsiteY822" fmla="*/ 1697450 h 1697494"/>
                <a:gd name="connsiteX823" fmla="*/ 2331506 w 2830105"/>
                <a:gd name="connsiteY823" fmla="*/ 1697450 h 1697494"/>
                <a:gd name="connsiteX824" fmla="*/ 2334346 w 2830105"/>
                <a:gd name="connsiteY824" fmla="*/ 1697450 h 1697494"/>
                <a:gd name="connsiteX825" fmla="*/ 2337173 w 2830105"/>
                <a:gd name="connsiteY825" fmla="*/ 1697450 h 1697494"/>
                <a:gd name="connsiteX826" fmla="*/ 2340014 w 2830105"/>
                <a:gd name="connsiteY826" fmla="*/ 1697450 h 1697494"/>
                <a:gd name="connsiteX827" fmla="*/ 2342840 w 2830105"/>
                <a:gd name="connsiteY827" fmla="*/ 1697450 h 1697494"/>
                <a:gd name="connsiteX828" fmla="*/ 2345667 w 2830105"/>
                <a:gd name="connsiteY828" fmla="*/ 1697465 h 1697494"/>
                <a:gd name="connsiteX829" fmla="*/ 2348508 w 2830105"/>
                <a:gd name="connsiteY829" fmla="*/ 1697465 h 1697494"/>
                <a:gd name="connsiteX830" fmla="*/ 2351334 w 2830105"/>
                <a:gd name="connsiteY830" fmla="*/ 1697465 h 1697494"/>
                <a:gd name="connsiteX831" fmla="*/ 2354175 w 2830105"/>
                <a:gd name="connsiteY831" fmla="*/ 1697465 h 1697494"/>
                <a:gd name="connsiteX832" fmla="*/ 2357002 w 2830105"/>
                <a:gd name="connsiteY832" fmla="*/ 1697465 h 1697494"/>
                <a:gd name="connsiteX833" fmla="*/ 2359843 w 2830105"/>
                <a:gd name="connsiteY833" fmla="*/ 1697465 h 1697494"/>
                <a:gd name="connsiteX834" fmla="*/ 2362669 w 2830105"/>
                <a:gd name="connsiteY834" fmla="*/ 1697465 h 1697494"/>
                <a:gd name="connsiteX835" fmla="*/ 2365510 w 2830105"/>
                <a:gd name="connsiteY835" fmla="*/ 1697465 h 1697494"/>
                <a:gd name="connsiteX836" fmla="*/ 2368336 w 2830105"/>
                <a:gd name="connsiteY836" fmla="*/ 1697465 h 1697494"/>
                <a:gd name="connsiteX837" fmla="*/ 2371163 w 2830105"/>
                <a:gd name="connsiteY837" fmla="*/ 1697465 h 1697494"/>
                <a:gd name="connsiteX838" fmla="*/ 2374004 w 2830105"/>
                <a:gd name="connsiteY838" fmla="*/ 1697479 h 1697494"/>
                <a:gd name="connsiteX839" fmla="*/ 2376830 w 2830105"/>
                <a:gd name="connsiteY839" fmla="*/ 1697479 h 1697494"/>
                <a:gd name="connsiteX840" fmla="*/ 2379671 w 2830105"/>
                <a:gd name="connsiteY840" fmla="*/ 1697479 h 1697494"/>
                <a:gd name="connsiteX841" fmla="*/ 2382498 w 2830105"/>
                <a:gd name="connsiteY841" fmla="*/ 1697479 h 1697494"/>
                <a:gd name="connsiteX842" fmla="*/ 2385339 w 2830105"/>
                <a:gd name="connsiteY842" fmla="*/ 1697479 h 1697494"/>
                <a:gd name="connsiteX843" fmla="*/ 2388165 w 2830105"/>
                <a:gd name="connsiteY843" fmla="*/ 1697479 h 1697494"/>
                <a:gd name="connsiteX844" fmla="*/ 2391006 w 2830105"/>
                <a:gd name="connsiteY844" fmla="*/ 1697479 h 1697494"/>
                <a:gd name="connsiteX845" fmla="*/ 2393832 w 2830105"/>
                <a:gd name="connsiteY845" fmla="*/ 1697479 h 1697494"/>
                <a:gd name="connsiteX846" fmla="*/ 2396659 w 2830105"/>
                <a:gd name="connsiteY846" fmla="*/ 1697479 h 1697494"/>
                <a:gd name="connsiteX847" fmla="*/ 2399500 w 2830105"/>
                <a:gd name="connsiteY847" fmla="*/ 1697479 h 1697494"/>
                <a:gd name="connsiteX848" fmla="*/ 2402326 w 2830105"/>
                <a:gd name="connsiteY848" fmla="*/ 1697479 h 1697494"/>
                <a:gd name="connsiteX849" fmla="*/ 2405167 w 2830105"/>
                <a:gd name="connsiteY849" fmla="*/ 1697479 h 1697494"/>
                <a:gd name="connsiteX850" fmla="*/ 2407994 w 2830105"/>
                <a:gd name="connsiteY850" fmla="*/ 1697479 h 1697494"/>
                <a:gd name="connsiteX851" fmla="*/ 2410835 w 2830105"/>
                <a:gd name="connsiteY851" fmla="*/ 1697479 h 1697494"/>
                <a:gd name="connsiteX852" fmla="*/ 2413661 w 2830105"/>
                <a:gd name="connsiteY852" fmla="*/ 1697479 h 1697494"/>
                <a:gd name="connsiteX853" fmla="*/ 2416502 w 2830105"/>
                <a:gd name="connsiteY853" fmla="*/ 1697479 h 1697494"/>
                <a:gd name="connsiteX854" fmla="*/ 2419328 w 2830105"/>
                <a:gd name="connsiteY854" fmla="*/ 1697479 h 1697494"/>
                <a:gd name="connsiteX855" fmla="*/ 2422169 w 2830105"/>
                <a:gd name="connsiteY855" fmla="*/ 1697494 h 1697494"/>
                <a:gd name="connsiteX856" fmla="*/ 2424996 w 2830105"/>
                <a:gd name="connsiteY856" fmla="*/ 1697494 h 1697494"/>
                <a:gd name="connsiteX857" fmla="*/ 2427822 w 2830105"/>
                <a:gd name="connsiteY857" fmla="*/ 1697494 h 1697494"/>
                <a:gd name="connsiteX858" fmla="*/ 2430663 w 2830105"/>
                <a:gd name="connsiteY858" fmla="*/ 1697494 h 1697494"/>
                <a:gd name="connsiteX859" fmla="*/ 2433490 w 2830105"/>
                <a:gd name="connsiteY859" fmla="*/ 1697494 h 1697494"/>
                <a:gd name="connsiteX860" fmla="*/ 2436331 w 2830105"/>
                <a:gd name="connsiteY860" fmla="*/ 1697494 h 1697494"/>
                <a:gd name="connsiteX861" fmla="*/ 2439157 w 2830105"/>
                <a:gd name="connsiteY861" fmla="*/ 1697494 h 1697494"/>
                <a:gd name="connsiteX862" fmla="*/ 2441998 w 2830105"/>
                <a:gd name="connsiteY862" fmla="*/ 1697494 h 1697494"/>
                <a:gd name="connsiteX863" fmla="*/ 2444824 w 2830105"/>
                <a:gd name="connsiteY863" fmla="*/ 1697494 h 1697494"/>
                <a:gd name="connsiteX864" fmla="*/ 2447665 w 2830105"/>
                <a:gd name="connsiteY864" fmla="*/ 1697494 h 1697494"/>
                <a:gd name="connsiteX865" fmla="*/ 2450492 w 2830105"/>
                <a:gd name="connsiteY865" fmla="*/ 1697494 h 1697494"/>
                <a:gd name="connsiteX866" fmla="*/ 2453318 w 2830105"/>
                <a:gd name="connsiteY866" fmla="*/ 1697494 h 1697494"/>
                <a:gd name="connsiteX867" fmla="*/ 2456159 w 2830105"/>
                <a:gd name="connsiteY867" fmla="*/ 1697494 h 1697494"/>
                <a:gd name="connsiteX868" fmla="*/ 2458986 w 2830105"/>
                <a:gd name="connsiteY868" fmla="*/ 1697494 h 1697494"/>
                <a:gd name="connsiteX869" fmla="*/ 2461827 w 2830105"/>
                <a:gd name="connsiteY869" fmla="*/ 1697494 h 1697494"/>
                <a:gd name="connsiteX870" fmla="*/ 2464653 w 2830105"/>
                <a:gd name="connsiteY870" fmla="*/ 1697494 h 1697494"/>
                <a:gd name="connsiteX871" fmla="*/ 2467494 w 2830105"/>
                <a:gd name="connsiteY871" fmla="*/ 1697494 h 1697494"/>
                <a:gd name="connsiteX872" fmla="*/ 2470320 w 2830105"/>
                <a:gd name="connsiteY872" fmla="*/ 1697494 h 1697494"/>
                <a:gd name="connsiteX873" fmla="*/ 2473161 w 2830105"/>
                <a:gd name="connsiteY873" fmla="*/ 1697494 h 1697494"/>
                <a:gd name="connsiteX874" fmla="*/ 2475988 w 2830105"/>
                <a:gd name="connsiteY874" fmla="*/ 1697494 h 1697494"/>
                <a:gd name="connsiteX875" fmla="*/ 2478814 w 2830105"/>
                <a:gd name="connsiteY875" fmla="*/ 1697494 h 1697494"/>
                <a:gd name="connsiteX876" fmla="*/ 2481655 w 2830105"/>
                <a:gd name="connsiteY876" fmla="*/ 1697494 h 1697494"/>
                <a:gd name="connsiteX877" fmla="*/ 2484482 w 2830105"/>
                <a:gd name="connsiteY877" fmla="*/ 1697494 h 1697494"/>
                <a:gd name="connsiteX878" fmla="*/ 2487323 w 2830105"/>
                <a:gd name="connsiteY878" fmla="*/ 1697494 h 1697494"/>
                <a:gd name="connsiteX879" fmla="*/ 2490149 w 2830105"/>
                <a:gd name="connsiteY879" fmla="*/ 1697494 h 1697494"/>
                <a:gd name="connsiteX880" fmla="*/ 2492990 w 2830105"/>
                <a:gd name="connsiteY880" fmla="*/ 1697494 h 1697494"/>
                <a:gd name="connsiteX881" fmla="*/ 2495816 w 2830105"/>
                <a:gd name="connsiteY881" fmla="*/ 1697494 h 1697494"/>
                <a:gd name="connsiteX882" fmla="*/ 2498657 w 2830105"/>
                <a:gd name="connsiteY882" fmla="*/ 1697494 h 1697494"/>
                <a:gd name="connsiteX883" fmla="*/ 2501484 w 2830105"/>
                <a:gd name="connsiteY883" fmla="*/ 1697494 h 1697494"/>
                <a:gd name="connsiteX884" fmla="*/ 2504310 w 2830105"/>
                <a:gd name="connsiteY884" fmla="*/ 1697494 h 1697494"/>
                <a:gd name="connsiteX885" fmla="*/ 2507151 w 2830105"/>
                <a:gd name="connsiteY885" fmla="*/ 1697494 h 1697494"/>
                <a:gd name="connsiteX886" fmla="*/ 2509978 w 2830105"/>
                <a:gd name="connsiteY886" fmla="*/ 1697494 h 1697494"/>
                <a:gd name="connsiteX887" fmla="*/ 2512819 w 2830105"/>
                <a:gd name="connsiteY887" fmla="*/ 1697494 h 1697494"/>
                <a:gd name="connsiteX888" fmla="*/ 2515645 w 2830105"/>
                <a:gd name="connsiteY888" fmla="*/ 1697494 h 1697494"/>
                <a:gd name="connsiteX889" fmla="*/ 2518486 w 2830105"/>
                <a:gd name="connsiteY889" fmla="*/ 1697494 h 1697494"/>
                <a:gd name="connsiteX890" fmla="*/ 2521313 w 2830105"/>
                <a:gd name="connsiteY890" fmla="*/ 1697494 h 1697494"/>
                <a:gd name="connsiteX891" fmla="*/ 2524153 w 2830105"/>
                <a:gd name="connsiteY891" fmla="*/ 1697494 h 1697494"/>
                <a:gd name="connsiteX892" fmla="*/ 2526980 w 2830105"/>
                <a:gd name="connsiteY892" fmla="*/ 1697494 h 1697494"/>
                <a:gd name="connsiteX893" fmla="*/ 2529821 w 2830105"/>
                <a:gd name="connsiteY893" fmla="*/ 1697494 h 1697494"/>
                <a:gd name="connsiteX894" fmla="*/ 2532647 w 2830105"/>
                <a:gd name="connsiteY894" fmla="*/ 1697494 h 1697494"/>
                <a:gd name="connsiteX895" fmla="*/ 2535474 w 2830105"/>
                <a:gd name="connsiteY895" fmla="*/ 1697494 h 1697494"/>
                <a:gd name="connsiteX896" fmla="*/ 2538315 w 2830105"/>
                <a:gd name="connsiteY896" fmla="*/ 1697494 h 1697494"/>
                <a:gd name="connsiteX897" fmla="*/ 2541141 w 2830105"/>
                <a:gd name="connsiteY897" fmla="*/ 1697494 h 1697494"/>
                <a:gd name="connsiteX898" fmla="*/ 2543982 w 2830105"/>
                <a:gd name="connsiteY898" fmla="*/ 1697494 h 1697494"/>
                <a:gd name="connsiteX899" fmla="*/ 2546809 w 2830105"/>
                <a:gd name="connsiteY899" fmla="*/ 1697494 h 1697494"/>
                <a:gd name="connsiteX900" fmla="*/ 2549649 w 2830105"/>
                <a:gd name="connsiteY900" fmla="*/ 1697494 h 1697494"/>
                <a:gd name="connsiteX901" fmla="*/ 2552476 w 2830105"/>
                <a:gd name="connsiteY901" fmla="*/ 1697494 h 1697494"/>
                <a:gd name="connsiteX902" fmla="*/ 2555317 w 2830105"/>
                <a:gd name="connsiteY902" fmla="*/ 1697494 h 1697494"/>
                <a:gd name="connsiteX903" fmla="*/ 2558143 w 2830105"/>
                <a:gd name="connsiteY903" fmla="*/ 1697494 h 1697494"/>
                <a:gd name="connsiteX904" fmla="*/ 2560970 w 2830105"/>
                <a:gd name="connsiteY904" fmla="*/ 1697494 h 1697494"/>
                <a:gd name="connsiteX905" fmla="*/ 2563811 w 2830105"/>
                <a:gd name="connsiteY905" fmla="*/ 1697494 h 1697494"/>
                <a:gd name="connsiteX906" fmla="*/ 2566637 w 2830105"/>
                <a:gd name="connsiteY906" fmla="*/ 1697494 h 1697494"/>
                <a:gd name="connsiteX907" fmla="*/ 2569478 w 2830105"/>
                <a:gd name="connsiteY907" fmla="*/ 1697494 h 1697494"/>
                <a:gd name="connsiteX908" fmla="*/ 2572305 w 2830105"/>
                <a:gd name="connsiteY908" fmla="*/ 1697494 h 1697494"/>
                <a:gd name="connsiteX909" fmla="*/ 2575145 w 2830105"/>
                <a:gd name="connsiteY909" fmla="*/ 1697494 h 1697494"/>
                <a:gd name="connsiteX910" fmla="*/ 2577972 w 2830105"/>
                <a:gd name="connsiteY910" fmla="*/ 1697494 h 1697494"/>
                <a:gd name="connsiteX911" fmla="*/ 2580813 w 2830105"/>
                <a:gd name="connsiteY911" fmla="*/ 1697494 h 1697494"/>
                <a:gd name="connsiteX912" fmla="*/ 2583639 w 2830105"/>
                <a:gd name="connsiteY912" fmla="*/ 1697494 h 1697494"/>
                <a:gd name="connsiteX913" fmla="*/ 2586466 w 2830105"/>
                <a:gd name="connsiteY913" fmla="*/ 1697494 h 1697494"/>
                <a:gd name="connsiteX914" fmla="*/ 2589307 w 2830105"/>
                <a:gd name="connsiteY914" fmla="*/ 1697494 h 1697494"/>
                <a:gd name="connsiteX915" fmla="*/ 2592133 w 2830105"/>
                <a:gd name="connsiteY915" fmla="*/ 1697494 h 1697494"/>
                <a:gd name="connsiteX916" fmla="*/ 2594974 w 2830105"/>
                <a:gd name="connsiteY916" fmla="*/ 1697494 h 1697494"/>
                <a:gd name="connsiteX917" fmla="*/ 2597801 w 2830105"/>
                <a:gd name="connsiteY917" fmla="*/ 1697494 h 1697494"/>
                <a:gd name="connsiteX918" fmla="*/ 2600641 w 2830105"/>
                <a:gd name="connsiteY918" fmla="*/ 1697494 h 1697494"/>
                <a:gd name="connsiteX919" fmla="*/ 2603468 w 2830105"/>
                <a:gd name="connsiteY919" fmla="*/ 1697494 h 1697494"/>
                <a:gd name="connsiteX920" fmla="*/ 2606309 w 2830105"/>
                <a:gd name="connsiteY920" fmla="*/ 1697494 h 1697494"/>
                <a:gd name="connsiteX921" fmla="*/ 2609135 w 2830105"/>
                <a:gd name="connsiteY921" fmla="*/ 1697494 h 1697494"/>
                <a:gd name="connsiteX922" fmla="*/ 2611976 w 2830105"/>
                <a:gd name="connsiteY922" fmla="*/ 1697494 h 1697494"/>
                <a:gd name="connsiteX923" fmla="*/ 2614803 w 2830105"/>
                <a:gd name="connsiteY923" fmla="*/ 1697494 h 1697494"/>
                <a:gd name="connsiteX924" fmla="*/ 2617629 w 2830105"/>
                <a:gd name="connsiteY924" fmla="*/ 1697494 h 1697494"/>
                <a:gd name="connsiteX925" fmla="*/ 2620470 w 2830105"/>
                <a:gd name="connsiteY925" fmla="*/ 1697494 h 1697494"/>
                <a:gd name="connsiteX926" fmla="*/ 2623297 w 2830105"/>
                <a:gd name="connsiteY926" fmla="*/ 1697494 h 1697494"/>
                <a:gd name="connsiteX927" fmla="*/ 2626137 w 2830105"/>
                <a:gd name="connsiteY927" fmla="*/ 1697494 h 1697494"/>
                <a:gd name="connsiteX928" fmla="*/ 2628964 w 2830105"/>
                <a:gd name="connsiteY928" fmla="*/ 1697494 h 1697494"/>
                <a:gd name="connsiteX929" fmla="*/ 2631805 w 2830105"/>
                <a:gd name="connsiteY929" fmla="*/ 1697494 h 1697494"/>
                <a:gd name="connsiteX930" fmla="*/ 2634631 w 2830105"/>
                <a:gd name="connsiteY930" fmla="*/ 1697494 h 1697494"/>
                <a:gd name="connsiteX931" fmla="*/ 2637472 w 2830105"/>
                <a:gd name="connsiteY931" fmla="*/ 1697494 h 1697494"/>
                <a:gd name="connsiteX932" fmla="*/ 2640299 w 2830105"/>
                <a:gd name="connsiteY932" fmla="*/ 1697494 h 1697494"/>
                <a:gd name="connsiteX933" fmla="*/ 2643125 w 2830105"/>
                <a:gd name="connsiteY933" fmla="*/ 1697494 h 1697494"/>
                <a:gd name="connsiteX934" fmla="*/ 2645966 w 2830105"/>
                <a:gd name="connsiteY934" fmla="*/ 1697494 h 1697494"/>
                <a:gd name="connsiteX935" fmla="*/ 2648793 w 2830105"/>
                <a:gd name="connsiteY935" fmla="*/ 1697494 h 1697494"/>
                <a:gd name="connsiteX936" fmla="*/ 2651633 w 2830105"/>
                <a:gd name="connsiteY936" fmla="*/ 1697494 h 1697494"/>
                <a:gd name="connsiteX937" fmla="*/ 2654460 w 2830105"/>
                <a:gd name="connsiteY937" fmla="*/ 1697494 h 1697494"/>
                <a:gd name="connsiteX938" fmla="*/ 2657301 w 2830105"/>
                <a:gd name="connsiteY938" fmla="*/ 1697494 h 1697494"/>
                <a:gd name="connsiteX939" fmla="*/ 2660127 w 2830105"/>
                <a:gd name="connsiteY939" fmla="*/ 1697494 h 1697494"/>
                <a:gd name="connsiteX940" fmla="*/ 2662968 w 2830105"/>
                <a:gd name="connsiteY940" fmla="*/ 1697494 h 1697494"/>
                <a:gd name="connsiteX941" fmla="*/ 2665795 w 2830105"/>
                <a:gd name="connsiteY941" fmla="*/ 1697494 h 1697494"/>
                <a:gd name="connsiteX942" fmla="*/ 2668621 w 2830105"/>
                <a:gd name="connsiteY942" fmla="*/ 1697494 h 1697494"/>
                <a:gd name="connsiteX943" fmla="*/ 2671462 w 2830105"/>
                <a:gd name="connsiteY943" fmla="*/ 1697494 h 1697494"/>
                <a:gd name="connsiteX944" fmla="*/ 2674289 w 2830105"/>
                <a:gd name="connsiteY944" fmla="*/ 1697494 h 1697494"/>
                <a:gd name="connsiteX945" fmla="*/ 2677130 w 2830105"/>
                <a:gd name="connsiteY945" fmla="*/ 1697494 h 1697494"/>
                <a:gd name="connsiteX946" fmla="*/ 2679956 w 2830105"/>
                <a:gd name="connsiteY946" fmla="*/ 1697494 h 1697494"/>
                <a:gd name="connsiteX947" fmla="*/ 2682797 w 2830105"/>
                <a:gd name="connsiteY947" fmla="*/ 1697494 h 1697494"/>
                <a:gd name="connsiteX948" fmla="*/ 2685623 w 2830105"/>
                <a:gd name="connsiteY948" fmla="*/ 1697494 h 1697494"/>
                <a:gd name="connsiteX949" fmla="*/ 2688464 w 2830105"/>
                <a:gd name="connsiteY949" fmla="*/ 1697494 h 1697494"/>
                <a:gd name="connsiteX950" fmla="*/ 2691291 w 2830105"/>
                <a:gd name="connsiteY950" fmla="*/ 1697494 h 1697494"/>
                <a:gd name="connsiteX951" fmla="*/ 2694117 w 2830105"/>
                <a:gd name="connsiteY951" fmla="*/ 1697494 h 1697494"/>
                <a:gd name="connsiteX952" fmla="*/ 2696958 w 2830105"/>
                <a:gd name="connsiteY952" fmla="*/ 1697494 h 1697494"/>
                <a:gd name="connsiteX953" fmla="*/ 2699785 w 2830105"/>
                <a:gd name="connsiteY953" fmla="*/ 1697494 h 1697494"/>
                <a:gd name="connsiteX954" fmla="*/ 2702626 w 2830105"/>
                <a:gd name="connsiteY954" fmla="*/ 1697494 h 1697494"/>
                <a:gd name="connsiteX955" fmla="*/ 2705452 w 2830105"/>
                <a:gd name="connsiteY955" fmla="*/ 1697494 h 1697494"/>
                <a:gd name="connsiteX956" fmla="*/ 2708293 w 2830105"/>
                <a:gd name="connsiteY956" fmla="*/ 1697494 h 1697494"/>
                <a:gd name="connsiteX957" fmla="*/ 2711119 w 2830105"/>
                <a:gd name="connsiteY957" fmla="*/ 1697494 h 1697494"/>
                <a:gd name="connsiteX958" fmla="*/ 2713960 w 2830105"/>
                <a:gd name="connsiteY958" fmla="*/ 1697494 h 1697494"/>
                <a:gd name="connsiteX959" fmla="*/ 2716787 w 2830105"/>
                <a:gd name="connsiteY959" fmla="*/ 1697494 h 1697494"/>
                <a:gd name="connsiteX960" fmla="*/ 2719628 w 2830105"/>
                <a:gd name="connsiteY960" fmla="*/ 1697494 h 1697494"/>
                <a:gd name="connsiteX961" fmla="*/ 2722454 w 2830105"/>
                <a:gd name="connsiteY961" fmla="*/ 1697494 h 1697494"/>
                <a:gd name="connsiteX962" fmla="*/ 2725281 w 2830105"/>
                <a:gd name="connsiteY962" fmla="*/ 1697494 h 1697494"/>
                <a:gd name="connsiteX963" fmla="*/ 2728122 w 2830105"/>
                <a:gd name="connsiteY963" fmla="*/ 1697494 h 1697494"/>
                <a:gd name="connsiteX964" fmla="*/ 2730948 w 2830105"/>
                <a:gd name="connsiteY964" fmla="*/ 1697494 h 1697494"/>
                <a:gd name="connsiteX965" fmla="*/ 2733789 w 2830105"/>
                <a:gd name="connsiteY965" fmla="*/ 1697494 h 1697494"/>
                <a:gd name="connsiteX966" fmla="*/ 2736615 w 2830105"/>
                <a:gd name="connsiteY966" fmla="*/ 1697494 h 1697494"/>
                <a:gd name="connsiteX967" fmla="*/ 2739456 w 2830105"/>
                <a:gd name="connsiteY967" fmla="*/ 1697494 h 1697494"/>
                <a:gd name="connsiteX968" fmla="*/ 2742283 w 2830105"/>
                <a:gd name="connsiteY968" fmla="*/ 1697494 h 1697494"/>
                <a:gd name="connsiteX969" fmla="*/ 2745124 w 2830105"/>
                <a:gd name="connsiteY969" fmla="*/ 1697494 h 1697494"/>
                <a:gd name="connsiteX970" fmla="*/ 2747950 w 2830105"/>
                <a:gd name="connsiteY970" fmla="*/ 1697494 h 1697494"/>
                <a:gd name="connsiteX971" fmla="*/ 2750777 w 2830105"/>
                <a:gd name="connsiteY971" fmla="*/ 1697494 h 1697494"/>
                <a:gd name="connsiteX972" fmla="*/ 2753618 w 2830105"/>
                <a:gd name="connsiteY972" fmla="*/ 1697494 h 1697494"/>
                <a:gd name="connsiteX973" fmla="*/ 2756444 w 2830105"/>
                <a:gd name="connsiteY973" fmla="*/ 1697494 h 1697494"/>
                <a:gd name="connsiteX974" fmla="*/ 2759285 w 2830105"/>
                <a:gd name="connsiteY974" fmla="*/ 1697494 h 1697494"/>
                <a:gd name="connsiteX975" fmla="*/ 2762111 w 2830105"/>
                <a:gd name="connsiteY975" fmla="*/ 1697494 h 1697494"/>
                <a:gd name="connsiteX976" fmla="*/ 2764952 w 2830105"/>
                <a:gd name="connsiteY976" fmla="*/ 1697494 h 1697494"/>
                <a:gd name="connsiteX977" fmla="*/ 2767779 w 2830105"/>
                <a:gd name="connsiteY977" fmla="*/ 1697494 h 1697494"/>
                <a:gd name="connsiteX978" fmla="*/ 2770620 w 2830105"/>
                <a:gd name="connsiteY978" fmla="*/ 1697494 h 1697494"/>
                <a:gd name="connsiteX979" fmla="*/ 2773446 w 2830105"/>
                <a:gd name="connsiteY979" fmla="*/ 1697494 h 1697494"/>
                <a:gd name="connsiteX980" fmla="*/ 2776273 w 2830105"/>
                <a:gd name="connsiteY980" fmla="*/ 1697494 h 1697494"/>
                <a:gd name="connsiteX981" fmla="*/ 2779114 w 2830105"/>
                <a:gd name="connsiteY981" fmla="*/ 1697494 h 1697494"/>
                <a:gd name="connsiteX982" fmla="*/ 2781940 w 2830105"/>
                <a:gd name="connsiteY982" fmla="*/ 1697494 h 1697494"/>
                <a:gd name="connsiteX983" fmla="*/ 2784781 w 2830105"/>
                <a:gd name="connsiteY983" fmla="*/ 1697494 h 1697494"/>
                <a:gd name="connsiteX984" fmla="*/ 2787607 w 2830105"/>
                <a:gd name="connsiteY984" fmla="*/ 1697494 h 1697494"/>
                <a:gd name="connsiteX985" fmla="*/ 2790448 w 2830105"/>
                <a:gd name="connsiteY985" fmla="*/ 1697494 h 1697494"/>
                <a:gd name="connsiteX986" fmla="*/ 2793275 w 2830105"/>
                <a:gd name="connsiteY986" fmla="*/ 1697494 h 1697494"/>
                <a:gd name="connsiteX987" fmla="*/ 2796116 w 2830105"/>
                <a:gd name="connsiteY987" fmla="*/ 1697494 h 1697494"/>
                <a:gd name="connsiteX988" fmla="*/ 2798942 w 2830105"/>
                <a:gd name="connsiteY988" fmla="*/ 1697494 h 1697494"/>
                <a:gd name="connsiteX989" fmla="*/ 2801783 w 2830105"/>
                <a:gd name="connsiteY989" fmla="*/ 1697494 h 1697494"/>
                <a:gd name="connsiteX990" fmla="*/ 2804610 w 2830105"/>
                <a:gd name="connsiteY990" fmla="*/ 1697494 h 1697494"/>
                <a:gd name="connsiteX991" fmla="*/ 2807436 w 2830105"/>
                <a:gd name="connsiteY991" fmla="*/ 1697494 h 1697494"/>
                <a:gd name="connsiteX992" fmla="*/ 2810277 w 2830105"/>
                <a:gd name="connsiteY992" fmla="*/ 1697494 h 1697494"/>
                <a:gd name="connsiteX993" fmla="*/ 2813103 w 2830105"/>
                <a:gd name="connsiteY993" fmla="*/ 1697494 h 1697494"/>
                <a:gd name="connsiteX994" fmla="*/ 2815944 w 2830105"/>
                <a:gd name="connsiteY994" fmla="*/ 1697494 h 1697494"/>
                <a:gd name="connsiteX995" fmla="*/ 2818771 w 2830105"/>
                <a:gd name="connsiteY995" fmla="*/ 1697494 h 1697494"/>
                <a:gd name="connsiteX996" fmla="*/ 2821612 w 2830105"/>
                <a:gd name="connsiteY996" fmla="*/ 1697494 h 1697494"/>
                <a:gd name="connsiteX997" fmla="*/ 2824438 w 2830105"/>
                <a:gd name="connsiteY997" fmla="*/ 1697494 h 1697494"/>
                <a:gd name="connsiteX998" fmla="*/ 2827279 w 2830105"/>
                <a:gd name="connsiteY998" fmla="*/ 1697494 h 1697494"/>
                <a:gd name="connsiteX999" fmla="*/ 2830106 w 2830105"/>
                <a:gd name="connsiteY999" fmla="*/ 1697494 h 169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697494">
                  <a:moveTo>
                    <a:pt x="0" y="1690486"/>
                  </a:moveTo>
                  <a:lnTo>
                    <a:pt x="2832" y="1690253"/>
                  </a:lnTo>
                  <a:lnTo>
                    <a:pt x="5666" y="1690020"/>
                  </a:lnTo>
                  <a:lnTo>
                    <a:pt x="8498" y="1689787"/>
                  </a:lnTo>
                  <a:lnTo>
                    <a:pt x="11332" y="1689539"/>
                  </a:lnTo>
                  <a:lnTo>
                    <a:pt x="14164" y="1689292"/>
                  </a:lnTo>
                  <a:lnTo>
                    <a:pt x="16998" y="1689029"/>
                  </a:lnTo>
                  <a:lnTo>
                    <a:pt x="19830" y="1688753"/>
                  </a:lnTo>
                  <a:lnTo>
                    <a:pt x="22664" y="1688490"/>
                  </a:lnTo>
                  <a:lnTo>
                    <a:pt x="25496" y="1688199"/>
                  </a:lnTo>
                  <a:lnTo>
                    <a:pt x="28330" y="1687907"/>
                  </a:lnTo>
                  <a:lnTo>
                    <a:pt x="31162" y="1687602"/>
                  </a:lnTo>
                  <a:lnTo>
                    <a:pt x="33996" y="1687296"/>
                  </a:lnTo>
                  <a:lnTo>
                    <a:pt x="36828" y="1686990"/>
                  </a:lnTo>
                  <a:lnTo>
                    <a:pt x="39662" y="1686655"/>
                  </a:lnTo>
                  <a:lnTo>
                    <a:pt x="42494" y="1686319"/>
                  </a:lnTo>
                  <a:lnTo>
                    <a:pt x="45326" y="1685984"/>
                  </a:lnTo>
                  <a:lnTo>
                    <a:pt x="48160" y="1685620"/>
                  </a:lnTo>
                  <a:lnTo>
                    <a:pt x="50992" y="1685256"/>
                  </a:lnTo>
                  <a:lnTo>
                    <a:pt x="53826" y="1684892"/>
                  </a:lnTo>
                  <a:lnTo>
                    <a:pt x="56658" y="1684513"/>
                  </a:lnTo>
                  <a:lnTo>
                    <a:pt x="59492" y="1684120"/>
                  </a:lnTo>
                  <a:lnTo>
                    <a:pt x="62324" y="1683712"/>
                  </a:lnTo>
                  <a:lnTo>
                    <a:pt x="65158" y="1683289"/>
                  </a:lnTo>
                  <a:lnTo>
                    <a:pt x="67990" y="1682867"/>
                  </a:lnTo>
                  <a:lnTo>
                    <a:pt x="70824" y="1682429"/>
                  </a:lnTo>
                  <a:lnTo>
                    <a:pt x="73656" y="1681978"/>
                  </a:lnTo>
                  <a:lnTo>
                    <a:pt x="76490" y="1681512"/>
                  </a:lnTo>
                  <a:lnTo>
                    <a:pt x="79322" y="1681045"/>
                  </a:lnTo>
                  <a:lnTo>
                    <a:pt x="82155" y="1680565"/>
                  </a:lnTo>
                  <a:lnTo>
                    <a:pt x="84988" y="1680055"/>
                  </a:lnTo>
                  <a:lnTo>
                    <a:pt x="87821" y="1679545"/>
                  </a:lnTo>
                  <a:lnTo>
                    <a:pt x="90654" y="1679020"/>
                  </a:lnTo>
                  <a:lnTo>
                    <a:pt x="93487" y="1678481"/>
                  </a:lnTo>
                  <a:lnTo>
                    <a:pt x="96320" y="1677928"/>
                  </a:lnTo>
                  <a:lnTo>
                    <a:pt x="99153" y="1677359"/>
                  </a:lnTo>
                  <a:lnTo>
                    <a:pt x="101986" y="1676777"/>
                  </a:lnTo>
                  <a:lnTo>
                    <a:pt x="104819" y="1676179"/>
                  </a:lnTo>
                  <a:lnTo>
                    <a:pt x="107651" y="1675567"/>
                  </a:lnTo>
                  <a:lnTo>
                    <a:pt x="110484" y="1674941"/>
                  </a:lnTo>
                  <a:lnTo>
                    <a:pt x="113317" y="1674300"/>
                  </a:lnTo>
                  <a:lnTo>
                    <a:pt x="116150" y="1673644"/>
                  </a:lnTo>
                  <a:lnTo>
                    <a:pt x="118983" y="1672959"/>
                  </a:lnTo>
                  <a:lnTo>
                    <a:pt x="121816" y="1672275"/>
                  </a:lnTo>
                  <a:lnTo>
                    <a:pt x="124649" y="1671561"/>
                  </a:lnTo>
                  <a:lnTo>
                    <a:pt x="127482" y="1670832"/>
                  </a:lnTo>
                  <a:lnTo>
                    <a:pt x="130315" y="1670089"/>
                  </a:lnTo>
                  <a:lnTo>
                    <a:pt x="133147" y="1669332"/>
                  </a:lnTo>
                  <a:lnTo>
                    <a:pt x="135981" y="1668545"/>
                  </a:lnTo>
                  <a:lnTo>
                    <a:pt x="138813" y="1667744"/>
                  </a:lnTo>
                  <a:lnTo>
                    <a:pt x="141647" y="1666928"/>
                  </a:lnTo>
                  <a:lnTo>
                    <a:pt x="144479" y="1666083"/>
                  </a:lnTo>
                  <a:lnTo>
                    <a:pt x="147313" y="1665223"/>
                  </a:lnTo>
                  <a:lnTo>
                    <a:pt x="150145" y="1664349"/>
                  </a:lnTo>
                  <a:lnTo>
                    <a:pt x="152979" y="1663446"/>
                  </a:lnTo>
                  <a:lnTo>
                    <a:pt x="155811" y="1662514"/>
                  </a:lnTo>
                  <a:lnTo>
                    <a:pt x="158645" y="1661581"/>
                  </a:lnTo>
                  <a:lnTo>
                    <a:pt x="161477" y="1660605"/>
                  </a:lnTo>
                  <a:lnTo>
                    <a:pt x="164311" y="1659614"/>
                  </a:lnTo>
                  <a:lnTo>
                    <a:pt x="167143" y="1658609"/>
                  </a:lnTo>
                  <a:lnTo>
                    <a:pt x="169975" y="1657575"/>
                  </a:lnTo>
                  <a:lnTo>
                    <a:pt x="172809" y="1656511"/>
                  </a:lnTo>
                  <a:lnTo>
                    <a:pt x="175641" y="1655433"/>
                  </a:lnTo>
                  <a:lnTo>
                    <a:pt x="178475" y="1654326"/>
                  </a:lnTo>
                  <a:lnTo>
                    <a:pt x="181307" y="1653189"/>
                  </a:lnTo>
                  <a:lnTo>
                    <a:pt x="184141" y="1652024"/>
                  </a:lnTo>
                  <a:lnTo>
                    <a:pt x="186973" y="1650844"/>
                  </a:lnTo>
                  <a:lnTo>
                    <a:pt x="189807" y="1649634"/>
                  </a:lnTo>
                  <a:lnTo>
                    <a:pt x="192639" y="1648396"/>
                  </a:lnTo>
                  <a:lnTo>
                    <a:pt x="195473" y="1647128"/>
                  </a:lnTo>
                  <a:lnTo>
                    <a:pt x="198305" y="1645832"/>
                  </a:lnTo>
                  <a:lnTo>
                    <a:pt x="201139" y="1644506"/>
                  </a:lnTo>
                  <a:lnTo>
                    <a:pt x="203971" y="1643166"/>
                  </a:lnTo>
                  <a:lnTo>
                    <a:pt x="206805" y="1641781"/>
                  </a:lnTo>
                  <a:lnTo>
                    <a:pt x="209637" y="1640368"/>
                  </a:lnTo>
                  <a:lnTo>
                    <a:pt x="212471" y="1638926"/>
                  </a:lnTo>
                  <a:lnTo>
                    <a:pt x="215303" y="1637454"/>
                  </a:lnTo>
                  <a:lnTo>
                    <a:pt x="218137" y="1635954"/>
                  </a:lnTo>
                  <a:lnTo>
                    <a:pt x="220969" y="1634424"/>
                  </a:lnTo>
                  <a:lnTo>
                    <a:pt x="223803" y="1632851"/>
                  </a:lnTo>
                  <a:lnTo>
                    <a:pt x="226635" y="1631263"/>
                  </a:lnTo>
                  <a:lnTo>
                    <a:pt x="229469" y="1629616"/>
                  </a:lnTo>
                  <a:lnTo>
                    <a:pt x="232301" y="1627955"/>
                  </a:lnTo>
                  <a:lnTo>
                    <a:pt x="235133" y="1626251"/>
                  </a:lnTo>
                  <a:lnTo>
                    <a:pt x="237967" y="1624517"/>
                  </a:lnTo>
                  <a:lnTo>
                    <a:pt x="240799" y="1622754"/>
                  </a:lnTo>
                  <a:lnTo>
                    <a:pt x="243633" y="1620948"/>
                  </a:lnTo>
                  <a:lnTo>
                    <a:pt x="246465" y="1619097"/>
                  </a:lnTo>
                  <a:lnTo>
                    <a:pt x="249299" y="1617218"/>
                  </a:lnTo>
                  <a:lnTo>
                    <a:pt x="252131" y="1615295"/>
                  </a:lnTo>
                  <a:lnTo>
                    <a:pt x="254965" y="1613343"/>
                  </a:lnTo>
                  <a:lnTo>
                    <a:pt x="257797" y="1611347"/>
                  </a:lnTo>
                  <a:lnTo>
                    <a:pt x="260630" y="1609307"/>
                  </a:lnTo>
                  <a:lnTo>
                    <a:pt x="263463" y="1607238"/>
                  </a:lnTo>
                  <a:lnTo>
                    <a:pt x="266296" y="1605126"/>
                  </a:lnTo>
                  <a:lnTo>
                    <a:pt x="269129" y="1602969"/>
                  </a:lnTo>
                  <a:lnTo>
                    <a:pt x="271962" y="1600769"/>
                  </a:lnTo>
                  <a:lnTo>
                    <a:pt x="274795" y="1598526"/>
                  </a:lnTo>
                  <a:lnTo>
                    <a:pt x="277628" y="1596253"/>
                  </a:lnTo>
                  <a:lnTo>
                    <a:pt x="280461" y="1593922"/>
                  </a:lnTo>
                  <a:lnTo>
                    <a:pt x="283294" y="1591562"/>
                  </a:lnTo>
                  <a:lnTo>
                    <a:pt x="286126" y="1589143"/>
                  </a:lnTo>
                  <a:lnTo>
                    <a:pt x="288960" y="1586681"/>
                  </a:lnTo>
                  <a:lnTo>
                    <a:pt x="291792" y="1584190"/>
                  </a:lnTo>
                  <a:lnTo>
                    <a:pt x="294626" y="1581640"/>
                  </a:lnTo>
                  <a:lnTo>
                    <a:pt x="297458" y="1579032"/>
                  </a:lnTo>
                  <a:lnTo>
                    <a:pt x="300291" y="1576395"/>
                  </a:lnTo>
                  <a:lnTo>
                    <a:pt x="303124" y="1573714"/>
                  </a:lnTo>
                  <a:lnTo>
                    <a:pt x="305957" y="1570975"/>
                  </a:lnTo>
                  <a:lnTo>
                    <a:pt x="308790" y="1568178"/>
                  </a:lnTo>
                  <a:lnTo>
                    <a:pt x="311622" y="1565352"/>
                  </a:lnTo>
                  <a:lnTo>
                    <a:pt x="314456" y="1562467"/>
                  </a:lnTo>
                  <a:lnTo>
                    <a:pt x="317288" y="1559524"/>
                  </a:lnTo>
                  <a:lnTo>
                    <a:pt x="320122" y="1556538"/>
                  </a:lnTo>
                  <a:lnTo>
                    <a:pt x="322954" y="1553507"/>
                  </a:lnTo>
                  <a:lnTo>
                    <a:pt x="325788" y="1550418"/>
                  </a:lnTo>
                  <a:lnTo>
                    <a:pt x="328620" y="1547271"/>
                  </a:lnTo>
                  <a:lnTo>
                    <a:pt x="331454" y="1544081"/>
                  </a:lnTo>
                  <a:lnTo>
                    <a:pt x="334286" y="1540832"/>
                  </a:lnTo>
                  <a:lnTo>
                    <a:pt x="337120" y="1537525"/>
                  </a:lnTo>
                  <a:lnTo>
                    <a:pt x="339952" y="1534159"/>
                  </a:lnTo>
                  <a:lnTo>
                    <a:pt x="342786" y="1530750"/>
                  </a:lnTo>
                  <a:lnTo>
                    <a:pt x="345618" y="1527283"/>
                  </a:lnTo>
                  <a:lnTo>
                    <a:pt x="348452" y="1523757"/>
                  </a:lnTo>
                  <a:lnTo>
                    <a:pt x="351284" y="1520173"/>
                  </a:lnTo>
                  <a:lnTo>
                    <a:pt x="354118" y="1516531"/>
                  </a:lnTo>
                  <a:lnTo>
                    <a:pt x="356950" y="1512844"/>
                  </a:lnTo>
                  <a:lnTo>
                    <a:pt x="359782" y="1509086"/>
                  </a:lnTo>
                  <a:lnTo>
                    <a:pt x="362616" y="1505269"/>
                  </a:lnTo>
                  <a:lnTo>
                    <a:pt x="365448" y="1501393"/>
                  </a:lnTo>
                  <a:lnTo>
                    <a:pt x="368282" y="1497460"/>
                  </a:lnTo>
                  <a:lnTo>
                    <a:pt x="371114" y="1493468"/>
                  </a:lnTo>
                  <a:lnTo>
                    <a:pt x="373948" y="1489417"/>
                  </a:lnTo>
                  <a:lnTo>
                    <a:pt x="376780" y="1485309"/>
                  </a:lnTo>
                  <a:lnTo>
                    <a:pt x="379614" y="1481128"/>
                  </a:lnTo>
                  <a:lnTo>
                    <a:pt x="382446" y="1476888"/>
                  </a:lnTo>
                  <a:lnTo>
                    <a:pt x="385280" y="1472590"/>
                  </a:lnTo>
                  <a:lnTo>
                    <a:pt x="388112" y="1468234"/>
                  </a:lnTo>
                  <a:lnTo>
                    <a:pt x="390946" y="1463805"/>
                  </a:lnTo>
                  <a:lnTo>
                    <a:pt x="393778" y="1459317"/>
                  </a:lnTo>
                  <a:lnTo>
                    <a:pt x="396612" y="1454757"/>
                  </a:lnTo>
                  <a:lnTo>
                    <a:pt x="399444" y="1450139"/>
                  </a:lnTo>
                  <a:lnTo>
                    <a:pt x="402278" y="1445462"/>
                  </a:lnTo>
                  <a:lnTo>
                    <a:pt x="405110" y="1440713"/>
                  </a:lnTo>
                  <a:lnTo>
                    <a:pt x="407944" y="1435905"/>
                  </a:lnTo>
                  <a:lnTo>
                    <a:pt x="410776" y="1431024"/>
                  </a:lnTo>
                  <a:lnTo>
                    <a:pt x="413609" y="1426071"/>
                  </a:lnTo>
                  <a:lnTo>
                    <a:pt x="416442" y="1421059"/>
                  </a:lnTo>
                  <a:lnTo>
                    <a:pt x="419275" y="1415989"/>
                  </a:lnTo>
                  <a:lnTo>
                    <a:pt x="422108" y="1410831"/>
                  </a:lnTo>
                  <a:lnTo>
                    <a:pt x="424940" y="1405630"/>
                  </a:lnTo>
                  <a:lnTo>
                    <a:pt x="427774" y="1400342"/>
                  </a:lnTo>
                  <a:lnTo>
                    <a:pt x="430606" y="1394995"/>
                  </a:lnTo>
                  <a:lnTo>
                    <a:pt x="433440" y="1389575"/>
                  </a:lnTo>
                  <a:lnTo>
                    <a:pt x="436272" y="1384097"/>
                  </a:lnTo>
                  <a:lnTo>
                    <a:pt x="439105" y="1378546"/>
                  </a:lnTo>
                  <a:lnTo>
                    <a:pt x="441938" y="1372922"/>
                  </a:lnTo>
                  <a:lnTo>
                    <a:pt x="444771" y="1367240"/>
                  </a:lnTo>
                  <a:lnTo>
                    <a:pt x="447604" y="1361471"/>
                  </a:lnTo>
                  <a:lnTo>
                    <a:pt x="450437" y="1355644"/>
                  </a:lnTo>
                  <a:lnTo>
                    <a:pt x="453270" y="1349758"/>
                  </a:lnTo>
                  <a:lnTo>
                    <a:pt x="456103" y="1343784"/>
                  </a:lnTo>
                  <a:lnTo>
                    <a:pt x="458936" y="1337753"/>
                  </a:lnTo>
                  <a:lnTo>
                    <a:pt x="461769" y="1331648"/>
                  </a:lnTo>
                  <a:lnTo>
                    <a:pt x="464601" y="1325471"/>
                  </a:lnTo>
                  <a:lnTo>
                    <a:pt x="467435" y="1319221"/>
                  </a:lnTo>
                  <a:lnTo>
                    <a:pt x="470267" y="1312912"/>
                  </a:lnTo>
                  <a:lnTo>
                    <a:pt x="473101" y="1306531"/>
                  </a:lnTo>
                  <a:lnTo>
                    <a:pt x="475933" y="1300077"/>
                  </a:lnTo>
                  <a:lnTo>
                    <a:pt x="478767" y="1293564"/>
                  </a:lnTo>
                  <a:lnTo>
                    <a:pt x="481599" y="1286965"/>
                  </a:lnTo>
                  <a:lnTo>
                    <a:pt x="484433" y="1280306"/>
                  </a:lnTo>
                  <a:lnTo>
                    <a:pt x="487265" y="1273575"/>
                  </a:lnTo>
                  <a:lnTo>
                    <a:pt x="490097" y="1266772"/>
                  </a:lnTo>
                  <a:lnTo>
                    <a:pt x="492931" y="1259910"/>
                  </a:lnTo>
                  <a:lnTo>
                    <a:pt x="495763" y="1252975"/>
                  </a:lnTo>
                  <a:lnTo>
                    <a:pt x="498597" y="1245967"/>
                  </a:lnTo>
                  <a:lnTo>
                    <a:pt x="501429" y="1238901"/>
                  </a:lnTo>
                  <a:lnTo>
                    <a:pt x="504263" y="1231762"/>
                  </a:lnTo>
                  <a:lnTo>
                    <a:pt x="507095" y="1224550"/>
                  </a:lnTo>
                  <a:lnTo>
                    <a:pt x="509929" y="1217266"/>
                  </a:lnTo>
                  <a:lnTo>
                    <a:pt x="512761" y="1209923"/>
                  </a:lnTo>
                  <a:lnTo>
                    <a:pt x="515595" y="1202517"/>
                  </a:lnTo>
                  <a:lnTo>
                    <a:pt x="518427" y="1195040"/>
                  </a:lnTo>
                  <a:lnTo>
                    <a:pt x="521261" y="1187497"/>
                  </a:lnTo>
                  <a:lnTo>
                    <a:pt x="524093" y="1179888"/>
                  </a:lnTo>
                  <a:lnTo>
                    <a:pt x="526927" y="1172214"/>
                  </a:lnTo>
                  <a:lnTo>
                    <a:pt x="529759" y="1164476"/>
                  </a:lnTo>
                  <a:lnTo>
                    <a:pt x="532593" y="1156673"/>
                  </a:lnTo>
                  <a:lnTo>
                    <a:pt x="535425" y="1148805"/>
                  </a:lnTo>
                  <a:lnTo>
                    <a:pt x="538259" y="1140874"/>
                  </a:lnTo>
                  <a:lnTo>
                    <a:pt x="541091" y="1132881"/>
                  </a:lnTo>
                  <a:lnTo>
                    <a:pt x="543925" y="1124824"/>
                  </a:lnTo>
                  <a:lnTo>
                    <a:pt x="546757" y="1116708"/>
                  </a:lnTo>
                  <a:lnTo>
                    <a:pt x="549589" y="1108529"/>
                  </a:lnTo>
                  <a:lnTo>
                    <a:pt x="552423" y="1100290"/>
                  </a:lnTo>
                  <a:lnTo>
                    <a:pt x="555255" y="1091993"/>
                  </a:lnTo>
                  <a:lnTo>
                    <a:pt x="558089" y="1083635"/>
                  </a:lnTo>
                  <a:lnTo>
                    <a:pt x="560921" y="1075219"/>
                  </a:lnTo>
                  <a:lnTo>
                    <a:pt x="563755" y="1066746"/>
                  </a:lnTo>
                  <a:lnTo>
                    <a:pt x="566587" y="1058216"/>
                  </a:lnTo>
                  <a:lnTo>
                    <a:pt x="569421" y="1049630"/>
                  </a:lnTo>
                  <a:lnTo>
                    <a:pt x="572253" y="1040989"/>
                  </a:lnTo>
                  <a:lnTo>
                    <a:pt x="575087" y="1032294"/>
                  </a:lnTo>
                  <a:lnTo>
                    <a:pt x="577919" y="1023547"/>
                  </a:lnTo>
                  <a:lnTo>
                    <a:pt x="580753" y="1014746"/>
                  </a:lnTo>
                  <a:lnTo>
                    <a:pt x="583585" y="1005893"/>
                  </a:lnTo>
                  <a:lnTo>
                    <a:pt x="586419" y="996990"/>
                  </a:lnTo>
                  <a:lnTo>
                    <a:pt x="589251" y="988039"/>
                  </a:lnTo>
                  <a:lnTo>
                    <a:pt x="592084" y="979038"/>
                  </a:lnTo>
                  <a:lnTo>
                    <a:pt x="594917" y="969989"/>
                  </a:lnTo>
                  <a:lnTo>
                    <a:pt x="597750" y="960895"/>
                  </a:lnTo>
                  <a:lnTo>
                    <a:pt x="600583" y="951756"/>
                  </a:lnTo>
                  <a:lnTo>
                    <a:pt x="603416" y="942572"/>
                  </a:lnTo>
                  <a:lnTo>
                    <a:pt x="606249" y="933345"/>
                  </a:lnTo>
                  <a:lnTo>
                    <a:pt x="609082" y="924076"/>
                  </a:lnTo>
                  <a:lnTo>
                    <a:pt x="611915" y="914768"/>
                  </a:lnTo>
                  <a:lnTo>
                    <a:pt x="614747" y="905419"/>
                  </a:lnTo>
                  <a:lnTo>
                    <a:pt x="617581" y="896032"/>
                  </a:lnTo>
                  <a:lnTo>
                    <a:pt x="620413" y="886609"/>
                  </a:lnTo>
                  <a:lnTo>
                    <a:pt x="623246" y="877149"/>
                  </a:lnTo>
                  <a:lnTo>
                    <a:pt x="626079" y="867656"/>
                  </a:lnTo>
                  <a:lnTo>
                    <a:pt x="628912" y="858130"/>
                  </a:lnTo>
                  <a:lnTo>
                    <a:pt x="631745" y="848571"/>
                  </a:lnTo>
                  <a:lnTo>
                    <a:pt x="634578" y="838985"/>
                  </a:lnTo>
                  <a:lnTo>
                    <a:pt x="637411" y="829368"/>
                  </a:lnTo>
                  <a:lnTo>
                    <a:pt x="640244" y="819725"/>
                  </a:lnTo>
                  <a:lnTo>
                    <a:pt x="643077" y="810055"/>
                  </a:lnTo>
                  <a:lnTo>
                    <a:pt x="645910" y="800362"/>
                  </a:lnTo>
                  <a:lnTo>
                    <a:pt x="648742" y="790646"/>
                  </a:lnTo>
                  <a:lnTo>
                    <a:pt x="651576" y="780909"/>
                  </a:lnTo>
                  <a:lnTo>
                    <a:pt x="654408" y="771152"/>
                  </a:lnTo>
                  <a:lnTo>
                    <a:pt x="657242" y="761378"/>
                  </a:lnTo>
                  <a:lnTo>
                    <a:pt x="660074" y="751588"/>
                  </a:lnTo>
                  <a:lnTo>
                    <a:pt x="662908" y="741781"/>
                  </a:lnTo>
                  <a:lnTo>
                    <a:pt x="665740" y="731963"/>
                  </a:lnTo>
                  <a:lnTo>
                    <a:pt x="668574" y="722132"/>
                  </a:lnTo>
                  <a:lnTo>
                    <a:pt x="671406" y="712293"/>
                  </a:lnTo>
                  <a:lnTo>
                    <a:pt x="674238" y="702444"/>
                  </a:lnTo>
                  <a:lnTo>
                    <a:pt x="677072" y="692591"/>
                  </a:lnTo>
                  <a:lnTo>
                    <a:pt x="679904" y="682732"/>
                  </a:lnTo>
                  <a:lnTo>
                    <a:pt x="682738" y="672870"/>
                  </a:lnTo>
                  <a:lnTo>
                    <a:pt x="685570" y="663009"/>
                  </a:lnTo>
                  <a:lnTo>
                    <a:pt x="688404" y="653148"/>
                  </a:lnTo>
                  <a:lnTo>
                    <a:pt x="691236" y="643289"/>
                  </a:lnTo>
                  <a:lnTo>
                    <a:pt x="694070" y="633436"/>
                  </a:lnTo>
                  <a:lnTo>
                    <a:pt x="696902" y="623587"/>
                  </a:lnTo>
                  <a:lnTo>
                    <a:pt x="699736" y="613749"/>
                  </a:lnTo>
                  <a:lnTo>
                    <a:pt x="702568" y="603920"/>
                  </a:lnTo>
                  <a:lnTo>
                    <a:pt x="705402" y="594104"/>
                  </a:lnTo>
                  <a:lnTo>
                    <a:pt x="708234" y="584300"/>
                  </a:lnTo>
                  <a:lnTo>
                    <a:pt x="711068" y="574514"/>
                  </a:lnTo>
                  <a:lnTo>
                    <a:pt x="713900" y="564744"/>
                  </a:lnTo>
                  <a:lnTo>
                    <a:pt x="716734" y="554996"/>
                  </a:lnTo>
                  <a:lnTo>
                    <a:pt x="719566" y="545268"/>
                  </a:lnTo>
                  <a:lnTo>
                    <a:pt x="722400" y="535565"/>
                  </a:lnTo>
                  <a:lnTo>
                    <a:pt x="725232" y="525887"/>
                  </a:lnTo>
                  <a:lnTo>
                    <a:pt x="728066" y="516237"/>
                  </a:lnTo>
                  <a:lnTo>
                    <a:pt x="730898" y="506617"/>
                  </a:lnTo>
                  <a:lnTo>
                    <a:pt x="733732" y="497028"/>
                  </a:lnTo>
                  <a:lnTo>
                    <a:pt x="736564" y="487474"/>
                  </a:lnTo>
                  <a:lnTo>
                    <a:pt x="739396" y="477956"/>
                  </a:lnTo>
                  <a:lnTo>
                    <a:pt x="742230" y="468474"/>
                  </a:lnTo>
                  <a:lnTo>
                    <a:pt x="745062" y="459033"/>
                  </a:lnTo>
                  <a:lnTo>
                    <a:pt x="747896" y="449635"/>
                  </a:lnTo>
                  <a:lnTo>
                    <a:pt x="750728" y="440280"/>
                  </a:lnTo>
                  <a:lnTo>
                    <a:pt x="753562" y="430972"/>
                  </a:lnTo>
                  <a:lnTo>
                    <a:pt x="756394" y="421711"/>
                  </a:lnTo>
                  <a:lnTo>
                    <a:pt x="759228" y="412501"/>
                  </a:lnTo>
                  <a:lnTo>
                    <a:pt x="762060" y="403343"/>
                  </a:lnTo>
                  <a:lnTo>
                    <a:pt x="764894" y="394238"/>
                  </a:lnTo>
                  <a:lnTo>
                    <a:pt x="767726" y="385191"/>
                  </a:lnTo>
                  <a:lnTo>
                    <a:pt x="770559" y="376202"/>
                  </a:lnTo>
                  <a:lnTo>
                    <a:pt x="773392" y="367274"/>
                  </a:lnTo>
                  <a:lnTo>
                    <a:pt x="776225" y="358407"/>
                  </a:lnTo>
                  <a:lnTo>
                    <a:pt x="779058" y="349606"/>
                  </a:lnTo>
                  <a:lnTo>
                    <a:pt x="781891" y="340871"/>
                  </a:lnTo>
                  <a:lnTo>
                    <a:pt x="784724" y="332206"/>
                  </a:lnTo>
                  <a:lnTo>
                    <a:pt x="787557" y="323610"/>
                  </a:lnTo>
                  <a:lnTo>
                    <a:pt x="790390" y="315087"/>
                  </a:lnTo>
                  <a:lnTo>
                    <a:pt x="793223" y="306640"/>
                  </a:lnTo>
                  <a:lnTo>
                    <a:pt x="796055" y="298268"/>
                  </a:lnTo>
                  <a:lnTo>
                    <a:pt x="798889" y="289976"/>
                  </a:lnTo>
                  <a:lnTo>
                    <a:pt x="801721" y="281764"/>
                  </a:lnTo>
                  <a:lnTo>
                    <a:pt x="804554" y="273635"/>
                  </a:lnTo>
                  <a:lnTo>
                    <a:pt x="807387" y="265591"/>
                  </a:lnTo>
                  <a:lnTo>
                    <a:pt x="810220" y="257634"/>
                  </a:lnTo>
                  <a:lnTo>
                    <a:pt x="813053" y="249765"/>
                  </a:lnTo>
                  <a:lnTo>
                    <a:pt x="815886" y="241986"/>
                  </a:lnTo>
                  <a:lnTo>
                    <a:pt x="818719" y="234300"/>
                  </a:lnTo>
                  <a:lnTo>
                    <a:pt x="821551" y="226709"/>
                  </a:lnTo>
                  <a:lnTo>
                    <a:pt x="824385" y="219213"/>
                  </a:lnTo>
                  <a:lnTo>
                    <a:pt x="827217" y="211816"/>
                  </a:lnTo>
                  <a:lnTo>
                    <a:pt x="830051" y="204519"/>
                  </a:lnTo>
                  <a:lnTo>
                    <a:pt x="832883" y="197325"/>
                  </a:lnTo>
                  <a:lnTo>
                    <a:pt x="835717" y="190232"/>
                  </a:lnTo>
                  <a:lnTo>
                    <a:pt x="838549" y="183246"/>
                  </a:lnTo>
                  <a:lnTo>
                    <a:pt x="841383" y="176367"/>
                  </a:lnTo>
                  <a:lnTo>
                    <a:pt x="844215" y="169597"/>
                  </a:lnTo>
                  <a:lnTo>
                    <a:pt x="847049" y="162937"/>
                  </a:lnTo>
                  <a:lnTo>
                    <a:pt x="849881" y="156390"/>
                  </a:lnTo>
                  <a:lnTo>
                    <a:pt x="852715" y="149957"/>
                  </a:lnTo>
                  <a:lnTo>
                    <a:pt x="855547" y="143640"/>
                  </a:lnTo>
                  <a:lnTo>
                    <a:pt x="858381" y="137440"/>
                  </a:lnTo>
                  <a:lnTo>
                    <a:pt x="861213" y="131358"/>
                  </a:lnTo>
                  <a:lnTo>
                    <a:pt x="864045" y="125398"/>
                  </a:lnTo>
                  <a:lnTo>
                    <a:pt x="866879" y="119560"/>
                  </a:lnTo>
                  <a:lnTo>
                    <a:pt x="869711" y="113845"/>
                  </a:lnTo>
                  <a:lnTo>
                    <a:pt x="872545" y="108256"/>
                  </a:lnTo>
                  <a:lnTo>
                    <a:pt x="875377" y="102793"/>
                  </a:lnTo>
                  <a:lnTo>
                    <a:pt x="878211" y="97457"/>
                  </a:lnTo>
                  <a:lnTo>
                    <a:pt x="881043" y="92252"/>
                  </a:lnTo>
                  <a:lnTo>
                    <a:pt x="883877" y="87177"/>
                  </a:lnTo>
                  <a:lnTo>
                    <a:pt x="886709" y="82236"/>
                  </a:lnTo>
                  <a:lnTo>
                    <a:pt x="889543" y="77426"/>
                  </a:lnTo>
                  <a:lnTo>
                    <a:pt x="892375" y="72753"/>
                  </a:lnTo>
                  <a:lnTo>
                    <a:pt x="895209" y="68214"/>
                  </a:lnTo>
                  <a:lnTo>
                    <a:pt x="898041" y="63813"/>
                  </a:lnTo>
                  <a:lnTo>
                    <a:pt x="900875" y="59550"/>
                  </a:lnTo>
                  <a:lnTo>
                    <a:pt x="903707" y="55427"/>
                  </a:lnTo>
                  <a:lnTo>
                    <a:pt x="906541" y="51445"/>
                  </a:lnTo>
                  <a:lnTo>
                    <a:pt x="909373" y="47603"/>
                  </a:lnTo>
                  <a:lnTo>
                    <a:pt x="912207" y="43906"/>
                  </a:lnTo>
                  <a:lnTo>
                    <a:pt x="915039" y="40352"/>
                  </a:lnTo>
                  <a:lnTo>
                    <a:pt x="917873" y="36943"/>
                  </a:lnTo>
                  <a:lnTo>
                    <a:pt x="920705" y="33678"/>
                  </a:lnTo>
                  <a:lnTo>
                    <a:pt x="923538" y="30562"/>
                  </a:lnTo>
                  <a:lnTo>
                    <a:pt x="926371" y="27591"/>
                  </a:lnTo>
                  <a:lnTo>
                    <a:pt x="929203" y="24770"/>
                  </a:lnTo>
                  <a:lnTo>
                    <a:pt x="932037" y="22097"/>
                  </a:lnTo>
                  <a:lnTo>
                    <a:pt x="934869" y="19574"/>
                  </a:lnTo>
                  <a:lnTo>
                    <a:pt x="937703" y="17202"/>
                  </a:lnTo>
                  <a:lnTo>
                    <a:pt x="940535" y="14980"/>
                  </a:lnTo>
                  <a:lnTo>
                    <a:pt x="943369" y="12910"/>
                  </a:lnTo>
                  <a:lnTo>
                    <a:pt x="946198" y="10992"/>
                  </a:lnTo>
                  <a:lnTo>
                    <a:pt x="949039" y="9227"/>
                  </a:lnTo>
                  <a:lnTo>
                    <a:pt x="951865" y="7615"/>
                  </a:lnTo>
                  <a:lnTo>
                    <a:pt x="954706" y="6157"/>
                  </a:lnTo>
                  <a:lnTo>
                    <a:pt x="957533" y="4853"/>
                  </a:lnTo>
                  <a:lnTo>
                    <a:pt x="960359" y="3703"/>
                  </a:lnTo>
                  <a:lnTo>
                    <a:pt x="963200" y="2708"/>
                  </a:lnTo>
                  <a:lnTo>
                    <a:pt x="966026" y="1868"/>
                  </a:lnTo>
                  <a:lnTo>
                    <a:pt x="968867" y="1183"/>
                  </a:lnTo>
                  <a:lnTo>
                    <a:pt x="971694" y="654"/>
                  </a:lnTo>
                  <a:lnTo>
                    <a:pt x="974535" y="281"/>
                  </a:lnTo>
                  <a:lnTo>
                    <a:pt x="977361" y="63"/>
                  </a:lnTo>
                  <a:lnTo>
                    <a:pt x="980202" y="0"/>
                  </a:lnTo>
                  <a:lnTo>
                    <a:pt x="983029" y="93"/>
                  </a:lnTo>
                  <a:lnTo>
                    <a:pt x="985870" y="342"/>
                  </a:lnTo>
                  <a:lnTo>
                    <a:pt x="988696" y="747"/>
                  </a:lnTo>
                  <a:lnTo>
                    <a:pt x="991523" y="1308"/>
                  </a:lnTo>
                  <a:lnTo>
                    <a:pt x="994363" y="2024"/>
                  </a:lnTo>
                  <a:lnTo>
                    <a:pt x="997190" y="2895"/>
                  </a:lnTo>
                  <a:lnTo>
                    <a:pt x="1000031" y="3921"/>
                  </a:lnTo>
                  <a:lnTo>
                    <a:pt x="1002857" y="5101"/>
                  </a:lnTo>
                  <a:lnTo>
                    <a:pt x="1005698" y="6435"/>
                  </a:lnTo>
                  <a:lnTo>
                    <a:pt x="1008525" y="7924"/>
                  </a:lnTo>
                  <a:lnTo>
                    <a:pt x="1011366" y="9566"/>
                  </a:lnTo>
                  <a:lnTo>
                    <a:pt x="1014192" y="11362"/>
                  </a:lnTo>
                  <a:lnTo>
                    <a:pt x="1017019" y="13310"/>
                  </a:lnTo>
                  <a:lnTo>
                    <a:pt x="1019859" y="15411"/>
                  </a:lnTo>
                  <a:lnTo>
                    <a:pt x="1022686" y="17662"/>
                  </a:lnTo>
                  <a:lnTo>
                    <a:pt x="1025527" y="20065"/>
                  </a:lnTo>
                  <a:lnTo>
                    <a:pt x="1028353" y="22619"/>
                  </a:lnTo>
                  <a:lnTo>
                    <a:pt x="1031194" y="25320"/>
                  </a:lnTo>
                  <a:lnTo>
                    <a:pt x="1034021" y="28171"/>
                  </a:lnTo>
                  <a:lnTo>
                    <a:pt x="1036862" y="31171"/>
                  </a:lnTo>
                  <a:lnTo>
                    <a:pt x="1039688" y="34318"/>
                  </a:lnTo>
                  <a:lnTo>
                    <a:pt x="1042515" y="37610"/>
                  </a:lnTo>
                  <a:lnTo>
                    <a:pt x="1045355" y="41049"/>
                  </a:lnTo>
                  <a:lnTo>
                    <a:pt x="1048182" y="44631"/>
                  </a:lnTo>
                  <a:lnTo>
                    <a:pt x="1051023" y="48358"/>
                  </a:lnTo>
                  <a:lnTo>
                    <a:pt x="1053849" y="52228"/>
                  </a:lnTo>
                  <a:lnTo>
                    <a:pt x="1056690" y="56237"/>
                  </a:lnTo>
                  <a:lnTo>
                    <a:pt x="1059517" y="60389"/>
                  </a:lnTo>
                  <a:lnTo>
                    <a:pt x="1062358" y="64678"/>
                  </a:lnTo>
                  <a:lnTo>
                    <a:pt x="1065184" y="69107"/>
                  </a:lnTo>
                  <a:lnTo>
                    <a:pt x="1068011" y="73673"/>
                  </a:lnTo>
                  <a:lnTo>
                    <a:pt x="1070851" y="78373"/>
                  </a:lnTo>
                  <a:lnTo>
                    <a:pt x="1073678" y="83210"/>
                  </a:lnTo>
                  <a:lnTo>
                    <a:pt x="1076519" y="88178"/>
                  </a:lnTo>
                  <a:lnTo>
                    <a:pt x="1079345" y="93279"/>
                  </a:lnTo>
                  <a:lnTo>
                    <a:pt x="1082186" y="98511"/>
                  </a:lnTo>
                  <a:lnTo>
                    <a:pt x="1085013" y="103872"/>
                  </a:lnTo>
                  <a:lnTo>
                    <a:pt x="1087854" y="109360"/>
                  </a:lnTo>
                  <a:lnTo>
                    <a:pt x="1090680" y="114974"/>
                  </a:lnTo>
                  <a:lnTo>
                    <a:pt x="1093521" y="120714"/>
                  </a:lnTo>
                  <a:lnTo>
                    <a:pt x="1096347" y="126577"/>
                  </a:lnTo>
                  <a:lnTo>
                    <a:pt x="1099174" y="132562"/>
                  </a:lnTo>
                  <a:lnTo>
                    <a:pt x="1102015" y="138666"/>
                  </a:lnTo>
                  <a:lnTo>
                    <a:pt x="1104841" y="144890"/>
                  </a:lnTo>
                  <a:lnTo>
                    <a:pt x="1107682" y="151231"/>
                  </a:lnTo>
                  <a:lnTo>
                    <a:pt x="1110509" y="157686"/>
                  </a:lnTo>
                  <a:lnTo>
                    <a:pt x="1113350" y="164256"/>
                  </a:lnTo>
                  <a:lnTo>
                    <a:pt x="1116176" y="170937"/>
                  </a:lnTo>
                  <a:lnTo>
                    <a:pt x="1119017" y="177729"/>
                  </a:lnTo>
                  <a:lnTo>
                    <a:pt x="1121844" y="184630"/>
                  </a:lnTo>
                  <a:lnTo>
                    <a:pt x="1124670" y="191637"/>
                  </a:lnTo>
                  <a:lnTo>
                    <a:pt x="1127511" y="198749"/>
                  </a:lnTo>
                  <a:lnTo>
                    <a:pt x="1130337" y="205966"/>
                  </a:lnTo>
                  <a:lnTo>
                    <a:pt x="1133178" y="213284"/>
                  </a:lnTo>
                  <a:lnTo>
                    <a:pt x="1136005" y="220699"/>
                  </a:lnTo>
                  <a:lnTo>
                    <a:pt x="1138846" y="228214"/>
                  </a:lnTo>
                  <a:lnTo>
                    <a:pt x="1141672" y="235825"/>
                  </a:lnTo>
                  <a:lnTo>
                    <a:pt x="1144513" y="243529"/>
                  </a:lnTo>
                  <a:lnTo>
                    <a:pt x="1147340" y="251325"/>
                  </a:lnTo>
                  <a:lnTo>
                    <a:pt x="1150166" y="259213"/>
                  </a:lnTo>
                  <a:lnTo>
                    <a:pt x="1153007" y="267188"/>
                  </a:lnTo>
                  <a:lnTo>
                    <a:pt x="1155833" y="275249"/>
                  </a:lnTo>
                  <a:lnTo>
                    <a:pt x="1158674" y="283395"/>
                  </a:lnTo>
                  <a:lnTo>
                    <a:pt x="1161501" y="291622"/>
                  </a:lnTo>
                  <a:lnTo>
                    <a:pt x="1164342" y="299931"/>
                  </a:lnTo>
                  <a:lnTo>
                    <a:pt x="1167168" y="308317"/>
                  </a:lnTo>
                  <a:lnTo>
                    <a:pt x="1170009" y="316780"/>
                  </a:lnTo>
                  <a:lnTo>
                    <a:pt x="1172836" y="325317"/>
                  </a:lnTo>
                  <a:lnTo>
                    <a:pt x="1175677" y="333926"/>
                  </a:lnTo>
                  <a:lnTo>
                    <a:pt x="1178503" y="342607"/>
                  </a:lnTo>
                  <a:lnTo>
                    <a:pt x="1181329" y="351355"/>
                  </a:lnTo>
                  <a:lnTo>
                    <a:pt x="1184170" y="360170"/>
                  </a:lnTo>
                  <a:lnTo>
                    <a:pt x="1186997" y="369048"/>
                  </a:lnTo>
                  <a:lnTo>
                    <a:pt x="1189838" y="377989"/>
                  </a:lnTo>
                  <a:lnTo>
                    <a:pt x="1192664" y="386990"/>
                  </a:lnTo>
                  <a:lnTo>
                    <a:pt x="1195505" y="396049"/>
                  </a:lnTo>
                  <a:lnTo>
                    <a:pt x="1198332" y="405164"/>
                  </a:lnTo>
                  <a:lnTo>
                    <a:pt x="1201173" y="414332"/>
                  </a:lnTo>
                  <a:lnTo>
                    <a:pt x="1203999" y="423553"/>
                  </a:lnTo>
                  <a:lnTo>
                    <a:pt x="1206825" y="432823"/>
                  </a:lnTo>
                  <a:lnTo>
                    <a:pt x="1209666" y="442142"/>
                  </a:lnTo>
                  <a:lnTo>
                    <a:pt x="1212493" y="451505"/>
                  </a:lnTo>
                  <a:lnTo>
                    <a:pt x="1215334" y="460913"/>
                  </a:lnTo>
                  <a:lnTo>
                    <a:pt x="1218160" y="470361"/>
                  </a:lnTo>
                  <a:lnTo>
                    <a:pt x="1221001" y="479850"/>
                  </a:lnTo>
                  <a:lnTo>
                    <a:pt x="1223828" y="489376"/>
                  </a:lnTo>
                  <a:lnTo>
                    <a:pt x="1226669" y="498937"/>
                  </a:lnTo>
                  <a:lnTo>
                    <a:pt x="1229495" y="508532"/>
                  </a:lnTo>
                  <a:lnTo>
                    <a:pt x="1232321" y="518158"/>
                  </a:lnTo>
                  <a:lnTo>
                    <a:pt x="1235162" y="527814"/>
                  </a:lnTo>
                  <a:lnTo>
                    <a:pt x="1237989" y="537497"/>
                  </a:lnTo>
                  <a:lnTo>
                    <a:pt x="1240830" y="547206"/>
                  </a:lnTo>
                  <a:lnTo>
                    <a:pt x="1243656" y="556936"/>
                  </a:lnTo>
                  <a:lnTo>
                    <a:pt x="1246497" y="566690"/>
                  </a:lnTo>
                  <a:lnTo>
                    <a:pt x="1249324" y="576463"/>
                  </a:lnTo>
                  <a:lnTo>
                    <a:pt x="1252165" y="586252"/>
                  </a:lnTo>
                  <a:lnTo>
                    <a:pt x="1254991" y="596059"/>
                  </a:lnTo>
                  <a:lnTo>
                    <a:pt x="1257817" y="605879"/>
                  </a:lnTo>
                  <a:lnTo>
                    <a:pt x="1260658" y="615710"/>
                  </a:lnTo>
                  <a:lnTo>
                    <a:pt x="1263485" y="625550"/>
                  </a:lnTo>
                  <a:lnTo>
                    <a:pt x="1266326" y="635399"/>
                  </a:lnTo>
                  <a:lnTo>
                    <a:pt x="1269152" y="645255"/>
                  </a:lnTo>
                  <a:lnTo>
                    <a:pt x="1271993" y="655114"/>
                  </a:lnTo>
                  <a:lnTo>
                    <a:pt x="1274820" y="664974"/>
                  </a:lnTo>
                  <a:lnTo>
                    <a:pt x="1277661" y="674837"/>
                  </a:lnTo>
                  <a:lnTo>
                    <a:pt x="1280487" y="684698"/>
                  </a:lnTo>
                  <a:lnTo>
                    <a:pt x="1283328" y="694555"/>
                  </a:lnTo>
                  <a:lnTo>
                    <a:pt x="1286154" y="704408"/>
                  </a:lnTo>
                  <a:lnTo>
                    <a:pt x="1288981" y="714254"/>
                  </a:lnTo>
                  <a:lnTo>
                    <a:pt x="1291822" y="724093"/>
                  </a:lnTo>
                  <a:lnTo>
                    <a:pt x="1294648" y="733921"/>
                  </a:lnTo>
                  <a:lnTo>
                    <a:pt x="1297489" y="743736"/>
                  </a:lnTo>
                  <a:lnTo>
                    <a:pt x="1300316" y="753540"/>
                  </a:lnTo>
                  <a:lnTo>
                    <a:pt x="1303157" y="763327"/>
                  </a:lnTo>
                  <a:lnTo>
                    <a:pt x="1305983" y="773099"/>
                  </a:lnTo>
                  <a:lnTo>
                    <a:pt x="1308824" y="782851"/>
                  </a:lnTo>
                  <a:lnTo>
                    <a:pt x="1311650" y="792585"/>
                  </a:lnTo>
                  <a:lnTo>
                    <a:pt x="1314477" y="802295"/>
                  </a:lnTo>
                  <a:lnTo>
                    <a:pt x="1317318" y="811985"/>
                  </a:lnTo>
                  <a:lnTo>
                    <a:pt x="1320144" y="821649"/>
                  </a:lnTo>
                  <a:lnTo>
                    <a:pt x="1322985" y="831287"/>
                  </a:lnTo>
                  <a:lnTo>
                    <a:pt x="1325812" y="840898"/>
                  </a:lnTo>
                  <a:lnTo>
                    <a:pt x="1328653" y="850480"/>
                  </a:lnTo>
                  <a:lnTo>
                    <a:pt x="1331479" y="860032"/>
                  </a:lnTo>
                  <a:lnTo>
                    <a:pt x="1334320" y="869551"/>
                  </a:lnTo>
                  <a:lnTo>
                    <a:pt x="1337146" y="879037"/>
                  </a:lnTo>
                  <a:lnTo>
                    <a:pt x="1339973" y="888489"/>
                  </a:lnTo>
                  <a:lnTo>
                    <a:pt x="1342814" y="897905"/>
                  </a:lnTo>
                  <a:lnTo>
                    <a:pt x="1345640" y="907285"/>
                  </a:lnTo>
                  <a:lnTo>
                    <a:pt x="1348481" y="916625"/>
                  </a:lnTo>
                  <a:lnTo>
                    <a:pt x="1351308" y="925928"/>
                  </a:lnTo>
                  <a:lnTo>
                    <a:pt x="1354149" y="935188"/>
                  </a:lnTo>
                  <a:lnTo>
                    <a:pt x="1356975" y="944406"/>
                  </a:lnTo>
                  <a:lnTo>
                    <a:pt x="1359816" y="953582"/>
                  </a:lnTo>
                  <a:lnTo>
                    <a:pt x="1362642" y="962712"/>
                  </a:lnTo>
                  <a:lnTo>
                    <a:pt x="1365483" y="971797"/>
                  </a:lnTo>
                  <a:lnTo>
                    <a:pt x="1368310" y="980836"/>
                  </a:lnTo>
                  <a:lnTo>
                    <a:pt x="1371136" y="989827"/>
                  </a:lnTo>
                  <a:lnTo>
                    <a:pt x="1373977" y="998769"/>
                  </a:lnTo>
                  <a:lnTo>
                    <a:pt x="1376804" y="1007662"/>
                  </a:lnTo>
                  <a:lnTo>
                    <a:pt x="1379645" y="1016504"/>
                  </a:lnTo>
                  <a:lnTo>
                    <a:pt x="1382471" y="1025294"/>
                  </a:lnTo>
                  <a:lnTo>
                    <a:pt x="1385312" y="1034032"/>
                  </a:lnTo>
                  <a:lnTo>
                    <a:pt x="1388138" y="1042717"/>
                  </a:lnTo>
                  <a:lnTo>
                    <a:pt x="1390979" y="1051346"/>
                  </a:lnTo>
                  <a:lnTo>
                    <a:pt x="1393806" y="1059920"/>
                  </a:lnTo>
                  <a:lnTo>
                    <a:pt x="1396632" y="1068439"/>
                  </a:lnTo>
                  <a:lnTo>
                    <a:pt x="1399473" y="1076901"/>
                  </a:lnTo>
                  <a:lnTo>
                    <a:pt x="1402300" y="1085306"/>
                  </a:lnTo>
                  <a:lnTo>
                    <a:pt x="1405141" y="1093651"/>
                  </a:lnTo>
                  <a:lnTo>
                    <a:pt x="1407967" y="1101938"/>
                  </a:lnTo>
                  <a:lnTo>
                    <a:pt x="1410808" y="1110165"/>
                  </a:lnTo>
                  <a:lnTo>
                    <a:pt x="1413634" y="1118331"/>
                  </a:lnTo>
                  <a:lnTo>
                    <a:pt x="1416475" y="1126436"/>
                  </a:lnTo>
                  <a:lnTo>
                    <a:pt x="1419302" y="1134479"/>
                  </a:lnTo>
                  <a:lnTo>
                    <a:pt x="1422128" y="1142460"/>
                  </a:lnTo>
                  <a:lnTo>
                    <a:pt x="1424969" y="1150377"/>
                  </a:lnTo>
                  <a:lnTo>
                    <a:pt x="1427796" y="1158233"/>
                  </a:lnTo>
                  <a:lnTo>
                    <a:pt x="1430637" y="1166023"/>
                  </a:lnTo>
                  <a:lnTo>
                    <a:pt x="1433463" y="1173749"/>
                  </a:lnTo>
                  <a:lnTo>
                    <a:pt x="1436304" y="1181409"/>
                  </a:lnTo>
                  <a:lnTo>
                    <a:pt x="1439131" y="1189006"/>
                  </a:lnTo>
                  <a:lnTo>
                    <a:pt x="1441971" y="1196535"/>
                  </a:lnTo>
                  <a:lnTo>
                    <a:pt x="1444798" y="1203999"/>
                  </a:lnTo>
                  <a:lnTo>
                    <a:pt x="1447624" y="1211394"/>
                  </a:lnTo>
                  <a:lnTo>
                    <a:pt x="1450465" y="1218723"/>
                  </a:lnTo>
                  <a:lnTo>
                    <a:pt x="1453292" y="1225993"/>
                  </a:lnTo>
                  <a:lnTo>
                    <a:pt x="1456133" y="1233190"/>
                  </a:lnTo>
                  <a:lnTo>
                    <a:pt x="1458959" y="1240314"/>
                  </a:lnTo>
                  <a:lnTo>
                    <a:pt x="1461800" y="1247365"/>
                  </a:lnTo>
                  <a:lnTo>
                    <a:pt x="1464627" y="1254359"/>
                  </a:lnTo>
                  <a:lnTo>
                    <a:pt x="1467467" y="1261279"/>
                  </a:lnTo>
                  <a:lnTo>
                    <a:pt x="1470294" y="1268141"/>
                  </a:lnTo>
                  <a:lnTo>
                    <a:pt x="1473135" y="1274930"/>
                  </a:lnTo>
                  <a:lnTo>
                    <a:pt x="1475961" y="1281632"/>
                  </a:lnTo>
                  <a:lnTo>
                    <a:pt x="1478788" y="1288290"/>
                  </a:lnTo>
                  <a:lnTo>
                    <a:pt x="1481629" y="1294861"/>
                  </a:lnTo>
                  <a:lnTo>
                    <a:pt x="1484455" y="1301373"/>
                  </a:lnTo>
                  <a:lnTo>
                    <a:pt x="1487296" y="1307813"/>
                  </a:lnTo>
                  <a:lnTo>
                    <a:pt x="1490123" y="1314180"/>
                  </a:lnTo>
                  <a:lnTo>
                    <a:pt x="1492963" y="1320474"/>
                  </a:lnTo>
                  <a:lnTo>
                    <a:pt x="1495790" y="1326709"/>
                  </a:lnTo>
                  <a:lnTo>
                    <a:pt x="1498631" y="1332872"/>
                  </a:lnTo>
                  <a:lnTo>
                    <a:pt x="1501457" y="1338962"/>
                  </a:lnTo>
                  <a:lnTo>
                    <a:pt x="1504284" y="1344979"/>
                  </a:lnTo>
                  <a:lnTo>
                    <a:pt x="1507125" y="1350938"/>
                  </a:lnTo>
                  <a:lnTo>
                    <a:pt x="1509951" y="1356809"/>
                  </a:lnTo>
                  <a:lnTo>
                    <a:pt x="1512792" y="1362637"/>
                  </a:lnTo>
                  <a:lnTo>
                    <a:pt x="1515619" y="1368377"/>
                  </a:lnTo>
                  <a:lnTo>
                    <a:pt x="1518459" y="1374044"/>
                  </a:lnTo>
                  <a:lnTo>
                    <a:pt x="1521286" y="1379653"/>
                  </a:lnTo>
                  <a:lnTo>
                    <a:pt x="1524127" y="1385190"/>
                  </a:lnTo>
                  <a:lnTo>
                    <a:pt x="1526953" y="1390668"/>
                  </a:lnTo>
                  <a:lnTo>
                    <a:pt x="1529780" y="1396073"/>
                  </a:lnTo>
                  <a:lnTo>
                    <a:pt x="1532621" y="1401405"/>
                  </a:lnTo>
                  <a:lnTo>
                    <a:pt x="1535447" y="1406665"/>
                  </a:lnTo>
                  <a:lnTo>
                    <a:pt x="1538288" y="1411866"/>
                  </a:lnTo>
                  <a:lnTo>
                    <a:pt x="1541115" y="1416994"/>
                  </a:lnTo>
                  <a:lnTo>
                    <a:pt x="1543955" y="1422064"/>
                  </a:lnTo>
                  <a:lnTo>
                    <a:pt x="1546782" y="1427061"/>
                  </a:lnTo>
                  <a:lnTo>
                    <a:pt x="1549623" y="1432000"/>
                  </a:lnTo>
                  <a:lnTo>
                    <a:pt x="1552449" y="1436867"/>
                  </a:lnTo>
                  <a:lnTo>
                    <a:pt x="1555290" y="1441660"/>
                  </a:lnTo>
                  <a:lnTo>
                    <a:pt x="1558117" y="1446395"/>
                  </a:lnTo>
                  <a:lnTo>
                    <a:pt x="1560943" y="1451071"/>
                  </a:lnTo>
                  <a:lnTo>
                    <a:pt x="1563784" y="1455675"/>
                  </a:lnTo>
                  <a:lnTo>
                    <a:pt x="1566611" y="1460206"/>
                  </a:lnTo>
                  <a:lnTo>
                    <a:pt x="1569451" y="1464694"/>
                  </a:lnTo>
                  <a:lnTo>
                    <a:pt x="1572278" y="1469108"/>
                  </a:lnTo>
                  <a:lnTo>
                    <a:pt x="1575119" y="1473450"/>
                  </a:lnTo>
                  <a:lnTo>
                    <a:pt x="1577945" y="1477747"/>
                  </a:lnTo>
                  <a:lnTo>
                    <a:pt x="1580786" y="1481973"/>
                  </a:lnTo>
                  <a:lnTo>
                    <a:pt x="1583613" y="1486125"/>
                  </a:lnTo>
                  <a:lnTo>
                    <a:pt x="1586439" y="1490233"/>
                  </a:lnTo>
                  <a:lnTo>
                    <a:pt x="1589280" y="1494269"/>
                  </a:lnTo>
                  <a:lnTo>
                    <a:pt x="1592107" y="1498261"/>
                  </a:lnTo>
                  <a:lnTo>
                    <a:pt x="1594947" y="1502180"/>
                  </a:lnTo>
                  <a:lnTo>
                    <a:pt x="1597774" y="1506041"/>
                  </a:lnTo>
                  <a:lnTo>
                    <a:pt x="1600615" y="1509843"/>
                  </a:lnTo>
                  <a:lnTo>
                    <a:pt x="1603441" y="1513588"/>
                  </a:lnTo>
                  <a:lnTo>
                    <a:pt x="1606282" y="1517274"/>
                  </a:lnTo>
                  <a:lnTo>
                    <a:pt x="1609109" y="1520901"/>
                  </a:lnTo>
                  <a:lnTo>
                    <a:pt x="1611935" y="1524471"/>
                  </a:lnTo>
                  <a:lnTo>
                    <a:pt x="1614776" y="1527982"/>
                  </a:lnTo>
                  <a:lnTo>
                    <a:pt x="1617603" y="1531435"/>
                  </a:lnTo>
                  <a:lnTo>
                    <a:pt x="1620444" y="1534844"/>
                  </a:lnTo>
                  <a:lnTo>
                    <a:pt x="1623270" y="1538180"/>
                  </a:lnTo>
                  <a:lnTo>
                    <a:pt x="1626111" y="1541473"/>
                  </a:lnTo>
                  <a:lnTo>
                    <a:pt x="1628937" y="1544722"/>
                  </a:lnTo>
                  <a:lnTo>
                    <a:pt x="1631778" y="1547898"/>
                  </a:lnTo>
                  <a:lnTo>
                    <a:pt x="1634605" y="1551030"/>
                  </a:lnTo>
                  <a:lnTo>
                    <a:pt x="1637431" y="1554119"/>
                  </a:lnTo>
                  <a:lnTo>
                    <a:pt x="1640272" y="1557135"/>
                  </a:lnTo>
                  <a:lnTo>
                    <a:pt x="1643099" y="1560121"/>
                  </a:lnTo>
                  <a:lnTo>
                    <a:pt x="1645940" y="1563035"/>
                  </a:lnTo>
                  <a:lnTo>
                    <a:pt x="1648766" y="1565920"/>
                  </a:lnTo>
                  <a:lnTo>
                    <a:pt x="1651607" y="1568746"/>
                  </a:lnTo>
                  <a:lnTo>
                    <a:pt x="1654433" y="1571514"/>
                  </a:lnTo>
                  <a:lnTo>
                    <a:pt x="1657274" y="1574253"/>
                  </a:lnTo>
                  <a:lnTo>
                    <a:pt x="1660101" y="1576934"/>
                  </a:lnTo>
                  <a:lnTo>
                    <a:pt x="1662942" y="1579557"/>
                  </a:lnTo>
                  <a:lnTo>
                    <a:pt x="1665768" y="1582150"/>
                  </a:lnTo>
                  <a:lnTo>
                    <a:pt x="1668595" y="1584685"/>
                  </a:lnTo>
                  <a:lnTo>
                    <a:pt x="1671436" y="1587176"/>
                  </a:lnTo>
                  <a:lnTo>
                    <a:pt x="1674262" y="1589624"/>
                  </a:lnTo>
                  <a:lnTo>
                    <a:pt x="1677103" y="1592028"/>
                  </a:lnTo>
                  <a:lnTo>
                    <a:pt x="1679929" y="1594388"/>
                  </a:lnTo>
                  <a:lnTo>
                    <a:pt x="1682770" y="1596705"/>
                  </a:lnTo>
                  <a:lnTo>
                    <a:pt x="1685597" y="1598977"/>
                  </a:lnTo>
                  <a:lnTo>
                    <a:pt x="1688438" y="1601206"/>
                  </a:lnTo>
                  <a:lnTo>
                    <a:pt x="1691264" y="1603392"/>
                  </a:lnTo>
                  <a:lnTo>
                    <a:pt x="1694091" y="1605548"/>
                  </a:lnTo>
                  <a:lnTo>
                    <a:pt x="1696932" y="1607646"/>
                  </a:lnTo>
                  <a:lnTo>
                    <a:pt x="1699758" y="1609715"/>
                  </a:lnTo>
                  <a:lnTo>
                    <a:pt x="1702599" y="1611740"/>
                  </a:lnTo>
                  <a:lnTo>
                    <a:pt x="1705425" y="1613736"/>
                  </a:lnTo>
                  <a:lnTo>
                    <a:pt x="1708266" y="1615688"/>
                  </a:lnTo>
                  <a:lnTo>
                    <a:pt x="1711093" y="1617597"/>
                  </a:lnTo>
                  <a:lnTo>
                    <a:pt x="1713934" y="1619462"/>
                  </a:lnTo>
                  <a:lnTo>
                    <a:pt x="1716760" y="1621297"/>
                  </a:lnTo>
                  <a:lnTo>
                    <a:pt x="1719587" y="1623104"/>
                  </a:lnTo>
                  <a:lnTo>
                    <a:pt x="1722428" y="1624867"/>
                  </a:lnTo>
                  <a:lnTo>
                    <a:pt x="1725254" y="1626601"/>
                  </a:lnTo>
                  <a:lnTo>
                    <a:pt x="1728095" y="1628291"/>
                  </a:lnTo>
                  <a:lnTo>
                    <a:pt x="1730921" y="1629951"/>
                  </a:lnTo>
                  <a:lnTo>
                    <a:pt x="1733762" y="1631583"/>
                  </a:lnTo>
                  <a:lnTo>
                    <a:pt x="1736589" y="1633171"/>
                  </a:lnTo>
                  <a:lnTo>
                    <a:pt x="1739430" y="1634730"/>
                  </a:lnTo>
                  <a:lnTo>
                    <a:pt x="1742256" y="1636260"/>
                  </a:lnTo>
                  <a:lnTo>
                    <a:pt x="1745097" y="1637761"/>
                  </a:lnTo>
                  <a:lnTo>
                    <a:pt x="1747924" y="1639217"/>
                  </a:lnTo>
                  <a:lnTo>
                    <a:pt x="1750750" y="1640660"/>
                  </a:lnTo>
                  <a:lnTo>
                    <a:pt x="1753591" y="1642058"/>
                  </a:lnTo>
                  <a:lnTo>
                    <a:pt x="1756417" y="1643428"/>
                  </a:lnTo>
                  <a:lnTo>
                    <a:pt x="1759258" y="1644783"/>
                  </a:lnTo>
                  <a:lnTo>
                    <a:pt x="1762085" y="1646094"/>
                  </a:lnTo>
                  <a:lnTo>
                    <a:pt x="1764926" y="1647376"/>
                  </a:lnTo>
                  <a:lnTo>
                    <a:pt x="1767752" y="1648644"/>
                  </a:lnTo>
                  <a:lnTo>
                    <a:pt x="1770593" y="1649882"/>
                  </a:lnTo>
                  <a:lnTo>
                    <a:pt x="1773420" y="1651077"/>
                  </a:lnTo>
                  <a:lnTo>
                    <a:pt x="1776246" y="1652257"/>
                  </a:lnTo>
                  <a:lnTo>
                    <a:pt x="1779087" y="1653422"/>
                  </a:lnTo>
                  <a:lnTo>
                    <a:pt x="1781914" y="1654544"/>
                  </a:lnTo>
                  <a:lnTo>
                    <a:pt x="1784754" y="1655651"/>
                  </a:lnTo>
                  <a:lnTo>
                    <a:pt x="1787581" y="1656729"/>
                  </a:lnTo>
                  <a:lnTo>
                    <a:pt x="1790422" y="1657779"/>
                  </a:lnTo>
                  <a:lnTo>
                    <a:pt x="1793248" y="1658813"/>
                  </a:lnTo>
                  <a:lnTo>
                    <a:pt x="1796089" y="1659818"/>
                  </a:lnTo>
                  <a:lnTo>
                    <a:pt x="1798916" y="1660809"/>
                  </a:lnTo>
                  <a:lnTo>
                    <a:pt x="1801742" y="1661770"/>
                  </a:lnTo>
                  <a:lnTo>
                    <a:pt x="1804583" y="1662703"/>
                  </a:lnTo>
                  <a:lnTo>
                    <a:pt x="1807410" y="1663621"/>
                  </a:lnTo>
                  <a:lnTo>
                    <a:pt x="1810250" y="1664524"/>
                  </a:lnTo>
                  <a:lnTo>
                    <a:pt x="1813077" y="1665398"/>
                  </a:lnTo>
                  <a:lnTo>
                    <a:pt x="1815918" y="1666258"/>
                  </a:lnTo>
                  <a:lnTo>
                    <a:pt x="1818744" y="1667088"/>
                  </a:lnTo>
                  <a:lnTo>
                    <a:pt x="1821585" y="1667904"/>
                  </a:lnTo>
                  <a:lnTo>
                    <a:pt x="1824412" y="1668705"/>
                  </a:lnTo>
                  <a:lnTo>
                    <a:pt x="1827238" y="1669477"/>
                  </a:lnTo>
                  <a:lnTo>
                    <a:pt x="1830079" y="1670235"/>
                  </a:lnTo>
                  <a:lnTo>
                    <a:pt x="1832906" y="1670978"/>
                  </a:lnTo>
                  <a:lnTo>
                    <a:pt x="1835746" y="1671707"/>
                  </a:lnTo>
                  <a:lnTo>
                    <a:pt x="1838573" y="1672420"/>
                  </a:lnTo>
                  <a:lnTo>
                    <a:pt x="1841414" y="1673105"/>
                  </a:lnTo>
                  <a:lnTo>
                    <a:pt x="1844240" y="1673775"/>
                  </a:lnTo>
                  <a:lnTo>
                    <a:pt x="1847081" y="1674431"/>
                  </a:lnTo>
                  <a:lnTo>
                    <a:pt x="1849908" y="1675072"/>
                  </a:lnTo>
                  <a:lnTo>
                    <a:pt x="1852749" y="1675698"/>
                  </a:lnTo>
                  <a:lnTo>
                    <a:pt x="1855575" y="1676310"/>
                  </a:lnTo>
                  <a:lnTo>
                    <a:pt x="1858402" y="1676893"/>
                  </a:lnTo>
                  <a:lnTo>
                    <a:pt x="1861242" y="1677476"/>
                  </a:lnTo>
                  <a:lnTo>
                    <a:pt x="1864069" y="1678044"/>
                  </a:lnTo>
                  <a:lnTo>
                    <a:pt x="1866910" y="1678583"/>
                  </a:lnTo>
                  <a:lnTo>
                    <a:pt x="1869736" y="1679122"/>
                  </a:lnTo>
                  <a:lnTo>
                    <a:pt x="1872577" y="1679647"/>
                  </a:lnTo>
                  <a:lnTo>
                    <a:pt x="1875404" y="1680157"/>
                  </a:lnTo>
                  <a:lnTo>
                    <a:pt x="1878245" y="1680652"/>
                  </a:lnTo>
                  <a:lnTo>
                    <a:pt x="1881071" y="1681133"/>
                  </a:lnTo>
                  <a:lnTo>
                    <a:pt x="1883898" y="1681614"/>
                  </a:lnTo>
                  <a:lnTo>
                    <a:pt x="1886738" y="1682065"/>
                  </a:lnTo>
                  <a:lnTo>
                    <a:pt x="1889565" y="1682517"/>
                  </a:lnTo>
                  <a:lnTo>
                    <a:pt x="1892406" y="1682954"/>
                  </a:lnTo>
                  <a:lnTo>
                    <a:pt x="1895232" y="1683376"/>
                  </a:lnTo>
                  <a:lnTo>
                    <a:pt x="1898073" y="1683784"/>
                  </a:lnTo>
                  <a:lnTo>
                    <a:pt x="1900900" y="1684192"/>
                  </a:lnTo>
                  <a:lnTo>
                    <a:pt x="1903741" y="1684586"/>
                  </a:lnTo>
                  <a:lnTo>
                    <a:pt x="1906567" y="1684964"/>
                  </a:lnTo>
                  <a:lnTo>
                    <a:pt x="1909394" y="1685343"/>
                  </a:lnTo>
                  <a:lnTo>
                    <a:pt x="1912234" y="1685693"/>
                  </a:lnTo>
                  <a:lnTo>
                    <a:pt x="1915061" y="1686043"/>
                  </a:lnTo>
                  <a:lnTo>
                    <a:pt x="1917902" y="1686392"/>
                  </a:lnTo>
                  <a:lnTo>
                    <a:pt x="1920728" y="1686727"/>
                  </a:lnTo>
                  <a:lnTo>
                    <a:pt x="1923569" y="1687048"/>
                  </a:lnTo>
                  <a:lnTo>
                    <a:pt x="1926396" y="1687368"/>
                  </a:lnTo>
                  <a:lnTo>
                    <a:pt x="1929237" y="1687674"/>
                  </a:lnTo>
                  <a:lnTo>
                    <a:pt x="1932063" y="1687966"/>
                  </a:lnTo>
                  <a:lnTo>
                    <a:pt x="1934904" y="1688257"/>
                  </a:lnTo>
                  <a:lnTo>
                    <a:pt x="1937730" y="1688534"/>
                  </a:lnTo>
                  <a:lnTo>
                    <a:pt x="1940557" y="1688811"/>
                  </a:lnTo>
                  <a:lnTo>
                    <a:pt x="1943398" y="1689073"/>
                  </a:lnTo>
                  <a:lnTo>
                    <a:pt x="1946224" y="1689335"/>
                  </a:lnTo>
                  <a:lnTo>
                    <a:pt x="1949065" y="1689598"/>
                  </a:lnTo>
                  <a:lnTo>
                    <a:pt x="1951892" y="1689831"/>
                  </a:lnTo>
                  <a:lnTo>
                    <a:pt x="1954733" y="1690078"/>
                  </a:lnTo>
                  <a:lnTo>
                    <a:pt x="1957559" y="1690297"/>
                  </a:lnTo>
                  <a:lnTo>
                    <a:pt x="1960400" y="1690530"/>
                  </a:lnTo>
                  <a:lnTo>
                    <a:pt x="1963227" y="1690749"/>
                  </a:lnTo>
                  <a:lnTo>
                    <a:pt x="1966053" y="1690952"/>
                  </a:lnTo>
                  <a:lnTo>
                    <a:pt x="1968894" y="1691171"/>
                  </a:lnTo>
                  <a:lnTo>
                    <a:pt x="1971720" y="1691360"/>
                  </a:lnTo>
                  <a:lnTo>
                    <a:pt x="1974561" y="1691564"/>
                  </a:lnTo>
                  <a:lnTo>
                    <a:pt x="1977388" y="1691754"/>
                  </a:lnTo>
                  <a:lnTo>
                    <a:pt x="1980229" y="1691929"/>
                  </a:lnTo>
                  <a:lnTo>
                    <a:pt x="1983055" y="1692103"/>
                  </a:lnTo>
                  <a:lnTo>
                    <a:pt x="1985896" y="1692278"/>
                  </a:lnTo>
                  <a:lnTo>
                    <a:pt x="1988723" y="1692453"/>
                  </a:lnTo>
                  <a:lnTo>
                    <a:pt x="1991549" y="1692613"/>
                  </a:lnTo>
                  <a:lnTo>
                    <a:pt x="1994390" y="1692773"/>
                  </a:lnTo>
                  <a:lnTo>
                    <a:pt x="1997216" y="1692919"/>
                  </a:lnTo>
                  <a:lnTo>
                    <a:pt x="2000057" y="1693065"/>
                  </a:lnTo>
                  <a:lnTo>
                    <a:pt x="2002884" y="1693211"/>
                  </a:lnTo>
                  <a:lnTo>
                    <a:pt x="2005725" y="1693356"/>
                  </a:lnTo>
                  <a:lnTo>
                    <a:pt x="2008551" y="1693488"/>
                  </a:lnTo>
                  <a:lnTo>
                    <a:pt x="2011392" y="1693619"/>
                  </a:lnTo>
                  <a:lnTo>
                    <a:pt x="2014219" y="1693750"/>
                  </a:lnTo>
                  <a:lnTo>
                    <a:pt x="2017045" y="1693866"/>
                  </a:lnTo>
                  <a:lnTo>
                    <a:pt x="2019886" y="1693997"/>
                  </a:lnTo>
                  <a:lnTo>
                    <a:pt x="2022712" y="1694114"/>
                  </a:lnTo>
                  <a:lnTo>
                    <a:pt x="2025553" y="1694216"/>
                  </a:lnTo>
                  <a:lnTo>
                    <a:pt x="2028380" y="1694332"/>
                  </a:lnTo>
                  <a:lnTo>
                    <a:pt x="2031221" y="1694434"/>
                  </a:lnTo>
                  <a:lnTo>
                    <a:pt x="2034047" y="1694536"/>
                  </a:lnTo>
                  <a:lnTo>
                    <a:pt x="2036888" y="1694638"/>
                  </a:lnTo>
                  <a:lnTo>
                    <a:pt x="2039715" y="1694740"/>
                  </a:lnTo>
                  <a:lnTo>
                    <a:pt x="2042556" y="1694828"/>
                  </a:lnTo>
                  <a:lnTo>
                    <a:pt x="2045382" y="1694915"/>
                  </a:lnTo>
                  <a:lnTo>
                    <a:pt x="2048208" y="1695003"/>
                  </a:lnTo>
                  <a:lnTo>
                    <a:pt x="2051049" y="1695090"/>
                  </a:lnTo>
                  <a:lnTo>
                    <a:pt x="2053876" y="1695177"/>
                  </a:lnTo>
                  <a:lnTo>
                    <a:pt x="2056717" y="1695250"/>
                  </a:lnTo>
                  <a:lnTo>
                    <a:pt x="2059543" y="1695323"/>
                  </a:lnTo>
                  <a:lnTo>
                    <a:pt x="2062384" y="1695411"/>
                  </a:lnTo>
                  <a:lnTo>
                    <a:pt x="2065211" y="1695484"/>
                  </a:lnTo>
                  <a:lnTo>
                    <a:pt x="2068052" y="1695542"/>
                  </a:lnTo>
                  <a:lnTo>
                    <a:pt x="2070878" y="1695615"/>
                  </a:lnTo>
                  <a:lnTo>
                    <a:pt x="2073704" y="1695687"/>
                  </a:lnTo>
                  <a:lnTo>
                    <a:pt x="2076545" y="1695746"/>
                  </a:lnTo>
                  <a:lnTo>
                    <a:pt x="2079372" y="1695804"/>
                  </a:lnTo>
                  <a:lnTo>
                    <a:pt x="2082213" y="1695862"/>
                  </a:lnTo>
                  <a:lnTo>
                    <a:pt x="2085039" y="1695920"/>
                  </a:lnTo>
                  <a:lnTo>
                    <a:pt x="2087880" y="1695979"/>
                  </a:lnTo>
                  <a:lnTo>
                    <a:pt x="2090707" y="1696037"/>
                  </a:lnTo>
                  <a:lnTo>
                    <a:pt x="2093548" y="1696081"/>
                  </a:lnTo>
                  <a:lnTo>
                    <a:pt x="2096374" y="1696139"/>
                  </a:lnTo>
                  <a:lnTo>
                    <a:pt x="2099201" y="1696183"/>
                  </a:lnTo>
                  <a:lnTo>
                    <a:pt x="2102041" y="1696226"/>
                  </a:lnTo>
                  <a:lnTo>
                    <a:pt x="2104868" y="1696270"/>
                  </a:lnTo>
                  <a:lnTo>
                    <a:pt x="2107709" y="1696314"/>
                  </a:lnTo>
                  <a:lnTo>
                    <a:pt x="2110535" y="1696358"/>
                  </a:lnTo>
                  <a:lnTo>
                    <a:pt x="2113376" y="1696401"/>
                  </a:lnTo>
                  <a:lnTo>
                    <a:pt x="2116203" y="1696445"/>
                  </a:lnTo>
                  <a:lnTo>
                    <a:pt x="2119044" y="1696474"/>
                  </a:lnTo>
                  <a:lnTo>
                    <a:pt x="2121870" y="1696518"/>
                  </a:lnTo>
                  <a:lnTo>
                    <a:pt x="2124711" y="1696547"/>
                  </a:lnTo>
                  <a:lnTo>
                    <a:pt x="2127537" y="1696591"/>
                  </a:lnTo>
                  <a:lnTo>
                    <a:pt x="2130364" y="1696620"/>
                  </a:lnTo>
                  <a:lnTo>
                    <a:pt x="2133205" y="1696649"/>
                  </a:lnTo>
                  <a:lnTo>
                    <a:pt x="2136031" y="1696678"/>
                  </a:lnTo>
                  <a:lnTo>
                    <a:pt x="2138872" y="1696707"/>
                  </a:lnTo>
                  <a:lnTo>
                    <a:pt x="2141699" y="1696736"/>
                  </a:lnTo>
                  <a:lnTo>
                    <a:pt x="2144540" y="1696766"/>
                  </a:lnTo>
                  <a:lnTo>
                    <a:pt x="2147366" y="1696795"/>
                  </a:lnTo>
                  <a:lnTo>
                    <a:pt x="2150207" y="1696824"/>
                  </a:lnTo>
                  <a:lnTo>
                    <a:pt x="2153033" y="1696853"/>
                  </a:lnTo>
                  <a:lnTo>
                    <a:pt x="2155860" y="1696868"/>
                  </a:lnTo>
                  <a:lnTo>
                    <a:pt x="2158701" y="1696897"/>
                  </a:lnTo>
                  <a:lnTo>
                    <a:pt x="2161527" y="1696911"/>
                  </a:lnTo>
                  <a:lnTo>
                    <a:pt x="2164368" y="1696940"/>
                  </a:lnTo>
                  <a:lnTo>
                    <a:pt x="2167195" y="1696955"/>
                  </a:lnTo>
                  <a:lnTo>
                    <a:pt x="2170036" y="1696984"/>
                  </a:lnTo>
                  <a:lnTo>
                    <a:pt x="2172862" y="1696999"/>
                  </a:lnTo>
                  <a:lnTo>
                    <a:pt x="2175703" y="1697013"/>
                  </a:lnTo>
                  <a:lnTo>
                    <a:pt x="2178530" y="1697042"/>
                  </a:lnTo>
                  <a:lnTo>
                    <a:pt x="2181356" y="1697057"/>
                  </a:lnTo>
                  <a:lnTo>
                    <a:pt x="2184197" y="1697072"/>
                  </a:lnTo>
                  <a:lnTo>
                    <a:pt x="2187023" y="1697086"/>
                  </a:lnTo>
                  <a:lnTo>
                    <a:pt x="2189864" y="1697101"/>
                  </a:lnTo>
                  <a:lnTo>
                    <a:pt x="2192691" y="1697115"/>
                  </a:lnTo>
                  <a:lnTo>
                    <a:pt x="2195532" y="1697130"/>
                  </a:lnTo>
                  <a:lnTo>
                    <a:pt x="2198358" y="1697144"/>
                  </a:lnTo>
                  <a:lnTo>
                    <a:pt x="2201199" y="1697159"/>
                  </a:lnTo>
                  <a:lnTo>
                    <a:pt x="2204026" y="1697173"/>
                  </a:lnTo>
                  <a:lnTo>
                    <a:pt x="2206852" y="1697188"/>
                  </a:lnTo>
                  <a:lnTo>
                    <a:pt x="2209693" y="1697203"/>
                  </a:lnTo>
                  <a:lnTo>
                    <a:pt x="2212519" y="1697217"/>
                  </a:lnTo>
                  <a:lnTo>
                    <a:pt x="2215360" y="1697217"/>
                  </a:lnTo>
                  <a:lnTo>
                    <a:pt x="2218187" y="1697232"/>
                  </a:lnTo>
                  <a:lnTo>
                    <a:pt x="2221028" y="1697246"/>
                  </a:lnTo>
                  <a:lnTo>
                    <a:pt x="2223854" y="1697261"/>
                  </a:lnTo>
                  <a:lnTo>
                    <a:pt x="2226695" y="1697261"/>
                  </a:lnTo>
                  <a:lnTo>
                    <a:pt x="2229522" y="1697275"/>
                  </a:lnTo>
                  <a:lnTo>
                    <a:pt x="2232362" y="1697275"/>
                  </a:lnTo>
                  <a:lnTo>
                    <a:pt x="2235189" y="1697290"/>
                  </a:lnTo>
                  <a:lnTo>
                    <a:pt x="2238015" y="1697305"/>
                  </a:lnTo>
                  <a:lnTo>
                    <a:pt x="2240856" y="1697305"/>
                  </a:lnTo>
                  <a:lnTo>
                    <a:pt x="2243683" y="1697319"/>
                  </a:lnTo>
                  <a:lnTo>
                    <a:pt x="2246524" y="1697319"/>
                  </a:lnTo>
                  <a:lnTo>
                    <a:pt x="2249350" y="1697334"/>
                  </a:lnTo>
                  <a:lnTo>
                    <a:pt x="2252191" y="1697334"/>
                  </a:lnTo>
                  <a:lnTo>
                    <a:pt x="2255018" y="1697348"/>
                  </a:lnTo>
                  <a:lnTo>
                    <a:pt x="2257858" y="1697348"/>
                  </a:lnTo>
                  <a:lnTo>
                    <a:pt x="2260685" y="1697348"/>
                  </a:lnTo>
                  <a:lnTo>
                    <a:pt x="2263511" y="1697363"/>
                  </a:lnTo>
                  <a:lnTo>
                    <a:pt x="2266352" y="1697363"/>
                  </a:lnTo>
                  <a:lnTo>
                    <a:pt x="2269179" y="1697377"/>
                  </a:lnTo>
                  <a:lnTo>
                    <a:pt x="2272020" y="1697377"/>
                  </a:lnTo>
                  <a:lnTo>
                    <a:pt x="2274846" y="1697377"/>
                  </a:lnTo>
                  <a:lnTo>
                    <a:pt x="2277687" y="1697392"/>
                  </a:lnTo>
                  <a:lnTo>
                    <a:pt x="2280514" y="1697392"/>
                  </a:lnTo>
                  <a:lnTo>
                    <a:pt x="2283354" y="1697392"/>
                  </a:lnTo>
                  <a:lnTo>
                    <a:pt x="2286181" y="1697407"/>
                  </a:lnTo>
                  <a:lnTo>
                    <a:pt x="2289007" y="1697407"/>
                  </a:lnTo>
                  <a:lnTo>
                    <a:pt x="2291848" y="1697407"/>
                  </a:lnTo>
                  <a:lnTo>
                    <a:pt x="2294675" y="1697407"/>
                  </a:lnTo>
                  <a:lnTo>
                    <a:pt x="2297516" y="1697421"/>
                  </a:lnTo>
                  <a:lnTo>
                    <a:pt x="2300342" y="1697421"/>
                  </a:lnTo>
                  <a:lnTo>
                    <a:pt x="2303183" y="1697421"/>
                  </a:lnTo>
                  <a:lnTo>
                    <a:pt x="2306010" y="1697421"/>
                  </a:lnTo>
                  <a:lnTo>
                    <a:pt x="2308850" y="1697436"/>
                  </a:lnTo>
                  <a:lnTo>
                    <a:pt x="2311677" y="1697436"/>
                  </a:lnTo>
                  <a:lnTo>
                    <a:pt x="2314503" y="1697436"/>
                  </a:lnTo>
                  <a:lnTo>
                    <a:pt x="2317344" y="1697436"/>
                  </a:lnTo>
                  <a:lnTo>
                    <a:pt x="2320171" y="1697436"/>
                  </a:lnTo>
                  <a:lnTo>
                    <a:pt x="2323012" y="1697436"/>
                  </a:lnTo>
                  <a:lnTo>
                    <a:pt x="2325838" y="1697450"/>
                  </a:lnTo>
                  <a:lnTo>
                    <a:pt x="2328679" y="1697450"/>
                  </a:lnTo>
                  <a:lnTo>
                    <a:pt x="2331506" y="1697450"/>
                  </a:lnTo>
                  <a:lnTo>
                    <a:pt x="2334346" y="1697450"/>
                  </a:lnTo>
                  <a:lnTo>
                    <a:pt x="2337173" y="1697450"/>
                  </a:lnTo>
                  <a:lnTo>
                    <a:pt x="2340014" y="1697450"/>
                  </a:lnTo>
                  <a:lnTo>
                    <a:pt x="2342840" y="1697450"/>
                  </a:lnTo>
                  <a:lnTo>
                    <a:pt x="2345667" y="1697465"/>
                  </a:lnTo>
                  <a:lnTo>
                    <a:pt x="2348508" y="1697465"/>
                  </a:lnTo>
                  <a:lnTo>
                    <a:pt x="2351334" y="1697465"/>
                  </a:lnTo>
                  <a:lnTo>
                    <a:pt x="2354175" y="1697465"/>
                  </a:lnTo>
                  <a:lnTo>
                    <a:pt x="2357002" y="1697465"/>
                  </a:lnTo>
                  <a:lnTo>
                    <a:pt x="2359843" y="1697465"/>
                  </a:lnTo>
                  <a:lnTo>
                    <a:pt x="2362669" y="1697465"/>
                  </a:lnTo>
                  <a:lnTo>
                    <a:pt x="2365510" y="1697465"/>
                  </a:lnTo>
                  <a:lnTo>
                    <a:pt x="2368336" y="1697465"/>
                  </a:lnTo>
                  <a:lnTo>
                    <a:pt x="2371163" y="1697465"/>
                  </a:lnTo>
                  <a:lnTo>
                    <a:pt x="2374004" y="1697479"/>
                  </a:lnTo>
                  <a:lnTo>
                    <a:pt x="2376830" y="1697479"/>
                  </a:lnTo>
                  <a:lnTo>
                    <a:pt x="2379671" y="1697479"/>
                  </a:lnTo>
                  <a:lnTo>
                    <a:pt x="2382498" y="1697479"/>
                  </a:lnTo>
                  <a:lnTo>
                    <a:pt x="2385339" y="1697479"/>
                  </a:lnTo>
                  <a:lnTo>
                    <a:pt x="2388165" y="1697479"/>
                  </a:lnTo>
                  <a:lnTo>
                    <a:pt x="2391006" y="1697479"/>
                  </a:lnTo>
                  <a:lnTo>
                    <a:pt x="2393832" y="1697479"/>
                  </a:lnTo>
                  <a:lnTo>
                    <a:pt x="2396659" y="1697479"/>
                  </a:lnTo>
                  <a:lnTo>
                    <a:pt x="2399500" y="1697479"/>
                  </a:lnTo>
                  <a:lnTo>
                    <a:pt x="2402326" y="1697479"/>
                  </a:lnTo>
                  <a:lnTo>
                    <a:pt x="2405167" y="1697479"/>
                  </a:lnTo>
                  <a:lnTo>
                    <a:pt x="2407994" y="1697479"/>
                  </a:lnTo>
                  <a:lnTo>
                    <a:pt x="2410835" y="1697479"/>
                  </a:lnTo>
                  <a:lnTo>
                    <a:pt x="2413661" y="1697479"/>
                  </a:lnTo>
                  <a:lnTo>
                    <a:pt x="2416502" y="1697479"/>
                  </a:lnTo>
                  <a:lnTo>
                    <a:pt x="2419328" y="1697479"/>
                  </a:lnTo>
                  <a:lnTo>
                    <a:pt x="2422169" y="1697494"/>
                  </a:lnTo>
                  <a:lnTo>
                    <a:pt x="2424996" y="1697494"/>
                  </a:lnTo>
                  <a:lnTo>
                    <a:pt x="2427822" y="1697494"/>
                  </a:lnTo>
                  <a:lnTo>
                    <a:pt x="2430663" y="1697494"/>
                  </a:lnTo>
                  <a:lnTo>
                    <a:pt x="2433490" y="1697494"/>
                  </a:lnTo>
                  <a:lnTo>
                    <a:pt x="2436331" y="1697494"/>
                  </a:lnTo>
                  <a:lnTo>
                    <a:pt x="2439157" y="1697494"/>
                  </a:lnTo>
                  <a:lnTo>
                    <a:pt x="2441998" y="1697494"/>
                  </a:lnTo>
                  <a:lnTo>
                    <a:pt x="2444824" y="1697494"/>
                  </a:lnTo>
                  <a:lnTo>
                    <a:pt x="2447665" y="1697494"/>
                  </a:lnTo>
                  <a:lnTo>
                    <a:pt x="2450492" y="1697494"/>
                  </a:lnTo>
                  <a:lnTo>
                    <a:pt x="2453318" y="1697494"/>
                  </a:lnTo>
                  <a:lnTo>
                    <a:pt x="2456159" y="1697494"/>
                  </a:lnTo>
                  <a:lnTo>
                    <a:pt x="2458986" y="1697494"/>
                  </a:lnTo>
                  <a:lnTo>
                    <a:pt x="2461827" y="1697494"/>
                  </a:lnTo>
                  <a:lnTo>
                    <a:pt x="2464653" y="1697494"/>
                  </a:lnTo>
                  <a:lnTo>
                    <a:pt x="2467494" y="1697494"/>
                  </a:lnTo>
                  <a:lnTo>
                    <a:pt x="2470320" y="1697494"/>
                  </a:lnTo>
                  <a:lnTo>
                    <a:pt x="2473161" y="1697494"/>
                  </a:lnTo>
                  <a:lnTo>
                    <a:pt x="2475988" y="1697494"/>
                  </a:lnTo>
                  <a:lnTo>
                    <a:pt x="2478814" y="1697494"/>
                  </a:lnTo>
                  <a:lnTo>
                    <a:pt x="2481655" y="1697494"/>
                  </a:lnTo>
                  <a:lnTo>
                    <a:pt x="2484482" y="1697494"/>
                  </a:lnTo>
                  <a:lnTo>
                    <a:pt x="2487323" y="1697494"/>
                  </a:lnTo>
                  <a:lnTo>
                    <a:pt x="2490149" y="1697494"/>
                  </a:lnTo>
                  <a:lnTo>
                    <a:pt x="2492990" y="1697494"/>
                  </a:lnTo>
                  <a:lnTo>
                    <a:pt x="2495816" y="1697494"/>
                  </a:lnTo>
                  <a:lnTo>
                    <a:pt x="2498657" y="1697494"/>
                  </a:lnTo>
                  <a:lnTo>
                    <a:pt x="2501484" y="1697494"/>
                  </a:lnTo>
                  <a:lnTo>
                    <a:pt x="2504310" y="1697494"/>
                  </a:lnTo>
                  <a:lnTo>
                    <a:pt x="2507151" y="1697494"/>
                  </a:lnTo>
                  <a:lnTo>
                    <a:pt x="2509978" y="1697494"/>
                  </a:lnTo>
                  <a:lnTo>
                    <a:pt x="2512819" y="1697494"/>
                  </a:lnTo>
                  <a:lnTo>
                    <a:pt x="2515645" y="1697494"/>
                  </a:lnTo>
                  <a:lnTo>
                    <a:pt x="2518486" y="1697494"/>
                  </a:lnTo>
                  <a:lnTo>
                    <a:pt x="2521313" y="1697494"/>
                  </a:lnTo>
                  <a:lnTo>
                    <a:pt x="2524153" y="1697494"/>
                  </a:lnTo>
                  <a:lnTo>
                    <a:pt x="2526980" y="1697494"/>
                  </a:lnTo>
                  <a:lnTo>
                    <a:pt x="2529821" y="1697494"/>
                  </a:lnTo>
                  <a:lnTo>
                    <a:pt x="2532647" y="1697494"/>
                  </a:lnTo>
                  <a:lnTo>
                    <a:pt x="2535474" y="1697494"/>
                  </a:lnTo>
                  <a:lnTo>
                    <a:pt x="2538315" y="1697494"/>
                  </a:lnTo>
                  <a:lnTo>
                    <a:pt x="2541141" y="1697494"/>
                  </a:lnTo>
                  <a:lnTo>
                    <a:pt x="2543982" y="1697494"/>
                  </a:lnTo>
                  <a:lnTo>
                    <a:pt x="2546809" y="1697494"/>
                  </a:lnTo>
                  <a:lnTo>
                    <a:pt x="2549649" y="1697494"/>
                  </a:lnTo>
                  <a:lnTo>
                    <a:pt x="2552476" y="1697494"/>
                  </a:lnTo>
                  <a:lnTo>
                    <a:pt x="2555317" y="1697494"/>
                  </a:lnTo>
                  <a:lnTo>
                    <a:pt x="2558143" y="1697494"/>
                  </a:lnTo>
                  <a:lnTo>
                    <a:pt x="2560970" y="1697494"/>
                  </a:lnTo>
                  <a:lnTo>
                    <a:pt x="2563811" y="1697494"/>
                  </a:lnTo>
                  <a:lnTo>
                    <a:pt x="2566637" y="1697494"/>
                  </a:lnTo>
                  <a:lnTo>
                    <a:pt x="2569478" y="1697494"/>
                  </a:lnTo>
                  <a:lnTo>
                    <a:pt x="2572305" y="1697494"/>
                  </a:lnTo>
                  <a:lnTo>
                    <a:pt x="2575145" y="1697494"/>
                  </a:lnTo>
                  <a:lnTo>
                    <a:pt x="2577972" y="1697494"/>
                  </a:lnTo>
                  <a:lnTo>
                    <a:pt x="2580813" y="1697494"/>
                  </a:lnTo>
                  <a:lnTo>
                    <a:pt x="2583639" y="1697494"/>
                  </a:lnTo>
                  <a:lnTo>
                    <a:pt x="2586466" y="1697494"/>
                  </a:lnTo>
                  <a:lnTo>
                    <a:pt x="2589307" y="1697494"/>
                  </a:lnTo>
                  <a:lnTo>
                    <a:pt x="2592133" y="1697494"/>
                  </a:lnTo>
                  <a:lnTo>
                    <a:pt x="2594974" y="1697494"/>
                  </a:lnTo>
                  <a:lnTo>
                    <a:pt x="2597801" y="1697494"/>
                  </a:lnTo>
                  <a:lnTo>
                    <a:pt x="2600641" y="1697494"/>
                  </a:lnTo>
                  <a:lnTo>
                    <a:pt x="2603468" y="1697494"/>
                  </a:lnTo>
                  <a:lnTo>
                    <a:pt x="2606309" y="1697494"/>
                  </a:lnTo>
                  <a:lnTo>
                    <a:pt x="2609135" y="1697494"/>
                  </a:lnTo>
                  <a:lnTo>
                    <a:pt x="2611976" y="1697494"/>
                  </a:lnTo>
                  <a:lnTo>
                    <a:pt x="2614803" y="1697494"/>
                  </a:lnTo>
                  <a:lnTo>
                    <a:pt x="2617629" y="1697494"/>
                  </a:lnTo>
                  <a:lnTo>
                    <a:pt x="2620470" y="1697494"/>
                  </a:lnTo>
                  <a:lnTo>
                    <a:pt x="2623297" y="1697494"/>
                  </a:lnTo>
                  <a:lnTo>
                    <a:pt x="2626137" y="1697494"/>
                  </a:lnTo>
                  <a:lnTo>
                    <a:pt x="2628964" y="1697494"/>
                  </a:lnTo>
                  <a:lnTo>
                    <a:pt x="2631805" y="1697494"/>
                  </a:lnTo>
                  <a:lnTo>
                    <a:pt x="2634631" y="1697494"/>
                  </a:lnTo>
                  <a:lnTo>
                    <a:pt x="2637472" y="1697494"/>
                  </a:lnTo>
                  <a:lnTo>
                    <a:pt x="2640299" y="1697494"/>
                  </a:lnTo>
                  <a:lnTo>
                    <a:pt x="2643125" y="1697494"/>
                  </a:lnTo>
                  <a:lnTo>
                    <a:pt x="2645966" y="1697494"/>
                  </a:lnTo>
                  <a:lnTo>
                    <a:pt x="2648793" y="1697494"/>
                  </a:lnTo>
                  <a:lnTo>
                    <a:pt x="2651633" y="1697494"/>
                  </a:lnTo>
                  <a:lnTo>
                    <a:pt x="2654460" y="1697494"/>
                  </a:lnTo>
                  <a:lnTo>
                    <a:pt x="2657301" y="1697494"/>
                  </a:lnTo>
                  <a:lnTo>
                    <a:pt x="2660127" y="1697494"/>
                  </a:lnTo>
                  <a:lnTo>
                    <a:pt x="2662968" y="1697494"/>
                  </a:lnTo>
                  <a:lnTo>
                    <a:pt x="2665795" y="1697494"/>
                  </a:lnTo>
                  <a:lnTo>
                    <a:pt x="2668621" y="1697494"/>
                  </a:lnTo>
                  <a:lnTo>
                    <a:pt x="2671462" y="1697494"/>
                  </a:lnTo>
                  <a:lnTo>
                    <a:pt x="2674289" y="1697494"/>
                  </a:lnTo>
                  <a:lnTo>
                    <a:pt x="2677130" y="1697494"/>
                  </a:lnTo>
                  <a:lnTo>
                    <a:pt x="2679956" y="1697494"/>
                  </a:lnTo>
                  <a:lnTo>
                    <a:pt x="2682797" y="1697494"/>
                  </a:lnTo>
                  <a:lnTo>
                    <a:pt x="2685623" y="1697494"/>
                  </a:lnTo>
                  <a:lnTo>
                    <a:pt x="2688464" y="1697494"/>
                  </a:lnTo>
                  <a:lnTo>
                    <a:pt x="2691291" y="1697494"/>
                  </a:lnTo>
                  <a:lnTo>
                    <a:pt x="2694117" y="1697494"/>
                  </a:lnTo>
                  <a:lnTo>
                    <a:pt x="2696958" y="1697494"/>
                  </a:lnTo>
                  <a:lnTo>
                    <a:pt x="2699785" y="1697494"/>
                  </a:lnTo>
                  <a:lnTo>
                    <a:pt x="2702626" y="1697494"/>
                  </a:lnTo>
                  <a:lnTo>
                    <a:pt x="2705452" y="1697494"/>
                  </a:lnTo>
                  <a:lnTo>
                    <a:pt x="2708293" y="1697494"/>
                  </a:lnTo>
                  <a:lnTo>
                    <a:pt x="2711119" y="1697494"/>
                  </a:lnTo>
                  <a:lnTo>
                    <a:pt x="2713960" y="1697494"/>
                  </a:lnTo>
                  <a:lnTo>
                    <a:pt x="2716787" y="1697494"/>
                  </a:lnTo>
                  <a:lnTo>
                    <a:pt x="2719628" y="1697494"/>
                  </a:lnTo>
                  <a:lnTo>
                    <a:pt x="2722454" y="1697494"/>
                  </a:lnTo>
                  <a:lnTo>
                    <a:pt x="2725281" y="1697494"/>
                  </a:lnTo>
                  <a:lnTo>
                    <a:pt x="2728122" y="1697494"/>
                  </a:lnTo>
                  <a:lnTo>
                    <a:pt x="2730948" y="1697494"/>
                  </a:lnTo>
                  <a:lnTo>
                    <a:pt x="2733789" y="1697494"/>
                  </a:lnTo>
                  <a:lnTo>
                    <a:pt x="2736615" y="1697494"/>
                  </a:lnTo>
                  <a:lnTo>
                    <a:pt x="2739456" y="1697494"/>
                  </a:lnTo>
                  <a:lnTo>
                    <a:pt x="2742283" y="1697494"/>
                  </a:lnTo>
                  <a:lnTo>
                    <a:pt x="2745124" y="1697494"/>
                  </a:lnTo>
                  <a:lnTo>
                    <a:pt x="2747950" y="1697494"/>
                  </a:lnTo>
                  <a:lnTo>
                    <a:pt x="2750777" y="1697494"/>
                  </a:lnTo>
                  <a:lnTo>
                    <a:pt x="2753618" y="1697494"/>
                  </a:lnTo>
                  <a:lnTo>
                    <a:pt x="2756444" y="1697494"/>
                  </a:lnTo>
                  <a:lnTo>
                    <a:pt x="2759285" y="1697494"/>
                  </a:lnTo>
                  <a:lnTo>
                    <a:pt x="2762111" y="1697494"/>
                  </a:lnTo>
                  <a:lnTo>
                    <a:pt x="2764952" y="1697494"/>
                  </a:lnTo>
                  <a:lnTo>
                    <a:pt x="2767779" y="1697494"/>
                  </a:lnTo>
                  <a:lnTo>
                    <a:pt x="2770620" y="1697494"/>
                  </a:lnTo>
                  <a:lnTo>
                    <a:pt x="2773446" y="1697494"/>
                  </a:lnTo>
                  <a:lnTo>
                    <a:pt x="2776273" y="1697494"/>
                  </a:lnTo>
                  <a:lnTo>
                    <a:pt x="2779114" y="1697494"/>
                  </a:lnTo>
                  <a:lnTo>
                    <a:pt x="2781940" y="1697494"/>
                  </a:lnTo>
                  <a:lnTo>
                    <a:pt x="2784781" y="1697494"/>
                  </a:lnTo>
                  <a:lnTo>
                    <a:pt x="2787607" y="1697494"/>
                  </a:lnTo>
                  <a:lnTo>
                    <a:pt x="2790448" y="1697494"/>
                  </a:lnTo>
                  <a:lnTo>
                    <a:pt x="2793275" y="1697494"/>
                  </a:lnTo>
                  <a:lnTo>
                    <a:pt x="2796116" y="1697494"/>
                  </a:lnTo>
                  <a:lnTo>
                    <a:pt x="2798942" y="1697494"/>
                  </a:lnTo>
                  <a:lnTo>
                    <a:pt x="2801783" y="1697494"/>
                  </a:lnTo>
                  <a:lnTo>
                    <a:pt x="2804610" y="1697494"/>
                  </a:lnTo>
                  <a:lnTo>
                    <a:pt x="2807436" y="1697494"/>
                  </a:lnTo>
                  <a:lnTo>
                    <a:pt x="2810277" y="1697494"/>
                  </a:lnTo>
                  <a:lnTo>
                    <a:pt x="2813103" y="1697494"/>
                  </a:lnTo>
                  <a:lnTo>
                    <a:pt x="2815944" y="1697494"/>
                  </a:lnTo>
                  <a:lnTo>
                    <a:pt x="2818771" y="1697494"/>
                  </a:lnTo>
                  <a:lnTo>
                    <a:pt x="2821612" y="1697494"/>
                  </a:lnTo>
                  <a:lnTo>
                    <a:pt x="2824438" y="1697494"/>
                  </a:lnTo>
                  <a:lnTo>
                    <a:pt x="2827279" y="1697494"/>
                  </a:lnTo>
                  <a:lnTo>
                    <a:pt x="2830106" y="1697494"/>
                  </a:lnTo>
                </a:path>
              </a:pathLst>
            </a:custGeom>
            <a:noFill/>
            <a:ln w="1747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C8989ECD-763E-27B7-518B-0F8FADAF8F37}"/>
                </a:ext>
              </a:extLst>
            </p:cNvPr>
            <p:cNvSpPr/>
            <p:nvPr/>
          </p:nvSpPr>
          <p:spPr>
            <a:xfrm>
              <a:off x="4393494" y="2175623"/>
              <a:ext cx="2830105" cy="1697494"/>
            </a:xfrm>
            <a:custGeom>
              <a:avLst/>
              <a:gdLst>
                <a:gd name="connsiteX0" fmla="*/ 0 w 2830105"/>
                <a:gd name="connsiteY0" fmla="*/ 1697494 h 1697494"/>
                <a:gd name="connsiteX1" fmla="*/ 2832 w 2830105"/>
                <a:gd name="connsiteY1" fmla="*/ 1697494 h 1697494"/>
                <a:gd name="connsiteX2" fmla="*/ 5666 w 2830105"/>
                <a:gd name="connsiteY2" fmla="*/ 1697494 h 1697494"/>
                <a:gd name="connsiteX3" fmla="*/ 8498 w 2830105"/>
                <a:gd name="connsiteY3" fmla="*/ 1697494 h 1697494"/>
                <a:gd name="connsiteX4" fmla="*/ 11332 w 2830105"/>
                <a:gd name="connsiteY4" fmla="*/ 1697494 h 1697494"/>
                <a:gd name="connsiteX5" fmla="*/ 14164 w 2830105"/>
                <a:gd name="connsiteY5" fmla="*/ 1697494 h 1697494"/>
                <a:gd name="connsiteX6" fmla="*/ 16998 w 2830105"/>
                <a:gd name="connsiteY6" fmla="*/ 1697494 h 1697494"/>
                <a:gd name="connsiteX7" fmla="*/ 19830 w 2830105"/>
                <a:gd name="connsiteY7" fmla="*/ 1697494 h 1697494"/>
                <a:gd name="connsiteX8" fmla="*/ 22664 w 2830105"/>
                <a:gd name="connsiteY8" fmla="*/ 1697494 h 1697494"/>
                <a:gd name="connsiteX9" fmla="*/ 25496 w 2830105"/>
                <a:gd name="connsiteY9" fmla="*/ 1697494 h 1697494"/>
                <a:gd name="connsiteX10" fmla="*/ 28330 w 2830105"/>
                <a:gd name="connsiteY10" fmla="*/ 1697494 h 1697494"/>
                <a:gd name="connsiteX11" fmla="*/ 31162 w 2830105"/>
                <a:gd name="connsiteY11" fmla="*/ 1697494 h 1697494"/>
                <a:gd name="connsiteX12" fmla="*/ 33996 w 2830105"/>
                <a:gd name="connsiteY12" fmla="*/ 1697494 h 1697494"/>
                <a:gd name="connsiteX13" fmla="*/ 36828 w 2830105"/>
                <a:gd name="connsiteY13" fmla="*/ 1697494 h 1697494"/>
                <a:gd name="connsiteX14" fmla="*/ 39662 w 2830105"/>
                <a:gd name="connsiteY14" fmla="*/ 1697494 h 1697494"/>
                <a:gd name="connsiteX15" fmla="*/ 42494 w 2830105"/>
                <a:gd name="connsiteY15" fmla="*/ 1697494 h 1697494"/>
                <a:gd name="connsiteX16" fmla="*/ 45326 w 2830105"/>
                <a:gd name="connsiteY16" fmla="*/ 1697494 h 1697494"/>
                <a:gd name="connsiteX17" fmla="*/ 48160 w 2830105"/>
                <a:gd name="connsiteY17" fmla="*/ 1697494 h 1697494"/>
                <a:gd name="connsiteX18" fmla="*/ 50992 w 2830105"/>
                <a:gd name="connsiteY18" fmla="*/ 1697494 h 1697494"/>
                <a:gd name="connsiteX19" fmla="*/ 53826 w 2830105"/>
                <a:gd name="connsiteY19" fmla="*/ 1697494 h 1697494"/>
                <a:gd name="connsiteX20" fmla="*/ 56658 w 2830105"/>
                <a:gd name="connsiteY20" fmla="*/ 1697494 h 1697494"/>
                <a:gd name="connsiteX21" fmla="*/ 59492 w 2830105"/>
                <a:gd name="connsiteY21" fmla="*/ 1697494 h 1697494"/>
                <a:gd name="connsiteX22" fmla="*/ 62324 w 2830105"/>
                <a:gd name="connsiteY22" fmla="*/ 1697494 h 1697494"/>
                <a:gd name="connsiteX23" fmla="*/ 65158 w 2830105"/>
                <a:gd name="connsiteY23" fmla="*/ 1697494 h 1697494"/>
                <a:gd name="connsiteX24" fmla="*/ 67990 w 2830105"/>
                <a:gd name="connsiteY24" fmla="*/ 1697494 h 1697494"/>
                <a:gd name="connsiteX25" fmla="*/ 70824 w 2830105"/>
                <a:gd name="connsiteY25" fmla="*/ 1697494 h 1697494"/>
                <a:gd name="connsiteX26" fmla="*/ 73656 w 2830105"/>
                <a:gd name="connsiteY26" fmla="*/ 1697494 h 1697494"/>
                <a:gd name="connsiteX27" fmla="*/ 76490 w 2830105"/>
                <a:gd name="connsiteY27" fmla="*/ 1697494 h 1697494"/>
                <a:gd name="connsiteX28" fmla="*/ 79322 w 2830105"/>
                <a:gd name="connsiteY28" fmla="*/ 1697494 h 1697494"/>
                <a:gd name="connsiteX29" fmla="*/ 82155 w 2830105"/>
                <a:gd name="connsiteY29" fmla="*/ 1697494 h 1697494"/>
                <a:gd name="connsiteX30" fmla="*/ 84988 w 2830105"/>
                <a:gd name="connsiteY30" fmla="*/ 1697494 h 1697494"/>
                <a:gd name="connsiteX31" fmla="*/ 87821 w 2830105"/>
                <a:gd name="connsiteY31" fmla="*/ 1697494 h 1697494"/>
                <a:gd name="connsiteX32" fmla="*/ 90654 w 2830105"/>
                <a:gd name="connsiteY32" fmla="*/ 1697494 h 1697494"/>
                <a:gd name="connsiteX33" fmla="*/ 93487 w 2830105"/>
                <a:gd name="connsiteY33" fmla="*/ 1697494 h 1697494"/>
                <a:gd name="connsiteX34" fmla="*/ 96320 w 2830105"/>
                <a:gd name="connsiteY34" fmla="*/ 1697494 h 1697494"/>
                <a:gd name="connsiteX35" fmla="*/ 99153 w 2830105"/>
                <a:gd name="connsiteY35" fmla="*/ 1697494 h 1697494"/>
                <a:gd name="connsiteX36" fmla="*/ 101986 w 2830105"/>
                <a:gd name="connsiteY36" fmla="*/ 1697494 h 1697494"/>
                <a:gd name="connsiteX37" fmla="*/ 104819 w 2830105"/>
                <a:gd name="connsiteY37" fmla="*/ 1697494 h 1697494"/>
                <a:gd name="connsiteX38" fmla="*/ 107651 w 2830105"/>
                <a:gd name="connsiteY38" fmla="*/ 1697494 h 1697494"/>
                <a:gd name="connsiteX39" fmla="*/ 110484 w 2830105"/>
                <a:gd name="connsiteY39" fmla="*/ 1697494 h 1697494"/>
                <a:gd name="connsiteX40" fmla="*/ 113317 w 2830105"/>
                <a:gd name="connsiteY40" fmla="*/ 1697494 h 1697494"/>
                <a:gd name="connsiteX41" fmla="*/ 116150 w 2830105"/>
                <a:gd name="connsiteY41" fmla="*/ 1697494 h 1697494"/>
                <a:gd name="connsiteX42" fmla="*/ 118983 w 2830105"/>
                <a:gd name="connsiteY42" fmla="*/ 1697494 h 1697494"/>
                <a:gd name="connsiteX43" fmla="*/ 121816 w 2830105"/>
                <a:gd name="connsiteY43" fmla="*/ 1697494 h 1697494"/>
                <a:gd name="connsiteX44" fmla="*/ 124649 w 2830105"/>
                <a:gd name="connsiteY44" fmla="*/ 1697494 h 1697494"/>
                <a:gd name="connsiteX45" fmla="*/ 127482 w 2830105"/>
                <a:gd name="connsiteY45" fmla="*/ 1697494 h 1697494"/>
                <a:gd name="connsiteX46" fmla="*/ 130315 w 2830105"/>
                <a:gd name="connsiteY46" fmla="*/ 1697494 h 1697494"/>
                <a:gd name="connsiteX47" fmla="*/ 133147 w 2830105"/>
                <a:gd name="connsiteY47" fmla="*/ 1697494 h 1697494"/>
                <a:gd name="connsiteX48" fmla="*/ 135981 w 2830105"/>
                <a:gd name="connsiteY48" fmla="*/ 1697494 h 1697494"/>
                <a:gd name="connsiteX49" fmla="*/ 138813 w 2830105"/>
                <a:gd name="connsiteY49" fmla="*/ 1697494 h 1697494"/>
                <a:gd name="connsiteX50" fmla="*/ 141647 w 2830105"/>
                <a:gd name="connsiteY50" fmla="*/ 1697494 h 1697494"/>
                <a:gd name="connsiteX51" fmla="*/ 144479 w 2830105"/>
                <a:gd name="connsiteY51" fmla="*/ 1697494 h 1697494"/>
                <a:gd name="connsiteX52" fmla="*/ 147313 w 2830105"/>
                <a:gd name="connsiteY52" fmla="*/ 1697494 h 1697494"/>
                <a:gd name="connsiteX53" fmla="*/ 150145 w 2830105"/>
                <a:gd name="connsiteY53" fmla="*/ 1697494 h 1697494"/>
                <a:gd name="connsiteX54" fmla="*/ 152979 w 2830105"/>
                <a:gd name="connsiteY54" fmla="*/ 1697494 h 1697494"/>
                <a:gd name="connsiteX55" fmla="*/ 155811 w 2830105"/>
                <a:gd name="connsiteY55" fmla="*/ 1697494 h 1697494"/>
                <a:gd name="connsiteX56" fmla="*/ 158645 w 2830105"/>
                <a:gd name="connsiteY56" fmla="*/ 1697494 h 1697494"/>
                <a:gd name="connsiteX57" fmla="*/ 161477 w 2830105"/>
                <a:gd name="connsiteY57" fmla="*/ 1697494 h 1697494"/>
                <a:gd name="connsiteX58" fmla="*/ 164311 w 2830105"/>
                <a:gd name="connsiteY58" fmla="*/ 1697494 h 1697494"/>
                <a:gd name="connsiteX59" fmla="*/ 167143 w 2830105"/>
                <a:gd name="connsiteY59" fmla="*/ 1697494 h 1697494"/>
                <a:gd name="connsiteX60" fmla="*/ 169975 w 2830105"/>
                <a:gd name="connsiteY60" fmla="*/ 1697494 h 1697494"/>
                <a:gd name="connsiteX61" fmla="*/ 172809 w 2830105"/>
                <a:gd name="connsiteY61" fmla="*/ 1697494 h 1697494"/>
                <a:gd name="connsiteX62" fmla="*/ 175641 w 2830105"/>
                <a:gd name="connsiteY62" fmla="*/ 1697494 h 1697494"/>
                <a:gd name="connsiteX63" fmla="*/ 178475 w 2830105"/>
                <a:gd name="connsiteY63" fmla="*/ 1697494 h 1697494"/>
                <a:gd name="connsiteX64" fmla="*/ 181307 w 2830105"/>
                <a:gd name="connsiteY64" fmla="*/ 1697494 h 1697494"/>
                <a:gd name="connsiteX65" fmla="*/ 184141 w 2830105"/>
                <a:gd name="connsiteY65" fmla="*/ 1697494 h 1697494"/>
                <a:gd name="connsiteX66" fmla="*/ 186973 w 2830105"/>
                <a:gd name="connsiteY66" fmla="*/ 1697494 h 1697494"/>
                <a:gd name="connsiteX67" fmla="*/ 189807 w 2830105"/>
                <a:gd name="connsiteY67" fmla="*/ 1697494 h 1697494"/>
                <a:gd name="connsiteX68" fmla="*/ 192639 w 2830105"/>
                <a:gd name="connsiteY68" fmla="*/ 1697494 h 1697494"/>
                <a:gd name="connsiteX69" fmla="*/ 195473 w 2830105"/>
                <a:gd name="connsiteY69" fmla="*/ 1697494 h 1697494"/>
                <a:gd name="connsiteX70" fmla="*/ 198305 w 2830105"/>
                <a:gd name="connsiteY70" fmla="*/ 1697494 h 1697494"/>
                <a:gd name="connsiteX71" fmla="*/ 201139 w 2830105"/>
                <a:gd name="connsiteY71" fmla="*/ 1697494 h 1697494"/>
                <a:gd name="connsiteX72" fmla="*/ 203971 w 2830105"/>
                <a:gd name="connsiteY72" fmla="*/ 1697494 h 1697494"/>
                <a:gd name="connsiteX73" fmla="*/ 206805 w 2830105"/>
                <a:gd name="connsiteY73" fmla="*/ 1697494 h 1697494"/>
                <a:gd name="connsiteX74" fmla="*/ 209637 w 2830105"/>
                <a:gd name="connsiteY74" fmla="*/ 1697494 h 1697494"/>
                <a:gd name="connsiteX75" fmla="*/ 212471 w 2830105"/>
                <a:gd name="connsiteY75" fmla="*/ 1697494 h 1697494"/>
                <a:gd name="connsiteX76" fmla="*/ 215303 w 2830105"/>
                <a:gd name="connsiteY76" fmla="*/ 1697494 h 1697494"/>
                <a:gd name="connsiteX77" fmla="*/ 218137 w 2830105"/>
                <a:gd name="connsiteY77" fmla="*/ 1697494 h 1697494"/>
                <a:gd name="connsiteX78" fmla="*/ 220969 w 2830105"/>
                <a:gd name="connsiteY78" fmla="*/ 1697494 h 1697494"/>
                <a:gd name="connsiteX79" fmla="*/ 223803 w 2830105"/>
                <a:gd name="connsiteY79" fmla="*/ 1697494 h 1697494"/>
                <a:gd name="connsiteX80" fmla="*/ 226635 w 2830105"/>
                <a:gd name="connsiteY80" fmla="*/ 1697494 h 1697494"/>
                <a:gd name="connsiteX81" fmla="*/ 229469 w 2830105"/>
                <a:gd name="connsiteY81" fmla="*/ 1697494 h 1697494"/>
                <a:gd name="connsiteX82" fmla="*/ 232301 w 2830105"/>
                <a:gd name="connsiteY82" fmla="*/ 1697494 h 1697494"/>
                <a:gd name="connsiteX83" fmla="*/ 235133 w 2830105"/>
                <a:gd name="connsiteY83" fmla="*/ 1697494 h 1697494"/>
                <a:gd name="connsiteX84" fmla="*/ 237967 w 2830105"/>
                <a:gd name="connsiteY84" fmla="*/ 1697494 h 1697494"/>
                <a:gd name="connsiteX85" fmla="*/ 240799 w 2830105"/>
                <a:gd name="connsiteY85" fmla="*/ 1697494 h 1697494"/>
                <a:gd name="connsiteX86" fmla="*/ 243633 w 2830105"/>
                <a:gd name="connsiteY86" fmla="*/ 1697494 h 1697494"/>
                <a:gd name="connsiteX87" fmla="*/ 246465 w 2830105"/>
                <a:gd name="connsiteY87" fmla="*/ 1697494 h 1697494"/>
                <a:gd name="connsiteX88" fmla="*/ 249299 w 2830105"/>
                <a:gd name="connsiteY88" fmla="*/ 1697494 h 1697494"/>
                <a:gd name="connsiteX89" fmla="*/ 252131 w 2830105"/>
                <a:gd name="connsiteY89" fmla="*/ 1697494 h 1697494"/>
                <a:gd name="connsiteX90" fmla="*/ 254965 w 2830105"/>
                <a:gd name="connsiteY90" fmla="*/ 1697494 h 1697494"/>
                <a:gd name="connsiteX91" fmla="*/ 257797 w 2830105"/>
                <a:gd name="connsiteY91" fmla="*/ 1697494 h 1697494"/>
                <a:gd name="connsiteX92" fmla="*/ 260630 w 2830105"/>
                <a:gd name="connsiteY92" fmla="*/ 1697494 h 1697494"/>
                <a:gd name="connsiteX93" fmla="*/ 263463 w 2830105"/>
                <a:gd name="connsiteY93" fmla="*/ 1697494 h 1697494"/>
                <a:gd name="connsiteX94" fmla="*/ 266296 w 2830105"/>
                <a:gd name="connsiteY94" fmla="*/ 1697494 h 1697494"/>
                <a:gd name="connsiteX95" fmla="*/ 269129 w 2830105"/>
                <a:gd name="connsiteY95" fmla="*/ 1697494 h 1697494"/>
                <a:gd name="connsiteX96" fmla="*/ 271962 w 2830105"/>
                <a:gd name="connsiteY96" fmla="*/ 1697494 h 1697494"/>
                <a:gd name="connsiteX97" fmla="*/ 274795 w 2830105"/>
                <a:gd name="connsiteY97" fmla="*/ 1697494 h 1697494"/>
                <a:gd name="connsiteX98" fmla="*/ 277628 w 2830105"/>
                <a:gd name="connsiteY98" fmla="*/ 1697494 h 1697494"/>
                <a:gd name="connsiteX99" fmla="*/ 280461 w 2830105"/>
                <a:gd name="connsiteY99" fmla="*/ 1697494 h 1697494"/>
                <a:gd name="connsiteX100" fmla="*/ 283294 w 2830105"/>
                <a:gd name="connsiteY100" fmla="*/ 1697494 h 1697494"/>
                <a:gd name="connsiteX101" fmla="*/ 286126 w 2830105"/>
                <a:gd name="connsiteY101" fmla="*/ 1697494 h 1697494"/>
                <a:gd name="connsiteX102" fmla="*/ 288960 w 2830105"/>
                <a:gd name="connsiteY102" fmla="*/ 1697494 h 1697494"/>
                <a:gd name="connsiteX103" fmla="*/ 291792 w 2830105"/>
                <a:gd name="connsiteY103" fmla="*/ 1697494 h 1697494"/>
                <a:gd name="connsiteX104" fmla="*/ 294626 w 2830105"/>
                <a:gd name="connsiteY104" fmla="*/ 1697494 h 1697494"/>
                <a:gd name="connsiteX105" fmla="*/ 297458 w 2830105"/>
                <a:gd name="connsiteY105" fmla="*/ 1697494 h 1697494"/>
                <a:gd name="connsiteX106" fmla="*/ 300291 w 2830105"/>
                <a:gd name="connsiteY106" fmla="*/ 1697494 h 1697494"/>
                <a:gd name="connsiteX107" fmla="*/ 303124 w 2830105"/>
                <a:gd name="connsiteY107" fmla="*/ 1697494 h 1697494"/>
                <a:gd name="connsiteX108" fmla="*/ 305957 w 2830105"/>
                <a:gd name="connsiteY108" fmla="*/ 1697494 h 1697494"/>
                <a:gd name="connsiteX109" fmla="*/ 308790 w 2830105"/>
                <a:gd name="connsiteY109" fmla="*/ 1697494 h 1697494"/>
                <a:gd name="connsiteX110" fmla="*/ 311622 w 2830105"/>
                <a:gd name="connsiteY110" fmla="*/ 1697494 h 1697494"/>
                <a:gd name="connsiteX111" fmla="*/ 314456 w 2830105"/>
                <a:gd name="connsiteY111" fmla="*/ 1697494 h 1697494"/>
                <a:gd name="connsiteX112" fmla="*/ 317288 w 2830105"/>
                <a:gd name="connsiteY112" fmla="*/ 1697494 h 1697494"/>
                <a:gd name="connsiteX113" fmla="*/ 320122 w 2830105"/>
                <a:gd name="connsiteY113" fmla="*/ 1697494 h 1697494"/>
                <a:gd name="connsiteX114" fmla="*/ 322954 w 2830105"/>
                <a:gd name="connsiteY114" fmla="*/ 1697494 h 1697494"/>
                <a:gd name="connsiteX115" fmla="*/ 325788 w 2830105"/>
                <a:gd name="connsiteY115" fmla="*/ 1697494 h 1697494"/>
                <a:gd name="connsiteX116" fmla="*/ 328620 w 2830105"/>
                <a:gd name="connsiteY116" fmla="*/ 1697494 h 1697494"/>
                <a:gd name="connsiteX117" fmla="*/ 331454 w 2830105"/>
                <a:gd name="connsiteY117" fmla="*/ 1697494 h 1697494"/>
                <a:gd name="connsiteX118" fmla="*/ 334286 w 2830105"/>
                <a:gd name="connsiteY118" fmla="*/ 1697494 h 1697494"/>
                <a:gd name="connsiteX119" fmla="*/ 337120 w 2830105"/>
                <a:gd name="connsiteY119" fmla="*/ 1697494 h 1697494"/>
                <a:gd name="connsiteX120" fmla="*/ 339952 w 2830105"/>
                <a:gd name="connsiteY120" fmla="*/ 1697494 h 1697494"/>
                <a:gd name="connsiteX121" fmla="*/ 342786 w 2830105"/>
                <a:gd name="connsiteY121" fmla="*/ 1697494 h 1697494"/>
                <a:gd name="connsiteX122" fmla="*/ 345618 w 2830105"/>
                <a:gd name="connsiteY122" fmla="*/ 1697494 h 1697494"/>
                <a:gd name="connsiteX123" fmla="*/ 348452 w 2830105"/>
                <a:gd name="connsiteY123" fmla="*/ 1697494 h 1697494"/>
                <a:gd name="connsiteX124" fmla="*/ 351284 w 2830105"/>
                <a:gd name="connsiteY124" fmla="*/ 1697494 h 1697494"/>
                <a:gd name="connsiteX125" fmla="*/ 354118 w 2830105"/>
                <a:gd name="connsiteY125" fmla="*/ 1697494 h 1697494"/>
                <a:gd name="connsiteX126" fmla="*/ 356950 w 2830105"/>
                <a:gd name="connsiteY126" fmla="*/ 1697494 h 1697494"/>
                <a:gd name="connsiteX127" fmla="*/ 359782 w 2830105"/>
                <a:gd name="connsiteY127" fmla="*/ 1697494 h 1697494"/>
                <a:gd name="connsiteX128" fmla="*/ 362616 w 2830105"/>
                <a:gd name="connsiteY128" fmla="*/ 1697494 h 1697494"/>
                <a:gd name="connsiteX129" fmla="*/ 365448 w 2830105"/>
                <a:gd name="connsiteY129" fmla="*/ 1697494 h 1697494"/>
                <a:gd name="connsiteX130" fmla="*/ 368282 w 2830105"/>
                <a:gd name="connsiteY130" fmla="*/ 1697494 h 1697494"/>
                <a:gd name="connsiteX131" fmla="*/ 371114 w 2830105"/>
                <a:gd name="connsiteY131" fmla="*/ 1697494 h 1697494"/>
                <a:gd name="connsiteX132" fmla="*/ 373948 w 2830105"/>
                <a:gd name="connsiteY132" fmla="*/ 1697494 h 1697494"/>
                <a:gd name="connsiteX133" fmla="*/ 376780 w 2830105"/>
                <a:gd name="connsiteY133" fmla="*/ 1697494 h 1697494"/>
                <a:gd name="connsiteX134" fmla="*/ 379614 w 2830105"/>
                <a:gd name="connsiteY134" fmla="*/ 1697494 h 1697494"/>
                <a:gd name="connsiteX135" fmla="*/ 382446 w 2830105"/>
                <a:gd name="connsiteY135" fmla="*/ 1697494 h 1697494"/>
                <a:gd name="connsiteX136" fmla="*/ 385280 w 2830105"/>
                <a:gd name="connsiteY136" fmla="*/ 1697494 h 1697494"/>
                <a:gd name="connsiteX137" fmla="*/ 388112 w 2830105"/>
                <a:gd name="connsiteY137" fmla="*/ 1697494 h 1697494"/>
                <a:gd name="connsiteX138" fmla="*/ 390946 w 2830105"/>
                <a:gd name="connsiteY138" fmla="*/ 1697494 h 1697494"/>
                <a:gd name="connsiteX139" fmla="*/ 393778 w 2830105"/>
                <a:gd name="connsiteY139" fmla="*/ 1697494 h 1697494"/>
                <a:gd name="connsiteX140" fmla="*/ 396612 w 2830105"/>
                <a:gd name="connsiteY140" fmla="*/ 1697494 h 1697494"/>
                <a:gd name="connsiteX141" fmla="*/ 399444 w 2830105"/>
                <a:gd name="connsiteY141" fmla="*/ 1697494 h 1697494"/>
                <a:gd name="connsiteX142" fmla="*/ 402278 w 2830105"/>
                <a:gd name="connsiteY142" fmla="*/ 1697494 h 1697494"/>
                <a:gd name="connsiteX143" fmla="*/ 405110 w 2830105"/>
                <a:gd name="connsiteY143" fmla="*/ 1697494 h 1697494"/>
                <a:gd name="connsiteX144" fmla="*/ 407944 w 2830105"/>
                <a:gd name="connsiteY144" fmla="*/ 1697494 h 1697494"/>
                <a:gd name="connsiteX145" fmla="*/ 410776 w 2830105"/>
                <a:gd name="connsiteY145" fmla="*/ 1697494 h 1697494"/>
                <a:gd name="connsiteX146" fmla="*/ 413609 w 2830105"/>
                <a:gd name="connsiteY146" fmla="*/ 1697494 h 1697494"/>
                <a:gd name="connsiteX147" fmla="*/ 416442 w 2830105"/>
                <a:gd name="connsiteY147" fmla="*/ 1697494 h 1697494"/>
                <a:gd name="connsiteX148" fmla="*/ 419275 w 2830105"/>
                <a:gd name="connsiteY148" fmla="*/ 1697494 h 1697494"/>
                <a:gd name="connsiteX149" fmla="*/ 422108 w 2830105"/>
                <a:gd name="connsiteY149" fmla="*/ 1697494 h 1697494"/>
                <a:gd name="connsiteX150" fmla="*/ 424940 w 2830105"/>
                <a:gd name="connsiteY150" fmla="*/ 1697494 h 1697494"/>
                <a:gd name="connsiteX151" fmla="*/ 427774 w 2830105"/>
                <a:gd name="connsiteY151" fmla="*/ 1697494 h 1697494"/>
                <a:gd name="connsiteX152" fmla="*/ 430606 w 2830105"/>
                <a:gd name="connsiteY152" fmla="*/ 1697494 h 1697494"/>
                <a:gd name="connsiteX153" fmla="*/ 433440 w 2830105"/>
                <a:gd name="connsiteY153" fmla="*/ 1697494 h 1697494"/>
                <a:gd name="connsiteX154" fmla="*/ 436272 w 2830105"/>
                <a:gd name="connsiteY154" fmla="*/ 1697494 h 1697494"/>
                <a:gd name="connsiteX155" fmla="*/ 439105 w 2830105"/>
                <a:gd name="connsiteY155" fmla="*/ 1697494 h 1697494"/>
                <a:gd name="connsiteX156" fmla="*/ 441938 w 2830105"/>
                <a:gd name="connsiteY156" fmla="*/ 1697494 h 1697494"/>
                <a:gd name="connsiteX157" fmla="*/ 444771 w 2830105"/>
                <a:gd name="connsiteY157" fmla="*/ 1697494 h 1697494"/>
                <a:gd name="connsiteX158" fmla="*/ 447604 w 2830105"/>
                <a:gd name="connsiteY158" fmla="*/ 1697494 h 1697494"/>
                <a:gd name="connsiteX159" fmla="*/ 450437 w 2830105"/>
                <a:gd name="connsiteY159" fmla="*/ 1697494 h 1697494"/>
                <a:gd name="connsiteX160" fmla="*/ 453270 w 2830105"/>
                <a:gd name="connsiteY160" fmla="*/ 1697494 h 1697494"/>
                <a:gd name="connsiteX161" fmla="*/ 456103 w 2830105"/>
                <a:gd name="connsiteY161" fmla="*/ 1697494 h 1697494"/>
                <a:gd name="connsiteX162" fmla="*/ 458936 w 2830105"/>
                <a:gd name="connsiteY162" fmla="*/ 1697494 h 1697494"/>
                <a:gd name="connsiteX163" fmla="*/ 461769 w 2830105"/>
                <a:gd name="connsiteY163" fmla="*/ 1697494 h 1697494"/>
                <a:gd name="connsiteX164" fmla="*/ 464601 w 2830105"/>
                <a:gd name="connsiteY164" fmla="*/ 1697494 h 1697494"/>
                <a:gd name="connsiteX165" fmla="*/ 467435 w 2830105"/>
                <a:gd name="connsiteY165" fmla="*/ 1697494 h 1697494"/>
                <a:gd name="connsiteX166" fmla="*/ 470267 w 2830105"/>
                <a:gd name="connsiteY166" fmla="*/ 1697494 h 1697494"/>
                <a:gd name="connsiteX167" fmla="*/ 473101 w 2830105"/>
                <a:gd name="connsiteY167" fmla="*/ 1697494 h 1697494"/>
                <a:gd name="connsiteX168" fmla="*/ 475933 w 2830105"/>
                <a:gd name="connsiteY168" fmla="*/ 1697494 h 1697494"/>
                <a:gd name="connsiteX169" fmla="*/ 478767 w 2830105"/>
                <a:gd name="connsiteY169" fmla="*/ 1697494 h 1697494"/>
                <a:gd name="connsiteX170" fmla="*/ 481599 w 2830105"/>
                <a:gd name="connsiteY170" fmla="*/ 1697494 h 1697494"/>
                <a:gd name="connsiteX171" fmla="*/ 484433 w 2830105"/>
                <a:gd name="connsiteY171" fmla="*/ 1697494 h 1697494"/>
                <a:gd name="connsiteX172" fmla="*/ 487265 w 2830105"/>
                <a:gd name="connsiteY172" fmla="*/ 1697494 h 1697494"/>
                <a:gd name="connsiteX173" fmla="*/ 490097 w 2830105"/>
                <a:gd name="connsiteY173" fmla="*/ 1697494 h 1697494"/>
                <a:gd name="connsiteX174" fmla="*/ 492931 w 2830105"/>
                <a:gd name="connsiteY174" fmla="*/ 1697494 h 1697494"/>
                <a:gd name="connsiteX175" fmla="*/ 495763 w 2830105"/>
                <a:gd name="connsiteY175" fmla="*/ 1697494 h 1697494"/>
                <a:gd name="connsiteX176" fmla="*/ 498597 w 2830105"/>
                <a:gd name="connsiteY176" fmla="*/ 1697494 h 1697494"/>
                <a:gd name="connsiteX177" fmla="*/ 501429 w 2830105"/>
                <a:gd name="connsiteY177" fmla="*/ 1697494 h 1697494"/>
                <a:gd name="connsiteX178" fmla="*/ 504263 w 2830105"/>
                <a:gd name="connsiteY178" fmla="*/ 1697494 h 1697494"/>
                <a:gd name="connsiteX179" fmla="*/ 507095 w 2830105"/>
                <a:gd name="connsiteY179" fmla="*/ 1697494 h 1697494"/>
                <a:gd name="connsiteX180" fmla="*/ 509929 w 2830105"/>
                <a:gd name="connsiteY180" fmla="*/ 1697494 h 1697494"/>
                <a:gd name="connsiteX181" fmla="*/ 512761 w 2830105"/>
                <a:gd name="connsiteY181" fmla="*/ 1697494 h 1697494"/>
                <a:gd name="connsiteX182" fmla="*/ 515595 w 2830105"/>
                <a:gd name="connsiteY182" fmla="*/ 1697494 h 1697494"/>
                <a:gd name="connsiteX183" fmla="*/ 518427 w 2830105"/>
                <a:gd name="connsiteY183" fmla="*/ 1697494 h 1697494"/>
                <a:gd name="connsiteX184" fmla="*/ 521261 w 2830105"/>
                <a:gd name="connsiteY184" fmla="*/ 1697494 h 1697494"/>
                <a:gd name="connsiteX185" fmla="*/ 524093 w 2830105"/>
                <a:gd name="connsiteY185" fmla="*/ 1697494 h 1697494"/>
                <a:gd name="connsiteX186" fmla="*/ 526927 w 2830105"/>
                <a:gd name="connsiteY186" fmla="*/ 1697494 h 1697494"/>
                <a:gd name="connsiteX187" fmla="*/ 529759 w 2830105"/>
                <a:gd name="connsiteY187" fmla="*/ 1697494 h 1697494"/>
                <a:gd name="connsiteX188" fmla="*/ 532593 w 2830105"/>
                <a:gd name="connsiteY188" fmla="*/ 1697494 h 1697494"/>
                <a:gd name="connsiteX189" fmla="*/ 535425 w 2830105"/>
                <a:gd name="connsiteY189" fmla="*/ 1697494 h 1697494"/>
                <a:gd name="connsiteX190" fmla="*/ 538259 w 2830105"/>
                <a:gd name="connsiteY190" fmla="*/ 1697494 h 1697494"/>
                <a:gd name="connsiteX191" fmla="*/ 541091 w 2830105"/>
                <a:gd name="connsiteY191" fmla="*/ 1697494 h 1697494"/>
                <a:gd name="connsiteX192" fmla="*/ 543925 w 2830105"/>
                <a:gd name="connsiteY192" fmla="*/ 1697494 h 1697494"/>
                <a:gd name="connsiteX193" fmla="*/ 546757 w 2830105"/>
                <a:gd name="connsiteY193" fmla="*/ 1697494 h 1697494"/>
                <a:gd name="connsiteX194" fmla="*/ 549589 w 2830105"/>
                <a:gd name="connsiteY194" fmla="*/ 1697494 h 1697494"/>
                <a:gd name="connsiteX195" fmla="*/ 552423 w 2830105"/>
                <a:gd name="connsiteY195" fmla="*/ 1697494 h 1697494"/>
                <a:gd name="connsiteX196" fmla="*/ 555255 w 2830105"/>
                <a:gd name="connsiteY196" fmla="*/ 1697494 h 1697494"/>
                <a:gd name="connsiteX197" fmla="*/ 558089 w 2830105"/>
                <a:gd name="connsiteY197" fmla="*/ 1697494 h 1697494"/>
                <a:gd name="connsiteX198" fmla="*/ 560921 w 2830105"/>
                <a:gd name="connsiteY198" fmla="*/ 1697494 h 1697494"/>
                <a:gd name="connsiteX199" fmla="*/ 563755 w 2830105"/>
                <a:gd name="connsiteY199" fmla="*/ 1697494 h 1697494"/>
                <a:gd name="connsiteX200" fmla="*/ 566587 w 2830105"/>
                <a:gd name="connsiteY200" fmla="*/ 1697494 h 1697494"/>
                <a:gd name="connsiteX201" fmla="*/ 569421 w 2830105"/>
                <a:gd name="connsiteY201" fmla="*/ 1697494 h 1697494"/>
                <a:gd name="connsiteX202" fmla="*/ 572253 w 2830105"/>
                <a:gd name="connsiteY202" fmla="*/ 1697494 h 1697494"/>
                <a:gd name="connsiteX203" fmla="*/ 575087 w 2830105"/>
                <a:gd name="connsiteY203" fmla="*/ 1697494 h 1697494"/>
                <a:gd name="connsiteX204" fmla="*/ 577919 w 2830105"/>
                <a:gd name="connsiteY204" fmla="*/ 1697494 h 1697494"/>
                <a:gd name="connsiteX205" fmla="*/ 580753 w 2830105"/>
                <a:gd name="connsiteY205" fmla="*/ 1697494 h 1697494"/>
                <a:gd name="connsiteX206" fmla="*/ 583585 w 2830105"/>
                <a:gd name="connsiteY206" fmla="*/ 1697494 h 1697494"/>
                <a:gd name="connsiteX207" fmla="*/ 586419 w 2830105"/>
                <a:gd name="connsiteY207" fmla="*/ 1697494 h 1697494"/>
                <a:gd name="connsiteX208" fmla="*/ 589251 w 2830105"/>
                <a:gd name="connsiteY208" fmla="*/ 1697494 h 1697494"/>
                <a:gd name="connsiteX209" fmla="*/ 592084 w 2830105"/>
                <a:gd name="connsiteY209" fmla="*/ 1697494 h 1697494"/>
                <a:gd name="connsiteX210" fmla="*/ 594917 w 2830105"/>
                <a:gd name="connsiteY210" fmla="*/ 1697494 h 1697494"/>
                <a:gd name="connsiteX211" fmla="*/ 597750 w 2830105"/>
                <a:gd name="connsiteY211" fmla="*/ 1697494 h 1697494"/>
                <a:gd name="connsiteX212" fmla="*/ 600583 w 2830105"/>
                <a:gd name="connsiteY212" fmla="*/ 1697494 h 1697494"/>
                <a:gd name="connsiteX213" fmla="*/ 603416 w 2830105"/>
                <a:gd name="connsiteY213" fmla="*/ 1697494 h 1697494"/>
                <a:gd name="connsiteX214" fmla="*/ 606249 w 2830105"/>
                <a:gd name="connsiteY214" fmla="*/ 1697494 h 1697494"/>
                <a:gd name="connsiteX215" fmla="*/ 609082 w 2830105"/>
                <a:gd name="connsiteY215" fmla="*/ 1697494 h 1697494"/>
                <a:gd name="connsiteX216" fmla="*/ 611915 w 2830105"/>
                <a:gd name="connsiteY216" fmla="*/ 1697494 h 1697494"/>
                <a:gd name="connsiteX217" fmla="*/ 614747 w 2830105"/>
                <a:gd name="connsiteY217" fmla="*/ 1697494 h 1697494"/>
                <a:gd name="connsiteX218" fmla="*/ 617581 w 2830105"/>
                <a:gd name="connsiteY218" fmla="*/ 1697494 h 1697494"/>
                <a:gd name="connsiteX219" fmla="*/ 620413 w 2830105"/>
                <a:gd name="connsiteY219" fmla="*/ 1697494 h 1697494"/>
                <a:gd name="connsiteX220" fmla="*/ 623246 w 2830105"/>
                <a:gd name="connsiteY220" fmla="*/ 1697494 h 1697494"/>
                <a:gd name="connsiteX221" fmla="*/ 626079 w 2830105"/>
                <a:gd name="connsiteY221" fmla="*/ 1697494 h 1697494"/>
                <a:gd name="connsiteX222" fmla="*/ 628912 w 2830105"/>
                <a:gd name="connsiteY222" fmla="*/ 1697494 h 1697494"/>
                <a:gd name="connsiteX223" fmla="*/ 631745 w 2830105"/>
                <a:gd name="connsiteY223" fmla="*/ 1697494 h 1697494"/>
                <a:gd name="connsiteX224" fmla="*/ 634578 w 2830105"/>
                <a:gd name="connsiteY224" fmla="*/ 1697494 h 1697494"/>
                <a:gd name="connsiteX225" fmla="*/ 637411 w 2830105"/>
                <a:gd name="connsiteY225" fmla="*/ 1697494 h 1697494"/>
                <a:gd name="connsiteX226" fmla="*/ 640244 w 2830105"/>
                <a:gd name="connsiteY226" fmla="*/ 1697494 h 1697494"/>
                <a:gd name="connsiteX227" fmla="*/ 643077 w 2830105"/>
                <a:gd name="connsiteY227" fmla="*/ 1697494 h 1697494"/>
                <a:gd name="connsiteX228" fmla="*/ 645910 w 2830105"/>
                <a:gd name="connsiteY228" fmla="*/ 1697494 h 1697494"/>
                <a:gd name="connsiteX229" fmla="*/ 648742 w 2830105"/>
                <a:gd name="connsiteY229" fmla="*/ 1697494 h 1697494"/>
                <a:gd name="connsiteX230" fmla="*/ 651576 w 2830105"/>
                <a:gd name="connsiteY230" fmla="*/ 1697494 h 1697494"/>
                <a:gd name="connsiteX231" fmla="*/ 654408 w 2830105"/>
                <a:gd name="connsiteY231" fmla="*/ 1697494 h 1697494"/>
                <a:gd name="connsiteX232" fmla="*/ 657242 w 2830105"/>
                <a:gd name="connsiteY232" fmla="*/ 1697494 h 1697494"/>
                <a:gd name="connsiteX233" fmla="*/ 660074 w 2830105"/>
                <a:gd name="connsiteY233" fmla="*/ 1697494 h 1697494"/>
                <a:gd name="connsiteX234" fmla="*/ 662908 w 2830105"/>
                <a:gd name="connsiteY234" fmla="*/ 1697494 h 1697494"/>
                <a:gd name="connsiteX235" fmla="*/ 665740 w 2830105"/>
                <a:gd name="connsiteY235" fmla="*/ 1697494 h 1697494"/>
                <a:gd name="connsiteX236" fmla="*/ 668574 w 2830105"/>
                <a:gd name="connsiteY236" fmla="*/ 1697494 h 1697494"/>
                <a:gd name="connsiteX237" fmla="*/ 671406 w 2830105"/>
                <a:gd name="connsiteY237" fmla="*/ 1697494 h 1697494"/>
                <a:gd name="connsiteX238" fmla="*/ 674238 w 2830105"/>
                <a:gd name="connsiteY238" fmla="*/ 1697494 h 1697494"/>
                <a:gd name="connsiteX239" fmla="*/ 677072 w 2830105"/>
                <a:gd name="connsiteY239" fmla="*/ 1697494 h 1697494"/>
                <a:gd name="connsiteX240" fmla="*/ 679904 w 2830105"/>
                <a:gd name="connsiteY240" fmla="*/ 1697494 h 1697494"/>
                <a:gd name="connsiteX241" fmla="*/ 682738 w 2830105"/>
                <a:gd name="connsiteY241" fmla="*/ 1697494 h 1697494"/>
                <a:gd name="connsiteX242" fmla="*/ 685570 w 2830105"/>
                <a:gd name="connsiteY242" fmla="*/ 1697494 h 1697494"/>
                <a:gd name="connsiteX243" fmla="*/ 688404 w 2830105"/>
                <a:gd name="connsiteY243" fmla="*/ 1697494 h 1697494"/>
                <a:gd name="connsiteX244" fmla="*/ 691236 w 2830105"/>
                <a:gd name="connsiteY244" fmla="*/ 1697494 h 1697494"/>
                <a:gd name="connsiteX245" fmla="*/ 694070 w 2830105"/>
                <a:gd name="connsiteY245" fmla="*/ 1697494 h 1697494"/>
                <a:gd name="connsiteX246" fmla="*/ 696902 w 2830105"/>
                <a:gd name="connsiteY246" fmla="*/ 1697494 h 1697494"/>
                <a:gd name="connsiteX247" fmla="*/ 699736 w 2830105"/>
                <a:gd name="connsiteY247" fmla="*/ 1697494 h 1697494"/>
                <a:gd name="connsiteX248" fmla="*/ 702568 w 2830105"/>
                <a:gd name="connsiteY248" fmla="*/ 1697494 h 1697494"/>
                <a:gd name="connsiteX249" fmla="*/ 705402 w 2830105"/>
                <a:gd name="connsiteY249" fmla="*/ 1697494 h 1697494"/>
                <a:gd name="connsiteX250" fmla="*/ 708234 w 2830105"/>
                <a:gd name="connsiteY250" fmla="*/ 1697494 h 1697494"/>
                <a:gd name="connsiteX251" fmla="*/ 711068 w 2830105"/>
                <a:gd name="connsiteY251" fmla="*/ 1697494 h 1697494"/>
                <a:gd name="connsiteX252" fmla="*/ 713900 w 2830105"/>
                <a:gd name="connsiteY252" fmla="*/ 1697494 h 1697494"/>
                <a:gd name="connsiteX253" fmla="*/ 716734 w 2830105"/>
                <a:gd name="connsiteY253" fmla="*/ 1697494 h 1697494"/>
                <a:gd name="connsiteX254" fmla="*/ 719566 w 2830105"/>
                <a:gd name="connsiteY254" fmla="*/ 1697494 h 1697494"/>
                <a:gd name="connsiteX255" fmla="*/ 722400 w 2830105"/>
                <a:gd name="connsiteY255" fmla="*/ 1697494 h 1697494"/>
                <a:gd name="connsiteX256" fmla="*/ 725232 w 2830105"/>
                <a:gd name="connsiteY256" fmla="*/ 1697494 h 1697494"/>
                <a:gd name="connsiteX257" fmla="*/ 728066 w 2830105"/>
                <a:gd name="connsiteY257" fmla="*/ 1697494 h 1697494"/>
                <a:gd name="connsiteX258" fmla="*/ 730898 w 2830105"/>
                <a:gd name="connsiteY258" fmla="*/ 1697494 h 1697494"/>
                <a:gd name="connsiteX259" fmla="*/ 733732 w 2830105"/>
                <a:gd name="connsiteY259" fmla="*/ 1697494 h 1697494"/>
                <a:gd name="connsiteX260" fmla="*/ 736564 w 2830105"/>
                <a:gd name="connsiteY260" fmla="*/ 1697494 h 1697494"/>
                <a:gd name="connsiteX261" fmla="*/ 739396 w 2830105"/>
                <a:gd name="connsiteY261" fmla="*/ 1697494 h 1697494"/>
                <a:gd name="connsiteX262" fmla="*/ 742230 w 2830105"/>
                <a:gd name="connsiteY262" fmla="*/ 1697494 h 1697494"/>
                <a:gd name="connsiteX263" fmla="*/ 745062 w 2830105"/>
                <a:gd name="connsiteY263" fmla="*/ 1697494 h 1697494"/>
                <a:gd name="connsiteX264" fmla="*/ 747896 w 2830105"/>
                <a:gd name="connsiteY264" fmla="*/ 1697494 h 1697494"/>
                <a:gd name="connsiteX265" fmla="*/ 750728 w 2830105"/>
                <a:gd name="connsiteY265" fmla="*/ 1697494 h 1697494"/>
                <a:gd name="connsiteX266" fmla="*/ 753562 w 2830105"/>
                <a:gd name="connsiteY266" fmla="*/ 1697494 h 1697494"/>
                <a:gd name="connsiteX267" fmla="*/ 756394 w 2830105"/>
                <a:gd name="connsiteY267" fmla="*/ 1697494 h 1697494"/>
                <a:gd name="connsiteX268" fmla="*/ 759228 w 2830105"/>
                <a:gd name="connsiteY268" fmla="*/ 1697494 h 1697494"/>
                <a:gd name="connsiteX269" fmla="*/ 762060 w 2830105"/>
                <a:gd name="connsiteY269" fmla="*/ 1697494 h 1697494"/>
                <a:gd name="connsiteX270" fmla="*/ 764894 w 2830105"/>
                <a:gd name="connsiteY270" fmla="*/ 1697494 h 1697494"/>
                <a:gd name="connsiteX271" fmla="*/ 767726 w 2830105"/>
                <a:gd name="connsiteY271" fmla="*/ 1697494 h 1697494"/>
                <a:gd name="connsiteX272" fmla="*/ 770559 w 2830105"/>
                <a:gd name="connsiteY272" fmla="*/ 1697494 h 1697494"/>
                <a:gd name="connsiteX273" fmla="*/ 773392 w 2830105"/>
                <a:gd name="connsiteY273" fmla="*/ 1697494 h 1697494"/>
                <a:gd name="connsiteX274" fmla="*/ 776225 w 2830105"/>
                <a:gd name="connsiteY274" fmla="*/ 1697494 h 1697494"/>
                <a:gd name="connsiteX275" fmla="*/ 779058 w 2830105"/>
                <a:gd name="connsiteY275" fmla="*/ 1697494 h 1697494"/>
                <a:gd name="connsiteX276" fmla="*/ 781891 w 2830105"/>
                <a:gd name="connsiteY276" fmla="*/ 1697494 h 1697494"/>
                <a:gd name="connsiteX277" fmla="*/ 784724 w 2830105"/>
                <a:gd name="connsiteY277" fmla="*/ 1697494 h 1697494"/>
                <a:gd name="connsiteX278" fmla="*/ 787557 w 2830105"/>
                <a:gd name="connsiteY278" fmla="*/ 1697494 h 1697494"/>
                <a:gd name="connsiteX279" fmla="*/ 790390 w 2830105"/>
                <a:gd name="connsiteY279" fmla="*/ 1697494 h 1697494"/>
                <a:gd name="connsiteX280" fmla="*/ 793223 w 2830105"/>
                <a:gd name="connsiteY280" fmla="*/ 1697494 h 1697494"/>
                <a:gd name="connsiteX281" fmla="*/ 796055 w 2830105"/>
                <a:gd name="connsiteY281" fmla="*/ 1697494 h 1697494"/>
                <a:gd name="connsiteX282" fmla="*/ 798889 w 2830105"/>
                <a:gd name="connsiteY282" fmla="*/ 1697494 h 1697494"/>
                <a:gd name="connsiteX283" fmla="*/ 801721 w 2830105"/>
                <a:gd name="connsiteY283" fmla="*/ 1697494 h 1697494"/>
                <a:gd name="connsiteX284" fmla="*/ 804554 w 2830105"/>
                <a:gd name="connsiteY284" fmla="*/ 1697494 h 1697494"/>
                <a:gd name="connsiteX285" fmla="*/ 807387 w 2830105"/>
                <a:gd name="connsiteY285" fmla="*/ 1697494 h 1697494"/>
                <a:gd name="connsiteX286" fmla="*/ 810220 w 2830105"/>
                <a:gd name="connsiteY286" fmla="*/ 1697494 h 1697494"/>
                <a:gd name="connsiteX287" fmla="*/ 813053 w 2830105"/>
                <a:gd name="connsiteY287" fmla="*/ 1697494 h 1697494"/>
                <a:gd name="connsiteX288" fmla="*/ 815886 w 2830105"/>
                <a:gd name="connsiteY288" fmla="*/ 1697494 h 1697494"/>
                <a:gd name="connsiteX289" fmla="*/ 818719 w 2830105"/>
                <a:gd name="connsiteY289" fmla="*/ 1697494 h 1697494"/>
                <a:gd name="connsiteX290" fmla="*/ 821551 w 2830105"/>
                <a:gd name="connsiteY290" fmla="*/ 1697494 h 1697494"/>
                <a:gd name="connsiteX291" fmla="*/ 824385 w 2830105"/>
                <a:gd name="connsiteY291" fmla="*/ 1697494 h 1697494"/>
                <a:gd name="connsiteX292" fmla="*/ 827217 w 2830105"/>
                <a:gd name="connsiteY292" fmla="*/ 1697494 h 1697494"/>
                <a:gd name="connsiteX293" fmla="*/ 830051 w 2830105"/>
                <a:gd name="connsiteY293" fmla="*/ 1697494 h 1697494"/>
                <a:gd name="connsiteX294" fmla="*/ 832883 w 2830105"/>
                <a:gd name="connsiteY294" fmla="*/ 1697494 h 1697494"/>
                <a:gd name="connsiteX295" fmla="*/ 835717 w 2830105"/>
                <a:gd name="connsiteY295" fmla="*/ 1697494 h 1697494"/>
                <a:gd name="connsiteX296" fmla="*/ 838549 w 2830105"/>
                <a:gd name="connsiteY296" fmla="*/ 1697494 h 1697494"/>
                <a:gd name="connsiteX297" fmla="*/ 841383 w 2830105"/>
                <a:gd name="connsiteY297" fmla="*/ 1697494 h 1697494"/>
                <a:gd name="connsiteX298" fmla="*/ 844215 w 2830105"/>
                <a:gd name="connsiteY298" fmla="*/ 1697494 h 1697494"/>
                <a:gd name="connsiteX299" fmla="*/ 847049 w 2830105"/>
                <a:gd name="connsiteY299" fmla="*/ 1697494 h 1697494"/>
                <a:gd name="connsiteX300" fmla="*/ 849881 w 2830105"/>
                <a:gd name="connsiteY300" fmla="*/ 1697494 h 1697494"/>
                <a:gd name="connsiteX301" fmla="*/ 852715 w 2830105"/>
                <a:gd name="connsiteY301" fmla="*/ 1697494 h 1697494"/>
                <a:gd name="connsiteX302" fmla="*/ 855547 w 2830105"/>
                <a:gd name="connsiteY302" fmla="*/ 1697494 h 1697494"/>
                <a:gd name="connsiteX303" fmla="*/ 858381 w 2830105"/>
                <a:gd name="connsiteY303" fmla="*/ 1697494 h 1697494"/>
                <a:gd name="connsiteX304" fmla="*/ 861213 w 2830105"/>
                <a:gd name="connsiteY304" fmla="*/ 1697494 h 1697494"/>
                <a:gd name="connsiteX305" fmla="*/ 864045 w 2830105"/>
                <a:gd name="connsiteY305" fmla="*/ 1697494 h 1697494"/>
                <a:gd name="connsiteX306" fmla="*/ 866879 w 2830105"/>
                <a:gd name="connsiteY306" fmla="*/ 1697494 h 1697494"/>
                <a:gd name="connsiteX307" fmla="*/ 869711 w 2830105"/>
                <a:gd name="connsiteY307" fmla="*/ 1697494 h 1697494"/>
                <a:gd name="connsiteX308" fmla="*/ 872545 w 2830105"/>
                <a:gd name="connsiteY308" fmla="*/ 1697494 h 1697494"/>
                <a:gd name="connsiteX309" fmla="*/ 875377 w 2830105"/>
                <a:gd name="connsiteY309" fmla="*/ 1697494 h 1697494"/>
                <a:gd name="connsiteX310" fmla="*/ 878211 w 2830105"/>
                <a:gd name="connsiteY310" fmla="*/ 1697494 h 1697494"/>
                <a:gd name="connsiteX311" fmla="*/ 881043 w 2830105"/>
                <a:gd name="connsiteY311" fmla="*/ 1697494 h 1697494"/>
                <a:gd name="connsiteX312" fmla="*/ 883877 w 2830105"/>
                <a:gd name="connsiteY312" fmla="*/ 1697494 h 1697494"/>
                <a:gd name="connsiteX313" fmla="*/ 886709 w 2830105"/>
                <a:gd name="connsiteY313" fmla="*/ 1697494 h 1697494"/>
                <a:gd name="connsiteX314" fmla="*/ 889543 w 2830105"/>
                <a:gd name="connsiteY314" fmla="*/ 1697494 h 1697494"/>
                <a:gd name="connsiteX315" fmla="*/ 892375 w 2830105"/>
                <a:gd name="connsiteY315" fmla="*/ 1697494 h 1697494"/>
                <a:gd name="connsiteX316" fmla="*/ 895209 w 2830105"/>
                <a:gd name="connsiteY316" fmla="*/ 1697494 h 1697494"/>
                <a:gd name="connsiteX317" fmla="*/ 898041 w 2830105"/>
                <a:gd name="connsiteY317" fmla="*/ 1697494 h 1697494"/>
                <a:gd name="connsiteX318" fmla="*/ 900875 w 2830105"/>
                <a:gd name="connsiteY318" fmla="*/ 1697494 h 1697494"/>
                <a:gd name="connsiteX319" fmla="*/ 903707 w 2830105"/>
                <a:gd name="connsiteY319" fmla="*/ 1697494 h 1697494"/>
                <a:gd name="connsiteX320" fmla="*/ 906541 w 2830105"/>
                <a:gd name="connsiteY320" fmla="*/ 1697494 h 1697494"/>
                <a:gd name="connsiteX321" fmla="*/ 909373 w 2830105"/>
                <a:gd name="connsiteY321" fmla="*/ 1697494 h 1697494"/>
                <a:gd name="connsiteX322" fmla="*/ 912207 w 2830105"/>
                <a:gd name="connsiteY322" fmla="*/ 1697494 h 1697494"/>
                <a:gd name="connsiteX323" fmla="*/ 915039 w 2830105"/>
                <a:gd name="connsiteY323" fmla="*/ 1697494 h 1697494"/>
                <a:gd name="connsiteX324" fmla="*/ 917873 w 2830105"/>
                <a:gd name="connsiteY324" fmla="*/ 1697494 h 1697494"/>
                <a:gd name="connsiteX325" fmla="*/ 920705 w 2830105"/>
                <a:gd name="connsiteY325" fmla="*/ 1697494 h 1697494"/>
                <a:gd name="connsiteX326" fmla="*/ 923538 w 2830105"/>
                <a:gd name="connsiteY326" fmla="*/ 1697494 h 1697494"/>
                <a:gd name="connsiteX327" fmla="*/ 926371 w 2830105"/>
                <a:gd name="connsiteY327" fmla="*/ 1697494 h 1697494"/>
                <a:gd name="connsiteX328" fmla="*/ 929203 w 2830105"/>
                <a:gd name="connsiteY328" fmla="*/ 1697494 h 1697494"/>
                <a:gd name="connsiteX329" fmla="*/ 932037 w 2830105"/>
                <a:gd name="connsiteY329" fmla="*/ 1697494 h 1697494"/>
                <a:gd name="connsiteX330" fmla="*/ 934869 w 2830105"/>
                <a:gd name="connsiteY330" fmla="*/ 1697494 h 1697494"/>
                <a:gd name="connsiteX331" fmla="*/ 937703 w 2830105"/>
                <a:gd name="connsiteY331" fmla="*/ 1697494 h 1697494"/>
                <a:gd name="connsiteX332" fmla="*/ 940535 w 2830105"/>
                <a:gd name="connsiteY332" fmla="*/ 1697494 h 1697494"/>
                <a:gd name="connsiteX333" fmla="*/ 943369 w 2830105"/>
                <a:gd name="connsiteY333" fmla="*/ 1697494 h 1697494"/>
                <a:gd name="connsiteX334" fmla="*/ 946198 w 2830105"/>
                <a:gd name="connsiteY334" fmla="*/ 1697494 h 1697494"/>
                <a:gd name="connsiteX335" fmla="*/ 949039 w 2830105"/>
                <a:gd name="connsiteY335" fmla="*/ 1697494 h 1697494"/>
                <a:gd name="connsiteX336" fmla="*/ 951865 w 2830105"/>
                <a:gd name="connsiteY336" fmla="*/ 1697494 h 1697494"/>
                <a:gd name="connsiteX337" fmla="*/ 954706 w 2830105"/>
                <a:gd name="connsiteY337" fmla="*/ 1697494 h 1697494"/>
                <a:gd name="connsiteX338" fmla="*/ 957533 w 2830105"/>
                <a:gd name="connsiteY338" fmla="*/ 1697494 h 1697494"/>
                <a:gd name="connsiteX339" fmla="*/ 960359 w 2830105"/>
                <a:gd name="connsiteY339" fmla="*/ 1697494 h 1697494"/>
                <a:gd name="connsiteX340" fmla="*/ 963200 w 2830105"/>
                <a:gd name="connsiteY340" fmla="*/ 1697494 h 1697494"/>
                <a:gd name="connsiteX341" fmla="*/ 966026 w 2830105"/>
                <a:gd name="connsiteY341" fmla="*/ 1697494 h 1697494"/>
                <a:gd name="connsiteX342" fmla="*/ 968867 w 2830105"/>
                <a:gd name="connsiteY342" fmla="*/ 1697494 h 1697494"/>
                <a:gd name="connsiteX343" fmla="*/ 971694 w 2830105"/>
                <a:gd name="connsiteY343" fmla="*/ 1697494 h 1697494"/>
                <a:gd name="connsiteX344" fmla="*/ 974535 w 2830105"/>
                <a:gd name="connsiteY344" fmla="*/ 1697494 h 1697494"/>
                <a:gd name="connsiteX345" fmla="*/ 977361 w 2830105"/>
                <a:gd name="connsiteY345" fmla="*/ 1697494 h 1697494"/>
                <a:gd name="connsiteX346" fmla="*/ 980202 w 2830105"/>
                <a:gd name="connsiteY346" fmla="*/ 1697494 h 1697494"/>
                <a:gd name="connsiteX347" fmla="*/ 983029 w 2830105"/>
                <a:gd name="connsiteY347" fmla="*/ 1697494 h 1697494"/>
                <a:gd name="connsiteX348" fmla="*/ 985870 w 2830105"/>
                <a:gd name="connsiteY348" fmla="*/ 1697494 h 1697494"/>
                <a:gd name="connsiteX349" fmla="*/ 988696 w 2830105"/>
                <a:gd name="connsiteY349" fmla="*/ 1697494 h 1697494"/>
                <a:gd name="connsiteX350" fmla="*/ 991523 w 2830105"/>
                <a:gd name="connsiteY350" fmla="*/ 1697494 h 1697494"/>
                <a:gd name="connsiteX351" fmla="*/ 994363 w 2830105"/>
                <a:gd name="connsiteY351" fmla="*/ 1697494 h 1697494"/>
                <a:gd name="connsiteX352" fmla="*/ 997190 w 2830105"/>
                <a:gd name="connsiteY352" fmla="*/ 1697494 h 1697494"/>
                <a:gd name="connsiteX353" fmla="*/ 1000031 w 2830105"/>
                <a:gd name="connsiteY353" fmla="*/ 1697494 h 1697494"/>
                <a:gd name="connsiteX354" fmla="*/ 1002857 w 2830105"/>
                <a:gd name="connsiteY354" fmla="*/ 1697494 h 1697494"/>
                <a:gd name="connsiteX355" fmla="*/ 1005698 w 2830105"/>
                <a:gd name="connsiteY355" fmla="*/ 1697494 h 1697494"/>
                <a:gd name="connsiteX356" fmla="*/ 1008525 w 2830105"/>
                <a:gd name="connsiteY356" fmla="*/ 1697494 h 1697494"/>
                <a:gd name="connsiteX357" fmla="*/ 1011366 w 2830105"/>
                <a:gd name="connsiteY357" fmla="*/ 1697494 h 1697494"/>
                <a:gd name="connsiteX358" fmla="*/ 1014192 w 2830105"/>
                <a:gd name="connsiteY358" fmla="*/ 1697494 h 1697494"/>
                <a:gd name="connsiteX359" fmla="*/ 1017019 w 2830105"/>
                <a:gd name="connsiteY359" fmla="*/ 1697494 h 1697494"/>
                <a:gd name="connsiteX360" fmla="*/ 1019859 w 2830105"/>
                <a:gd name="connsiteY360" fmla="*/ 1697494 h 1697494"/>
                <a:gd name="connsiteX361" fmla="*/ 1022686 w 2830105"/>
                <a:gd name="connsiteY361" fmla="*/ 1697494 h 1697494"/>
                <a:gd name="connsiteX362" fmla="*/ 1025527 w 2830105"/>
                <a:gd name="connsiteY362" fmla="*/ 1697494 h 1697494"/>
                <a:gd name="connsiteX363" fmla="*/ 1028353 w 2830105"/>
                <a:gd name="connsiteY363" fmla="*/ 1697494 h 1697494"/>
                <a:gd name="connsiteX364" fmla="*/ 1031194 w 2830105"/>
                <a:gd name="connsiteY364" fmla="*/ 1697494 h 1697494"/>
                <a:gd name="connsiteX365" fmla="*/ 1034021 w 2830105"/>
                <a:gd name="connsiteY365" fmla="*/ 1697494 h 1697494"/>
                <a:gd name="connsiteX366" fmla="*/ 1036862 w 2830105"/>
                <a:gd name="connsiteY366" fmla="*/ 1697494 h 1697494"/>
                <a:gd name="connsiteX367" fmla="*/ 1039688 w 2830105"/>
                <a:gd name="connsiteY367" fmla="*/ 1697494 h 1697494"/>
                <a:gd name="connsiteX368" fmla="*/ 1042515 w 2830105"/>
                <a:gd name="connsiteY368" fmla="*/ 1697494 h 1697494"/>
                <a:gd name="connsiteX369" fmla="*/ 1045355 w 2830105"/>
                <a:gd name="connsiteY369" fmla="*/ 1697494 h 1697494"/>
                <a:gd name="connsiteX370" fmla="*/ 1048182 w 2830105"/>
                <a:gd name="connsiteY370" fmla="*/ 1697494 h 1697494"/>
                <a:gd name="connsiteX371" fmla="*/ 1051023 w 2830105"/>
                <a:gd name="connsiteY371" fmla="*/ 1697494 h 1697494"/>
                <a:gd name="connsiteX372" fmla="*/ 1053849 w 2830105"/>
                <a:gd name="connsiteY372" fmla="*/ 1697494 h 1697494"/>
                <a:gd name="connsiteX373" fmla="*/ 1056690 w 2830105"/>
                <a:gd name="connsiteY373" fmla="*/ 1697494 h 1697494"/>
                <a:gd name="connsiteX374" fmla="*/ 1059517 w 2830105"/>
                <a:gd name="connsiteY374" fmla="*/ 1697494 h 1697494"/>
                <a:gd name="connsiteX375" fmla="*/ 1062358 w 2830105"/>
                <a:gd name="connsiteY375" fmla="*/ 1697494 h 1697494"/>
                <a:gd name="connsiteX376" fmla="*/ 1065184 w 2830105"/>
                <a:gd name="connsiteY376" fmla="*/ 1697494 h 1697494"/>
                <a:gd name="connsiteX377" fmla="*/ 1068011 w 2830105"/>
                <a:gd name="connsiteY377" fmla="*/ 1697494 h 1697494"/>
                <a:gd name="connsiteX378" fmla="*/ 1070851 w 2830105"/>
                <a:gd name="connsiteY378" fmla="*/ 1697494 h 1697494"/>
                <a:gd name="connsiteX379" fmla="*/ 1073678 w 2830105"/>
                <a:gd name="connsiteY379" fmla="*/ 1697494 h 1697494"/>
                <a:gd name="connsiteX380" fmla="*/ 1076519 w 2830105"/>
                <a:gd name="connsiteY380" fmla="*/ 1697494 h 1697494"/>
                <a:gd name="connsiteX381" fmla="*/ 1079345 w 2830105"/>
                <a:gd name="connsiteY381" fmla="*/ 1697494 h 1697494"/>
                <a:gd name="connsiteX382" fmla="*/ 1082186 w 2830105"/>
                <a:gd name="connsiteY382" fmla="*/ 1697494 h 1697494"/>
                <a:gd name="connsiteX383" fmla="*/ 1085013 w 2830105"/>
                <a:gd name="connsiteY383" fmla="*/ 1697494 h 1697494"/>
                <a:gd name="connsiteX384" fmla="*/ 1087854 w 2830105"/>
                <a:gd name="connsiteY384" fmla="*/ 1697494 h 1697494"/>
                <a:gd name="connsiteX385" fmla="*/ 1090680 w 2830105"/>
                <a:gd name="connsiteY385" fmla="*/ 1697494 h 1697494"/>
                <a:gd name="connsiteX386" fmla="*/ 1093521 w 2830105"/>
                <a:gd name="connsiteY386" fmla="*/ 1697494 h 1697494"/>
                <a:gd name="connsiteX387" fmla="*/ 1096347 w 2830105"/>
                <a:gd name="connsiteY387" fmla="*/ 1697494 h 1697494"/>
                <a:gd name="connsiteX388" fmla="*/ 1099174 w 2830105"/>
                <a:gd name="connsiteY388" fmla="*/ 1697494 h 1697494"/>
                <a:gd name="connsiteX389" fmla="*/ 1102015 w 2830105"/>
                <a:gd name="connsiteY389" fmla="*/ 1697494 h 1697494"/>
                <a:gd name="connsiteX390" fmla="*/ 1104841 w 2830105"/>
                <a:gd name="connsiteY390" fmla="*/ 1697494 h 1697494"/>
                <a:gd name="connsiteX391" fmla="*/ 1107682 w 2830105"/>
                <a:gd name="connsiteY391" fmla="*/ 1697494 h 1697494"/>
                <a:gd name="connsiteX392" fmla="*/ 1110509 w 2830105"/>
                <a:gd name="connsiteY392" fmla="*/ 1697494 h 1697494"/>
                <a:gd name="connsiteX393" fmla="*/ 1113350 w 2830105"/>
                <a:gd name="connsiteY393" fmla="*/ 1697494 h 1697494"/>
                <a:gd name="connsiteX394" fmla="*/ 1116176 w 2830105"/>
                <a:gd name="connsiteY394" fmla="*/ 1697494 h 1697494"/>
                <a:gd name="connsiteX395" fmla="*/ 1119017 w 2830105"/>
                <a:gd name="connsiteY395" fmla="*/ 1697494 h 1697494"/>
                <a:gd name="connsiteX396" fmla="*/ 1121844 w 2830105"/>
                <a:gd name="connsiteY396" fmla="*/ 1697494 h 1697494"/>
                <a:gd name="connsiteX397" fmla="*/ 1124670 w 2830105"/>
                <a:gd name="connsiteY397" fmla="*/ 1697494 h 1697494"/>
                <a:gd name="connsiteX398" fmla="*/ 1127511 w 2830105"/>
                <a:gd name="connsiteY398" fmla="*/ 1697494 h 1697494"/>
                <a:gd name="connsiteX399" fmla="*/ 1130337 w 2830105"/>
                <a:gd name="connsiteY399" fmla="*/ 1697494 h 1697494"/>
                <a:gd name="connsiteX400" fmla="*/ 1133178 w 2830105"/>
                <a:gd name="connsiteY400" fmla="*/ 1697494 h 1697494"/>
                <a:gd name="connsiteX401" fmla="*/ 1136005 w 2830105"/>
                <a:gd name="connsiteY401" fmla="*/ 1697494 h 1697494"/>
                <a:gd name="connsiteX402" fmla="*/ 1138846 w 2830105"/>
                <a:gd name="connsiteY402" fmla="*/ 1697494 h 1697494"/>
                <a:gd name="connsiteX403" fmla="*/ 1141672 w 2830105"/>
                <a:gd name="connsiteY403" fmla="*/ 1697494 h 1697494"/>
                <a:gd name="connsiteX404" fmla="*/ 1144513 w 2830105"/>
                <a:gd name="connsiteY404" fmla="*/ 1697494 h 1697494"/>
                <a:gd name="connsiteX405" fmla="*/ 1147340 w 2830105"/>
                <a:gd name="connsiteY405" fmla="*/ 1697494 h 1697494"/>
                <a:gd name="connsiteX406" fmla="*/ 1150166 w 2830105"/>
                <a:gd name="connsiteY406" fmla="*/ 1697494 h 1697494"/>
                <a:gd name="connsiteX407" fmla="*/ 1153007 w 2830105"/>
                <a:gd name="connsiteY407" fmla="*/ 1697494 h 1697494"/>
                <a:gd name="connsiteX408" fmla="*/ 1155833 w 2830105"/>
                <a:gd name="connsiteY408" fmla="*/ 1697494 h 1697494"/>
                <a:gd name="connsiteX409" fmla="*/ 1158674 w 2830105"/>
                <a:gd name="connsiteY409" fmla="*/ 1697494 h 1697494"/>
                <a:gd name="connsiteX410" fmla="*/ 1161501 w 2830105"/>
                <a:gd name="connsiteY410" fmla="*/ 1697494 h 1697494"/>
                <a:gd name="connsiteX411" fmla="*/ 1164342 w 2830105"/>
                <a:gd name="connsiteY411" fmla="*/ 1697494 h 1697494"/>
                <a:gd name="connsiteX412" fmla="*/ 1167168 w 2830105"/>
                <a:gd name="connsiteY412" fmla="*/ 1697494 h 1697494"/>
                <a:gd name="connsiteX413" fmla="*/ 1170009 w 2830105"/>
                <a:gd name="connsiteY413" fmla="*/ 1697494 h 1697494"/>
                <a:gd name="connsiteX414" fmla="*/ 1172836 w 2830105"/>
                <a:gd name="connsiteY414" fmla="*/ 1697494 h 1697494"/>
                <a:gd name="connsiteX415" fmla="*/ 1175677 w 2830105"/>
                <a:gd name="connsiteY415" fmla="*/ 1697494 h 1697494"/>
                <a:gd name="connsiteX416" fmla="*/ 1178503 w 2830105"/>
                <a:gd name="connsiteY416" fmla="*/ 1697494 h 1697494"/>
                <a:gd name="connsiteX417" fmla="*/ 1181329 w 2830105"/>
                <a:gd name="connsiteY417" fmla="*/ 1697494 h 1697494"/>
                <a:gd name="connsiteX418" fmla="*/ 1184170 w 2830105"/>
                <a:gd name="connsiteY418" fmla="*/ 1697494 h 1697494"/>
                <a:gd name="connsiteX419" fmla="*/ 1186997 w 2830105"/>
                <a:gd name="connsiteY419" fmla="*/ 1697494 h 1697494"/>
                <a:gd name="connsiteX420" fmla="*/ 1189838 w 2830105"/>
                <a:gd name="connsiteY420" fmla="*/ 1697494 h 1697494"/>
                <a:gd name="connsiteX421" fmla="*/ 1192664 w 2830105"/>
                <a:gd name="connsiteY421" fmla="*/ 1697494 h 1697494"/>
                <a:gd name="connsiteX422" fmla="*/ 1195505 w 2830105"/>
                <a:gd name="connsiteY422" fmla="*/ 1697494 h 1697494"/>
                <a:gd name="connsiteX423" fmla="*/ 1198332 w 2830105"/>
                <a:gd name="connsiteY423" fmla="*/ 1697494 h 1697494"/>
                <a:gd name="connsiteX424" fmla="*/ 1201173 w 2830105"/>
                <a:gd name="connsiteY424" fmla="*/ 1697494 h 1697494"/>
                <a:gd name="connsiteX425" fmla="*/ 1203999 w 2830105"/>
                <a:gd name="connsiteY425" fmla="*/ 1697494 h 1697494"/>
                <a:gd name="connsiteX426" fmla="*/ 1206825 w 2830105"/>
                <a:gd name="connsiteY426" fmla="*/ 1697494 h 1697494"/>
                <a:gd name="connsiteX427" fmla="*/ 1209666 w 2830105"/>
                <a:gd name="connsiteY427" fmla="*/ 1697494 h 1697494"/>
                <a:gd name="connsiteX428" fmla="*/ 1212493 w 2830105"/>
                <a:gd name="connsiteY428" fmla="*/ 1697494 h 1697494"/>
                <a:gd name="connsiteX429" fmla="*/ 1215334 w 2830105"/>
                <a:gd name="connsiteY429" fmla="*/ 1697494 h 1697494"/>
                <a:gd name="connsiteX430" fmla="*/ 1218160 w 2830105"/>
                <a:gd name="connsiteY430" fmla="*/ 1697494 h 1697494"/>
                <a:gd name="connsiteX431" fmla="*/ 1221001 w 2830105"/>
                <a:gd name="connsiteY431" fmla="*/ 1697494 h 1697494"/>
                <a:gd name="connsiteX432" fmla="*/ 1223828 w 2830105"/>
                <a:gd name="connsiteY432" fmla="*/ 1697494 h 1697494"/>
                <a:gd name="connsiteX433" fmla="*/ 1226669 w 2830105"/>
                <a:gd name="connsiteY433" fmla="*/ 1697494 h 1697494"/>
                <a:gd name="connsiteX434" fmla="*/ 1229495 w 2830105"/>
                <a:gd name="connsiteY434" fmla="*/ 1697494 h 1697494"/>
                <a:gd name="connsiteX435" fmla="*/ 1232321 w 2830105"/>
                <a:gd name="connsiteY435" fmla="*/ 1697494 h 1697494"/>
                <a:gd name="connsiteX436" fmla="*/ 1235162 w 2830105"/>
                <a:gd name="connsiteY436" fmla="*/ 1697494 h 1697494"/>
                <a:gd name="connsiteX437" fmla="*/ 1237989 w 2830105"/>
                <a:gd name="connsiteY437" fmla="*/ 1697494 h 1697494"/>
                <a:gd name="connsiteX438" fmla="*/ 1240830 w 2830105"/>
                <a:gd name="connsiteY438" fmla="*/ 1697494 h 1697494"/>
                <a:gd name="connsiteX439" fmla="*/ 1243656 w 2830105"/>
                <a:gd name="connsiteY439" fmla="*/ 1697494 h 1697494"/>
                <a:gd name="connsiteX440" fmla="*/ 1246497 w 2830105"/>
                <a:gd name="connsiteY440" fmla="*/ 1697494 h 1697494"/>
                <a:gd name="connsiteX441" fmla="*/ 1249324 w 2830105"/>
                <a:gd name="connsiteY441" fmla="*/ 1697494 h 1697494"/>
                <a:gd name="connsiteX442" fmla="*/ 1252165 w 2830105"/>
                <a:gd name="connsiteY442" fmla="*/ 1697494 h 1697494"/>
                <a:gd name="connsiteX443" fmla="*/ 1254991 w 2830105"/>
                <a:gd name="connsiteY443" fmla="*/ 1697494 h 1697494"/>
                <a:gd name="connsiteX444" fmla="*/ 1257817 w 2830105"/>
                <a:gd name="connsiteY444" fmla="*/ 1697494 h 1697494"/>
                <a:gd name="connsiteX445" fmla="*/ 1260658 w 2830105"/>
                <a:gd name="connsiteY445" fmla="*/ 1697494 h 1697494"/>
                <a:gd name="connsiteX446" fmla="*/ 1263485 w 2830105"/>
                <a:gd name="connsiteY446" fmla="*/ 1697494 h 1697494"/>
                <a:gd name="connsiteX447" fmla="*/ 1266326 w 2830105"/>
                <a:gd name="connsiteY447" fmla="*/ 1697494 h 1697494"/>
                <a:gd name="connsiteX448" fmla="*/ 1269152 w 2830105"/>
                <a:gd name="connsiteY448" fmla="*/ 1697494 h 1697494"/>
                <a:gd name="connsiteX449" fmla="*/ 1271993 w 2830105"/>
                <a:gd name="connsiteY449" fmla="*/ 1697494 h 1697494"/>
                <a:gd name="connsiteX450" fmla="*/ 1274820 w 2830105"/>
                <a:gd name="connsiteY450" fmla="*/ 1697494 h 1697494"/>
                <a:gd name="connsiteX451" fmla="*/ 1277661 w 2830105"/>
                <a:gd name="connsiteY451" fmla="*/ 1697494 h 1697494"/>
                <a:gd name="connsiteX452" fmla="*/ 1280487 w 2830105"/>
                <a:gd name="connsiteY452" fmla="*/ 1697494 h 1697494"/>
                <a:gd name="connsiteX453" fmla="*/ 1283328 w 2830105"/>
                <a:gd name="connsiteY453" fmla="*/ 1697494 h 1697494"/>
                <a:gd name="connsiteX454" fmla="*/ 1286154 w 2830105"/>
                <a:gd name="connsiteY454" fmla="*/ 1697494 h 1697494"/>
                <a:gd name="connsiteX455" fmla="*/ 1288981 w 2830105"/>
                <a:gd name="connsiteY455" fmla="*/ 1697494 h 1697494"/>
                <a:gd name="connsiteX456" fmla="*/ 1291822 w 2830105"/>
                <a:gd name="connsiteY456" fmla="*/ 1697494 h 1697494"/>
                <a:gd name="connsiteX457" fmla="*/ 1294648 w 2830105"/>
                <a:gd name="connsiteY457" fmla="*/ 1697494 h 1697494"/>
                <a:gd name="connsiteX458" fmla="*/ 1297489 w 2830105"/>
                <a:gd name="connsiteY458" fmla="*/ 1697494 h 1697494"/>
                <a:gd name="connsiteX459" fmla="*/ 1300316 w 2830105"/>
                <a:gd name="connsiteY459" fmla="*/ 1697494 h 1697494"/>
                <a:gd name="connsiteX460" fmla="*/ 1303157 w 2830105"/>
                <a:gd name="connsiteY460" fmla="*/ 1697494 h 1697494"/>
                <a:gd name="connsiteX461" fmla="*/ 1305983 w 2830105"/>
                <a:gd name="connsiteY461" fmla="*/ 1697494 h 1697494"/>
                <a:gd name="connsiteX462" fmla="*/ 1308824 w 2830105"/>
                <a:gd name="connsiteY462" fmla="*/ 1697494 h 1697494"/>
                <a:gd name="connsiteX463" fmla="*/ 1311650 w 2830105"/>
                <a:gd name="connsiteY463" fmla="*/ 1697494 h 1697494"/>
                <a:gd name="connsiteX464" fmla="*/ 1314477 w 2830105"/>
                <a:gd name="connsiteY464" fmla="*/ 1697494 h 1697494"/>
                <a:gd name="connsiteX465" fmla="*/ 1317318 w 2830105"/>
                <a:gd name="connsiteY465" fmla="*/ 1697494 h 1697494"/>
                <a:gd name="connsiteX466" fmla="*/ 1320144 w 2830105"/>
                <a:gd name="connsiteY466" fmla="*/ 1697494 h 1697494"/>
                <a:gd name="connsiteX467" fmla="*/ 1322985 w 2830105"/>
                <a:gd name="connsiteY467" fmla="*/ 1697494 h 1697494"/>
                <a:gd name="connsiteX468" fmla="*/ 1325812 w 2830105"/>
                <a:gd name="connsiteY468" fmla="*/ 1697494 h 1697494"/>
                <a:gd name="connsiteX469" fmla="*/ 1328653 w 2830105"/>
                <a:gd name="connsiteY469" fmla="*/ 1697494 h 1697494"/>
                <a:gd name="connsiteX470" fmla="*/ 1331479 w 2830105"/>
                <a:gd name="connsiteY470" fmla="*/ 1697494 h 1697494"/>
                <a:gd name="connsiteX471" fmla="*/ 1334320 w 2830105"/>
                <a:gd name="connsiteY471" fmla="*/ 1697494 h 1697494"/>
                <a:gd name="connsiteX472" fmla="*/ 1337146 w 2830105"/>
                <a:gd name="connsiteY472" fmla="*/ 1697494 h 1697494"/>
                <a:gd name="connsiteX473" fmla="*/ 1339973 w 2830105"/>
                <a:gd name="connsiteY473" fmla="*/ 1697494 h 1697494"/>
                <a:gd name="connsiteX474" fmla="*/ 1342814 w 2830105"/>
                <a:gd name="connsiteY474" fmla="*/ 1697494 h 1697494"/>
                <a:gd name="connsiteX475" fmla="*/ 1345640 w 2830105"/>
                <a:gd name="connsiteY475" fmla="*/ 1697494 h 1697494"/>
                <a:gd name="connsiteX476" fmla="*/ 1348481 w 2830105"/>
                <a:gd name="connsiteY476" fmla="*/ 1697494 h 1697494"/>
                <a:gd name="connsiteX477" fmla="*/ 1351308 w 2830105"/>
                <a:gd name="connsiteY477" fmla="*/ 1697494 h 1697494"/>
                <a:gd name="connsiteX478" fmla="*/ 1354149 w 2830105"/>
                <a:gd name="connsiteY478" fmla="*/ 1697494 h 1697494"/>
                <a:gd name="connsiteX479" fmla="*/ 1356975 w 2830105"/>
                <a:gd name="connsiteY479" fmla="*/ 1697494 h 1697494"/>
                <a:gd name="connsiteX480" fmla="*/ 1359816 w 2830105"/>
                <a:gd name="connsiteY480" fmla="*/ 1697494 h 1697494"/>
                <a:gd name="connsiteX481" fmla="*/ 1362642 w 2830105"/>
                <a:gd name="connsiteY481" fmla="*/ 1697494 h 1697494"/>
                <a:gd name="connsiteX482" fmla="*/ 1365483 w 2830105"/>
                <a:gd name="connsiteY482" fmla="*/ 1697494 h 1697494"/>
                <a:gd name="connsiteX483" fmla="*/ 1368310 w 2830105"/>
                <a:gd name="connsiteY483" fmla="*/ 1697494 h 1697494"/>
                <a:gd name="connsiteX484" fmla="*/ 1371136 w 2830105"/>
                <a:gd name="connsiteY484" fmla="*/ 1697494 h 1697494"/>
                <a:gd name="connsiteX485" fmla="*/ 1373977 w 2830105"/>
                <a:gd name="connsiteY485" fmla="*/ 1697494 h 1697494"/>
                <a:gd name="connsiteX486" fmla="*/ 1376804 w 2830105"/>
                <a:gd name="connsiteY486" fmla="*/ 1697494 h 1697494"/>
                <a:gd name="connsiteX487" fmla="*/ 1379645 w 2830105"/>
                <a:gd name="connsiteY487" fmla="*/ 1697494 h 1697494"/>
                <a:gd name="connsiteX488" fmla="*/ 1382471 w 2830105"/>
                <a:gd name="connsiteY488" fmla="*/ 1697494 h 1697494"/>
                <a:gd name="connsiteX489" fmla="*/ 1385312 w 2830105"/>
                <a:gd name="connsiteY489" fmla="*/ 1697494 h 1697494"/>
                <a:gd name="connsiteX490" fmla="*/ 1388138 w 2830105"/>
                <a:gd name="connsiteY490" fmla="*/ 1697494 h 1697494"/>
                <a:gd name="connsiteX491" fmla="*/ 1390979 w 2830105"/>
                <a:gd name="connsiteY491" fmla="*/ 1697494 h 1697494"/>
                <a:gd name="connsiteX492" fmla="*/ 1393806 w 2830105"/>
                <a:gd name="connsiteY492" fmla="*/ 1697494 h 1697494"/>
                <a:gd name="connsiteX493" fmla="*/ 1396632 w 2830105"/>
                <a:gd name="connsiteY493" fmla="*/ 1697494 h 1697494"/>
                <a:gd name="connsiteX494" fmla="*/ 1399473 w 2830105"/>
                <a:gd name="connsiteY494" fmla="*/ 1697494 h 1697494"/>
                <a:gd name="connsiteX495" fmla="*/ 1402300 w 2830105"/>
                <a:gd name="connsiteY495" fmla="*/ 1697494 h 1697494"/>
                <a:gd name="connsiteX496" fmla="*/ 1405141 w 2830105"/>
                <a:gd name="connsiteY496" fmla="*/ 1697494 h 1697494"/>
                <a:gd name="connsiteX497" fmla="*/ 1407967 w 2830105"/>
                <a:gd name="connsiteY497" fmla="*/ 1697494 h 1697494"/>
                <a:gd name="connsiteX498" fmla="*/ 1410808 w 2830105"/>
                <a:gd name="connsiteY498" fmla="*/ 1697494 h 1697494"/>
                <a:gd name="connsiteX499" fmla="*/ 1413634 w 2830105"/>
                <a:gd name="connsiteY499" fmla="*/ 1697494 h 1697494"/>
                <a:gd name="connsiteX500" fmla="*/ 1416475 w 2830105"/>
                <a:gd name="connsiteY500" fmla="*/ 1697494 h 1697494"/>
                <a:gd name="connsiteX501" fmla="*/ 1419302 w 2830105"/>
                <a:gd name="connsiteY501" fmla="*/ 1697494 h 1697494"/>
                <a:gd name="connsiteX502" fmla="*/ 1422128 w 2830105"/>
                <a:gd name="connsiteY502" fmla="*/ 1697494 h 1697494"/>
                <a:gd name="connsiteX503" fmla="*/ 1424969 w 2830105"/>
                <a:gd name="connsiteY503" fmla="*/ 1697494 h 1697494"/>
                <a:gd name="connsiteX504" fmla="*/ 1427796 w 2830105"/>
                <a:gd name="connsiteY504" fmla="*/ 1697494 h 1697494"/>
                <a:gd name="connsiteX505" fmla="*/ 1430637 w 2830105"/>
                <a:gd name="connsiteY505" fmla="*/ 1697494 h 1697494"/>
                <a:gd name="connsiteX506" fmla="*/ 1433463 w 2830105"/>
                <a:gd name="connsiteY506" fmla="*/ 1697494 h 1697494"/>
                <a:gd name="connsiteX507" fmla="*/ 1436304 w 2830105"/>
                <a:gd name="connsiteY507" fmla="*/ 1697494 h 1697494"/>
                <a:gd name="connsiteX508" fmla="*/ 1439131 w 2830105"/>
                <a:gd name="connsiteY508" fmla="*/ 1697494 h 1697494"/>
                <a:gd name="connsiteX509" fmla="*/ 1441971 w 2830105"/>
                <a:gd name="connsiteY509" fmla="*/ 1697494 h 1697494"/>
                <a:gd name="connsiteX510" fmla="*/ 1444798 w 2830105"/>
                <a:gd name="connsiteY510" fmla="*/ 1697494 h 1697494"/>
                <a:gd name="connsiteX511" fmla="*/ 1447624 w 2830105"/>
                <a:gd name="connsiteY511" fmla="*/ 1697494 h 1697494"/>
                <a:gd name="connsiteX512" fmla="*/ 1450465 w 2830105"/>
                <a:gd name="connsiteY512" fmla="*/ 1697494 h 1697494"/>
                <a:gd name="connsiteX513" fmla="*/ 1453292 w 2830105"/>
                <a:gd name="connsiteY513" fmla="*/ 1697494 h 1697494"/>
                <a:gd name="connsiteX514" fmla="*/ 1456133 w 2830105"/>
                <a:gd name="connsiteY514" fmla="*/ 1697494 h 1697494"/>
                <a:gd name="connsiteX515" fmla="*/ 1458959 w 2830105"/>
                <a:gd name="connsiteY515" fmla="*/ 1697494 h 1697494"/>
                <a:gd name="connsiteX516" fmla="*/ 1461800 w 2830105"/>
                <a:gd name="connsiteY516" fmla="*/ 1697494 h 1697494"/>
                <a:gd name="connsiteX517" fmla="*/ 1464627 w 2830105"/>
                <a:gd name="connsiteY517" fmla="*/ 1697494 h 1697494"/>
                <a:gd name="connsiteX518" fmla="*/ 1467467 w 2830105"/>
                <a:gd name="connsiteY518" fmla="*/ 1697494 h 1697494"/>
                <a:gd name="connsiteX519" fmla="*/ 1470294 w 2830105"/>
                <a:gd name="connsiteY519" fmla="*/ 1697494 h 1697494"/>
                <a:gd name="connsiteX520" fmla="*/ 1473135 w 2830105"/>
                <a:gd name="connsiteY520" fmla="*/ 1697494 h 1697494"/>
                <a:gd name="connsiteX521" fmla="*/ 1475961 w 2830105"/>
                <a:gd name="connsiteY521" fmla="*/ 1697494 h 1697494"/>
                <a:gd name="connsiteX522" fmla="*/ 1478788 w 2830105"/>
                <a:gd name="connsiteY522" fmla="*/ 1697494 h 1697494"/>
                <a:gd name="connsiteX523" fmla="*/ 1481629 w 2830105"/>
                <a:gd name="connsiteY523" fmla="*/ 1697494 h 1697494"/>
                <a:gd name="connsiteX524" fmla="*/ 1484455 w 2830105"/>
                <a:gd name="connsiteY524" fmla="*/ 1697494 h 1697494"/>
                <a:gd name="connsiteX525" fmla="*/ 1487296 w 2830105"/>
                <a:gd name="connsiteY525" fmla="*/ 1697494 h 1697494"/>
                <a:gd name="connsiteX526" fmla="*/ 1490123 w 2830105"/>
                <a:gd name="connsiteY526" fmla="*/ 1697494 h 1697494"/>
                <a:gd name="connsiteX527" fmla="*/ 1492963 w 2830105"/>
                <a:gd name="connsiteY527" fmla="*/ 1697494 h 1697494"/>
                <a:gd name="connsiteX528" fmla="*/ 1495790 w 2830105"/>
                <a:gd name="connsiteY528" fmla="*/ 1697494 h 1697494"/>
                <a:gd name="connsiteX529" fmla="*/ 1498631 w 2830105"/>
                <a:gd name="connsiteY529" fmla="*/ 1697494 h 1697494"/>
                <a:gd name="connsiteX530" fmla="*/ 1501457 w 2830105"/>
                <a:gd name="connsiteY530" fmla="*/ 1697494 h 1697494"/>
                <a:gd name="connsiteX531" fmla="*/ 1504284 w 2830105"/>
                <a:gd name="connsiteY531" fmla="*/ 1697494 h 1697494"/>
                <a:gd name="connsiteX532" fmla="*/ 1507125 w 2830105"/>
                <a:gd name="connsiteY532" fmla="*/ 1697494 h 1697494"/>
                <a:gd name="connsiteX533" fmla="*/ 1509951 w 2830105"/>
                <a:gd name="connsiteY533" fmla="*/ 1697494 h 1697494"/>
                <a:gd name="connsiteX534" fmla="*/ 1512792 w 2830105"/>
                <a:gd name="connsiteY534" fmla="*/ 1697494 h 1697494"/>
                <a:gd name="connsiteX535" fmla="*/ 1515619 w 2830105"/>
                <a:gd name="connsiteY535" fmla="*/ 1697494 h 1697494"/>
                <a:gd name="connsiteX536" fmla="*/ 1518459 w 2830105"/>
                <a:gd name="connsiteY536" fmla="*/ 1697494 h 1697494"/>
                <a:gd name="connsiteX537" fmla="*/ 1521286 w 2830105"/>
                <a:gd name="connsiteY537" fmla="*/ 1697494 h 1697494"/>
                <a:gd name="connsiteX538" fmla="*/ 1524127 w 2830105"/>
                <a:gd name="connsiteY538" fmla="*/ 1697494 h 1697494"/>
                <a:gd name="connsiteX539" fmla="*/ 1526953 w 2830105"/>
                <a:gd name="connsiteY539" fmla="*/ 1697494 h 1697494"/>
                <a:gd name="connsiteX540" fmla="*/ 1529780 w 2830105"/>
                <a:gd name="connsiteY540" fmla="*/ 1697494 h 1697494"/>
                <a:gd name="connsiteX541" fmla="*/ 1532621 w 2830105"/>
                <a:gd name="connsiteY541" fmla="*/ 1697494 h 1697494"/>
                <a:gd name="connsiteX542" fmla="*/ 1535447 w 2830105"/>
                <a:gd name="connsiteY542" fmla="*/ 1697494 h 1697494"/>
                <a:gd name="connsiteX543" fmla="*/ 1538288 w 2830105"/>
                <a:gd name="connsiteY543" fmla="*/ 1697494 h 1697494"/>
                <a:gd name="connsiteX544" fmla="*/ 1541115 w 2830105"/>
                <a:gd name="connsiteY544" fmla="*/ 1697494 h 1697494"/>
                <a:gd name="connsiteX545" fmla="*/ 1543955 w 2830105"/>
                <a:gd name="connsiteY545" fmla="*/ 1697494 h 1697494"/>
                <a:gd name="connsiteX546" fmla="*/ 1546782 w 2830105"/>
                <a:gd name="connsiteY546" fmla="*/ 1697494 h 1697494"/>
                <a:gd name="connsiteX547" fmla="*/ 1549623 w 2830105"/>
                <a:gd name="connsiteY547" fmla="*/ 1697494 h 1697494"/>
                <a:gd name="connsiteX548" fmla="*/ 1552449 w 2830105"/>
                <a:gd name="connsiteY548" fmla="*/ 1697494 h 1697494"/>
                <a:gd name="connsiteX549" fmla="*/ 1555290 w 2830105"/>
                <a:gd name="connsiteY549" fmla="*/ 1697494 h 1697494"/>
                <a:gd name="connsiteX550" fmla="*/ 1558117 w 2830105"/>
                <a:gd name="connsiteY550" fmla="*/ 1697494 h 1697494"/>
                <a:gd name="connsiteX551" fmla="*/ 1560943 w 2830105"/>
                <a:gd name="connsiteY551" fmla="*/ 1697494 h 1697494"/>
                <a:gd name="connsiteX552" fmla="*/ 1563784 w 2830105"/>
                <a:gd name="connsiteY552" fmla="*/ 1697494 h 1697494"/>
                <a:gd name="connsiteX553" fmla="*/ 1566611 w 2830105"/>
                <a:gd name="connsiteY553" fmla="*/ 1697494 h 1697494"/>
                <a:gd name="connsiteX554" fmla="*/ 1569451 w 2830105"/>
                <a:gd name="connsiteY554" fmla="*/ 1697494 h 1697494"/>
                <a:gd name="connsiteX555" fmla="*/ 1572278 w 2830105"/>
                <a:gd name="connsiteY555" fmla="*/ 1697494 h 1697494"/>
                <a:gd name="connsiteX556" fmla="*/ 1575119 w 2830105"/>
                <a:gd name="connsiteY556" fmla="*/ 1697494 h 1697494"/>
                <a:gd name="connsiteX557" fmla="*/ 1577945 w 2830105"/>
                <a:gd name="connsiteY557" fmla="*/ 1697494 h 1697494"/>
                <a:gd name="connsiteX558" fmla="*/ 1580786 w 2830105"/>
                <a:gd name="connsiteY558" fmla="*/ 1697494 h 1697494"/>
                <a:gd name="connsiteX559" fmla="*/ 1583613 w 2830105"/>
                <a:gd name="connsiteY559" fmla="*/ 1697494 h 1697494"/>
                <a:gd name="connsiteX560" fmla="*/ 1586439 w 2830105"/>
                <a:gd name="connsiteY560" fmla="*/ 1697494 h 1697494"/>
                <a:gd name="connsiteX561" fmla="*/ 1589280 w 2830105"/>
                <a:gd name="connsiteY561" fmla="*/ 1697494 h 1697494"/>
                <a:gd name="connsiteX562" fmla="*/ 1592107 w 2830105"/>
                <a:gd name="connsiteY562" fmla="*/ 1697494 h 1697494"/>
                <a:gd name="connsiteX563" fmla="*/ 1594947 w 2830105"/>
                <a:gd name="connsiteY563" fmla="*/ 1697494 h 1697494"/>
                <a:gd name="connsiteX564" fmla="*/ 1597774 w 2830105"/>
                <a:gd name="connsiteY564" fmla="*/ 1697494 h 1697494"/>
                <a:gd name="connsiteX565" fmla="*/ 1600615 w 2830105"/>
                <a:gd name="connsiteY565" fmla="*/ 1697494 h 1697494"/>
                <a:gd name="connsiteX566" fmla="*/ 1603441 w 2830105"/>
                <a:gd name="connsiteY566" fmla="*/ 1697494 h 1697494"/>
                <a:gd name="connsiteX567" fmla="*/ 1606282 w 2830105"/>
                <a:gd name="connsiteY567" fmla="*/ 1697494 h 1697494"/>
                <a:gd name="connsiteX568" fmla="*/ 1609109 w 2830105"/>
                <a:gd name="connsiteY568" fmla="*/ 1697494 h 1697494"/>
                <a:gd name="connsiteX569" fmla="*/ 1611935 w 2830105"/>
                <a:gd name="connsiteY569" fmla="*/ 1697494 h 1697494"/>
                <a:gd name="connsiteX570" fmla="*/ 1614776 w 2830105"/>
                <a:gd name="connsiteY570" fmla="*/ 1697494 h 1697494"/>
                <a:gd name="connsiteX571" fmla="*/ 1617603 w 2830105"/>
                <a:gd name="connsiteY571" fmla="*/ 1697494 h 1697494"/>
                <a:gd name="connsiteX572" fmla="*/ 1620444 w 2830105"/>
                <a:gd name="connsiteY572" fmla="*/ 1697494 h 1697494"/>
                <a:gd name="connsiteX573" fmla="*/ 1623270 w 2830105"/>
                <a:gd name="connsiteY573" fmla="*/ 1697494 h 1697494"/>
                <a:gd name="connsiteX574" fmla="*/ 1626111 w 2830105"/>
                <a:gd name="connsiteY574" fmla="*/ 1697494 h 1697494"/>
                <a:gd name="connsiteX575" fmla="*/ 1628937 w 2830105"/>
                <a:gd name="connsiteY575" fmla="*/ 1697494 h 1697494"/>
                <a:gd name="connsiteX576" fmla="*/ 1631778 w 2830105"/>
                <a:gd name="connsiteY576" fmla="*/ 1697494 h 1697494"/>
                <a:gd name="connsiteX577" fmla="*/ 1634605 w 2830105"/>
                <a:gd name="connsiteY577" fmla="*/ 1697494 h 1697494"/>
                <a:gd name="connsiteX578" fmla="*/ 1637431 w 2830105"/>
                <a:gd name="connsiteY578" fmla="*/ 1697494 h 1697494"/>
                <a:gd name="connsiteX579" fmla="*/ 1640272 w 2830105"/>
                <a:gd name="connsiteY579" fmla="*/ 1697494 h 1697494"/>
                <a:gd name="connsiteX580" fmla="*/ 1643099 w 2830105"/>
                <a:gd name="connsiteY580" fmla="*/ 1697494 h 1697494"/>
                <a:gd name="connsiteX581" fmla="*/ 1645940 w 2830105"/>
                <a:gd name="connsiteY581" fmla="*/ 1697494 h 1697494"/>
                <a:gd name="connsiteX582" fmla="*/ 1648766 w 2830105"/>
                <a:gd name="connsiteY582" fmla="*/ 1697494 h 1697494"/>
                <a:gd name="connsiteX583" fmla="*/ 1651607 w 2830105"/>
                <a:gd name="connsiteY583" fmla="*/ 1697494 h 1697494"/>
                <a:gd name="connsiteX584" fmla="*/ 1654433 w 2830105"/>
                <a:gd name="connsiteY584" fmla="*/ 1697494 h 1697494"/>
                <a:gd name="connsiteX585" fmla="*/ 1657274 w 2830105"/>
                <a:gd name="connsiteY585" fmla="*/ 1697494 h 1697494"/>
                <a:gd name="connsiteX586" fmla="*/ 1660101 w 2830105"/>
                <a:gd name="connsiteY586" fmla="*/ 1697494 h 1697494"/>
                <a:gd name="connsiteX587" fmla="*/ 1662942 w 2830105"/>
                <a:gd name="connsiteY587" fmla="*/ 1697494 h 1697494"/>
                <a:gd name="connsiteX588" fmla="*/ 1665768 w 2830105"/>
                <a:gd name="connsiteY588" fmla="*/ 1697494 h 1697494"/>
                <a:gd name="connsiteX589" fmla="*/ 1668595 w 2830105"/>
                <a:gd name="connsiteY589" fmla="*/ 1697494 h 1697494"/>
                <a:gd name="connsiteX590" fmla="*/ 1671436 w 2830105"/>
                <a:gd name="connsiteY590" fmla="*/ 1697494 h 1697494"/>
                <a:gd name="connsiteX591" fmla="*/ 1674262 w 2830105"/>
                <a:gd name="connsiteY591" fmla="*/ 1697494 h 1697494"/>
                <a:gd name="connsiteX592" fmla="*/ 1677103 w 2830105"/>
                <a:gd name="connsiteY592" fmla="*/ 1697494 h 1697494"/>
                <a:gd name="connsiteX593" fmla="*/ 1679929 w 2830105"/>
                <a:gd name="connsiteY593" fmla="*/ 1697494 h 1697494"/>
                <a:gd name="connsiteX594" fmla="*/ 1682770 w 2830105"/>
                <a:gd name="connsiteY594" fmla="*/ 1697494 h 1697494"/>
                <a:gd name="connsiteX595" fmla="*/ 1685597 w 2830105"/>
                <a:gd name="connsiteY595" fmla="*/ 1697494 h 1697494"/>
                <a:gd name="connsiteX596" fmla="*/ 1688438 w 2830105"/>
                <a:gd name="connsiteY596" fmla="*/ 1697494 h 1697494"/>
                <a:gd name="connsiteX597" fmla="*/ 1691264 w 2830105"/>
                <a:gd name="connsiteY597" fmla="*/ 1697494 h 1697494"/>
                <a:gd name="connsiteX598" fmla="*/ 1694091 w 2830105"/>
                <a:gd name="connsiteY598" fmla="*/ 1697494 h 1697494"/>
                <a:gd name="connsiteX599" fmla="*/ 1696932 w 2830105"/>
                <a:gd name="connsiteY599" fmla="*/ 1697494 h 1697494"/>
                <a:gd name="connsiteX600" fmla="*/ 1699758 w 2830105"/>
                <a:gd name="connsiteY600" fmla="*/ 1697494 h 1697494"/>
                <a:gd name="connsiteX601" fmla="*/ 1702599 w 2830105"/>
                <a:gd name="connsiteY601" fmla="*/ 1697494 h 1697494"/>
                <a:gd name="connsiteX602" fmla="*/ 1705425 w 2830105"/>
                <a:gd name="connsiteY602" fmla="*/ 1697494 h 1697494"/>
                <a:gd name="connsiteX603" fmla="*/ 1708266 w 2830105"/>
                <a:gd name="connsiteY603" fmla="*/ 1697494 h 1697494"/>
                <a:gd name="connsiteX604" fmla="*/ 1711093 w 2830105"/>
                <a:gd name="connsiteY604" fmla="*/ 1697494 h 1697494"/>
                <a:gd name="connsiteX605" fmla="*/ 1713934 w 2830105"/>
                <a:gd name="connsiteY605" fmla="*/ 1697494 h 1697494"/>
                <a:gd name="connsiteX606" fmla="*/ 1716760 w 2830105"/>
                <a:gd name="connsiteY606" fmla="*/ 1697494 h 1697494"/>
                <a:gd name="connsiteX607" fmla="*/ 1719587 w 2830105"/>
                <a:gd name="connsiteY607" fmla="*/ 1697494 h 1697494"/>
                <a:gd name="connsiteX608" fmla="*/ 1722428 w 2830105"/>
                <a:gd name="connsiteY608" fmla="*/ 1697494 h 1697494"/>
                <a:gd name="connsiteX609" fmla="*/ 1725254 w 2830105"/>
                <a:gd name="connsiteY609" fmla="*/ 1697494 h 1697494"/>
                <a:gd name="connsiteX610" fmla="*/ 1728095 w 2830105"/>
                <a:gd name="connsiteY610" fmla="*/ 1697494 h 1697494"/>
                <a:gd name="connsiteX611" fmla="*/ 1730921 w 2830105"/>
                <a:gd name="connsiteY611" fmla="*/ 1697494 h 1697494"/>
                <a:gd name="connsiteX612" fmla="*/ 1733762 w 2830105"/>
                <a:gd name="connsiteY612" fmla="*/ 1697494 h 1697494"/>
                <a:gd name="connsiteX613" fmla="*/ 1736589 w 2830105"/>
                <a:gd name="connsiteY613" fmla="*/ 1697494 h 1697494"/>
                <a:gd name="connsiteX614" fmla="*/ 1739430 w 2830105"/>
                <a:gd name="connsiteY614" fmla="*/ 1697494 h 1697494"/>
                <a:gd name="connsiteX615" fmla="*/ 1742256 w 2830105"/>
                <a:gd name="connsiteY615" fmla="*/ 1697494 h 1697494"/>
                <a:gd name="connsiteX616" fmla="*/ 1745097 w 2830105"/>
                <a:gd name="connsiteY616" fmla="*/ 1697494 h 1697494"/>
                <a:gd name="connsiteX617" fmla="*/ 1747924 w 2830105"/>
                <a:gd name="connsiteY617" fmla="*/ 1697494 h 1697494"/>
                <a:gd name="connsiteX618" fmla="*/ 1750750 w 2830105"/>
                <a:gd name="connsiteY618" fmla="*/ 1697494 h 1697494"/>
                <a:gd name="connsiteX619" fmla="*/ 1753591 w 2830105"/>
                <a:gd name="connsiteY619" fmla="*/ 1697494 h 1697494"/>
                <a:gd name="connsiteX620" fmla="*/ 1756417 w 2830105"/>
                <a:gd name="connsiteY620" fmla="*/ 1697494 h 1697494"/>
                <a:gd name="connsiteX621" fmla="*/ 1759258 w 2830105"/>
                <a:gd name="connsiteY621" fmla="*/ 1697494 h 1697494"/>
                <a:gd name="connsiteX622" fmla="*/ 1762085 w 2830105"/>
                <a:gd name="connsiteY622" fmla="*/ 1697494 h 1697494"/>
                <a:gd name="connsiteX623" fmla="*/ 1764926 w 2830105"/>
                <a:gd name="connsiteY623" fmla="*/ 1697494 h 1697494"/>
                <a:gd name="connsiteX624" fmla="*/ 1767752 w 2830105"/>
                <a:gd name="connsiteY624" fmla="*/ 1697494 h 1697494"/>
                <a:gd name="connsiteX625" fmla="*/ 1770593 w 2830105"/>
                <a:gd name="connsiteY625" fmla="*/ 1697494 h 1697494"/>
                <a:gd name="connsiteX626" fmla="*/ 1773420 w 2830105"/>
                <a:gd name="connsiteY626" fmla="*/ 1697494 h 1697494"/>
                <a:gd name="connsiteX627" fmla="*/ 1776246 w 2830105"/>
                <a:gd name="connsiteY627" fmla="*/ 1697494 h 1697494"/>
                <a:gd name="connsiteX628" fmla="*/ 1779087 w 2830105"/>
                <a:gd name="connsiteY628" fmla="*/ 1697494 h 1697494"/>
                <a:gd name="connsiteX629" fmla="*/ 1781914 w 2830105"/>
                <a:gd name="connsiteY629" fmla="*/ 1697494 h 1697494"/>
                <a:gd name="connsiteX630" fmla="*/ 1784754 w 2830105"/>
                <a:gd name="connsiteY630" fmla="*/ 1697494 h 1697494"/>
                <a:gd name="connsiteX631" fmla="*/ 1787581 w 2830105"/>
                <a:gd name="connsiteY631" fmla="*/ 1697494 h 1697494"/>
                <a:gd name="connsiteX632" fmla="*/ 1790422 w 2830105"/>
                <a:gd name="connsiteY632" fmla="*/ 1697494 h 1697494"/>
                <a:gd name="connsiteX633" fmla="*/ 1793248 w 2830105"/>
                <a:gd name="connsiteY633" fmla="*/ 1697494 h 1697494"/>
                <a:gd name="connsiteX634" fmla="*/ 1796089 w 2830105"/>
                <a:gd name="connsiteY634" fmla="*/ 1697494 h 1697494"/>
                <a:gd name="connsiteX635" fmla="*/ 1798916 w 2830105"/>
                <a:gd name="connsiteY635" fmla="*/ 1697494 h 1697494"/>
                <a:gd name="connsiteX636" fmla="*/ 1801742 w 2830105"/>
                <a:gd name="connsiteY636" fmla="*/ 1697494 h 1697494"/>
                <a:gd name="connsiteX637" fmla="*/ 1804583 w 2830105"/>
                <a:gd name="connsiteY637" fmla="*/ 1697494 h 1697494"/>
                <a:gd name="connsiteX638" fmla="*/ 1807410 w 2830105"/>
                <a:gd name="connsiteY638" fmla="*/ 1697494 h 1697494"/>
                <a:gd name="connsiteX639" fmla="*/ 1810250 w 2830105"/>
                <a:gd name="connsiteY639" fmla="*/ 1697494 h 1697494"/>
                <a:gd name="connsiteX640" fmla="*/ 1813077 w 2830105"/>
                <a:gd name="connsiteY640" fmla="*/ 1697494 h 1697494"/>
                <a:gd name="connsiteX641" fmla="*/ 1815918 w 2830105"/>
                <a:gd name="connsiteY641" fmla="*/ 1697494 h 1697494"/>
                <a:gd name="connsiteX642" fmla="*/ 1818744 w 2830105"/>
                <a:gd name="connsiteY642" fmla="*/ 1697494 h 1697494"/>
                <a:gd name="connsiteX643" fmla="*/ 1821585 w 2830105"/>
                <a:gd name="connsiteY643" fmla="*/ 1697494 h 1697494"/>
                <a:gd name="connsiteX644" fmla="*/ 1824412 w 2830105"/>
                <a:gd name="connsiteY644" fmla="*/ 1697494 h 1697494"/>
                <a:gd name="connsiteX645" fmla="*/ 1827238 w 2830105"/>
                <a:gd name="connsiteY645" fmla="*/ 1697494 h 1697494"/>
                <a:gd name="connsiteX646" fmla="*/ 1830079 w 2830105"/>
                <a:gd name="connsiteY646" fmla="*/ 1697494 h 1697494"/>
                <a:gd name="connsiteX647" fmla="*/ 1832906 w 2830105"/>
                <a:gd name="connsiteY647" fmla="*/ 1697494 h 1697494"/>
                <a:gd name="connsiteX648" fmla="*/ 1835746 w 2830105"/>
                <a:gd name="connsiteY648" fmla="*/ 1697494 h 1697494"/>
                <a:gd name="connsiteX649" fmla="*/ 1838573 w 2830105"/>
                <a:gd name="connsiteY649" fmla="*/ 1697494 h 1697494"/>
                <a:gd name="connsiteX650" fmla="*/ 1841414 w 2830105"/>
                <a:gd name="connsiteY650" fmla="*/ 1697494 h 1697494"/>
                <a:gd name="connsiteX651" fmla="*/ 1844240 w 2830105"/>
                <a:gd name="connsiteY651" fmla="*/ 1697494 h 1697494"/>
                <a:gd name="connsiteX652" fmla="*/ 1847081 w 2830105"/>
                <a:gd name="connsiteY652" fmla="*/ 1697494 h 1697494"/>
                <a:gd name="connsiteX653" fmla="*/ 1849908 w 2830105"/>
                <a:gd name="connsiteY653" fmla="*/ 1697494 h 1697494"/>
                <a:gd name="connsiteX654" fmla="*/ 1852749 w 2830105"/>
                <a:gd name="connsiteY654" fmla="*/ 1697494 h 1697494"/>
                <a:gd name="connsiteX655" fmla="*/ 1855575 w 2830105"/>
                <a:gd name="connsiteY655" fmla="*/ 1697494 h 1697494"/>
                <a:gd name="connsiteX656" fmla="*/ 1858402 w 2830105"/>
                <a:gd name="connsiteY656" fmla="*/ 1697494 h 1697494"/>
                <a:gd name="connsiteX657" fmla="*/ 1861242 w 2830105"/>
                <a:gd name="connsiteY657" fmla="*/ 1697494 h 1697494"/>
                <a:gd name="connsiteX658" fmla="*/ 1864069 w 2830105"/>
                <a:gd name="connsiteY658" fmla="*/ 1697494 h 1697494"/>
                <a:gd name="connsiteX659" fmla="*/ 1866910 w 2830105"/>
                <a:gd name="connsiteY659" fmla="*/ 1697494 h 1697494"/>
                <a:gd name="connsiteX660" fmla="*/ 1869736 w 2830105"/>
                <a:gd name="connsiteY660" fmla="*/ 1697494 h 1697494"/>
                <a:gd name="connsiteX661" fmla="*/ 1872577 w 2830105"/>
                <a:gd name="connsiteY661" fmla="*/ 1697494 h 1697494"/>
                <a:gd name="connsiteX662" fmla="*/ 1875404 w 2830105"/>
                <a:gd name="connsiteY662" fmla="*/ 1697494 h 1697494"/>
                <a:gd name="connsiteX663" fmla="*/ 1878245 w 2830105"/>
                <a:gd name="connsiteY663" fmla="*/ 1697494 h 1697494"/>
                <a:gd name="connsiteX664" fmla="*/ 1881071 w 2830105"/>
                <a:gd name="connsiteY664" fmla="*/ 1697494 h 1697494"/>
                <a:gd name="connsiteX665" fmla="*/ 1883898 w 2830105"/>
                <a:gd name="connsiteY665" fmla="*/ 1697494 h 1697494"/>
                <a:gd name="connsiteX666" fmla="*/ 1886738 w 2830105"/>
                <a:gd name="connsiteY666" fmla="*/ 1697494 h 1697494"/>
                <a:gd name="connsiteX667" fmla="*/ 1889565 w 2830105"/>
                <a:gd name="connsiteY667" fmla="*/ 1697494 h 1697494"/>
                <a:gd name="connsiteX668" fmla="*/ 1892406 w 2830105"/>
                <a:gd name="connsiteY668" fmla="*/ 1697494 h 1697494"/>
                <a:gd name="connsiteX669" fmla="*/ 1895232 w 2830105"/>
                <a:gd name="connsiteY669" fmla="*/ 1697494 h 1697494"/>
                <a:gd name="connsiteX670" fmla="*/ 1898073 w 2830105"/>
                <a:gd name="connsiteY670" fmla="*/ 1697494 h 1697494"/>
                <a:gd name="connsiteX671" fmla="*/ 1900900 w 2830105"/>
                <a:gd name="connsiteY671" fmla="*/ 1697494 h 1697494"/>
                <a:gd name="connsiteX672" fmla="*/ 1903741 w 2830105"/>
                <a:gd name="connsiteY672" fmla="*/ 1697494 h 1697494"/>
                <a:gd name="connsiteX673" fmla="*/ 1906567 w 2830105"/>
                <a:gd name="connsiteY673" fmla="*/ 1697494 h 1697494"/>
                <a:gd name="connsiteX674" fmla="*/ 1909394 w 2830105"/>
                <a:gd name="connsiteY674" fmla="*/ 1697494 h 1697494"/>
                <a:gd name="connsiteX675" fmla="*/ 1912234 w 2830105"/>
                <a:gd name="connsiteY675" fmla="*/ 1697494 h 1697494"/>
                <a:gd name="connsiteX676" fmla="*/ 1915061 w 2830105"/>
                <a:gd name="connsiteY676" fmla="*/ 1697494 h 1697494"/>
                <a:gd name="connsiteX677" fmla="*/ 1917902 w 2830105"/>
                <a:gd name="connsiteY677" fmla="*/ 1697494 h 1697494"/>
                <a:gd name="connsiteX678" fmla="*/ 1920728 w 2830105"/>
                <a:gd name="connsiteY678" fmla="*/ 1697494 h 1697494"/>
                <a:gd name="connsiteX679" fmla="*/ 1923569 w 2830105"/>
                <a:gd name="connsiteY679" fmla="*/ 1697494 h 1697494"/>
                <a:gd name="connsiteX680" fmla="*/ 1926396 w 2830105"/>
                <a:gd name="connsiteY680" fmla="*/ 1697494 h 1697494"/>
                <a:gd name="connsiteX681" fmla="*/ 1929237 w 2830105"/>
                <a:gd name="connsiteY681" fmla="*/ 1697494 h 1697494"/>
                <a:gd name="connsiteX682" fmla="*/ 1932063 w 2830105"/>
                <a:gd name="connsiteY682" fmla="*/ 1697494 h 1697494"/>
                <a:gd name="connsiteX683" fmla="*/ 1934904 w 2830105"/>
                <a:gd name="connsiteY683" fmla="*/ 1697494 h 1697494"/>
                <a:gd name="connsiteX684" fmla="*/ 1937730 w 2830105"/>
                <a:gd name="connsiteY684" fmla="*/ 1697494 h 1697494"/>
                <a:gd name="connsiteX685" fmla="*/ 1940557 w 2830105"/>
                <a:gd name="connsiteY685" fmla="*/ 1697494 h 1697494"/>
                <a:gd name="connsiteX686" fmla="*/ 1943398 w 2830105"/>
                <a:gd name="connsiteY686" fmla="*/ 1697494 h 1697494"/>
                <a:gd name="connsiteX687" fmla="*/ 1946224 w 2830105"/>
                <a:gd name="connsiteY687" fmla="*/ 1697494 h 1697494"/>
                <a:gd name="connsiteX688" fmla="*/ 1949065 w 2830105"/>
                <a:gd name="connsiteY688" fmla="*/ 1697494 h 1697494"/>
                <a:gd name="connsiteX689" fmla="*/ 1951892 w 2830105"/>
                <a:gd name="connsiteY689" fmla="*/ 1697494 h 1697494"/>
                <a:gd name="connsiteX690" fmla="*/ 1954733 w 2830105"/>
                <a:gd name="connsiteY690" fmla="*/ 1697494 h 1697494"/>
                <a:gd name="connsiteX691" fmla="*/ 1957559 w 2830105"/>
                <a:gd name="connsiteY691" fmla="*/ 1697494 h 1697494"/>
                <a:gd name="connsiteX692" fmla="*/ 1960400 w 2830105"/>
                <a:gd name="connsiteY692" fmla="*/ 1697494 h 1697494"/>
                <a:gd name="connsiteX693" fmla="*/ 1963227 w 2830105"/>
                <a:gd name="connsiteY693" fmla="*/ 1697494 h 1697494"/>
                <a:gd name="connsiteX694" fmla="*/ 1966053 w 2830105"/>
                <a:gd name="connsiteY694" fmla="*/ 1697494 h 1697494"/>
                <a:gd name="connsiteX695" fmla="*/ 1968894 w 2830105"/>
                <a:gd name="connsiteY695" fmla="*/ 1697494 h 1697494"/>
                <a:gd name="connsiteX696" fmla="*/ 1971720 w 2830105"/>
                <a:gd name="connsiteY696" fmla="*/ 1697494 h 1697494"/>
                <a:gd name="connsiteX697" fmla="*/ 1974561 w 2830105"/>
                <a:gd name="connsiteY697" fmla="*/ 1697494 h 1697494"/>
                <a:gd name="connsiteX698" fmla="*/ 1977388 w 2830105"/>
                <a:gd name="connsiteY698" fmla="*/ 1697494 h 1697494"/>
                <a:gd name="connsiteX699" fmla="*/ 1980229 w 2830105"/>
                <a:gd name="connsiteY699" fmla="*/ 1697494 h 1697494"/>
                <a:gd name="connsiteX700" fmla="*/ 1983055 w 2830105"/>
                <a:gd name="connsiteY700" fmla="*/ 1697494 h 1697494"/>
                <a:gd name="connsiteX701" fmla="*/ 1985896 w 2830105"/>
                <a:gd name="connsiteY701" fmla="*/ 1697494 h 1697494"/>
                <a:gd name="connsiteX702" fmla="*/ 1988723 w 2830105"/>
                <a:gd name="connsiteY702" fmla="*/ 1697494 h 1697494"/>
                <a:gd name="connsiteX703" fmla="*/ 1991549 w 2830105"/>
                <a:gd name="connsiteY703" fmla="*/ 1697494 h 1697494"/>
                <a:gd name="connsiteX704" fmla="*/ 1994390 w 2830105"/>
                <a:gd name="connsiteY704" fmla="*/ 1697494 h 1697494"/>
                <a:gd name="connsiteX705" fmla="*/ 1997216 w 2830105"/>
                <a:gd name="connsiteY705" fmla="*/ 1697494 h 1697494"/>
                <a:gd name="connsiteX706" fmla="*/ 2000057 w 2830105"/>
                <a:gd name="connsiteY706" fmla="*/ 1697494 h 1697494"/>
                <a:gd name="connsiteX707" fmla="*/ 2002884 w 2830105"/>
                <a:gd name="connsiteY707" fmla="*/ 1697494 h 1697494"/>
                <a:gd name="connsiteX708" fmla="*/ 2005725 w 2830105"/>
                <a:gd name="connsiteY708" fmla="*/ 1697494 h 1697494"/>
                <a:gd name="connsiteX709" fmla="*/ 2008551 w 2830105"/>
                <a:gd name="connsiteY709" fmla="*/ 1697494 h 1697494"/>
                <a:gd name="connsiteX710" fmla="*/ 2011392 w 2830105"/>
                <a:gd name="connsiteY710" fmla="*/ 1697494 h 1697494"/>
                <a:gd name="connsiteX711" fmla="*/ 2014219 w 2830105"/>
                <a:gd name="connsiteY711" fmla="*/ 1697494 h 1697494"/>
                <a:gd name="connsiteX712" fmla="*/ 2017045 w 2830105"/>
                <a:gd name="connsiteY712" fmla="*/ 1697494 h 1697494"/>
                <a:gd name="connsiteX713" fmla="*/ 2019886 w 2830105"/>
                <a:gd name="connsiteY713" fmla="*/ 1697494 h 1697494"/>
                <a:gd name="connsiteX714" fmla="*/ 2022712 w 2830105"/>
                <a:gd name="connsiteY714" fmla="*/ 1697494 h 1697494"/>
                <a:gd name="connsiteX715" fmla="*/ 2025553 w 2830105"/>
                <a:gd name="connsiteY715" fmla="*/ 1697494 h 1697494"/>
                <a:gd name="connsiteX716" fmla="*/ 2028380 w 2830105"/>
                <a:gd name="connsiteY716" fmla="*/ 1697494 h 1697494"/>
                <a:gd name="connsiteX717" fmla="*/ 2031221 w 2830105"/>
                <a:gd name="connsiteY717" fmla="*/ 1697494 h 1697494"/>
                <a:gd name="connsiteX718" fmla="*/ 2034047 w 2830105"/>
                <a:gd name="connsiteY718" fmla="*/ 1697494 h 1697494"/>
                <a:gd name="connsiteX719" fmla="*/ 2036888 w 2830105"/>
                <a:gd name="connsiteY719" fmla="*/ 1697494 h 1697494"/>
                <a:gd name="connsiteX720" fmla="*/ 2039715 w 2830105"/>
                <a:gd name="connsiteY720" fmla="*/ 1697494 h 1697494"/>
                <a:gd name="connsiteX721" fmla="*/ 2042556 w 2830105"/>
                <a:gd name="connsiteY721" fmla="*/ 1697494 h 1697494"/>
                <a:gd name="connsiteX722" fmla="*/ 2045382 w 2830105"/>
                <a:gd name="connsiteY722" fmla="*/ 1697494 h 1697494"/>
                <a:gd name="connsiteX723" fmla="*/ 2048208 w 2830105"/>
                <a:gd name="connsiteY723" fmla="*/ 1697494 h 1697494"/>
                <a:gd name="connsiteX724" fmla="*/ 2051049 w 2830105"/>
                <a:gd name="connsiteY724" fmla="*/ 1697494 h 1697494"/>
                <a:gd name="connsiteX725" fmla="*/ 2053876 w 2830105"/>
                <a:gd name="connsiteY725" fmla="*/ 1697494 h 1697494"/>
                <a:gd name="connsiteX726" fmla="*/ 2056717 w 2830105"/>
                <a:gd name="connsiteY726" fmla="*/ 1697494 h 1697494"/>
                <a:gd name="connsiteX727" fmla="*/ 2059543 w 2830105"/>
                <a:gd name="connsiteY727" fmla="*/ 1697494 h 1697494"/>
                <a:gd name="connsiteX728" fmla="*/ 2062384 w 2830105"/>
                <a:gd name="connsiteY728" fmla="*/ 1697494 h 1697494"/>
                <a:gd name="connsiteX729" fmla="*/ 2065211 w 2830105"/>
                <a:gd name="connsiteY729" fmla="*/ 1697494 h 1697494"/>
                <a:gd name="connsiteX730" fmla="*/ 2068052 w 2830105"/>
                <a:gd name="connsiteY730" fmla="*/ 1697494 h 1697494"/>
                <a:gd name="connsiteX731" fmla="*/ 2070878 w 2830105"/>
                <a:gd name="connsiteY731" fmla="*/ 1697494 h 1697494"/>
                <a:gd name="connsiteX732" fmla="*/ 2073704 w 2830105"/>
                <a:gd name="connsiteY732" fmla="*/ 1697494 h 1697494"/>
                <a:gd name="connsiteX733" fmla="*/ 2076545 w 2830105"/>
                <a:gd name="connsiteY733" fmla="*/ 1697494 h 1697494"/>
                <a:gd name="connsiteX734" fmla="*/ 2079372 w 2830105"/>
                <a:gd name="connsiteY734" fmla="*/ 1697494 h 1697494"/>
                <a:gd name="connsiteX735" fmla="*/ 2082213 w 2830105"/>
                <a:gd name="connsiteY735" fmla="*/ 1697494 h 1697494"/>
                <a:gd name="connsiteX736" fmla="*/ 2085039 w 2830105"/>
                <a:gd name="connsiteY736" fmla="*/ 1697494 h 1697494"/>
                <a:gd name="connsiteX737" fmla="*/ 2087880 w 2830105"/>
                <a:gd name="connsiteY737" fmla="*/ 1697494 h 1697494"/>
                <a:gd name="connsiteX738" fmla="*/ 2090707 w 2830105"/>
                <a:gd name="connsiteY738" fmla="*/ 1697494 h 1697494"/>
                <a:gd name="connsiteX739" fmla="*/ 2093548 w 2830105"/>
                <a:gd name="connsiteY739" fmla="*/ 1697494 h 1697494"/>
                <a:gd name="connsiteX740" fmla="*/ 2096374 w 2830105"/>
                <a:gd name="connsiteY740" fmla="*/ 1697494 h 1697494"/>
                <a:gd name="connsiteX741" fmla="*/ 2099201 w 2830105"/>
                <a:gd name="connsiteY741" fmla="*/ 1697494 h 1697494"/>
                <a:gd name="connsiteX742" fmla="*/ 2102041 w 2830105"/>
                <a:gd name="connsiteY742" fmla="*/ 1697494 h 1697494"/>
                <a:gd name="connsiteX743" fmla="*/ 2104868 w 2830105"/>
                <a:gd name="connsiteY743" fmla="*/ 1697494 h 1697494"/>
                <a:gd name="connsiteX744" fmla="*/ 2107709 w 2830105"/>
                <a:gd name="connsiteY744" fmla="*/ 1697494 h 1697494"/>
                <a:gd name="connsiteX745" fmla="*/ 2110535 w 2830105"/>
                <a:gd name="connsiteY745" fmla="*/ 1697494 h 1697494"/>
                <a:gd name="connsiteX746" fmla="*/ 2113376 w 2830105"/>
                <a:gd name="connsiteY746" fmla="*/ 1697494 h 1697494"/>
                <a:gd name="connsiteX747" fmla="*/ 2116203 w 2830105"/>
                <a:gd name="connsiteY747" fmla="*/ 1697494 h 1697494"/>
                <a:gd name="connsiteX748" fmla="*/ 2119044 w 2830105"/>
                <a:gd name="connsiteY748" fmla="*/ 1697494 h 1697494"/>
                <a:gd name="connsiteX749" fmla="*/ 2121870 w 2830105"/>
                <a:gd name="connsiteY749" fmla="*/ 1697494 h 1697494"/>
                <a:gd name="connsiteX750" fmla="*/ 2124711 w 2830105"/>
                <a:gd name="connsiteY750" fmla="*/ 1697494 h 1697494"/>
                <a:gd name="connsiteX751" fmla="*/ 2127537 w 2830105"/>
                <a:gd name="connsiteY751" fmla="*/ 1697494 h 1697494"/>
                <a:gd name="connsiteX752" fmla="*/ 2130364 w 2830105"/>
                <a:gd name="connsiteY752" fmla="*/ 1697494 h 1697494"/>
                <a:gd name="connsiteX753" fmla="*/ 2133205 w 2830105"/>
                <a:gd name="connsiteY753" fmla="*/ 1697494 h 1697494"/>
                <a:gd name="connsiteX754" fmla="*/ 2136031 w 2830105"/>
                <a:gd name="connsiteY754" fmla="*/ 1697494 h 1697494"/>
                <a:gd name="connsiteX755" fmla="*/ 2138872 w 2830105"/>
                <a:gd name="connsiteY755" fmla="*/ 1697494 h 1697494"/>
                <a:gd name="connsiteX756" fmla="*/ 2141699 w 2830105"/>
                <a:gd name="connsiteY756" fmla="*/ 1697494 h 1697494"/>
                <a:gd name="connsiteX757" fmla="*/ 2144540 w 2830105"/>
                <a:gd name="connsiteY757" fmla="*/ 1697494 h 1697494"/>
                <a:gd name="connsiteX758" fmla="*/ 2147366 w 2830105"/>
                <a:gd name="connsiteY758" fmla="*/ 1697494 h 1697494"/>
                <a:gd name="connsiteX759" fmla="*/ 2150207 w 2830105"/>
                <a:gd name="connsiteY759" fmla="*/ 1697494 h 1697494"/>
                <a:gd name="connsiteX760" fmla="*/ 2153033 w 2830105"/>
                <a:gd name="connsiteY760" fmla="*/ 1697494 h 1697494"/>
                <a:gd name="connsiteX761" fmla="*/ 2155860 w 2830105"/>
                <a:gd name="connsiteY761" fmla="*/ 1697494 h 1697494"/>
                <a:gd name="connsiteX762" fmla="*/ 2158701 w 2830105"/>
                <a:gd name="connsiteY762" fmla="*/ 1697494 h 1697494"/>
                <a:gd name="connsiteX763" fmla="*/ 2161527 w 2830105"/>
                <a:gd name="connsiteY763" fmla="*/ 1697494 h 1697494"/>
                <a:gd name="connsiteX764" fmla="*/ 2164368 w 2830105"/>
                <a:gd name="connsiteY764" fmla="*/ 1697494 h 1697494"/>
                <a:gd name="connsiteX765" fmla="*/ 2167195 w 2830105"/>
                <a:gd name="connsiteY765" fmla="*/ 1697494 h 1697494"/>
                <a:gd name="connsiteX766" fmla="*/ 2170036 w 2830105"/>
                <a:gd name="connsiteY766" fmla="*/ 1697494 h 1697494"/>
                <a:gd name="connsiteX767" fmla="*/ 2172862 w 2830105"/>
                <a:gd name="connsiteY767" fmla="*/ 1697494 h 1697494"/>
                <a:gd name="connsiteX768" fmla="*/ 2175703 w 2830105"/>
                <a:gd name="connsiteY768" fmla="*/ 1697494 h 1697494"/>
                <a:gd name="connsiteX769" fmla="*/ 2178530 w 2830105"/>
                <a:gd name="connsiteY769" fmla="*/ 1697494 h 1697494"/>
                <a:gd name="connsiteX770" fmla="*/ 2181356 w 2830105"/>
                <a:gd name="connsiteY770" fmla="*/ 1697494 h 1697494"/>
                <a:gd name="connsiteX771" fmla="*/ 2184197 w 2830105"/>
                <a:gd name="connsiteY771" fmla="*/ 1697494 h 1697494"/>
                <a:gd name="connsiteX772" fmla="*/ 2187023 w 2830105"/>
                <a:gd name="connsiteY772" fmla="*/ 1697494 h 1697494"/>
                <a:gd name="connsiteX773" fmla="*/ 2189864 w 2830105"/>
                <a:gd name="connsiteY773" fmla="*/ 1697494 h 1697494"/>
                <a:gd name="connsiteX774" fmla="*/ 2192691 w 2830105"/>
                <a:gd name="connsiteY774" fmla="*/ 1697494 h 1697494"/>
                <a:gd name="connsiteX775" fmla="*/ 2195532 w 2830105"/>
                <a:gd name="connsiteY775" fmla="*/ 1697494 h 1697494"/>
                <a:gd name="connsiteX776" fmla="*/ 2198358 w 2830105"/>
                <a:gd name="connsiteY776" fmla="*/ 1697494 h 1697494"/>
                <a:gd name="connsiteX777" fmla="*/ 2201199 w 2830105"/>
                <a:gd name="connsiteY777" fmla="*/ 1697494 h 1697494"/>
                <a:gd name="connsiteX778" fmla="*/ 2204026 w 2830105"/>
                <a:gd name="connsiteY778" fmla="*/ 1697494 h 1697494"/>
                <a:gd name="connsiteX779" fmla="*/ 2206852 w 2830105"/>
                <a:gd name="connsiteY779" fmla="*/ 1697494 h 1697494"/>
                <a:gd name="connsiteX780" fmla="*/ 2209693 w 2830105"/>
                <a:gd name="connsiteY780" fmla="*/ 1697494 h 1697494"/>
                <a:gd name="connsiteX781" fmla="*/ 2212519 w 2830105"/>
                <a:gd name="connsiteY781" fmla="*/ 1697494 h 1697494"/>
                <a:gd name="connsiteX782" fmla="*/ 2215360 w 2830105"/>
                <a:gd name="connsiteY782" fmla="*/ 1697494 h 1697494"/>
                <a:gd name="connsiteX783" fmla="*/ 2218187 w 2830105"/>
                <a:gd name="connsiteY783" fmla="*/ 1697494 h 1697494"/>
                <a:gd name="connsiteX784" fmla="*/ 2221028 w 2830105"/>
                <a:gd name="connsiteY784" fmla="*/ 1697494 h 1697494"/>
                <a:gd name="connsiteX785" fmla="*/ 2223854 w 2830105"/>
                <a:gd name="connsiteY785" fmla="*/ 1697494 h 1697494"/>
                <a:gd name="connsiteX786" fmla="*/ 2226695 w 2830105"/>
                <a:gd name="connsiteY786" fmla="*/ 1697494 h 1697494"/>
                <a:gd name="connsiteX787" fmla="*/ 2229522 w 2830105"/>
                <a:gd name="connsiteY787" fmla="*/ 1697494 h 1697494"/>
                <a:gd name="connsiteX788" fmla="*/ 2232362 w 2830105"/>
                <a:gd name="connsiteY788" fmla="*/ 1697494 h 1697494"/>
                <a:gd name="connsiteX789" fmla="*/ 2235189 w 2830105"/>
                <a:gd name="connsiteY789" fmla="*/ 1697494 h 1697494"/>
                <a:gd name="connsiteX790" fmla="*/ 2238015 w 2830105"/>
                <a:gd name="connsiteY790" fmla="*/ 1697494 h 1697494"/>
                <a:gd name="connsiteX791" fmla="*/ 2240856 w 2830105"/>
                <a:gd name="connsiteY791" fmla="*/ 1697494 h 1697494"/>
                <a:gd name="connsiteX792" fmla="*/ 2243683 w 2830105"/>
                <a:gd name="connsiteY792" fmla="*/ 1697494 h 1697494"/>
                <a:gd name="connsiteX793" fmla="*/ 2246524 w 2830105"/>
                <a:gd name="connsiteY793" fmla="*/ 1697494 h 1697494"/>
                <a:gd name="connsiteX794" fmla="*/ 2249350 w 2830105"/>
                <a:gd name="connsiteY794" fmla="*/ 1697494 h 1697494"/>
                <a:gd name="connsiteX795" fmla="*/ 2252191 w 2830105"/>
                <a:gd name="connsiteY795" fmla="*/ 1697494 h 1697494"/>
                <a:gd name="connsiteX796" fmla="*/ 2255018 w 2830105"/>
                <a:gd name="connsiteY796" fmla="*/ 1697494 h 1697494"/>
                <a:gd name="connsiteX797" fmla="*/ 2257858 w 2830105"/>
                <a:gd name="connsiteY797" fmla="*/ 1697494 h 1697494"/>
                <a:gd name="connsiteX798" fmla="*/ 2260685 w 2830105"/>
                <a:gd name="connsiteY798" fmla="*/ 1697494 h 1697494"/>
                <a:gd name="connsiteX799" fmla="*/ 2263511 w 2830105"/>
                <a:gd name="connsiteY799" fmla="*/ 1697494 h 1697494"/>
                <a:gd name="connsiteX800" fmla="*/ 2266352 w 2830105"/>
                <a:gd name="connsiteY800" fmla="*/ 1697494 h 1697494"/>
                <a:gd name="connsiteX801" fmla="*/ 2269179 w 2830105"/>
                <a:gd name="connsiteY801" fmla="*/ 1697494 h 1697494"/>
                <a:gd name="connsiteX802" fmla="*/ 2272020 w 2830105"/>
                <a:gd name="connsiteY802" fmla="*/ 1697494 h 1697494"/>
                <a:gd name="connsiteX803" fmla="*/ 2274846 w 2830105"/>
                <a:gd name="connsiteY803" fmla="*/ 1697494 h 1697494"/>
                <a:gd name="connsiteX804" fmla="*/ 2277687 w 2830105"/>
                <a:gd name="connsiteY804" fmla="*/ 1697494 h 1697494"/>
                <a:gd name="connsiteX805" fmla="*/ 2280514 w 2830105"/>
                <a:gd name="connsiteY805" fmla="*/ 1697494 h 1697494"/>
                <a:gd name="connsiteX806" fmla="*/ 2283354 w 2830105"/>
                <a:gd name="connsiteY806" fmla="*/ 1697494 h 1697494"/>
                <a:gd name="connsiteX807" fmla="*/ 2286181 w 2830105"/>
                <a:gd name="connsiteY807" fmla="*/ 1697494 h 1697494"/>
                <a:gd name="connsiteX808" fmla="*/ 2289007 w 2830105"/>
                <a:gd name="connsiteY808" fmla="*/ 1697494 h 1697494"/>
                <a:gd name="connsiteX809" fmla="*/ 2291848 w 2830105"/>
                <a:gd name="connsiteY809" fmla="*/ 1697494 h 1697494"/>
                <a:gd name="connsiteX810" fmla="*/ 2294675 w 2830105"/>
                <a:gd name="connsiteY810" fmla="*/ 1697494 h 1697494"/>
                <a:gd name="connsiteX811" fmla="*/ 2297516 w 2830105"/>
                <a:gd name="connsiteY811" fmla="*/ 1697494 h 1697494"/>
                <a:gd name="connsiteX812" fmla="*/ 2300342 w 2830105"/>
                <a:gd name="connsiteY812" fmla="*/ 1697494 h 1697494"/>
                <a:gd name="connsiteX813" fmla="*/ 2303183 w 2830105"/>
                <a:gd name="connsiteY813" fmla="*/ 1697494 h 1697494"/>
                <a:gd name="connsiteX814" fmla="*/ 2306010 w 2830105"/>
                <a:gd name="connsiteY814" fmla="*/ 1697494 h 1697494"/>
                <a:gd name="connsiteX815" fmla="*/ 2308850 w 2830105"/>
                <a:gd name="connsiteY815" fmla="*/ 1697494 h 1697494"/>
                <a:gd name="connsiteX816" fmla="*/ 2311677 w 2830105"/>
                <a:gd name="connsiteY816" fmla="*/ 1697494 h 1697494"/>
                <a:gd name="connsiteX817" fmla="*/ 2314503 w 2830105"/>
                <a:gd name="connsiteY817" fmla="*/ 1697494 h 1697494"/>
                <a:gd name="connsiteX818" fmla="*/ 2317344 w 2830105"/>
                <a:gd name="connsiteY818" fmla="*/ 1697494 h 1697494"/>
                <a:gd name="connsiteX819" fmla="*/ 2320171 w 2830105"/>
                <a:gd name="connsiteY819" fmla="*/ 1697494 h 1697494"/>
                <a:gd name="connsiteX820" fmla="*/ 2323012 w 2830105"/>
                <a:gd name="connsiteY820" fmla="*/ 1697494 h 1697494"/>
                <a:gd name="connsiteX821" fmla="*/ 2325838 w 2830105"/>
                <a:gd name="connsiteY821" fmla="*/ 1697494 h 1697494"/>
                <a:gd name="connsiteX822" fmla="*/ 2328679 w 2830105"/>
                <a:gd name="connsiteY822" fmla="*/ 1697494 h 1697494"/>
                <a:gd name="connsiteX823" fmla="*/ 2331506 w 2830105"/>
                <a:gd name="connsiteY823" fmla="*/ 1697494 h 1697494"/>
                <a:gd name="connsiteX824" fmla="*/ 2334346 w 2830105"/>
                <a:gd name="connsiteY824" fmla="*/ 1697494 h 1697494"/>
                <a:gd name="connsiteX825" fmla="*/ 2337173 w 2830105"/>
                <a:gd name="connsiteY825" fmla="*/ 1697494 h 1697494"/>
                <a:gd name="connsiteX826" fmla="*/ 2340014 w 2830105"/>
                <a:gd name="connsiteY826" fmla="*/ 1697494 h 1697494"/>
                <a:gd name="connsiteX827" fmla="*/ 2342840 w 2830105"/>
                <a:gd name="connsiteY827" fmla="*/ 1697494 h 1697494"/>
                <a:gd name="connsiteX828" fmla="*/ 2345667 w 2830105"/>
                <a:gd name="connsiteY828" fmla="*/ 1697494 h 1697494"/>
                <a:gd name="connsiteX829" fmla="*/ 2348508 w 2830105"/>
                <a:gd name="connsiteY829" fmla="*/ 1697494 h 1697494"/>
                <a:gd name="connsiteX830" fmla="*/ 2351334 w 2830105"/>
                <a:gd name="connsiteY830" fmla="*/ 1697494 h 1697494"/>
                <a:gd name="connsiteX831" fmla="*/ 2354175 w 2830105"/>
                <a:gd name="connsiteY831" fmla="*/ 1697494 h 1697494"/>
                <a:gd name="connsiteX832" fmla="*/ 2357002 w 2830105"/>
                <a:gd name="connsiteY832" fmla="*/ 1697494 h 1697494"/>
                <a:gd name="connsiteX833" fmla="*/ 2359843 w 2830105"/>
                <a:gd name="connsiteY833" fmla="*/ 1697494 h 1697494"/>
                <a:gd name="connsiteX834" fmla="*/ 2362669 w 2830105"/>
                <a:gd name="connsiteY834" fmla="*/ 1697494 h 1697494"/>
                <a:gd name="connsiteX835" fmla="*/ 2365510 w 2830105"/>
                <a:gd name="connsiteY835" fmla="*/ 1697494 h 1697494"/>
                <a:gd name="connsiteX836" fmla="*/ 2368336 w 2830105"/>
                <a:gd name="connsiteY836" fmla="*/ 1697494 h 1697494"/>
                <a:gd name="connsiteX837" fmla="*/ 2371163 w 2830105"/>
                <a:gd name="connsiteY837" fmla="*/ 1697494 h 1697494"/>
                <a:gd name="connsiteX838" fmla="*/ 2374004 w 2830105"/>
                <a:gd name="connsiteY838" fmla="*/ 1697494 h 1697494"/>
                <a:gd name="connsiteX839" fmla="*/ 2376830 w 2830105"/>
                <a:gd name="connsiteY839" fmla="*/ 1697494 h 1697494"/>
                <a:gd name="connsiteX840" fmla="*/ 2379671 w 2830105"/>
                <a:gd name="connsiteY840" fmla="*/ 1697494 h 1697494"/>
                <a:gd name="connsiteX841" fmla="*/ 2382498 w 2830105"/>
                <a:gd name="connsiteY841" fmla="*/ 1697494 h 1697494"/>
                <a:gd name="connsiteX842" fmla="*/ 2385339 w 2830105"/>
                <a:gd name="connsiteY842" fmla="*/ 1697494 h 1697494"/>
                <a:gd name="connsiteX843" fmla="*/ 2388165 w 2830105"/>
                <a:gd name="connsiteY843" fmla="*/ 1697494 h 1697494"/>
                <a:gd name="connsiteX844" fmla="*/ 2391006 w 2830105"/>
                <a:gd name="connsiteY844" fmla="*/ 1697494 h 1697494"/>
                <a:gd name="connsiteX845" fmla="*/ 2393832 w 2830105"/>
                <a:gd name="connsiteY845" fmla="*/ 1697494 h 1697494"/>
                <a:gd name="connsiteX846" fmla="*/ 2396659 w 2830105"/>
                <a:gd name="connsiteY846" fmla="*/ 1697494 h 1697494"/>
                <a:gd name="connsiteX847" fmla="*/ 2399500 w 2830105"/>
                <a:gd name="connsiteY847" fmla="*/ 1697494 h 1697494"/>
                <a:gd name="connsiteX848" fmla="*/ 2402326 w 2830105"/>
                <a:gd name="connsiteY848" fmla="*/ 1697494 h 1697494"/>
                <a:gd name="connsiteX849" fmla="*/ 2405167 w 2830105"/>
                <a:gd name="connsiteY849" fmla="*/ 1697494 h 1697494"/>
                <a:gd name="connsiteX850" fmla="*/ 2407994 w 2830105"/>
                <a:gd name="connsiteY850" fmla="*/ 1697494 h 1697494"/>
                <a:gd name="connsiteX851" fmla="*/ 2410835 w 2830105"/>
                <a:gd name="connsiteY851" fmla="*/ 1697494 h 1697494"/>
                <a:gd name="connsiteX852" fmla="*/ 2413661 w 2830105"/>
                <a:gd name="connsiteY852" fmla="*/ 1697494 h 1697494"/>
                <a:gd name="connsiteX853" fmla="*/ 2416502 w 2830105"/>
                <a:gd name="connsiteY853" fmla="*/ 1697494 h 1697494"/>
                <a:gd name="connsiteX854" fmla="*/ 2419328 w 2830105"/>
                <a:gd name="connsiteY854" fmla="*/ 1697494 h 1697494"/>
                <a:gd name="connsiteX855" fmla="*/ 2422169 w 2830105"/>
                <a:gd name="connsiteY855" fmla="*/ 1697494 h 1697494"/>
                <a:gd name="connsiteX856" fmla="*/ 2424996 w 2830105"/>
                <a:gd name="connsiteY856" fmla="*/ 1697494 h 1697494"/>
                <a:gd name="connsiteX857" fmla="*/ 2427822 w 2830105"/>
                <a:gd name="connsiteY857" fmla="*/ 1697494 h 1697494"/>
                <a:gd name="connsiteX858" fmla="*/ 2430663 w 2830105"/>
                <a:gd name="connsiteY858" fmla="*/ 1697494 h 1697494"/>
                <a:gd name="connsiteX859" fmla="*/ 2433490 w 2830105"/>
                <a:gd name="connsiteY859" fmla="*/ 1697494 h 1697494"/>
                <a:gd name="connsiteX860" fmla="*/ 2436331 w 2830105"/>
                <a:gd name="connsiteY860" fmla="*/ 1697494 h 1697494"/>
                <a:gd name="connsiteX861" fmla="*/ 2439157 w 2830105"/>
                <a:gd name="connsiteY861" fmla="*/ 1697494 h 1697494"/>
                <a:gd name="connsiteX862" fmla="*/ 2441998 w 2830105"/>
                <a:gd name="connsiteY862" fmla="*/ 1697494 h 1697494"/>
                <a:gd name="connsiteX863" fmla="*/ 2444824 w 2830105"/>
                <a:gd name="connsiteY863" fmla="*/ 1697494 h 1697494"/>
                <a:gd name="connsiteX864" fmla="*/ 2447665 w 2830105"/>
                <a:gd name="connsiteY864" fmla="*/ 1697494 h 1697494"/>
                <a:gd name="connsiteX865" fmla="*/ 2450492 w 2830105"/>
                <a:gd name="connsiteY865" fmla="*/ 1697494 h 1697494"/>
                <a:gd name="connsiteX866" fmla="*/ 2453318 w 2830105"/>
                <a:gd name="connsiteY866" fmla="*/ 1697494 h 1697494"/>
                <a:gd name="connsiteX867" fmla="*/ 2456159 w 2830105"/>
                <a:gd name="connsiteY867" fmla="*/ 1697494 h 1697494"/>
                <a:gd name="connsiteX868" fmla="*/ 2458986 w 2830105"/>
                <a:gd name="connsiteY868" fmla="*/ 1697494 h 1697494"/>
                <a:gd name="connsiteX869" fmla="*/ 2461827 w 2830105"/>
                <a:gd name="connsiteY869" fmla="*/ 1697494 h 1697494"/>
                <a:gd name="connsiteX870" fmla="*/ 2464653 w 2830105"/>
                <a:gd name="connsiteY870" fmla="*/ 1697494 h 1697494"/>
                <a:gd name="connsiteX871" fmla="*/ 2467494 w 2830105"/>
                <a:gd name="connsiteY871" fmla="*/ 1697494 h 1697494"/>
                <a:gd name="connsiteX872" fmla="*/ 2470320 w 2830105"/>
                <a:gd name="connsiteY872" fmla="*/ 1697494 h 1697494"/>
                <a:gd name="connsiteX873" fmla="*/ 2473161 w 2830105"/>
                <a:gd name="connsiteY873" fmla="*/ 1697494 h 1697494"/>
                <a:gd name="connsiteX874" fmla="*/ 2475988 w 2830105"/>
                <a:gd name="connsiteY874" fmla="*/ 1697494 h 1697494"/>
                <a:gd name="connsiteX875" fmla="*/ 2478814 w 2830105"/>
                <a:gd name="connsiteY875" fmla="*/ 1697494 h 1697494"/>
                <a:gd name="connsiteX876" fmla="*/ 2481655 w 2830105"/>
                <a:gd name="connsiteY876" fmla="*/ 1697494 h 1697494"/>
                <a:gd name="connsiteX877" fmla="*/ 2484482 w 2830105"/>
                <a:gd name="connsiteY877" fmla="*/ 1697494 h 1697494"/>
                <a:gd name="connsiteX878" fmla="*/ 2487323 w 2830105"/>
                <a:gd name="connsiteY878" fmla="*/ 1697494 h 1697494"/>
                <a:gd name="connsiteX879" fmla="*/ 2490149 w 2830105"/>
                <a:gd name="connsiteY879" fmla="*/ 1697494 h 1697494"/>
                <a:gd name="connsiteX880" fmla="*/ 2492990 w 2830105"/>
                <a:gd name="connsiteY880" fmla="*/ 1697494 h 1697494"/>
                <a:gd name="connsiteX881" fmla="*/ 2495816 w 2830105"/>
                <a:gd name="connsiteY881" fmla="*/ 1697494 h 1697494"/>
                <a:gd name="connsiteX882" fmla="*/ 2498657 w 2830105"/>
                <a:gd name="connsiteY882" fmla="*/ 1697494 h 1697494"/>
                <a:gd name="connsiteX883" fmla="*/ 2501484 w 2830105"/>
                <a:gd name="connsiteY883" fmla="*/ 1697494 h 1697494"/>
                <a:gd name="connsiteX884" fmla="*/ 2504310 w 2830105"/>
                <a:gd name="connsiteY884" fmla="*/ 1697494 h 1697494"/>
                <a:gd name="connsiteX885" fmla="*/ 2507151 w 2830105"/>
                <a:gd name="connsiteY885" fmla="*/ 1697494 h 1697494"/>
                <a:gd name="connsiteX886" fmla="*/ 2509978 w 2830105"/>
                <a:gd name="connsiteY886" fmla="*/ 1697494 h 1697494"/>
                <a:gd name="connsiteX887" fmla="*/ 2512819 w 2830105"/>
                <a:gd name="connsiteY887" fmla="*/ 1697494 h 1697494"/>
                <a:gd name="connsiteX888" fmla="*/ 2515645 w 2830105"/>
                <a:gd name="connsiteY888" fmla="*/ 1697494 h 1697494"/>
                <a:gd name="connsiteX889" fmla="*/ 2518486 w 2830105"/>
                <a:gd name="connsiteY889" fmla="*/ 1697494 h 1697494"/>
                <a:gd name="connsiteX890" fmla="*/ 2521313 w 2830105"/>
                <a:gd name="connsiteY890" fmla="*/ 1697494 h 1697494"/>
                <a:gd name="connsiteX891" fmla="*/ 2524153 w 2830105"/>
                <a:gd name="connsiteY891" fmla="*/ 1697494 h 1697494"/>
                <a:gd name="connsiteX892" fmla="*/ 2526980 w 2830105"/>
                <a:gd name="connsiteY892" fmla="*/ 1697494 h 1697494"/>
                <a:gd name="connsiteX893" fmla="*/ 2529821 w 2830105"/>
                <a:gd name="connsiteY893" fmla="*/ 1697494 h 1697494"/>
                <a:gd name="connsiteX894" fmla="*/ 2532647 w 2830105"/>
                <a:gd name="connsiteY894" fmla="*/ 1697494 h 1697494"/>
                <a:gd name="connsiteX895" fmla="*/ 2535474 w 2830105"/>
                <a:gd name="connsiteY895" fmla="*/ 1697494 h 1697494"/>
                <a:gd name="connsiteX896" fmla="*/ 2538315 w 2830105"/>
                <a:gd name="connsiteY896" fmla="*/ 1697494 h 1697494"/>
                <a:gd name="connsiteX897" fmla="*/ 2541141 w 2830105"/>
                <a:gd name="connsiteY897" fmla="*/ 1697494 h 1697494"/>
                <a:gd name="connsiteX898" fmla="*/ 2543982 w 2830105"/>
                <a:gd name="connsiteY898" fmla="*/ 1697494 h 1697494"/>
                <a:gd name="connsiteX899" fmla="*/ 2546809 w 2830105"/>
                <a:gd name="connsiteY899" fmla="*/ 1697494 h 1697494"/>
                <a:gd name="connsiteX900" fmla="*/ 2549649 w 2830105"/>
                <a:gd name="connsiteY900" fmla="*/ 1697494 h 1697494"/>
                <a:gd name="connsiteX901" fmla="*/ 2552476 w 2830105"/>
                <a:gd name="connsiteY901" fmla="*/ 1697494 h 1697494"/>
                <a:gd name="connsiteX902" fmla="*/ 2555317 w 2830105"/>
                <a:gd name="connsiteY902" fmla="*/ 1697494 h 1697494"/>
                <a:gd name="connsiteX903" fmla="*/ 2558143 w 2830105"/>
                <a:gd name="connsiteY903" fmla="*/ 1697494 h 1697494"/>
                <a:gd name="connsiteX904" fmla="*/ 2560970 w 2830105"/>
                <a:gd name="connsiteY904" fmla="*/ 1697494 h 1697494"/>
                <a:gd name="connsiteX905" fmla="*/ 2563811 w 2830105"/>
                <a:gd name="connsiteY905" fmla="*/ 1697494 h 1697494"/>
                <a:gd name="connsiteX906" fmla="*/ 2566637 w 2830105"/>
                <a:gd name="connsiteY906" fmla="*/ 1697494 h 1697494"/>
                <a:gd name="connsiteX907" fmla="*/ 2569478 w 2830105"/>
                <a:gd name="connsiteY907" fmla="*/ 1697494 h 1697494"/>
                <a:gd name="connsiteX908" fmla="*/ 2572305 w 2830105"/>
                <a:gd name="connsiteY908" fmla="*/ 1697494 h 1697494"/>
                <a:gd name="connsiteX909" fmla="*/ 2575145 w 2830105"/>
                <a:gd name="connsiteY909" fmla="*/ 1697494 h 1697494"/>
                <a:gd name="connsiteX910" fmla="*/ 2577972 w 2830105"/>
                <a:gd name="connsiteY910" fmla="*/ 1697494 h 1697494"/>
                <a:gd name="connsiteX911" fmla="*/ 2580813 w 2830105"/>
                <a:gd name="connsiteY911" fmla="*/ 1697494 h 1697494"/>
                <a:gd name="connsiteX912" fmla="*/ 2583639 w 2830105"/>
                <a:gd name="connsiteY912" fmla="*/ 1697494 h 1697494"/>
                <a:gd name="connsiteX913" fmla="*/ 2586466 w 2830105"/>
                <a:gd name="connsiteY913" fmla="*/ 1697494 h 1697494"/>
                <a:gd name="connsiteX914" fmla="*/ 2589307 w 2830105"/>
                <a:gd name="connsiteY914" fmla="*/ 1697494 h 1697494"/>
                <a:gd name="connsiteX915" fmla="*/ 2592133 w 2830105"/>
                <a:gd name="connsiteY915" fmla="*/ 1697494 h 1697494"/>
                <a:gd name="connsiteX916" fmla="*/ 2594974 w 2830105"/>
                <a:gd name="connsiteY916" fmla="*/ 1697494 h 1697494"/>
                <a:gd name="connsiteX917" fmla="*/ 2597801 w 2830105"/>
                <a:gd name="connsiteY917" fmla="*/ 1697494 h 1697494"/>
                <a:gd name="connsiteX918" fmla="*/ 2600641 w 2830105"/>
                <a:gd name="connsiteY918" fmla="*/ 1697494 h 1697494"/>
                <a:gd name="connsiteX919" fmla="*/ 2603468 w 2830105"/>
                <a:gd name="connsiteY919" fmla="*/ 1697494 h 1697494"/>
                <a:gd name="connsiteX920" fmla="*/ 2606309 w 2830105"/>
                <a:gd name="connsiteY920" fmla="*/ 1697494 h 1697494"/>
                <a:gd name="connsiteX921" fmla="*/ 2609135 w 2830105"/>
                <a:gd name="connsiteY921" fmla="*/ 1697494 h 1697494"/>
                <a:gd name="connsiteX922" fmla="*/ 2611976 w 2830105"/>
                <a:gd name="connsiteY922" fmla="*/ 1697494 h 1697494"/>
                <a:gd name="connsiteX923" fmla="*/ 2614803 w 2830105"/>
                <a:gd name="connsiteY923" fmla="*/ 1697494 h 1697494"/>
                <a:gd name="connsiteX924" fmla="*/ 2617629 w 2830105"/>
                <a:gd name="connsiteY924" fmla="*/ 1697494 h 1697494"/>
                <a:gd name="connsiteX925" fmla="*/ 2620470 w 2830105"/>
                <a:gd name="connsiteY925" fmla="*/ 1697494 h 1697494"/>
                <a:gd name="connsiteX926" fmla="*/ 2623297 w 2830105"/>
                <a:gd name="connsiteY926" fmla="*/ 1697494 h 1697494"/>
                <a:gd name="connsiteX927" fmla="*/ 2626137 w 2830105"/>
                <a:gd name="connsiteY927" fmla="*/ 1697494 h 1697494"/>
                <a:gd name="connsiteX928" fmla="*/ 2628964 w 2830105"/>
                <a:gd name="connsiteY928" fmla="*/ 1697494 h 1697494"/>
                <a:gd name="connsiteX929" fmla="*/ 2631805 w 2830105"/>
                <a:gd name="connsiteY929" fmla="*/ 1697494 h 1697494"/>
                <a:gd name="connsiteX930" fmla="*/ 2634631 w 2830105"/>
                <a:gd name="connsiteY930" fmla="*/ 1697494 h 1697494"/>
                <a:gd name="connsiteX931" fmla="*/ 2637472 w 2830105"/>
                <a:gd name="connsiteY931" fmla="*/ 1697494 h 1697494"/>
                <a:gd name="connsiteX932" fmla="*/ 2640299 w 2830105"/>
                <a:gd name="connsiteY932" fmla="*/ 1697494 h 1697494"/>
                <a:gd name="connsiteX933" fmla="*/ 2643125 w 2830105"/>
                <a:gd name="connsiteY933" fmla="*/ 1697494 h 1697494"/>
                <a:gd name="connsiteX934" fmla="*/ 2645966 w 2830105"/>
                <a:gd name="connsiteY934" fmla="*/ 1697494 h 1697494"/>
                <a:gd name="connsiteX935" fmla="*/ 2648793 w 2830105"/>
                <a:gd name="connsiteY935" fmla="*/ 1697494 h 1697494"/>
                <a:gd name="connsiteX936" fmla="*/ 2651633 w 2830105"/>
                <a:gd name="connsiteY936" fmla="*/ 1697494 h 1697494"/>
                <a:gd name="connsiteX937" fmla="*/ 2654460 w 2830105"/>
                <a:gd name="connsiteY937" fmla="*/ 1697494 h 1697494"/>
                <a:gd name="connsiteX938" fmla="*/ 2657301 w 2830105"/>
                <a:gd name="connsiteY938" fmla="*/ 1697494 h 1697494"/>
                <a:gd name="connsiteX939" fmla="*/ 2660127 w 2830105"/>
                <a:gd name="connsiteY939" fmla="*/ 1697494 h 1697494"/>
                <a:gd name="connsiteX940" fmla="*/ 2662968 w 2830105"/>
                <a:gd name="connsiteY940" fmla="*/ 1697494 h 1697494"/>
                <a:gd name="connsiteX941" fmla="*/ 2665795 w 2830105"/>
                <a:gd name="connsiteY941" fmla="*/ 1697494 h 1697494"/>
                <a:gd name="connsiteX942" fmla="*/ 2668621 w 2830105"/>
                <a:gd name="connsiteY942" fmla="*/ 1697494 h 1697494"/>
                <a:gd name="connsiteX943" fmla="*/ 2671462 w 2830105"/>
                <a:gd name="connsiteY943" fmla="*/ 1697494 h 1697494"/>
                <a:gd name="connsiteX944" fmla="*/ 2674289 w 2830105"/>
                <a:gd name="connsiteY944" fmla="*/ 1697494 h 1697494"/>
                <a:gd name="connsiteX945" fmla="*/ 2677130 w 2830105"/>
                <a:gd name="connsiteY945" fmla="*/ 1697494 h 1697494"/>
                <a:gd name="connsiteX946" fmla="*/ 2679956 w 2830105"/>
                <a:gd name="connsiteY946" fmla="*/ 1697494 h 1697494"/>
                <a:gd name="connsiteX947" fmla="*/ 2682797 w 2830105"/>
                <a:gd name="connsiteY947" fmla="*/ 1697494 h 1697494"/>
                <a:gd name="connsiteX948" fmla="*/ 2685623 w 2830105"/>
                <a:gd name="connsiteY948" fmla="*/ 1697494 h 1697494"/>
                <a:gd name="connsiteX949" fmla="*/ 2688464 w 2830105"/>
                <a:gd name="connsiteY949" fmla="*/ 1697494 h 1697494"/>
                <a:gd name="connsiteX950" fmla="*/ 2691291 w 2830105"/>
                <a:gd name="connsiteY950" fmla="*/ 1697494 h 1697494"/>
                <a:gd name="connsiteX951" fmla="*/ 2694117 w 2830105"/>
                <a:gd name="connsiteY951" fmla="*/ 1697494 h 1697494"/>
                <a:gd name="connsiteX952" fmla="*/ 2696958 w 2830105"/>
                <a:gd name="connsiteY952" fmla="*/ 1697494 h 1697494"/>
                <a:gd name="connsiteX953" fmla="*/ 2699785 w 2830105"/>
                <a:gd name="connsiteY953" fmla="*/ 1697494 h 1697494"/>
                <a:gd name="connsiteX954" fmla="*/ 2702626 w 2830105"/>
                <a:gd name="connsiteY954" fmla="*/ 1697494 h 1697494"/>
                <a:gd name="connsiteX955" fmla="*/ 2705452 w 2830105"/>
                <a:gd name="connsiteY955" fmla="*/ 1697494 h 1697494"/>
                <a:gd name="connsiteX956" fmla="*/ 2708293 w 2830105"/>
                <a:gd name="connsiteY956" fmla="*/ 1697494 h 1697494"/>
                <a:gd name="connsiteX957" fmla="*/ 2711119 w 2830105"/>
                <a:gd name="connsiteY957" fmla="*/ 1697494 h 1697494"/>
                <a:gd name="connsiteX958" fmla="*/ 2713960 w 2830105"/>
                <a:gd name="connsiteY958" fmla="*/ 1697494 h 1697494"/>
                <a:gd name="connsiteX959" fmla="*/ 2716787 w 2830105"/>
                <a:gd name="connsiteY959" fmla="*/ 1697494 h 1697494"/>
                <a:gd name="connsiteX960" fmla="*/ 2719628 w 2830105"/>
                <a:gd name="connsiteY960" fmla="*/ 1697494 h 1697494"/>
                <a:gd name="connsiteX961" fmla="*/ 2722454 w 2830105"/>
                <a:gd name="connsiteY961" fmla="*/ 1697494 h 1697494"/>
                <a:gd name="connsiteX962" fmla="*/ 2725281 w 2830105"/>
                <a:gd name="connsiteY962" fmla="*/ 1697494 h 1697494"/>
                <a:gd name="connsiteX963" fmla="*/ 2728122 w 2830105"/>
                <a:gd name="connsiteY963" fmla="*/ 1697494 h 1697494"/>
                <a:gd name="connsiteX964" fmla="*/ 2730948 w 2830105"/>
                <a:gd name="connsiteY964" fmla="*/ 1697494 h 1697494"/>
                <a:gd name="connsiteX965" fmla="*/ 2733789 w 2830105"/>
                <a:gd name="connsiteY965" fmla="*/ 1697494 h 1697494"/>
                <a:gd name="connsiteX966" fmla="*/ 2736615 w 2830105"/>
                <a:gd name="connsiteY966" fmla="*/ 1697494 h 1697494"/>
                <a:gd name="connsiteX967" fmla="*/ 2739456 w 2830105"/>
                <a:gd name="connsiteY967" fmla="*/ 1697494 h 1697494"/>
                <a:gd name="connsiteX968" fmla="*/ 2742283 w 2830105"/>
                <a:gd name="connsiteY968" fmla="*/ 1697494 h 1697494"/>
                <a:gd name="connsiteX969" fmla="*/ 2745124 w 2830105"/>
                <a:gd name="connsiteY969" fmla="*/ 1697494 h 1697494"/>
                <a:gd name="connsiteX970" fmla="*/ 2747950 w 2830105"/>
                <a:gd name="connsiteY970" fmla="*/ 1697494 h 1697494"/>
                <a:gd name="connsiteX971" fmla="*/ 2750777 w 2830105"/>
                <a:gd name="connsiteY971" fmla="*/ 1697494 h 1697494"/>
                <a:gd name="connsiteX972" fmla="*/ 2753618 w 2830105"/>
                <a:gd name="connsiteY972" fmla="*/ 1697494 h 1697494"/>
                <a:gd name="connsiteX973" fmla="*/ 2756444 w 2830105"/>
                <a:gd name="connsiteY973" fmla="*/ 1697494 h 1697494"/>
                <a:gd name="connsiteX974" fmla="*/ 2759285 w 2830105"/>
                <a:gd name="connsiteY974" fmla="*/ 1697494 h 1697494"/>
                <a:gd name="connsiteX975" fmla="*/ 2762111 w 2830105"/>
                <a:gd name="connsiteY975" fmla="*/ 1697494 h 1697494"/>
                <a:gd name="connsiteX976" fmla="*/ 2764952 w 2830105"/>
                <a:gd name="connsiteY976" fmla="*/ 1697494 h 1697494"/>
                <a:gd name="connsiteX977" fmla="*/ 2767779 w 2830105"/>
                <a:gd name="connsiteY977" fmla="*/ 1697494 h 1697494"/>
                <a:gd name="connsiteX978" fmla="*/ 2770620 w 2830105"/>
                <a:gd name="connsiteY978" fmla="*/ 1697494 h 1697494"/>
                <a:gd name="connsiteX979" fmla="*/ 2773446 w 2830105"/>
                <a:gd name="connsiteY979" fmla="*/ 1697494 h 1697494"/>
                <a:gd name="connsiteX980" fmla="*/ 2776273 w 2830105"/>
                <a:gd name="connsiteY980" fmla="*/ 1697494 h 1697494"/>
                <a:gd name="connsiteX981" fmla="*/ 2779114 w 2830105"/>
                <a:gd name="connsiteY981" fmla="*/ 1697494 h 1697494"/>
                <a:gd name="connsiteX982" fmla="*/ 2781940 w 2830105"/>
                <a:gd name="connsiteY982" fmla="*/ 1697494 h 1697494"/>
                <a:gd name="connsiteX983" fmla="*/ 2784781 w 2830105"/>
                <a:gd name="connsiteY983" fmla="*/ 1697494 h 1697494"/>
                <a:gd name="connsiteX984" fmla="*/ 2787607 w 2830105"/>
                <a:gd name="connsiteY984" fmla="*/ 1697494 h 1697494"/>
                <a:gd name="connsiteX985" fmla="*/ 2790448 w 2830105"/>
                <a:gd name="connsiteY985" fmla="*/ 1697494 h 1697494"/>
                <a:gd name="connsiteX986" fmla="*/ 2793275 w 2830105"/>
                <a:gd name="connsiteY986" fmla="*/ 1697494 h 1697494"/>
                <a:gd name="connsiteX987" fmla="*/ 2796116 w 2830105"/>
                <a:gd name="connsiteY987" fmla="*/ 1697494 h 1697494"/>
                <a:gd name="connsiteX988" fmla="*/ 2798942 w 2830105"/>
                <a:gd name="connsiteY988" fmla="*/ 1697494 h 1697494"/>
                <a:gd name="connsiteX989" fmla="*/ 2801783 w 2830105"/>
                <a:gd name="connsiteY989" fmla="*/ 1697494 h 1697494"/>
                <a:gd name="connsiteX990" fmla="*/ 2804610 w 2830105"/>
                <a:gd name="connsiteY990" fmla="*/ 1697494 h 1697494"/>
                <a:gd name="connsiteX991" fmla="*/ 2807436 w 2830105"/>
                <a:gd name="connsiteY991" fmla="*/ 1697494 h 1697494"/>
                <a:gd name="connsiteX992" fmla="*/ 2810277 w 2830105"/>
                <a:gd name="connsiteY992" fmla="*/ 1697494 h 1697494"/>
                <a:gd name="connsiteX993" fmla="*/ 2813103 w 2830105"/>
                <a:gd name="connsiteY993" fmla="*/ 1697494 h 1697494"/>
                <a:gd name="connsiteX994" fmla="*/ 2815944 w 2830105"/>
                <a:gd name="connsiteY994" fmla="*/ 1697494 h 1697494"/>
                <a:gd name="connsiteX995" fmla="*/ 2818771 w 2830105"/>
                <a:gd name="connsiteY995" fmla="*/ 1697494 h 1697494"/>
                <a:gd name="connsiteX996" fmla="*/ 2821612 w 2830105"/>
                <a:gd name="connsiteY996" fmla="*/ 1697494 h 1697494"/>
                <a:gd name="connsiteX997" fmla="*/ 2824438 w 2830105"/>
                <a:gd name="connsiteY997" fmla="*/ 1697494 h 1697494"/>
                <a:gd name="connsiteX998" fmla="*/ 2827279 w 2830105"/>
                <a:gd name="connsiteY998" fmla="*/ 1697494 h 1697494"/>
                <a:gd name="connsiteX999" fmla="*/ 2830106 w 2830105"/>
                <a:gd name="connsiteY999" fmla="*/ 1697494 h 1697494"/>
                <a:gd name="connsiteX1000" fmla="*/ 2830106 w 2830105"/>
                <a:gd name="connsiteY1000" fmla="*/ 1697494 h 1697494"/>
                <a:gd name="connsiteX1001" fmla="*/ 2827279 w 2830105"/>
                <a:gd name="connsiteY1001" fmla="*/ 1697494 h 1697494"/>
                <a:gd name="connsiteX1002" fmla="*/ 2824438 w 2830105"/>
                <a:gd name="connsiteY1002" fmla="*/ 1697494 h 1697494"/>
                <a:gd name="connsiteX1003" fmla="*/ 2821612 w 2830105"/>
                <a:gd name="connsiteY1003" fmla="*/ 1697494 h 1697494"/>
                <a:gd name="connsiteX1004" fmla="*/ 2818771 w 2830105"/>
                <a:gd name="connsiteY1004" fmla="*/ 1697494 h 1697494"/>
                <a:gd name="connsiteX1005" fmla="*/ 2815944 w 2830105"/>
                <a:gd name="connsiteY1005" fmla="*/ 1697494 h 1697494"/>
                <a:gd name="connsiteX1006" fmla="*/ 2813103 w 2830105"/>
                <a:gd name="connsiteY1006" fmla="*/ 1697494 h 1697494"/>
                <a:gd name="connsiteX1007" fmla="*/ 2810277 w 2830105"/>
                <a:gd name="connsiteY1007" fmla="*/ 1697494 h 1697494"/>
                <a:gd name="connsiteX1008" fmla="*/ 2807436 w 2830105"/>
                <a:gd name="connsiteY1008" fmla="*/ 1697494 h 1697494"/>
                <a:gd name="connsiteX1009" fmla="*/ 2804610 w 2830105"/>
                <a:gd name="connsiteY1009" fmla="*/ 1697494 h 1697494"/>
                <a:gd name="connsiteX1010" fmla="*/ 2801783 w 2830105"/>
                <a:gd name="connsiteY1010" fmla="*/ 1697494 h 1697494"/>
                <a:gd name="connsiteX1011" fmla="*/ 2798942 w 2830105"/>
                <a:gd name="connsiteY1011" fmla="*/ 1697494 h 1697494"/>
                <a:gd name="connsiteX1012" fmla="*/ 2796116 w 2830105"/>
                <a:gd name="connsiteY1012" fmla="*/ 1697494 h 1697494"/>
                <a:gd name="connsiteX1013" fmla="*/ 2793275 w 2830105"/>
                <a:gd name="connsiteY1013" fmla="*/ 1697494 h 1697494"/>
                <a:gd name="connsiteX1014" fmla="*/ 2790448 w 2830105"/>
                <a:gd name="connsiteY1014" fmla="*/ 1697494 h 1697494"/>
                <a:gd name="connsiteX1015" fmla="*/ 2787607 w 2830105"/>
                <a:gd name="connsiteY1015" fmla="*/ 1697494 h 1697494"/>
                <a:gd name="connsiteX1016" fmla="*/ 2784781 w 2830105"/>
                <a:gd name="connsiteY1016" fmla="*/ 1697494 h 1697494"/>
                <a:gd name="connsiteX1017" fmla="*/ 2781940 w 2830105"/>
                <a:gd name="connsiteY1017" fmla="*/ 1697494 h 1697494"/>
                <a:gd name="connsiteX1018" fmla="*/ 2779114 w 2830105"/>
                <a:gd name="connsiteY1018" fmla="*/ 1697494 h 1697494"/>
                <a:gd name="connsiteX1019" fmla="*/ 2776273 w 2830105"/>
                <a:gd name="connsiteY1019" fmla="*/ 1697494 h 1697494"/>
                <a:gd name="connsiteX1020" fmla="*/ 2773446 w 2830105"/>
                <a:gd name="connsiteY1020" fmla="*/ 1697494 h 1697494"/>
                <a:gd name="connsiteX1021" fmla="*/ 2770620 w 2830105"/>
                <a:gd name="connsiteY1021" fmla="*/ 1697494 h 1697494"/>
                <a:gd name="connsiteX1022" fmla="*/ 2767779 w 2830105"/>
                <a:gd name="connsiteY1022" fmla="*/ 1697494 h 1697494"/>
                <a:gd name="connsiteX1023" fmla="*/ 2764952 w 2830105"/>
                <a:gd name="connsiteY1023" fmla="*/ 1697494 h 1697494"/>
                <a:gd name="connsiteX1024" fmla="*/ 2762111 w 2830105"/>
                <a:gd name="connsiteY1024" fmla="*/ 1697494 h 1697494"/>
                <a:gd name="connsiteX1025" fmla="*/ 2759285 w 2830105"/>
                <a:gd name="connsiteY1025" fmla="*/ 1697494 h 1697494"/>
                <a:gd name="connsiteX1026" fmla="*/ 2756444 w 2830105"/>
                <a:gd name="connsiteY1026" fmla="*/ 1697494 h 1697494"/>
                <a:gd name="connsiteX1027" fmla="*/ 2753618 w 2830105"/>
                <a:gd name="connsiteY1027" fmla="*/ 1697494 h 1697494"/>
                <a:gd name="connsiteX1028" fmla="*/ 2750777 w 2830105"/>
                <a:gd name="connsiteY1028" fmla="*/ 1697494 h 1697494"/>
                <a:gd name="connsiteX1029" fmla="*/ 2747950 w 2830105"/>
                <a:gd name="connsiteY1029" fmla="*/ 1697494 h 1697494"/>
                <a:gd name="connsiteX1030" fmla="*/ 2745124 w 2830105"/>
                <a:gd name="connsiteY1030" fmla="*/ 1697494 h 1697494"/>
                <a:gd name="connsiteX1031" fmla="*/ 2742283 w 2830105"/>
                <a:gd name="connsiteY1031" fmla="*/ 1697494 h 1697494"/>
                <a:gd name="connsiteX1032" fmla="*/ 2739456 w 2830105"/>
                <a:gd name="connsiteY1032" fmla="*/ 1697494 h 1697494"/>
                <a:gd name="connsiteX1033" fmla="*/ 2736615 w 2830105"/>
                <a:gd name="connsiteY1033" fmla="*/ 1697494 h 1697494"/>
                <a:gd name="connsiteX1034" fmla="*/ 2733789 w 2830105"/>
                <a:gd name="connsiteY1034" fmla="*/ 1697494 h 1697494"/>
                <a:gd name="connsiteX1035" fmla="*/ 2730948 w 2830105"/>
                <a:gd name="connsiteY1035" fmla="*/ 1697494 h 1697494"/>
                <a:gd name="connsiteX1036" fmla="*/ 2728122 w 2830105"/>
                <a:gd name="connsiteY1036" fmla="*/ 1697494 h 1697494"/>
                <a:gd name="connsiteX1037" fmla="*/ 2725281 w 2830105"/>
                <a:gd name="connsiteY1037" fmla="*/ 1697494 h 1697494"/>
                <a:gd name="connsiteX1038" fmla="*/ 2722454 w 2830105"/>
                <a:gd name="connsiteY1038" fmla="*/ 1697494 h 1697494"/>
                <a:gd name="connsiteX1039" fmla="*/ 2719628 w 2830105"/>
                <a:gd name="connsiteY1039" fmla="*/ 1697494 h 1697494"/>
                <a:gd name="connsiteX1040" fmla="*/ 2716787 w 2830105"/>
                <a:gd name="connsiteY1040" fmla="*/ 1697494 h 1697494"/>
                <a:gd name="connsiteX1041" fmla="*/ 2713960 w 2830105"/>
                <a:gd name="connsiteY1041" fmla="*/ 1697494 h 1697494"/>
                <a:gd name="connsiteX1042" fmla="*/ 2711119 w 2830105"/>
                <a:gd name="connsiteY1042" fmla="*/ 1697494 h 1697494"/>
                <a:gd name="connsiteX1043" fmla="*/ 2708293 w 2830105"/>
                <a:gd name="connsiteY1043" fmla="*/ 1697494 h 1697494"/>
                <a:gd name="connsiteX1044" fmla="*/ 2705452 w 2830105"/>
                <a:gd name="connsiteY1044" fmla="*/ 1697494 h 1697494"/>
                <a:gd name="connsiteX1045" fmla="*/ 2702626 w 2830105"/>
                <a:gd name="connsiteY1045" fmla="*/ 1697494 h 1697494"/>
                <a:gd name="connsiteX1046" fmla="*/ 2699785 w 2830105"/>
                <a:gd name="connsiteY1046" fmla="*/ 1697494 h 1697494"/>
                <a:gd name="connsiteX1047" fmla="*/ 2696958 w 2830105"/>
                <a:gd name="connsiteY1047" fmla="*/ 1697494 h 1697494"/>
                <a:gd name="connsiteX1048" fmla="*/ 2694117 w 2830105"/>
                <a:gd name="connsiteY1048" fmla="*/ 1697494 h 1697494"/>
                <a:gd name="connsiteX1049" fmla="*/ 2691291 w 2830105"/>
                <a:gd name="connsiteY1049" fmla="*/ 1697494 h 1697494"/>
                <a:gd name="connsiteX1050" fmla="*/ 2688464 w 2830105"/>
                <a:gd name="connsiteY1050" fmla="*/ 1697494 h 1697494"/>
                <a:gd name="connsiteX1051" fmla="*/ 2685623 w 2830105"/>
                <a:gd name="connsiteY1051" fmla="*/ 1697494 h 1697494"/>
                <a:gd name="connsiteX1052" fmla="*/ 2682797 w 2830105"/>
                <a:gd name="connsiteY1052" fmla="*/ 1697494 h 1697494"/>
                <a:gd name="connsiteX1053" fmla="*/ 2679956 w 2830105"/>
                <a:gd name="connsiteY1053" fmla="*/ 1697494 h 1697494"/>
                <a:gd name="connsiteX1054" fmla="*/ 2677130 w 2830105"/>
                <a:gd name="connsiteY1054" fmla="*/ 1697494 h 1697494"/>
                <a:gd name="connsiteX1055" fmla="*/ 2674289 w 2830105"/>
                <a:gd name="connsiteY1055" fmla="*/ 1697494 h 1697494"/>
                <a:gd name="connsiteX1056" fmla="*/ 2671462 w 2830105"/>
                <a:gd name="connsiteY1056" fmla="*/ 1697494 h 1697494"/>
                <a:gd name="connsiteX1057" fmla="*/ 2668621 w 2830105"/>
                <a:gd name="connsiteY1057" fmla="*/ 1697494 h 1697494"/>
                <a:gd name="connsiteX1058" fmla="*/ 2665795 w 2830105"/>
                <a:gd name="connsiteY1058" fmla="*/ 1697494 h 1697494"/>
                <a:gd name="connsiteX1059" fmla="*/ 2662968 w 2830105"/>
                <a:gd name="connsiteY1059" fmla="*/ 1697494 h 1697494"/>
                <a:gd name="connsiteX1060" fmla="*/ 2660127 w 2830105"/>
                <a:gd name="connsiteY1060" fmla="*/ 1697494 h 1697494"/>
                <a:gd name="connsiteX1061" fmla="*/ 2657301 w 2830105"/>
                <a:gd name="connsiteY1061" fmla="*/ 1697494 h 1697494"/>
                <a:gd name="connsiteX1062" fmla="*/ 2654460 w 2830105"/>
                <a:gd name="connsiteY1062" fmla="*/ 1697494 h 1697494"/>
                <a:gd name="connsiteX1063" fmla="*/ 2651633 w 2830105"/>
                <a:gd name="connsiteY1063" fmla="*/ 1697494 h 1697494"/>
                <a:gd name="connsiteX1064" fmla="*/ 2648793 w 2830105"/>
                <a:gd name="connsiteY1064" fmla="*/ 1697494 h 1697494"/>
                <a:gd name="connsiteX1065" fmla="*/ 2645966 w 2830105"/>
                <a:gd name="connsiteY1065" fmla="*/ 1697494 h 1697494"/>
                <a:gd name="connsiteX1066" fmla="*/ 2643125 w 2830105"/>
                <a:gd name="connsiteY1066" fmla="*/ 1697494 h 1697494"/>
                <a:gd name="connsiteX1067" fmla="*/ 2640299 w 2830105"/>
                <a:gd name="connsiteY1067" fmla="*/ 1697494 h 1697494"/>
                <a:gd name="connsiteX1068" fmla="*/ 2637472 w 2830105"/>
                <a:gd name="connsiteY1068" fmla="*/ 1697494 h 1697494"/>
                <a:gd name="connsiteX1069" fmla="*/ 2634631 w 2830105"/>
                <a:gd name="connsiteY1069" fmla="*/ 1697494 h 1697494"/>
                <a:gd name="connsiteX1070" fmla="*/ 2631805 w 2830105"/>
                <a:gd name="connsiteY1070" fmla="*/ 1697494 h 1697494"/>
                <a:gd name="connsiteX1071" fmla="*/ 2628964 w 2830105"/>
                <a:gd name="connsiteY1071" fmla="*/ 1697494 h 1697494"/>
                <a:gd name="connsiteX1072" fmla="*/ 2626137 w 2830105"/>
                <a:gd name="connsiteY1072" fmla="*/ 1697494 h 1697494"/>
                <a:gd name="connsiteX1073" fmla="*/ 2623297 w 2830105"/>
                <a:gd name="connsiteY1073" fmla="*/ 1697494 h 1697494"/>
                <a:gd name="connsiteX1074" fmla="*/ 2620470 w 2830105"/>
                <a:gd name="connsiteY1074" fmla="*/ 1697494 h 1697494"/>
                <a:gd name="connsiteX1075" fmla="*/ 2617629 w 2830105"/>
                <a:gd name="connsiteY1075" fmla="*/ 1697494 h 1697494"/>
                <a:gd name="connsiteX1076" fmla="*/ 2614803 w 2830105"/>
                <a:gd name="connsiteY1076" fmla="*/ 1697494 h 1697494"/>
                <a:gd name="connsiteX1077" fmla="*/ 2611976 w 2830105"/>
                <a:gd name="connsiteY1077" fmla="*/ 1697494 h 1697494"/>
                <a:gd name="connsiteX1078" fmla="*/ 2609135 w 2830105"/>
                <a:gd name="connsiteY1078" fmla="*/ 1697494 h 1697494"/>
                <a:gd name="connsiteX1079" fmla="*/ 2606309 w 2830105"/>
                <a:gd name="connsiteY1079" fmla="*/ 1697494 h 1697494"/>
                <a:gd name="connsiteX1080" fmla="*/ 2603468 w 2830105"/>
                <a:gd name="connsiteY1080" fmla="*/ 1697494 h 1697494"/>
                <a:gd name="connsiteX1081" fmla="*/ 2600641 w 2830105"/>
                <a:gd name="connsiteY1081" fmla="*/ 1697494 h 1697494"/>
                <a:gd name="connsiteX1082" fmla="*/ 2597801 w 2830105"/>
                <a:gd name="connsiteY1082" fmla="*/ 1697494 h 1697494"/>
                <a:gd name="connsiteX1083" fmla="*/ 2594974 w 2830105"/>
                <a:gd name="connsiteY1083" fmla="*/ 1697494 h 1697494"/>
                <a:gd name="connsiteX1084" fmla="*/ 2592133 w 2830105"/>
                <a:gd name="connsiteY1084" fmla="*/ 1697494 h 1697494"/>
                <a:gd name="connsiteX1085" fmla="*/ 2589307 w 2830105"/>
                <a:gd name="connsiteY1085" fmla="*/ 1697494 h 1697494"/>
                <a:gd name="connsiteX1086" fmla="*/ 2586466 w 2830105"/>
                <a:gd name="connsiteY1086" fmla="*/ 1697494 h 1697494"/>
                <a:gd name="connsiteX1087" fmla="*/ 2583639 w 2830105"/>
                <a:gd name="connsiteY1087" fmla="*/ 1697494 h 1697494"/>
                <a:gd name="connsiteX1088" fmla="*/ 2580813 w 2830105"/>
                <a:gd name="connsiteY1088" fmla="*/ 1697494 h 1697494"/>
                <a:gd name="connsiteX1089" fmla="*/ 2577972 w 2830105"/>
                <a:gd name="connsiteY1089" fmla="*/ 1697494 h 1697494"/>
                <a:gd name="connsiteX1090" fmla="*/ 2575145 w 2830105"/>
                <a:gd name="connsiteY1090" fmla="*/ 1697494 h 1697494"/>
                <a:gd name="connsiteX1091" fmla="*/ 2572305 w 2830105"/>
                <a:gd name="connsiteY1091" fmla="*/ 1697494 h 1697494"/>
                <a:gd name="connsiteX1092" fmla="*/ 2569478 w 2830105"/>
                <a:gd name="connsiteY1092" fmla="*/ 1697494 h 1697494"/>
                <a:gd name="connsiteX1093" fmla="*/ 2566637 w 2830105"/>
                <a:gd name="connsiteY1093" fmla="*/ 1697494 h 1697494"/>
                <a:gd name="connsiteX1094" fmla="*/ 2563811 w 2830105"/>
                <a:gd name="connsiteY1094" fmla="*/ 1697494 h 1697494"/>
                <a:gd name="connsiteX1095" fmla="*/ 2560970 w 2830105"/>
                <a:gd name="connsiteY1095" fmla="*/ 1697494 h 1697494"/>
                <a:gd name="connsiteX1096" fmla="*/ 2558143 w 2830105"/>
                <a:gd name="connsiteY1096" fmla="*/ 1697494 h 1697494"/>
                <a:gd name="connsiteX1097" fmla="*/ 2555317 w 2830105"/>
                <a:gd name="connsiteY1097" fmla="*/ 1697494 h 1697494"/>
                <a:gd name="connsiteX1098" fmla="*/ 2552476 w 2830105"/>
                <a:gd name="connsiteY1098" fmla="*/ 1697494 h 1697494"/>
                <a:gd name="connsiteX1099" fmla="*/ 2549649 w 2830105"/>
                <a:gd name="connsiteY1099" fmla="*/ 1697494 h 1697494"/>
                <a:gd name="connsiteX1100" fmla="*/ 2546809 w 2830105"/>
                <a:gd name="connsiteY1100" fmla="*/ 1697494 h 1697494"/>
                <a:gd name="connsiteX1101" fmla="*/ 2543982 w 2830105"/>
                <a:gd name="connsiteY1101" fmla="*/ 1697494 h 1697494"/>
                <a:gd name="connsiteX1102" fmla="*/ 2541141 w 2830105"/>
                <a:gd name="connsiteY1102" fmla="*/ 1697494 h 1697494"/>
                <a:gd name="connsiteX1103" fmla="*/ 2538315 w 2830105"/>
                <a:gd name="connsiteY1103" fmla="*/ 1697494 h 1697494"/>
                <a:gd name="connsiteX1104" fmla="*/ 2535474 w 2830105"/>
                <a:gd name="connsiteY1104" fmla="*/ 1697494 h 1697494"/>
                <a:gd name="connsiteX1105" fmla="*/ 2532647 w 2830105"/>
                <a:gd name="connsiteY1105" fmla="*/ 1697494 h 1697494"/>
                <a:gd name="connsiteX1106" fmla="*/ 2529821 w 2830105"/>
                <a:gd name="connsiteY1106" fmla="*/ 1697494 h 1697494"/>
                <a:gd name="connsiteX1107" fmla="*/ 2526980 w 2830105"/>
                <a:gd name="connsiteY1107" fmla="*/ 1697494 h 1697494"/>
                <a:gd name="connsiteX1108" fmla="*/ 2524153 w 2830105"/>
                <a:gd name="connsiteY1108" fmla="*/ 1697494 h 1697494"/>
                <a:gd name="connsiteX1109" fmla="*/ 2521313 w 2830105"/>
                <a:gd name="connsiteY1109" fmla="*/ 1697494 h 1697494"/>
                <a:gd name="connsiteX1110" fmla="*/ 2518486 w 2830105"/>
                <a:gd name="connsiteY1110" fmla="*/ 1697494 h 1697494"/>
                <a:gd name="connsiteX1111" fmla="*/ 2515645 w 2830105"/>
                <a:gd name="connsiteY1111" fmla="*/ 1697494 h 1697494"/>
                <a:gd name="connsiteX1112" fmla="*/ 2512819 w 2830105"/>
                <a:gd name="connsiteY1112" fmla="*/ 1697494 h 1697494"/>
                <a:gd name="connsiteX1113" fmla="*/ 2509978 w 2830105"/>
                <a:gd name="connsiteY1113" fmla="*/ 1697494 h 1697494"/>
                <a:gd name="connsiteX1114" fmla="*/ 2507151 w 2830105"/>
                <a:gd name="connsiteY1114" fmla="*/ 1697494 h 1697494"/>
                <a:gd name="connsiteX1115" fmla="*/ 2504310 w 2830105"/>
                <a:gd name="connsiteY1115" fmla="*/ 1697494 h 1697494"/>
                <a:gd name="connsiteX1116" fmla="*/ 2501484 w 2830105"/>
                <a:gd name="connsiteY1116" fmla="*/ 1697494 h 1697494"/>
                <a:gd name="connsiteX1117" fmla="*/ 2498657 w 2830105"/>
                <a:gd name="connsiteY1117" fmla="*/ 1697494 h 1697494"/>
                <a:gd name="connsiteX1118" fmla="*/ 2495816 w 2830105"/>
                <a:gd name="connsiteY1118" fmla="*/ 1697494 h 1697494"/>
                <a:gd name="connsiteX1119" fmla="*/ 2492990 w 2830105"/>
                <a:gd name="connsiteY1119" fmla="*/ 1697494 h 1697494"/>
                <a:gd name="connsiteX1120" fmla="*/ 2490149 w 2830105"/>
                <a:gd name="connsiteY1120" fmla="*/ 1697494 h 1697494"/>
                <a:gd name="connsiteX1121" fmla="*/ 2487323 w 2830105"/>
                <a:gd name="connsiteY1121" fmla="*/ 1697494 h 1697494"/>
                <a:gd name="connsiteX1122" fmla="*/ 2484482 w 2830105"/>
                <a:gd name="connsiteY1122" fmla="*/ 1697494 h 1697494"/>
                <a:gd name="connsiteX1123" fmla="*/ 2481655 w 2830105"/>
                <a:gd name="connsiteY1123" fmla="*/ 1697494 h 1697494"/>
                <a:gd name="connsiteX1124" fmla="*/ 2478814 w 2830105"/>
                <a:gd name="connsiteY1124" fmla="*/ 1697494 h 1697494"/>
                <a:gd name="connsiteX1125" fmla="*/ 2475988 w 2830105"/>
                <a:gd name="connsiteY1125" fmla="*/ 1697494 h 1697494"/>
                <a:gd name="connsiteX1126" fmla="*/ 2473161 w 2830105"/>
                <a:gd name="connsiteY1126" fmla="*/ 1697494 h 1697494"/>
                <a:gd name="connsiteX1127" fmla="*/ 2470320 w 2830105"/>
                <a:gd name="connsiteY1127" fmla="*/ 1697494 h 1697494"/>
                <a:gd name="connsiteX1128" fmla="*/ 2467494 w 2830105"/>
                <a:gd name="connsiteY1128" fmla="*/ 1697494 h 1697494"/>
                <a:gd name="connsiteX1129" fmla="*/ 2464653 w 2830105"/>
                <a:gd name="connsiteY1129" fmla="*/ 1697494 h 1697494"/>
                <a:gd name="connsiteX1130" fmla="*/ 2461827 w 2830105"/>
                <a:gd name="connsiteY1130" fmla="*/ 1697494 h 1697494"/>
                <a:gd name="connsiteX1131" fmla="*/ 2458986 w 2830105"/>
                <a:gd name="connsiteY1131" fmla="*/ 1697494 h 1697494"/>
                <a:gd name="connsiteX1132" fmla="*/ 2456159 w 2830105"/>
                <a:gd name="connsiteY1132" fmla="*/ 1697494 h 1697494"/>
                <a:gd name="connsiteX1133" fmla="*/ 2453318 w 2830105"/>
                <a:gd name="connsiteY1133" fmla="*/ 1697494 h 1697494"/>
                <a:gd name="connsiteX1134" fmla="*/ 2450492 w 2830105"/>
                <a:gd name="connsiteY1134" fmla="*/ 1697494 h 1697494"/>
                <a:gd name="connsiteX1135" fmla="*/ 2447665 w 2830105"/>
                <a:gd name="connsiteY1135" fmla="*/ 1697494 h 1697494"/>
                <a:gd name="connsiteX1136" fmla="*/ 2444824 w 2830105"/>
                <a:gd name="connsiteY1136" fmla="*/ 1697494 h 1697494"/>
                <a:gd name="connsiteX1137" fmla="*/ 2441998 w 2830105"/>
                <a:gd name="connsiteY1137" fmla="*/ 1697494 h 1697494"/>
                <a:gd name="connsiteX1138" fmla="*/ 2439157 w 2830105"/>
                <a:gd name="connsiteY1138" fmla="*/ 1697494 h 1697494"/>
                <a:gd name="connsiteX1139" fmla="*/ 2436331 w 2830105"/>
                <a:gd name="connsiteY1139" fmla="*/ 1697494 h 1697494"/>
                <a:gd name="connsiteX1140" fmla="*/ 2433490 w 2830105"/>
                <a:gd name="connsiteY1140" fmla="*/ 1697494 h 1697494"/>
                <a:gd name="connsiteX1141" fmla="*/ 2430663 w 2830105"/>
                <a:gd name="connsiteY1141" fmla="*/ 1697494 h 1697494"/>
                <a:gd name="connsiteX1142" fmla="*/ 2427822 w 2830105"/>
                <a:gd name="connsiteY1142" fmla="*/ 1697494 h 1697494"/>
                <a:gd name="connsiteX1143" fmla="*/ 2424996 w 2830105"/>
                <a:gd name="connsiteY1143" fmla="*/ 1697494 h 1697494"/>
                <a:gd name="connsiteX1144" fmla="*/ 2422169 w 2830105"/>
                <a:gd name="connsiteY1144" fmla="*/ 1697494 h 1697494"/>
                <a:gd name="connsiteX1145" fmla="*/ 2419328 w 2830105"/>
                <a:gd name="connsiteY1145" fmla="*/ 1697479 h 1697494"/>
                <a:gd name="connsiteX1146" fmla="*/ 2416502 w 2830105"/>
                <a:gd name="connsiteY1146" fmla="*/ 1697479 h 1697494"/>
                <a:gd name="connsiteX1147" fmla="*/ 2413661 w 2830105"/>
                <a:gd name="connsiteY1147" fmla="*/ 1697479 h 1697494"/>
                <a:gd name="connsiteX1148" fmla="*/ 2410835 w 2830105"/>
                <a:gd name="connsiteY1148" fmla="*/ 1697479 h 1697494"/>
                <a:gd name="connsiteX1149" fmla="*/ 2407994 w 2830105"/>
                <a:gd name="connsiteY1149" fmla="*/ 1697479 h 1697494"/>
                <a:gd name="connsiteX1150" fmla="*/ 2405167 w 2830105"/>
                <a:gd name="connsiteY1150" fmla="*/ 1697479 h 1697494"/>
                <a:gd name="connsiteX1151" fmla="*/ 2402326 w 2830105"/>
                <a:gd name="connsiteY1151" fmla="*/ 1697479 h 1697494"/>
                <a:gd name="connsiteX1152" fmla="*/ 2399500 w 2830105"/>
                <a:gd name="connsiteY1152" fmla="*/ 1697479 h 1697494"/>
                <a:gd name="connsiteX1153" fmla="*/ 2396659 w 2830105"/>
                <a:gd name="connsiteY1153" fmla="*/ 1697479 h 1697494"/>
                <a:gd name="connsiteX1154" fmla="*/ 2393832 w 2830105"/>
                <a:gd name="connsiteY1154" fmla="*/ 1697479 h 1697494"/>
                <a:gd name="connsiteX1155" fmla="*/ 2391006 w 2830105"/>
                <a:gd name="connsiteY1155" fmla="*/ 1697479 h 1697494"/>
                <a:gd name="connsiteX1156" fmla="*/ 2388165 w 2830105"/>
                <a:gd name="connsiteY1156" fmla="*/ 1697479 h 1697494"/>
                <a:gd name="connsiteX1157" fmla="*/ 2385339 w 2830105"/>
                <a:gd name="connsiteY1157" fmla="*/ 1697479 h 1697494"/>
                <a:gd name="connsiteX1158" fmla="*/ 2382498 w 2830105"/>
                <a:gd name="connsiteY1158" fmla="*/ 1697479 h 1697494"/>
                <a:gd name="connsiteX1159" fmla="*/ 2379671 w 2830105"/>
                <a:gd name="connsiteY1159" fmla="*/ 1697479 h 1697494"/>
                <a:gd name="connsiteX1160" fmla="*/ 2376830 w 2830105"/>
                <a:gd name="connsiteY1160" fmla="*/ 1697479 h 1697494"/>
                <a:gd name="connsiteX1161" fmla="*/ 2374004 w 2830105"/>
                <a:gd name="connsiteY1161" fmla="*/ 1697479 h 1697494"/>
                <a:gd name="connsiteX1162" fmla="*/ 2371163 w 2830105"/>
                <a:gd name="connsiteY1162" fmla="*/ 1697465 h 1697494"/>
                <a:gd name="connsiteX1163" fmla="*/ 2368336 w 2830105"/>
                <a:gd name="connsiteY1163" fmla="*/ 1697465 h 1697494"/>
                <a:gd name="connsiteX1164" fmla="*/ 2365510 w 2830105"/>
                <a:gd name="connsiteY1164" fmla="*/ 1697465 h 1697494"/>
                <a:gd name="connsiteX1165" fmla="*/ 2362669 w 2830105"/>
                <a:gd name="connsiteY1165" fmla="*/ 1697465 h 1697494"/>
                <a:gd name="connsiteX1166" fmla="*/ 2359843 w 2830105"/>
                <a:gd name="connsiteY1166" fmla="*/ 1697465 h 1697494"/>
                <a:gd name="connsiteX1167" fmla="*/ 2357002 w 2830105"/>
                <a:gd name="connsiteY1167" fmla="*/ 1697465 h 1697494"/>
                <a:gd name="connsiteX1168" fmla="*/ 2354175 w 2830105"/>
                <a:gd name="connsiteY1168" fmla="*/ 1697465 h 1697494"/>
                <a:gd name="connsiteX1169" fmla="*/ 2351334 w 2830105"/>
                <a:gd name="connsiteY1169" fmla="*/ 1697465 h 1697494"/>
                <a:gd name="connsiteX1170" fmla="*/ 2348508 w 2830105"/>
                <a:gd name="connsiteY1170" fmla="*/ 1697465 h 1697494"/>
                <a:gd name="connsiteX1171" fmla="*/ 2345667 w 2830105"/>
                <a:gd name="connsiteY1171" fmla="*/ 1697465 h 1697494"/>
                <a:gd name="connsiteX1172" fmla="*/ 2342840 w 2830105"/>
                <a:gd name="connsiteY1172" fmla="*/ 1697450 h 1697494"/>
                <a:gd name="connsiteX1173" fmla="*/ 2340014 w 2830105"/>
                <a:gd name="connsiteY1173" fmla="*/ 1697450 h 1697494"/>
                <a:gd name="connsiteX1174" fmla="*/ 2337173 w 2830105"/>
                <a:gd name="connsiteY1174" fmla="*/ 1697450 h 1697494"/>
                <a:gd name="connsiteX1175" fmla="*/ 2334346 w 2830105"/>
                <a:gd name="connsiteY1175" fmla="*/ 1697450 h 1697494"/>
                <a:gd name="connsiteX1176" fmla="*/ 2331506 w 2830105"/>
                <a:gd name="connsiteY1176" fmla="*/ 1697450 h 1697494"/>
                <a:gd name="connsiteX1177" fmla="*/ 2328679 w 2830105"/>
                <a:gd name="connsiteY1177" fmla="*/ 1697450 h 1697494"/>
                <a:gd name="connsiteX1178" fmla="*/ 2325838 w 2830105"/>
                <a:gd name="connsiteY1178" fmla="*/ 1697450 h 1697494"/>
                <a:gd name="connsiteX1179" fmla="*/ 2323012 w 2830105"/>
                <a:gd name="connsiteY1179" fmla="*/ 1697436 h 1697494"/>
                <a:gd name="connsiteX1180" fmla="*/ 2320171 w 2830105"/>
                <a:gd name="connsiteY1180" fmla="*/ 1697436 h 1697494"/>
                <a:gd name="connsiteX1181" fmla="*/ 2317344 w 2830105"/>
                <a:gd name="connsiteY1181" fmla="*/ 1697436 h 1697494"/>
                <a:gd name="connsiteX1182" fmla="*/ 2314503 w 2830105"/>
                <a:gd name="connsiteY1182" fmla="*/ 1697436 h 1697494"/>
                <a:gd name="connsiteX1183" fmla="*/ 2311677 w 2830105"/>
                <a:gd name="connsiteY1183" fmla="*/ 1697436 h 1697494"/>
                <a:gd name="connsiteX1184" fmla="*/ 2308850 w 2830105"/>
                <a:gd name="connsiteY1184" fmla="*/ 1697436 h 1697494"/>
                <a:gd name="connsiteX1185" fmla="*/ 2306010 w 2830105"/>
                <a:gd name="connsiteY1185" fmla="*/ 1697421 h 1697494"/>
                <a:gd name="connsiteX1186" fmla="*/ 2303183 w 2830105"/>
                <a:gd name="connsiteY1186" fmla="*/ 1697421 h 1697494"/>
                <a:gd name="connsiteX1187" fmla="*/ 2300342 w 2830105"/>
                <a:gd name="connsiteY1187" fmla="*/ 1697421 h 1697494"/>
                <a:gd name="connsiteX1188" fmla="*/ 2297516 w 2830105"/>
                <a:gd name="connsiteY1188" fmla="*/ 1697421 h 1697494"/>
                <a:gd name="connsiteX1189" fmla="*/ 2294675 w 2830105"/>
                <a:gd name="connsiteY1189" fmla="*/ 1697407 h 1697494"/>
                <a:gd name="connsiteX1190" fmla="*/ 2291848 w 2830105"/>
                <a:gd name="connsiteY1190" fmla="*/ 1697407 h 1697494"/>
                <a:gd name="connsiteX1191" fmla="*/ 2289007 w 2830105"/>
                <a:gd name="connsiteY1191" fmla="*/ 1697407 h 1697494"/>
                <a:gd name="connsiteX1192" fmla="*/ 2286181 w 2830105"/>
                <a:gd name="connsiteY1192" fmla="*/ 1697407 h 1697494"/>
                <a:gd name="connsiteX1193" fmla="*/ 2283354 w 2830105"/>
                <a:gd name="connsiteY1193" fmla="*/ 1697392 h 1697494"/>
                <a:gd name="connsiteX1194" fmla="*/ 2280514 w 2830105"/>
                <a:gd name="connsiteY1194" fmla="*/ 1697392 h 1697494"/>
                <a:gd name="connsiteX1195" fmla="*/ 2277687 w 2830105"/>
                <a:gd name="connsiteY1195" fmla="*/ 1697392 h 1697494"/>
                <a:gd name="connsiteX1196" fmla="*/ 2274846 w 2830105"/>
                <a:gd name="connsiteY1196" fmla="*/ 1697377 h 1697494"/>
                <a:gd name="connsiteX1197" fmla="*/ 2272020 w 2830105"/>
                <a:gd name="connsiteY1197" fmla="*/ 1697377 h 1697494"/>
                <a:gd name="connsiteX1198" fmla="*/ 2269179 w 2830105"/>
                <a:gd name="connsiteY1198" fmla="*/ 1697377 h 1697494"/>
                <a:gd name="connsiteX1199" fmla="*/ 2266352 w 2830105"/>
                <a:gd name="connsiteY1199" fmla="*/ 1697363 h 1697494"/>
                <a:gd name="connsiteX1200" fmla="*/ 2263511 w 2830105"/>
                <a:gd name="connsiteY1200" fmla="*/ 1697363 h 1697494"/>
                <a:gd name="connsiteX1201" fmla="*/ 2260685 w 2830105"/>
                <a:gd name="connsiteY1201" fmla="*/ 1697348 h 1697494"/>
                <a:gd name="connsiteX1202" fmla="*/ 2257858 w 2830105"/>
                <a:gd name="connsiteY1202" fmla="*/ 1697348 h 1697494"/>
                <a:gd name="connsiteX1203" fmla="*/ 2255018 w 2830105"/>
                <a:gd name="connsiteY1203" fmla="*/ 1697348 h 1697494"/>
                <a:gd name="connsiteX1204" fmla="*/ 2252191 w 2830105"/>
                <a:gd name="connsiteY1204" fmla="*/ 1697334 h 1697494"/>
                <a:gd name="connsiteX1205" fmla="*/ 2249350 w 2830105"/>
                <a:gd name="connsiteY1205" fmla="*/ 1697334 h 1697494"/>
                <a:gd name="connsiteX1206" fmla="*/ 2246524 w 2830105"/>
                <a:gd name="connsiteY1206" fmla="*/ 1697319 h 1697494"/>
                <a:gd name="connsiteX1207" fmla="*/ 2243683 w 2830105"/>
                <a:gd name="connsiteY1207" fmla="*/ 1697319 h 1697494"/>
                <a:gd name="connsiteX1208" fmla="*/ 2240856 w 2830105"/>
                <a:gd name="connsiteY1208" fmla="*/ 1697305 h 1697494"/>
                <a:gd name="connsiteX1209" fmla="*/ 2238015 w 2830105"/>
                <a:gd name="connsiteY1209" fmla="*/ 1697305 h 1697494"/>
                <a:gd name="connsiteX1210" fmla="*/ 2235189 w 2830105"/>
                <a:gd name="connsiteY1210" fmla="*/ 1697290 h 1697494"/>
                <a:gd name="connsiteX1211" fmla="*/ 2232362 w 2830105"/>
                <a:gd name="connsiteY1211" fmla="*/ 1697275 h 1697494"/>
                <a:gd name="connsiteX1212" fmla="*/ 2229522 w 2830105"/>
                <a:gd name="connsiteY1212" fmla="*/ 1697275 h 1697494"/>
                <a:gd name="connsiteX1213" fmla="*/ 2226695 w 2830105"/>
                <a:gd name="connsiteY1213" fmla="*/ 1697261 h 1697494"/>
                <a:gd name="connsiteX1214" fmla="*/ 2223854 w 2830105"/>
                <a:gd name="connsiteY1214" fmla="*/ 1697261 h 1697494"/>
                <a:gd name="connsiteX1215" fmla="*/ 2221028 w 2830105"/>
                <a:gd name="connsiteY1215" fmla="*/ 1697246 h 1697494"/>
                <a:gd name="connsiteX1216" fmla="*/ 2218187 w 2830105"/>
                <a:gd name="connsiteY1216" fmla="*/ 1697232 h 1697494"/>
                <a:gd name="connsiteX1217" fmla="*/ 2215360 w 2830105"/>
                <a:gd name="connsiteY1217" fmla="*/ 1697217 h 1697494"/>
                <a:gd name="connsiteX1218" fmla="*/ 2212519 w 2830105"/>
                <a:gd name="connsiteY1218" fmla="*/ 1697217 h 1697494"/>
                <a:gd name="connsiteX1219" fmla="*/ 2209693 w 2830105"/>
                <a:gd name="connsiteY1219" fmla="*/ 1697203 h 1697494"/>
                <a:gd name="connsiteX1220" fmla="*/ 2206852 w 2830105"/>
                <a:gd name="connsiteY1220" fmla="*/ 1697188 h 1697494"/>
                <a:gd name="connsiteX1221" fmla="*/ 2204026 w 2830105"/>
                <a:gd name="connsiteY1221" fmla="*/ 1697173 h 1697494"/>
                <a:gd name="connsiteX1222" fmla="*/ 2201199 w 2830105"/>
                <a:gd name="connsiteY1222" fmla="*/ 1697159 h 1697494"/>
                <a:gd name="connsiteX1223" fmla="*/ 2198358 w 2830105"/>
                <a:gd name="connsiteY1223" fmla="*/ 1697144 h 1697494"/>
                <a:gd name="connsiteX1224" fmla="*/ 2195532 w 2830105"/>
                <a:gd name="connsiteY1224" fmla="*/ 1697130 h 1697494"/>
                <a:gd name="connsiteX1225" fmla="*/ 2192691 w 2830105"/>
                <a:gd name="connsiteY1225" fmla="*/ 1697115 h 1697494"/>
                <a:gd name="connsiteX1226" fmla="*/ 2189864 w 2830105"/>
                <a:gd name="connsiteY1226" fmla="*/ 1697101 h 1697494"/>
                <a:gd name="connsiteX1227" fmla="*/ 2187023 w 2830105"/>
                <a:gd name="connsiteY1227" fmla="*/ 1697086 h 1697494"/>
                <a:gd name="connsiteX1228" fmla="*/ 2184197 w 2830105"/>
                <a:gd name="connsiteY1228" fmla="*/ 1697072 h 1697494"/>
                <a:gd name="connsiteX1229" fmla="*/ 2181356 w 2830105"/>
                <a:gd name="connsiteY1229" fmla="*/ 1697057 h 1697494"/>
                <a:gd name="connsiteX1230" fmla="*/ 2178530 w 2830105"/>
                <a:gd name="connsiteY1230" fmla="*/ 1697042 h 1697494"/>
                <a:gd name="connsiteX1231" fmla="*/ 2175703 w 2830105"/>
                <a:gd name="connsiteY1231" fmla="*/ 1697013 h 1697494"/>
                <a:gd name="connsiteX1232" fmla="*/ 2172862 w 2830105"/>
                <a:gd name="connsiteY1232" fmla="*/ 1696999 h 1697494"/>
                <a:gd name="connsiteX1233" fmla="*/ 2170036 w 2830105"/>
                <a:gd name="connsiteY1233" fmla="*/ 1696984 h 1697494"/>
                <a:gd name="connsiteX1234" fmla="*/ 2167195 w 2830105"/>
                <a:gd name="connsiteY1234" fmla="*/ 1696955 h 1697494"/>
                <a:gd name="connsiteX1235" fmla="*/ 2164368 w 2830105"/>
                <a:gd name="connsiteY1235" fmla="*/ 1696940 h 1697494"/>
                <a:gd name="connsiteX1236" fmla="*/ 2161527 w 2830105"/>
                <a:gd name="connsiteY1236" fmla="*/ 1696911 h 1697494"/>
                <a:gd name="connsiteX1237" fmla="*/ 2158701 w 2830105"/>
                <a:gd name="connsiteY1237" fmla="*/ 1696897 h 1697494"/>
                <a:gd name="connsiteX1238" fmla="*/ 2155860 w 2830105"/>
                <a:gd name="connsiteY1238" fmla="*/ 1696868 h 1697494"/>
                <a:gd name="connsiteX1239" fmla="*/ 2153033 w 2830105"/>
                <a:gd name="connsiteY1239" fmla="*/ 1696853 h 1697494"/>
                <a:gd name="connsiteX1240" fmla="*/ 2150207 w 2830105"/>
                <a:gd name="connsiteY1240" fmla="*/ 1696824 h 1697494"/>
                <a:gd name="connsiteX1241" fmla="*/ 2147366 w 2830105"/>
                <a:gd name="connsiteY1241" fmla="*/ 1696795 h 1697494"/>
                <a:gd name="connsiteX1242" fmla="*/ 2144540 w 2830105"/>
                <a:gd name="connsiteY1242" fmla="*/ 1696766 h 1697494"/>
                <a:gd name="connsiteX1243" fmla="*/ 2141699 w 2830105"/>
                <a:gd name="connsiteY1243" fmla="*/ 1696736 h 1697494"/>
                <a:gd name="connsiteX1244" fmla="*/ 2138872 w 2830105"/>
                <a:gd name="connsiteY1244" fmla="*/ 1696707 h 1697494"/>
                <a:gd name="connsiteX1245" fmla="*/ 2136031 w 2830105"/>
                <a:gd name="connsiteY1245" fmla="*/ 1696678 h 1697494"/>
                <a:gd name="connsiteX1246" fmla="*/ 2133205 w 2830105"/>
                <a:gd name="connsiteY1246" fmla="*/ 1696649 h 1697494"/>
                <a:gd name="connsiteX1247" fmla="*/ 2130364 w 2830105"/>
                <a:gd name="connsiteY1247" fmla="*/ 1696620 h 1697494"/>
                <a:gd name="connsiteX1248" fmla="*/ 2127537 w 2830105"/>
                <a:gd name="connsiteY1248" fmla="*/ 1696591 h 1697494"/>
                <a:gd name="connsiteX1249" fmla="*/ 2124711 w 2830105"/>
                <a:gd name="connsiteY1249" fmla="*/ 1696547 h 1697494"/>
                <a:gd name="connsiteX1250" fmla="*/ 2121870 w 2830105"/>
                <a:gd name="connsiteY1250" fmla="*/ 1696518 h 1697494"/>
                <a:gd name="connsiteX1251" fmla="*/ 2119044 w 2830105"/>
                <a:gd name="connsiteY1251" fmla="*/ 1696474 h 1697494"/>
                <a:gd name="connsiteX1252" fmla="*/ 2116203 w 2830105"/>
                <a:gd name="connsiteY1252" fmla="*/ 1696445 h 1697494"/>
                <a:gd name="connsiteX1253" fmla="*/ 2113376 w 2830105"/>
                <a:gd name="connsiteY1253" fmla="*/ 1696401 h 1697494"/>
                <a:gd name="connsiteX1254" fmla="*/ 2110535 w 2830105"/>
                <a:gd name="connsiteY1254" fmla="*/ 1696358 h 1697494"/>
                <a:gd name="connsiteX1255" fmla="*/ 2107709 w 2830105"/>
                <a:gd name="connsiteY1255" fmla="*/ 1696314 h 1697494"/>
                <a:gd name="connsiteX1256" fmla="*/ 2104868 w 2830105"/>
                <a:gd name="connsiteY1256" fmla="*/ 1696270 h 1697494"/>
                <a:gd name="connsiteX1257" fmla="*/ 2102041 w 2830105"/>
                <a:gd name="connsiteY1257" fmla="*/ 1696226 h 1697494"/>
                <a:gd name="connsiteX1258" fmla="*/ 2099201 w 2830105"/>
                <a:gd name="connsiteY1258" fmla="*/ 1696183 h 1697494"/>
                <a:gd name="connsiteX1259" fmla="*/ 2096374 w 2830105"/>
                <a:gd name="connsiteY1259" fmla="*/ 1696139 h 1697494"/>
                <a:gd name="connsiteX1260" fmla="*/ 2093548 w 2830105"/>
                <a:gd name="connsiteY1260" fmla="*/ 1696081 h 1697494"/>
                <a:gd name="connsiteX1261" fmla="*/ 2090707 w 2830105"/>
                <a:gd name="connsiteY1261" fmla="*/ 1696037 h 1697494"/>
                <a:gd name="connsiteX1262" fmla="*/ 2087880 w 2830105"/>
                <a:gd name="connsiteY1262" fmla="*/ 1695979 h 1697494"/>
                <a:gd name="connsiteX1263" fmla="*/ 2085039 w 2830105"/>
                <a:gd name="connsiteY1263" fmla="*/ 1695920 h 1697494"/>
                <a:gd name="connsiteX1264" fmla="*/ 2082213 w 2830105"/>
                <a:gd name="connsiteY1264" fmla="*/ 1695862 h 1697494"/>
                <a:gd name="connsiteX1265" fmla="*/ 2079372 w 2830105"/>
                <a:gd name="connsiteY1265" fmla="*/ 1695804 h 1697494"/>
                <a:gd name="connsiteX1266" fmla="*/ 2076545 w 2830105"/>
                <a:gd name="connsiteY1266" fmla="*/ 1695746 h 1697494"/>
                <a:gd name="connsiteX1267" fmla="*/ 2073704 w 2830105"/>
                <a:gd name="connsiteY1267" fmla="*/ 1695687 h 1697494"/>
                <a:gd name="connsiteX1268" fmla="*/ 2070878 w 2830105"/>
                <a:gd name="connsiteY1268" fmla="*/ 1695615 h 1697494"/>
                <a:gd name="connsiteX1269" fmla="*/ 2068052 w 2830105"/>
                <a:gd name="connsiteY1269" fmla="*/ 1695542 h 1697494"/>
                <a:gd name="connsiteX1270" fmla="*/ 2065211 w 2830105"/>
                <a:gd name="connsiteY1270" fmla="*/ 1695484 h 1697494"/>
                <a:gd name="connsiteX1271" fmla="*/ 2062384 w 2830105"/>
                <a:gd name="connsiteY1271" fmla="*/ 1695411 h 1697494"/>
                <a:gd name="connsiteX1272" fmla="*/ 2059543 w 2830105"/>
                <a:gd name="connsiteY1272" fmla="*/ 1695323 h 1697494"/>
                <a:gd name="connsiteX1273" fmla="*/ 2056717 w 2830105"/>
                <a:gd name="connsiteY1273" fmla="*/ 1695250 h 1697494"/>
                <a:gd name="connsiteX1274" fmla="*/ 2053876 w 2830105"/>
                <a:gd name="connsiteY1274" fmla="*/ 1695177 h 1697494"/>
                <a:gd name="connsiteX1275" fmla="*/ 2051049 w 2830105"/>
                <a:gd name="connsiteY1275" fmla="*/ 1695090 h 1697494"/>
                <a:gd name="connsiteX1276" fmla="*/ 2048208 w 2830105"/>
                <a:gd name="connsiteY1276" fmla="*/ 1695003 h 1697494"/>
                <a:gd name="connsiteX1277" fmla="*/ 2045382 w 2830105"/>
                <a:gd name="connsiteY1277" fmla="*/ 1694915 h 1697494"/>
                <a:gd name="connsiteX1278" fmla="*/ 2042556 w 2830105"/>
                <a:gd name="connsiteY1278" fmla="*/ 1694828 h 1697494"/>
                <a:gd name="connsiteX1279" fmla="*/ 2039715 w 2830105"/>
                <a:gd name="connsiteY1279" fmla="*/ 1694740 h 1697494"/>
                <a:gd name="connsiteX1280" fmla="*/ 2036888 w 2830105"/>
                <a:gd name="connsiteY1280" fmla="*/ 1694638 h 1697494"/>
                <a:gd name="connsiteX1281" fmla="*/ 2034047 w 2830105"/>
                <a:gd name="connsiteY1281" fmla="*/ 1694536 h 1697494"/>
                <a:gd name="connsiteX1282" fmla="*/ 2031221 w 2830105"/>
                <a:gd name="connsiteY1282" fmla="*/ 1694434 h 1697494"/>
                <a:gd name="connsiteX1283" fmla="*/ 2028380 w 2830105"/>
                <a:gd name="connsiteY1283" fmla="*/ 1694332 h 1697494"/>
                <a:gd name="connsiteX1284" fmla="*/ 2025553 w 2830105"/>
                <a:gd name="connsiteY1284" fmla="*/ 1694216 h 1697494"/>
                <a:gd name="connsiteX1285" fmla="*/ 2022712 w 2830105"/>
                <a:gd name="connsiteY1285" fmla="*/ 1694114 h 1697494"/>
                <a:gd name="connsiteX1286" fmla="*/ 2019886 w 2830105"/>
                <a:gd name="connsiteY1286" fmla="*/ 1693997 h 1697494"/>
                <a:gd name="connsiteX1287" fmla="*/ 2017045 w 2830105"/>
                <a:gd name="connsiteY1287" fmla="*/ 1693866 h 1697494"/>
                <a:gd name="connsiteX1288" fmla="*/ 2014219 w 2830105"/>
                <a:gd name="connsiteY1288" fmla="*/ 1693750 h 1697494"/>
                <a:gd name="connsiteX1289" fmla="*/ 2011392 w 2830105"/>
                <a:gd name="connsiteY1289" fmla="*/ 1693619 h 1697494"/>
                <a:gd name="connsiteX1290" fmla="*/ 2008551 w 2830105"/>
                <a:gd name="connsiteY1290" fmla="*/ 1693488 h 1697494"/>
                <a:gd name="connsiteX1291" fmla="*/ 2005725 w 2830105"/>
                <a:gd name="connsiteY1291" fmla="*/ 1693356 h 1697494"/>
                <a:gd name="connsiteX1292" fmla="*/ 2002884 w 2830105"/>
                <a:gd name="connsiteY1292" fmla="*/ 1693211 h 1697494"/>
                <a:gd name="connsiteX1293" fmla="*/ 2000057 w 2830105"/>
                <a:gd name="connsiteY1293" fmla="*/ 1693065 h 1697494"/>
                <a:gd name="connsiteX1294" fmla="*/ 1997216 w 2830105"/>
                <a:gd name="connsiteY1294" fmla="*/ 1692919 h 1697494"/>
                <a:gd name="connsiteX1295" fmla="*/ 1994390 w 2830105"/>
                <a:gd name="connsiteY1295" fmla="*/ 1692773 h 1697494"/>
                <a:gd name="connsiteX1296" fmla="*/ 1991549 w 2830105"/>
                <a:gd name="connsiteY1296" fmla="*/ 1692613 h 1697494"/>
                <a:gd name="connsiteX1297" fmla="*/ 1988723 w 2830105"/>
                <a:gd name="connsiteY1297" fmla="*/ 1692453 h 1697494"/>
                <a:gd name="connsiteX1298" fmla="*/ 1985896 w 2830105"/>
                <a:gd name="connsiteY1298" fmla="*/ 1692278 h 1697494"/>
                <a:gd name="connsiteX1299" fmla="*/ 1983055 w 2830105"/>
                <a:gd name="connsiteY1299" fmla="*/ 1692103 h 1697494"/>
                <a:gd name="connsiteX1300" fmla="*/ 1980229 w 2830105"/>
                <a:gd name="connsiteY1300" fmla="*/ 1691929 h 1697494"/>
                <a:gd name="connsiteX1301" fmla="*/ 1977388 w 2830105"/>
                <a:gd name="connsiteY1301" fmla="*/ 1691754 h 1697494"/>
                <a:gd name="connsiteX1302" fmla="*/ 1974561 w 2830105"/>
                <a:gd name="connsiteY1302" fmla="*/ 1691564 h 1697494"/>
                <a:gd name="connsiteX1303" fmla="*/ 1971720 w 2830105"/>
                <a:gd name="connsiteY1303" fmla="*/ 1691360 h 1697494"/>
                <a:gd name="connsiteX1304" fmla="*/ 1968894 w 2830105"/>
                <a:gd name="connsiteY1304" fmla="*/ 1691171 h 1697494"/>
                <a:gd name="connsiteX1305" fmla="*/ 1966053 w 2830105"/>
                <a:gd name="connsiteY1305" fmla="*/ 1690952 h 1697494"/>
                <a:gd name="connsiteX1306" fmla="*/ 1963227 w 2830105"/>
                <a:gd name="connsiteY1306" fmla="*/ 1690749 h 1697494"/>
                <a:gd name="connsiteX1307" fmla="*/ 1960400 w 2830105"/>
                <a:gd name="connsiteY1307" fmla="*/ 1690530 h 1697494"/>
                <a:gd name="connsiteX1308" fmla="*/ 1957559 w 2830105"/>
                <a:gd name="connsiteY1308" fmla="*/ 1690297 h 1697494"/>
                <a:gd name="connsiteX1309" fmla="*/ 1954733 w 2830105"/>
                <a:gd name="connsiteY1309" fmla="*/ 1690078 h 1697494"/>
                <a:gd name="connsiteX1310" fmla="*/ 1951892 w 2830105"/>
                <a:gd name="connsiteY1310" fmla="*/ 1689831 h 1697494"/>
                <a:gd name="connsiteX1311" fmla="*/ 1949065 w 2830105"/>
                <a:gd name="connsiteY1311" fmla="*/ 1689598 h 1697494"/>
                <a:gd name="connsiteX1312" fmla="*/ 1946224 w 2830105"/>
                <a:gd name="connsiteY1312" fmla="*/ 1689335 h 1697494"/>
                <a:gd name="connsiteX1313" fmla="*/ 1943398 w 2830105"/>
                <a:gd name="connsiteY1313" fmla="*/ 1689073 h 1697494"/>
                <a:gd name="connsiteX1314" fmla="*/ 1940557 w 2830105"/>
                <a:gd name="connsiteY1314" fmla="*/ 1688811 h 1697494"/>
                <a:gd name="connsiteX1315" fmla="*/ 1937730 w 2830105"/>
                <a:gd name="connsiteY1315" fmla="*/ 1688534 h 1697494"/>
                <a:gd name="connsiteX1316" fmla="*/ 1934904 w 2830105"/>
                <a:gd name="connsiteY1316" fmla="*/ 1688257 h 1697494"/>
                <a:gd name="connsiteX1317" fmla="*/ 1932063 w 2830105"/>
                <a:gd name="connsiteY1317" fmla="*/ 1687966 h 1697494"/>
                <a:gd name="connsiteX1318" fmla="*/ 1929237 w 2830105"/>
                <a:gd name="connsiteY1318" fmla="*/ 1687674 h 1697494"/>
                <a:gd name="connsiteX1319" fmla="*/ 1926396 w 2830105"/>
                <a:gd name="connsiteY1319" fmla="*/ 1687368 h 1697494"/>
                <a:gd name="connsiteX1320" fmla="*/ 1923569 w 2830105"/>
                <a:gd name="connsiteY1320" fmla="*/ 1687048 h 1697494"/>
                <a:gd name="connsiteX1321" fmla="*/ 1920728 w 2830105"/>
                <a:gd name="connsiteY1321" fmla="*/ 1686727 h 1697494"/>
                <a:gd name="connsiteX1322" fmla="*/ 1917902 w 2830105"/>
                <a:gd name="connsiteY1322" fmla="*/ 1686392 h 1697494"/>
                <a:gd name="connsiteX1323" fmla="*/ 1915061 w 2830105"/>
                <a:gd name="connsiteY1323" fmla="*/ 1686043 h 1697494"/>
                <a:gd name="connsiteX1324" fmla="*/ 1912234 w 2830105"/>
                <a:gd name="connsiteY1324" fmla="*/ 1685693 h 1697494"/>
                <a:gd name="connsiteX1325" fmla="*/ 1909394 w 2830105"/>
                <a:gd name="connsiteY1325" fmla="*/ 1685343 h 1697494"/>
                <a:gd name="connsiteX1326" fmla="*/ 1906567 w 2830105"/>
                <a:gd name="connsiteY1326" fmla="*/ 1684964 h 1697494"/>
                <a:gd name="connsiteX1327" fmla="*/ 1903741 w 2830105"/>
                <a:gd name="connsiteY1327" fmla="*/ 1684586 h 1697494"/>
                <a:gd name="connsiteX1328" fmla="*/ 1900900 w 2830105"/>
                <a:gd name="connsiteY1328" fmla="*/ 1684192 h 1697494"/>
                <a:gd name="connsiteX1329" fmla="*/ 1898073 w 2830105"/>
                <a:gd name="connsiteY1329" fmla="*/ 1683784 h 1697494"/>
                <a:gd name="connsiteX1330" fmla="*/ 1895232 w 2830105"/>
                <a:gd name="connsiteY1330" fmla="*/ 1683376 h 1697494"/>
                <a:gd name="connsiteX1331" fmla="*/ 1892406 w 2830105"/>
                <a:gd name="connsiteY1331" fmla="*/ 1682954 h 1697494"/>
                <a:gd name="connsiteX1332" fmla="*/ 1889565 w 2830105"/>
                <a:gd name="connsiteY1332" fmla="*/ 1682517 h 1697494"/>
                <a:gd name="connsiteX1333" fmla="*/ 1886738 w 2830105"/>
                <a:gd name="connsiteY1333" fmla="*/ 1682065 h 1697494"/>
                <a:gd name="connsiteX1334" fmla="*/ 1883898 w 2830105"/>
                <a:gd name="connsiteY1334" fmla="*/ 1681614 h 1697494"/>
                <a:gd name="connsiteX1335" fmla="*/ 1881071 w 2830105"/>
                <a:gd name="connsiteY1335" fmla="*/ 1681133 h 1697494"/>
                <a:gd name="connsiteX1336" fmla="*/ 1878245 w 2830105"/>
                <a:gd name="connsiteY1336" fmla="*/ 1680652 h 1697494"/>
                <a:gd name="connsiteX1337" fmla="*/ 1875404 w 2830105"/>
                <a:gd name="connsiteY1337" fmla="*/ 1680157 h 1697494"/>
                <a:gd name="connsiteX1338" fmla="*/ 1872577 w 2830105"/>
                <a:gd name="connsiteY1338" fmla="*/ 1679647 h 1697494"/>
                <a:gd name="connsiteX1339" fmla="*/ 1869736 w 2830105"/>
                <a:gd name="connsiteY1339" fmla="*/ 1679122 h 1697494"/>
                <a:gd name="connsiteX1340" fmla="*/ 1866910 w 2830105"/>
                <a:gd name="connsiteY1340" fmla="*/ 1678583 h 1697494"/>
                <a:gd name="connsiteX1341" fmla="*/ 1864069 w 2830105"/>
                <a:gd name="connsiteY1341" fmla="*/ 1678044 h 1697494"/>
                <a:gd name="connsiteX1342" fmla="*/ 1861242 w 2830105"/>
                <a:gd name="connsiteY1342" fmla="*/ 1677476 h 1697494"/>
                <a:gd name="connsiteX1343" fmla="*/ 1858402 w 2830105"/>
                <a:gd name="connsiteY1343" fmla="*/ 1676893 h 1697494"/>
                <a:gd name="connsiteX1344" fmla="*/ 1855575 w 2830105"/>
                <a:gd name="connsiteY1344" fmla="*/ 1676310 h 1697494"/>
                <a:gd name="connsiteX1345" fmla="*/ 1852749 w 2830105"/>
                <a:gd name="connsiteY1345" fmla="*/ 1675698 h 1697494"/>
                <a:gd name="connsiteX1346" fmla="*/ 1849908 w 2830105"/>
                <a:gd name="connsiteY1346" fmla="*/ 1675072 h 1697494"/>
                <a:gd name="connsiteX1347" fmla="*/ 1847081 w 2830105"/>
                <a:gd name="connsiteY1347" fmla="*/ 1674431 h 1697494"/>
                <a:gd name="connsiteX1348" fmla="*/ 1844240 w 2830105"/>
                <a:gd name="connsiteY1348" fmla="*/ 1673775 h 1697494"/>
                <a:gd name="connsiteX1349" fmla="*/ 1841414 w 2830105"/>
                <a:gd name="connsiteY1349" fmla="*/ 1673105 h 1697494"/>
                <a:gd name="connsiteX1350" fmla="*/ 1838573 w 2830105"/>
                <a:gd name="connsiteY1350" fmla="*/ 1672420 h 1697494"/>
                <a:gd name="connsiteX1351" fmla="*/ 1835746 w 2830105"/>
                <a:gd name="connsiteY1351" fmla="*/ 1671707 h 1697494"/>
                <a:gd name="connsiteX1352" fmla="*/ 1832906 w 2830105"/>
                <a:gd name="connsiteY1352" fmla="*/ 1670978 h 1697494"/>
                <a:gd name="connsiteX1353" fmla="*/ 1830079 w 2830105"/>
                <a:gd name="connsiteY1353" fmla="*/ 1670235 h 1697494"/>
                <a:gd name="connsiteX1354" fmla="*/ 1827238 w 2830105"/>
                <a:gd name="connsiteY1354" fmla="*/ 1669477 h 1697494"/>
                <a:gd name="connsiteX1355" fmla="*/ 1824412 w 2830105"/>
                <a:gd name="connsiteY1355" fmla="*/ 1668705 h 1697494"/>
                <a:gd name="connsiteX1356" fmla="*/ 1821585 w 2830105"/>
                <a:gd name="connsiteY1356" fmla="*/ 1667904 h 1697494"/>
                <a:gd name="connsiteX1357" fmla="*/ 1818744 w 2830105"/>
                <a:gd name="connsiteY1357" fmla="*/ 1667088 h 1697494"/>
                <a:gd name="connsiteX1358" fmla="*/ 1815918 w 2830105"/>
                <a:gd name="connsiteY1358" fmla="*/ 1666258 h 1697494"/>
                <a:gd name="connsiteX1359" fmla="*/ 1813077 w 2830105"/>
                <a:gd name="connsiteY1359" fmla="*/ 1665398 h 1697494"/>
                <a:gd name="connsiteX1360" fmla="*/ 1810250 w 2830105"/>
                <a:gd name="connsiteY1360" fmla="*/ 1664524 h 1697494"/>
                <a:gd name="connsiteX1361" fmla="*/ 1807410 w 2830105"/>
                <a:gd name="connsiteY1361" fmla="*/ 1663621 h 1697494"/>
                <a:gd name="connsiteX1362" fmla="*/ 1804583 w 2830105"/>
                <a:gd name="connsiteY1362" fmla="*/ 1662703 h 1697494"/>
                <a:gd name="connsiteX1363" fmla="*/ 1801742 w 2830105"/>
                <a:gd name="connsiteY1363" fmla="*/ 1661770 h 1697494"/>
                <a:gd name="connsiteX1364" fmla="*/ 1798916 w 2830105"/>
                <a:gd name="connsiteY1364" fmla="*/ 1660809 h 1697494"/>
                <a:gd name="connsiteX1365" fmla="*/ 1796089 w 2830105"/>
                <a:gd name="connsiteY1365" fmla="*/ 1659818 h 1697494"/>
                <a:gd name="connsiteX1366" fmla="*/ 1793248 w 2830105"/>
                <a:gd name="connsiteY1366" fmla="*/ 1658813 h 1697494"/>
                <a:gd name="connsiteX1367" fmla="*/ 1790422 w 2830105"/>
                <a:gd name="connsiteY1367" fmla="*/ 1657779 h 1697494"/>
                <a:gd name="connsiteX1368" fmla="*/ 1787581 w 2830105"/>
                <a:gd name="connsiteY1368" fmla="*/ 1656729 h 1697494"/>
                <a:gd name="connsiteX1369" fmla="*/ 1784754 w 2830105"/>
                <a:gd name="connsiteY1369" fmla="*/ 1655651 h 1697494"/>
                <a:gd name="connsiteX1370" fmla="*/ 1781914 w 2830105"/>
                <a:gd name="connsiteY1370" fmla="*/ 1654544 h 1697494"/>
                <a:gd name="connsiteX1371" fmla="*/ 1779087 w 2830105"/>
                <a:gd name="connsiteY1371" fmla="*/ 1653422 h 1697494"/>
                <a:gd name="connsiteX1372" fmla="*/ 1776246 w 2830105"/>
                <a:gd name="connsiteY1372" fmla="*/ 1652257 h 1697494"/>
                <a:gd name="connsiteX1373" fmla="*/ 1773420 w 2830105"/>
                <a:gd name="connsiteY1373" fmla="*/ 1651077 h 1697494"/>
                <a:gd name="connsiteX1374" fmla="*/ 1770593 w 2830105"/>
                <a:gd name="connsiteY1374" fmla="*/ 1649882 h 1697494"/>
                <a:gd name="connsiteX1375" fmla="*/ 1767752 w 2830105"/>
                <a:gd name="connsiteY1375" fmla="*/ 1648644 h 1697494"/>
                <a:gd name="connsiteX1376" fmla="*/ 1764926 w 2830105"/>
                <a:gd name="connsiteY1376" fmla="*/ 1647376 h 1697494"/>
                <a:gd name="connsiteX1377" fmla="*/ 1762085 w 2830105"/>
                <a:gd name="connsiteY1377" fmla="*/ 1646094 h 1697494"/>
                <a:gd name="connsiteX1378" fmla="*/ 1759258 w 2830105"/>
                <a:gd name="connsiteY1378" fmla="*/ 1644783 h 1697494"/>
                <a:gd name="connsiteX1379" fmla="*/ 1756417 w 2830105"/>
                <a:gd name="connsiteY1379" fmla="*/ 1643428 h 1697494"/>
                <a:gd name="connsiteX1380" fmla="*/ 1753591 w 2830105"/>
                <a:gd name="connsiteY1380" fmla="*/ 1642058 h 1697494"/>
                <a:gd name="connsiteX1381" fmla="*/ 1750750 w 2830105"/>
                <a:gd name="connsiteY1381" fmla="*/ 1640660 h 1697494"/>
                <a:gd name="connsiteX1382" fmla="*/ 1747924 w 2830105"/>
                <a:gd name="connsiteY1382" fmla="*/ 1639217 h 1697494"/>
                <a:gd name="connsiteX1383" fmla="*/ 1745097 w 2830105"/>
                <a:gd name="connsiteY1383" fmla="*/ 1637761 h 1697494"/>
                <a:gd name="connsiteX1384" fmla="*/ 1742256 w 2830105"/>
                <a:gd name="connsiteY1384" fmla="*/ 1636260 h 1697494"/>
                <a:gd name="connsiteX1385" fmla="*/ 1739430 w 2830105"/>
                <a:gd name="connsiteY1385" fmla="*/ 1634730 h 1697494"/>
                <a:gd name="connsiteX1386" fmla="*/ 1736589 w 2830105"/>
                <a:gd name="connsiteY1386" fmla="*/ 1633171 h 1697494"/>
                <a:gd name="connsiteX1387" fmla="*/ 1733762 w 2830105"/>
                <a:gd name="connsiteY1387" fmla="*/ 1631583 h 1697494"/>
                <a:gd name="connsiteX1388" fmla="*/ 1730921 w 2830105"/>
                <a:gd name="connsiteY1388" fmla="*/ 1629951 h 1697494"/>
                <a:gd name="connsiteX1389" fmla="*/ 1728095 w 2830105"/>
                <a:gd name="connsiteY1389" fmla="*/ 1628291 h 1697494"/>
                <a:gd name="connsiteX1390" fmla="*/ 1725254 w 2830105"/>
                <a:gd name="connsiteY1390" fmla="*/ 1626601 h 1697494"/>
                <a:gd name="connsiteX1391" fmla="*/ 1722428 w 2830105"/>
                <a:gd name="connsiteY1391" fmla="*/ 1624867 h 1697494"/>
                <a:gd name="connsiteX1392" fmla="*/ 1719587 w 2830105"/>
                <a:gd name="connsiteY1392" fmla="*/ 1623104 h 1697494"/>
                <a:gd name="connsiteX1393" fmla="*/ 1716760 w 2830105"/>
                <a:gd name="connsiteY1393" fmla="*/ 1621297 h 1697494"/>
                <a:gd name="connsiteX1394" fmla="*/ 1713934 w 2830105"/>
                <a:gd name="connsiteY1394" fmla="*/ 1619462 h 1697494"/>
                <a:gd name="connsiteX1395" fmla="*/ 1711093 w 2830105"/>
                <a:gd name="connsiteY1395" fmla="*/ 1617597 h 1697494"/>
                <a:gd name="connsiteX1396" fmla="*/ 1708266 w 2830105"/>
                <a:gd name="connsiteY1396" fmla="*/ 1615688 h 1697494"/>
                <a:gd name="connsiteX1397" fmla="*/ 1705425 w 2830105"/>
                <a:gd name="connsiteY1397" fmla="*/ 1613736 h 1697494"/>
                <a:gd name="connsiteX1398" fmla="*/ 1702599 w 2830105"/>
                <a:gd name="connsiteY1398" fmla="*/ 1611740 h 1697494"/>
                <a:gd name="connsiteX1399" fmla="*/ 1699758 w 2830105"/>
                <a:gd name="connsiteY1399" fmla="*/ 1609715 h 1697494"/>
                <a:gd name="connsiteX1400" fmla="*/ 1696932 w 2830105"/>
                <a:gd name="connsiteY1400" fmla="*/ 1607646 h 1697494"/>
                <a:gd name="connsiteX1401" fmla="*/ 1694091 w 2830105"/>
                <a:gd name="connsiteY1401" fmla="*/ 1605548 h 1697494"/>
                <a:gd name="connsiteX1402" fmla="*/ 1691264 w 2830105"/>
                <a:gd name="connsiteY1402" fmla="*/ 1603392 h 1697494"/>
                <a:gd name="connsiteX1403" fmla="*/ 1688438 w 2830105"/>
                <a:gd name="connsiteY1403" fmla="*/ 1601206 h 1697494"/>
                <a:gd name="connsiteX1404" fmla="*/ 1685597 w 2830105"/>
                <a:gd name="connsiteY1404" fmla="*/ 1598977 h 1697494"/>
                <a:gd name="connsiteX1405" fmla="*/ 1682770 w 2830105"/>
                <a:gd name="connsiteY1405" fmla="*/ 1596705 h 1697494"/>
                <a:gd name="connsiteX1406" fmla="*/ 1679929 w 2830105"/>
                <a:gd name="connsiteY1406" fmla="*/ 1594388 h 1697494"/>
                <a:gd name="connsiteX1407" fmla="*/ 1677103 w 2830105"/>
                <a:gd name="connsiteY1407" fmla="*/ 1592028 h 1697494"/>
                <a:gd name="connsiteX1408" fmla="*/ 1674262 w 2830105"/>
                <a:gd name="connsiteY1408" fmla="*/ 1589624 h 1697494"/>
                <a:gd name="connsiteX1409" fmla="*/ 1671436 w 2830105"/>
                <a:gd name="connsiteY1409" fmla="*/ 1587176 h 1697494"/>
                <a:gd name="connsiteX1410" fmla="*/ 1668595 w 2830105"/>
                <a:gd name="connsiteY1410" fmla="*/ 1584685 h 1697494"/>
                <a:gd name="connsiteX1411" fmla="*/ 1665768 w 2830105"/>
                <a:gd name="connsiteY1411" fmla="*/ 1582150 h 1697494"/>
                <a:gd name="connsiteX1412" fmla="*/ 1662942 w 2830105"/>
                <a:gd name="connsiteY1412" fmla="*/ 1579557 h 1697494"/>
                <a:gd name="connsiteX1413" fmla="*/ 1660101 w 2830105"/>
                <a:gd name="connsiteY1413" fmla="*/ 1576934 h 1697494"/>
                <a:gd name="connsiteX1414" fmla="*/ 1657274 w 2830105"/>
                <a:gd name="connsiteY1414" fmla="*/ 1574253 h 1697494"/>
                <a:gd name="connsiteX1415" fmla="*/ 1654433 w 2830105"/>
                <a:gd name="connsiteY1415" fmla="*/ 1571514 h 1697494"/>
                <a:gd name="connsiteX1416" fmla="*/ 1651607 w 2830105"/>
                <a:gd name="connsiteY1416" fmla="*/ 1568746 h 1697494"/>
                <a:gd name="connsiteX1417" fmla="*/ 1648766 w 2830105"/>
                <a:gd name="connsiteY1417" fmla="*/ 1565920 h 1697494"/>
                <a:gd name="connsiteX1418" fmla="*/ 1645940 w 2830105"/>
                <a:gd name="connsiteY1418" fmla="*/ 1563035 h 1697494"/>
                <a:gd name="connsiteX1419" fmla="*/ 1643099 w 2830105"/>
                <a:gd name="connsiteY1419" fmla="*/ 1560121 h 1697494"/>
                <a:gd name="connsiteX1420" fmla="*/ 1640272 w 2830105"/>
                <a:gd name="connsiteY1420" fmla="*/ 1557135 h 1697494"/>
                <a:gd name="connsiteX1421" fmla="*/ 1637431 w 2830105"/>
                <a:gd name="connsiteY1421" fmla="*/ 1554119 h 1697494"/>
                <a:gd name="connsiteX1422" fmla="*/ 1634605 w 2830105"/>
                <a:gd name="connsiteY1422" fmla="*/ 1551030 h 1697494"/>
                <a:gd name="connsiteX1423" fmla="*/ 1631778 w 2830105"/>
                <a:gd name="connsiteY1423" fmla="*/ 1547898 h 1697494"/>
                <a:gd name="connsiteX1424" fmla="*/ 1628937 w 2830105"/>
                <a:gd name="connsiteY1424" fmla="*/ 1544722 h 1697494"/>
                <a:gd name="connsiteX1425" fmla="*/ 1626111 w 2830105"/>
                <a:gd name="connsiteY1425" fmla="*/ 1541473 h 1697494"/>
                <a:gd name="connsiteX1426" fmla="*/ 1623270 w 2830105"/>
                <a:gd name="connsiteY1426" fmla="*/ 1538180 h 1697494"/>
                <a:gd name="connsiteX1427" fmla="*/ 1620444 w 2830105"/>
                <a:gd name="connsiteY1427" fmla="*/ 1534844 h 1697494"/>
                <a:gd name="connsiteX1428" fmla="*/ 1617603 w 2830105"/>
                <a:gd name="connsiteY1428" fmla="*/ 1531435 h 1697494"/>
                <a:gd name="connsiteX1429" fmla="*/ 1614776 w 2830105"/>
                <a:gd name="connsiteY1429" fmla="*/ 1527982 h 1697494"/>
                <a:gd name="connsiteX1430" fmla="*/ 1611935 w 2830105"/>
                <a:gd name="connsiteY1430" fmla="*/ 1524471 h 1697494"/>
                <a:gd name="connsiteX1431" fmla="*/ 1609109 w 2830105"/>
                <a:gd name="connsiteY1431" fmla="*/ 1520901 h 1697494"/>
                <a:gd name="connsiteX1432" fmla="*/ 1606282 w 2830105"/>
                <a:gd name="connsiteY1432" fmla="*/ 1517274 h 1697494"/>
                <a:gd name="connsiteX1433" fmla="*/ 1603441 w 2830105"/>
                <a:gd name="connsiteY1433" fmla="*/ 1513588 h 1697494"/>
                <a:gd name="connsiteX1434" fmla="*/ 1600615 w 2830105"/>
                <a:gd name="connsiteY1434" fmla="*/ 1509843 h 1697494"/>
                <a:gd name="connsiteX1435" fmla="*/ 1597774 w 2830105"/>
                <a:gd name="connsiteY1435" fmla="*/ 1506041 h 1697494"/>
                <a:gd name="connsiteX1436" fmla="*/ 1594947 w 2830105"/>
                <a:gd name="connsiteY1436" fmla="*/ 1502180 h 1697494"/>
                <a:gd name="connsiteX1437" fmla="*/ 1592107 w 2830105"/>
                <a:gd name="connsiteY1437" fmla="*/ 1498261 h 1697494"/>
                <a:gd name="connsiteX1438" fmla="*/ 1589280 w 2830105"/>
                <a:gd name="connsiteY1438" fmla="*/ 1494269 h 1697494"/>
                <a:gd name="connsiteX1439" fmla="*/ 1586439 w 2830105"/>
                <a:gd name="connsiteY1439" fmla="*/ 1490233 h 1697494"/>
                <a:gd name="connsiteX1440" fmla="*/ 1583613 w 2830105"/>
                <a:gd name="connsiteY1440" fmla="*/ 1486125 h 1697494"/>
                <a:gd name="connsiteX1441" fmla="*/ 1580786 w 2830105"/>
                <a:gd name="connsiteY1441" fmla="*/ 1481973 h 1697494"/>
                <a:gd name="connsiteX1442" fmla="*/ 1577945 w 2830105"/>
                <a:gd name="connsiteY1442" fmla="*/ 1477747 h 1697494"/>
                <a:gd name="connsiteX1443" fmla="*/ 1575119 w 2830105"/>
                <a:gd name="connsiteY1443" fmla="*/ 1473450 h 1697494"/>
                <a:gd name="connsiteX1444" fmla="*/ 1572278 w 2830105"/>
                <a:gd name="connsiteY1444" fmla="*/ 1469108 h 1697494"/>
                <a:gd name="connsiteX1445" fmla="*/ 1569451 w 2830105"/>
                <a:gd name="connsiteY1445" fmla="*/ 1464694 h 1697494"/>
                <a:gd name="connsiteX1446" fmla="*/ 1566611 w 2830105"/>
                <a:gd name="connsiteY1446" fmla="*/ 1460206 h 1697494"/>
                <a:gd name="connsiteX1447" fmla="*/ 1563784 w 2830105"/>
                <a:gd name="connsiteY1447" fmla="*/ 1455675 h 1697494"/>
                <a:gd name="connsiteX1448" fmla="*/ 1560943 w 2830105"/>
                <a:gd name="connsiteY1448" fmla="*/ 1451071 h 1697494"/>
                <a:gd name="connsiteX1449" fmla="*/ 1558117 w 2830105"/>
                <a:gd name="connsiteY1449" fmla="*/ 1446395 h 1697494"/>
                <a:gd name="connsiteX1450" fmla="*/ 1555290 w 2830105"/>
                <a:gd name="connsiteY1450" fmla="*/ 1441660 h 1697494"/>
                <a:gd name="connsiteX1451" fmla="*/ 1552449 w 2830105"/>
                <a:gd name="connsiteY1451" fmla="*/ 1436867 h 1697494"/>
                <a:gd name="connsiteX1452" fmla="*/ 1549623 w 2830105"/>
                <a:gd name="connsiteY1452" fmla="*/ 1432000 h 1697494"/>
                <a:gd name="connsiteX1453" fmla="*/ 1546782 w 2830105"/>
                <a:gd name="connsiteY1453" fmla="*/ 1427061 h 1697494"/>
                <a:gd name="connsiteX1454" fmla="*/ 1543955 w 2830105"/>
                <a:gd name="connsiteY1454" fmla="*/ 1422064 h 1697494"/>
                <a:gd name="connsiteX1455" fmla="*/ 1541115 w 2830105"/>
                <a:gd name="connsiteY1455" fmla="*/ 1416994 h 1697494"/>
                <a:gd name="connsiteX1456" fmla="*/ 1538288 w 2830105"/>
                <a:gd name="connsiteY1456" fmla="*/ 1411866 h 1697494"/>
                <a:gd name="connsiteX1457" fmla="*/ 1535447 w 2830105"/>
                <a:gd name="connsiteY1457" fmla="*/ 1406665 h 1697494"/>
                <a:gd name="connsiteX1458" fmla="*/ 1532621 w 2830105"/>
                <a:gd name="connsiteY1458" fmla="*/ 1401405 h 1697494"/>
                <a:gd name="connsiteX1459" fmla="*/ 1529780 w 2830105"/>
                <a:gd name="connsiteY1459" fmla="*/ 1396073 h 1697494"/>
                <a:gd name="connsiteX1460" fmla="*/ 1526953 w 2830105"/>
                <a:gd name="connsiteY1460" fmla="*/ 1390668 h 1697494"/>
                <a:gd name="connsiteX1461" fmla="*/ 1524127 w 2830105"/>
                <a:gd name="connsiteY1461" fmla="*/ 1385190 h 1697494"/>
                <a:gd name="connsiteX1462" fmla="*/ 1521286 w 2830105"/>
                <a:gd name="connsiteY1462" fmla="*/ 1379653 h 1697494"/>
                <a:gd name="connsiteX1463" fmla="*/ 1518459 w 2830105"/>
                <a:gd name="connsiteY1463" fmla="*/ 1374044 h 1697494"/>
                <a:gd name="connsiteX1464" fmla="*/ 1515619 w 2830105"/>
                <a:gd name="connsiteY1464" fmla="*/ 1368377 h 1697494"/>
                <a:gd name="connsiteX1465" fmla="*/ 1512792 w 2830105"/>
                <a:gd name="connsiteY1465" fmla="*/ 1362637 h 1697494"/>
                <a:gd name="connsiteX1466" fmla="*/ 1509951 w 2830105"/>
                <a:gd name="connsiteY1466" fmla="*/ 1356809 h 1697494"/>
                <a:gd name="connsiteX1467" fmla="*/ 1507125 w 2830105"/>
                <a:gd name="connsiteY1467" fmla="*/ 1350938 h 1697494"/>
                <a:gd name="connsiteX1468" fmla="*/ 1504284 w 2830105"/>
                <a:gd name="connsiteY1468" fmla="*/ 1344979 h 1697494"/>
                <a:gd name="connsiteX1469" fmla="*/ 1501457 w 2830105"/>
                <a:gd name="connsiteY1469" fmla="*/ 1338962 h 1697494"/>
                <a:gd name="connsiteX1470" fmla="*/ 1498631 w 2830105"/>
                <a:gd name="connsiteY1470" fmla="*/ 1332872 h 1697494"/>
                <a:gd name="connsiteX1471" fmla="*/ 1495790 w 2830105"/>
                <a:gd name="connsiteY1471" fmla="*/ 1326709 h 1697494"/>
                <a:gd name="connsiteX1472" fmla="*/ 1492963 w 2830105"/>
                <a:gd name="connsiteY1472" fmla="*/ 1320474 h 1697494"/>
                <a:gd name="connsiteX1473" fmla="*/ 1490123 w 2830105"/>
                <a:gd name="connsiteY1473" fmla="*/ 1314180 h 1697494"/>
                <a:gd name="connsiteX1474" fmla="*/ 1487296 w 2830105"/>
                <a:gd name="connsiteY1474" fmla="*/ 1307813 h 1697494"/>
                <a:gd name="connsiteX1475" fmla="*/ 1484455 w 2830105"/>
                <a:gd name="connsiteY1475" fmla="*/ 1301373 h 1697494"/>
                <a:gd name="connsiteX1476" fmla="*/ 1481629 w 2830105"/>
                <a:gd name="connsiteY1476" fmla="*/ 1294861 h 1697494"/>
                <a:gd name="connsiteX1477" fmla="*/ 1478788 w 2830105"/>
                <a:gd name="connsiteY1477" fmla="*/ 1288290 h 1697494"/>
                <a:gd name="connsiteX1478" fmla="*/ 1475961 w 2830105"/>
                <a:gd name="connsiteY1478" fmla="*/ 1281632 h 1697494"/>
                <a:gd name="connsiteX1479" fmla="*/ 1473135 w 2830105"/>
                <a:gd name="connsiteY1479" fmla="*/ 1274930 h 1697494"/>
                <a:gd name="connsiteX1480" fmla="*/ 1470294 w 2830105"/>
                <a:gd name="connsiteY1480" fmla="*/ 1268141 h 1697494"/>
                <a:gd name="connsiteX1481" fmla="*/ 1467467 w 2830105"/>
                <a:gd name="connsiteY1481" fmla="*/ 1261279 h 1697494"/>
                <a:gd name="connsiteX1482" fmla="*/ 1464627 w 2830105"/>
                <a:gd name="connsiteY1482" fmla="*/ 1254359 h 1697494"/>
                <a:gd name="connsiteX1483" fmla="*/ 1461800 w 2830105"/>
                <a:gd name="connsiteY1483" fmla="*/ 1247365 h 1697494"/>
                <a:gd name="connsiteX1484" fmla="*/ 1458959 w 2830105"/>
                <a:gd name="connsiteY1484" fmla="*/ 1240314 h 1697494"/>
                <a:gd name="connsiteX1485" fmla="*/ 1456133 w 2830105"/>
                <a:gd name="connsiteY1485" fmla="*/ 1233190 h 1697494"/>
                <a:gd name="connsiteX1486" fmla="*/ 1453292 w 2830105"/>
                <a:gd name="connsiteY1486" fmla="*/ 1225993 h 1697494"/>
                <a:gd name="connsiteX1487" fmla="*/ 1450465 w 2830105"/>
                <a:gd name="connsiteY1487" fmla="*/ 1218723 h 1697494"/>
                <a:gd name="connsiteX1488" fmla="*/ 1447624 w 2830105"/>
                <a:gd name="connsiteY1488" fmla="*/ 1211394 h 1697494"/>
                <a:gd name="connsiteX1489" fmla="*/ 1444798 w 2830105"/>
                <a:gd name="connsiteY1489" fmla="*/ 1203999 h 1697494"/>
                <a:gd name="connsiteX1490" fmla="*/ 1441971 w 2830105"/>
                <a:gd name="connsiteY1490" fmla="*/ 1196535 h 1697494"/>
                <a:gd name="connsiteX1491" fmla="*/ 1439131 w 2830105"/>
                <a:gd name="connsiteY1491" fmla="*/ 1189006 h 1697494"/>
                <a:gd name="connsiteX1492" fmla="*/ 1436304 w 2830105"/>
                <a:gd name="connsiteY1492" fmla="*/ 1181409 h 1697494"/>
                <a:gd name="connsiteX1493" fmla="*/ 1433463 w 2830105"/>
                <a:gd name="connsiteY1493" fmla="*/ 1173749 h 1697494"/>
                <a:gd name="connsiteX1494" fmla="*/ 1430637 w 2830105"/>
                <a:gd name="connsiteY1494" fmla="*/ 1166023 h 1697494"/>
                <a:gd name="connsiteX1495" fmla="*/ 1427796 w 2830105"/>
                <a:gd name="connsiteY1495" fmla="*/ 1158233 h 1697494"/>
                <a:gd name="connsiteX1496" fmla="*/ 1424969 w 2830105"/>
                <a:gd name="connsiteY1496" fmla="*/ 1150377 h 1697494"/>
                <a:gd name="connsiteX1497" fmla="*/ 1422128 w 2830105"/>
                <a:gd name="connsiteY1497" fmla="*/ 1142460 h 1697494"/>
                <a:gd name="connsiteX1498" fmla="*/ 1419302 w 2830105"/>
                <a:gd name="connsiteY1498" fmla="*/ 1134479 h 1697494"/>
                <a:gd name="connsiteX1499" fmla="*/ 1416475 w 2830105"/>
                <a:gd name="connsiteY1499" fmla="*/ 1126436 h 1697494"/>
                <a:gd name="connsiteX1500" fmla="*/ 1413634 w 2830105"/>
                <a:gd name="connsiteY1500" fmla="*/ 1118331 h 1697494"/>
                <a:gd name="connsiteX1501" fmla="*/ 1410808 w 2830105"/>
                <a:gd name="connsiteY1501" fmla="*/ 1110165 h 1697494"/>
                <a:gd name="connsiteX1502" fmla="*/ 1407967 w 2830105"/>
                <a:gd name="connsiteY1502" fmla="*/ 1101938 h 1697494"/>
                <a:gd name="connsiteX1503" fmla="*/ 1405141 w 2830105"/>
                <a:gd name="connsiteY1503" fmla="*/ 1093651 h 1697494"/>
                <a:gd name="connsiteX1504" fmla="*/ 1402300 w 2830105"/>
                <a:gd name="connsiteY1504" fmla="*/ 1085306 h 1697494"/>
                <a:gd name="connsiteX1505" fmla="*/ 1399473 w 2830105"/>
                <a:gd name="connsiteY1505" fmla="*/ 1076901 h 1697494"/>
                <a:gd name="connsiteX1506" fmla="*/ 1396632 w 2830105"/>
                <a:gd name="connsiteY1506" fmla="*/ 1068439 h 1697494"/>
                <a:gd name="connsiteX1507" fmla="*/ 1393806 w 2830105"/>
                <a:gd name="connsiteY1507" fmla="*/ 1059920 h 1697494"/>
                <a:gd name="connsiteX1508" fmla="*/ 1390979 w 2830105"/>
                <a:gd name="connsiteY1508" fmla="*/ 1051346 h 1697494"/>
                <a:gd name="connsiteX1509" fmla="*/ 1388138 w 2830105"/>
                <a:gd name="connsiteY1509" fmla="*/ 1042717 h 1697494"/>
                <a:gd name="connsiteX1510" fmla="*/ 1385312 w 2830105"/>
                <a:gd name="connsiteY1510" fmla="*/ 1034032 h 1697494"/>
                <a:gd name="connsiteX1511" fmla="*/ 1382471 w 2830105"/>
                <a:gd name="connsiteY1511" fmla="*/ 1025294 h 1697494"/>
                <a:gd name="connsiteX1512" fmla="*/ 1379645 w 2830105"/>
                <a:gd name="connsiteY1512" fmla="*/ 1016504 h 1697494"/>
                <a:gd name="connsiteX1513" fmla="*/ 1376804 w 2830105"/>
                <a:gd name="connsiteY1513" fmla="*/ 1007662 h 1697494"/>
                <a:gd name="connsiteX1514" fmla="*/ 1373977 w 2830105"/>
                <a:gd name="connsiteY1514" fmla="*/ 998769 h 1697494"/>
                <a:gd name="connsiteX1515" fmla="*/ 1371136 w 2830105"/>
                <a:gd name="connsiteY1515" fmla="*/ 989827 h 1697494"/>
                <a:gd name="connsiteX1516" fmla="*/ 1368310 w 2830105"/>
                <a:gd name="connsiteY1516" fmla="*/ 980836 h 1697494"/>
                <a:gd name="connsiteX1517" fmla="*/ 1365483 w 2830105"/>
                <a:gd name="connsiteY1517" fmla="*/ 971797 h 1697494"/>
                <a:gd name="connsiteX1518" fmla="*/ 1362642 w 2830105"/>
                <a:gd name="connsiteY1518" fmla="*/ 962712 h 1697494"/>
                <a:gd name="connsiteX1519" fmla="*/ 1359816 w 2830105"/>
                <a:gd name="connsiteY1519" fmla="*/ 953582 h 1697494"/>
                <a:gd name="connsiteX1520" fmla="*/ 1356975 w 2830105"/>
                <a:gd name="connsiteY1520" fmla="*/ 944406 h 1697494"/>
                <a:gd name="connsiteX1521" fmla="*/ 1354149 w 2830105"/>
                <a:gd name="connsiteY1521" fmla="*/ 935188 h 1697494"/>
                <a:gd name="connsiteX1522" fmla="*/ 1351308 w 2830105"/>
                <a:gd name="connsiteY1522" fmla="*/ 925928 h 1697494"/>
                <a:gd name="connsiteX1523" fmla="*/ 1348481 w 2830105"/>
                <a:gd name="connsiteY1523" fmla="*/ 916625 h 1697494"/>
                <a:gd name="connsiteX1524" fmla="*/ 1345640 w 2830105"/>
                <a:gd name="connsiteY1524" fmla="*/ 907285 h 1697494"/>
                <a:gd name="connsiteX1525" fmla="*/ 1342814 w 2830105"/>
                <a:gd name="connsiteY1525" fmla="*/ 897905 h 1697494"/>
                <a:gd name="connsiteX1526" fmla="*/ 1339973 w 2830105"/>
                <a:gd name="connsiteY1526" fmla="*/ 888489 h 1697494"/>
                <a:gd name="connsiteX1527" fmla="*/ 1337146 w 2830105"/>
                <a:gd name="connsiteY1527" fmla="*/ 879037 h 1697494"/>
                <a:gd name="connsiteX1528" fmla="*/ 1334320 w 2830105"/>
                <a:gd name="connsiteY1528" fmla="*/ 869551 h 1697494"/>
                <a:gd name="connsiteX1529" fmla="*/ 1331479 w 2830105"/>
                <a:gd name="connsiteY1529" fmla="*/ 860032 h 1697494"/>
                <a:gd name="connsiteX1530" fmla="*/ 1328653 w 2830105"/>
                <a:gd name="connsiteY1530" fmla="*/ 850480 h 1697494"/>
                <a:gd name="connsiteX1531" fmla="*/ 1325812 w 2830105"/>
                <a:gd name="connsiteY1531" fmla="*/ 840898 h 1697494"/>
                <a:gd name="connsiteX1532" fmla="*/ 1322985 w 2830105"/>
                <a:gd name="connsiteY1532" fmla="*/ 831287 h 1697494"/>
                <a:gd name="connsiteX1533" fmla="*/ 1320144 w 2830105"/>
                <a:gd name="connsiteY1533" fmla="*/ 821649 h 1697494"/>
                <a:gd name="connsiteX1534" fmla="*/ 1317318 w 2830105"/>
                <a:gd name="connsiteY1534" fmla="*/ 811985 h 1697494"/>
                <a:gd name="connsiteX1535" fmla="*/ 1314477 w 2830105"/>
                <a:gd name="connsiteY1535" fmla="*/ 802295 h 1697494"/>
                <a:gd name="connsiteX1536" fmla="*/ 1311650 w 2830105"/>
                <a:gd name="connsiteY1536" fmla="*/ 792585 h 1697494"/>
                <a:gd name="connsiteX1537" fmla="*/ 1308824 w 2830105"/>
                <a:gd name="connsiteY1537" fmla="*/ 782851 h 1697494"/>
                <a:gd name="connsiteX1538" fmla="*/ 1305983 w 2830105"/>
                <a:gd name="connsiteY1538" fmla="*/ 773099 h 1697494"/>
                <a:gd name="connsiteX1539" fmla="*/ 1303157 w 2830105"/>
                <a:gd name="connsiteY1539" fmla="*/ 763327 h 1697494"/>
                <a:gd name="connsiteX1540" fmla="*/ 1300316 w 2830105"/>
                <a:gd name="connsiteY1540" fmla="*/ 753540 h 1697494"/>
                <a:gd name="connsiteX1541" fmla="*/ 1297489 w 2830105"/>
                <a:gd name="connsiteY1541" fmla="*/ 743736 h 1697494"/>
                <a:gd name="connsiteX1542" fmla="*/ 1294648 w 2830105"/>
                <a:gd name="connsiteY1542" fmla="*/ 733921 h 1697494"/>
                <a:gd name="connsiteX1543" fmla="*/ 1291822 w 2830105"/>
                <a:gd name="connsiteY1543" fmla="*/ 724093 h 1697494"/>
                <a:gd name="connsiteX1544" fmla="*/ 1288981 w 2830105"/>
                <a:gd name="connsiteY1544" fmla="*/ 714254 h 1697494"/>
                <a:gd name="connsiteX1545" fmla="*/ 1286154 w 2830105"/>
                <a:gd name="connsiteY1545" fmla="*/ 704408 h 1697494"/>
                <a:gd name="connsiteX1546" fmla="*/ 1283328 w 2830105"/>
                <a:gd name="connsiteY1546" fmla="*/ 694555 h 1697494"/>
                <a:gd name="connsiteX1547" fmla="*/ 1280487 w 2830105"/>
                <a:gd name="connsiteY1547" fmla="*/ 684698 h 1697494"/>
                <a:gd name="connsiteX1548" fmla="*/ 1277661 w 2830105"/>
                <a:gd name="connsiteY1548" fmla="*/ 674837 h 1697494"/>
                <a:gd name="connsiteX1549" fmla="*/ 1274820 w 2830105"/>
                <a:gd name="connsiteY1549" fmla="*/ 664974 h 1697494"/>
                <a:gd name="connsiteX1550" fmla="*/ 1271993 w 2830105"/>
                <a:gd name="connsiteY1550" fmla="*/ 655114 h 1697494"/>
                <a:gd name="connsiteX1551" fmla="*/ 1269152 w 2830105"/>
                <a:gd name="connsiteY1551" fmla="*/ 645255 h 1697494"/>
                <a:gd name="connsiteX1552" fmla="*/ 1266326 w 2830105"/>
                <a:gd name="connsiteY1552" fmla="*/ 635399 h 1697494"/>
                <a:gd name="connsiteX1553" fmla="*/ 1263485 w 2830105"/>
                <a:gd name="connsiteY1553" fmla="*/ 625550 h 1697494"/>
                <a:gd name="connsiteX1554" fmla="*/ 1260658 w 2830105"/>
                <a:gd name="connsiteY1554" fmla="*/ 615710 h 1697494"/>
                <a:gd name="connsiteX1555" fmla="*/ 1257817 w 2830105"/>
                <a:gd name="connsiteY1555" fmla="*/ 605879 h 1697494"/>
                <a:gd name="connsiteX1556" fmla="*/ 1254991 w 2830105"/>
                <a:gd name="connsiteY1556" fmla="*/ 596059 h 1697494"/>
                <a:gd name="connsiteX1557" fmla="*/ 1252165 w 2830105"/>
                <a:gd name="connsiteY1557" fmla="*/ 586252 h 1697494"/>
                <a:gd name="connsiteX1558" fmla="*/ 1249324 w 2830105"/>
                <a:gd name="connsiteY1558" fmla="*/ 576463 h 1697494"/>
                <a:gd name="connsiteX1559" fmla="*/ 1246497 w 2830105"/>
                <a:gd name="connsiteY1559" fmla="*/ 566690 h 1697494"/>
                <a:gd name="connsiteX1560" fmla="*/ 1243656 w 2830105"/>
                <a:gd name="connsiteY1560" fmla="*/ 556936 h 1697494"/>
                <a:gd name="connsiteX1561" fmla="*/ 1240830 w 2830105"/>
                <a:gd name="connsiteY1561" fmla="*/ 547206 h 1697494"/>
                <a:gd name="connsiteX1562" fmla="*/ 1237989 w 2830105"/>
                <a:gd name="connsiteY1562" fmla="*/ 537497 h 1697494"/>
                <a:gd name="connsiteX1563" fmla="*/ 1235162 w 2830105"/>
                <a:gd name="connsiteY1563" fmla="*/ 527814 h 1697494"/>
                <a:gd name="connsiteX1564" fmla="*/ 1232321 w 2830105"/>
                <a:gd name="connsiteY1564" fmla="*/ 518158 h 1697494"/>
                <a:gd name="connsiteX1565" fmla="*/ 1229495 w 2830105"/>
                <a:gd name="connsiteY1565" fmla="*/ 508532 h 1697494"/>
                <a:gd name="connsiteX1566" fmla="*/ 1226669 w 2830105"/>
                <a:gd name="connsiteY1566" fmla="*/ 498937 h 1697494"/>
                <a:gd name="connsiteX1567" fmla="*/ 1223828 w 2830105"/>
                <a:gd name="connsiteY1567" fmla="*/ 489376 h 1697494"/>
                <a:gd name="connsiteX1568" fmla="*/ 1221001 w 2830105"/>
                <a:gd name="connsiteY1568" fmla="*/ 479850 h 1697494"/>
                <a:gd name="connsiteX1569" fmla="*/ 1218160 w 2830105"/>
                <a:gd name="connsiteY1569" fmla="*/ 470361 h 1697494"/>
                <a:gd name="connsiteX1570" fmla="*/ 1215334 w 2830105"/>
                <a:gd name="connsiteY1570" fmla="*/ 460913 h 1697494"/>
                <a:gd name="connsiteX1571" fmla="*/ 1212493 w 2830105"/>
                <a:gd name="connsiteY1571" fmla="*/ 451505 h 1697494"/>
                <a:gd name="connsiteX1572" fmla="*/ 1209666 w 2830105"/>
                <a:gd name="connsiteY1572" fmla="*/ 442142 h 1697494"/>
                <a:gd name="connsiteX1573" fmla="*/ 1206825 w 2830105"/>
                <a:gd name="connsiteY1573" fmla="*/ 432823 h 1697494"/>
                <a:gd name="connsiteX1574" fmla="*/ 1203999 w 2830105"/>
                <a:gd name="connsiteY1574" fmla="*/ 423553 h 1697494"/>
                <a:gd name="connsiteX1575" fmla="*/ 1201173 w 2830105"/>
                <a:gd name="connsiteY1575" fmla="*/ 414332 h 1697494"/>
                <a:gd name="connsiteX1576" fmla="*/ 1198332 w 2830105"/>
                <a:gd name="connsiteY1576" fmla="*/ 405164 h 1697494"/>
                <a:gd name="connsiteX1577" fmla="*/ 1195505 w 2830105"/>
                <a:gd name="connsiteY1577" fmla="*/ 396049 h 1697494"/>
                <a:gd name="connsiteX1578" fmla="*/ 1192664 w 2830105"/>
                <a:gd name="connsiteY1578" fmla="*/ 386990 h 1697494"/>
                <a:gd name="connsiteX1579" fmla="*/ 1189838 w 2830105"/>
                <a:gd name="connsiteY1579" fmla="*/ 377989 h 1697494"/>
                <a:gd name="connsiteX1580" fmla="*/ 1186997 w 2830105"/>
                <a:gd name="connsiteY1580" fmla="*/ 369048 h 1697494"/>
                <a:gd name="connsiteX1581" fmla="*/ 1184170 w 2830105"/>
                <a:gd name="connsiteY1581" fmla="*/ 360170 h 1697494"/>
                <a:gd name="connsiteX1582" fmla="*/ 1181329 w 2830105"/>
                <a:gd name="connsiteY1582" fmla="*/ 351355 h 1697494"/>
                <a:gd name="connsiteX1583" fmla="*/ 1178503 w 2830105"/>
                <a:gd name="connsiteY1583" fmla="*/ 342607 h 1697494"/>
                <a:gd name="connsiteX1584" fmla="*/ 1175677 w 2830105"/>
                <a:gd name="connsiteY1584" fmla="*/ 333926 h 1697494"/>
                <a:gd name="connsiteX1585" fmla="*/ 1172836 w 2830105"/>
                <a:gd name="connsiteY1585" fmla="*/ 325317 h 1697494"/>
                <a:gd name="connsiteX1586" fmla="*/ 1170009 w 2830105"/>
                <a:gd name="connsiteY1586" fmla="*/ 316780 h 1697494"/>
                <a:gd name="connsiteX1587" fmla="*/ 1167168 w 2830105"/>
                <a:gd name="connsiteY1587" fmla="*/ 308317 h 1697494"/>
                <a:gd name="connsiteX1588" fmla="*/ 1164342 w 2830105"/>
                <a:gd name="connsiteY1588" fmla="*/ 299931 h 1697494"/>
                <a:gd name="connsiteX1589" fmla="*/ 1161501 w 2830105"/>
                <a:gd name="connsiteY1589" fmla="*/ 291622 h 1697494"/>
                <a:gd name="connsiteX1590" fmla="*/ 1158674 w 2830105"/>
                <a:gd name="connsiteY1590" fmla="*/ 283395 h 1697494"/>
                <a:gd name="connsiteX1591" fmla="*/ 1155833 w 2830105"/>
                <a:gd name="connsiteY1591" fmla="*/ 275249 h 1697494"/>
                <a:gd name="connsiteX1592" fmla="*/ 1153007 w 2830105"/>
                <a:gd name="connsiteY1592" fmla="*/ 267188 h 1697494"/>
                <a:gd name="connsiteX1593" fmla="*/ 1150166 w 2830105"/>
                <a:gd name="connsiteY1593" fmla="*/ 259213 h 1697494"/>
                <a:gd name="connsiteX1594" fmla="*/ 1147340 w 2830105"/>
                <a:gd name="connsiteY1594" fmla="*/ 251325 h 1697494"/>
                <a:gd name="connsiteX1595" fmla="*/ 1144513 w 2830105"/>
                <a:gd name="connsiteY1595" fmla="*/ 243529 h 1697494"/>
                <a:gd name="connsiteX1596" fmla="*/ 1141672 w 2830105"/>
                <a:gd name="connsiteY1596" fmla="*/ 235825 h 1697494"/>
                <a:gd name="connsiteX1597" fmla="*/ 1138846 w 2830105"/>
                <a:gd name="connsiteY1597" fmla="*/ 228214 h 1697494"/>
                <a:gd name="connsiteX1598" fmla="*/ 1136005 w 2830105"/>
                <a:gd name="connsiteY1598" fmla="*/ 220699 h 1697494"/>
                <a:gd name="connsiteX1599" fmla="*/ 1133178 w 2830105"/>
                <a:gd name="connsiteY1599" fmla="*/ 213284 h 1697494"/>
                <a:gd name="connsiteX1600" fmla="*/ 1130337 w 2830105"/>
                <a:gd name="connsiteY1600" fmla="*/ 205966 h 1697494"/>
                <a:gd name="connsiteX1601" fmla="*/ 1127511 w 2830105"/>
                <a:gd name="connsiteY1601" fmla="*/ 198749 h 1697494"/>
                <a:gd name="connsiteX1602" fmla="*/ 1124670 w 2830105"/>
                <a:gd name="connsiteY1602" fmla="*/ 191637 h 1697494"/>
                <a:gd name="connsiteX1603" fmla="*/ 1121844 w 2830105"/>
                <a:gd name="connsiteY1603" fmla="*/ 184630 h 1697494"/>
                <a:gd name="connsiteX1604" fmla="*/ 1119017 w 2830105"/>
                <a:gd name="connsiteY1604" fmla="*/ 177729 h 1697494"/>
                <a:gd name="connsiteX1605" fmla="*/ 1116176 w 2830105"/>
                <a:gd name="connsiteY1605" fmla="*/ 170937 h 1697494"/>
                <a:gd name="connsiteX1606" fmla="*/ 1113350 w 2830105"/>
                <a:gd name="connsiteY1606" fmla="*/ 164256 h 1697494"/>
                <a:gd name="connsiteX1607" fmla="*/ 1110509 w 2830105"/>
                <a:gd name="connsiteY1607" fmla="*/ 157686 h 1697494"/>
                <a:gd name="connsiteX1608" fmla="*/ 1107682 w 2830105"/>
                <a:gd name="connsiteY1608" fmla="*/ 151231 h 1697494"/>
                <a:gd name="connsiteX1609" fmla="*/ 1104841 w 2830105"/>
                <a:gd name="connsiteY1609" fmla="*/ 144890 h 1697494"/>
                <a:gd name="connsiteX1610" fmla="*/ 1102015 w 2830105"/>
                <a:gd name="connsiteY1610" fmla="*/ 138666 h 1697494"/>
                <a:gd name="connsiteX1611" fmla="*/ 1099174 w 2830105"/>
                <a:gd name="connsiteY1611" fmla="*/ 132562 h 1697494"/>
                <a:gd name="connsiteX1612" fmla="*/ 1096347 w 2830105"/>
                <a:gd name="connsiteY1612" fmla="*/ 126577 h 1697494"/>
                <a:gd name="connsiteX1613" fmla="*/ 1093521 w 2830105"/>
                <a:gd name="connsiteY1613" fmla="*/ 120714 h 1697494"/>
                <a:gd name="connsiteX1614" fmla="*/ 1090680 w 2830105"/>
                <a:gd name="connsiteY1614" fmla="*/ 114974 h 1697494"/>
                <a:gd name="connsiteX1615" fmla="*/ 1087854 w 2830105"/>
                <a:gd name="connsiteY1615" fmla="*/ 109360 h 1697494"/>
                <a:gd name="connsiteX1616" fmla="*/ 1085013 w 2830105"/>
                <a:gd name="connsiteY1616" fmla="*/ 103872 h 1697494"/>
                <a:gd name="connsiteX1617" fmla="*/ 1082186 w 2830105"/>
                <a:gd name="connsiteY1617" fmla="*/ 98511 h 1697494"/>
                <a:gd name="connsiteX1618" fmla="*/ 1079345 w 2830105"/>
                <a:gd name="connsiteY1618" fmla="*/ 93279 h 1697494"/>
                <a:gd name="connsiteX1619" fmla="*/ 1076519 w 2830105"/>
                <a:gd name="connsiteY1619" fmla="*/ 88178 h 1697494"/>
                <a:gd name="connsiteX1620" fmla="*/ 1073678 w 2830105"/>
                <a:gd name="connsiteY1620" fmla="*/ 83210 h 1697494"/>
                <a:gd name="connsiteX1621" fmla="*/ 1070851 w 2830105"/>
                <a:gd name="connsiteY1621" fmla="*/ 78373 h 1697494"/>
                <a:gd name="connsiteX1622" fmla="*/ 1068011 w 2830105"/>
                <a:gd name="connsiteY1622" fmla="*/ 73673 h 1697494"/>
                <a:gd name="connsiteX1623" fmla="*/ 1065184 w 2830105"/>
                <a:gd name="connsiteY1623" fmla="*/ 69107 h 1697494"/>
                <a:gd name="connsiteX1624" fmla="*/ 1062358 w 2830105"/>
                <a:gd name="connsiteY1624" fmla="*/ 64678 h 1697494"/>
                <a:gd name="connsiteX1625" fmla="*/ 1059517 w 2830105"/>
                <a:gd name="connsiteY1625" fmla="*/ 60389 h 1697494"/>
                <a:gd name="connsiteX1626" fmla="*/ 1056690 w 2830105"/>
                <a:gd name="connsiteY1626" fmla="*/ 56237 h 1697494"/>
                <a:gd name="connsiteX1627" fmla="*/ 1053849 w 2830105"/>
                <a:gd name="connsiteY1627" fmla="*/ 52228 h 1697494"/>
                <a:gd name="connsiteX1628" fmla="*/ 1051023 w 2830105"/>
                <a:gd name="connsiteY1628" fmla="*/ 48358 h 1697494"/>
                <a:gd name="connsiteX1629" fmla="*/ 1048182 w 2830105"/>
                <a:gd name="connsiteY1629" fmla="*/ 44631 h 1697494"/>
                <a:gd name="connsiteX1630" fmla="*/ 1045355 w 2830105"/>
                <a:gd name="connsiteY1630" fmla="*/ 41049 h 1697494"/>
                <a:gd name="connsiteX1631" fmla="*/ 1042515 w 2830105"/>
                <a:gd name="connsiteY1631" fmla="*/ 37610 h 1697494"/>
                <a:gd name="connsiteX1632" fmla="*/ 1039688 w 2830105"/>
                <a:gd name="connsiteY1632" fmla="*/ 34318 h 1697494"/>
                <a:gd name="connsiteX1633" fmla="*/ 1036862 w 2830105"/>
                <a:gd name="connsiteY1633" fmla="*/ 31171 h 1697494"/>
                <a:gd name="connsiteX1634" fmla="*/ 1034021 w 2830105"/>
                <a:gd name="connsiteY1634" fmla="*/ 28171 h 1697494"/>
                <a:gd name="connsiteX1635" fmla="*/ 1031194 w 2830105"/>
                <a:gd name="connsiteY1635" fmla="*/ 25320 h 1697494"/>
                <a:gd name="connsiteX1636" fmla="*/ 1028353 w 2830105"/>
                <a:gd name="connsiteY1636" fmla="*/ 22619 h 1697494"/>
                <a:gd name="connsiteX1637" fmla="*/ 1025527 w 2830105"/>
                <a:gd name="connsiteY1637" fmla="*/ 20065 h 1697494"/>
                <a:gd name="connsiteX1638" fmla="*/ 1022686 w 2830105"/>
                <a:gd name="connsiteY1638" fmla="*/ 17662 h 1697494"/>
                <a:gd name="connsiteX1639" fmla="*/ 1019859 w 2830105"/>
                <a:gd name="connsiteY1639" fmla="*/ 15411 h 1697494"/>
                <a:gd name="connsiteX1640" fmla="*/ 1017019 w 2830105"/>
                <a:gd name="connsiteY1640" fmla="*/ 13310 h 1697494"/>
                <a:gd name="connsiteX1641" fmla="*/ 1014192 w 2830105"/>
                <a:gd name="connsiteY1641" fmla="*/ 11362 h 1697494"/>
                <a:gd name="connsiteX1642" fmla="*/ 1011366 w 2830105"/>
                <a:gd name="connsiteY1642" fmla="*/ 9566 h 1697494"/>
                <a:gd name="connsiteX1643" fmla="*/ 1008525 w 2830105"/>
                <a:gd name="connsiteY1643" fmla="*/ 7924 h 1697494"/>
                <a:gd name="connsiteX1644" fmla="*/ 1005698 w 2830105"/>
                <a:gd name="connsiteY1644" fmla="*/ 6435 h 1697494"/>
                <a:gd name="connsiteX1645" fmla="*/ 1002857 w 2830105"/>
                <a:gd name="connsiteY1645" fmla="*/ 5101 h 1697494"/>
                <a:gd name="connsiteX1646" fmla="*/ 1000031 w 2830105"/>
                <a:gd name="connsiteY1646" fmla="*/ 3921 h 1697494"/>
                <a:gd name="connsiteX1647" fmla="*/ 997190 w 2830105"/>
                <a:gd name="connsiteY1647" fmla="*/ 2895 h 1697494"/>
                <a:gd name="connsiteX1648" fmla="*/ 994363 w 2830105"/>
                <a:gd name="connsiteY1648" fmla="*/ 2024 h 1697494"/>
                <a:gd name="connsiteX1649" fmla="*/ 991523 w 2830105"/>
                <a:gd name="connsiteY1649" fmla="*/ 1308 h 1697494"/>
                <a:gd name="connsiteX1650" fmla="*/ 988696 w 2830105"/>
                <a:gd name="connsiteY1650" fmla="*/ 747 h 1697494"/>
                <a:gd name="connsiteX1651" fmla="*/ 985870 w 2830105"/>
                <a:gd name="connsiteY1651" fmla="*/ 342 h 1697494"/>
                <a:gd name="connsiteX1652" fmla="*/ 983029 w 2830105"/>
                <a:gd name="connsiteY1652" fmla="*/ 93 h 1697494"/>
                <a:gd name="connsiteX1653" fmla="*/ 980202 w 2830105"/>
                <a:gd name="connsiteY1653" fmla="*/ 0 h 1697494"/>
                <a:gd name="connsiteX1654" fmla="*/ 977361 w 2830105"/>
                <a:gd name="connsiteY1654" fmla="*/ 63 h 1697494"/>
                <a:gd name="connsiteX1655" fmla="*/ 974535 w 2830105"/>
                <a:gd name="connsiteY1655" fmla="*/ 281 h 1697494"/>
                <a:gd name="connsiteX1656" fmla="*/ 971694 w 2830105"/>
                <a:gd name="connsiteY1656" fmla="*/ 654 h 1697494"/>
                <a:gd name="connsiteX1657" fmla="*/ 968867 w 2830105"/>
                <a:gd name="connsiteY1657" fmla="*/ 1183 h 1697494"/>
                <a:gd name="connsiteX1658" fmla="*/ 966026 w 2830105"/>
                <a:gd name="connsiteY1658" fmla="*/ 1868 h 1697494"/>
                <a:gd name="connsiteX1659" fmla="*/ 963200 w 2830105"/>
                <a:gd name="connsiteY1659" fmla="*/ 2708 h 1697494"/>
                <a:gd name="connsiteX1660" fmla="*/ 960359 w 2830105"/>
                <a:gd name="connsiteY1660" fmla="*/ 3703 h 1697494"/>
                <a:gd name="connsiteX1661" fmla="*/ 957533 w 2830105"/>
                <a:gd name="connsiteY1661" fmla="*/ 4853 h 1697494"/>
                <a:gd name="connsiteX1662" fmla="*/ 954706 w 2830105"/>
                <a:gd name="connsiteY1662" fmla="*/ 6157 h 1697494"/>
                <a:gd name="connsiteX1663" fmla="*/ 951865 w 2830105"/>
                <a:gd name="connsiteY1663" fmla="*/ 7615 h 1697494"/>
                <a:gd name="connsiteX1664" fmla="*/ 949039 w 2830105"/>
                <a:gd name="connsiteY1664" fmla="*/ 9227 h 1697494"/>
                <a:gd name="connsiteX1665" fmla="*/ 946198 w 2830105"/>
                <a:gd name="connsiteY1665" fmla="*/ 10992 h 1697494"/>
                <a:gd name="connsiteX1666" fmla="*/ 943369 w 2830105"/>
                <a:gd name="connsiteY1666" fmla="*/ 12910 h 1697494"/>
                <a:gd name="connsiteX1667" fmla="*/ 940535 w 2830105"/>
                <a:gd name="connsiteY1667" fmla="*/ 14980 h 1697494"/>
                <a:gd name="connsiteX1668" fmla="*/ 937703 w 2830105"/>
                <a:gd name="connsiteY1668" fmla="*/ 17202 h 1697494"/>
                <a:gd name="connsiteX1669" fmla="*/ 934869 w 2830105"/>
                <a:gd name="connsiteY1669" fmla="*/ 19574 h 1697494"/>
                <a:gd name="connsiteX1670" fmla="*/ 932037 w 2830105"/>
                <a:gd name="connsiteY1670" fmla="*/ 22097 h 1697494"/>
                <a:gd name="connsiteX1671" fmla="*/ 929203 w 2830105"/>
                <a:gd name="connsiteY1671" fmla="*/ 24770 h 1697494"/>
                <a:gd name="connsiteX1672" fmla="*/ 926371 w 2830105"/>
                <a:gd name="connsiteY1672" fmla="*/ 27591 h 1697494"/>
                <a:gd name="connsiteX1673" fmla="*/ 923538 w 2830105"/>
                <a:gd name="connsiteY1673" fmla="*/ 30562 h 1697494"/>
                <a:gd name="connsiteX1674" fmla="*/ 920705 w 2830105"/>
                <a:gd name="connsiteY1674" fmla="*/ 33678 h 1697494"/>
                <a:gd name="connsiteX1675" fmla="*/ 917873 w 2830105"/>
                <a:gd name="connsiteY1675" fmla="*/ 36943 h 1697494"/>
                <a:gd name="connsiteX1676" fmla="*/ 915039 w 2830105"/>
                <a:gd name="connsiteY1676" fmla="*/ 40352 h 1697494"/>
                <a:gd name="connsiteX1677" fmla="*/ 912207 w 2830105"/>
                <a:gd name="connsiteY1677" fmla="*/ 43906 h 1697494"/>
                <a:gd name="connsiteX1678" fmla="*/ 909373 w 2830105"/>
                <a:gd name="connsiteY1678" fmla="*/ 47603 h 1697494"/>
                <a:gd name="connsiteX1679" fmla="*/ 906541 w 2830105"/>
                <a:gd name="connsiteY1679" fmla="*/ 51445 h 1697494"/>
                <a:gd name="connsiteX1680" fmla="*/ 903707 w 2830105"/>
                <a:gd name="connsiteY1680" fmla="*/ 55427 h 1697494"/>
                <a:gd name="connsiteX1681" fmla="*/ 900875 w 2830105"/>
                <a:gd name="connsiteY1681" fmla="*/ 59550 h 1697494"/>
                <a:gd name="connsiteX1682" fmla="*/ 898041 w 2830105"/>
                <a:gd name="connsiteY1682" fmla="*/ 63813 h 1697494"/>
                <a:gd name="connsiteX1683" fmla="*/ 895209 w 2830105"/>
                <a:gd name="connsiteY1683" fmla="*/ 68214 h 1697494"/>
                <a:gd name="connsiteX1684" fmla="*/ 892375 w 2830105"/>
                <a:gd name="connsiteY1684" fmla="*/ 72753 h 1697494"/>
                <a:gd name="connsiteX1685" fmla="*/ 889543 w 2830105"/>
                <a:gd name="connsiteY1685" fmla="*/ 77426 h 1697494"/>
                <a:gd name="connsiteX1686" fmla="*/ 886709 w 2830105"/>
                <a:gd name="connsiteY1686" fmla="*/ 82236 h 1697494"/>
                <a:gd name="connsiteX1687" fmla="*/ 883877 w 2830105"/>
                <a:gd name="connsiteY1687" fmla="*/ 87177 h 1697494"/>
                <a:gd name="connsiteX1688" fmla="*/ 881043 w 2830105"/>
                <a:gd name="connsiteY1688" fmla="*/ 92252 h 1697494"/>
                <a:gd name="connsiteX1689" fmla="*/ 878211 w 2830105"/>
                <a:gd name="connsiteY1689" fmla="*/ 97457 h 1697494"/>
                <a:gd name="connsiteX1690" fmla="*/ 875377 w 2830105"/>
                <a:gd name="connsiteY1690" fmla="*/ 102793 h 1697494"/>
                <a:gd name="connsiteX1691" fmla="*/ 872545 w 2830105"/>
                <a:gd name="connsiteY1691" fmla="*/ 108256 h 1697494"/>
                <a:gd name="connsiteX1692" fmla="*/ 869711 w 2830105"/>
                <a:gd name="connsiteY1692" fmla="*/ 113845 h 1697494"/>
                <a:gd name="connsiteX1693" fmla="*/ 866879 w 2830105"/>
                <a:gd name="connsiteY1693" fmla="*/ 119560 h 1697494"/>
                <a:gd name="connsiteX1694" fmla="*/ 864045 w 2830105"/>
                <a:gd name="connsiteY1694" fmla="*/ 125398 h 1697494"/>
                <a:gd name="connsiteX1695" fmla="*/ 861213 w 2830105"/>
                <a:gd name="connsiteY1695" fmla="*/ 131358 h 1697494"/>
                <a:gd name="connsiteX1696" fmla="*/ 858381 w 2830105"/>
                <a:gd name="connsiteY1696" fmla="*/ 137440 h 1697494"/>
                <a:gd name="connsiteX1697" fmla="*/ 855547 w 2830105"/>
                <a:gd name="connsiteY1697" fmla="*/ 143640 h 1697494"/>
                <a:gd name="connsiteX1698" fmla="*/ 852715 w 2830105"/>
                <a:gd name="connsiteY1698" fmla="*/ 149957 h 1697494"/>
                <a:gd name="connsiteX1699" fmla="*/ 849881 w 2830105"/>
                <a:gd name="connsiteY1699" fmla="*/ 156390 h 1697494"/>
                <a:gd name="connsiteX1700" fmla="*/ 847049 w 2830105"/>
                <a:gd name="connsiteY1700" fmla="*/ 162937 h 1697494"/>
                <a:gd name="connsiteX1701" fmla="*/ 844215 w 2830105"/>
                <a:gd name="connsiteY1701" fmla="*/ 169597 h 1697494"/>
                <a:gd name="connsiteX1702" fmla="*/ 841383 w 2830105"/>
                <a:gd name="connsiteY1702" fmla="*/ 176367 h 1697494"/>
                <a:gd name="connsiteX1703" fmla="*/ 838549 w 2830105"/>
                <a:gd name="connsiteY1703" fmla="*/ 183246 h 1697494"/>
                <a:gd name="connsiteX1704" fmla="*/ 835717 w 2830105"/>
                <a:gd name="connsiteY1704" fmla="*/ 190232 h 1697494"/>
                <a:gd name="connsiteX1705" fmla="*/ 832883 w 2830105"/>
                <a:gd name="connsiteY1705" fmla="*/ 197325 h 1697494"/>
                <a:gd name="connsiteX1706" fmla="*/ 830051 w 2830105"/>
                <a:gd name="connsiteY1706" fmla="*/ 204519 h 1697494"/>
                <a:gd name="connsiteX1707" fmla="*/ 827217 w 2830105"/>
                <a:gd name="connsiteY1707" fmla="*/ 211816 h 1697494"/>
                <a:gd name="connsiteX1708" fmla="*/ 824385 w 2830105"/>
                <a:gd name="connsiteY1708" fmla="*/ 219213 h 1697494"/>
                <a:gd name="connsiteX1709" fmla="*/ 821551 w 2830105"/>
                <a:gd name="connsiteY1709" fmla="*/ 226709 h 1697494"/>
                <a:gd name="connsiteX1710" fmla="*/ 818719 w 2830105"/>
                <a:gd name="connsiteY1710" fmla="*/ 234300 h 1697494"/>
                <a:gd name="connsiteX1711" fmla="*/ 815886 w 2830105"/>
                <a:gd name="connsiteY1711" fmla="*/ 241986 h 1697494"/>
                <a:gd name="connsiteX1712" fmla="*/ 813053 w 2830105"/>
                <a:gd name="connsiteY1712" fmla="*/ 249765 h 1697494"/>
                <a:gd name="connsiteX1713" fmla="*/ 810220 w 2830105"/>
                <a:gd name="connsiteY1713" fmla="*/ 257634 h 1697494"/>
                <a:gd name="connsiteX1714" fmla="*/ 807387 w 2830105"/>
                <a:gd name="connsiteY1714" fmla="*/ 265591 h 1697494"/>
                <a:gd name="connsiteX1715" fmla="*/ 804554 w 2830105"/>
                <a:gd name="connsiteY1715" fmla="*/ 273635 h 1697494"/>
                <a:gd name="connsiteX1716" fmla="*/ 801721 w 2830105"/>
                <a:gd name="connsiteY1716" fmla="*/ 281764 h 1697494"/>
                <a:gd name="connsiteX1717" fmla="*/ 798889 w 2830105"/>
                <a:gd name="connsiteY1717" fmla="*/ 289976 h 1697494"/>
                <a:gd name="connsiteX1718" fmla="*/ 796055 w 2830105"/>
                <a:gd name="connsiteY1718" fmla="*/ 298268 h 1697494"/>
                <a:gd name="connsiteX1719" fmla="*/ 793223 w 2830105"/>
                <a:gd name="connsiteY1719" fmla="*/ 306640 h 1697494"/>
                <a:gd name="connsiteX1720" fmla="*/ 790390 w 2830105"/>
                <a:gd name="connsiteY1720" fmla="*/ 315087 h 1697494"/>
                <a:gd name="connsiteX1721" fmla="*/ 787557 w 2830105"/>
                <a:gd name="connsiteY1721" fmla="*/ 323610 h 1697494"/>
                <a:gd name="connsiteX1722" fmla="*/ 784724 w 2830105"/>
                <a:gd name="connsiteY1722" fmla="*/ 332206 h 1697494"/>
                <a:gd name="connsiteX1723" fmla="*/ 781891 w 2830105"/>
                <a:gd name="connsiteY1723" fmla="*/ 340871 h 1697494"/>
                <a:gd name="connsiteX1724" fmla="*/ 779058 w 2830105"/>
                <a:gd name="connsiteY1724" fmla="*/ 349606 h 1697494"/>
                <a:gd name="connsiteX1725" fmla="*/ 776225 w 2830105"/>
                <a:gd name="connsiteY1725" fmla="*/ 358407 h 1697494"/>
                <a:gd name="connsiteX1726" fmla="*/ 773392 w 2830105"/>
                <a:gd name="connsiteY1726" fmla="*/ 367274 h 1697494"/>
                <a:gd name="connsiteX1727" fmla="*/ 770559 w 2830105"/>
                <a:gd name="connsiteY1727" fmla="*/ 376202 h 1697494"/>
                <a:gd name="connsiteX1728" fmla="*/ 767726 w 2830105"/>
                <a:gd name="connsiteY1728" fmla="*/ 385191 h 1697494"/>
                <a:gd name="connsiteX1729" fmla="*/ 764894 w 2830105"/>
                <a:gd name="connsiteY1729" fmla="*/ 394238 h 1697494"/>
                <a:gd name="connsiteX1730" fmla="*/ 762060 w 2830105"/>
                <a:gd name="connsiteY1730" fmla="*/ 403343 h 1697494"/>
                <a:gd name="connsiteX1731" fmla="*/ 759228 w 2830105"/>
                <a:gd name="connsiteY1731" fmla="*/ 412501 h 1697494"/>
                <a:gd name="connsiteX1732" fmla="*/ 756394 w 2830105"/>
                <a:gd name="connsiteY1732" fmla="*/ 421711 h 1697494"/>
                <a:gd name="connsiteX1733" fmla="*/ 753562 w 2830105"/>
                <a:gd name="connsiteY1733" fmla="*/ 430972 h 1697494"/>
                <a:gd name="connsiteX1734" fmla="*/ 750728 w 2830105"/>
                <a:gd name="connsiteY1734" fmla="*/ 440280 h 1697494"/>
                <a:gd name="connsiteX1735" fmla="*/ 747896 w 2830105"/>
                <a:gd name="connsiteY1735" fmla="*/ 449635 h 1697494"/>
                <a:gd name="connsiteX1736" fmla="*/ 745062 w 2830105"/>
                <a:gd name="connsiteY1736" fmla="*/ 459033 h 1697494"/>
                <a:gd name="connsiteX1737" fmla="*/ 742230 w 2830105"/>
                <a:gd name="connsiteY1737" fmla="*/ 468474 h 1697494"/>
                <a:gd name="connsiteX1738" fmla="*/ 739396 w 2830105"/>
                <a:gd name="connsiteY1738" fmla="*/ 477956 h 1697494"/>
                <a:gd name="connsiteX1739" fmla="*/ 736564 w 2830105"/>
                <a:gd name="connsiteY1739" fmla="*/ 487474 h 1697494"/>
                <a:gd name="connsiteX1740" fmla="*/ 733732 w 2830105"/>
                <a:gd name="connsiteY1740" fmla="*/ 497028 h 1697494"/>
                <a:gd name="connsiteX1741" fmla="*/ 730898 w 2830105"/>
                <a:gd name="connsiteY1741" fmla="*/ 506617 h 1697494"/>
                <a:gd name="connsiteX1742" fmla="*/ 728066 w 2830105"/>
                <a:gd name="connsiteY1742" fmla="*/ 516237 h 1697494"/>
                <a:gd name="connsiteX1743" fmla="*/ 725232 w 2830105"/>
                <a:gd name="connsiteY1743" fmla="*/ 525887 h 1697494"/>
                <a:gd name="connsiteX1744" fmla="*/ 722400 w 2830105"/>
                <a:gd name="connsiteY1744" fmla="*/ 535565 h 1697494"/>
                <a:gd name="connsiteX1745" fmla="*/ 719566 w 2830105"/>
                <a:gd name="connsiteY1745" fmla="*/ 545268 h 1697494"/>
                <a:gd name="connsiteX1746" fmla="*/ 716734 w 2830105"/>
                <a:gd name="connsiteY1746" fmla="*/ 554996 h 1697494"/>
                <a:gd name="connsiteX1747" fmla="*/ 713900 w 2830105"/>
                <a:gd name="connsiteY1747" fmla="*/ 564744 h 1697494"/>
                <a:gd name="connsiteX1748" fmla="*/ 711068 w 2830105"/>
                <a:gd name="connsiteY1748" fmla="*/ 574514 h 1697494"/>
                <a:gd name="connsiteX1749" fmla="*/ 708234 w 2830105"/>
                <a:gd name="connsiteY1749" fmla="*/ 584300 h 1697494"/>
                <a:gd name="connsiteX1750" fmla="*/ 705402 w 2830105"/>
                <a:gd name="connsiteY1750" fmla="*/ 594104 h 1697494"/>
                <a:gd name="connsiteX1751" fmla="*/ 702568 w 2830105"/>
                <a:gd name="connsiteY1751" fmla="*/ 603920 h 1697494"/>
                <a:gd name="connsiteX1752" fmla="*/ 699736 w 2830105"/>
                <a:gd name="connsiteY1752" fmla="*/ 613749 h 1697494"/>
                <a:gd name="connsiteX1753" fmla="*/ 696902 w 2830105"/>
                <a:gd name="connsiteY1753" fmla="*/ 623587 h 1697494"/>
                <a:gd name="connsiteX1754" fmla="*/ 694070 w 2830105"/>
                <a:gd name="connsiteY1754" fmla="*/ 633436 h 1697494"/>
                <a:gd name="connsiteX1755" fmla="*/ 691236 w 2830105"/>
                <a:gd name="connsiteY1755" fmla="*/ 643289 h 1697494"/>
                <a:gd name="connsiteX1756" fmla="*/ 688404 w 2830105"/>
                <a:gd name="connsiteY1756" fmla="*/ 653148 h 1697494"/>
                <a:gd name="connsiteX1757" fmla="*/ 685570 w 2830105"/>
                <a:gd name="connsiteY1757" fmla="*/ 663009 h 1697494"/>
                <a:gd name="connsiteX1758" fmla="*/ 682738 w 2830105"/>
                <a:gd name="connsiteY1758" fmla="*/ 672870 h 1697494"/>
                <a:gd name="connsiteX1759" fmla="*/ 679904 w 2830105"/>
                <a:gd name="connsiteY1759" fmla="*/ 682732 h 1697494"/>
                <a:gd name="connsiteX1760" fmla="*/ 677072 w 2830105"/>
                <a:gd name="connsiteY1760" fmla="*/ 692591 h 1697494"/>
                <a:gd name="connsiteX1761" fmla="*/ 674238 w 2830105"/>
                <a:gd name="connsiteY1761" fmla="*/ 702444 h 1697494"/>
                <a:gd name="connsiteX1762" fmla="*/ 671406 w 2830105"/>
                <a:gd name="connsiteY1762" fmla="*/ 712293 h 1697494"/>
                <a:gd name="connsiteX1763" fmla="*/ 668574 w 2830105"/>
                <a:gd name="connsiteY1763" fmla="*/ 722132 h 1697494"/>
                <a:gd name="connsiteX1764" fmla="*/ 665740 w 2830105"/>
                <a:gd name="connsiteY1764" fmla="*/ 731963 h 1697494"/>
                <a:gd name="connsiteX1765" fmla="*/ 662908 w 2830105"/>
                <a:gd name="connsiteY1765" fmla="*/ 741781 h 1697494"/>
                <a:gd name="connsiteX1766" fmla="*/ 660074 w 2830105"/>
                <a:gd name="connsiteY1766" fmla="*/ 751588 h 1697494"/>
                <a:gd name="connsiteX1767" fmla="*/ 657242 w 2830105"/>
                <a:gd name="connsiteY1767" fmla="*/ 761378 h 1697494"/>
                <a:gd name="connsiteX1768" fmla="*/ 654408 w 2830105"/>
                <a:gd name="connsiteY1768" fmla="*/ 771152 h 1697494"/>
                <a:gd name="connsiteX1769" fmla="*/ 651576 w 2830105"/>
                <a:gd name="connsiteY1769" fmla="*/ 780909 h 1697494"/>
                <a:gd name="connsiteX1770" fmla="*/ 648742 w 2830105"/>
                <a:gd name="connsiteY1770" fmla="*/ 790646 h 1697494"/>
                <a:gd name="connsiteX1771" fmla="*/ 645910 w 2830105"/>
                <a:gd name="connsiteY1771" fmla="*/ 800362 h 1697494"/>
                <a:gd name="connsiteX1772" fmla="*/ 643077 w 2830105"/>
                <a:gd name="connsiteY1772" fmla="*/ 810055 h 1697494"/>
                <a:gd name="connsiteX1773" fmla="*/ 640244 w 2830105"/>
                <a:gd name="connsiteY1773" fmla="*/ 819725 h 1697494"/>
                <a:gd name="connsiteX1774" fmla="*/ 637411 w 2830105"/>
                <a:gd name="connsiteY1774" fmla="*/ 829368 h 1697494"/>
                <a:gd name="connsiteX1775" fmla="*/ 634578 w 2830105"/>
                <a:gd name="connsiteY1775" fmla="*/ 838985 h 1697494"/>
                <a:gd name="connsiteX1776" fmla="*/ 631745 w 2830105"/>
                <a:gd name="connsiteY1776" fmla="*/ 848571 h 1697494"/>
                <a:gd name="connsiteX1777" fmla="*/ 628912 w 2830105"/>
                <a:gd name="connsiteY1777" fmla="*/ 858130 h 1697494"/>
                <a:gd name="connsiteX1778" fmla="*/ 626079 w 2830105"/>
                <a:gd name="connsiteY1778" fmla="*/ 867656 h 1697494"/>
                <a:gd name="connsiteX1779" fmla="*/ 623246 w 2830105"/>
                <a:gd name="connsiteY1779" fmla="*/ 877149 h 1697494"/>
                <a:gd name="connsiteX1780" fmla="*/ 620413 w 2830105"/>
                <a:gd name="connsiteY1780" fmla="*/ 886609 h 1697494"/>
                <a:gd name="connsiteX1781" fmla="*/ 617581 w 2830105"/>
                <a:gd name="connsiteY1781" fmla="*/ 896032 h 1697494"/>
                <a:gd name="connsiteX1782" fmla="*/ 614747 w 2830105"/>
                <a:gd name="connsiteY1782" fmla="*/ 905419 h 1697494"/>
                <a:gd name="connsiteX1783" fmla="*/ 611915 w 2830105"/>
                <a:gd name="connsiteY1783" fmla="*/ 914768 h 1697494"/>
                <a:gd name="connsiteX1784" fmla="*/ 609082 w 2830105"/>
                <a:gd name="connsiteY1784" fmla="*/ 924076 h 1697494"/>
                <a:gd name="connsiteX1785" fmla="*/ 606249 w 2830105"/>
                <a:gd name="connsiteY1785" fmla="*/ 933345 h 1697494"/>
                <a:gd name="connsiteX1786" fmla="*/ 603416 w 2830105"/>
                <a:gd name="connsiteY1786" fmla="*/ 942572 h 1697494"/>
                <a:gd name="connsiteX1787" fmla="*/ 600583 w 2830105"/>
                <a:gd name="connsiteY1787" fmla="*/ 951756 h 1697494"/>
                <a:gd name="connsiteX1788" fmla="*/ 597750 w 2830105"/>
                <a:gd name="connsiteY1788" fmla="*/ 960895 h 1697494"/>
                <a:gd name="connsiteX1789" fmla="*/ 594917 w 2830105"/>
                <a:gd name="connsiteY1789" fmla="*/ 969989 h 1697494"/>
                <a:gd name="connsiteX1790" fmla="*/ 592084 w 2830105"/>
                <a:gd name="connsiteY1790" fmla="*/ 979038 h 1697494"/>
                <a:gd name="connsiteX1791" fmla="*/ 589251 w 2830105"/>
                <a:gd name="connsiteY1791" fmla="*/ 988039 h 1697494"/>
                <a:gd name="connsiteX1792" fmla="*/ 586419 w 2830105"/>
                <a:gd name="connsiteY1792" fmla="*/ 996990 h 1697494"/>
                <a:gd name="connsiteX1793" fmla="*/ 583585 w 2830105"/>
                <a:gd name="connsiteY1793" fmla="*/ 1005893 h 1697494"/>
                <a:gd name="connsiteX1794" fmla="*/ 580753 w 2830105"/>
                <a:gd name="connsiteY1794" fmla="*/ 1014746 h 1697494"/>
                <a:gd name="connsiteX1795" fmla="*/ 577919 w 2830105"/>
                <a:gd name="connsiteY1795" fmla="*/ 1023547 h 1697494"/>
                <a:gd name="connsiteX1796" fmla="*/ 575087 w 2830105"/>
                <a:gd name="connsiteY1796" fmla="*/ 1032294 h 1697494"/>
                <a:gd name="connsiteX1797" fmla="*/ 572253 w 2830105"/>
                <a:gd name="connsiteY1797" fmla="*/ 1040989 h 1697494"/>
                <a:gd name="connsiteX1798" fmla="*/ 569421 w 2830105"/>
                <a:gd name="connsiteY1798" fmla="*/ 1049630 h 1697494"/>
                <a:gd name="connsiteX1799" fmla="*/ 566587 w 2830105"/>
                <a:gd name="connsiteY1799" fmla="*/ 1058216 h 1697494"/>
                <a:gd name="connsiteX1800" fmla="*/ 563755 w 2830105"/>
                <a:gd name="connsiteY1800" fmla="*/ 1066746 h 1697494"/>
                <a:gd name="connsiteX1801" fmla="*/ 560921 w 2830105"/>
                <a:gd name="connsiteY1801" fmla="*/ 1075219 h 1697494"/>
                <a:gd name="connsiteX1802" fmla="*/ 558089 w 2830105"/>
                <a:gd name="connsiteY1802" fmla="*/ 1083635 h 1697494"/>
                <a:gd name="connsiteX1803" fmla="*/ 555255 w 2830105"/>
                <a:gd name="connsiteY1803" fmla="*/ 1091993 h 1697494"/>
                <a:gd name="connsiteX1804" fmla="*/ 552423 w 2830105"/>
                <a:gd name="connsiteY1804" fmla="*/ 1100290 h 1697494"/>
                <a:gd name="connsiteX1805" fmla="*/ 549589 w 2830105"/>
                <a:gd name="connsiteY1805" fmla="*/ 1108529 h 1697494"/>
                <a:gd name="connsiteX1806" fmla="*/ 546757 w 2830105"/>
                <a:gd name="connsiteY1806" fmla="*/ 1116708 h 1697494"/>
                <a:gd name="connsiteX1807" fmla="*/ 543925 w 2830105"/>
                <a:gd name="connsiteY1807" fmla="*/ 1124824 h 1697494"/>
                <a:gd name="connsiteX1808" fmla="*/ 541091 w 2830105"/>
                <a:gd name="connsiteY1808" fmla="*/ 1132881 h 1697494"/>
                <a:gd name="connsiteX1809" fmla="*/ 538259 w 2830105"/>
                <a:gd name="connsiteY1809" fmla="*/ 1140874 h 1697494"/>
                <a:gd name="connsiteX1810" fmla="*/ 535425 w 2830105"/>
                <a:gd name="connsiteY1810" fmla="*/ 1148805 h 1697494"/>
                <a:gd name="connsiteX1811" fmla="*/ 532593 w 2830105"/>
                <a:gd name="connsiteY1811" fmla="*/ 1156673 h 1697494"/>
                <a:gd name="connsiteX1812" fmla="*/ 529759 w 2830105"/>
                <a:gd name="connsiteY1812" fmla="*/ 1164476 h 1697494"/>
                <a:gd name="connsiteX1813" fmla="*/ 526927 w 2830105"/>
                <a:gd name="connsiteY1813" fmla="*/ 1172214 h 1697494"/>
                <a:gd name="connsiteX1814" fmla="*/ 524093 w 2830105"/>
                <a:gd name="connsiteY1814" fmla="*/ 1179888 h 1697494"/>
                <a:gd name="connsiteX1815" fmla="*/ 521261 w 2830105"/>
                <a:gd name="connsiteY1815" fmla="*/ 1187497 h 1697494"/>
                <a:gd name="connsiteX1816" fmla="*/ 518427 w 2830105"/>
                <a:gd name="connsiteY1816" fmla="*/ 1195040 h 1697494"/>
                <a:gd name="connsiteX1817" fmla="*/ 515595 w 2830105"/>
                <a:gd name="connsiteY1817" fmla="*/ 1202517 h 1697494"/>
                <a:gd name="connsiteX1818" fmla="*/ 512761 w 2830105"/>
                <a:gd name="connsiteY1818" fmla="*/ 1209923 h 1697494"/>
                <a:gd name="connsiteX1819" fmla="*/ 509929 w 2830105"/>
                <a:gd name="connsiteY1819" fmla="*/ 1217266 h 1697494"/>
                <a:gd name="connsiteX1820" fmla="*/ 507095 w 2830105"/>
                <a:gd name="connsiteY1820" fmla="*/ 1224550 h 1697494"/>
                <a:gd name="connsiteX1821" fmla="*/ 504263 w 2830105"/>
                <a:gd name="connsiteY1821" fmla="*/ 1231762 h 1697494"/>
                <a:gd name="connsiteX1822" fmla="*/ 501429 w 2830105"/>
                <a:gd name="connsiteY1822" fmla="*/ 1238901 h 1697494"/>
                <a:gd name="connsiteX1823" fmla="*/ 498597 w 2830105"/>
                <a:gd name="connsiteY1823" fmla="*/ 1245967 h 1697494"/>
                <a:gd name="connsiteX1824" fmla="*/ 495763 w 2830105"/>
                <a:gd name="connsiteY1824" fmla="*/ 1252975 h 1697494"/>
                <a:gd name="connsiteX1825" fmla="*/ 492931 w 2830105"/>
                <a:gd name="connsiteY1825" fmla="*/ 1259910 h 1697494"/>
                <a:gd name="connsiteX1826" fmla="*/ 490097 w 2830105"/>
                <a:gd name="connsiteY1826" fmla="*/ 1266772 h 1697494"/>
                <a:gd name="connsiteX1827" fmla="*/ 487265 w 2830105"/>
                <a:gd name="connsiteY1827" fmla="*/ 1273575 h 1697494"/>
                <a:gd name="connsiteX1828" fmla="*/ 484433 w 2830105"/>
                <a:gd name="connsiteY1828" fmla="*/ 1280306 h 1697494"/>
                <a:gd name="connsiteX1829" fmla="*/ 481599 w 2830105"/>
                <a:gd name="connsiteY1829" fmla="*/ 1286965 h 1697494"/>
                <a:gd name="connsiteX1830" fmla="*/ 478767 w 2830105"/>
                <a:gd name="connsiteY1830" fmla="*/ 1293564 h 1697494"/>
                <a:gd name="connsiteX1831" fmla="*/ 475933 w 2830105"/>
                <a:gd name="connsiteY1831" fmla="*/ 1300077 h 1697494"/>
                <a:gd name="connsiteX1832" fmla="*/ 473101 w 2830105"/>
                <a:gd name="connsiteY1832" fmla="*/ 1306531 h 1697494"/>
                <a:gd name="connsiteX1833" fmla="*/ 470267 w 2830105"/>
                <a:gd name="connsiteY1833" fmla="*/ 1312912 h 1697494"/>
                <a:gd name="connsiteX1834" fmla="*/ 467435 w 2830105"/>
                <a:gd name="connsiteY1834" fmla="*/ 1319221 h 1697494"/>
                <a:gd name="connsiteX1835" fmla="*/ 464601 w 2830105"/>
                <a:gd name="connsiteY1835" fmla="*/ 1325471 h 1697494"/>
                <a:gd name="connsiteX1836" fmla="*/ 461769 w 2830105"/>
                <a:gd name="connsiteY1836" fmla="*/ 1331648 h 1697494"/>
                <a:gd name="connsiteX1837" fmla="*/ 458936 w 2830105"/>
                <a:gd name="connsiteY1837" fmla="*/ 1337753 h 1697494"/>
                <a:gd name="connsiteX1838" fmla="*/ 456103 w 2830105"/>
                <a:gd name="connsiteY1838" fmla="*/ 1343784 h 1697494"/>
                <a:gd name="connsiteX1839" fmla="*/ 453270 w 2830105"/>
                <a:gd name="connsiteY1839" fmla="*/ 1349758 h 1697494"/>
                <a:gd name="connsiteX1840" fmla="*/ 450437 w 2830105"/>
                <a:gd name="connsiteY1840" fmla="*/ 1355644 h 1697494"/>
                <a:gd name="connsiteX1841" fmla="*/ 447604 w 2830105"/>
                <a:gd name="connsiteY1841" fmla="*/ 1361471 h 1697494"/>
                <a:gd name="connsiteX1842" fmla="*/ 444771 w 2830105"/>
                <a:gd name="connsiteY1842" fmla="*/ 1367240 h 1697494"/>
                <a:gd name="connsiteX1843" fmla="*/ 441938 w 2830105"/>
                <a:gd name="connsiteY1843" fmla="*/ 1372922 h 1697494"/>
                <a:gd name="connsiteX1844" fmla="*/ 439105 w 2830105"/>
                <a:gd name="connsiteY1844" fmla="*/ 1378546 h 1697494"/>
                <a:gd name="connsiteX1845" fmla="*/ 436272 w 2830105"/>
                <a:gd name="connsiteY1845" fmla="*/ 1384097 h 1697494"/>
                <a:gd name="connsiteX1846" fmla="*/ 433440 w 2830105"/>
                <a:gd name="connsiteY1846" fmla="*/ 1389575 h 1697494"/>
                <a:gd name="connsiteX1847" fmla="*/ 430606 w 2830105"/>
                <a:gd name="connsiteY1847" fmla="*/ 1394995 h 1697494"/>
                <a:gd name="connsiteX1848" fmla="*/ 427774 w 2830105"/>
                <a:gd name="connsiteY1848" fmla="*/ 1400342 h 1697494"/>
                <a:gd name="connsiteX1849" fmla="*/ 424940 w 2830105"/>
                <a:gd name="connsiteY1849" fmla="*/ 1405630 h 1697494"/>
                <a:gd name="connsiteX1850" fmla="*/ 422108 w 2830105"/>
                <a:gd name="connsiteY1850" fmla="*/ 1410831 h 1697494"/>
                <a:gd name="connsiteX1851" fmla="*/ 419275 w 2830105"/>
                <a:gd name="connsiteY1851" fmla="*/ 1415989 h 1697494"/>
                <a:gd name="connsiteX1852" fmla="*/ 416442 w 2830105"/>
                <a:gd name="connsiteY1852" fmla="*/ 1421059 h 1697494"/>
                <a:gd name="connsiteX1853" fmla="*/ 413609 w 2830105"/>
                <a:gd name="connsiteY1853" fmla="*/ 1426071 h 1697494"/>
                <a:gd name="connsiteX1854" fmla="*/ 410776 w 2830105"/>
                <a:gd name="connsiteY1854" fmla="*/ 1431024 h 1697494"/>
                <a:gd name="connsiteX1855" fmla="*/ 407944 w 2830105"/>
                <a:gd name="connsiteY1855" fmla="*/ 1435905 h 1697494"/>
                <a:gd name="connsiteX1856" fmla="*/ 405110 w 2830105"/>
                <a:gd name="connsiteY1856" fmla="*/ 1440713 h 1697494"/>
                <a:gd name="connsiteX1857" fmla="*/ 402278 w 2830105"/>
                <a:gd name="connsiteY1857" fmla="*/ 1445462 h 1697494"/>
                <a:gd name="connsiteX1858" fmla="*/ 399444 w 2830105"/>
                <a:gd name="connsiteY1858" fmla="*/ 1450139 h 1697494"/>
                <a:gd name="connsiteX1859" fmla="*/ 396612 w 2830105"/>
                <a:gd name="connsiteY1859" fmla="*/ 1454757 h 1697494"/>
                <a:gd name="connsiteX1860" fmla="*/ 393778 w 2830105"/>
                <a:gd name="connsiteY1860" fmla="*/ 1459317 h 1697494"/>
                <a:gd name="connsiteX1861" fmla="*/ 390946 w 2830105"/>
                <a:gd name="connsiteY1861" fmla="*/ 1463805 h 1697494"/>
                <a:gd name="connsiteX1862" fmla="*/ 388112 w 2830105"/>
                <a:gd name="connsiteY1862" fmla="*/ 1468234 h 1697494"/>
                <a:gd name="connsiteX1863" fmla="*/ 385280 w 2830105"/>
                <a:gd name="connsiteY1863" fmla="*/ 1472590 h 1697494"/>
                <a:gd name="connsiteX1864" fmla="*/ 382446 w 2830105"/>
                <a:gd name="connsiteY1864" fmla="*/ 1476888 h 1697494"/>
                <a:gd name="connsiteX1865" fmla="*/ 379614 w 2830105"/>
                <a:gd name="connsiteY1865" fmla="*/ 1481128 h 1697494"/>
                <a:gd name="connsiteX1866" fmla="*/ 376780 w 2830105"/>
                <a:gd name="connsiteY1866" fmla="*/ 1485309 h 1697494"/>
                <a:gd name="connsiteX1867" fmla="*/ 373948 w 2830105"/>
                <a:gd name="connsiteY1867" fmla="*/ 1489417 h 1697494"/>
                <a:gd name="connsiteX1868" fmla="*/ 371114 w 2830105"/>
                <a:gd name="connsiteY1868" fmla="*/ 1493468 h 1697494"/>
                <a:gd name="connsiteX1869" fmla="*/ 368282 w 2830105"/>
                <a:gd name="connsiteY1869" fmla="*/ 1497460 h 1697494"/>
                <a:gd name="connsiteX1870" fmla="*/ 365448 w 2830105"/>
                <a:gd name="connsiteY1870" fmla="*/ 1501393 h 1697494"/>
                <a:gd name="connsiteX1871" fmla="*/ 362616 w 2830105"/>
                <a:gd name="connsiteY1871" fmla="*/ 1505269 h 1697494"/>
                <a:gd name="connsiteX1872" fmla="*/ 359782 w 2830105"/>
                <a:gd name="connsiteY1872" fmla="*/ 1509086 h 1697494"/>
                <a:gd name="connsiteX1873" fmla="*/ 356950 w 2830105"/>
                <a:gd name="connsiteY1873" fmla="*/ 1512844 h 1697494"/>
                <a:gd name="connsiteX1874" fmla="*/ 354118 w 2830105"/>
                <a:gd name="connsiteY1874" fmla="*/ 1516531 h 1697494"/>
                <a:gd name="connsiteX1875" fmla="*/ 351284 w 2830105"/>
                <a:gd name="connsiteY1875" fmla="*/ 1520173 h 1697494"/>
                <a:gd name="connsiteX1876" fmla="*/ 348452 w 2830105"/>
                <a:gd name="connsiteY1876" fmla="*/ 1523757 h 1697494"/>
                <a:gd name="connsiteX1877" fmla="*/ 345618 w 2830105"/>
                <a:gd name="connsiteY1877" fmla="*/ 1527283 h 1697494"/>
                <a:gd name="connsiteX1878" fmla="*/ 342786 w 2830105"/>
                <a:gd name="connsiteY1878" fmla="*/ 1530750 h 1697494"/>
                <a:gd name="connsiteX1879" fmla="*/ 339952 w 2830105"/>
                <a:gd name="connsiteY1879" fmla="*/ 1534159 h 1697494"/>
                <a:gd name="connsiteX1880" fmla="*/ 337120 w 2830105"/>
                <a:gd name="connsiteY1880" fmla="*/ 1537525 h 1697494"/>
                <a:gd name="connsiteX1881" fmla="*/ 334286 w 2830105"/>
                <a:gd name="connsiteY1881" fmla="*/ 1540832 h 1697494"/>
                <a:gd name="connsiteX1882" fmla="*/ 331454 w 2830105"/>
                <a:gd name="connsiteY1882" fmla="*/ 1544081 h 1697494"/>
                <a:gd name="connsiteX1883" fmla="*/ 328620 w 2830105"/>
                <a:gd name="connsiteY1883" fmla="*/ 1547271 h 1697494"/>
                <a:gd name="connsiteX1884" fmla="*/ 325788 w 2830105"/>
                <a:gd name="connsiteY1884" fmla="*/ 1550418 h 1697494"/>
                <a:gd name="connsiteX1885" fmla="*/ 322954 w 2830105"/>
                <a:gd name="connsiteY1885" fmla="*/ 1553507 h 1697494"/>
                <a:gd name="connsiteX1886" fmla="*/ 320122 w 2830105"/>
                <a:gd name="connsiteY1886" fmla="*/ 1556538 h 1697494"/>
                <a:gd name="connsiteX1887" fmla="*/ 317288 w 2830105"/>
                <a:gd name="connsiteY1887" fmla="*/ 1559524 h 1697494"/>
                <a:gd name="connsiteX1888" fmla="*/ 314456 w 2830105"/>
                <a:gd name="connsiteY1888" fmla="*/ 1562467 h 1697494"/>
                <a:gd name="connsiteX1889" fmla="*/ 311622 w 2830105"/>
                <a:gd name="connsiteY1889" fmla="*/ 1565352 h 1697494"/>
                <a:gd name="connsiteX1890" fmla="*/ 308790 w 2830105"/>
                <a:gd name="connsiteY1890" fmla="*/ 1568178 h 1697494"/>
                <a:gd name="connsiteX1891" fmla="*/ 305957 w 2830105"/>
                <a:gd name="connsiteY1891" fmla="*/ 1570975 h 1697494"/>
                <a:gd name="connsiteX1892" fmla="*/ 303124 w 2830105"/>
                <a:gd name="connsiteY1892" fmla="*/ 1573714 h 1697494"/>
                <a:gd name="connsiteX1893" fmla="*/ 300291 w 2830105"/>
                <a:gd name="connsiteY1893" fmla="*/ 1576395 h 1697494"/>
                <a:gd name="connsiteX1894" fmla="*/ 297458 w 2830105"/>
                <a:gd name="connsiteY1894" fmla="*/ 1579032 h 1697494"/>
                <a:gd name="connsiteX1895" fmla="*/ 294626 w 2830105"/>
                <a:gd name="connsiteY1895" fmla="*/ 1581640 h 1697494"/>
                <a:gd name="connsiteX1896" fmla="*/ 291792 w 2830105"/>
                <a:gd name="connsiteY1896" fmla="*/ 1584190 h 1697494"/>
                <a:gd name="connsiteX1897" fmla="*/ 288960 w 2830105"/>
                <a:gd name="connsiteY1897" fmla="*/ 1586681 h 1697494"/>
                <a:gd name="connsiteX1898" fmla="*/ 286126 w 2830105"/>
                <a:gd name="connsiteY1898" fmla="*/ 1589143 h 1697494"/>
                <a:gd name="connsiteX1899" fmla="*/ 283294 w 2830105"/>
                <a:gd name="connsiteY1899" fmla="*/ 1591562 h 1697494"/>
                <a:gd name="connsiteX1900" fmla="*/ 280461 w 2830105"/>
                <a:gd name="connsiteY1900" fmla="*/ 1593922 h 1697494"/>
                <a:gd name="connsiteX1901" fmla="*/ 277628 w 2830105"/>
                <a:gd name="connsiteY1901" fmla="*/ 1596253 h 1697494"/>
                <a:gd name="connsiteX1902" fmla="*/ 274795 w 2830105"/>
                <a:gd name="connsiteY1902" fmla="*/ 1598526 h 1697494"/>
                <a:gd name="connsiteX1903" fmla="*/ 271962 w 2830105"/>
                <a:gd name="connsiteY1903" fmla="*/ 1600769 h 1697494"/>
                <a:gd name="connsiteX1904" fmla="*/ 269129 w 2830105"/>
                <a:gd name="connsiteY1904" fmla="*/ 1602969 h 1697494"/>
                <a:gd name="connsiteX1905" fmla="*/ 266296 w 2830105"/>
                <a:gd name="connsiteY1905" fmla="*/ 1605126 h 1697494"/>
                <a:gd name="connsiteX1906" fmla="*/ 263463 w 2830105"/>
                <a:gd name="connsiteY1906" fmla="*/ 1607238 h 1697494"/>
                <a:gd name="connsiteX1907" fmla="*/ 260630 w 2830105"/>
                <a:gd name="connsiteY1907" fmla="*/ 1609307 h 1697494"/>
                <a:gd name="connsiteX1908" fmla="*/ 257797 w 2830105"/>
                <a:gd name="connsiteY1908" fmla="*/ 1611347 h 1697494"/>
                <a:gd name="connsiteX1909" fmla="*/ 254965 w 2830105"/>
                <a:gd name="connsiteY1909" fmla="*/ 1613343 h 1697494"/>
                <a:gd name="connsiteX1910" fmla="*/ 252131 w 2830105"/>
                <a:gd name="connsiteY1910" fmla="*/ 1615295 h 1697494"/>
                <a:gd name="connsiteX1911" fmla="*/ 249299 w 2830105"/>
                <a:gd name="connsiteY1911" fmla="*/ 1617218 h 1697494"/>
                <a:gd name="connsiteX1912" fmla="*/ 246465 w 2830105"/>
                <a:gd name="connsiteY1912" fmla="*/ 1619097 h 1697494"/>
                <a:gd name="connsiteX1913" fmla="*/ 243633 w 2830105"/>
                <a:gd name="connsiteY1913" fmla="*/ 1620948 h 1697494"/>
                <a:gd name="connsiteX1914" fmla="*/ 240799 w 2830105"/>
                <a:gd name="connsiteY1914" fmla="*/ 1622754 h 1697494"/>
                <a:gd name="connsiteX1915" fmla="*/ 237967 w 2830105"/>
                <a:gd name="connsiteY1915" fmla="*/ 1624517 h 1697494"/>
                <a:gd name="connsiteX1916" fmla="*/ 235133 w 2830105"/>
                <a:gd name="connsiteY1916" fmla="*/ 1626251 h 1697494"/>
                <a:gd name="connsiteX1917" fmla="*/ 232301 w 2830105"/>
                <a:gd name="connsiteY1917" fmla="*/ 1627955 h 1697494"/>
                <a:gd name="connsiteX1918" fmla="*/ 229469 w 2830105"/>
                <a:gd name="connsiteY1918" fmla="*/ 1629616 h 1697494"/>
                <a:gd name="connsiteX1919" fmla="*/ 226635 w 2830105"/>
                <a:gd name="connsiteY1919" fmla="*/ 1631263 h 1697494"/>
                <a:gd name="connsiteX1920" fmla="*/ 223803 w 2830105"/>
                <a:gd name="connsiteY1920" fmla="*/ 1632851 h 1697494"/>
                <a:gd name="connsiteX1921" fmla="*/ 220969 w 2830105"/>
                <a:gd name="connsiteY1921" fmla="*/ 1634424 h 1697494"/>
                <a:gd name="connsiteX1922" fmla="*/ 218137 w 2830105"/>
                <a:gd name="connsiteY1922" fmla="*/ 1635954 h 1697494"/>
                <a:gd name="connsiteX1923" fmla="*/ 215303 w 2830105"/>
                <a:gd name="connsiteY1923" fmla="*/ 1637454 h 1697494"/>
                <a:gd name="connsiteX1924" fmla="*/ 212471 w 2830105"/>
                <a:gd name="connsiteY1924" fmla="*/ 1638926 h 1697494"/>
                <a:gd name="connsiteX1925" fmla="*/ 209637 w 2830105"/>
                <a:gd name="connsiteY1925" fmla="*/ 1640368 h 1697494"/>
                <a:gd name="connsiteX1926" fmla="*/ 206805 w 2830105"/>
                <a:gd name="connsiteY1926" fmla="*/ 1641781 h 1697494"/>
                <a:gd name="connsiteX1927" fmla="*/ 203971 w 2830105"/>
                <a:gd name="connsiteY1927" fmla="*/ 1643166 h 1697494"/>
                <a:gd name="connsiteX1928" fmla="*/ 201139 w 2830105"/>
                <a:gd name="connsiteY1928" fmla="*/ 1644506 h 1697494"/>
                <a:gd name="connsiteX1929" fmla="*/ 198305 w 2830105"/>
                <a:gd name="connsiteY1929" fmla="*/ 1645832 h 1697494"/>
                <a:gd name="connsiteX1930" fmla="*/ 195473 w 2830105"/>
                <a:gd name="connsiteY1930" fmla="*/ 1647128 h 1697494"/>
                <a:gd name="connsiteX1931" fmla="*/ 192639 w 2830105"/>
                <a:gd name="connsiteY1931" fmla="*/ 1648396 h 1697494"/>
                <a:gd name="connsiteX1932" fmla="*/ 189807 w 2830105"/>
                <a:gd name="connsiteY1932" fmla="*/ 1649634 h 1697494"/>
                <a:gd name="connsiteX1933" fmla="*/ 186973 w 2830105"/>
                <a:gd name="connsiteY1933" fmla="*/ 1650844 h 1697494"/>
                <a:gd name="connsiteX1934" fmla="*/ 184141 w 2830105"/>
                <a:gd name="connsiteY1934" fmla="*/ 1652024 h 1697494"/>
                <a:gd name="connsiteX1935" fmla="*/ 181307 w 2830105"/>
                <a:gd name="connsiteY1935" fmla="*/ 1653189 h 1697494"/>
                <a:gd name="connsiteX1936" fmla="*/ 178475 w 2830105"/>
                <a:gd name="connsiteY1936" fmla="*/ 1654326 h 1697494"/>
                <a:gd name="connsiteX1937" fmla="*/ 175641 w 2830105"/>
                <a:gd name="connsiteY1937" fmla="*/ 1655433 h 1697494"/>
                <a:gd name="connsiteX1938" fmla="*/ 172809 w 2830105"/>
                <a:gd name="connsiteY1938" fmla="*/ 1656511 h 1697494"/>
                <a:gd name="connsiteX1939" fmla="*/ 169975 w 2830105"/>
                <a:gd name="connsiteY1939" fmla="*/ 1657575 h 1697494"/>
                <a:gd name="connsiteX1940" fmla="*/ 167143 w 2830105"/>
                <a:gd name="connsiteY1940" fmla="*/ 1658609 h 1697494"/>
                <a:gd name="connsiteX1941" fmla="*/ 164311 w 2830105"/>
                <a:gd name="connsiteY1941" fmla="*/ 1659614 h 1697494"/>
                <a:gd name="connsiteX1942" fmla="*/ 161477 w 2830105"/>
                <a:gd name="connsiteY1942" fmla="*/ 1660605 h 1697494"/>
                <a:gd name="connsiteX1943" fmla="*/ 158645 w 2830105"/>
                <a:gd name="connsiteY1943" fmla="*/ 1661581 h 1697494"/>
                <a:gd name="connsiteX1944" fmla="*/ 155811 w 2830105"/>
                <a:gd name="connsiteY1944" fmla="*/ 1662514 h 1697494"/>
                <a:gd name="connsiteX1945" fmla="*/ 152979 w 2830105"/>
                <a:gd name="connsiteY1945" fmla="*/ 1663446 h 1697494"/>
                <a:gd name="connsiteX1946" fmla="*/ 150145 w 2830105"/>
                <a:gd name="connsiteY1946" fmla="*/ 1664349 h 1697494"/>
                <a:gd name="connsiteX1947" fmla="*/ 147313 w 2830105"/>
                <a:gd name="connsiteY1947" fmla="*/ 1665223 h 1697494"/>
                <a:gd name="connsiteX1948" fmla="*/ 144479 w 2830105"/>
                <a:gd name="connsiteY1948" fmla="*/ 1666083 h 1697494"/>
                <a:gd name="connsiteX1949" fmla="*/ 141647 w 2830105"/>
                <a:gd name="connsiteY1949" fmla="*/ 1666928 h 1697494"/>
                <a:gd name="connsiteX1950" fmla="*/ 138813 w 2830105"/>
                <a:gd name="connsiteY1950" fmla="*/ 1667744 h 1697494"/>
                <a:gd name="connsiteX1951" fmla="*/ 135981 w 2830105"/>
                <a:gd name="connsiteY1951" fmla="*/ 1668545 h 1697494"/>
                <a:gd name="connsiteX1952" fmla="*/ 133147 w 2830105"/>
                <a:gd name="connsiteY1952" fmla="*/ 1669332 h 1697494"/>
                <a:gd name="connsiteX1953" fmla="*/ 130315 w 2830105"/>
                <a:gd name="connsiteY1953" fmla="*/ 1670089 h 1697494"/>
                <a:gd name="connsiteX1954" fmla="*/ 127482 w 2830105"/>
                <a:gd name="connsiteY1954" fmla="*/ 1670832 h 1697494"/>
                <a:gd name="connsiteX1955" fmla="*/ 124649 w 2830105"/>
                <a:gd name="connsiteY1955" fmla="*/ 1671561 h 1697494"/>
                <a:gd name="connsiteX1956" fmla="*/ 121816 w 2830105"/>
                <a:gd name="connsiteY1956" fmla="*/ 1672275 h 1697494"/>
                <a:gd name="connsiteX1957" fmla="*/ 118983 w 2830105"/>
                <a:gd name="connsiteY1957" fmla="*/ 1672959 h 1697494"/>
                <a:gd name="connsiteX1958" fmla="*/ 116150 w 2830105"/>
                <a:gd name="connsiteY1958" fmla="*/ 1673644 h 1697494"/>
                <a:gd name="connsiteX1959" fmla="*/ 113317 w 2830105"/>
                <a:gd name="connsiteY1959" fmla="*/ 1674300 h 1697494"/>
                <a:gd name="connsiteX1960" fmla="*/ 110484 w 2830105"/>
                <a:gd name="connsiteY1960" fmla="*/ 1674941 h 1697494"/>
                <a:gd name="connsiteX1961" fmla="*/ 107651 w 2830105"/>
                <a:gd name="connsiteY1961" fmla="*/ 1675567 h 1697494"/>
                <a:gd name="connsiteX1962" fmla="*/ 104819 w 2830105"/>
                <a:gd name="connsiteY1962" fmla="*/ 1676179 h 1697494"/>
                <a:gd name="connsiteX1963" fmla="*/ 101986 w 2830105"/>
                <a:gd name="connsiteY1963" fmla="*/ 1676777 h 1697494"/>
                <a:gd name="connsiteX1964" fmla="*/ 99153 w 2830105"/>
                <a:gd name="connsiteY1964" fmla="*/ 1677359 h 1697494"/>
                <a:gd name="connsiteX1965" fmla="*/ 96320 w 2830105"/>
                <a:gd name="connsiteY1965" fmla="*/ 1677928 h 1697494"/>
                <a:gd name="connsiteX1966" fmla="*/ 93487 w 2830105"/>
                <a:gd name="connsiteY1966" fmla="*/ 1678481 h 1697494"/>
                <a:gd name="connsiteX1967" fmla="*/ 90654 w 2830105"/>
                <a:gd name="connsiteY1967" fmla="*/ 1679020 h 1697494"/>
                <a:gd name="connsiteX1968" fmla="*/ 87821 w 2830105"/>
                <a:gd name="connsiteY1968" fmla="*/ 1679545 h 1697494"/>
                <a:gd name="connsiteX1969" fmla="*/ 84988 w 2830105"/>
                <a:gd name="connsiteY1969" fmla="*/ 1680055 h 1697494"/>
                <a:gd name="connsiteX1970" fmla="*/ 82155 w 2830105"/>
                <a:gd name="connsiteY1970" fmla="*/ 1680565 h 1697494"/>
                <a:gd name="connsiteX1971" fmla="*/ 79322 w 2830105"/>
                <a:gd name="connsiteY1971" fmla="*/ 1681045 h 1697494"/>
                <a:gd name="connsiteX1972" fmla="*/ 76490 w 2830105"/>
                <a:gd name="connsiteY1972" fmla="*/ 1681512 h 1697494"/>
                <a:gd name="connsiteX1973" fmla="*/ 73656 w 2830105"/>
                <a:gd name="connsiteY1973" fmla="*/ 1681978 h 1697494"/>
                <a:gd name="connsiteX1974" fmla="*/ 70824 w 2830105"/>
                <a:gd name="connsiteY1974" fmla="*/ 1682429 h 1697494"/>
                <a:gd name="connsiteX1975" fmla="*/ 67990 w 2830105"/>
                <a:gd name="connsiteY1975" fmla="*/ 1682867 h 1697494"/>
                <a:gd name="connsiteX1976" fmla="*/ 65158 w 2830105"/>
                <a:gd name="connsiteY1976" fmla="*/ 1683289 h 1697494"/>
                <a:gd name="connsiteX1977" fmla="*/ 62324 w 2830105"/>
                <a:gd name="connsiteY1977" fmla="*/ 1683712 h 1697494"/>
                <a:gd name="connsiteX1978" fmla="*/ 59492 w 2830105"/>
                <a:gd name="connsiteY1978" fmla="*/ 1684120 h 1697494"/>
                <a:gd name="connsiteX1979" fmla="*/ 56658 w 2830105"/>
                <a:gd name="connsiteY1979" fmla="*/ 1684513 h 1697494"/>
                <a:gd name="connsiteX1980" fmla="*/ 53826 w 2830105"/>
                <a:gd name="connsiteY1980" fmla="*/ 1684892 h 1697494"/>
                <a:gd name="connsiteX1981" fmla="*/ 50992 w 2830105"/>
                <a:gd name="connsiteY1981" fmla="*/ 1685256 h 1697494"/>
                <a:gd name="connsiteX1982" fmla="*/ 48160 w 2830105"/>
                <a:gd name="connsiteY1982" fmla="*/ 1685620 h 1697494"/>
                <a:gd name="connsiteX1983" fmla="*/ 45326 w 2830105"/>
                <a:gd name="connsiteY1983" fmla="*/ 1685984 h 1697494"/>
                <a:gd name="connsiteX1984" fmla="*/ 42494 w 2830105"/>
                <a:gd name="connsiteY1984" fmla="*/ 1686319 h 1697494"/>
                <a:gd name="connsiteX1985" fmla="*/ 39662 w 2830105"/>
                <a:gd name="connsiteY1985" fmla="*/ 1686655 h 1697494"/>
                <a:gd name="connsiteX1986" fmla="*/ 36828 w 2830105"/>
                <a:gd name="connsiteY1986" fmla="*/ 1686990 h 1697494"/>
                <a:gd name="connsiteX1987" fmla="*/ 33996 w 2830105"/>
                <a:gd name="connsiteY1987" fmla="*/ 1687296 h 1697494"/>
                <a:gd name="connsiteX1988" fmla="*/ 31162 w 2830105"/>
                <a:gd name="connsiteY1988" fmla="*/ 1687602 h 1697494"/>
                <a:gd name="connsiteX1989" fmla="*/ 28330 w 2830105"/>
                <a:gd name="connsiteY1989" fmla="*/ 1687907 h 1697494"/>
                <a:gd name="connsiteX1990" fmla="*/ 25496 w 2830105"/>
                <a:gd name="connsiteY1990" fmla="*/ 1688199 h 1697494"/>
                <a:gd name="connsiteX1991" fmla="*/ 22664 w 2830105"/>
                <a:gd name="connsiteY1991" fmla="*/ 1688490 h 1697494"/>
                <a:gd name="connsiteX1992" fmla="*/ 19830 w 2830105"/>
                <a:gd name="connsiteY1992" fmla="*/ 1688753 h 1697494"/>
                <a:gd name="connsiteX1993" fmla="*/ 16998 w 2830105"/>
                <a:gd name="connsiteY1993" fmla="*/ 1689029 h 1697494"/>
                <a:gd name="connsiteX1994" fmla="*/ 14164 w 2830105"/>
                <a:gd name="connsiteY1994" fmla="*/ 1689292 h 1697494"/>
                <a:gd name="connsiteX1995" fmla="*/ 11332 w 2830105"/>
                <a:gd name="connsiteY1995" fmla="*/ 1689539 h 1697494"/>
                <a:gd name="connsiteX1996" fmla="*/ 8498 w 2830105"/>
                <a:gd name="connsiteY1996" fmla="*/ 1689787 h 1697494"/>
                <a:gd name="connsiteX1997" fmla="*/ 5666 w 2830105"/>
                <a:gd name="connsiteY1997" fmla="*/ 1690020 h 1697494"/>
                <a:gd name="connsiteX1998" fmla="*/ 2832 w 2830105"/>
                <a:gd name="connsiteY1998" fmla="*/ 1690253 h 1697494"/>
                <a:gd name="connsiteX1999" fmla="*/ 0 w 2830105"/>
                <a:gd name="connsiteY1999" fmla="*/ 1690486 h 169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</a:cxnLst>
              <a:rect l="l" t="t" r="r" b="b"/>
              <a:pathLst>
                <a:path w="2830105" h="1697494">
                  <a:moveTo>
                    <a:pt x="0" y="1697494"/>
                  </a:moveTo>
                  <a:lnTo>
                    <a:pt x="2832" y="1697494"/>
                  </a:lnTo>
                  <a:lnTo>
                    <a:pt x="5666" y="1697494"/>
                  </a:lnTo>
                  <a:lnTo>
                    <a:pt x="8498" y="1697494"/>
                  </a:lnTo>
                  <a:lnTo>
                    <a:pt x="11332" y="1697494"/>
                  </a:lnTo>
                  <a:lnTo>
                    <a:pt x="14164" y="1697494"/>
                  </a:lnTo>
                  <a:lnTo>
                    <a:pt x="16998" y="1697494"/>
                  </a:lnTo>
                  <a:lnTo>
                    <a:pt x="19830" y="1697494"/>
                  </a:lnTo>
                  <a:lnTo>
                    <a:pt x="22664" y="1697494"/>
                  </a:lnTo>
                  <a:lnTo>
                    <a:pt x="25496" y="1697494"/>
                  </a:lnTo>
                  <a:lnTo>
                    <a:pt x="28330" y="1697494"/>
                  </a:lnTo>
                  <a:lnTo>
                    <a:pt x="31162" y="1697494"/>
                  </a:lnTo>
                  <a:lnTo>
                    <a:pt x="33996" y="1697494"/>
                  </a:lnTo>
                  <a:lnTo>
                    <a:pt x="36828" y="1697494"/>
                  </a:lnTo>
                  <a:lnTo>
                    <a:pt x="39662" y="1697494"/>
                  </a:lnTo>
                  <a:lnTo>
                    <a:pt x="42494" y="1697494"/>
                  </a:lnTo>
                  <a:lnTo>
                    <a:pt x="45326" y="1697494"/>
                  </a:lnTo>
                  <a:lnTo>
                    <a:pt x="48160" y="1697494"/>
                  </a:lnTo>
                  <a:lnTo>
                    <a:pt x="50992" y="1697494"/>
                  </a:lnTo>
                  <a:lnTo>
                    <a:pt x="53826" y="1697494"/>
                  </a:lnTo>
                  <a:lnTo>
                    <a:pt x="56658" y="1697494"/>
                  </a:lnTo>
                  <a:lnTo>
                    <a:pt x="59492" y="1697494"/>
                  </a:lnTo>
                  <a:lnTo>
                    <a:pt x="62324" y="1697494"/>
                  </a:lnTo>
                  <a:lnTo>
                    <a:pt x="65158" y="1697494"/>
                  </a:lnTo>
                  <a:lnTo>
                    <a:pt x="67990" y="1697494"/>
                  </a:lnTo>
                  <a:lnTo>
                    <a:pt x="70824" y="1697494"/>
                  </a:lnTo>
                  <a:lnTo>
                    <a:pt x="73656" y="1697494"/>
                  </a:lnTo>
                  <a:lnTo>
                    <a:pt x="76490" y="1697494"/>
                  </a:lnTo>
                  <a:lnTo>
                    <a:pt x="79322" y="1697494"/>
                  </a:lnTo>
                  <a:lnTo>
                    <a:pt x="82155" y="1697494"/>
                  </a:lnTo>
                  <a:lnTo>
                    <a:pt x="84988" y="1697494"/>
                  </a:lnTo>
                  <a:lnTo>
                    <a:pt x="87821" y="1697494"/>
                  </a:lnTo>
                  <a:lnTo>
                    <a:pt x="90654" y="1697494"/>
                  </a:lnTo>
                  <a:lnTo>
                    <a:pt x="93487" y="1697494"/>
                  </a:lnTo>
                  <a:lnTo>
                    <a:pt x="96320" y="1697494"/>
                  </a:lnTo>
                  <a:lnTo>
                    <a:pt x="99153" y="1697494"/>
                  </a:lnTo>
                  <a:lnTo>
                    <a:pt x="101986" y="1697494"/>
                  </a:lnTo>
                  <a:lnTo>
                    <a:pt x="104819" y="1697494"/>
                  </a:lnTo>
                  <a:lnTo>
                    <a:pt x="107651" y="1697494"/>
                  </a:lnTo>
                  <a:lnTo>
                    <a:pt x="110484" y="1697494"/>
                  </a:lnTo>
                  <a:lnTo>
                    <a:pt x="113317" y="1697494"/>
                  </a:lnTo>
                  <a:lnTo>
                    <a:pt x="116150" y="1697494"/>
                  </a:lnTo>
                  <a:lnTo>
                    <a:pt x="118983" y="1697494"/>
                  </a:lnTo>
                  <a:lnTo>
                    <a:pt x="121816" y="1697494"/>
                  </a:lnTo>
                  <a:lnTo>
                    <a:pt x="124649" y="1697494"/>
                  </a:lnTo>
                  <a:lnTo>
                    <a:pt x="127482" y="1697494"/>
                  </a:lnTo>
                  <a:lnTo>
                    <a:pt x="130315" y="1697494"/>
                  </a:lnTo>
                  <a:lnTo>
                    <a:pt x="133147" y="1697494"/>
                  </a:lnTo>
                  <a:lnTo>
                    <a:pt x="135981" y="1697494"/>
                  </a:lnTo>
                  <a:lnTo>
                    <a:pt x="138813" y="1697494"/>
                  </a:lnTo>
                  <a:lnTo>
                    <a:pt x="141647" y="1697494"/>
                  </a:lnTo>
                  <a:lnTo>
                    <a:pt x="144479" y="1697494"/>
                  </a:lnTo>
                  <a:lnTo>
                    <a:pt x="147313" y="1697494"/>
                  </a:lnTo>
                  <a:lnTo>
                    <a:pt x="150145" y="1697494"/>
                  </a:lnTo>
                  <a:lnTo>
                    <a:pt x="152979" y="1697494"/>
                  </a:lnTo>
                  <a:lnTo>
                    <a:pt x="155811" y="1697494"/>
                  </a:lnTo>
                  <a:lnTo>
                    <a:pt x="158645" y="1697494"/>
                  </a:lnTo>
                  <a:lnTo>
                    <a:pt x="161477" y="1697494"/>
                  </a:lnTo>
                  <a:lnTo>
                    <a:pt x="164311" y="1697494"/>
                  </a:lnTo>
                  <a:lnTo>
                    <a:pt x="167143" y="1697494"/>
                  </a:lnTo>
                  <a:lnTo>
                    <a:pt x="169975" y="1697494"/>
                  </a:lnTo>
                  <a:lnTo>
                    <a:pt x="172809" y="1697494"/>
                  </a:lnTo>
                  <a:lnTo>
                    <a:pt x="175641" y="1697494"/>
                  </a:lnTo>
                  <a:lnTo>
                    <a:pt x="178475" y="1697494"/>
                  </a:lnTo>
                  <a:lnTo>
                    <a:pt x="181307" y="1697494"/>
                  </a:lnTo>
                  <a:lnTo>
                    <a:pt x="184141" y="1697494"/>
                  </a:lnTo>
                  <a:lnTo>
                    <a:pt x="186973" y="1697494"/>
                  </a:lnTo>
                  <a:lnTo>
                    <a:pt x="189807" y="1697494"/>
                  </a:lnTo>
                  <a:lnTo>
                    <a:pt x="192639" y="1697494"/>
                  </a:lnTo>
                  <a:lnTo>
                    <a:pt x="195473" y="1697494"/>
                  </a:lnTo>
                  <a:lnTo>
                    <a:pt x="198305" y="1697494"/>
                  </a:lnTo>
                  <a:lnTo>
                    <a:pt x="201139" y="1697494"/>
                  </a:lnTo>
                  <a:lnTo>
                    <a:pt x="203971" y="1697494"/>
                  </a:lnTo>
                  <a:lnTo>
                    <a:pt x="206805" y="1697494"/>
                  </a:lnTo>
                  <a:lnTo>
                    <a:pt x="209637" y="1697494"/>
                  </a:lnTo>
                  <a:lnTo>
                    <a:pt x="212471" y="1697494"/>
                  </a:lnTo>
                  <a:lnTo>
                    <a:pt x="215303" y="1697494"/>
                  </a:lnTo>
                  <a:lnTo>
                    <a:pt x="218137" y="1697494"/>
                  </a:lnTo>
                  <a:lnTo>
                    <a:pt x="220969" y="1697494"/>
                  </a:lnTo>
                  <a:lnTo>
                    <a:pt x="223803" y="1697494"/>
                  </a:lnTo>
                  <a:lnTo>
                    <a:pt x="226635" y="1697494"/>
                  </a:lnTo>
                  <a:lnTo>
                    <a:pt x="229469" y="1697494"/>
                  </a:lnTo>
                  <a:lnTo>
                    <a:pt x="232301" y="1697494"/>
                  </a:lnTo>
                  <a:lnTo>
                    <a:pt x="235133" y="1697494"/>
                  </a:lnTo>
                  <a:lnTo>
                    <a:pt x="237967" y="1697494"/>
                  </a:lnTo>
                  <a:lnTo>
                    <a:pt x="240799" y="1697494"/>
                  </a:lnTo>
                  <a:lnTo>
                    <a:pt x="243633" y="1697494"/>
                  </a:lnTo>
                  <a:lnTo>
                    <a:pt x="246465" y="1697494"/>
                  </a:lnTo>
                  <a:lnTo>
                    <a:pt x="249299" y="1697494"/>
                  </a:lnTo>
                  <a:lnTo>
                    <a:pt x="252131" y="1697494"/>
                  </a:lnTo>
                  <a:lnTo>
                    <a:pt x="254965" y="1697494"/>
                  </a:lnTo>
                  <a:lnTo>
                    <a:pt x="257797" y="1697494"/>
                  </a:lnTo>
                  <a:lnTo>
                    <a:pt x="260630" y="1697494"/>
                  </a:lnTo>
                  <a:lnTo>
                    <a:pt x="263463" y="1697494"/>
                  </a:lnTo>
                  <a:lnTo>
                    <a:pt x="266296" y="1697494"/>
                  </a:lnTo>
                  <a:lnTo>
                    <a:pt x="269129" y="1697494"/>
                  </a:lnTo>
                  <a:lnTo>
                    <a:pt x="271962" y="1697494"/>
                  </a:lnTo>
                  <a:lnTo>
                    <a:pt x="274795" y="1697494"/>
                  </a:lnTo>
                  <a:lnTo>
                    <a:pt x="277628" y="1697494"/>
                  </a:lnTo>
                  <a:lnTo>
                    <a:pt x="280461" y="1697494"/>
                  </a:lnTo>
                  <a:lnTo>
                    <a:pt x="283294" y="1697494"/>
                  </a:lnTo>
                  <a:lnTo>
                    <a:pt x="286126" y="1697494"/>
                  </a:lnTo>
                  <a:lnTo>
                    <a:pt x="288960" y="1697494"/>
                  </a:lnTo>
                  <a:lnTo>
                    <a:pt x="291792" y="1697494"/>
                  </a:lnTo>
                  <a:lnTo>
                    <a:pt x="294626" y="1697494"/>
                  </a:lnTo>
                  <a:lnTo>
                    <a:pt x="297458" y="1697494"/>
                  </a:lnTo>
                  <a:lnTo>
                    <a:pt x="300291" y="1697494"/>
                  </a:lnTo>
                  <a:lnTo>
                    <a:pt x="303124" y="1697494"/>
                  </a:lnTo>
                  <a:lnTo>
                    <a:pt x="305957" y="1697494"/>
                  </a:lnTo>
                  <a:lnTo>
                    <a:pt x="308790" y="1697494"/>
                  </a:lnTo>
                  <a:lnTo>
                    <a:pt x="311622" y="1697494"/>
                  </a:lnTo>
                  <a:lnTo>
                    <a:pt x="314456" y="1697494"/>
                  </a:lnTo>
                  <a:lnTo>
                    <a:pt x="317288" y="1697494"/>
                  </a:lnTo>
                  <a:lnTo>
                    <a:pt x="320122" y="1697494"/>
                  </a:lnTo>
                  <a:lnTo>
                    <a:pt x="322954" y="1697494"/>
                  </a:lnTo>
                  <a:lnTo>
                    <a:pt x="325788" y="1697494"/>
                  </a:lnTo>
                  <a:lnTo>
                    <a:pt x="328620" y="1697494"/>
                  </a:lnTo>
                  <a:lnTo>
                    <a:pt x="331454" y="1697494"/>
                  </a:lnTo>
                  <a:lnTo>
                    <a:pt x="334286" y="1697494"/>
                  </a:lnTo>
                  <a:lnTo>
                    <a:pt x="337120" y="1697494"/>
                  </a:lnTo>
                  <a:lnTo>
                    <a:pt x="339952" y="1697494"/>
                  </a:lnTo>
                  <a:lnTo>
                    <a:pt x="342786" y="1697494"/>
                  </a:lnTo>
                  <a:lnTo>
                    <a:pt x="345618" y="1697494"/>
                  </a:lnTo>
                  <a:lnTo>
                    <a:pt x="348452" y="1697494"/>
                  </a:lnTo>
                  <a:lnTo>
                    <a:pt x="351284" y="1697494"/>
                  </a:lnTo>
                  <a:lnTo>
                    <a:pt x="354118" y="1697494"/>
                  </a:lnTo>
                  <a:lnTo>
                    <a:pt x="356950" y="1697494"/>
                  </a:lnTo>
                  <a:lnTo>
                    <a:pt x="359782" y="1697494"/>
                  </a:lnTo>
                  <a:lnTo>
                    <a:pt x="362616" y="1697494"/>
                  </a:lnTo>
                  <a:lnTo>
                    <a:pt x="365448" y="1697494"/>
                  </a:lnTo>
                  <a:lnTo>
                    <a:pt x="368282" y="1697494"/>
                  </a:lnTo>
                  <a:lnTo>
                    <a:pt x="371114" y="1697494"/>
                  </a:lnTo>
                  <a:lnTo>
                    <a:pt x="373948" y="1697494"/>
                  </a:lnTo>
                  <a:lnTo>
                    <a:pt x="376780" y="1697494"/>
                  </a:lnTo>
                  <a:lnTo>
                    <a:pt x="379614" y="1697494"/>
                  </a:lnTo>
                  <a:lnTo>
                    <a:pt x="382446" y="1697494"/>
                  </a:lnTo>
                  <a:lnTo>
                    <a:pt x="385280" y="1697494"/>
                  </a:lnTo>
                  <a:lnTo>
                    <a:pt x="388112" y="1697494"/>
                  </a:lnTo>
                  <a:lnTo>
                    <a:pt x="390946" y="1697494"/>
                  </a:lnTo>
                  <a:lnTo>
                    <a:pt x="393778" y="1697494"/>
                  </a:lnTo>
                  <a:lnTo>
                    <a:pt x="396612" y="1697494"/>
                  </a:lnTo>
                  <a:lnTo>
                    <a:pt x="399444" y="1697494"/>
                  </a:lnTo>
                  <a:lnTo>
                    <a:pt x="402278" y="1697494"/>
                  </a:lnTo>
                  <a:lnTo>
                    <a:pt x="405110" y="1697494"/>
                  </a:lnTo>
                  <a:lnTo>
                    <a:pt x="407944" y="1697494"/>
                  </a:lnTo>
                  <a:lnTo>
                    <a:pt x="410776" y="1697494"/>
                  </a:lnTo>
                  <a:lnTo>
                    <a:pt x="413609" y="1697494"/>
                  </a:lnTo>
                  <a:lnTo>
                    <a:pt x="416442" y="1697494"/>
                  </a:lnTo>
                  <a:lnTo>
                    <a:pt x="419275" y="1697494"/>
                  </a:lnTo>
                  <a:lnTo>
                    <a:pt x="422108" y="1697494"/>
                  </a:lnTo>
                  <a:lnTo>
                    <a:pt x="424940" y="1697494"/>
                  </a:lnTo>
                  <a:lnTo>
                    <a:pt x="427774" y="1697494"/>
                  </a:lnTo>
                  <a:lnTo>
                    <a:pt x="430606" y="1697494"/>
                  </a:lnTo>
                  <a:lnTo>
                    <a:pt x="433440" y="1697494"/>
                  </a:lnTo>
                  <a:lnTo>
                    <a:pt x="436272" y="1697494"/>
                  </a:lnTo>
                  <a:lnTo>
                    <a:pt x="439105" y="1697494"/>
                  </a:lnTo>
                  <a:lnTo>
                    <a:pt x="441938" y="1697494"/>
                  </a:lnTo>
                  <a:lnTo>
                    <a:pt x="444771" y="1697494"/>
                  </a:lnTo>
                  <a:lnTo>
                    <a:pt x="447604" y="1697494"/>
                  </a:lnTo>
                  <a:lnTo>
                    <a:pt x="450437" y="1697494"/>
                  </a:lnTo>
                  <a:lnTo>
                    <a:pt x="453270" y="1697494"/>
                  </a:lnTo>
                  <a:lnTo>
                    <a:pt x="456103" y="1697494"/>
                  </a:lnTo>
                  <a:lnTo>
                    <a:pt x="458936" y="1697494"/>
                  </a:lnTo>
                  <a:lnTo>
                    <a:pt x="461769" y="1697494"/>
                  </a:lnTo>
                  <a:lnTo>
                    <a:pt x="464601" y="1697494"/>
                  </a:lnTo>
                  <a:lnTo>
                    <a:pt x="467435" y="1697494"/>
                  </a:lnTo>
                  <a:lnTo>
                    <a:pt x="470267" y="1697494"/>
                  </a:lnTo>
                  <a:lnTo>
                    <a:pt x="473101" y="1697494"/>
                  </a:lnTo>
                  <a:lnTo>
                    <a:pt x="475933" y="1697494"/>
                  </a:lnTo>
                  <a:lnTo>
                    <a:pt x="478767" y="1697494"/>
                  </a:lnTo>
                  <a:lnTo>
                    <a:pt x="481599" y="1697494"/>
                  </a:lnTo>
                  <a:lnTo>
                    <a:pt x="484433" y="1697494"/>
                  </a:lnTo>
                  <a:lnTo>
                    <a:pt x="487265" y="1697494"/>
                  </a:lnTo>
                  <a:lnTo>
                    <a:pt x="490097" y="1697494"/>
                  </a:lnTo>
                  <a:lnTo>
                    <a:pt x="492931" y="1697494"/>
                  </a:lnTo>
                  <a:lnTo>
                    <a:pt x="495763" y="1697494"/>
                  </a:lnTo>
                  <a:lnTo>
                    <a:pt x="498597" y="1697494"/>
                  </a:lnTo>
                  <a:lnTo>
                    <a:pt x="501429" y="1697494"/>
                  </a:lnTo>
                  <a:lnTo>
                    <a:pt x="504263" y="1697494"/>
                  </a:lnTo>
                  <a:lnTo>
                    <a:pt x="507095" y="1697494"/>
                  </a:lnTo>
                  <a:lnTo>
                    <a:pt x="509929" y="1697494"/>
                  </a:lnTo>
                  <a:lnTo>
                    <a:pt x="512761" y="1697494"/>
                  </a:lnTo>
                  <a:lnTo>
                    <a:pt x="515595" y="1697494"/>
                  </a:lnTo>
                  <a:lnTo>
                    <a:pt x="518427" y="1697494"/>
                  </a:lnTo>
                  <a:lnTo>
                    <a:pt x="521261" y="1697494"/>
                  </a:lnTo>
                  <a:lnTo>
                    <a:pt x="524093" y="1697494"/>
                  </a:lnTo>
                  <a:lnTo>
                    <a:pt x="526927" y="1697494"/>
                  </a:lnTo>
                  <a:lnTo>
                    <a:pt x="529759" y="1697494"/>
                  </a:lnTo>
                  <a:lnTo>
                    <a:pt x="532593" y="1697494"/>
                  </a:lnTo>
                  <a:lnTo>
                    <a:pt x="535425" y="1697494"/>
                  </a:lnTo>
                  <a:lnTo>
                    <a:pt x="538259" y="1697494"/>
                  </a:lnTo>
                  <a:lnTo>
                    <a:pt x="541091" y="1697494"/>
                  </a:lnTo>
                  <a:lnTo>
                    <a:pt x="543925" y="1697494"/>
                  </a:lnTo>
                  <a:lnTo>
                    <a:pt x="546757" y="1697494"/>
                  </a:lnTo>
                  <a:lnTo>
                    <a:pt x="549589" y="1697494"/>
                  </a:lnTo>
                  <a:lnTo>
                    <a:pt x="552423" y="1697494"/>
                  </a:lnTo>
                  <a:lnTo>
                    <a:pt x="555255" y="1697494"/>
                  </a:lnTo>
                  <a:lnTo>
                    <a:pt x="558089" y="1697494"/>
                  </a:lnTo>
                  <a:lnTo>
                    <a:pt x="560921" y="1697494"/>
                  </a:lnTo>
                  <a:lnTo>
                    <a:pt x="563755" y="1697494"/>
                  </a:lnTo>
                  <a:lnTo>
                    <a:pt x="566587" y="1697494"/>
                  </a:lnTo>
                  <a:lnTo>
                    <a:pt x="569421" y="1697494"/>
                  </a:lnTo>
                  <a:lnTo>
                    <a:pt x="572253" y="1697494"/>
                  </a:lnTo>
                  <a:lnTo>
                    <a:pt x="575087" y="1697494"/>
                  </a:lnTo>
                  <a:lnTo>
                    <a:pt x="577919" y="1697494"/>
                  </a:lnTo>
                  <a:lnTo>
                    <a:pt x="580753" y="1697494"/>
                  </a:lnTo>
                  <a:lnTo>
                    <a:pt x="583585" y="1697494"/>
                  </a:lnTo>
                  <a:lnTo>
                    <a:pt x="586419" y="1697494"/>
                  </a:lnTo>
                  <a:lnTo>
                    <a:pt x="589251" y="1697494"/>
                  </a:lnTo>
                  <a:lnTo>
                    <a:pt x="592084" y="1697494"/>
                  </a:lnTo>
                  <a:lnTo>
                    <a:pt x="594917" y="1697494"/>
                  </a:lnTo>
                  <a:lnTo>
                    <a:pt x="597750" y="1697494"/>
                  </a:lnTo>
                  <a:lnTo>
                    <a:pt x="600583" y="1697494"/>
                  </a:lnTo>
                  <a:lnTo>
                    <a:pt x="603416" y="1697494"/>
                  </a:lnTo>
                  <a:lnTo>
                    <a:pt x="606249" y="1697494"/>
                  </a:lnTo>
                  <a:lnTo>
                    <a:pt x="609082" y="1697494"/>
                  </a:lnTo>
                  <a:lnTo>
                    <a:pt x="611915" y="1697494"/>
                  </a:lnTo>
                  <a:lnTo>
                    <a:pt x="614747" y="1697494"/>
                  </a:lnTo>
                  <a:lnTo>
                    <a:pt x="617581" y="1697494"/>
                  </a:lnTo>
                  <a:lnTo>
                    <a:pt x="620413" y="1697494"/>
                  </a:lnTo>
                  <a:lnTo>
                    <a:pt x="623246" y="1697494"/>
                  </a:lnTo>
                  <a:lnTo>
                    <a:pt x="626079" y="1697494"/>
                  </a:lnTo>
                  <a:lnTo>
                    <a:pt x="628912" y="1697494"/>
                  </a:lnTo>
                  <a:lnTo>
                    <a:pt x="631745" y="1697494"/>
                  </a:lnTo>
                  <a:lnTo>
                    <a:pt x="634578" y="1697494"/>
                  </a:lnTo>
                  <a:lnTo>
                    <a:pt x="637411" y="1697494"/>
                  </a:lnTo>
                  <a:lnTo>
                    <a:pt x="640244" y="1697494"/>
                  </a:lnTo>
                  <a:lnTo>
                    <a:pt x="643077" y="1697494"/>
                  </a:lnTo>
                  <a:lnTo>
                    <a:pt x="645910" y="1697494"/>
                  </a:lnTo>
                  <a:lnTo>
                    <a:pt x="648742" y="1697494"/>
                  </a:lnTo>
                  <a:lnTo>
                    <a:pt x="651576" y="1697494"/>
                  </a:lnTo>
                  <a:lnTo>
                    <a:pt x="654408" y="1697494"/>
                  </a:lnTo>
                  <a:lnTo>
                    <a:pt x="657242" y="1697494"/>
                  </a:lnTo>
                  <a:lnTo>
                    <a:pt x="660074" y="1697494"/>
                  </a:lnTo>
                  <a:lnTo>
                    <a:pt x="662908" y="1697494"/>
                  </a:lnTo>
                  <a:lnTo>
                    <a:pt x="665740" y="1697494"/>
                  </a:lnTo>
                  <a:lnTo>
                    <a:pt x="668574" y="1697494"/>
                  </a:lnTo>
                  <a:lnTo>
                    <a:pt x="671406" y="1697494"/>
                  </a:lnTo>
                  <a:lnTo>
                    <a:pt x="674238" y="1697494"/>
                  </a:lnTo>
                  <a:lnTo>
                    <a:pt x="677072" y="1697494"/>
                  </a:lnTo>
                  <a:lnTo>
                    <a:pt x="679904" y="1697494"/>
                  </a:lnTo>
                  <a:lnTo>
                    <a:pt x="682738" y="1697494"/>
                  </a:lnTo>
                  <a:lnTo>
                    <a:pt x="685570" y="1697494"/>
                  </a:lnTo>
                  <a:lnTo>
                    <a:pt x="688404" y="1697494"/>
                  </a:lnTo>
                  <a:lnTo>
                    <a:pt x="691236" y="1697494"/>
                  </a:lnTo>
                  <a:lnTo>
                    <a:pt x="694070" y="1697494"/>
                  </a:lnTo>
                  <a:lnTo>
                    <a:pt x="696902" y="1697494"/>
                  </a:lnTo>
                  <a:lnTo>
                    <a:pt x="699736" y="1697494"/>
                  </a:lnTo>
                  <a:lnTo>
                    <a:pt x="702568" y="1697494"/>
                  </a:lnTo>
                  <a:lnTo>
                    <a:pt x="705402" y="1697494"/>
                  </a:lnTo>
                  <a:lnTo>
                    <a:pt x="708234" y="1697494"/>
                  </a:lnTo>
                  <a:lnTo>
                    <a:pt x="711068" y="1697494"/>
                  </a:lnTo>
                  <a:lnTo>
                    <a:pt x="713900" y="1697494"/>
                  </a:lnTo>
                  <a:lnTo>
                    <a:pt x="716734" y="1697494"/>
                  </a:lnTo>
                  <a:lnTo>
                    <a:pt x="719566" y="1697494"/>
                  </a:lnTo>
                  <a:lnTo>
                    <a:pt x="722400" y="1697494"/>
                  </a:lnTo>
                  <a:lnTo>
                    <a:pt x="725232" y="1697494"/>
                  </a:lnTo>
                  <a:lnTo>
                    <a:pt x="728066" y="1697494"/>
                  </a:lnTo>
                  <a:lnTo>
                    <a:pt x="730898" y="1697494"/>
                  </a:lnTo>
                  <a:lnTo>
                    <a:pt x="733732" y="1697494"/>
                  </a:lnTo>
                  <a:lnTo>
                    <a:pt x="736564" y="1697494"/>
                  </a:lnTo>
                  <a:lnTo>
                    <a:pt x="739396" y="1697494"/>
                  </a:lnTo>
                  <a:lnTo>
                    <a:pt x="742230" y="1697494"/>
                  </a:lnTo>
                  <a:lnTo>
                    <a:pt x="745062" y="1697494"/>
                  </a:lnTo>
                  <a:lnTo>
                    <a:pt x="747896" y="1697494"/>
                  </a:lnTo>
                  <a:lnTo>
                    <a:pt x="750728" y="1697494"/>
                  </a:lnTo>
                  <a:lnTo>
                    <a:pt x="753562" y="1697494"/>
                  </a:lnTo>
                  <a:lnTo>
                    <a:pt x="756394" y="1697494"/>
                  </a:lnTo>
                  <a:lnTo>
                    <a:pt x="759228" y="1697494"/>
                  </a:lnTo>
                  <a:lnTo>
                    <a:pt x="762060" y="1697494"/>
                  </a:lnTo>
                  <a:lnTo>
                    <a:pt x="764894" y="1697494"/>
                  </a:lnTo>
                  <a:lnTo>
                    <a:pt x="767726" y="1697494"/>
                  </a:lnTo>
                  <a:lnTo>
                    <a:pt x="770559" y="1697494"/>
                  </a:lnTo>
                  <a:lnTo>
                    <a:pt x="773392" y="1697494"/>
                  </a:lnTo>
                  <a:lnTo>
                    <a:pt x="776225" y="1697494"/>
                  </a:lnTo>
                  <a:lnTo>
                    <a:pt x="779058" y="1697494"/>
                  </a:lnTo>
                  <a:lnTo>
                    <a:pt x="781891" y="1697494"/>
                  </a:lnTo>
                  <a:lnTo>
                    <a:pt x="784724" y="1697494"/>
                  </a:lnTo>
                  <a:lnTo>
                    <a:pt x="787557" y="1697494"/>
                  </a:lnTo>
                  <a:lnTo>
                    <a:pt x="790390" y="1697494"/>
                  </a:lnTo>
                  <a:lnTo>
                    <a:pt x="793223" y="1697494"/>
                  </a:lnTo>
                  <a:lnTo>
                    <a:pt x="796055" y="1697494"/>
                  </a:lnTo>
                  <a:lnTo>
                    <a:pt x="798889" y="1697494"/>
                  </a:lnTo>
                  <a:lnTo>
                    <a:pt x="801721" y="1697494"/>
                  </a:lnTo>
                  <a:lnTo>
                    <a:pt x="804554" y="1697494"/>
                  </a:lnTo>
                  <a:lnTo>
                    <a:pt x="807387" y="1697494"/>
                  </a:lnTo>
                  <a:lnTo>
                    <a:pt x="810220" y="1697494"/>
                  </a:lnTo>
                  <a:lnTo>
                    <a:pt x="813053" y="1697494"/>
                  </a:lnTo>
                  <a:lnTo>
                    <a:pt x="815886" y="1697494"/>
                  </a:lnTo>
                  <a:lnTo>
                    <a:pt x="818719" y="1697494"/>
                  </a:lnTo>
                  <a:lnTo>
                    <a:pt x="821551" y="1697494"/>
                  </a:lnTo>
                  <a:lnTo>
                    <a:pt x="824385" y="1697494"/>
                  </a:lnTo>
                  <a:lnTo>
                    <a:pt x="827217" y="1697494"/>
                  </a:lnTo>
                  <a:lnTo>
                    <a:pt x="830051" y="1697494"/>
                  </a:lnTo>
                  <a:lnTo>
                    <a:pt x="832883" y="1697494"/>
                  </a:lnTo>
                  <a:lnTo>
                    <a:pt x="835717" y="1697494"/>
                  </a:lnTo>
                  <a:lnTo>
                    <a:pt x="838549" y="1697494"/>
                  </a:lnTo>
                  <a:lnTo>
                    <a:pt x="841383" y="1697494"/>
                  </a:lnTo>
                  <a:lnTo>
                    <a:pt x="844215" y="1697494"/>
                  </a:lnTo>
                  <a:lnTo>
                    <a:pt x="847049" y="1697494"/>
                  </a:lnTo>
                  <a:lnTo>
                    <a:pt x="849881" y="1697494"/>
                  </a:lnTo>
                  <a:lnTo>
                    <a:pt x="852715" y="1697494"/>
                  </a:lnTo>
                  <a:lnTo>
                    <a:pt x="855547" y="1697494"/>
                  </a:lnTo>
                  <a:lnTo>
                    <a:pt x="858381" y="1697494"/>
                  </a:lnTo>
                  <a:lnTo>
                    <a:pt x="861213" y="1697494"/>
                  </a:lnTo>
                  <a:lnTo>
                    <a:pt x="864045" y="1697494"/>
                  </a:lnTo>
                  <a:lnTo>
                    <a:pt x="866879" y="1697494"/>
                  </a:lnTo>
                  <a:lnTo>
                    <a:pt x="869711" y="1697494"/>
                  </a:lnTo>
                  <a:lnTo>
                    <a:pt x="872545" y="1697494"/>
                  </a:lnTo>
                  <a:lnTo>
                    <a:pt x="875377" y="1697494"/>
                  </a:lnTo>
                  <a:lnTo>
                    <a:pt x="878211" y="1697494"/>
                  </a:lnTo>
                  <a:lnTo>
                    <a:pt x="881043" y="1697494"/>
                  </a:lnTo>
                  <a:lnTo>
                    <a:pt x="883877" y="1697494"/>
                  </a:lnTo>
                  <a:lnTo>
                    <a:pt x="886709" y="1697494"/>
                  </a:lnTo>
                  <a:lnTo>
                    <a:pt x="889543" y="1697494"/>
                  </a:lnTo>
                  <a:lnTo>
                    <a:pt x="892375" y="1697494"/>
                  </a:lnTo>
                  <a:lnTo>
                    <a:pt x="895209" y="1697494"/>
                  </a:lnTo>
                  <a:lnTo>
                    <a:pt x="898041" y="1697494"/>
                  </a:lnTo>
                  <a:lnTo>
                    <a:pt x="900875" y="1697494"/>
                  </a:lnTo>
                  <a:lnTo>
                    <a:pt x="903707" y="1697494"/>
                  </a:lnTo>
                  <a:lnTo>
                    <a:pt x="906541" y="1697494"/>
                  </a:lnTo>
                  <a:lnTo>
                    <a:pt x="909373" y="1697494"/>
                  </a:lnTo>
                  <a:lnTo>
                    <a:pt x="912207" y="1697494"/>
                  </a:lnTo>
                  <a:lnTo>
                    <a:pt x="915039" y="1697494"/>
                  </a:lnTo>
                  <a:lnTo>
                    <a:pt x="917873" y="1697494"/>
                  </a:lnTo>
                  <a:lnTo>
                    <a:pt x="920705" y="1697494"/>
                  </a:lnTo>
                  <a:lnTo>
                    <a:pt x="923538" y="1697494"/>
                  </a:lnTo>
                  <a:lnTo>
                    <a:pt x="926371" y="1697494"/>
                  </a:lnTo>
                  <a:lnTo>
                    <a:pt x="929203" y="1697494"/>
                  </a:lnTo>
                  <a:lnTo>
                    <a:pt x="932037" y="1697494"/>
                  </a:lnTo>
                  <a:lnTo>
                    <a:pt x="934869" y="1697494"/>
                  </a:lnTo>
                  <a:lnTo>
                    <a:pt x="937703" y="1697494"/>
                  </a:lnTo>
                  <a:lnTo>
                    <a:pt x="940535" y="1697494"/>
                  </a:lnTo>
                  <a:lnTo>
                    <a:pt x="943369" y="1697494"/>
                  </a:lnTo>
                  <a:lnTo>
                    <a:pt x="946198" y="1697494"/>
                  </a:lnTo>
                  <a:lnTo>
                    <a:pt x="949039" y="1697494"/>
                  </a:lnTo>
                  <a:lnTo>
                    <a:pt x="951865" y="1697494"/>
                  </a:lnTo>
                  <a:lnTo>
                    <a:pt x="954706" y="1697494"/>
                  </a:lnTo>
                  <a:lnTo>
                    <a:pt x="957533" y="1697494"/>
                  </a:lnTo>
                  <a:lnTo>
                    <a:pt x="960359" y="1697494"/>
                  </a:lnTo>
                  <a:lnTo>
                    <a:pt x="963200" y="1697494"/>
                  </a:lnTo>
                  <a:lnTo>
                    <a:pt x="966026" y="1697494"/>
                  </a:lnTo>
                  <a:lnTo>
                    <a:pt x="968867" y="1697494"/>
                  </a:lnTo>
                  <a:lnTo>
                    <a:pt x="971694" y="1697494"/>
                  </a:lnTo>
                  <a:lnTo>
                    <a:pt x="974535" y="1697494"/>
                  </a:lnTo>
                  <a:lnTo>
                    <a:pt x="977361" y="1697494"/>
                  </a:lnTo>
                  <a:lnTo>
                    <a:pt x="980202" y="1697494"/>
                  </a:lnTo>
                  <a:lnTo>
                    <a:pt x="983029" y="1697494"/>
                  </a:lnTo>
                  <a:lnTo>
                    <a:pt x="985870" y="1697494"/>
                  </a:lnTo>
                  <a:lnTo>
                    <a:pt x="988696" y="1697494"/>
                  </a:lnTo>
                  <a:lnTo>
                    <a:pt x="991523" y="1697494"/>
                  </a:lnTo>
                  <a:lnTo>
                    <a:pt x="994363" y="1697494"/>
                  </a:lnTo>
                  <a:lnTo>
                    <a:pt x="997190" y="1697494"/>
                  </a:lnTo>
                  <a:lnTo>
                    <a:pt x="1000031" y="1697494"/>
                  </a:lnTo>
                  <a:lnTo>
                    <a:pt x="1002857" y="1697494"/>
                  </a:lnTo>
                  <a:lnTo>
                    <a:pt x="1005698" y="1697494"/>
                  </a:lnTo>
                  <a:lnTo>
                    <a:pt x="1008525" y="1697494"/>
                  </a:lnTo>
                  <a:lnTo>
                    <a:pt x="1011366" y="1697494"/>
                  </a:lnTo>
                  <a:lnTo>
                    <a:pt x="1014192" y="1697494"/>
                  </a:lnTo>
                  <a:lnTo>
                    <a:pt x="1017019" y="1697494"/>
                  </a:lnTo>
                  <a:lnTo>
                    <a:pt x="1019859" y="1697494"/>
                  </a:lnTo>
                  <a:lnTo>
                    <a:pt x="1022686" y="1697494"/>
                  </a:lnTo>
                  <a:lnTo>
                    <a:pt x="1025527" y="1697494"/>
                  </a:lnTo>
                  <a:lnTo>
                    <a:pt x="1028353" y="1697494"/>
                  </a:lnTo>
                  <a:lnTo>
                    <a:pt x="1031194" y="1697494"/>
                  </a:lnTo>
                  <a:lnTo>
                    <a:pt x="1034021" y="1697494"/>
                  </a:lnTo>
                  <a:lnTo>
                    <a:pt x="1036862" y="1697494"/>
                  </a:lnTo>
                  <a:lnTo>
                    <a:pt x="1039688" y="1697494"/>
                  </a:lnTo>
                  <a:lnTo>
                    <a:pt x="1042515" y="1697494"/>
                  </a:lnTo>
                  <a:lnTo>
                    <a:pt x="1045355" y="1697494"/>
                  </a:lnTo>
                  <a:lnTo>
                    <a:pt x="1048182" y="1697494"/>
                  </a:lnTo>
                  <a:lnTo>
                    <a:pt x="1051023" y="1697494"/>
                  </a:lnTo>
                  <a:lnTo>
                    <a:pt x="1053849" y="1697494"/>
                  </a:lnTo>
                  <a:lnTo>
                    <a:pt x="1056690" y="1697494"/>
                  </a:lnTo>
                  <a:lnTo>
                    <a:pt x="1059517" y="1697494"/>
                  </a:lnTo>
                  <a:lnTo>
                    <a:pt x="1062358" y="1697494"/>
                  </a:lnTo>
                  <a:lnTo>
                    <a:pt x="1065184" y="1697494"/>
                  </a:lnTo>
                  <a:lnTo>
                    <a:pt x="1068011" y="1697494"/>
                  </a:lnTo>
                  <a:lnTo>
                    <a:pt x="1070851" y="1697494"/>
                  </a:lnTo>
                  <a:lnTo>
                    <a:pt x="1073678" y="1697494"/>
                  </a:lnTo>
                  <a:lnTo>
                    <a:pt x="1076519" y="1697494"/>
                  </a:lnTo>
                  <a:lnTo>
                    <a:pt x="1079345" y="1697494"/>
                  </a:lnTo>
                  <a:lnTo>
                    <a:pt x="1082186" y="1697494"/>
                  </a:lnTo>
                  <a:lnTo>
                    <a:pt x="1085013" y="1697494"/>
                  </a:lnTo>
                  <a:lnTo>
                    <a:pt x="1087854" y="1697494"/>
                  </a:lnTo>
                  <a:lnTo>
                    <a:pt x="1090680" y="1697494"/>
                  </a:lnTo>
                  <a:lnTo>
                    <a:pt x="1093521" y="1697494"/>
                  </a:lnTo>
                  <a:lnTo>
                    <a:pt x="1096347" y="1697494"/>
                  </a:lnTo>
                  <a:lnTo>
                    <a:pt x="1099174" y="1697494"/>
                  </a:lnTo>
                  <a:lnTo>
                    <a:pt x="1102015" y="1697494"/>
                  </a:lnTo>
                  <a:lnTo>
                    <a:pt x="1104841" y="1697494"/>
                  </a:lnTo>
                  <a:lnTo>
                    <a:pt x="1107682" y="1697494"/>
                  </a:lnTo>
                  <a:lnTo>
                    <a:pt x="1110509" y="1697494"/>
                  </a:lnTo>
                  <a:lnTo>
                    <a:pt x="1113350" y="1697494"/>
                  </a:lnTo>
                  <a:lnTo>
                    <a:pt x="1116176" y="1697494"/>
                  </a:lnTo>
                  <a:lnTo>
                    <a:pt x="1119017" y="1697494"/>
                  </a:lnTo>
                  <a:lnTo>
                    <a:pt x="1121844" y="1697494"/>
                  </a:lnTo>
                  <a:lnTo>
                    <a:pt x="1124670" y="1697494"/>
                  </a:lnTo>
                  <a:lnTo>
                    <a:pt x="1127511" y="1697494"/>
                  </a:lnTo>
                  <a:lnTo>
                    <a:pt x="1130337" y="1697494"/>
                  </a:lnTo>
                  <a:lnTo>
                    <a:pt x="1133178" y="1697494"/>
                  </a:lnTo>
                  <a:lnTo>
                    <a:pt x="1136005" y="1697494"/>
                  </a:lnTo>
                  <a:lnTo>
                    <a:pt x="1138846" y="1697494"/>
                  </a:lnTo>
                  <a:lnTo>
                    <a:pt x="1141672" y="1697494"/>
                  </a:lnTo>
                  <a:lnTo>
                    <a:pt x="1144513" y="1697494"/>
                  </a:lnTo>
                  <a:lnTo>
                    <a:pt x="1147340" y="1697494"/>
                  </a:lnTo>
                  <a:lnTo>
                    <a:pt x="1150166" y="1697494"/>
                  </a:lnTo>
                  <a:lnTo>
                    <a:pt x="1153007" y="1697494"/>
                  </a:lnTo>
                  <a:lnTo>
                    <a:pt x="1155833" y="1697494"/>
                  </a:lnTo>
                  <a:lnTo>
                    <a:pt x="1158674" y="1697494"/>
                  </a:lnTo>
                  <a:lnTo>
                    <a:pt x="1161501" y="1697494"/>
                  </a:lnTo>
                  <a:lnTo>
                    <a:pt x="1164342" y="1697494"/>
                  </a:lnTo>
                  <a:lnTo>
                    <a:pt x="1167168" y="1697494"/>
                  </a:lnTo>
                  <a:lnTo>
                    <a:pt x="1170009" y="1697494"/>
                  </a:lnTo>
                  <a:lnTo>
                    <a:pt x="1172836" y="1697494"/>
                  </a:lnTo>
                  <a:lnTo>
                    <a:pt x="1175677" y="1697494"/>
                  </a:lnTo>
                  <a:lnTo>
                    <a:pt x="1178503" y="1697494"/>
                  </a:lnTo>
                  <a:lnTo>
                    <a:pt x="1181329" y="1697494"/>
                  </a:lnTo>
                  <a:lnTo>
                    <a:pt x="1184170" y="1697494"/>
                  </a:lnTo>
                  <a:lnTo>
                    <a:pt x="1186997" y="1697494"/>
                  </a:lnTo>
                  <a:lnTo>
                    <a:pt x="1189838" y="1697494"/>
                  </a:lnTo>
                  <a:lnTo>
                    <a:pt x="1192664" y="1697494"/>
                  </a:lnTo>
                  <a:lnTo>
                    <a:pt x="1195505" y="1697494"/>
                  </a:lnTo>
                  <a:lnTo>
                    <a:pt x="1198332" y="1697494"/>
                  </a:lnTo>
                  <a:lnTo>
                    <a:pt x="1201173" y="1697494"/>
                  </a:lnTo>
                  <a:lnTo>
                    <a:pt x="1203999" y="1697494"/>
                  </a:lnTo>
                  <a:lnTo>
                    <a:pt x="1206825" y="1697494"/>
                  </a:lnTo>
                  <a:lnTo>
                    <a:pt x="1209666" y="1697494"/>
                  </a:lnTo>
                  <a:lnTo>
                    <a:pt x="1212493" y="1697494"/>
                  </a:lnTo>
                  <a:lnTo>
                    <a:pt x="1215334" y="1697494"/>
                  </a:lnTo>
                  <a:lnTo>
                    <a:pt x="1218160" y="1697494"/>
                  </a:lnTo>
                  <a:lnTo>
                    <a:pt x="1221001" y="1697494"/>
                  </a:lnTo>
                  <a:lnTo>
                    <a:pt x="1223828" y="1697494"/>
                  </a:lnTo>
                  <a:lnTo>
                    <a:pt x="1226669" y="1697494"/>
                  </a:lnTo>
                  <a:lnTo>
                    <a:pt x="1229495" y="1697494"/>
                  </a:lnTo>
                  <a:lnTo>
                    <a:pt x="1232321" y="1697494"/>
                  </a:lnTo>
                  <a:lnTo>
                    <a:pt x="1235162" y="1697494"/>
                  </a:lnTo>
                  <a:lnTo>
                    <a:pt x="1237989" y="1697494"/>
                  </a:lnTo>
                  <a:lnTo>
                    <a:pt x="1240830" y="1697494"/>
                  </a:lnTo>
                  <a:lnTo>
                    <a:pt x="1243656" y="1697494"/>
                  </a:lnTo>
                  <a:lnTo>
                    <a:pt x="1246497" y="1697494"/>
                  </a:lnTo>
                  <a:lnTo>
                    <a:pt x="1249324" y="1697494"/>
                  </a:lnTo>
                  <a:lnTo>
                    <a:pt x="1252165" y="1697494"/>
                  </a:lnTo>
                  <a:lnTo>
                    <a:pt x="1254991" y="1697494"/>
                  </a:lnTo>
                  <a:lnTo>
                    <a:pt x="1257817" y="1697494"/>
                  </a:lnTo>
                  <a:lnTo>
                    <a:pt x="1260658" y="1697494"/>
                  </a:lnTo>
                  <a:lnTo>
                    <a:pt x="1263485" y="1697494"/>
                  </a:lnTo>
                  <a:lnTo>
                    <a:pt x="1266326" y="1697494"/>
                  </a:lnTo>
                  <a:lnTo>
                    <a:pt x="1269152" y="1697494"/>
                  </a:lnTo>
                  <a:lnTo>
                    <a:pt x="1271993" y="1697494"/>
                  </a:lnTo>
                  <a:lnTo>
                    <a:pt x="1274820" y="1697494"/>
                  </a:lnTo>
                  <a:lnTo>
                    <a:pt x="1277661" y="1697494"/>
                  </a:lnTo>
                  <a:lnTo>
                    <a:pt x="1280487" y="1697494"/>
                  </a:lnTo>
                  <a:lnTo>
                    <a:pt x="1283328" y="1697494"/>
                  </a:lnTo>
                  <a:lnTo>
                    <a:pt x="1286154" y="1697494"/>
                  </a:lnTo>
                  <a:lnTo>
                    <a:pt x="1288981" y="1697494"/>
                  </a:lnTo>
                  <a:lnTo>
                    <a:pt x="1291822" y="1697494"/>
                  </a:lnTo>
                  <a:lnTo>
                    <a:pt x="1294648" y="1697494"/>
                  </a:lnTo>
                  <a:lnTo>
                    <a:pt x="1297489" y="1697494"/>
                  </a:lnTo>
                  <a:lnTo>
                    <a:pt x="1300316" y="1697494"/>
                  </a:lnTo>
                  <a:lnTo>
                    <a:pt x="1303157" y="1697494"/>
                  </a:lnTo>
                  <a:lnTo>
                    <a:pt x="1305983" y="1697494"/>
                  </a:lnTo>
                  <a:lnTo>
                    <a:pt x="1308824" y="1697494"/>
                  </a:lnTo>
                  <a:lnTo>
                    <a:pt x="1311650" y="1697494"/>
                  </a:lnTo>
                  <a:lnTo>
                    <a:pt x="1314477" y="1697494"/>
                  </a:lnTo>
                  <a:lnTo>
                    <a:pt x="1317318" y="1697494"/>
                  </a:lnTo>
                  <a:lnTo>
                    <a:pt x="1320144" y="1697494"/>
                  </a:lnTo>
                  <a:lnTo>
                    <a:pt x="1322985" y="1697494"/>
                  </a:lnTo>
                  <a:lnTo>
                    <a:pt x="1325812" y="1697494"/>
                  </a:lnTo>
                  <a:lnTo>
                    <a:pt x="1328653" y="1697494"/>
                  </a:lnTo>
                  <a:lnTo>
                    <a:pt x="1331479" y="1697494"/>
                  </a:lnTo>
                  <a:lnTo>
                    <a:pt x="1334320" y="1697494"/>
                  </a:lnTo>
                  <a:lnTo>
                    <a:pt x="1337146" y="1697494"/>
                  </a:lnTo>
                  <a:lnTo>
                    <a:pt x="1339973" y="1697494"/>
                  </a:lnTo>
                  <a:lnTo>
                    <a:pt x="1342814" y="1697494"/>
                  </a:lnTo>
                  <a:lnTo>
                    <a:pt x="1345640" y="1697494"/>
                  </a:lnTo>
                  <a:lnTo>
                    <a:pt x="1348481" y="1697494"/>
                  </a:lnTo>
                  <a:lnTo>
                    <a:pt x="1351308" y="1697494"/>
                  </a:lnTo>
                  <a:lnTo>
                    <a:pt x="1354149" y="1697494"/>
                  </a:lnTo>
                  <a:lnTo>
                    <a:pt x="1356975" y="1697494"/>
                  </a:lnTo>
                  <a:lnTo>
                    <a:pt x="1359816" y="1697494"/>
                  </a:lnTo>
                  <a:lnTo>
                    <a:pt x="1362642" y="1697494"/>
                  </a:lnTo>
                  <a:lnTo>
                    <a:pt x="1365483" y="1697494"/>
                  </a:lnTo>
                  <a:lnTo>
                    <a:pt x="1368310" y="1697494"/>
                  </a:lnTo>
                  <a:lnTo>
                    <a:pt x="1371136" y="1697494"/>
                  </a:lnTo>
                  <a:lnTo>
                    <a:pt x="1373977" y="1697494"/>
                  </a:lnTo>
                  <a:lnTo>
                    <a:pt x="1376804" y="1697494"/>
                  </a:lnTo>
                  <a:lnTo>
                    <a:pt x="1379645" y="1697494"/>
                  </a:lnTo>
                  <a:lnTo>
                    <a:pt x="1382471" y="1697494"/>
                  </a:lnTo>
                  <a:lnTo>
                    <a:pt x="1385312" y="1697494"/>
                  </a:lnTo>
                  <a:lnTo>
                    <a:pt x="1388138" y="1697494"/>
                  </a:lnTo>
                  <a:lnTo>
                    <a:pt x="1390979" y="1697494"/>
                  </a:lnTo>
                  <a:lnTo>
                    <a:pt x="1393806" y="1697494"/>
                  </a:lnTo>
                  <a:lnTo>
                    <a:pt x="1396632" y="1697494"/>
                  </a:lnTo>
                  <a:lnTo>
                    <a:pt x="1399473" y="1697494"/>
                  </a:lnTo>
                  <a:lnTo>
                    <a:pt x="1402300" y="1697494"/>
                  </a:lnTo>
                  <a:lnTo>
                    <a:pt x="1405141" y="1697494"/>
                  </a:lnTo>
                  <a:lnTo>
                    <a:pt x="1407967" y="1697494"/>
                  </a:lnTo>
                  <a:lnTo>
                    <a:pt x="1410808" y="1697494"/>
                  </a:lnTo>
                  <a:lnTo>
                    <a:pt x="1413634" y="1697494"/>
                  </a:lnTo>
                  <a:lnTo>
                    <a:pt x="1416475" y="1697494"/>
                  </a:lnTo>
                  <a:lnTo>
                    <a:pt x="1419302" y="1697494"/>
                  </a:lnTo>
                  <a:lnTo>
                    <a:pt x="1422128" y="1697494"/>
                  </a:lnTo>
                  <a:lnTo>
                    <a:pt x="1424969" y="1697494"/>
                  </a:lnTo>
                  <a:lnTo>
                    <a:pt x="1427796" y="1697494"/>
                  </a:lnTo>
                  <a:lnTo>
                    <a:pt x="1430637" y="1697494"/>
                  </a:lnTo>
                  <a:lnTo>
                    <a:pt x="1433463" y="1697494"/>
                  </a:lnTo>
                  <a:lnTo>
                    <a:pt x="1436304" y="1697494"/>
                  </a:lnTo>
                  <a:lnTo>
                    <a:pt x="1439131" y="1697494"/>
                  </a:lnTo>
                  <a:lnTo>
                    <a:pt x="1441971" y="1697494"/>
                  </a:lnTo>
                  <a:lnTo>
                    <a:pt x="1444798" y="1697494"/>
                  </a:lnTo>
                  <a:lnTo>
                    <a:pt x="1447624" y="1697494"/>
                  </a:lnTo>
                  <a:lnTo>
                    <a:pt x="1450465" y="1697494"/>
                  </a:lnTo>
                  <a:lnTo>
                    <a:pt x="1453292" y="1697494"/>
                  </a:lnTo>
                  <a:lnTo>
                    <a:pt x="1456133" y="1697494"/>
                  </a:lnTo>
                  <a:lnTo>
                    <a:pt x="1458959" y="1697494"/>
                  </a:lnTo>
                  <a:lnTo>
                    <a:pt x="1461800" y="1697494"/>
                  </a:lnTo>
                  <a:lnTo>
                    <a:pt x="1464627" y="1697494"/>
                  </a:lnTo>
                  <a:lnTo>
                    <a:pt x="1467467" y="1697494"/>
                  </a:lnTo>
                  <a:lnTo>
                    <a:pt x="1470294" y="1697494"/>
                  </a:lnTo>
                  <a:lnTo>
                    <a:pt x="1473135" y="1697494"/>
                  </a:lnTo>
                  <a:lnTo>
                    <a:pt x="1475961" y="1697494"/>
                  </a:lnTo>
                  <a:lnTo>
                    <a:pt x="1478788" y="1697494"/>
                  </a:lnTo>
                  <a:lnTo>
                    <a:pt x="1481629" y="1697494"/>
                  </a:lnTo>
                  <a:lnTo>
                    <a:pt x="1484455" y="1697494"/>
                  </a:lnTo>
                  <a:lnTo>
                    <a:pt x="1487296" y="1697494"/>
                  </a:lnTo>
                  <a:lnTo>
                    <a:pt x="1490123" y="1697494"/>
                  </a:lnTo>
                  <a:lnTo>
                    <a:pt x="1492963" y="1697494"/>
                  </a:lnTo>
                  <a:lnTo>
                    <a:pt x="1495790" y="1697494"/>
                  </a:lnTo>
                  <a:lnTo>
                    <a:pt x="1498631" y="1697494"/>
                  </a:lnTo>
                  <a:lnTo>
                    <a:pt x="1501457" y="1697494"/>
                  </a:lnTo>
                  <a:lnTo>
                    <a:pt x="1504284" y="1697494"/>
                  </a:lnTo>
                  <a:lnTo>
                    <a:pt x="1507125" y="1697494"/>
                  </a:lnTo>
                  <a:lnTo>
                    <a:pt x="1509951" y="1697494"/>
                  </a:lnTo>
                  <a:lnTo>
                    <a:pt x="1512792" y="1697494"/>
                  </a:lnTo>
                  <a:lnTo>
                    <a:pt x="1515619" y="1697494"/>
                  </a:lnTo>
                  <a:lnTo>
                    <a:pt x="1518459" y="1697494"/>
                  </a:lnTo>
                  <a:lnTo>
                    <a:pt x="1521286" y="1697494"/>
                  </a:lnTo>
                  <a:lnTo>
                    <a:pt x="1524127" y="1697494"/>
                  </a:lnTo>
                  <a:lnTo>
                    <a:pt x="1526953" y="1697494"/>
                  </a:lnTo>
                  <a:lnTo>
                    <a:pt x="1529780" y="1697494"/>
                  </a:lnTo>
                  <a:lnTo>
                    <a:pt x="1532621" y="1697494"/>
                  </a:lnTo>
                  <a:lnTo>
                    <a:pt x="1535447" y="1697494"/>
                  </a:lnTo>
                  <a:lnTo>
                    <a:pt x="1538288" y="1697494"/>
                  </a:lnTo>
                  <a:lnTo>
                    <a:pt x="1541115" y="1697494"/>
                  </a:lnTo>
                  <a:lnTo>
                    <a:pt x="1543955" y="1697494"/>
                  </a:lnTo>
                  <a:lnTo>
                    <a:pt x="1546782" y="1697494"/>
                  </a:lnTo>
                  <a:lnTo>
                    <a:pt x="1549623" y="1697494"/>
                  </a:lnTo>
                  <a:lnTo>
                    <a:pt x="1552449" y="1697494"/>
                  </a:lnTo>
                  <a:lnTo>
                    <a:pt x="1555290" y="1697494"/>
                  </a:lnTo>
                  <a:lnTo>
                    <a:pt x="1558117" y="1697494"/>
                  </a:lnTo>
                  <a:lnTo>
                    <a:pt x="1560943" y="1697494"/>
                  </a:lnTo>
                  <a:lnTo>
                    <a:pt x="1563784" y="1697494"/>
                  </a:lnTo>
                  <a:lnTo>
                    <a:pt x="1566611" y="1697494"/>
                  </a:lnTo>
                  <a:lnTo>
                    <a:pt x="1569451" y="1697494"/>
                  </a:lnTo>
                  <a:lnTo>
                    <a:pt x="1572278" y="1697494"/>
                  </a:lnTo>
                  <a:lnTo>
                    <a:pt x="1575119" y="1697494"/>
                  </a:lnTo>
                  <a:lnTo>
                    <a:pt x="1577945" y="1697494"/>
                  </a:lnTo>
                  <a:lnTo>
                    <a:pt x="1580786" y="1697494"/>
                  </a:lnTo>
                  <a:lnTo>
                    <a:pt x="1583613" y="1697494"/>
                  </a:lnTo>
                  <a:lnTo>
                    <a:pt x="1586439" y="1697494"/>
                  </a:lnTo>
                  <a:lnTo>
                    <a:pt x="1589280" y="1697494"/>
                  </a:lnTo>
                  <a:lnTo>
                    <a:pt x="1592107" y="1697494"/>
                  </a:lnTo>
                  <a:lnTo>
                    <a:pt x="1594947" y="1697494"/>
                  </a:lnTo>
                  <a:lnTo>
                    <a:pt x="1597774" y="1697494"/>
                  </a:lnTo>
                  <a:lnTo>
                    <a:pt x="1600615" y="1697494"/>
                  </a:lnTo>
                  <a:lnTo>
                    <a:pt x="1603441" y="1697494"/>
                  </a:lnTo>
                  <a:lnTo>
                    <a:pt x="1606282" y="1697494"/>
                  </a:lnTo>
                  <a:lnTo>
                    <a:pt x="1609109" y="1697494"/>
                  </a:lnTo>
                  <a:lnTo>
                    <a:pt x="1611935" y="1697494"/>
                  </a:lnTo>
                  <a:lnTo>
                    <a:pt x="1614776" y="1697494"/>
                  </a:lnTo>
                  <a:lnTo>
                    <a:pt x="1617603" y="1697494"/>
                  </a:lnTo>
                  <a:lnTo>
                    <a:pt x="1620444" y="1697494"/>
                  </a:lnTo>
                  <a:lnTo>
                    <a:pt x="1623270" y="1697494"/>
                  </a:lnTo>
                  <a:lnTo>
                    <a:pt x="1626111" y="1697494"/>
                  </a:lnTo>
                  <a:lnTo>
                    <a:pt x="1628937" y="1697494"/>
                  </a:lnTo>
                  <a:lnTo>
                    <a:pt x="1631778" y="1697494"/>
                  </a:lnTo>
                  <a:lnTo>
                    <a:pt x="1634605" y="1697494"/>
                  </a:lnTo>
                  <a:lnTo>
                    <a:pt x="1637431" y="1697494"/>
                  </a:lnTo>
                  <a:lnTo>
                    <a:pt x="1640272" y="1697494"/>
                  </a:lnTo>
                  <a:lnTo>
                    <a:pt x="1643099" y="1697494"/>
                  </a:lnTo>
                  <a:lnTo>
                    <a:pt x="1645940" y="1697494"/>
                  </a:lnTo>
                  <a:lnTo>
                    <a:pt x="1648766" y="1697494"/>
                  </a:lnTo>
                  <a:lnTo>
                    <a:pt x="1651607" y="1697494"/>
                  </a:lnTo>
                  <a:lnTo>
                    <a:pt x="1654433" y="1697494"/>
                  </a:lnTo>
                  <a:lnTo>
                    <a:pt x="1657274" y="1697494"/>
                  </a:lnTo>
                  <a:lnTo>
                    <a:pt x="1660101" y="1697494"/>
                  </a:lnTo>
                  <a:lnTo>
                    <a:pt x="1662942" y="1697494"/>
                  </a:lnTo>
                  <a:lnTo>
                    <a:pt x="1665768" y="1697494"/>
                  </a:lnTo>
                  <a:lnTo>
                    <a:pt x="1668595" y="1697494"/>
                  </a:lnTo>
                  <a:lnTo>
                    <a:pt x="1671436" y="1697494"/>
                  </a:lnTo>
                  <a:lnTo>
                    <a:pt x="1674262" y="1697494"/>
                  </a:lnTo>
                  <a:lnTo>
                    <a:pt x="1677103" y="1697494"/>
                  </a:lnTo>
                  <a:lnTo>
                    <a:pt x="1679929" y="1697494"/>
                  </a:lnTo>
                  <a:lnTo>
                    <a:pt x="1682770" y="1697494"/>
                  </a:lnTo>
                  <a:lnTo>
                    <a:pt x="1685597" y="1697494"/>
                  </a:lnTo>
                  <a:lnTo>
                    <a:pt x="1688438" y="1697494"/>
                  </a:lnTo>
                  <a:lnTo>
                    <a:pt x="1691264" y="1697494"/>
                  </a:lnTo>
                  <a:lnTo>
                    <a:pt x="1694091" y="1697494"/>
                  </a:lnTo>
                  <a:lnTo>
                    <a:pt x="1696932" y="1697494"/>
                  </a:lnTo>
                  <a:lnTo>
                    <a:pt x="1699758" y="1697494"/>
                  </a:lnTo>
                  <a:lnTo>
                    <a:pt x="1702599" y="1697494"/>
                  </a:lnTo>
                  <a:lnTo>
                    <a:pt x="1705425" y="1697494"/>
                  </a:lnTo>
                  <a:lnTo>
                    <a:pt x="1708266" y="1697494"/>
                  </a:lnTo>
                  <a:lnTo>
                    <a:pt x="1711093" y="1697494"/>
                  </a:lnTo>
                  <a:lnTo>
                    <a:pt x="1713934" y="1697494"/>
                  </a:lnTo>
                  <a:lnTo>
                    <a:pt x="1716760" y="1697494"/>
                  </a:lnTo>
                  <a:lnTo>
                    <a:pt x="1719587" y="1697494"/>
                  </a:lnTo>
                  <a:lnTo>
                    <a:pt x="1722428" y="1697494"/>
                  </a:lnTo>
                  <a:lnTo>
                    <a:pt x="1725254" y="1697494"/>
                  </a:lnTo>
                  <a:lnTo>
                    <a:pt x="1728095" y="1697494"/>
                  </a:lnTo>
                  <a:lnTo>
                    <a:pt x="1730921" y="1697494"/>
                  </a:lnTo>
                  <a:lnTo>
                    <a:pt x="1733762" y="1697494"/>
                  </a:lnTo>
                  <a:lnTo>
                    <a:pt x="1736589" y="1697494"/>
                  </a:lnTo>
                  <a:lnTo>
                    <a:pt x="1739430" y="1697494"/>
                  </a:lnTo>
                  <a:lnTo>
                    <a:pt x="1742256" y="1697494"/>
                  </a:lnTo>
                  <a:lnTo>
                    <a:pt x="1745097" y="1697494"/>
                  </a:lnTo>
                  <a:lnTo>
                    <a:pt x="1747924" y="1697494"/>
                  </a:lnTo>
                  <a:lnTo>
                    <a:pt x="1750750" y="1697494"/>
                  </a:lnTo>
                  <a:lnTo>
                    <a:pt x="1753591" y="1697494"/>
                  </a:lnTo>
                  <a:lnTo>
                    <a:pt x="1756417" y="1697494"/>
                  </a:lnTo>
                  <a:lnTo>
                    <a:pt x="1759258" y="1697494"/>
                  </a:lnTo>
                  <a:lnTo>
                    <a:pt x="1762085" y="1697494"/>
                  </a:lnTo>
                  <a:lnTo>
                    <a:pt x="1764926" y="1697494"/>
                  </a:lnTo>
                  <a:lnTo>
                    <a:pt x="1767752" y="1697494"/>
                  </a:lnTo>
                  <a:lnTo>
                    <a:pt x="1770593" y="1697494"/>
                  </a:lnTo>
                  <a:lnTo>
                    <a:pt x="1773420" y="1697494"/>
                  </a:lnTo>
                  <a:lnTo>
                    <a:pt x="1776246" y="1697494"/>
                  </a:lnTo>
                  <a:lnTo>
                    <a:pt x="1779087" y="1697494"/>
                  </a:lnTo>
                  <a:lnTo>
                    <a:pt x="1781914" y="1697494"/>
                  </a:lnTo>
                  <a:lnTo>
                    <a:pt x="1784754" y="1697494"/>
                  </a:lnTo>
                  <a:lnTo>
                    <a:pt x="1787581" y="1697494"/>
                  </a:lnTo>
                  <a:lnTo>
                    <a:pt x="1790422" y="1697494"/>
                  </a:lnTo>
                  <a:lnTo>
                    <a:pt x="1793248" y="1697494"/>
                  </a:lnTo>
                  <a:lnTo>
                    <a:pt x="1796089" y="1697494"/>
                  </a:lnTo>
                  <a:lnTo>
                    <a:pt x="1798916" y="1697494"/>
                  </a:lnTo>
                  <a:lnTo>
                    <a:pt x="1801742" y="1697494"/>
                  </a:lnTo>
                  <a:lnTo>
                    <a:pt x="1804583" y="1697494"/>
                  </a:lnTo>
                  <a:lnTo>
                    <a:pt x="1807410" y="1697494"/>
                  </a:lnTo>
                  <a:lnTo>
                    <a:pt x="1810250" y="1697494"/>
                  </a:lnTo>
                  <a:lnTo>
                    <a:pt x="1813077" y="1697494"/>
                  </a:lnTo>
                  <a:lnTo>
                    <a:pt x="1815918" y="1697494"/>
                  </a:lnTo>
                  <a:lnTo>
                    <a:pt x="1818744" y="1697494"/>
                  </a:lnTo>
                  <a:lnTo>
                    <a:pt x="1821585" y="1697494"/>
                  </a:lnTo>
                  <a:lnTo>
                    <a:pt x="1824412" y="1697494"/>
                  </a:lnTo>
                  <a:lnTo>
                    <a:pt x="1827238" y="1697494"/>
                  </a:lnTo>
                  <a:lnTo>
                    <a:pt x="1830079" y="1697494"/>
                  </a:lnTo>
                  <a:lnTo>
                    <a:pt x="1832906" y="1697494"/>
                  </a:lnTo>
                  <a:lnTo>
                    <a:pt x="1835746" y="1697494"/>
                  </a:lnTo>
                  <a:lnTo>
                    <a:pt x="1838573" y="1697494"/>
                  </a:lnTo>
                  <a:lnTo>
                    <a:pt x="1841414" y="1697494"/>
                  </a:lnTo>
                  <a:lnTo>
                    <a:pt x="1844240" y="1697494"/>
                  </a:lnTo>
                  <a:lnTo>
                    <a:pt x="1847081" y="1697494"/>
                  </a:lnTo>
                  <a:lnTo>
                    <a:pt x="1849908" y="1697494"/>
                  </a:lnTo>
                  <a:lnTo>
                    <a:pt x="1852749" y="1697494"/>
                  </a:lnTo>
                  <a:lnTo>
                    <a:pt x="1855575" y="1697494"/>
                  </a:lnTo>
                  <a:lnTo>
                    <a:pt x="1858402" y="1697494"/>
                  </a:lnTo>
                  <a:lnTo>
                    <a:pt x="1861242" y="1697494"/>
                  </a:lnTo>
                  <a:lnTo>
                    <a:pt x="1864069" y="1697494"/>
                  </a:lnTo>
                  <a:lnTo>
                    <a:pt x="1866910" y="1697494"/>
                  </a:lnTo>
                  <a:lnTo>
                    <a:pt x="1869736" y="1697494"/>
                  </a:lnTo>
                  <a:lnTo>
                    <a:pt x="1872577" y="1697494"/>
                  </a:lnTo>
                  <a:lnTo>
                    <a:pt x="1875404" y="1697494"/>
                  </a:lnTo>
                  <a:lnTo>
                    <a:pt x="1878245" y="1697494"/>
                  </a:lnTo>
                  <a:lnTo>
                    <a:pt x="1881071" y="1697494"/>
                  </a:lnTo>
                  <a:lnTo>
                    <a:pt x="1883898" y="1697494"/>
                  </a:lnTo>
                  <a:lnTo>
                    <a:pt x="1886738" y="1697494"/>
                  </a:lnTo>
                  <a:lnTo>
                    <a:pt x="1889565" y="1697494"/>
                  </a:lnTo>
                  <a:lnTo>
                    <a:pt x="1892406" y="1697494"/>
                  </a:lnTo>
                  <a:lnTo>
                    <a:pt x="1895232" y="1697494"/>
                  </a:lnTo>
                  <a:lnTo>
                    <a:pt x="1898073" y="1697494"/>
                  </a:lnTo>
                  <a:lnTo>
                    <a:pt x="1900900" y="1697494"/>
                  </a:lnTo>
                  <a:lnTo>
                    <a:pt x="1903741" y="1697494"/>
                  </a:lnTo>
                  <a:lnTo>
                    <a:pt x="1906567" y="1697494"/>
                  </a:lnTo>
                  <a:lnTo>
                    <a:pt x="1909394" y="1697494"/>
                  </a:lnTo>
                  <a:lnTo>
                    <a:pt x="1912234" y="1697494"/>
                  </a:lnTo>
                  <a:lnTo>
                    <a:pt x="1915061" y="1697494"/>
                  </a:lnTo>
                  <a:lnTo>
                    <a:pt x="1917902" y="1697494"/>
                  </a:lnTo>
                  <a:lnTo>
                    <a:pt x="1920728" y="1697494"/>
                  </a:lnTo>
                  <a:lnTo>
                    <a:pt x="1923569" y="1697494"/>
                  </a:lnTo>
                  <a:lnTo>
                    <a:pt x="1926396" y="1697494"/>
                  </a:lnTo>
                  <a:lnTo>
                    <a:pt x="1929237" y="1697494"/>
                  </a:lnTo>
                  <a:lnTo>
                    <a:pt x="1932063" y="1697494"/>
                  </a:lnTo>
                  <a:lnTo>
                    <a:pt x="1934904" y="1697494"/>
                  </a:lnTo>
                  <a:lnTo>
                    <a:pt x="1937730" y="1697494"/>
                  </a:lnTo>
                  <a:lnTo>
                    <a:pt x="1940557" y="1697494"/>
                  </a:lnTo>
                  <a:lnTo>
                    <a:pt x="1943398" y="1697494"/>
                  </a:lnTo>
                  <a:lnTo>
                    <a:pt x="1946224" y="1697494"/>
                  </a:lnTo>
                  <a:lnTo>
                    <a:pt x="1949065" y="1697494"/>
                  </a:lnTo>
                  <a:lnTo>
                    <a:pt x="1951892" y="1697494"/>
                  </a:lnTo>
                  <a:lnTo>
                    <a:pt x="1954733" y="1697494"/>
                  </a:lnTo>
                  <a:lnTo>
                    <a:pt x="1957559" y="1697494"/>
                  </a:lnTo>
                  <a:lnTo>
                    <a:pt x="1960400" y="1697494"/>
                  </a:lnTo>
                  <a:lnTo>
                    <a:pt x="1963227" y="1697494"/>
                  </a:lnTo>
                  <a:lnTo>
                    <a:pt x="1966053" y="1697494"/>
                  </a:lnTo>
                  <a:lnTo>
                    <a:pt x="1968894" y="1697494"/>
                  </a:lnTo>
                  <a:lnTo>
                    <a:pt x="1971720" y="1697494"/>
                  </a:lnTo>
                  <a:lnTo>
                    <a:pt x="1974561" y="1697494"/>
                  </a:lnTo>
                  <a:lnTo>
                    <a:pt x="1977388" y="1697494"/>
                  </a:lnTo>
                  <a:lnTo>
                    <a:pt x="1980229" y="1697494"/>
                  </a:lnTo>
                  <a:lnTo>
                    <a:pt x="1983055" y="1697494"/>
                  </a:lnTo>
                  <a:lnTo>
                    <a:pt x="1985896" y="1697494"/>
                  </a:lnTo>
                  <a:lnTo>
                    <a:pt x="1988723" y="1697494"/>
                  </a:lnTo>
                  <a:lnTo>
                    <a:pt x="1991549" y="1697494"/>
                  </a:lnTo>
                  <a:lnTo>
                    <a:pt x="1994390" y="1697494"/>
                  </a:lnTo>
                  <a:lnTo>
                    <a:pt x="1997216" y="1697494"/>
                  </a:lnTo>
                  <a:lnTo>
                    <a:pt x="2000057" y="1697494"/>
                  </a:lnTo>
                  <a:lnTo>
                    <a:pt x="2002884" y="1697494"/>
                  </a:lnTo>
                  <a:lnTo>
                    <a:pt x="2005725" y="1697494"/>
                  </a:lnTo>
                  <a:lnTo>
                    <a:pt x="2008551" y="1697494"/>
                  </a:lnTo>
                  <a:lnTo>
                    <a:pt x="2011392" y="1697494"/>
                  </a:lnTo>
                  <a:lnTo>
                    <a:pt x="2014219" y="1697494"/>
                  </a:lnTo>
                  <a:lnTo>
                    <a:pt x="2017045" y="1697494"/>
                  </a:lnTo>
                  <a:lnTo>
                    <a:pt x="2019886" y="1697494"/>
                  </a:lnTo>
                  <a:lnTo>
                    <a:pt x="2022712" y="1697494"/>
                  </a:lnTo>
                  <a:lnTo>
                    <a:pt x="2025553" y="1697494"/>
                  </a:lnTo>
                  <a:lnTo>
                    <a:pt x="2028380" y="1697494"/>
                  </a:lnTo>
                  <a:lnTo>
                    <a:pt x="2031221" y="1697494"/>
                  </a:lnTo>
                  <a:lnTo>
                    <a:pt x="2034047" y="1697494"/>
                  </a:lnTo>
                  <a:lnTo>
                    <a:pt x="2036888" y="1697494"/>
                  </a:lnTo>
                  <a:lnTo>
                    <a:pt x="2039715" y="1697494"/>
                  </a:lnTo>
                  <a:lnTo>
                    <a:pt x="2042556" y="1697494"/>
                  </a:lnTo>
                  <a:lnTo>
                    <a:pt x="2045382" y="1697494"/>
                  </a:lnTo>
                  <a:lnTo>
                    <a:pt x="2048208" y="1697494"/>
                  </a:lnTo>
                  <a:lnTo>
                    <a:pt x="2051049" y="1697494"/>
                  </a:lnTo>
                  <a:lnTo>
                    <a:pt x="2053876" y="1697494"/>
                  </a:lnTo>
                  <a:lnTo>
                    <a:pt x="2056717" y="1697494"/>
                  </a:lnTo>
                  <a:lnTo>
                    <a:pt x="2059543" y="1697494"/>
                  </a:lnTo>
                  <a:lnTo>
                    <a:pt x="2062384" y="1697494"/>
                  </a:lnTo>
                  <a:lnTo>
                    <a:pt x="2065211" y="1697494"/>
                  </a:lnTo>
                  <a:lnTo>
                    <a:pt x="2068052" y="1697494"/>
                  </a:lnTo>
                  <a:lnTo>
                    <a:pt x="2070878" y="1697494"/>
                  </a:lnTo>
                  <a:lnTo>
                    <a:pt x="2073704" y="1697494"/>
                  </a:lnTo>
                  <a:lnTo>
                    <a:pt x="2076545" y="1697494"/>
                  </a:lnTo>
                  <a:lnTo>
                    <a:pt x="2079372" y="1697494"/>
                  </a:lnTo>
                  <a:lnTo>
                    <a:pt x="2082213" y="1697494"/>
                  </a:lnTo>
                  <a:lnTo>
                    <a:pt x="2085039" y="1697494"/>
                  </a:lnTo>
                  <a:lnTo>
                    <a:pt x="2087880" y="1697494"/>
                  </a:lnTo>
                  <a:lnTo>
                    <a:pt x="2090707" y="1697494"/>
                  </a:lnTo>
                  <a:lnTo>
                    <a:pt x="2093548" y="1697494"/>
                  </a:lnTo>
                  <a:lnTo>
                    <a:pt x="2096374" y="1697494"/>
                  </a:lnTo>
                  <a:lnTo>
                    <a:pt x="2099201" y="1697494"/>
                  </a:lnTo>
                  <a:lnTo>
                    <a:pt x="2102041" y="1697494"/>
                  </a:lnTo>
                  <a:lnTo>
                    <a:pt x="2104868" y="1697494"/>
                  </a:lnTo>
                  <a:lnTo>
                    <a:pt x="2107709" y="1697494"/>
                  </a:lnTo>
                  <a:lnTo>
                    <a:pt x="2110535" y="1697494"/>
                  </a:lnTo>
                  <a:lnTo>
                    <a:pt x="2113376" y="1697494"/>
                  </a:lnTo>
                  <a:lnTo>
                    <a:pt x="2116203" y="1697494"/>
                  </a:lnTo>
                  <a:lnTo>
                    <a:pt x="2119044" y="1697494"/>
                  </a:lnTo>
                  <a:lnTo>
                    <a:pt x="2121870" y="1697494"/>
                  </a:lnTo>
                  <a:lnTo>
                    <a:pt x="2124711" y="1697494"/>
                  </a:lnTo>
                  <a:lnTo>
                    <a:pt x="2127537" y="1697494"/>
                  </a:lnTo>
                  <a:lnTo>
                    <a:pt x="2130364" y="1697494"/>
                  </a:lnTo>
                  <a:lnTo>
                    <a:pt x="2133205" y="1697494"/>
                  </a:lnTo>
                  <a:lnTo>
                    <a:pt x="2136031" y="1697494"/>
                  </a:lnTo>
                  <a:lnTo>
                    <a:pt x="2138872" y="1697494"/>
                  </a:lnTo>
                  <a:lnTo>
                    <a:pt x="2141699" y="1697494"/>
                  </a:lnTo>
                  <a:lnTo>
                    <a:pt x="2144540" y="1697494"/>
                  </a:lnTo>
                  <a:lnTo>
                    <a:pt x="2147366" y="1697494"/>
                  </a:lnTo>
                  <a:lnTo>
                    <a:pt x="2150207" y="1697494"/>
                  </a:lnTo>
                  <a:lnTo>
                    <a:pt x="2153033" y="1697494"/>
                  </a:lnTo>
                  <a:lnTo>
                    <a:pt x="2155860" y="1697494"/>
                  </a:lnTo>
                  <a:lnTo>
                    <a:pt x="2158701" y="1697494"/>
                  </a:lnTo>
                  <a:lnTo>
                    <a:pt x="2161527" y="1697494"/>
                  </a:lnTo>
                  <a:lnTo>
                    <a:pt x="2164368" y="1697494"/>
                  </a:lnTo>
                  <a:lnTo>
                    <a:pt x="2167195" y="1697494"/>
                  </a:lnTo>
                  <a:lnTo>
                    <a:pt x="2170036" y="1697494"/>
                  </a:lnTo>
                  <a:lnTo>
                    <a:pt x="2172862" y="1697494"/>
                  </a:lnTo>
                  <a:lnTo>
                    <a:pt x="2175703" y="1697494"/>
                  </a:lnTo>
                  <a:lnTo>
                    <a:pt x="2178530" y="1697494"/>
                  </a:lnTo>
                  <a:lnTo>
                    <a:pt x="2181356" y="1697494"/>
                  </a:lnTo>
                  <a:lnTo>
                    <a:pt x="2184197" y="1697494"/>
                  </a:lnTo>
                  <a:lnTo>
                    <a:pt x="2187023" y="1697494"/>
                  </a:lnTo>
                  <a:lnTo>
                    <a:pt x="2189864" y="1697494"/>
                  </a:lnTo>
                  <a:lnTo>
                    <a:pt x="2192691" y="1697494"/>
                  </a:lnTo>
                  <a:lnTo>
                    <a:pt x="2195532" y="1697494"/>
                  </a:lnTo>
                  <a:lnTo>
                    <a:pt x="2198358" y="1697494"/>
                  </a:lnTo>
                  <a:lnTo>
                    <a:pt x="2201199" y="1697494"/>
                  </a:lnTo>
                  <a:lnTo>
                    <a:pt x="2204026" y="1697494"/>
                  </a:lnTo>
                  <a:lnTo>
                    <a:pt x="2206852" y="1697494"/>
                  </a:lnTo>
                  <a:lnTo>
                    <a:pt x="2209693" y="1697494"/>
                  </a:lnTo>
                  <a:lnTo>
                    <a:pt x="2212519" y="1697494"/>
                  </a:lnTo>
                  <a:lnTo>
                    <a:pt x="2215360" y="1697494"/>
                  </a:lnTo>
                  <a:lnTo>
                    <a:pt x="2218187" y="1697494"/>
                  </a:lnTo>
                  <a:lnTo>
                    <a:pt x="2221028" y="1697494"/>
                  </a:lnTo>
                  <a:lnTo>
                    <a:pt x="2223854" y="1697494"/>
                  </a:lnTo>
                  <a:lnTo>
                    <a:pt x="2226695" y="1697494"/>
                  </a:lnTo>
                  <a:lnTo>
                    <a:pt x="2229522" y="1697494"/>
                  </a:lnTo>
                  <a:lnTo>
                    <a:pt x="2232362" y="1697494"/>
                  </a:lnTo>
                  <a:lnTo>
                    <a:pt x="2235189" y="1697494"/>
                  </a:lnTo>
                  <a:lnTo>
                    <a:pt x="2238015" y="1697494"/>
                  </a:lnTo>
                  <a:lnTo>
                    <a:pt x="2240856" y="1697494"/>
                  </a:lnTo>
                  <a:lnTo>
                    <a:pt x="2243683" y="1697494"/>
                  </a:lnTo>
                  <a:lnTo>
                    <a:pt x="2246524" y="1697494"/>
                  </a:lnTo>
                  <a:lnTo>
                    <a:pt x="2249350" y="1697494"/>
                  </a:lnTo>
                  <a:lnTo>
                    <a:pt x="2252191" y="1697494"/>
                  </a:lnTo>
                  <a:lnTo>
                    <a:pt x="2255018" y="1697494"/>
                  </a:lnTo>
                  <a:lnTo>
                    <a:pt x="2257858" y="1697494"/>
                  </a:lnTo>
                  <a:lnTo>
                    <a:pt x="2260685" y="1697494"/>
                  </a:lnTo>
                  <a:lnTo>
                    <a:pt x="2263511" y="1697494"/>
                  </a:lnTo>
                  <a:lnTo>
                    <a:pt x="2266352" y="1697494"/>
                  </a:lnTo>
                  <a:lnTo>
                    <a:pt x="2269179" y="1697494"/>
                  </a:lnTo>
                  <a:lnTo>
                    <a:pt x="2272020" y="1697494"/>
                  </a:lnTo>
                  <a:lnTo>
                    <a:pt x="2274846" y="1697494"/>
                  </a:lnTo>
                  <a:lnTo>
                    <a:pt x="2277687" y="1697494"/>
                  </a:lnTo>
                  <a:lnTo>
                    <a:pt x="2280514" y="1697494"/>
                  </a:lnTo>
                  <a:lnTo>
                    <a:pt x="2283354" y="1697494"/>
                  </a:lnTo>
                  <a:lnTo>
                    <a:pt x="2286181" y="1697494"/>
                  </a:lnTo>
                  <a:lnTo>
                    <a:pt x="2289007" y="1697494"/>
                  </a:lnTo>
                  <a:lnTo>
                    <a:pt x="2291848" y="1697494"/>
                  </a:lnTo>
                  <a:lnTo>
                    <a:pt x="2294675" y="1697494"/>
                  </a:lnTo>
                  <a:lnTo>
                    <a:pt x="2297516" y="1697494"/>
                  </a:lnTo>
                  <a:lnTo>
                    <a:pt x="2300342" y="1697494"/>
                  </a:lnTo>
                  <a:lnTo>
                    <a:pt x="2303183" y="1697494"/>
                  </a:lnTo>
                  <a:lnTo>
                    <a:pt x="2306010" y="1697494"/>
                  </a:lnTo>
                  <a:lnTo>
                    <a:pt x="2308850" y="1697494"/>
                  </a:lnTo>
                  <a:lnTo>
                    <a:pt x="2311677" y="1697494"/>
                  </a:lnTo>
                  <a:lnTo>
                    <a:pt x="2314503" y="1697494"/>
                  </a:lnTo>
                  <a:lnTo>
                    <a:pt x="2317344" y="1697494"/>
                  </a:lnTo>
                  <a:lnTo>
                    <a:pt x="2320171" y="1697494"/>
                  </a:lnTo>
                  <a:lnTo>
                    <a:pt x="2323012" y="1697494"/>
                  </a:lnTo>
                  <a:lnTo>
                    <a:pt x="2325838" y="1697494"/>
                  </a:lnTo>
                  <a:lnTo>
                    <a:pt x="2328679" y="1697494"/>
                  </a:lnTo>
                  <a:lnTo>
                    <a:pt x="2331506" y="1697494"/>
                  </a:lnTo>
                  <a:lnTo>
                    <a:pt x="2334346" y="1697494"/>
                  </a:lnTo>
                  <a:lnTo>
                    <a:pt x="2337173" y="1697494"/>
                  </a:lnTo>
                  <a:lnTo>
                    <a:pt x="2340014" y="1697494"/>
                  </a:lnTo>
                  <a:lnTo>
                    <a:pt x="2342840" y="1697494"/>
                  </a:lnTo>
                  <a:lnTo>
                    <a:pt x="2345667" y="1697494"/>
                  </a:lnTo>
                  <a:lnTo>
                    <a:pt x="2348508" y="1697494"/>
                  </a:lnTo>
                  <a:lnTo>
                    <a:pt x="2351334" y="1697494"/>
                  </a:lnTo>
                  <a:lnTo>
                    <a:pt x="2354175" y="1697494"/>
                  </a:lnTo>
                  <a:lnTo>
                    <a:pt x="2357002" y="1697494"/>
                  </a:lnTo>
                  <a:lnTo>
                    <a:pt x="2359843" y="1697494"/>
                  </a:lnTo>
                  <a:lnTo>
                    <a:pt x="2362669" y="1697494"/>
                  </a:lnTo>
                  <a:lnTo>
                    <a:pt x="2365510" y="1697494"/>
                  </a:lnTo>
                  <a:lnTo>
                    <a:pt x="2368336" y="1697494"/>
                  </a:lnTo>
                  <a:lnTo>
                    <a:pt x="2371163" y="1697494"/>
                  </a:lnTo>
                  <a:lnTo>
                    <a:pt x="2374004" y="1697494"/>
                  </a:lnTo>
                  <a:lnTo>
                    <a:pt x="2376830" y="1697494"/>
                  </a:lnTo>
                  <a:lnTo>
                    <a:pt x="2379671" y="1697494"/>
                  </a:lnTo>
                  <a:lnTo>
                    <a:pt x="2382498" y="1697494"/>
                  </a:lnTo>
                  <a:lnTo>
                    <a:pt x="2385339" y="1697494"/>
                  </a:lnTo>
                  <a:lnTo>
                    <a:pt x="2388165" y="1697494"/>
                  </a:lnTo>
                  <a:lnTo>
                    <a:pt x="2391006" y="1697494"/>
                  </a:lnTo>
                  <a:lnTo>
                    <a:pt x="2393832" y="1697494"/>
                  </a:lnTo>
                  <a:lnTo>
                    <a:pt x="2396659" y="1697494"/>
                  </a:lnTo>
                  <a:lnTo>
                    <a:pt x="2399500" y="1697494"/>
                  </a:lnTo>
                  <a:lnTo>
                    <a:pt x="2402326" y="1697494"/>
                  </a:lnTo>
                  <a:lnTo>
                    <a:pt x="2405167" y="1697494"/>
                  </a:lnTo>
                  <a:lnTo>
                    <a:pt x="2407994" y="1697494"/>
                  </a:lnTo>
                  <a:lnTo>
                    <a:pt x="2410835" y="1697494"/>
                  </a:lnTo>
                  <a:lnTo>
                    <a:pt x="2413661" y="1697494"/>
                  </a:lnTo>
                  <a:lnTo>
                    <a:pt x="2416502" y="1697494"/>
                  </a:lnTo>
                  <a:lnTo>
                    <a:pt x="2419328" y="1697494"/>
                  </a:lnTo>
                  <a:lnTo>
                    <a:pt x="2422169" y="1697494"/>
                  </a:lnTo>
                  <a:lnTo>
                    <a:pt x="2424996" y="1697494"/>
                  </a:lnTo>
                  <a:lnTo>
                    <a:pt x="2427822" y="1697494"/>
                  </a:lnTo>
                  <a:lnTo>
                    <a:pt x="2430663" y="1697494"/>
                  </a:lnTo>
                  <a:lnTo>
                    <a:pt x="2433490" y="1697494"/>
                  </a:lnTo>
                  <a:lnTo>
                    <a:pt x="2436331" y="1697494"/>
                  </a:lnTo>
                  <a:lnTo>
                    <a:pt x="2439157" y="1697494"/>
                  </a:lnTo>
                  <a:lnTo>
                    <a:pt x="2441998" y="1697494"/>
                  </a:lnTo>
                  <a:lnTo>
                    <a:pt x="2444824" y="1697494"/>
                  </a:lnTo>
                  <a:lnTo>
                    <a:pt x="2447665" y="1697494"/>
                  </a:lnTo>
                  <a:lnTo>
                    <a:pt x="2450492" y="1697494"/>
                  </a:lnTo>
                  <a:lnTo>
                    <a:pt x="2453318" y="1697494"/>
                  </a:lnTo>
                  <a:lnTo>
                    <a:pt x="2456159" y="1697494"/>
                  </a:lnTo>
                  <a:lnTo>
                    <a:pt x="2458986" y="1697494"/>
                  </a:lnTo>
                  <a:lnTo>
                    <a:pt x="2461827" y="1697494"/>
                  </a:lnTo>
                  <a:lnTo>
                    <a:pt x="2464653" y="1697494"/>
                  </a:lnTo>
                  <a:lnTo>
                    <a:pt x="2467494" y="1697494"/>
                  </a:lnTo>
                  <a:lnTo>
                    <a:pt x="2470320" y="1697494"/>
                  </a:lnTo>
                  <a:lnTo>
                    <a:pt x="2473161" y="1697494"/>
                  </a:lnTo>
                  <a:lnTo>
                    <a:pt x="2475988" y="1697494"/>
                  </a:lnTo>
                  <a:lnTo>
                    <a:pt x="2478814" y="1697494"/>
                  </a:lnTo>
                  <a:lnTo>
                    <a:pt x="2481655" y="1697494"/>
                  </a:lnTo>
                  <a:lnTo>
                    <a:pt x="2484482" y="1697494"/>
                  </a:lnTo>
                  <a:lnTo>
                    <a:pt x="2487323" y="1697494"/>
                  </a:lnTo>
                  <a:lnTo>
                    <a:pt x="2490149" y="1697494"/>
                  </a:lnTo>
                  <a:lnTo>
                    <a:pt x="2492990" y="1697494"/>
                  </a:lnTo>
                  <a:lnTo>
                    <a:pt x="2495816" y="1697494"/>
                  </a:lnTo>
                  <a:lnTo>
                    <a:pt x="2498657" y="1697494"/>
                  </a:lnTo>
                  <a:lnTo>
                    <a:pt x="2501484" y="1697494"/>
                  </a:lnTo>
                  <a:lnTo>
                    <a:pt x="2504310" y="1697494"/>
                  </a:lnTo>
                  <a:lnTo>
                    <a:pt x="2507151" y="1697494"/>
                  </a:lnTo>
                  <a:lnTo>
                    <a:pt x="2509978" y="1697494"/>
                  </a:lnTo>
                  <a:lnTo>
                    <a:pt x="2512819" y="1697494"/>
                  </a:lnTo>
                  <a:lnTo>
                    <a:pt x="2515645" y="1697494"/>
                  </a:lnTo>
                  <a:lnTo>
                    <a:pt x="2518486" y="1697494"/>
                  </a:lnTo>
                  <a:lnTo>
                    <a:pt x="2521313" y="1697494"/>
                  </a:lnTo>
                  <a:lnTo>
                    <a:pt x="2524153" y="1697494"/>
                  </a:lnTo>
                  <a:lnTo>
                    <a:pt x="2526980" y="1697494"/>
                  </a:lnTo>
                  <a:lnTo>
                    <a:pt x="2529821" y="1697494"/>
                  </a:lnTo>
                  <a:lnTo>
                    <a:pt x="2532647" y="1697494"/>
                  </a:lnTo>
                  <a:lnTo>
                    <a:pt x="2535474" y="1697494"/>
                  </a:lnTo>
                  <a:lnTo>
                    <a:pt x="2538315" y="1697494"/>
                  </a:lnTo>
                  <a:lnTo>
                    <a:pt x="2541141" y="1697494"/>
                  </a:lnTo>
                  <a:lnTo>
                    <a:pt x="2543982" y="1697494"/>
                  </a:lnTo>
                  <a:lnTo>
                    <a:pt x="2546809" y="1697494"/>
                  </a:lnTo>
                  <a:lnTo>
                    <a:pt x="2549649" y="1697494"/>
                  </a:lnTo>
                  <a:lnTo>
                    <a:pt x="2552476" y="1697494"/>
                  </a:lnTo>
                  <a:lnTo>
                    <a:pt x="2555317" y="1697494"/>
                  </a:lnTo>
                  <a:lnTo>
                    <a:pt x="2558143" y="1697494"/>
                  </a:lnTo>
                  <a:lnTo>
                    <a:pt x="2560970" y="1697494"/>
                  </a:lnTo>
                  <a:lnTo>
                    <a:pt x="2563811" y="1697494"/>
                  </a:lnTo>
                  <a:lnTo>
                    <a:pt x="2566637" y="1697494"/>
                  </a:lnTo>
                  <a:lnTo>
                    <a:pt x="2569478" y="1697494"/>
                  </a:lnTo>
                  <a:lnTo>
                    <a:pt x="2572305" y="1697494"/>
                  </a:lnTo>
                  <a:lnTo>
                    <a:pt x="2575145" y="1697494"/>
                  </a:lnTo>
                  <a:lnTo>
                    <a:pt x="2577972" y="1697494"/>
                  </a:lnTo>
                  <a:lnTo>
                    <a:pt x="2580813" y="1697494"/>
                  </a:lnTo>
                  <a:lnTo>
                    <a:pt x="2583639" y="1697494"/>
                  </a:lnTo>
                  <a:lnTo>
                    <a:pt x="2586466" y="1697494"/>
                  </a:lnTo>
                  <a:lnTo>
                    <a:pt x="2589307" y="1697494"/>
                  </a:lnTo>
                  <a:lnTo>
                    <a:pt x="2592133" y="1697494"/>
                  </a:lnTo>
                  <a:lnTo>
                    <a:pt x="2594974" y="1697494"/>
                  </a:lnTo>
                  <a:lnTo>
                    <a:pt x="2597801" y="1697494"/>
                  </a:lnTo>
                  <a:lnTo>
                    <a:pt x="2600641" y="1697494"/>
                  </a:lnTo>
                  <a:lnTo>
                    <a:pt x="2603468" y="1697494"/>
                  </a:lnTo>
                  <a:lnTo>
                    <a:pt x="2606309" y="1697494"/>
                  </a:lnTo>
                  <a:lnTo>
                    <a:pt x="2609135" y="1697494"/>
                  </a:lnTo>
                  <a:lnTo>
                    <a:pt x="2611976" y="1697494"/>
                  </a:lnTo>
                  <a:lnTo>
                    <a:pt x="2614803" y="1697494"/>
                  </a:lnTo>
                  <a:lnTo>
                    <a:pt x="2617629" y="1697494"/>
                  </a:lnTo>
                  <a:lnTo>
                    <a:pt x="2620470" y="1697494"/>
                  </a:lnTo>
                  <a:lnTo>
                    <a:pt x="2623297" y="1697494"/>
                  </a:lnTo>
                  <a:lnTo>
                    <a:pt x="2626137" y="1697494"/>
                  </a:lnTo>
                  <a:lnTo>
                    <a:pt x="2628964" y="1697494"/>
                  </a:lnTo>
                  <a:lnTo>
                    <a:pt x="2631805" y="1697494"/>
                  </a:lnTo>
                  <a:lnTo>
                    <a:pt x="2634631" y="1697494"/>
                  </a:lnTo>
                  <a:lnTo>
                    <a:pt x="2637472" y="1697494"/>
                  </a:lnTo>
                  <a:lnTo>
                    <a:pt x="2640299" y="1697494"/>
                  </a:lnTo>
                  <a:lnTo>
                    <a:pt x="2643125" y="1697494"/>
                  </a:lnTo>
                  <a:lnTo>
                    <a:pt x="2645966" y="1697494"/>
                  </a:lnTo>
                  <a:lnTo>
                    <a:pt x="2648793" y="1697494"/>
                  </a:lnTo>
                  <a:lnTo>
                    <a:pt x="2651633" y="1697494"/>
                  </a:lnTo>
                  <a:lnTo>
                    <a:pt x="2654460" y="1697494"/>
                  </a:lnTo>
                  <a:lnTo>
                    <a:pt x="2657301" y="1697494"/>
                  </a:lnTo>
                  <a:lnTo>
                    <a:pt x="2660127" y="1697494"/>
                  </a:lnTo>
                  <a:lnTo>
                    <a:pt x="2662968" y="1697494"/>
                  </a:lnTo>
                  <a:lnTo>
                    <a:pt x="2665795" y="1697494"/>
                  </a:lnTo>
                  <a:lnTo>
                    <a:pt x="2668621" y="1697494"/>
                  </a:lnTo>
                  <a:lnTo>
                    <a:pt x="2671462" y="1697494"/>
                  </a:lnTo>
                  <a:lnTo>
                    <a:pt x="2674289" y="1697494"/>
                  </a:lnTo>
                  <a:lnTo>
                    <a:pt x="2677130" y="1697494"/>
                  </a:lnTo>
                  <a:lnTo>
                    <a:pt x="2679956" y="1697494"/>
                  </a:lnTo>
                  <a:lnTo>
                    <a:pt x="2682797" y="1697494"/>
                  </a:lnTo>
                  <a:lnTo>
                    <a:pt x="2685623" y="1697494"/>
                  </a:lnTo>
                  <a:lnTo>
                    <a:pt x="2688464" y="1697494"/>
                  </a:lnTo>
                  <a:lnTo>
                    <a:pt x="2691291" y="1697494"/>
                  </a:lnTo>
                  <a:lnTo>
                    <a:pt x="2694117" y="1697494"/>
                  </a:lnTo>
                  <a:lnTo>
                    <a:pt x="2696958" y="1697494"/>
                  </a:lnTo>
                  <a:lnTo>
                    <a:pt x="2699785" y="1697494"/>
                  </a:lnTo>
                  <a:lnTo>
                    <a:pt x="2702626" y="1697494"/>
                  </a:lnTo>
                  <a:lnTo>
                    <a:pt x="2705452" y="1697494"/>
                  </a:lnTo>
                  <a:lnTo>
                    <a:pt x="2708293" y="1697494"/>
                  </a:lnTo>
                  <a:lnTo>
                    <a:pt x="2711119" y="1697494"/>
                  </a:lnTo>
                  <a:lnTo>
                    <a:pt x="2713960" y="1697494"/>
                  </a:lnTo>
                  <a:lnTo>
                    <a:pt x="2716787" y="1697494"/>
                  </a:lnTo>
                  <a:lnTo>
                    <a:pt x="2719628" y="1697494"/>
                  </a:lnTo>
                  <a:lnTo>
                    <a:pt x="2722454" y="1697494"/>
                  </a:lnTo>
                  <a:lnTo>
                    <a:pt x="2725281" y="1697494"/>
                  </a:lnTo>
                  <a:lnTo>
                    <a:pt x="2728122" y="1697494"/>
                  </a:lnTo>
                  <a:lnTo>
                    <a:pt x="2730948" y="1697494"/>
                  </a:lnTo>
                  <a:lnTo>
                    <a:pt x="2733789" y="1697494"/>
                  </a:lnTo>
                  <a:lnTo>
                    <a:pt x="2736615" y="1697494"/>
                  </a:lnTo>
                  <a:lnTo>
                    <a:pt x="2739456" y="1697494"/>
                  </a:lnTo>
                  <a:lnTo>
                    <a:pt x="2742283" y="1697494"/>
                  </a:lnTo>
                  <a:lnTo>
                    <a:pt x="2745124" y="1697494"/>
                  </a:lnTo>
                  <a:lnTo>
                    <a:pt x="2747950" y="1697494"/>
                  </a:lnTo>
                  <a:lnTo>
                    <a:pt x="2750777" y="1697494"/>
                  </a:lnTo>
                  <a:lnTo>
                    <a:pt x="2753618" y="1697494"/>
                  </a:lnTo>
                  <a:lnTo>
                    <a:pt x="2756444" y="1697494"/>
                  </a:lnTo>
                  <a:lnTo>
                    <a:pt x="2759285" y="1697494"/>
                  </a:lnTo>
                  <a:lnTo>
                    <a:pt x="2762111" y="1697494"/>
                  </a:lnTo>
                  <a:lnTo>
                    <a:pt x="2764952" y="1697494"/>
                  </a:lnTo>
                  <a:lnTo>
                    <a:pt x="2767779" y="1697494"/>
                  </a:lnTo>
                  <a:lnTo>
                    <a:pt x="2770620" y="1697494"/>
                  </a:lnTo>
                  <a:lnTo>
                    <a:pt x="2773446" y="1697494"/>
                  </a:lnTo>
                  <a:lnTo>
                    <a:pt x="2776273" y="1697494"/>
                  </a:lnTo>
                  <a:lnTo>
                    <a:pt x="2779114" y="1697494"/>
                  </a:lnTo>
                  <a:lnTo>
                    <a:pt x="2781940" y="1697494"/>
                  </a:lnTo>
                  <a:lnTo>
                    <a:pt x="2784781" y="1697494"/>
                  </a:lnTo>
                  <a:lnTo>
                    <a:pt x="2787607" y="1697494"/>
                  </a:lnTo>
                  <a:lnTo>
                    <a:pt x="2790448" y="1697494"/>
                  </a:lnTo>
                  <a:lnTo>
                    <a:pt x="2793275" y="1697494"/>
                  </a:lnTo>
                  <a:lnTo>
                    <a:pt x="2796116" y="1697494"/>
                  </a:lnTo>
                  <a:lnTo>
                    <a:pt x="2798942" y="1697494"/>
                  </a:lnTo>
                  <a:lnTo>
                    <a:pt x="2801783" y="1697494"/>
                  </a:lnTo>
                  <a:lnTo>
                    <a:pt x="2804610" y="1697494"/>
                  </a:lnTo>
                  <a:lnTo>
                    <a:pt x="2807436" y="1697494"/>
                  </a:lnTo>
                  <a:lnTo>
                    <a:pt x="2810277" y="1697494"/>
                  </a:lnTo>
                  <a:lnTo>
                    <a:pt x="2813103" y="1697494"/>
                  </a:lnTo>
                  <a:lnTo>
                    <a:pt x="2815944" y="1697494"/>
                  </a:lnTo>
                  <a:lnTo>
                    <a:pt x="2818771" y="1697494"/>
                  </a:lnTo>
                  <a:lnTo>
                    <a:pt x="2821612" y="1697494"/>
                  </a:lnTo>
                  <a:lnTo>
                    <a:pt x="2824438" y="1697494"/>
                  </a:lnTo>
                  <a:lnTo>
                    <a:pt x="2827279" y="1697494"/>
                  </a:lnTo>
                  <a:lnTo>
                    <a:pt x="2830106" y="1697494"/>
                  </a:lnTo>
                  <a:lnTo>
                    <a:pt x="2830106" y="1697494"/>
                  </a:lnTo>
                  <a:lnTo>
                    <a:pt x="2827279" y="1697494"/>
                  </a:lnTo>
                  <a:lnTo>
                    <a:pt x="2824438" y="1697494"/>
                  </a:lnTo>
                  <a:lnTo>
                    <a:pt x="2821612" y="1697494"/>
                  </a:lnTo>
                  <a:lnTo>
                    <a:pt x="2818771" y="1697494"/>
                  </a:lnTo>
                  <a:lnTo>
                    <a:pt x="2815944" y="1697494"/>
                  </a:lnTo>
                  <a:lnTo>
                    <a:pt x="2813103" y="1697494"/>
                  </a:lnTo>
                  <a:lnTo>
                    <a:pt x="2810277" y="1697494"/>
                  </a:lnTo>
                  <a:lnTo>
                    <a:pt x="2807436" y="1697494"/>
                  </a:lnTo>
                  <a:lnTo>
                    <a:pt x="2804610" y="1697494"/>
                  </a:lnTo>
                  <a:lnTo>
                    <a:pt x="2801783" y="1697494"/>
                  </a:lnTo>
                  <a:lnTo>
                    <a:pt x="2798942" y="1697494"/>
                  </a:lnTo>
                  <a:lnTo>
                    <a:pt x="2796116" y="1697494"/>
                  </a:lnTo>
                  <a:lnTo>
                    <a:pt x="2793275" y="1697494"/>
                  </a:lnTo>
                  <a:lnTo>
                    <a:pt x="2790448" y="1697494"/>
                  </a:lnTo>
                  <a:lnTo>
                    <a:pt x="2787607" y="1697494"/>
                  </a:lnTo>
                  <a:lnTo>
                    <a:pt x="2784781" y="1697494"/>
                  </a:lnTo>
                  <a:lnTo>
                    <a:pt x="2781940" y="1697494"/>
                  </a:lnTo>
                  <a:lnTo>
                    <a:pt x="2779114" y="1697494"/>
                  </a:lnTo>
                  <a:lnTo>
                    <a:pt x="2776273" y="1697494"/>
                  </a:lnTo>
                  <a:lnTo>
                    <a:pt x="2773446" y="1697494"/>
                  </a:lnTo>
                  <a:lnTo>
                    <a:pt x="2770620" y="1697494"/>
                  </a:lnTo>
                  <a:lnTo>
                    <a:pt x="2767779" y="1697494"/>
                  </a:lnTo>
                  <a:lnTo>
                    <a:pt x="2764952" y="1697494"/>
                  </a:lnTo>
                  <a:lnTo>
                    <a:pt x="2762111" y="1697494"/>
                  </a:lnTo>
                  <a:lnTo>
                    <a:pt x="2759285" y="1697494"/>
                  </a:lnTo>
                  <a:lnTo>
                    <a:pt x="2756444" y="1697494"/>
                  </a:lnTo>
                  <a:lnTo>
                    <a:pt x="2753618" y="1697494"/>
                  </a:lnTo>
                  <a:lnTo>
                    <a:pt x="2750777" y="1697494"/>
                  </a:lnTo>
                  <a:lnTo>
                    <a:pt x="2747950" y="1697494"/>
                  </a:lnTo>
                  <a:lnTo>
                    <a:pt x="2745124" y="1697494"/>
                  </a:lnTo>
                  <a:lnTo>
                    <a:pt x="2742283" y="1697494"/>
                  </a:lnTo>
                  <a:lnTo>
                    <a:pt x="2739456" y="1697494"/>
                  </a:lnTo>
                  <a:lnTo>
                    <a:pt x="2736615" y="1697494"/>
                  </a:lnTo>
                  <a:lnTo>
                    <a:pt x="2733789" y="1697494"/>
                  </a:lnTo>
                  <a:lnTo>
                    <a:pt x="2730948" y="1697494"/>
                  </a:lnTo>
                  <a:lnTo>
                    <a:pt x="2728122" y="1697494"/>
                  </a:lnTo>
                  <a:lnTo>
                    <a:pt x="2725281" y="1697494"/>
                  </a:lnTo>
                  <a:lnTo>
                    <a:pt x="2722454" y="1697494"/>
                  </a:lnTo>
                  <a:lnTo>
                    <a:pt x="2719628" y="1697494"/>
                  </a:lnTo>
                  <a:lnTo>
                    <a:pt x="2716787" y="1697494"/>
                  </a:lnTo>
                  <a:lnTo>
                    <a:pt x="2713960" y="1697494"/>
                  </a:lnTo>
                  <a:lnTo>
                    <a:pt x="2711119" y="1697494"/>
                  </a:lnTo>
                  <a:lnTo>
                    <a:pt x="2708293" y="1697494"/>
                  </a:lnTo>
                  <a:lnTo>
                    <a:pt x="2705452" y="1697494"/>
                  </a:lnTo>
                  <a:lnTo>
                    <a:pt x="2702626" y="1697494"/>
                  </a:lnTo>
                  <a:lnTo>
                    <a:pt x="2699785" y="1697494"/>
                  </a:lnTo>
                  <a:lnTo>
                    <a:pt x="2696958" y="1697494"/>
                  </a:lnTo>
                  <a:lnTo>
                    <a:pt x="2694117" y="1697494"/>
                  </a:lnTo>
                  <a:lnTo>
                    <a:pt x="2691291" y="1697494"/>
                  </a:lnTo>
                  <a:lnTo>
                    <a:pt x="2688464" y="1697494"/>
                  </a:lnTo>
                  <a:lnTo>
                    <a:pt x="2685623" y="1697494"/>
                  </a:lnTo>
                  <a:lnTo>
                    <a:pt x="2682797" y="1697494"/>
                  </a:lnTo>
                  <a:lnTo>
                    <a:pt x="2679956" y="1697494"/>
                  </a:lnTo>
                  <a:lnTo>
                    <a:pt x="2677130" y="1697494"/>
                  </a:lnTo>
                  <a:lnTo>
                    <a:pt x="2674289" y="1697494"/>
                  </a:lnTo>
                  <a:lnTo>
                    <a:pt x="2671462" y="1697494"/>
                  </a:lnTo>
                  <a:lnTo>
                    <a:pt x="2668621" y="1697494"/>
                  </a:lnTo>
                  <a:lnTo>
                    <a:pt x="2665795" y="1697494"/>
                  </a:lnTo>
                  <a:lnTo>
                    <a:pt x="2662968" y="1697494"/>
                  </a:lnTo>
                  <a:lnTo>
                    <a:pt x="2660127" y="1697494"/>
                  </a:lnTo>
                  <a:lnTo>
                    <a:pt x="2657301" y="1697494"/>
                  </a:lnTo>
                  <a:lnTo>
                    <a:pt x="2654460" y="1697494"/>
                  </a:lnTo>
                  <a:lnTo>
                    <a:pt x="2651633" y="1697494"/>
                  </a:lnTo>
                  <a:lnTo>
                    <a:pt x="2648793" y="1697494"/>
                  </a:lnTo>
                  <a:lnTo>
                    <a:pt x="2645966" y="1697494"/>
                  </a:lnTo>
                  <a:lnTo>
                    <a:pt x="2643125" y="1697494"/>
                  </a:lnTo>
                  <a:lnTo>
                    <a:pt x="2640299" y="1697494"/>
                  </a:lnTo>
                  <a:lnTo>
                    <a:pt x="2637472" y="1697494"/>
                  </a:lnTo>
                  <a:lnTo>
                    <a:pt x="2634631" y="1697494"/>
                  </a:lnTo>
                  <a:lnTo>
                    <a:pt x="2631805" y="1697494"/>
                  </a:lnTo>
                  <a:lnTo>
                    <a:pt x="2628964" y="1697494"/>
                  </a:lnTo>
                  <a:lnTo>
                    <a:pt x="2626137" y="1697494"/>
                  </a:lnTo>
                  <a:lnTo>
                    <a:pt x="2623297" y="1697494"/>
                  </a:lnTo>
                  <a:lnTo>
                    <a:pt x="2620470" y="1697494"/>
                  </a:lnTo>
                  <a:lnTo>
                    <a:pt x="2617629" y="1697494"/>
                  </a:lnTo>
                  <a:lnTo>
                    <a:pt x="2614803" y="1697494"/>
                  </a:lnTo>
                  <a:lnTo>
                    <a:pt x="2611976" y="1697494"/>
                  </a:lnTo>
                  <a:lnTo>
                    <a:pt x="2609135" y="1697494"/>
                  </a:lnTo>
                  <a:lnTo>
                    <a:pt x="2606309" y="1697494"/>
                  </a:lnTo>
                  <a:lnTo>
                    <a:pt x="2603468" y="1697494"/>
                  </a:lnTo>
                  <a:lnTo>
                    <a:pt x="2600641" y="1697494"/>
                  </a:lnTo>
                  <a:lnTo>
                    <a:pt x="2597801" y="1697494"/>
                  </a:lnTo>
                  <a:lnTo>
                    <a:pt x="2594974" y="1697494"/>
                  </a:lnTo>
                  <a:lnTo>
                    <a:pt x="2592133" y="1697494"/>
                  </a:lnTo>
                  <a:lnTo>
                    <a:pt x="2589307" y="1697494"/>
                  </a:lnTo>
                  <a:lnTo>
                    <a:pt x="2586466" y="1697494"/>
                  </a:lnTo>
                  <a:lnTo>
                    <a:pt x="2583639" y="1697494"/>
                  </a:lnTo>
                  <a:lnTo>
                    <a:pt x="2580813" y="1697494"/>
                  </a:lnTo>
                  <a:lnTo>
                    <a:pt x="2577972" y="1697494"/>
                  </a:lnTo>
                  <a:lnTo>
                    <a:pt x="2575145" y="1697494"/>
                  </a:lnTo>
                  <a:lnTo>
                    <a:pt x="2572305" y="1697494"/>
                  </a:lnTo>
                  <a:lnTo>
                    <a:pt x="2569478" y="1697494"/>
                  </a:lnTo>
                  <a:lnTo>
                    <a:pt x="2566637" y="1697494"/>
                  </a:lnTo>
                  <a:lnTo>
                    <a:pt x="2563811" y="1697494"/>
                  </a:lnTo>
                  <a:lnTo>
                    <a:pt x="2560970" y="1697494"/>
                  </a:lnTo>
                  <a:lnTo>
                    <a:pt x="2558143" y="1697494"/>
                  </a:lnTo>
                  <a:lnTo>
                    <a:pt x="2555317" y="1697494"/>
                  </a:lnTo>
                  <a:lnTo>
                    <a:pt x="2552476" y="1697494"/>
                  </a:lnTo>
                  <a:lnTo>
                    <a:pt x="2549649" y="1697494"/>
                  </a:lnTo>
                  <a:lnTo>
                    <a:pt x="2546809" y="1697494"/>
                  </a:lnTo>
                  <a:lnTo>
                    <a:pt x="2543982" y="1697494"/>
                  </a:lnTo>
                  <a:lnTo>
                    <a:pt x="2541141" y="1697494"/>
                  </a:lnTo>
                  <a:lnTo>
                    <a:pt x="2538315" y="1697494"/>
                  </a:lnTo>
                  <a:lnTo>
                    <a:pt x="2535474" y="1697494"/>
                  </a:lnTo>
                  <a:lnTo>
                    <a:pt x="2532647" y="1697494"/>
                  </a:lnTo>
                  <a:lnTo>
                    <a:pt x="2529821" y="1697494"/>
                  </a:lnTo>
                  <a:lnTo>
                    <a:pt x="2526980" y="1697494"/>
                  </a:lnTo>
                  <a:lnTo>
                    <a:pt x="2524153" y="1697494"/>
                  </a:lnTo>
                  <a:lnTo>
                    <a:pt x="2521313" y="1697494"/>
                  </a:lnTo>
                  <a:lnTo>
                    <a:pt x="2518486" y="1697494"/>
                  </a:lnTo>
                  <a:lnTo>
                    <a:pt x="2515645" y="1697494"/>
                  </a:lnTo>
                  <a:lnTo>
                    <a:pt x="2512819" y="1697494"/>
                  </a:lnTo>
                  <a:lnTo>
                    <a:pt x="2509978" y="1697494"/>
                  </a:lnTo>
                  <a:lnTo>
                    <a:pt x="2507151" y="1697494"/>
                  </a:lnTo>
                  <a:lnTo>
                    <a:pt x="2504310" y="1697494"/>
                  </a:lnTo>
                  <a:lnTo>
                    <a:pt x="2501484" y="1697494"/>
                  </a:lnTo>
                  <a:lnTo>
                    <a:pt x="2498657" y="1697494"/>
                  </a:lnTo>
                  <a:lnTo>
                    <a:pt x="2495816" y="1697494"/>
                  </a:lnTo>
                  <a:lnTo>
                    <a:pt x="2492990" y="1697494"/>
                  </a:lnTo>
                  <a:lnTo>
                    <a:pt x="2490149" y="1697494"/>
                  </a:lnTo>
                  <a:lnTo>
                    <a:pt x="2487323" y="1697494"/>
                  </a:lnTo>
                  <a:lnTo>
                    <a:pt x="2484482" y="1697494"/>
                  </a:lnTo>
                  <a:lnTo>
                    <a:pt x="2481655" y="1697494"/>
                  </a:lnTo>
                  <a:lnTo>
                    <a:pt x="2478814" y="1697494"/>
                  </a:lnTo>
                  <a:lnTo>
                    <a:pt x="2475988" y="1697494"/>
                  </a:lnTo>
                  <a:lnTo>
                    <a:pt x="2473161" y="1697494"/>
                  </a:lnTo>
                  <a:lnTo>
                    <a:pt x="2470320" y="1697494"/>
                  </a:lnTo>
                  <a:lnTo>
                    <a:pt x="2467494" y="1697494"/>
                  </a:lnTo>
                  <a:lnTo>
                    <a:pt x="2464653" y="1697494"/>
                  </a:lnTo>
                  <a:lnTo>
                    <a:pt x="2461827" y="1697494"/>
                  </a:lnTo>
                  <a:lnTo>
                    <a:pt x="2458986" y="1697494"/>
                  </a:lnTo>
                  <a:lnTo>
                    <a:pt x="2456159" y="1697494"/>
                  </a:lnTo>
                  <a:lnTo>
                    <a:pt x="2453318" y="1697494"/>
                  </a:lnTo>
                  <a:lnTo>
                    <a:pt x="2450492" y="1697494"/>
                  </a:lnTo>
                  <a:lnTo>
                    <a:pt x="2447665" y="1697494"/>
                  </a:lnTo>
                  <a:lnTo>
                    <a:pt x="2444824" y="1697494"/>
                  </a:lnTo>
                  <a:lnTo>
                    <a:pt x="2441998" y="1697494"/>
                  </a:lnTo>
                  <a:lnTo>
                    <a:pt x="2439157" y="1697494"/>
                  </a:lnTo>
                  <a:lnTo>
                    <a:pt x="2436331" y="1697494"/>
                  </a:lnTo>
                  <a:lnTo>
                    <a:pt x="2433490" y="1697494"/>
                  </a:lnTo>
                  <a:lnTo>
                    <a:pt x="2430663" y="1697494"/>
                  </a:lnTo>
                  <a:lnTo>
                    <a:pt x="2427822" y="1697494"/>
                  </a:lnTo>
                  <a:lnTo>
                    <a:pt x="2424996" y="1697494"/>
                  </a:lnTo>
                  <a:lnTo>
                    <a:pt x="2422169" y="1697494"/>
                  </a:lnTo>
                  <a:lnTo>
                    <a:pt x="2419328" y="1697479"/>
                  </a:lnTo>
                  <a:lnTo>
                    <a:pt x="2416502" y="1697479"/>
                  </a:lnTo>
                  <a:lnTo>
                    <a:pt x="2413661" y="1697479"/>
                  </a:lnTo>
                  <a:lnTo>
                    <a:pt x="2410835" y="1697479"/>
                  </a:lnTo>
                  <a:lnTo>
                    <a:pt x="2407994" y="1697479"/>
                  </a:lnTo>
                  <a:lnTo>
                    <a:pt x="2405167" y="1697479"/>
                  </a:lnTo>
                  <a:lnTo>
                    <a:pt x="2402326" y="1697479"/>
                  </a:lnTo>
                  <a:lnTo>
                    <a:pt x="2399500" y="1697479"/>
                  </a:lnTo>
                  <a:lnTo>
                    <a:pt x="2396659" y="1697479"/>
                  </a:lnTo>
                  <a:lnTo>
                    <a:pt x="2393832" y="1697479"/>
                  </a:lnTo>
                  <a:lnTo>
                    <a:pt x="2391006" y="1697479"/>
                  </a:lnTo>
                  <a:lnTo>
                    <a:pt x="2388165" y="1697479"/>
                  </a:lnTo>
                  <a:lnTo>
                    <a:pt x="2385339" y="1697479"/>
                  </a:lnTo>
                  <a:lnTo>
                    <a:pt x="2382498" y="1697479"/>
                  </a:lnTo>
                  <a:lnTo>
                    <a:pt x="2379671" y="1697479"/>
                  </a:lnTo>
                  <a:lnTo>
                    <a:pt x="2376830" y="1697479"/>
                  </a:lnTo>
                  <a:lnTo>
                    <a:pt x="2374004" y="1697479"/>
                  </a:lnTo>
                  <a:lnTo>
                    <a:pt x="2371163" y="1697465"/>
                  </a:lnTo>
                  <a:lnTo>
                    <a:pt x="2368336" y="1697465"/>
                  </a:lnTo>
                  <a:lnTo>
                    <a:pt x="2365510" y="1697465"/>
                  </a:lnTo>
                  <a:lnTo>
                    <a:pt x="2362669" y="1697465"/>
                  </a:lnTo>
                  <a:lnTo>
                    <a:pt x="2359843" y="1697465"/>
                  </a:lnTo>
                  <a:lnTo>
                    <a:pt x="2357002" y="1697465"/>
                  </a:lnTo>
                  <a:lnTo>
                    <a:pt x="2354175" y="1697465"/>
                  </a:lnTo>
                  <a:lnTo>
                    <a:pt x="2351334" y="1697465"/>
                  </a:lnTo>
                  <a:lnTo>
                    <a:pt x="2348508" y="1697465"/>
                  </a:lnTo>
                  <a:lnTo>
                    <a:pt x="2345667" y="1697465"/>
                  </a:lnTo>
                  <a:lnTo>
                    <a:pt x="2342840" y="1697450"/>
                  </a:lnTo>
                  <a:lnTo>
                    <a:pt x="2340014" y="1697450"/>
                  </a:lnTo>
                  <a:lnTo>
                    <a:pt x="2337173" y="1697450"/>
                  </a:lnTo>
                  <a:lnTo>
                    <a:pt x="2334346" y="1697450"/>
                  </a:lnTo>
                  <a:lnTo>
                    <a:pt x="2331506" y="1697450"/>
                  </a:lnTo>
                  <a:lnTo>
                    <a:pt x="2328679" y="1697450"/>
                  </a:lnTo>
                  <a:lnTo>
                    <a:pt x="2325838" y="1697450"/>
                  </a:lnTo>
                  <a:lnTo>
                    <a:pt x="2323012" y="1697436"/>
                  </a:lnTo>
                  <a:lnTo>
                    <a:pt x="2320171" y="1697436"/>
                  </a:lnTo>
                  <a:lnTo>
                    <a:pt x="2317344" y="1697436"/>
                  </a:lnTo>
                  <a:lnTo>
                    <a:pt x="2314503" y="1697436"/>
                  </a:lnTo>
                  <a:lnTo>
                    <a:pt x="2311677" y="1697436"/>
                  </a:lnTo>
                  <a:lnTo>
                    <a:pt x="2308850" y="1697436"/>
                  </a:lnTo>
                  <a:lnTo>
                    <a:pt x="2306010" y="1697421"/>
                  </a:lnTo>
                  <a:lnTo>
                    <a:pt x="2303183" y="1697421"/>
                  </a:lnTo>
                  <a:lnTo>
                    <a:pt x="2300342" y="1697421"/>
                  </a:lnTo>
                  <a:lnTo>
                    <a:pt x="2297516" y="1697421"/>
                  </a:lnTo>
                  <a:lnTo>
                    <a:pt x="2294675" y="1697407"/>
                  </a:lnTo>
                  <a:lnTo>
                    <a:pt x="2291848" y="1697407"/>
                  </a:lnTo>
                  <a:lnTo>
                    <a:pt x="2289007" y="1697407"/>
                  </a:lnTo>
                  <a:lnTo>
                    <a:pt x="2286181" y="1697407"/>
                  </a:lnTo>
                  <a:lnTo>
                    <a:pt x="2283354" y="1697392"/>
                  </a:lnTo>
                  <a:lnTo>
                    <a:pt x="2280514" y="1697392"/>
                  </a:lnTo>
                  <a:lnTo>
                    <a:pt x="2277687" y="1697392"/>
                  </a:lnTo>
                  <a:lnTo>
                    <a:pt x="2274846" y="1697377"/>
                  </a:lnTo>
                  <a:lnTo>
                    <a:pt x="2272020" y="1697377"/>
                  </a:lnTo>
                  <a:lnTo>
                    <a:pt x="2269179" y="1697377"/>
                  </a:lnTo>
                  <a:lnTo>
                    <a:pt x="2266352" y="1697363"/>
                  </a:lnTo>
                  <a:lnTo>
                    <a:pt x="2263511" y="1697363"/>
                  </a:lnTo>
                  <a:lnTo>
                    <a:pt x="2260685" y="1697348"/>
                  </a:lnTo>
                  <a:lnTo>
                    <a:pt x="2257858" y="1697348"/>
                  </a:lnTo>
                  <a:lnTo>
                    <a:pt x="2255018" y="1697348"/>
                  </a:lnTo>
                  <a:lnTo>
                    <a:pt x="2252191" y="1697334"/>
                  </a:lnTo>
                  <a:lnTo>
                    <a:pt x="2249350" y="1697334"/>
                  </a:lnTo>
                  <a:lnTo>
                    <a:pt x="2246524" y="1697319"/>
                  </a:lnTo>
                  <a:lnTo>
                    <a:pt x="2243683" y="1697319"/>
                  </a:lnTo>
                  <a:lnTo>
                    <a:pt x="2240856" y="1697305"/>
                  </a:lnTo>
                  <a:lnTo>
                    <a:pt x="2238015" y="1697305"/>
                  </a:lnTo>
                  <a:lnTo>
                    <a:pt x="2235189" y="1697290"/>
                  </a:lnTo>
                  <a:lnTo>
                    <a:pt x="2232362" y="1697275"/>
                  </a:lnTo>
                  <a:lnTo>
                    <a:pt x="2229522" y="1697275"/>
                  </a:lnTo>
                  <a:lnTo>
                    <a:pt x="2226695" y="1697261"/>
                  </a:lnTo>
                  <a:lnTo>
                    <a:pt x="2223854" y="1697261"/>
                  </a:lnTo>
                  <a:lnTo>
                    <a:pt x="2221028" y="1697246"/>
                  </a:lnTo>
                  <a:lnTo>
                    <a:pt x="2218187" y="1697232"/>
                  </a:lnTo>
                  <a:lnTo>
                    <a:pt x="2215360" y="1697217"/>
                  </a:lnTo>
                  <a:lnTo>
                    <a:pt x="2212519" y="1697217"/>
                  </a:lnTo>
                  <a:lnTo>
                    <a:pt x="2209693" y="1697203"/>
                  </a:lnTo>
                  <a:lnTo>
                    <a:pt x="2206852" y="1697188"/>
                  </a:lnTo>
                  <a:lnTo>
                    <a:pt x="2204026" y="1697173"/>
                  </a:lnTo>
                  <a:lnTo>
                    <a:pt x="2201199" y="1697159"/>
                  </a:lnTo>
                  <a:lnTo>
                    <a:pt x="2198358" y="1697144"/>
                  </a:lnTo>
                  <a:lnTo>
                    <a:pt x="2195532" y="1697130"/>
                  </a:lnTo>
                  <a:lnTo>
                    <a:pt x="2192691" y="1697115"/>
                  </a:lnTo>
                  <a:lnTo>
                    <a:pt x="2189864" y="1697101"/>
                  </a:lnTo>
                  <a:lnTo>
                    <a:pt x="2187023" y="1697086"/>
                  </a:lnTo>
                  <a:lnTo>
                    <a:pt x="2184197" y="1697072"/>
                  </a:lnTo>
                  <a:lnTo>
                    <a:pt x="2181356" y="1697057"/>
                  </a:lnTo>
                  <a:lnTo>
                    <a:pt x="2178530" y="1697042"/>
                  </a:lnTo>
                  <a:lnTo>
                    <a:pt x="2175703" y="1697013"/>
                  </a:lnTo>
                  <a:lnTo>
                    <a:pt x="2172862" y="1696999"/>
                  </a:lnTo>
                  <a:lnTo>
                    <a:pt x="2170036" y="1696984"/>
                  </a:lnTo>
                  <a:lnTo>
                    <a:pt x="2167195" y="1696955"/>
                  </a:lnTo>
                  <a:lnTo>
                    <a:pt x="2164368" y="1696940"/>
                  </a:lnTo>
                  <a:lnTo>
                    <a:pt x="2161527" y="1696911"/>
                  </a:lnTo>
                  <a:lnTo>
                    <a:pt x="2158701" y="1696897"/>
                  </a:lnTo>
                  <a:lnTo>
                    <a:pt x="2155860" y="1696868"/>
                  </a:lnTo>
                  <a:lnTo>
                    <a:pt x="2153033" y="1696853"/>
                  </a:lnTo>
                  <a:lnTo>
                    <a:pt x="2150207" y="1696824"/>
                  </a:lnTo>
                  <a:lnTo>
                    <a:pt x="2147366" y="1696795"/>
                  </a:lnTo>
                  <a:lnTo>
                    <a:pt x="2144540" y="1696766"/>
                  </a:lnTo>
                  <a:lnTo>
                    <a:pt x="2141699" y="1696736"/>
                  </a:lnTo>
                  <a:lnTo>
                    <a:pt x="2138872" y="1696707"/>
                  </a:lnTo>
                  <a:lnTo>
                    <a:pt x="2136031" y="1696678"/>
                  </a:lnTo>
                  <a:lnTo>
                    <a:pt x="2133205" y="1696649"/>
                  </a:lnTo>
                  <a:lnTo>
                    <a:pt x="2130364" y="1696620"/>
                  </a:lnTo>
                  <a:lnTo>
                    <a:pt x="2127537" y="1696591"/>
                  </a:lnTo>
                  <a:lnTo>
                    <a:pt x="2124711" y="1696547"/>
                  </a:lnTo>
                  <a:lnTo>
                    <a:pt x="2121870" y="1696518"/>
                  </a:lnTo>
                  <a:lnTo>
                    <a:pt x="2119044" y="1696474"/>
                  </a:lnTo>
                  <a:lnTo>
                    <a:pt x="2116203" y="1696445"/>
                  </a:lnTo>
                  <a:lnTo>
                    <a:pt x="2113376" y="1696401"/>
                  </a:lnTo>
                  <a:lnTo>
                    <a:pt x="2110535" y="1696358"/>
                  </a:lnTo>
                  <a:lnTo>
                    <a:pt x="2107709" y="1696314"/>
                  </a:lnTo>
                  <a:lnTo>
                    <a:pt x="2104868" y="1696270"/>
                  </a:lnTo>
                  <a:lnTo>
                    <a:pt x="2102041" y="1696226"/>
                  </a:lnTo>
                  <a:lnTo>
                    <a:pt x="2099201" y="1696183"/>
                  </a:lnTo>
                  <a:lnTo>
                    <a:pt x="2096374" y="1696139"/>
                  </a:lnTo>
                  <a:lnTo>
                    <a:pt x="2093548" y="1696081"/>
                  </a:lnTo>
                  <a:lnTo>
                    <a:pt x="2090707" y="1696037"/>
                  </a:lnTo>
                  <a:lnTo>
                    <a:pt x="2087880" y="1695979"/>
                  </a:lnTo>
                  <a:lnTo>
                    <a:pt x="2085039" y="1695920"/>
                  </a:lnTo>
                  <a:lnTo>
                    <a:pt x="2082213" y="1695862"/>
                  </a:lnTo>
                  <a:lnTo>
                    <a:pt x="2079372" y="1695804"/>
                  </a:lnTo>
                  <a:lnTo>
                    <a:pt x="2076545" y="1695746"/>
                  </a:lnTo>
                  <a:lnTo>
                    <a:pt x="2073704" y="1695687"/>
                  </a:lnTo>
                  <a:lnTo>
                    <a:pt x="2070878" y="1695615"/>
                  </a:lnTo>
                  <a:lnTo>
                    <a:pt x="2068052" y="1695542"/>
                  </a:lnTo>
                  <a:lnTo>
                    <a:pt x="2065211" y="1695484"/>
                  </a:lnTo>
                  <a:lnTo>
                    <a:pt x="2062384" y="1695411"/>
                  </a:lnTo>
                  <a:lnTo>
                    <a:pt x="2059543" y="1695323"/>
                  </a:lnTo>
                  <a:lnTo>
                    <a:pt x="2056717" y="1695250"/>
                  </a:lnTo>
                  <a:lnTo>
                    <a:pt x="2053876" y="1695177"/>
                  </a:lnTo>
                  <a:lnTo>
                    <a:pt x="2051049" y="1695090"/>
                  </a:lnTo>
                  <a:lnTo>
                    <a:pt x="2048208" y="1695003"/>
                  </a:lnTo>
                  <a:lnTo>
                    <a:pt x="2045382" y="1694915"/>
                  </a:lnTo>
                  <a:lnTo>
                    <a:pt x="2042556" y="1694828"/>
                  </a:lnTo>
                  <a:lnTo>
                    <a:pt x="2039715" y="1694740"/>
                  </a:lnTo>
                  <a:lnTo>
                    <a:pt x="2036888" y="1694638"/>
                  </a:lnTo>
                  <a:lnTo>
                    <a:pt x="2034047" y="1694536"/>
                  </a:lnTo>
                  <a:lnTo>
                    <a:pt x="2031221" y="1694434"/>
                  </a:lnTo>
                  <a:lnTo>
                    <a:pt x="2028380" y="1694332"/>
                  </a:lnTo>
                  <a:lnTo>
                    <a:pt x="2025553" y="1694216"/>
                  </a:lnTo>
                  <a:lnTo>
                    <a:pt x="2022712" y="1694114"/>
                  </a:lnTo>
                  <a:lnTo>
                    <a:pt x="2019886" y="1693997"/>
                  </a:lnTo>
                  <a:lnTo>
                    <a:pt x="2017045" y="1693866"/>
                  </a:lnTo>
                  <a:lnTo>
                    <a:pt x="2014219" y="1693750"/>
                  </a:lnTo>
                  <a:lnTo>
                    <a:pt x="2011392" y="1693619"/>
                  </a:lnTo>
                  <a:lnTo>
                    <a:pt x="2008551" y="1693488"/>
                  </a:lnTo>
                  <a:lnTo>
                    <a:pt x="2005725" y="1693356"/>
                  </a:lnTo>
                  <a:lnTo>
                    <a:pt x="2002884" y="1693211"/>
                  </a:lnTo>
                  <a:lnTo>
                    <a:pt x="2000057" y="1693065"/>
                  </a:lnTo>
                  <a:lnTo>
                    <a:pt x="1997216" y="1692919"/>
                  </a:lnTo>
                  <a:lnTo>
                    <a:pt x="1994390" y="1692773"/>
                  </a:lnTo>
                  <a:lnTo>
                    <a:pt x="1991549" y="1692613"/>
                  </a:lnTo>
                  <a:lnTo>
                    <a:pt x="1988723" y="1692453"/>
                  </a:lnTo>
                  <a:lnTo>
                    <a:pt x="1985896" y="1692278"/>
                  </a:lnTo>
                  <a:lnTo>
                    <a:pt x="1983055" y="1692103"/>
                  </a:lnTo>
                  <a:lnTo>
                    <a:pt x="1980229" y="1691929"/>
                  </a:lnTo>
                  <a:lnTo>
                    <a:pt x="1977388" y="1691754"/>
                  </a:lnTo>
                  <a:lnTo>
                    <a:pt x="1974561" y="1691564"/>
                  </a:lnTo>
                  <a:lnTo>
                    <a:pt x="1971720" y="1691360"/>
                  </a:lnTo>
                  <a:lnTo>
                    <a:pt x="1968894" y="1691171"/>
                  </a:lnTo>
                  <a:lnTo>
                    <a:pt x="1966053" y="1690952"/>
                  </a:lnTo>
                  <a:lnTo>
                    <a:pt x="1963227" y="1690749"/>
                  </a:lnTo>
                  <a:lnTo>
                    <a:pt x="1960400" y="1690530"/>
                  </a:lnTo>
                  <a:lnTo>
                    <a:pt x="1957559" y="1690297"/>
                  </a:lnTo>
                  <a:lnTo>
                    <a:pt x="1954733" y="1690078"/>
                  </a:lnTo>
                  <a:lnTo>
                    <a:pt x="1951892" y="1689831"/>
                  </a:lnTo>
                  <a:lnTo>
                    <a:pt x="1949065" y="1689598"/>
                  </a:lnTo>
                  <a:lnTo>
                    <a:pt x="1946224" y="1689335"/>
                  </a:lnTo>
                  <a:lnTo>
                    <a:pt x="1943398" y="1689073"/>
                  </a:lnTo>
                  <a:lnTo>
                    <a:pt x="1940557" y="1688811"/>
                  </a:lnTo>
                  <a:lnTo>
                    <a:pt x="1937730" y="1688534"/>
                  </a:lnTo>
                  <a:lnTo>
                    <a:pt x="1934904" y="1688257"/>
                  </a:lnTo>
                  <a:lnTo>
                    <a:pt x="1932063" y="1687966"/>
                  </a:lnTo>
                  <a:lnTo>
                    <a:pt x="1929237" y="1687674"/>
                  </a:lnTo>
                  <a:lnTo>
                    <a:pt x="1926396" y="1687368"/>
                  </a:lnTo>
                  <a:lnTo>
                    <a:pt x="1923569" y="1687048"/>
                  </a:lnTo>
                  <a:lnTo>
                    <a:pt x="1920728" y="1686727"/>
                  </a:lnTo>
                  <a:lnTo>
                    <a:pt x="1917902" y="1686392"/>
                  </a:lnTo>
                  <a:lnTo>
                    <a:pt x="1915061" y="1686043"/>
                  </a:lnTo>
                  <a:lnTo>
                    <a:pt x="1912234" y="1685693"/>
                  </a:lnTo>
                  <a:lnTo>
                    <a:pt x="1909394" y="1685343"/>
                  </a:lnTo>
                  <a:lnTo>
                    <a:pt x="1906567" y="1684964"/>
                  </a:lnTo>
                  <a:lnTo>
                    <a:pt x="1903741" y="1684586"/>
                  </a:lnTo>
                  <a:lnTo>
                    <a:pt x="1900900" y="1684192"/>
                  </a:lnTo>
                  <a:lnTo>
                    <a:pt x="1898073" y="1683784"/>
                  </a:lnTo>
                  <a:lnTo>
                    <a:pt x="1895232" y="1683376"/>
                  </a:lnTo>
                  <a:lnTo>
                    <a:pt x="1892406" y="1682954"/>
                  </a:lnTo>
                  <a:lnTo>
                    <a:pt x="1889565" y="1682517"/>
                  </a:lnTo>
                  <a:lnTo>
                    <a:pt x="1886738" y="1682065"/>
                  </a:lnTo>
                  <a:lnTo>
                    <a:pt x="1883898" y="1681614"/>
                  </a:lnTo>
                  <a:lnTo>
                    <a:pt x="1881071" y="1681133"/>
                  </a:lnTo>
                  <a:lnTo>
                    <a:pt x="1878245" y="1680652"/>
                  </a:lnTo>
                  <a:lnTo>
                    <a:pt x="1875404" y="1680157"/>
                  </a:lnTo>
                  <a:lnTo>
                    <a:pt x="1872577" y="1679647"/>
                  </a:lnTo>
                  <a:lnTo>
                    <a:pt x="1869736" y="1679122"/>
                  </a:lnTo>
                  <a:lnTo>
                    <a:pt x="1866910" y="1678583"/>
                  </a:lnTo>
                  <a:lnTo>
                    <a:pt x="1864069" y="1678044"/>
                  </a:lnTo>
                  <a:lnTo>
                    <a:pt x="1861242" y="1677476"/>
                  </a:lnTo>
                  <a:lnTo>
                    <a:pt x="1858402" y="1676893"/>
                  </a:lnTo>
                  <a:lnTo>
                    <a:pt x="1855575" y="1676310"/>
                  </a:lnTo>
                  <a:lnTo>
                    <a:pt x="1852749" y="1675698"/>
                  </a:lnTo>
                  <a:lnTo>
                    <a:pt x="1849908" y="1675072"/>
                  </a:lnTo>
                  <a:lnTo>
                    <a:pt x="1847081" y="1674431"/>
                  </a:lnTo>
                  <a:lnTo>
                    <a:pt x="1844240" y="1673775"/>
                  </a:lnTo>
                  <a:lnTo>
                    <a:pt x="1841414" y="1673105"/>
                  </a:lnTo>
                  <a:lnTo>
                    <a:pt x="1838573" y="1672420"/>
                  </a:lnTo>
                  <a:lnTo>
                    <a:pt x="1835746" y="1671707"/>
                  </a:lnTo>
                  <a:lnTo>
                    <a:pt x="1832906" y="1670978"/>
                  </a:lnTo>
                  <a:lnTo>
                    <a:pt x="1830079" y="1670235"/>
                  </a:lnTo>
                  <a:lnTo>
                    <a:pt x="1827238" y="1669477"/>
                  </a:lnTo>
                  <a:lnTo>
                    <a:pt x="1824412" y="1668705"/>
                  </a:lnTo>
                  <a:lnTo>
                    <a:pt x="1821585" y="1667904"/>
                  </a:lnTo>
                  <a:lnTo>
                    <a:pt x="1818744" y="1667088"/>
                  </a:lnTo>
                  <a:lnTo>
                    <a:pt x="1815918" y="1666258"/>
                  </a:lnTo>
                  <a:lnTo>
                    <a:pt x="1813077" y="1665398"/>
                  </a:lnTo>
                  <a:lnTo>
                    <a:pt x="1810250" y="1664524"/>
                  </a:lnTo>
                  <a:lnTo>
                    <a:pt x="1807410" y="1663621"/>
                  </a:lnTo>
                  <a:lnTo>
                    <a:pt x="1804583" y="1662703"/>
                  </a:lnTo>
                  <a:lnTo>
                    <a:pt x="1801742" y="1661770"/>
                  </a:lnTo>
                  <a:lnTo>
                    <a:pt x="1798916" y="1660809"/>
                  </a:lnTo>
                  <a:lnTo>
                    <a:pt x="1796089" y="1659818"/>
                  </a:lnTo>
                  <a:lnTo>
                    <a:pt x="1793248" y="1658813"/>
                  </a:lnTo>
                  <a:lnTo>
                    <a:pt x="1790422" y="1657779"/>
                  </a:lnTo>
                  <a:lnTo>
                    <a:pt x="1787581" y="1656729"/>
                  </a:lnTo>
                  <a:lnTo>
                    <a:pt x="1784754" y="1655651"/>
                  </a:lnTo>
                  <a:lnTo>
                    <a:pt x="1781914" y="1654544"/>
                  </a:lnTo>
                  <a:lnTo>
                    <a:pt x="1779087" y="1653422"/>
                  </a:lnTo>
                  <a:lnTo>
                    <a:pt x="1776246" y="1652257"/>
                  </a:lnTo>
                  <a:lnTo>
                    <a:pt x="1773420" y="1651077"/>
                  </a:lnTo>
                  <a:lnTo>
                    <a:pt x="1770593" y="1649882"/>
                  </a:lnTo>
                  <a:lnTo>
                    <a:pt x="1767752" y="1648644"/>
                  </a:lnTo>
                  <a:lnTo>
                    <a:pt x="1764926" y="1647376"/>
                  </a:lnTo>
                  <a:lnTo>
                    <a:pt x="1762085" y="1646094"/>
                  </a:lnTo>
                  <a:lnTo>
                    <a:pt x="1759258" y="1644783"/>
                  </a:lnTo>
                  <a:lnTo>
                    <a:pt x="1756417" y="1643428"/>
                  </a:lnTo>
                  <a:lnTo>
                    <a:pt x="1753591" y="1642058"/>
                  </a:lnTo>
                  <a:lnTo>
                    <a:pt x="1750750" y="1640660"/>
                  </a:lnTo>
                  <a:lnTo>
                    <a:pt x="1747924" y="1639217"/>
                  </a:lnTo>
                  <a:lnTo>
                    <a:pt x="1745097" y="1637761"/>
                  </a:lnTo>
                  <a:lnTo>
                    <a:pt x="1742256" y="1636260"/>
                  </a:lnTo>
                  <a:lnTo>
                    <a:pt x="1739430" y="1634730"/>
                  </a:lnTo>
                  <a:lnTo>
                    <a:pt x="1736589" y="1633171"/>
                  </a:lnTo>
                  <a:lnTo>
                    <a:pt x="1733762" y="1631583"/>
                  </a:lnTo>
                  <a:lnTo>
                    <a:pt x="1730921" y="1629951"/>
                  </a:lnTo>
                  <a:lnTo>
                    <a:pt x="1728095" y="1628291"/>
                  </a:lnTo>
                  <a:lnTo>
                    <a:pt x="1725254" y="1626601"/>
                  </a:lnTo>
                  <a:lnTo>
                    <a:pt x="1722428" y="1624867"/>
                  </a:lnTo>
                  <a:lnTo>
                    <a:pt x="1719587" y="1623104"/>
                  </a:lnTo>
                  <a:lnTo>
                    <a:pt x="1716760" y="1621297"/>
                  </a:lnTo>
                  <a:lnTo>
                    <a:pt x="1713934" y="1619462"/>
                  </a:lnTo>
                  <a:lnTo>
                    <a:pt x="1711093" y="1617597"/>
                  </a:lnTo>
                  <a:lnTo>
                    <a:pt x="1708266" y="1615688"/>
                  </a:lnTo>
                  <a:lnTo>
                    <a:pt x="1705425" y="1613736"/>
                  </a:lnTo>
                  <a:lnTo>
                    <a:pt x="1702599" y="1611740"/>
                  </a:lnTo>
                  <a:lnTo>
                    <a:pt x="1699758" y="1609715"/>
                  </a:lnTo>
                  <a:lnTo>
                    <a:pt x="1696932" y="1607646"/>
                  </a:lnTo>
                  <a:lnTo>
                    <a:pt x="1694091" y="1605548"/>
                  </a:lnTo>
                  <a:lnTo>
                    <a:pt x="1691264" y="1603392"/>
                  </a:lnTo>
                  <a:lnTo>
                    <a:pt x="1688438" y="1601206"/>
                  </a:lnTo>
                  <a:lnTo>
                    <a:pt x="1685597" y="1598977"/>
                  </a:lnTo>
                  <a:lnTo>
                    <a:pt x="1682770" y="1596705"/>
                  </a:lnTo>
                  <a:lnTo>
                    <a:pt x="1679929" y="1594388"/>
                  </a:lnTo>
                  <a:lnTo>
                    <a:pt x="1677103" y="1592028"/>
                  </a:lnTo>
                  <a:lnTo>
                    <a:pt x="1674262" y="1589624"/>
                  </a:lnTo>
                  <a:lnTo>
                    <a:pt x="1671436" y="1587176"/>
                  </a:lnTo>
                  <a:lnTo>
                    <a:pt x="1668595" y="1584685"/>
                  </a:lnTo>
                  <a:lnTo>
                    <a:pt x="1665768" y="1582150"/>
                  </a:lnTo>
                  <a:lnTo>
                    <a:pt x="1662942" y="1579557"/>
                  </a:lnTo>
                  <a:lnTo>
                    <a:pt x="1660101" y="1576934"/>
                  </a:lnTo>
                  <a:lnTo>
                    <a:pt x="1657274" y="1574253"/>
                  </a:lnTo>
                  <a:lnTo>
                    <a:pt x="1654433" y="1571514"/>
                  </a:lnTo>
                  <a:lnTo>
                    <a:pt x="1651607" y="1568746"/>
                  </a:lnTo>
                  <a:lnTo>
                    <a:pt x="1648766" y="1565920"/>
                  </a:lnTo>
                  <a:lnTo>
                    <a:pt x="1645940" y="1563035"/>
                  </a:lnTo>
                  <a:lnTo>
                    <a:pt x="1643099" y="1560121"/>
                  </a:lnTo>
                  <a:lnTo>
                    <a:pt x="1640272" y="1557135"/>
                  </a:lnTo>
                  <a:lnTo>
                    <a:pt x="1637431" y="1554119"/>
                  </a:lnTo>
                  <a:lnTo>
                    <a:pt x="1634605" y="1551030"/>
                  </a:lnTo>
                  <a:lnTo>
                    <a:pt x="1631778" y="1547898"/>
                  </a:lnTo>
                  <a:lnTo>
                    <a:pt x="1628937" y="1544722"/>
                  </a:lnTo>
                  <a:lnTo>
                    <a:pt x="1626111" y="1541473"/>
                  </a:lnTo>
                  <a:lnTo>
                    <a:pt x="1623270" y="1538180"/>
                  </a:lnTo>
                  <a:lnTo>
                    <a:pt x="1620444" y="1534844"/>
                  </a:lnTo>
                  <a:lnTo>
                    <a:pt x="1617603" y="1531435"/>
                  </a:lnTo>
                  <a:lnTo>
                    <a:pt x="1614776" y="1527982"/>
                  </a:lnTo>
                  <a:lnTo>
                    <a:pt x="1611935" y="1524471"/>
                  </a:lnTo>
                  <a:lnTo>
                    <a:pt x="1609109" y="1520901"/>
                  </a:lnTo>
                  <a:lnTo>
                    <a:pt x="1606282" y="1517274"/>
                  </a:lnTo>
                  <a:lnTo>
                    <a:pt x="1603441" y="1513588"/>
                  </a:lnTo>
                  <a:lnTo>
                    <a:pt x="1600615" y="1509843"/>
                  </a:lnTo>
                  <a:lnTo>
                    <a:pt x="1597774" y="1506041"/>
                  </a:lnTo>
                  <a:lnTo>
                    <a:pt x="1594947" y="1502180"/>
                  </a:lnTo>
                  <a:lnTo>
                    <a:pt x="1592107" y="1498261"/>
                  </a:lnTo>
                  <a:lnTo>
                    <a:pt x="1589280" y="1494269"/>
                  </a:lnTo>
                  <a:lnTo>
                    <a:pt x="1586439" y="1490233"/>
                  </a:lnTo>
                  <a:lnTo>
                    <a:pt x="1583613" y="1486125"/>
                  </a:lnTo>
                  <a:lnTo>
                    <a:pt x="1580786" y="1481973"/>
                  </a:lnTo>
                  <a:lnTo>
                    <a:pt x="1577945" y="1477747"/>
                  </a:lnTo>
                  <a:lnTo>
                    <a:pt x="1575119" y="1473450"/>
                  </a:lnTo>
                  <a:lnTo>
                    <a:pt x="1572278" y="1469108"/>
                  </a:lnTo>
                  <a:lnTo>
                    <a:pt x="1569451" y="1464694"/>
                  </a:lnTo>
                  <a:lnTo>
                    <a:pt x="1566611" y="1460206"/>
                  </a:lnTo>
                  <a:lnTo>
                    <a:pt x="1563784" y="1455675"/>
                  </a:lnTo>
                  <a:lnTo>
                    <a:pt x="1560943" y="1451071"/>
                  </a:lnTo>
                  <a:lnTo>
                    <a:pt x="1558117" y="1446395"/>
                  </a:lnTo>
                  <a:lnTo>
                    <a:pt x="1555290" y="1441660"/>
                  </a:lnTo>
                  <a:lnTo>
                    <a:pt x="1552449" y="1436867"/>
                  </a:lnTo>
                  <a:lnTo>
                    <a:pt x="1549623" y="1432000"/>
                  </a:lnTo>
                  <a:lnTo>
                    <a:pt x="1546782" y="1427061"/>
                  </a:lnTo>
                  <a:lnTo>
                    <a:pt x="1543955" y="1422064"/>
                  </a:lnTo>
                  <a:lnTo>
                    <a:pt x="1541115" y="1416994"/>
                  </a:lnTo>
                  <a:lnTo>
                    <a:pt x="1538288" y="1411866"/>
                  </a:lnTo>
                  <a:lnTo>
                    <a:pt x="1535447" y="1406665"/>
                  </a:lnTo>
                  <a:lnTo>
                    <a:pt x="1532621" y="1401405"/>
                  </a:lnTo>
                  <a:lnTo>
                    <a:pt x="1529780" y="1396073"/>
                  </a:lnTo>
                  <a:lnTo>
                    <a:pt x="1526953" y="1390668"/>
                  </a:lnTo>
                  <a:lnTo>
                    <a:pt x="1524127" y="1385190"/>
                  </a:lnTo>
                  <a:lnTo>
                    <a:pt x="1521286" y="1379653"/>
                  </a:lnTo>
                  <a:lnTo>
                    <a:pt x="1518459" y="1374044"/>
                  </a:lnTo>
                  <a:lnTo>
                    <a:pt x="1515619" y="1368377"/>
                  </a:lnTo>
                  <a:lnTo>
                    <a:pt x="1512792" y="1362637"/>
                  </a:lnTo>
                  <a:lnTo>
                    <a:pt x="1509951" y="1356809"/>
                  </a:lnTo>
                  <a:lnTo>
                    <a:pt x="1507125" y="1350938"/>
                  </a:lnTo>
                  <a:lnTo>
                    <a:pt x="1504284" y="1344979"/>
                  </a:lnTo>
                  <a:lnTo>
                    <a:pt x="1501457" y="1338962"/>
                  </a:lnTo>
                  <a:lnTo>
                    <a:pt x="1498631" y="1332872"/>
                  </a:lnTo>
                  <a:lnTo>
                    <a:pt x="1495790" y="1326709"/>
                  </a:lnTo>
                  <a:lnTo>
                    <a:pt x="1492963" y="1320474"/>
                  </a:lnTo>
                  <a:lnTo>
                    <a:pt x="1490123" y="1314180"/>
                  </a:lnTo>
                  <a:lnTo>
                    <a:pt x="1487296" y="1307813"/>
                  </a:lnTo>
                  <a:lnTo>
                    <a:pt x="1484455" y="1301373"/>
                  </a:lnTo>
                  <a:lnTo>
                    <a:pt x="1481629" y="1294861"/>
                  </a:lnTo>
                  <a:lnTo>
                    <a:pt x="1478788" y="1288290"/>
                  </a:lnTo>
                  <a:lnTo>
                    <a:pt x="1475961" y="1281632"/>
                  </a:lnTo>
                  <a:lnTo>
                    <a:pt x="1473135" y="1274930"/>
                  </a:lnTo>
                  <a:lnTo>
                    <a:pt x="1470294" y="1268141"/>
                  </a:lnTo>
                  <a:lnTo>
                    <a:pt x="1467467" y="1261279"/>
                  </a:lnTo>
                  <a:lnTo>
                    <a:pt x="1464627" y="1254359"/>
                  </a:lnTo>
                  <a:lnTo>
                    <a:pt x="1461800" y="1247365"/>
                  </a:lnTo>
                  <a:lnTo>
                    <a:pt x="1458959" y="1240314"/>
                  </a:lnTo>
                  <a:lnTo>
                    <a:pt x="1456133" y="1233190"/>
                  </a:lnTo>
                  <a:lnTo>
                    <a:pt x="1453292" y="1225993"/>
                  </a:lnTo>
                  <a:lnTo>
                    <a:pt x="1450465" y="1218723"/>
                  </a:lnTo>
                  <a:lnTo>
                    <a:pt x="1447624" y="1211394"/>
                  </a:lnTo>
                  <a:lnTo>
                    <a:pt x="1444798" y="1203999"/>
                  </a:lnTo>
                  <a:lnTo>
                    <a:pt x="1441971" y="1196535"/>
                  </a:lnTo>
                  <a:lnTo>
                    <a:pt x="1439131" y="1189006"/>
                  </a:lnTo>
                  <a:lnTo>
                    <a:pt x="1436304" y="1181409"/>
                  </a:lnTo>
                  <a:lnTo>
                    <a:pt x="1433463" y="1173749"/>
                  </a:lnTo>
                  <a:lnTo>
                    <a:pt x="1430637" y="1166023"/>
                  </a:lnTo>
                  <a:lnTo>
                    <a:pt x="1427796" y="1158233"/>
                  </a:lnTo>
                  <a:lnTo>
                    <a:pt x="1424969" y="1150377"/>
                  </a:lnTo>
                  <a:lnTo>
                    <a:pt x="1422128" y="1142460"/>
                  </a:lnTo>
                  <a:lnTo>
                    <a:pt x="1419302" y="1134479"/>
                  </a:lnTo>
                  <a:lnTo>
                    <a:pt x="1416475" y="1126436"/>
                  </a:lnTo>
                  <a:lnTo>
                    <a:pt x="1413634" y="1118331"/>
                  </a:lnTo>
                  <a:lnTo>
                    <a:pt x="1410808" y="1110165"/>
                  </a:lnTo>
                  <a:lnTo>
                    <a:pt x="1407967" y="1101938"/>
                  </a:lnTo>
                  <a:lnTo>
                    <a:pt x="1405141" y="1093651"/>
                  </a:lnTo>
                  <a:lnTo>
                    <a:pt x="1402300" y="1085306"/>
                  </a:lnTo>
                  <a:lnTo>
                    <a:pt x="1399473" y="1076901"/>
                  </a:lnTo>
                  <a:lnTo>
                    <a:pt x="1396632" y="1068439"/>
                  </a:lnTo>
                  <a:lnTo>
                    <a:pt x="1393806" y="1059920"/>
                  </a:lnTo>
                  <a:lnTo>
                    <a:pt x="1390979" y="1051346"/>
                  </a:lnTo>
                  <a:lnTo>
                    <a:pt x="1388138" y="1042717"/>
                  </a:lnTo>
                  <a:lnTo>
                    <a:pt x="1385312" y="1034032"/>
                  </a:lnTo>
                  <a:lnTo>
                    <a:pt x="1382471" y="1025294"/>
                  </a:lnTo>
                  <a:lnTo>
                    <a:pt x="1379645" y="1016504"/>
                  </a:lnTo>
                  <a:lnTo>
                    <a:pt x="1376804" y="1007662"/>
                  </a:lnTo>
                  <a:lnTo>
                    <a:pt x="1373977" y="998769"/>
                  </a:lnTo>
                  <a:lnTo>
                    <a:pt x="1371136" y="989827"/>
                  </a:lnTo>
                  <a:lnTo>
                    <a:pt x="1368310" y="980836"/>
                  </a:lnTo>
                  <a:lnTo>
                    <a:pt x="1365483" y="971797"/>
                  </a:lnTo>
                  <a:lnTo>
                    <a:pt x="1362642" y="962712"/>
                  </a:lnTo>
                  <a:lnTo>
                    <a:pt x="1359816" y="953582"/>
                  </a:lnTo>
                  <a:lnTo>
                    <a:pt x="1356975" y="944406"/>
                  </a:lnTo>
                  <a:lnTo>
                    <a:pt x="1354149" y="935188"/>
                  </a:lnTo>
                  <a:lnTo>
                    <a:pt x="1351308" y="925928"/>
                  </a:lnTo>
                  <a:lnTo>
                    <a:pt x="1348481" y="916625"/>
                  </a:lnTo>
                  <a:lnTo>
                    <a:pt x="1345640" y="907285"/>
                  </a:lnTo>
                  <a:lnTo>
                    <a:pt x="1342814" y="897905"/>
                  </a:lnTo>
                  <a:lnTo>
                    <a:pt x="1339973" y="888489"/>
                  </a:lnTo>
                  <a:lnTo>
                    <a:pt x="1337146" y="879037"/>
                  </a:lnTo>
                  <a:lnTo>
                    <a:pt x="1334320" y="869551"/>
                  </a:lnTo>
                  <a:lnTo>
                    <a:pt x="1331479" y="860032"/>
                  </a:lnTo>
                  <a:lnTo>
                    <a:pt x="1328653" y="850480"/>
                  </a:lnTo>
                  <a:lnTo>
                    <a:pt x="1325812" y="840898"/>
                  </a:lnTo>
                  <a:lnTo>
                    <a:pt x="1322985" y="831287"/>
                  </a:lnTo>
                  <a:lnTo>
                    <a:pt x="1320144" y="821649"/>
                  </a:lnTo>
                  <a:lnTo>
                    <a:pt x="1317318" y="811985"/>
                  </a:lnTo>
                  <a:lnTo>
                    <a:pt x="1314477" y="802295"/>
                  </a:lnTo>
                  <a:lnTo>
                    <a:pt x="1311650" y="792585"/>
                  </a:lnTo>
                  <a:lnTo>
                    <a:pt x="1308824" y="782851"/>
                  </a:lnTo>
                  <a:lnTo>
                    <a:pt x="1305983" y="773099"/>
                  </a:lnTo>
                  <a:lnTo>
                    <a:pt x="1303157" y="763327"/>
                  </a:lnTo>
                  <a:lnTo>
                    <a:pt x="1300316" y="753540"/>
                  </a:lnTo>
                  <a:lnTo>
                    <a:pt x="1297489" y="743736"/>
                  </a:lnTo>
                  <a:lnTo>
                    <a:pt x="1294648" y="733921"/>
                  </a:lnTo>
                  <a:lnTo>
                    <a:pt x="1291822" y="724093"/>
                  </a:lnTo>
                  <a:lnTo>
                    <a:pt x="1288981" y="714254"/>
                  </a:lnTo>
                  <a:lnTo>
                    <a:pt x="1286154" y="704408"/>
                  </a:lnTo>
                  <a:lnTo>
                    <a:pt x="1283328" y="694555"/>
                  </a:lnTo>
                  <a:lnTo>
                    <a:pt x="1280487" y="684698"/>
                  </a:lnTo>
                  <a:lnTo>
                    <a:pt x="1277661" y="674837"/>
                  </a:lnTo>
                  <a:lnTo>
                    <a:pt x="1274820" y="664974"/>
                  </a:lnTo>
                  <a:lnTo>
                    <a:pt x="1271993" y="655114"/>
                  </a:lnTo>
                  <a:lnTo>
                    <a:pt x="1269152" y="645255"/>
                  </a:lnTo>
                  <a:lnTo>
                    <a:pt x="1266326" y="635399"/>
                  </a:lnTo>
                  <a:lnTo>
                    <a:pt x="1263485" y="625550"/>
                  </a:lnTo>
                  <a:lnTo>
                    <a:pt x="1260658" y="615710"/>
                  </a:lnTo>
                  <a:lnTo>
                    <a:pt x="1257817" y="605879"/>
                  </a:lnTo>
                  <a:lnTo>
                    <a:pt x="1254991" y="596059"/>
                  </a:lnTo>
                  <a:lnTo>
                    <a:pt x="1252165" y="586252"/>
                  </a:lnTo>
                  <a:lnTo>
                    <a:pt x="1249324" y="576463"/>
                  </a:lnTo>
                  <a:lnTo>
                    <a:pt x="1246497" y="566690"/>
                  </a:lnTo>
                  <a:lnTo>
                    <a:pt x="1243656" y="556936"/>
                  </a:lnTo>
                  <a:lnTo>
                    <a:pt x="1240830" y="547206"/>
                  </a:lnTo>
                  <a:lnTo>
                    <a:pt x="1237989" y="537497"/>
                  </a:lnTo>
                  <a:lnTo>
                    <a:pt x="1235162" y="527814"/>
                  </a:lnTo>
                  <a:lnTo>
                    <a:pt x="1232321" y="518158"/>
                  </a:lnTo>
                  <a:lnTo>
                    <a:pt x="1229495" y="508532"/>
                  </a:lnTo>
                  <a:lnTo>
                    <a:pt x="1226669" y="498937"/>
                  </a:lnTo>
                  <a:lnTo>
                    <a:pt x="1223828" y="489376"/>
                  </a:lnTo>
                  <a:lnTo>
                    <a:pt x="1221001" y="479850"/>
                  </a:lnTo>
                  <a:lnTo>
                    <a:pt x="1218160" y="470361"/>
                  </a:lnTo>
                  <a:lnTo>
                    <a:pt x="1215334" y="460913"/>
                  </a:lnTo>
                  <a:lnTo>
                    <a:pt x="1212493" y="451505"/>
                  </a:lnTo>
                  <a:lnTo>
                    <a:pt x="1209666" y="442142"/>
                  </a:lnTo>
                  <a:lnTo>
                    <a:pt x="1206825" y="432823"/>
                  </a:lnTo>
                  <a:lnTo>
                    <a:pt x="1203999" y="423553"/>
                  </a:lnTo>
                  <a:lnTo>
                    <a:pt x="1201173" y="414332"/>
                  </a:lnTo>
                  <a:lnTo>
                    <a:pt x="1198332" y="405164"/>
                  </a:lnTo>
                  <a:lnTo>
                    <a:pt x="1195505" y="396049"/>
                  </a:lnTo>
                  <a:lnTo>
                    <a:pt x="1192664" y="386990"/>
                  </a:lnTo>
                  <a:lnTo>
                    <a:pt x="1189838" y="377989"/>
                  </a:lnTo>
                  <a:lnTo>
                    <a:pt x="1186997" y="369048"/>
                  </a:lnTo>
                  <a:lnTo>
                    <a:pt x="1184170" y="360170"/>
                  </a:lnTo>
                  <a:lnTo>
                    <a:pt x="1181329" y="351355"/>
                  </a:lnTo>
                  <a:lnTo>
                    <a:pt x="1178503" y="342607"/>
                  </a:lnTo>
                  <a:lnTo>
                    <a:pt x="1175677" y="333926"/>
                  </a:lnTo>
                  <a:lnTo>
                    <a:pt x="1172836" y="325317"/>
                  </a:lnTo>
                  <a:lnTo>
                    <a:pt x="1170009" y="316780"/>
                  </a:lnTo>
                  <a:lnTo>
                    <a:pt x="1167168" y="308317"/>
                  </a:lnTo>
                  <a:lnTo>
                    <a:pt x="1164342" y="299931"/>
                  </a:lnTo>
                  <a:lnTo>
                    <a:pt x="1161501" y="291622"/>
                  </a:lnTo>
                  <a:lnTo>
                    <a:pt x="1158674" y="283395"/>
                  </a:lnTo>
                  <a:lnTo>
                    <a:pt x="1155833" y="275249"/>
                  </a:lnTo>
                  <a:lnTo>
                    <a:pt x="1153007" y="267188"/>
                  </a:lnTo>
                  <a:lnTo>
                    <a:pt x="1150166" y="259213"/>
                  </a:lnTo>
                  <a:lnTo>
                    <a:pt x="1147340" y="251325"/>
                  </a:lnTo>
                  <a:lnTo>
                    <a:pt x="1144513" y="243529"/>
                  </a:lnTo>
                  <a:lnTo>
                    <a:pt x="1141672" y="235825"/>
                  </a:lnTo>
                  <a:lnTo>
                    <a:pt x="1138846" y="228214"/>
                  </a:lnTo>
                  <a:lnTo>
                    <a:pt x="1136005" y="220699"/>
                  </a:lnTo>
                  <a:lnTo>
                    <a:pt x="1133178" y="213284"/>
                  </a:lnTo>
                  <a:lnTo>
                    <a:pt x="1130337" y="205966"/>
                  </a:lnTo>
                  <a:lnTo>
                    <a:pt x="1127511" y="198749"/>
                  </a:lnTo>
                  <a:lnTo>
                    <a:pt x="1124670" y="191637"/>
                  </a:lnTo>
                  <a:lnTo>
                    <a:pt x="1121844" y="184630"/>
                  </a:lnTo>
                  <a:lnTo>
                    <a:pt x="1119017" y="177729"/>
                  </a:lnTo>
                  <a:lnTo>
                    <a:pt x="1116176" y="170937"/>
                  </a:lnTo>
                  <a:lnTo>
                    <a:pt x="1113350" y="164256"/>
                  </a:lnTo>
                  <a:lnTo>
                    <a:pt x="1110509" y="157686"/>
                  </a:lnTo>
                  <a:lnTo>
                    <a:pt x="1107682" y="151231"/>
                  </a:lnTo>
                  <a:lnTo>
                    <a:pt x="1104841" y="144890"/>
                  </a:lnTo>
                  <a:lnTo>
                    <a:pt x="1102015" y="138666"/>
                  </a:lnTo>
                  <a:lnTo>
                    <a:pt x="1099174" y="132562"/>
                  </a:lnTo>
                  <a:lnTo>
                    <a:pt x="1096347" y="126577"/>
                  </a:lnTo>
                  <a:lnTo>
                    <a:pt x="1093521" y="120714"/>
                  </a:lnTo>
                  <a:lnTo>
                    <a:pt x="1090680" y="114974"/>
                  </a:lnTo>
                  <a:lnTo>
                    <a:pt x="1087854" y="109360"/>
                  </a:lnTo>
                  <a:lnTo>
                    <a:pt x="1085013" y="103872"/>
                  </a:lnTo>
                  <a:lnTo>
                    <a:pt x="1082186" y="98511"/>
                  </a:lnTo>
                  <a:lnTo>
                    <a:pt x="1079345" y="93279"/>
                  </a:lnTo>
                  <a:lnTo>
                    <a:pt x="1076519" y="88178"/>
                  </a:lnTo>
                  <a:lnTo>
                    <a:pt x="1073678" y="83210"/>
                  </a:lnTo>
                  <a:lnTo>
                    <a:pt x="1070851" y="78373"/>
                  </a:lnTo>
                  <a:lnTo>
                    <a:pt x="1068011" y="73673"/>
                  </a:lnTo>
                  <a:lnTo>
                    <a:pt x="1065184" y="69107"/>
                  </a:lnTo>
                  <a:lnTo>
                    <a:pt x="1062358" y="64678"/>
                  </a:lnTo>
                  <a:lnTo>
                    <a:pt x="1059517" y="60389"/>
                  </a:lnTo>
                  <a:lnTo>
                    <a:pt x="1056690" y="56237"/>
                  </a:lnTo>
                  <a:lnTo>
                    <a:pt x="1053849" y="52228"/>
                  </a:lnTo>
                  <a:lnTo>
                    <a:pt x="1051023" y="48358"/>
                  </a:lnTo>
                  <a:lnTo>
                    <a:pt x="1048182" y="44631"/>
                  </a:lnTo>
                  <a:lnTo>
                    <a:pt x="1045355" y="41049"/>
                  </a:lnTo>
                  <a:lnTo>
                    <a:pt x="1042515" y="37610"/>
                  </a:lnTo>
                  <a:lnTo>
                    <a:pt x="1039688" y="34318"/>
                  </a:lnTo>
                  <a:lnTo>
                    <a:pt x="1036862" y="31171"/>
                  </a:lnTo>
                  <a:lnTo>
                    <a:pt x="1034021" y="28171"/>
                  </a:lnTo>
                  <a:lnTo>
                    <a:pt x="1031194" y="25320"/>
                  </a:lnTo>
                  <a:lnTo>
                    <a:pt x="1028353" y="22619"/>
                  </a:lnTo>
                  <a:lnTo>
                    <a:pt x="1025527" y="20065"/>
                  </a:lnTo>
                  <a:lnTo>
                    <a:pt x="1022686" y="17662"/>
                  </a:lnTo>
                  <a:lnTo>
                    <a:pt x="1019859" y="15411"/>
                  </a:lnTo>
                  <a:lnTo>
                    <a:pt x="1017019" y="13310"/>
                  </a:lnTo>
                  <a:lnTo>
                    <a:pt x="1014192" y="11362"/>
                  </a:lnTo>
                  <a:lnTo>
                    <a:pt x="1011366" y="9566"/>
                  </a:lnTo>
                  <a:lnTo>
                    <a:pt x="1008525" y="7924"/>
                  </a:lnTo>
                  <a:lnTo>
                    <a:pt x="1005698" y="6435"/>
                  </a:lnTo>
                  <a:lnTo>
                    <a:pt x="1002857" y="5101"/>
                  </a:lnTo>
                  <a:lnTo>
                    <a:pt x="1000031" y="3921"/>
                  </a:lnTo>
                  <a:lnTo>
                    <a:pt x="997190" y="2895"/>
                  </a:lnTo>
                  <a:lnTo>
                    <a:pt x="994363" y="2024"/>
                  </a:lnTo>
                  <a:lnTo>
                    <a:pt x="991523" y="1308"/>
                  </a:lnTo>
                  <a:lnTo>
                    <a:pt x="988696" y="747"/>
                  </a:lnTo>
                  <a:lnTo>
                    <a:pt x="985870" y="342"/>
                  </a:lnTo>
                  <a:lnTo>
                    <a:pt x="983029" y="93"/>
                  </a:lnTo>
                  <a:lnTo>
                    <a:pt x="980202" y="0"/>
                  </a:lnTo>
                  <a:lnTo>
                    <a:pt x="977361" y="63"/>
                  </a:lnTo>
                  <a:lnTo>
                    <a:pt x="974535" y="281"/>
                  </a:lnTo>
                  <a:lnTo>
                    <a:pt x="971694" y="654"/>
                  </a:lnTo>
                  <a:lnTo>
                    <a:pt x="968867" y="1183"/>
                  </a:lnTo>
                  <a:lnTo>
                    <a:pt x="966026" y="1868"/>
                  </a:lnTo>
                  <a:lnTo>
                    <a:pt x="963200" y="2708"/>
                  </a:lnTo>
                  <a:lnTo>
                    <a:pt x="960359" y="3703"/>
                  </a:lnTo>
                  <a:lnTo>
                    <a:pt x="957533" y="4853"/>
                  </a:lnTo>
                  <a:lnTo>
                    <a:pt x="954706" y="6157"/>
                  </a:lnTo>
                  <a:lnTo>
                    <a:pt x="951865" y="7615"/>
                  </a:lnTo>
                  <a:lnTo>
                    <a:pt x="949039" y="9227"/>
                  </a:lnTo>
                  <a:lnTo>
                    <a:pt x="946198" y="10992"/>
                  </a:lnTo>
                  <a:lnTo>
                    <a:pt x="943369" y="12910"/>
                  </a:lnTo>
                  <a:lnTo>
                    <a:pt x="940535" y="14980"/>
                  </a:lnTo>
                  <a:lnTo>
                    <a:pt x="937703" y="17202"/>
                  </a:lnTo>
                  <a:lnTo>
                    <a:pt x="934869" y="19574"/>
                  </a:lnTo>
                  <a:lnTo>
                    <a:pt x="932037" y="22097"/>
                  </a:lnTo>
                  <a:lnTo>
                    <a:pt x="929203" y="24770"/>
                  </a:lnTo>
                  <a:lnTo>
                    <a:pt x="926371" y="27591"/>
                  </a:lnTo>
                  <a:lnTo>
                    <a:pt x="923538" y="30562"/>
                  </a:lnTo>
                  <a:lnTo>
                    <a:pt x="920705" y="33678"/>
                  </a:lnTo>
                  <a:lnTo>
                    <a:pt x="917873" y="36943"/>
                  </a:lnTo>
                  <a:lnTo>
                    <a:pt x="915039" y="40352"/>
                  </a:lnTo>
                  <a:lnTo>
                    <a:pt x="912207" y="43906"/>
                  </a:lnTo>
                  <a:lnTo>
                    <a:pt x="909373" y="47603"/>
                  </a:lnTo>
                  <a:lnTo>
                    <a:pt x="906541" y="51445"/>
                  </a:lnTo>
                  <a:lnTo>
                    <a:pt x="903707" y="55427"/>
                  </a:lnTo>
                  <a:lnTo>
                    <a:pt x="900875" y="59550"/>
                  </a:lnTo>
                  <a:lnTo>
                    <a:pt x="898041" y="63813"/>
                  </a:lnTo>
                  <a:lnTo>
                    <a:pt x="895209" y="68214"/>
                  </a:lnTo>
                  <a:lnTo>
                    <a:pt x="892375" y="72753"/>
                  </a:lnTo>
                  <a:lnTo>
                    <a:pt x="889543" y="77426"/>
                  </a:lnTo>
                  <a:lnTo>
                    <a:pt x="886709" y="82236"/>
                  </a:lnTo>
                  <a:lnTo>
                    <a:pt x="883877" y="87177"/>
                  </a:lnTo>
                  <a:lnTo>
                    <a:pt x="881043" y="92252"/>
                  </a:lnTo>
                  <a:lnTo>
                    <a:pt x="878211" y="97457"/>
                  </a:lnTo>
                  <a:lnTo>
                    <a:pt x="875377" y="102793"/>
                  </a:lnTo>
                  <a:lnTo>
                    <a:pt x="872545" y="108256"/>
                  </a:lnTo>
                  <a:lnTo>
                    <a:pt x="869711" y="113845"/>
                  </a:lnTo>
                  <a:lnTo>
                    <a:pt x="866879" y="119560"/>
                  </a:lnTo>
                  <a:lnTo>
                    <a:pt x="864045" y="125398"/>
                  </a:lnTo>
                  <a:lnTo>
                    <a:pt x="861213" y="131358"/>
                  </a:lnTo>
                  <a:lnTo>
                    <a:pt x="858381" y="137440"/>
                  </a:lnTo>
                  <a:lnTo>
                    <a:pt x="855547" y="143640"/>
                  </a:lnTo>
                  <a:lnTo>
                    <a:pt x="852715" y="149957"/>
                  </a:lnTo>
                  <a:lnTo>
                    <a:pt x="849881" y="156390"/>
                  </a:lnTo>
                  <a:lnTo>
                    <a:pt x="847049" y="162937"/>
                  </a:lnTo>
                  <a:lnTo>
                    <a:pt x="844215" y="169597"/>
                  </a:lnTo>
                  <a:lnTo>
                    <a:pt x="841383" y="176367"/>
                  </a:lnTo>
                  <a:lnTo>
                    <a:pt x="838549" y="183246"/>
                  </a:lnTo>
                  <a:lnTo>
                    <a:pt x="835717" y="190232"/>
                  </a:lnTo>
                  <a:lnTo>
                    <a:pt x="832883" y="197325"/>
                  </a:lnTo>
                  <a:lnTo>
                    <a:pt x="830051" y="204519"/>
                  </a:lnTo>
                  <a:lnTo>
                    <a:pt x="827217" y="211816"/>
                  </a:lnTo>
                  <a:lnTo>
                    <a:pt x="824385" y="219213"/>
                  </a:lnTo>
                  <a:lnTo>
                    <a:pt x="821551" y="226709"/>
                  </a:lnTo>
                  <a:lnTo>
                    <a:pt x="818719" y="234300"/>
                  </a:lnTo>
                  <a:lnTo>
                    <a:pt x="815886" y="241986"/>
                  </a:lnTo>
                  <a:lnTo>
                    <a:pt x="813053" y="249765"/>
                  </a:lnTo>
                  <a:lnTo>
                    <a:pt x="810220" y="257634"/>
                  </a:lnTo>
                  <a:lnTo>
                    <a:pt x="807387" y="265591"/>
                  </a:lnTo>
                  <a:lnTo>
                    <a:pt x="804554" y="273635"/>
                  </a:lnTo>
                  <a:lnTo>
                    <a:pt x="801721" y="281764"/>
                  </a:lnTo>
                  <a:lnTo>
                    <a:pt x="798889" y="289976"/>
                  </a:lnTo>
                  <a:lnTo>
                    <a:pt x="796055" y="298268"/>
                  </a:lnTo>
                  <a:lnTo>
                    <a:pt x="793223" y="306640"/>
                  </a:lnTo>
                  <a:lnTo>
                    <a:pt x="790390" y="315087"/>
                  </a:lnTo>
                  <a:lnTo>
                    <a:pt x="787557" y="323610"/>
                  </a:lnTo>
                  <a:lnTo>
                    <a:pt x="784724" y="332206"/>
                  </a:lnTo>
                  <a:lnTo>
                    <a:pt x="781891" y="340871"/>
                  </a:lnTo>
                  <a:lnTo>
                    <a:pt x="779058" y="349606"/>
                  </a:lnTo>
                  <a:lnTo>
                    <a:pt x="776225" y="358407"/>
                  </a:lnTo>
                  <a:lnTo>
                    <a:pt x="773392" y="367274"/>
                  </a:lnTo>
                  <a:lnTo>
                    <a:pt x="770559" y="376202"/>
                  </a:lnTo>
                  <a:lnTo>
                    <a:pt x="767726" y="385191"/>
                  </a:lnTo>
                  <a:lnTo>
                    <a:pt x="764894" y="394238"/>
                  </a:lnTo>
                  <a:lnTo>
                    <a:pt x="762060" y="403343"/>
                  </a:lnTo>
                  <a:lnTo>
                    <a:pt x="759228" y="412501"/>
                  </a:lnTo>
                  <a:lnTo>
                    <a:pt x="756394" y="421711"/>
                  </a:lnTo>
                  <a:lnTo>
                    <a:pt x="753562" y="430972"/>
                  </a:lnTo>
                  <a:lnTo>
                    <a:pt x="750728" y="440280"/>
                  </a:lnTo>
                  <a:lnTo>
                    <a:pt x="747896" y="449635"/>
                  </a:lnTo>
                  <a:lnTo>
                    <a:pt x="745062" y="459033"/>
                  </a:lnTo>
                  <a:lnTo>
                    <a:pt x="742230" y="468474"/>
                  </a:lnTo>
                  <a:lnTo>
                    <a:pt x="739396" y="477956"/>
                  </a:lnTo>
                  <a:lnTo>
                    <a:pt x="736564" y="487474"/>
                  </a:lnTo>
                  <a:lnTo>
                    <a:pt x="733732" y="497028"/>
                  </a:lnTo>
                  <a:lnTo>
                    <a:pt x="730898" y="506617"/>
                  </a:lnTo>
                  <a:lnTo>
                    <a:pt x="728066" y="516237"/>
                  </a:lnTo>
                  <a:lnTo>
                    <a:pt x="725232" y="525887"/>
                  </a:lnTo>
                  <a:lnTo>
                    <a:pt x="722400" y="535565"/>
                  </a:lnTo>
                  <a:lnTo>
                    <a:pt x="719566" y="545268"/>
                  </a:lnTo>
                  <a:lnTo>
                    <a:pt x="716734" y="554996"/>
                  </a:lnTo>
                  <a:lnTo>
                    <a:pt x="713900" y="564744"/>
                  </a:lnTo>
                  <a:lnTo>
                    <a:pt x="711068" y="574514"/>
                  </a:lnTo>
                  <a:lnTo>
                    <a:pt x="708234" y="584300"/>
                  </a:lnTo>
                  <a:lnTo>
                    <a:pt x="705402" y="594104"/>
                  </a:lnTo>
                  <a:lnTo>
                    <a:pt x="702568" y="603920"/>
                  </a:lnTo>
                  <a:lnTo>
                    <a:pt x="699736" y="613749"/>
                  </a:lnTo>
                  <a:lnTo>
                    <a:pt x="696902" y="623587"/>
                  </a:lnTo>
                  <a:lnTo>
                    <a:pt x="694070" y="633436"/>
                  </a:lnTo>
                  <a:lnTo>
                    <a:pt x="691236" y="643289"/>
                  </a:lnTo>
                  <a:lnTo>
                    <a:pt x="688404" y="653148"/>
                  </a:lnTo>
                  <a:lnTo>
                    <a:pt x="685570" y="663009"/>
                  </a:lnTo>
                  <a:lnTo>
                    <a:pt x="682738" y="672870"/>
                  </a:lnTo>
                  <a:lnTo>
                    <a:pt x="679904" y="682732"/>
                  </a:lnTo>
                  <a:lnTo>
                    <a:pt x="677072" y="692591"/>
                  </a:lnTo>
                  <a:lnTo>
                    <a:pt x="674238" y="702444"/>
                  </a:lnTo>
                  <a:lnTo>
                    <a:pt x="671406" y="712293"/>
                  </a:lnTo>
                  <a:lnTo>
                    <a:pt x="668574" y="722132"/>
                  </a:lnTo>
                  <a:lnTo>
                    <a:pt x="665740" y="731963"/>
                  </a:lnTo>
                  <a:lnTo>
                    <a:pt x="662908" y="741781"/>
                  </a:lnTo>
                  <a:lnTo>
                    <a:pt x="660074" y="751588"/>
                  </a:lnTo>
                  <a:lnTo>
                    <a:pt x="657242" y="761378"/>
                  </a:lnTo>
                  <a:lnTo>
                    <a:pt x="654408" y="771152"/>
                  </a:lnTo>
                  <a:lnTo>
                    <a:pt x="651576" y="780909"/>
                  </a:lnTo>
                  <a:lnTo>
                    <a:pt x="648742" y="790646"/>
                  </a:lnTo>
                  <a:lnTo>
                    <a:pt x="645910" y="800362"/>
                  </a:lnTo>
                  <a:lnTo>
                    <a:pt x="643077" y="810055"/>
                  </a:lnTo>
                  <a:lnTo>
                    <a:pt x="640244" y="819725"/>
                  </a:lnTo>
                  <a:lnTo>
                    <a:pt x="637411" y="829368"/>
                  </a:lnTo>
                  <a:lnTo>
                    <a:pt x="634578" y="838985"/>
                  </a:lnTo>
                  <a:lnTo>
                    <a:pt x="631745" y="848571"/>
                  </a:lnTo>
                  <a:lnTo>
                    <a:pt x="628912" y="858130"/>
                  </a:lnTo>
                  <a:lnTo>
                    <a:pt x="626079" y="867656"/>
                  </a:lnTo>
                  <a:lnTo>
                    <a:pt x="623246" y="877149"/>
                  </a:lnTo>
                  <a:lnTo>
                    <a:pt x="620413" y="886609"/>
                  </a:lnTo>
                  <a:lnTo>
                    <a:pt x="617581" y="896032"/>
                  </a:lnTo>
                  <a:lnTo>
                    <a:pt x="614747" y="905419"/>
                  </a:lnTo>
                  <a:lnTo>
                    <a:pt x="611915" y="914768"/>
                  </a:lnTo>
                  <a:lnTo>
                    <a:pt x="609082" y="924076"/>
                  </a:lnTo>
                  <a:lnTo>
                    <a:pt x="606249" y="933345"/>
                  </a:lnTo>
                  <a:lnTo>
                    <a:pt x="603416" y="942572"/>
                  </a:lnTo>
                  <a:lnTo>
                    <a:pt x="600583" y="951756"/>
                  </a:lnTo>
                  <a:lnTo>
                    <a:pt x="597750" y="960895"/>
                  </a:lnTo>
                  <a:lnTo>
                    <a:pt x="594917" y="969989"/>
                  </a:lnTo>
                  <a:lnTo>
                    <a:pt x="592084" y="979038"/>
                  </a:lnTo>
                  <a:lnTo>
                    <a:pt x="589251" y="988039"/>
                  </a:lnTo>
                  <a:lnTo>
                    <a:pt x="586419" y="996990"/>
                  </a:lnTo>
                  <a:lnTo>
                    <a:pt x="583585" y="1005893"/>
                  </a:lnTo>
                  <a:lnTo>
                    <a:pt x="580753" y="1014746"/>
                  </a:lnTo>
                  <a:lnTo>
                    <a:pt x="577919" y="1023547"/>
                  </a:lnTo>
                  <a:lnTo>
                    <a:pt x="575087" y="1032294"/>
                  </a:lnTo>
                  <a:lnTo>
                    <a:pt x="572253" y="1040989"/>
                  </a:lnTo>
                  <a:lnTo>
                    <a:pt x="569421" y="1049630"/>
                  </a:lnTo>
                  <a:lnTo>
                    <a:pt x="566587" y="1058216"/>
                  </a:lnTo>
                  <a:lnTo>
                    <a:pt x="563755" y="1066746"/>
                  </a:lnTo>
                  <a:lnTo>
                    <a:pt x="560921" y="1075219"/>
                  </a:lnTo>
                  <a:lnTo>
                    <a:pt x="558089" y="1083635"/>
                  </a:lnTo>
                  <a:lnTo>
                    <a:pt x="555255" y="1091993"/>
                  </a:lnTo>
                  <a:lnTo>
                    <a:pt x="552423" y="1100290"/>
                  </a:lnTo>
                  <a:lnTo>
                    <a:pt x="549589" y="1108529"/>
                  </a:lnTo>
                  <a:lnTo>
                    <a:pt x="546757" y="1116708"/>
                  </a:lnTo>
                  <a:lnTo>
                    <a:pt x="543925" y="1124824"/>
                  </a:lnTo>
                  <a:lnTo>
                    <a:pt x="541091" y="1132881"/>
                  </a:lnTo>
                  <a:lnTo>
                    <a:pt x="538259" y="1140874"/>
                  </a:lnTo>
                  <a:lnTo>
                    <a:pt x="535425" y="1148805"/>
                  </a:lnTo>
                  <a:lnTo>
                    <a:pt x="532593" y="1156673"/>
                  </a:lnTo>
                  <a:lnTo>
                    <a:pt x="529759" y="1164476"/>
                  </a:lnTo>
                  <a:lnTo>
                    <a:pt x="526927" y="1172214"/>
                  </a:lnTo>
                  <a:lnTo>
                    <a:pt x="524093" y="1179888"/>
                  </a:lnTo>
                  <a:lnTo>
                    <a:pt x="521261" y="1187497"/>
                  </a:lnTo>
                  <a:lnTo>
                    <a:pt x="518427" y="1195040"/>
                  </a:lnTo>
                  <a:lnTo>
                    <a:pt x="515595" y="1202517"/>
                  </a:lnTo>
                  <a:lnTo>
                    <a:pt x="512761" y="1209923"/>
                  </a:lnTo>
                  <a:lnTo>
                    <a:pt x="509929" y="1217266"/>
                  </a:lnTo>
                  <a:lnTo>
                    <a:pt x="507095" y="1224550"/>
                  </a:lnTo>
                  <a:lnTo>
                    <a:pt x="504263" y="1231762"/>
                  </a:lnTo>
                  <a:lnTo>
                    <a:pt x="501429" y="1238901"/>
                  </a:lnTo>
                  <a:lnTo>
                    <a:pt x="498597" y="1245967"/>
                  </a:lnTo>
                  <a:lnTo>
                    <a:pt x="495763" y="1252975"/>
                  </a:lnTo>
                  <a:lnTo>
                    <a:pt x="492931" y="1259910"/>
                  </a:lnTo>
                  <a:lnTo>
                    <a:pt x="490097" y="1266772"/>
                  </a:lnTo>
                  <a:lnTo>
                    <a:pt x="487265" y="1273575"/>
                  </a:lnTo>
                  <a:lnTo>
                    <a:pt x="484433" y="1280306"/>
                  </a:lnTo>
                  <a:lnTo>
                    <a:pt x="481599" y="1286965"/>
                  </a:lnTo>
                  <a:lnTo>
                    <a:pt x="478767" y="1293564"/>
                  </a:lnTo>
                  <a:lnTo>
                    <a:pt x="475933" y="1300077"/>
                  </a:lnTo>
                  <a:lnTo>
                    <a:pt x="473101" y="1306531"/>
                  </a:lnTo>
                  <a:lnTo>
                    <a:pt x="470267" y="1312912"/>
                  </a:lnTo>
                  <a:lnTo>
                    <a:pt x="467435" y="1319221"/>
                  </a:lnTo>
                  <a:lnTo>
                    <a:pt x="464601" y="1325471"/>
                  </a:lnTo>
                  <a:lnTo>
                    <a:pt x="461769" y="1331648"/>
                  </a:lnTo>
                  <a:lnTo>
                    <a:pt x="458936" y="1337753"/>
                  </a:lnTo>
                  <a:lnTo>
                    <a:pt x="456103" y="1343784"/>
                  </a:lnTo>
                  <a:lnTo>
                    <a:pt x="453270" y="1349758"/>
                  </a:lnTo>
                  <a:lnTo>
                    <a:pt x="450437" y="1355644"/>
                  </a:lnTo>
                  <a:lnTo>
                    <a:pt x="447604" y="1361471"/>
                  </a:lnTo>
                  <a:lnTo>
                    <a:pt x="444771" y="1367240"/>
                  </a:lnTo>
                  <a:lnTo>
                    <a:pt x="441938" y="1372922"/>
                  </a:lnTo>
                  <a:lnTo>
                    <a:pt x="439105" y="1378546"/>
                  </a:lnTo>
                  <a:lnTo>
                    <a:pt x="436272" y="1384097"/>
                  </a:lnTo>
                  <a:lnTo>
                    <a:pt x="433440" y="1389575"/>
                  </a:lnTo>
                  <a:lnTo>
                    <a:pt x="430606" y="1394995"/>
                  </a:lnTo>
                  <a:lnTo>
                    <a:pt x="427774" y="1400342"/>
                  </a:lnTo>
                  <a:lnTo>
                    <a:pt x="424940" y="1405630"/>
                  </a:lnTo>
                  <a:lnTo>
                    <a:pt x="422108" y="1410831"/>
                  </a:lnTo>
                  <a:lnTo>
                    <a:pt x="419275" y="1415989"/>
                  </a:lnTo>
                  <a:lnTo>
                    <a:pt x="416442" y="1421059"/>
                  </a:lnTo>
                  <a:lnTo>
                    <a:pt x="413609" y="1426071"/>
                  </a:lnTo>
                  <a:lnTo>
                    <a:pt x="410776" y="1431024"/>
                  </a:lnTo>
                  <a:lnTo>
                    <a:pt x="407944" y="1435905"/>
                  </a:lnTo>
                  <a:lnTo>
                    <a:pt x="405110" y="1440713"/>
                  </a:lnTo>
                  <a:lnTo>
                    <a:pt x="402278" y="1445462"/>
                  </a:lnTo>
                  <a:lnTo>
                    <a:pt x="399444" y="1450139"/>
                  </a:lnTo>
                  <a:lnTo>
                    <a:pt x="396612" y="1454757"/>
                  </a:lnTo>
                  <a:lnTo>
                    <a:pt x="393778" y="1459317"/>
                  </a:lnTo>
                  <a:lnTo>
                    <a:pt x="390946" y="1463805"/>
                  </a:lnTo>
                  <a:lnTo>
                    <a:pt x="388112" y="1468234"/>
                  </a:lnTo>
                  <a:lnTo>
                    <a:pt x="385280" y="1472590"/>
                  </a:lnTo>
                  <a:lnTo>
                    <a:pt x="382446" y="1476888"/>
                  </a:lnTo>
                  <a:lnTo>
                    <a:pt x="379614" y="1481128"/>
                  </a:lnTo>
                  <a:lnTo>
                    <a:pt x="376780" y="1485309"/>
                  </a:lnTo>
                  <a:lnTo>
                    <a:pt x="373948" y="1489417"/>
                  </a:lnTo>
                  <a:lnTo>
                    <a:pt x="371114" y="1493468"/>
                  </a:lnTo>
                  <a:lnTo>
                    <a:pt x="368282" y="1497460"/>
                  </a:lnTo>
                  <a:lnTo>
                    <a:pt x="365448" y="1501393"/>
                  </a:lnTo>
                  <a:lnTo>
                    <a:pt x="362616" y="1505269"/>
                  </a:lnTo>
                  <a:lnTo>
                    <a:pt x="359782" y="1509086"/>
                  </a:lnTo>
                  <a:lnTo>
                    <a:pt x="356950" y="1512844"/>
                  </a:lnTo>
                  <a:lnTo>
                    <a:pt x="354118" y="1516531"/>
                  </a:lnTo>
                  <a:lnTo>
                    <a:pt x="351284" y="1520173"/>
                  </a:lnTo>
                  <a:lnTo>
                    <a:pt x="348452" y="1523757"/>
                  </a:lnTo>
                  <a:lnTo>
                    <a:pt x="345618" y="1527283"/>
                  </a:lnTo>
                  <a:lnTo>
                    <a:pt x="342786" y="1530750"/>
                  </a:lnTo>
                  <a:lnTo>
                    <a:pt x="339952" y="1534159"/>
                  </a:lnTo>
                  <a:lnTo>
                    <a:pt x="337120" y="1537525"/>
                  </a:lnTo>
                  <a:lnTo>
                    <a:pt x="334286" y="1540832"/>
                  </a:lnTo>
                  <a:lnTo>
                    <a:pt x="331454" y="1544081"/>
                  </a:lnTo>
                  <a:lnTo>
                    <a:pt x="328620" y="1547271"/>
                  </a:lnTo>
                  <a:lnTo>
                    <a:pt x="325788" y="1550418"/>
                  </a:lnTo>
                  <a:lnTo>
                    <a:pt x="322954" y="1553507"/>
                  </a:lnTo>
                  <a:lnTo>
                    <a:pt x="320122" y="1556538"/>
                  </a:lnTo>
                  <a:lnTo>
                    <a:pt x="317288" y="1559524"/>
                  </a:lnTo>
                  <a:lnTo>
                    <a:pt x="314456" y="1562467"/>
                  </a:lnTo>
                  <a:lnTo>
                    <a:pt x="311622" y="1565352"/>
                  </a:lnTo>
                  <a:lnTo>
                    <a:pt x="308790" y="1568178"/>
                  </a:lnTo>
                  <a:lnTo>
                    <a:pt x="305957" y="1570975"/>
                  </a:lnTo>
                  <a:lnTo>
                    <a:pt x="303124" y="1573714"/>
                  </a:lnTo>
                  <a:lnTo>
                    <a:pt x="300291" y="1576395"/>
                  </a:lnTo>
                  <a:lnTo>
                    <a:pt x="297458" y="1579032"/>
                  </a:lnTo>
                  <a:lnTo>
                    <a:pt x="294626" y="1581640"/>
                  </a:lnTo>
                  <a:lnTo>
                    <a:pt x="291792" y="1584190"/>
                  </a:lnTo>
                  <a:lnTo>
                    <a:pt x="288960" y="1586681"/>
                  </a:lnTo>
                  <a:lnTo>
                    <a:pt x="286126" y="1589143"/>
                  </a:lnTo>
                  <a:lnTo>
                    <a:pt x="283294" y="1591562"/>
                  </a:lnTo>
                  <a:lnTo>
                    <a:pt x="280461" y="1593922"/>
                  </a:lnTo>
                  <a:lnTo>
                    <a:pt x="277628" y="1596253"/>
                  </a:lnTo>
                  <a:lnTo>
                    <a:pt x="274795" y="1598526"/>
                  </a:lnTo>
                  <a:lnTo>
                    <a:pt x="271962" y="1600769"/>
                  </a:lnTo>
                  <a:lnTo>
                    <a:pt x="269129" y="1602969"/>
                  </a:lnTo>
                  <a:lnTo>
                    <a:pt x="266296" y="1605126"/>
                  </a:lnTo>
                  <a:lnTo>
                    <a:pt x="263463" y="1607238"/>
                  </a:lnTo>
                  <a:lnTo>
                    <a:pt x="260630" y="1609307"/>
                  </a:lnTo>
                  <a:lnTo>
                    <a:pt x="257797" y="1611347"/>
                  </a:lnTo>
                  <a:lnTo>
                    <a:pt x="254965" y="1613343"/>
                  </a:lnTo>
                  <a:lnTo>
                    <a:pt x="252131" y="1615295"/>
                  </a:lnTo>
                  <a:lnTo>
                    <a:pt x="249299" y="1617218"/>
                  </a:lnTo>
                  <a:lnTo>
                    <a:pt x="246465" y="1619097"/>
                  </a:lnTo>
                  <a:lnTo>
                    <a:pt x="243633" y="1620948"/>
                  </a:lnTo>
                  <a:lnTo>
                    <a:pt x="240799" y="1622754"/>
                  </a:lnTo>
                  <a:lnTo>
                    <a:pt x="237967" y="1624517"/>
                  </a:lnTo>
                  <a:lnTo>
                    <a:pt x="235133" y="1626251"/>
                  </a:lnTo>
                  <a:lnTo>
                    <a:pt x="232301" y="1627955"/>
                  </a:lnTo>
                  <a:lnTo>
                    <a:pt x="229469" y="1629616"/>
                  </a:lnTo>
                  <a:lnTo>
                    <a:pt x="226635" y="1631263"/>
                  </a:lnTo>
                  <a:lnTo>
                    <a:pt x="223803" y="1632851"/>
                  </a:lnTo>
                  <a:lnTo>
                    <a:pt x="220969" y="1634424"/>
                  </a:lnTo>
                  <a:lnTo>
                    <a:pt x="218137" y="1635954"/>
                  </a:lnTo>
                  <a:lnTo>
                    <a:pt x="215303" y="1637454"/>
                  </a:lnTo>
                  <a:lnTo>
                    <a:pt x="212471" y="1638926"/>
                  </a:lnTo>
                  <a:lnTo>
                    <a:pt x="209637" y="1640368"/>
                  </a:lnTo>
                  <a:lnTo>
                    <a:pt x="206805" y="1641781"/>
                  </a:lnTo>
                  <a:lnTo>
                    <a:pt x="203971" y="1643166"/>
                  </a:lnTo>
                  <a:lnTo>
                    <a:pt x="201139" y="1644506"/>
                  </a:lnTo>
                  <a:lnTo>
                    <a:pt x="198305" y="1645832"/>
                  </a:lnTo>
                  <a:lnTo>
                    <a:pt x="195473" y="1647128"/>
                  </a:lnTo>
                  <a:lnTo>
                    <a:pt x="192639" y="1648396"/>
                  </a:lnTo>
                  <a:lnTo>
                    <a:pt x="189807" y="1649634"/>
                  </a:lnTo>
                  <a:lnTo>
                    <a:pt x="186973" y="1650844"/>
                  </a:lnTo>
                  <a:lnTo>
                    <a:pt x="184141" y="1652024"/>
                  </a:lnTo>
                  <a:lnTo>
                    <a:pt x="181307" y="1653189"/>
                  </a:lnTo>
                  <a:lnTo>
                    <a:pt x="178475" y="1654326"/>
                  </a:lnTo>
                  <a:lnTo>
                    <a:pt x="175641" y="1655433"/>
                  </a:lnTo>
                  <a:lnTo>
                    <a:pt x="172809" y="1656511"/>
                  </a:lnTo>
                  <a:lnTo>
                    <a:pt x="169975" y="1657575"/>
                  </a:lnTo>
                  <a:lnTo>
                    <a:pt x="167143" y="1658609"/>
                  </a:lnTo>
                  <a:lnTo>
                    <a:pt x="164311" y="1659614"/>
                  </a:lnTo>
                  <a:lnTo>
                    <a:pt x="161477" y="1660605"/>
                  </a:lnTo>
                  <a:lnTo>
                    <a:pt x="158645" y="1661581"/>
                  </a:lnTo>
                  <a:lnTo>
                    <a:pt x="155811" y="1662514"/>
                  </a:lnTo>
                  <a:lnTo>
                    <a:pt x="152979" y="1663446"/>
                  </a:lnTo>
                  <a:lnTo>
                    <a:pt x="150145" y="1664349"/>
                  </a:lnTo>
                  <a:lnTo>
                    <a:pt x="147313" y="1665223"/>
                  </a:lnTo>
                  <a:lnTo>
                    <a:pt x="144479" y="1666083"/>
                  </a:lnTo>
                  <a:lnTo>
                    <a:pt x="141647" y="1666928"/>
                  </a:lnTo>
                  <a:lnTo>
                    <a:pt x="138813" y="1667744"/>
                  </a:lnTo>
                  <a:lnTo>
                    <a:pt x="135981" y="1668545"/>
                  </a:lnTo>
                  <a:lnTo>
                    <a:pt x="133147" y="1669332"/>
                  </a:lnTo>
                  <a:lnTo>
                    <a:pt x="130315" y="1670089"/>
                  </a:lnTo>
                  <a:lnTo>
                    <a:pt x="127482" y="1670832"/>
                  </a:lnTo>
                  <a:lnTo>
                    <a:pt x="124649" y="1671561"/>
                  </a:lnTo>
                  <a:lnTo>
                    <a:pt x="121816" y="1672275"/>
                  </a:lnTo>
                  <a:lnTo>
                    <a:pt x="118983" y="1672959"/>
                  </a:lnTo>
                  <a:lnTo>
                    <a:pt x="116150" y="1673644"/>
                  </a:lnTo>
                  <a:lnTo>
                    <a:pt x="113317" y="1674300"/>
                  </a:lnTo>
                  <a:lnTo>
                    <a:pt x="110484" y="1674941"/>
                  </a:lnTo>
                  <a:lnTo>
                    <a:pt x="107651" y="1675567"/>
                  </a:lnTo>
                  <a:lnTo>
                    <a:pt x="104819" y="1676179"/>
                  </a:lnTo>
                  <a:lnTo>
                    <a:pt x="101986" y="1676777"/>
                  </a:lnTo>
                  <a:lnTo>
                    <a:pt x="99153" y="1677359"/>
                  </a:lnTo>
                  <a:lnTo>
                    <a:pt x="96320" y="1677928"/>
                  </a:lnTo>
                  <a:lnTo>
                    <a:pt x="93487" y="1678481"/>
                  </a:lnTo>
                  <a:lnTo>
                    <a:pt x="90654" y="1679020"/>
                  </a:lnTo>
                  <a:lnTo>
                    <a:pt x="87821" y="1679545"/>
                  </a:lnTo>
                  <a:lnTo>
                    <a:pt x="84988" y="1680055"/>
                  </a:lnTo>
                  <a:lnTo>
                    <a:pt x="82155" y="1680565"/>
                  </a:lnTo>
                  <a:lnTo>
                    <a:pt x="79322" y="1681045"/>
                  </a:lnTo>
                  <a:lnTo>
                    <a:pt x="76490" y="1681512"/>
                  </a:lnTo>
                  <a:lnTo>
                    <a:pt x="73656" y="1681978"/>
                  </a:lnTo>
                  <a:lnTo>
                    <a:pt x="70824" y="1682429"/>
                  </a:lnTo>
                  <a:lnTo>
                    <a:pt x="67990" y="1682867"/>
                  </a:lnTo>
                  <a:lnTo>
                    <a:pt x="65158" y="1683289"/>
                  </a:lnTo>
                  <a:lnTo>
                    <a:pt x="62324" y="1683712"/>
                  </a:lnTo>
                  <a:lnTo>
                    <a:pt x="59492" y="1684120"/>
                  </a:lnTo>
                  <a:lnTo>
                    <a:pt x="56658" y="1684513"/>
                  </a:lnTo>
                  <a:lnTo>
                    <a:pt x="53826" y="1684892"/>
                  </a:lnTo>
                  <a:lnTo>
                    <a:pt x="50992" y="1685256"/>
                  </a:lnTo>
                  <a:lnTo>
                    <a:pt x="48160" y="1685620"/>
                  </a:lnTo>
                  <a:lnTo>
                    <a:pt x="45326" y="1685984"/>
                  </a:lnTo>
                  <a:lnTo>
                    <a:pt x="42494" y="1686319"/>
                  </a:lnTo>
                  <a:lnTo>
                    <a:pt x="39662" y="1686655"/>
                  </a:lnTo>
                  <a:lnTo>
                    <a:pt x="36828" y="1686990"/>
                  </a:lnTo>
                  <a:lnTo>
                    <a:pt x="33996" y="1687296"/>
                  </a:lnTo>
                  <a:lnTo>
                    <a:pt x="31162" y="1687602"/>
                  </a:lnTo>
                  <a:lnTo>
                    <a:pt x="28330" y="1687907"/>
                  </a:lnTo>
                  <a:lnTo>
                    <a:pt x="25496" y="1688199"/>
                  </a:lnTo>
                  <a:lnTo>
                    <a:pt x="22664" y="1688490"/>
                  </a:lnTo>
                  <a:lnTo>
                    <a:pt x="19830" y="1688753"/>
                  </a:lnTo>
                  <a:lnTo>
                    <a:pt x="16998" y="1689029"/>
                  </a:lnTo>
                  <a:lnTo>
                    <a:pt x="14164" y="1689292"/>
                  </a:lnTo>
                  <a:lnTo>
                    <a:pt x="11332" y="1689539"/>
                  </a:lnTo>
                  <a:lnTo>
                    <a:pt x="8498" y="1689787"/>
                  </a:lnTo>
                  <a:lnTo>
                    <a:pt x="5666" y="1690020"/>
                  </a:lnTo>
                  <a:lnTo>
                    <a:pt x="2832" y="1690253"/>
                  </a:lnTo>
                  <a:lnTo>
                    <a:pt x="0" y="169048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A756F63-0044-97F2-1D2C-F4A77C01BB53}"/>
                </a:ext>
              </a:extLst>
            </p:cNvPr>
            <p:cNvSpPr/>
            <p:nvPr/>
          </p:nvSpPr>
          <p:spPr>
            <a:xfrm>
              <a:off x="4393494" y="3873117"/>
              <a:ext cx="2830105" cy="1456"/>
            </a:xfrm>
            <a:custGeom>
              <a:avLst/>
              <a:gdLst>
                <a:gd name="connsiteX0" fmla="*/ 0 w 2830105"/>
                <a:gd name="connsiteY0" fmla="*/ 0 h 1456"/>
                <a:gd name="connsiteX1" fmla="*/ 2832 w 2830105"/>
                <a:gd name="connsiteY1" fmla="*/ 0 h 1456"/>
                <a:gd name="connsiteX2" fmla="*/ 5666 w 2830105"/>
                <a:gd name="connsiteY2" fmla="*/ 0 h 1456"/>
                <a:gd name="connsiteX3" fmla="*/ 8498 w 2830105"/>
                <a:gd name="connsiteY3" fmla="*/ 0 h 1456"/>
                <a:gd name="connsiteX4" fmla="*/ 11332 w 2830105"/>
                <a:gd name="connsiteY4" fmla="*/ 0 h 1456"/>
                <a:gd name="connsiteX5" fmla="*/ 14164 w 2830105"/>
                <a:gd name="connsiteY5" fmla="*/ 0 h 1456"/>
                <a:gd name="connsiteX6" fmla="*/ 16998 w 2830105"/>
                <a:gd name="connsiteY6" fmla="*/ 0 h 1456"/>
                <a:gd name="connsiteX7" fmla="*/ 19830 w 2830105"/>
                <a:gd name="connsiteY7" fmla="*/ 0 h 1456"/>
                <a:gd name="connsiteX8" fmla="*/ 22664 w 2830105"/>
                <a:gd name="connsiteY8" fmla="*/ 0 h 1456"/>
                <a:gd name="connsiteX9" fmla="*/ 25496 w 2830105"/>
                <a:gd name="connsiteY9" fmla="*/ 0 h 1456"/>
                <a:gd name="connsiteX10" fmla="*/ 28330 w 2830105"/>
                <a:gd name="connsiteY10" fmla="*/ 0 h 1456"/>
                <a:gd name="connsiteX11" fmla="*/ 31162 w 2830105"/>
                <a:gd name="connsiteY11" fmla="*/ 0 h 1456"/>
                <a:gd name="connsiteX12" fmla="*/ 33996 w 2830105"/>
                <a:gd name="connsiteY12" fmla="*/ 0 h 1456"/>
                <a:gd name="connsiteX13" fmla="*/ 36828 w 2830105"/>
                <a:gd name="connsiteY13" fmla="*/ 0 h 1456"/>
                <a:gd name="connsiteX14" fmla="*/ 39662 w 2830105"/>
                <a:gd name="connsiteY14" fmla="*/ 0 h 1456"/>
                <a:gd name="connsiteX15" fmla="*/ 42494 w 2830105"/>
                <a:gd name="connsiteY15" fmla="*/ 0 h 1456"/>
                <a:gd name="connsiteX16" fmla="*/ 45326 w 2830105"/>
                <a:gd name="connsiteY16" fmla="*/ 0 h 1456"/>
                <a:gd name="connsiteX17" fmla="*/ 48160 w 2830105"/>
                <a:gd name="connsiteY17" fmla="*/ 0 h 1456"/>
                <a:gd name="connsiteX18" fmla="*/ 50992 w 2830105"/>
                <a:gd name="connsiteY18" fmla="*/ 0 h 1456"/>
                <a:gd name="connsiteX19" fmla="*/ 53826 w 2830105"/>
                <a:gd name="connsiteY19" fmla="*/ 0 h 1456"/>
                <a:gd name="connsiteX20" fmla="*/ 56658 w 2830105"/>
                <a:gd name="connsiteY20" fmla="*/ 0 h 1456"/>
                <a:gd name="connsiteX21" fmla="*/ 59492 w 2830105"/>
                <a:gd name="connsiteY21" fmla="*/ 0 h 1456"/>
                <a:gd name="connsiteX22" fmla="*/ 62324 w 2830105"/>
                <a:gd name="connsiteY22" fmla="*/ 0 h 1456"/>
                <a:gd name="connsiteX23" fmla="*/ 65158 w 2830105"/>
                <a:gd name="connsiteY23" fmla="*/ 0 h 1456"/>
                <a:gd name="connsiteX24" fmla="*/ 67990 w 2830105"/>
                <a:gd name="connsiteY24" fmla="*/ 0 h 1456"/>
                <a:gd name="connsiteX25" fmla="*/ 70824 w 2830105"/>
                <a:gd name="connsiteY25" fmla="*/ 0 h 1456"/>
                <a:gd name="connsiteX26" fmla="*/ 73656 w 2830105"/>
                <a:gd name="connsiteY26" fmla="*/ 0 h 1456"/>
                <a:gd name="connsiteX27" fmla="*/ 76490 w 2830105"/>
                <a:gd name="connsiteY27" fmla="*/ 0 h 1456"/>
                <a:gd name="connsiteX28" fmla="*/ 79322 w 2830105"/>
                <a:gd name="connsiteY28" fmla="*/ 0 h 1456"/>
                <a:gd name="connsiteX29" fmla="*/ 82155 w 2830105"/>
                <a:gd name="connsiteY29" fmla="*/ 0 h 1456"/>
                <a:gd name="connsiteX30" fmla="*/ 84988 w 2830105"/>
                <a:gd name="connsiteY30" fmla="*/ 0 h 1456"/>
                <a:gd name="connsiteX31" fmla="*/ 87821 w 2830105"/>
                <a:gd name="connsiteY31" fmla="*/ 0 h 1456"/>
                <a:gd name="connsiteX32" fmla="*/ 90654 w 2830105"/>
                <a:gd name="connsiteY32" fmla="*/ 0 h 1456"/>
                <a:gd name="connsiteX33" fmla="*/ 93487 w 2830105"/>
                <a:gd name="connsiteY33" fmla="*/ 0 h 1456"/>
                <a:gd name="connsiteX34" fmla="*/ 96320 w 2830105"/>
                <a:gd name="connsiteY34" fmla="*/ 0 h 1456"/>
                <a:gd name="connsiteX35" fmla="*/ 99153 w 2830105"/>
                <a:gd name="connsiteY35" fmla="*/ 0 h 1456"/>
                <a:gd name="connsiteX36" fmla="*/ 101986 w 2830105"/>
                <a:gd name="connsiteY36" fmla="*/ 0 h 1456"/>
                <a:gd name="connsiteX37" fmla="*/ 104819 w 2830105"/>
                <a:gd name="connsiteY37" fmla="*/ 0 h 1456"/>
                <a:gd name="connsiteX38" fmla="*/ 107651 w 2830105"/>
                <a:gd name="connsiteY38" fmla="*/ 0 h 1456"/>
                <a:gd name="connsiteX39" fmla="*/ 110484 w 2830105"/>
                <a:gd name="connsiteY39" fmla="*/ 0 h 1456"/>
                <a:gd name="connsiteX40" fmla="*/ 113317 w 2830105"/>
                <a:gd name="connsiteY40" fmla="*/ 0 h 1456"/>
                <a:gd name="connsiteX41" fmla="*/ 116150 w 2830105"/>
                <a:gd name="connsiteY41" fmla="*/ 0 h 1456"/>
                <a:gd name="connsiteX42" fmla="*/ 118983 w 2830105"/>
                <a:gd name="connsiteY42" fmla="*/ 0 h 1456"/>
                <a:gd name="connsiteX43" fmla="*/ 121816 w 2830105"/>
                <a:gd name="connsiteY43" fmla="*/ 0 h 1456"/>
                <a:gd name="connsiteX44" fmla="*/ 124649 w 2830105"/>
                <a:gd name="connsiteY44" fmla="*/ 0 h 1456"/>
                <a:gd name="connsiteX45" fmla="*/ 127482 w 2830105"/>
                <a:gd name="connsiteY45" fmla="*/ 0 h 1456"/>
                <a:gd name="connsiteX46" fmla="*/ 130315 w 2830105"/>
                <a:gd name="connsiteY46" fmla="*/ 0 h 1456"/>
                <a:gd name="connsiteX47" fmla="*/ 133147 w 2830105"/>
                <a:gd name="connsiteY47" fmla="*/ 0 h 1456"/>
                <a:gd name="connsiteX48" fmla="*/ 135981 w 2830105"/>
                <a:gd name="connsiteY48" fmla="*/ 0 h 1456"/>
                <a:gd name="connsiteX49" fmla="*/ 138813 w 2830105"/>
                <a:gd name="connsiteY49" fmla="*/ 0 h 1456"/>
                <a:gd name="connsiteX50" fmla="*/ 141647 w 2830105"/>
                <a:gd name="connsiteY50" fmla="*/ 0 h 1456"/>
                <a:gd name="connsiteX51" fmla="*/ 144479 w 2830105"/>
                <a:gd name="connsiteY51" fmla="*/ 0 h 1456"/>
                <a:gd name="connsiteX52" fmla="*/ 147313 w 2830105"/>
                <a:gd name="connsiteY52" fmla="*/ 0 h 1456"/>
                <a:gd name="connsiteX53" fmla="*/ 150145 w 2830105"/>
                <a:gd name="connsiteY53" fmla="*/ 0 h 1456"/>
                <a:gd name="connsiteX54" fmla="*/ 152979 w 2830105"/>
                <a:gd name="connsiteY54" fmla="*/ 0 h 1456"/>
                <a:gd name="connsiteX55" fmla="*/ 155811 w 2830105"/>
                <a:gd name="connsiteY55" fmla="*/ 0 h 1456"/>
                <a:gd name="connsiteX56" fmla="*/ 158645 w 2830105"/>
                <a:gd name="connsiteY56" fmla="*/ 0 h 1456"/>
                <a:gd name="connsiteX57" fmla="*/ 161477 w 2830105"/>
                <a:gd name="connsiteY57" fmla="*/ 0 h 1456"/>
                <a:gd name="connsiteX58" fmla="*/ 164311 w 2830105"/>
                <a:gd name="connsiteY58" fmla="*/ 0 h 1456"/>
                <a:gd name="connsiteX59" fmla="*/ 167143 w 2830105"/>
                <a:gd name="connsiteY59" fmla="*/ 0 h 1456"/>
                <a:gd name="connsiteX60" fmla="*/ 169975 w 2830105"/>
                <a:gd name="connsiteY60" fmla="*/ 0 h 1456"/>
                <a:gd name="connsiteX61" fmla="*/ 172809 w 2830105"/>
                <a:gd name="connsiteY61" fmla="*/ 0 h 1456"/>
                <a:gd name="connsiteX62" fmla="*/ 175641 w 2830105"/>
                <a:gd name="connsiteY62" fmla="*/ 0 h 1456"/>
                <a:gd name="connsiteX63" fmla="*/ 178475 w 2830105"/>
                <a:gd name="connsiteY63" fmla="*/ 0 h 1456"/>
                <a:gd name="connsiteX64" fmla="*/ 181307 w 2830105"/>
                <a:gd name="connsiteY64" fmla="*/ 0 h 1456"/>
                <a:gd name="connsiteX65" fmla="*/ 184141 w 2830105"/>
                <a:gd name="connsiteY65" fmla="*/ 0 h 1456"/>
                <a:gd name="connsiteX66" fmla="*/ 186973 w 2830105"/>
                <a:gd name="connsiteY66" fmla="*/ 0 h 1456"/>
                <a:gd name="connsiteX67" fmla="*/ 189807 w 2830105"/>
                <a:gd name="connsiteY67" fmla="*/ 0 h 1456"/>
                <a:gd name="connsiteX68" fmla="*/ 192639 w 2830105"/>
                <a:gd name="connsiteY68" fmla="*/ 0 h 1456"/>
                <a:gd name="connsiteX69" fmla="*/ 195473 w 2830105"/>
                <a:gd name="connsiteY69" fmla="*/ 0 h 1456"/>
                <a:gd name="connsiteX70" fmla="*/ 198305 w 2830105"/>
                <a:gd name="connsiteY70" fmla="*/ 0 h 1456"/>
                <a:gd name="connsiteX71" fmla="*/ 201139 w 2830105"/>
                <a:gd name="connsiteY71" fmla="*/ 0 h 1456"/>
                <a:gd name="connsiteX72" fmla="*/ 203971 w 2830105"/>
                <a:gd name="connsiteY72" fmla="*/ 0 h 1456"/>
                <a:gd name="connsiteX73" fmla="*/ 206805 w 2830105"/>
                <a:gd name="connsiteY73" fmla="*/ 0 h 1456"/>
                <a:gd name="connsiteX74" fmla="*/ 209637 w 2830105"/>
                <a:gd name="connsiteY74" fmla="*/ 0 h 1456"/>
                <a:gd name="connsiteX75" fmla="*/ 212471 w 2830105"/>
                <a:gd name="connsiteY75" fmla="*/ 0 h 1456"/>
                <a:gd name="connsiteX76" fmla="*/ 215303 w 2830105"/>
                <a:gd name="connsiteY76" fmla="*/ 0 h 1456"/>
                <a:gd name="connsiteX77" fmla="*/ 218137 w 2830105"/>
                <a:gd name="connsiteY77" fmla="*/ 0 h 1456"/>
                <a:gd name="connsiteX78" fmla="*/ 220969 w 2830105"/>
                <a:gd name="connsiteY78" fmla="*/ 0 h 1456"/>
                <a:gd name="connsiteX79" fmla="*/ 223803 w 2830105"/>
                <a:gd name="connsiteY79" fmla="*/ 0 h 1456"/>
                <a:gd name="connsiteX80" fmla="*/ 226635 w 2830105"/>
                <a:gd name="connsiteY80" fmla="*/ 0 h 1456"/>
                <a:gd name="connsiteX81" fmla="*/ 229469 w 2830105"/>
                <a:gd name="connsiteY81" fmla="*/ 0 h 1456"/>
                <a:gd name="connsiteX82" fmla="*/ 232301 w 2830105"/>
                <a:gd name="connsiteY82" fmla="*/ 0 h 1456"/>
                <a:gd name="connsiteX83" fmla="*/ 235133 w 2830105"/>
                <a:gd name="connsiteY83" fmla="*/ 0 h 1456"/>
                <a:gd name="connsiteX84" fmla="*/ 237967 w 2830105"/>
                <a:gd name="connsiteY84" fmla="*/ 0 h 1456"/>
                <a:gd name="connsiteX85" fmla="*/ 240799 w 2830105"/>
                <a:gd name="connsiteY85" fmla="*/ 0 h 1456"/>
                <a:gd name="connsiteX86" fmla="*/ 243633 w 2830105"/>
                <a:gd name="connsiteY86" fmla="*/ 0 h 1456"/>
                <a:gd name="connsiteX87" fmla="*/ 246465 w 2830105"/>
                <a:gd name="connsiteY87" fmla="*/ 0 h 1456"/>
                <a:gd name="connsiteX88" fmla="*/ 249299 w 2830105"/>
                <a:gd name="connsiteY88" fmla="*/ 0 h 1456"/>
                <a:gd name="connsiteX89" fmla="*/ 252131 w 2830105"/>
                <a:gd name="connsiteY89" fmla="*/ 0 h 1456"/>
                <a:gd name="connsiteX90" fmla="*/ 254965 w 2830105"/>
                <a:gd name="connsiteY90" fmla="*/ 0 h 1456"/>
                <a:gd name="connsiteX91" fmla="*/ 257797 w 2830105"/>
                <a:gd name="connsiteY91" fmla="*/ 0 h 1456"/>
                <a:gd name="connsiteX92" fmla="*/ 260630 w 2830105"/>
                <a:gd name="connsiteY92" fmla="*/ 0 h 1456"/>
                <a:gd name="connsiteX93" fmla="*/ 263463 w 2830105"/>
                <a:gd name="connsiteY93" fmla="*/ 0 h 1456"/>
                <a:gd name="connsiteX94" fmla="*/ 266296 w 2830105"/>
                <a:gd name="connsiteY94" fmla="*/ 0 h 1456"/>
                <a:gd name="connsiteX95" fmla="*/ 269129 w 2830105"/>
                <a:gd name="connsiteY95" fmla="*/ 0 h 1456"/>
                <a:gd name="connsiteX96" fmla="*/ 271962 w 2830105"/>
                <a:gd name="connsiteY96" fmla="*/ 0 h 1456"/>
                <a:gd name="connsiteX97" fmla="*/ 274795 w 2830105"/>
                <a:gd name="connsiteY97" fmla="*/ 0 h 1456"/>
                <a:gd name="connsiteX98" fmla="*/ 277628 w 2830105"/>
                <a:gd name="connsiteY98" fmla="*/ 0 h 1456"/>
                <a:gd name="connsiteX99" fmla="*/ 280461 w 2830105"/>
                <a:gd name="connsiteY99" fmla="*/ 0 h 1456"/>
                <a:gd name="connsiteX100" fmla="*/ 283294 w 2830105"/>
                <a:gd name="connsiteY100" fmla="*/ 0 h 1456"/>
                <a:gd name="connsiteX101" fmla="*/ 286126 w 2830105"/>
                <a:gd name="connsiteY101" fmla="*/ 0 h 1456"/>
                <a:gd name="connsiteX102" fmla="*/ 288960 w 2830105"/>
                <a:gd name="connsiteY102" fmla="*/ 0 h 1456"/>
                <a:gd name="connsiteX103" fmla="*/ 291792 w 2830105"/>
                <a:gd name="connsiteY103" fmla="*/ 0 h 1456"/>
                <a:gd name="connsiteX104" fmla="*/ 294626 w 2830105"/>
                <a:gd name="connsiteY104" fmla="*/ 0 h 1456"/>
                <a:gd name="connsiteX105" fmla="*/ 297458 w 2830105"/>
                <a:gd name="connsiteY105" fmla="*/ 0 h 1456"/>
                <a:gd name="connsiteX106" fmla="*/ 300291 w 2830105"/>
                <a:gd name="connsiteY106" fmla="*/ 0 h 1456"/>
                <a:gd name="connsiteX107" fmla="*/ 303124 w 2830105"/>
                <a:gd name="connsiteY107" fmla="*/ 0 h 1456"/>
                <a:gd name="connsiteX108" fmla="*/ 305957 w 2830105"/>
                <a:gd name="connsiteY108" fmla="*/ 0 h 1456"/>
                <a:gd name="connsiteX109" fmla="*/ 308790 w 2830105"/>
                <a:gd name="connsiteY109" fmla="*/ 0 h 1456"/>
                <a:gd name="connsiteX110" fmla="*/ 311622 w 2830105"/>
                <a:gd name="connsiteY110" fmla="*/ 0 h 1456"/>
                <a:gd name="connsiteX111" fmla="*/ 314456 w 2830105"/>
                <a:gd name="connsiteY111" fmla="*/ 0 h 1456"/>
                <a:gd name="connsiteX112" fmla="*/ 317288 w 2830105"/>
                <a:gd name="connsiteY112" fmla="*/ 0 h 1456"/>
                <a:gd name="connsiteX113" fmla="*/ 320122 w 2830105"/>
                <a:gd name="connsiteY113" fmla="*/ 0 h 1456"/>
                <a:gd name="connsiteX114" fmla="*/ 322954 w 2830105"/>
                <a:gd name="connsiteY114" fmla="*/ 0 h 1456"/>
                <a:gd name="connsiteX115" fmla="*/ 325788 w 2830105"/>
                <a:gd name="connsiteY115" fmla="*/ 0 h 1456"/>
                <a:gd name="connsiteX116" fmla="*/ 328620 w 2830105"/>
                <a:gd name="connsiteY116" fmla="*/ 0 h 1456"/>
                <a:gd name="connsiteX117" fmla="*/ 331454 w 2830105"/>
                <a:gd name="connsiteY117" fmla="*/ 0 h 1456"/>
                <a:gd name="connsiteX118" fmla="*/ 334286 w 2830105"/>
                <a:gd name="connsiteY118" fmla="*/ 0 h 1456"/>
                <a:gd name="connsiteX119" fmla="*/ 337120 w 2830105"/>
                <a:gd name="connsiteY119" fmla="*/ 0 h 1456"/>
                <a:gd name="connsiteX120" fmla="*/ 339952 w 2830105"/>
                <a:gd name="connsiteY120" fmla="*/ 0 h 1456"/>
                <a:gd name="connsiteX121" fmla="*/ 342786 w 2830105"/>
                <a:gd name="connsiteY121" fmla="*/ 0 h 1456"/>
                <a:gd name="connsiteX122" fmla="*/ 345618 w 2830105"/>
                <a:gd name="connsiteY122" fmla="*/ 0 h 1456"/>
                <a:gd name="connsiteX123" fmla="*/ 348452 w 2830105"/>
                <a:gd name="connsiteY123" fmla="*/ 0 h 1456"/>
                <a:gd name="connsiteX124" fmla="*/ 351284 w 2830105"/>
                <a:gd name="connsiteY124" fmla="*/ 0 h 1456"/>
                <a:gd name="connsiteX125" fmla="*/ 354118 w 2830105"/>
                <a:gd name="connsiteY125" fmla="*/ 0 h 1456"/>
                <a:gd name="connsiteX126" fmla="*/ 356950 w 2830105"/>
                <a:gd name="connsiteY126" fmla="*/ 0 h 1456"/>
                <a:gd name="connsiteX127" fmla="*/ 359782 w 2830105"/>
                <a:gd name="connsiteY127" fmla="*/ 0 h 1456"/>
                <a:gd name="connsiteX128" fmla="*/ 362616 w 2830105"/>
                <a:gd name="connsiteY128" fmla="*/ 0 h 1456"/>
                <a:gd name="connsiteX129" fmla="*/ 365448 w 2830105"/>
                <a:gd name="connsiteY129" fmla="*/ 0 h 1456"/>
                <a:gd name="connsiteX130" fmla="*/ 368282 w 2830105"/>
                <a:gd name="connsiteY130" fmla="*/ 0 h 1456"/>
                <a:gd name="connsiteX131" fmla="*/ 371114 w 2830105"/>
                <a:gd name="connsiteY131" fmla="*/ 0 h 1456"/>
                <a:gd name="connsiteX132" fmla="*/ 373948 w 2830105"/>
                <a:gd name="connsiteY132" fmla="*/ 0 h 1456"/>
                <a:gd name="connsiteX133" fmla="*/ 376780 w 2830105"/>
                <a:gd name="connsiteY133" fmla="*/ 0 h 1456"/>
                <a:gd name="connsiteX134" fmla="*/ 379614 w 2830105"/>
                <a:gd name="connsiteY134" fmla="*/ 0 h 1456"/>
                <a:gd name="connsiteX135" fmla="*/ 382446 w 2830105"/>
                <a:gd name="connsiteY135" fmla="*/ 0 h 1456"/>
                <a:gd name="connsiteX136" fmla="*/ 385280 w 2830105"/>
                <a:gd name="connsiteY136" fmla="*/ 0 h 1456"/>
                <a:gd name="connsiteX137" fmla="*/ 388112 w 2830105"/>
                <a:gd name="connsiteY137" fmla="*/ 0 h 1456"/>
                <a:gd name="connsiteX138" fmla="*/ 390946 w 2830105"/>
                <a:gd name="connsiteY138" fmla="*/ 0 h 1456"/>
                <a:gd name="connsiteX139" fmla="*/ 393778 w 2830105"/>
                <a:gd name="connsiteY139" fmla="*/ 0 h 1456"/>
                <a:gd name="connsiteX140" fmla="*/ 396612 w 2830105"/>
                <a:gd name="connsiteY140" fmla="*/ 0 h 1456"/>
                <a:gd name="connsiteX141" fmla="*/ 399444 w 2830105"/>
                <a:gd name="connsiteY141" fmla="*/ 0 h 1456"/>
                <a:gd name="connsiteX142" fmla="*/ 402278 w 2830105"/>
                <a:gd name="connsiteY142" fmla="*/ 0 h 1456"/>
                <a:gd name="connsiteX143" fmla="*/ 405110 w 2830105"/>
                <a:gd name="connsiteY143" fmla="*/ 0 h 1456"/>
                <a:gd name="connsiteX144" fmla="*/ 407944 w 2830105"/>
                <a:gd name="connsiteY144" fmla="*/ 0 h 1456"/>
                <a:gd name="connsiteX145" fmla="*/ 410776 w 2830105"/>
                <a:gd name="connsiteY145" fmla="*/ 0 h 1456"/>
                <a:gd name="connsiteX146" fmla="*/ 413609 w 2830105"/>
                <a:gd name="connsiteY146" fmla="*/ 0 h 1456"/>
                <a:gd name="connsiteX147" fmla="*/ 416442 w 2830105"/>
                <a:gd name="connsiteY147" fmla="*/ 0 h 1456"/>
                <a:gd name="connsiteX148" fmla="*/ 419275 w 2830105"/>
                <a:gd name="connsiteY148" fmla="*/ 0 h 1456"/>
                <a:gd name="connsiteX149" fmla="*/ 422108 w 2830105"/>
                <a:gd name="connsiteY149" fmla="*/ 0 h 1456"/>
                <a:gd name="connsiteX150" fmla="*/ 424940 w 2830105"/>
                <a:gd name="connsiteY150" fmla="*/ 0 h 1456"/>
                <a:gd name="connsiteX151" fmla="*/ 427774 w 2830105"/>
                <a:gd name="connsiteY151" fmla="*/ 0 h 1456"/>
                <a:gd name="connsiteX152" fmla="*/ 430606 w 2830105"/>
                <a:gd name="connsiteY152" fmla="*/ 0 h 1456"/>
                <a:gd name="connsiteX153" fmla="*/ 433440 w 2830105"/>
                <a:gd name="connsiteY153" fmla="*/ 0 h 1456"/>
                <a:gd name="connsiteX154" fmla="*/ 436272 w 2830105"/>
                <a:gd name="connsiteY154" fmla="*/ 0 h 1456"/>
                <a:gd name="connsiteX155" fmla="*/ 439105 w 2830105"/>
                <a:gd name="connsiteY155" fmla="*/ 0 h 1456"/>
                <a:gd name="connsiteX156" fmla="*/ 441938 w 2830105"/>
                <a:gd name="connsiteY156" fmla="*/ 0 h 1456"/>
                <a:gd name="connsiteX157" fmla="*/ 444771 w 2830105"/>
                <a:gd name="connsiteY157" fmla="*/ 0 h 1456"/>
                <a:gd name="connsiteX158" fmla="*/ 447604 w 2830105"/>
                <a:gd name="connsiteY158" fmla="*/ 0 h 1456"/>
                <a:gd name="connsiteX159" fmla="*/ 450437 w 2830105"/>
                <a:gd name="connsiteY159" fmla="*/ 0 h 1456"/>
                <a:gd name="connsiteX160" fmla="*/ 453270 w 2830105"/>
                <a:gd name="connsiteY160" fmla="*/ 0 h 1456"/>
                <a:gd name="connsiteX161" fmla="*/ 456103 w 2830105"/>
                <a:gd name="connsiteY161" fmla="*/ 0 h 1456"/>
                <a:gd name="connsiteX162" fmla="*/ 458936 w 2830105"/>
                <a:gd name="connsiteY162" fmla="*/ 0 h 1456"/>
                <a:gd name="connsiteX163" fmla="*/ 461769 w 2830105"/>
                <a:gd name="connsiteY163" fmla="*/ 0 h 1456"/>
                <a:gd name="connsiteX164" fmla="*/ 464601 w 2830105"/>
                <a:gd name="connsiteY164" fmla="*/ 0 h 1456"/>
                <a:gd name="connsiteX165" fmla="*/ 467435 w 2830105"/>
                <a:gd name="connsiteY165" fmla="*/ 0 h 1456"/>
                <a:gd name="connsiteX166" fmla="*/ 470267 w 2830105"/>
                <a:gd name="connsiteY166" fmla="*/ 0 h 1456"/>
                <a:gd name="connsiteX167" fmla="*/ 473101 w 2830105"/>
                <a:gd name="connsiteY167" fmla="*/ 0 h 1456"/>
                <a:gd name="connsiteX168" fmla="*/ 475933 w 2830105"/>
                <a:gd name="connsiteY168" fmla="*/ 0 h 1456"/>
                <a:gd name="connsiteX169" fmla="*/ 478767 w 2830105"/>
                <a:gd name="connsiteY169" fmla="*/ 0 h 1456"/>
                <a:gd name="connsiteX170" fmla="*/ 481599 w 2830105"/>
                <a:gd name="connsiteY170" fmla="*/ 0 h 1456"/>
                <a:gd name="connsiteX171" fmla="*/ 484433 w 2830105"/>
                <a:gd name="connsiteY171" fmla="*/ 0 h 1456"/>
                <a:gd name="connsiteX172" fmla="*/ 487265 w 2830105"/>
                <a:gd name="connsiteY172" fmla="*/ 0 h 1456"/>
                <a:gd name="connsiteX173" fmla="*/ 490097 w 2830105"/>
                <a:gd name="connsiteY173" fmla="*/ 0 h 1456"/>
                <a:gd name="connsiteX174" fmla="*/ 492931 w 2830105"/>
                <a:gd name="connsiteY174" fmla="*/ 0 h 1456"/>
                <a:gd name="connsiteX175" fmla="*/ 495763 w 2830105"/>
                <a:gd name="connsiteY175" fmla="*/ 0 h 1456"/>
                <a:gd name="connsiteX176" fmla="*/ 498597 w 2830105"/>
                <a:gd name="connsiteY176" fmla="*/ 0 h 1456"/>
                <a:gd name="connsiteX177" fmla="*/ 501429 w 2830105"/>
                <a:gd name="connsiteY177" fmla="*/ 0 h 1456"/>
                <a:gd name="connsiteX178" fmla="*/ 504263 w 2830105"/>
                <a:gd name="connsiteY178" fmla="*/ 0 h 1456"/>
                <a:gd name="connsiteX179" fmla="*/ 507095 w 2830105"/>
                <a:gd name="connsiteY179" fmla="*/ 0 h 1456"/>
                <a:gd name="connsiteX180" fmla="*/ 509929 w 2830105"/>
                <a:gd name="connsiteY180" fmla="*/ 0 h 1456"/>
                <a:gd name="connsiteX181" fmla="*/ 512761 w 2830105"/>
                <a:gd name="connsiteY181" fmla="*/ 0 h 1456"/>
                <a:gd name="connsiteX182" fmla="*/ 515595 w 2830105"/>
                <a:gd name="connsiteY182" fmla="*/ 0 h 1456"/>
                <a:gd name="connsiteX183" fmla="*/ 518427 w 2830105"/>
                <a:gd name="connsiteY183" fmla="*/ 0 h 1456"/>
                <a:gd name="connsiteX184" fmla="*/ 521261 w 2830105"/>
                <a:gd name="connsiteY184" fmla="*/ 0 h 1456"/>
                <a:gd name="connsiteX185" fmla="*/ 524093 w 2830105"/>
                <a:gd name="connsiteY185" fmla="*/ 0 h 1456"/>
                <a:gd name="connsiteX186" fmla="*/ 526927 w 2830105"/>
                <a:gd name="connsiteY186" fmla="*/ 0 h 1456"/>
                <a:gd name="connsiteX187" fmla="*/ 529759 w 2830105"/>
                <a:gd name="connsiteY187" fmla="*/ 0 h 1456"/>
                <a:gd name="connsiteX188" fmla="*/ 532593 w 2830105"/>
                <a:gd name="connsiteY188" fmla="*/ 0 h 1456"/>
                <a:gd name="connsiteX189" fmla="*/ 535425 w 2830105"/>
                <a:gd name="connsiteY189" fmla="*/ 0 h 1456"/>
                <a:gd name="connsiteX190" fmla="*/ 538259 w 2830105"/>
                <a:gd name="connsiteY190" fmla="*/ 0 h 1456"/>
                <a:gd name="connsiteX191" fmla="*/ 541091 w 2830105"/>
                <a:gd name="connsiteY191" fmla="*/ 0 h 1456"/>
                <a:gd name="connsiteX192" fmla="*/ 543925 w 2830105"/>
                <a:gd name="connsiteY192" fmla="*/ 0 h 1456"/>
                <a:gd name="connsiteX193" fmla="*/ 546757 w 2830105"/>
                <a:gd name="connsiteY193" fmla="*/ 0 h 1456"/>
                <a:gd name="connsiteX194" fmla="*/ 549589 w 2830105"/>
                <a:gd name="connsiteY194" fmla="*/ 0 h 1456"/>
                <a:gd name="connsiteX195" fmla="*/ 552423 w 2830105"/>
                <a:gd name="connsiteY195" fmla="*/ 0 h 1456"/>
                <a:gd name="connsiteX196" fmla="*/ 555255 w 2830105"/>
                <a:gd name="connsiteY196" fmla="*/ 0 h 1456"/>
                <a:gd name="connsiteX197" fmla="*/ 558089 w 2830105"/>
                <a:gd name="connsiteY197" fmla="*/ 0 h 1456"/>
                <a:gd name="connsiteX198" fmla="*/ 560921 w 2830105"/>
                <a:gd name="connsiteY198" fmla="*/ 0 h 1456"/>
                <a:gd name="connsiteX199" fmla="*/ 563755 w 2830105"/>
                <a:gd name="connsiteY199" fmla="*/ 0 h 1456"/>
                <a:gd name="connsiteX200" fmla="*/ 566587 w 2830105"/>
                <a:gd name="connsiteY200" fmla="*/ 0 h 1456"/>
                <a:gd name="connsiteX201" fmla="*/ 569421 w 2830105"/>
                <a:gd name="connsiteY201" fmla="*/ 0 h 1456"/>
                <a:gd name="connsiteX202" fmla="*/ 572253 w 2830105"/>
                <a:gd name="connsiteY202" fmla="*/ 0 h 1456"/>
                <a:gd name="connsiteX203" fmla="*/ 575087 w 2830105"/>
                <a:gd name="connsiteY203" fmla="*/ 0 h 1456"/>
                <a:gd name="connsiteX204" fmla="*/ 577919 w 2830105"/>
                <a:gd name="connsiteY204" fmla="*/ 0 h 1456"/>
                <a:gd name="connsiteX205" fmla="*/ 580753 w 2830105"/>
                <a:gd name="connsiteY205" fmla="*/ 0 h 1456"/>
                <a:gd name="connsiteX206" fmla="*/ 583585 w 2830105"/>
                <a:gd name="connsiteY206" fmla="*/ 0 h 1456"/>
                <a:gd name="connsiteX207" fmla="*/ 586419 w 2830105"/>
                <a:gd name="connsiteY207" fmla="*/ 0 h 1456"/>
                <a:gd name="connsiteX208" fmla="*/ 589251 w 2830105"/>
                <a:gd name="connsiteY208" fmla="*/ 0 h 1456"/>
                <a:gd name="connsiteX209" fmla="*/ 592084 w 2830105"/>
                <a:gd name="connsiteY209" fmla="*/ 0 h 1456"/>
                <a:gd name="connsiteX210" fmla="*/ 594917 w 2830105"/>
                <a:gd name="connsiteY210" fmla="*/ 0 h 1456"/>
                <a:gd name="connsiteX211" fmla="*/ 597750 w 2830105"/>
                <a:gd name="connsiteY211" fmla="*/ 0 h 1456"/>
                <a:gd name="connsiteX212" fmla="*/ 600583 w 2830105"/>
                <a:gd name="connsiteY212" fmla="*/ 0 h 1456"/>
                <a:gd name="connsiteX213" fmla="*/ 603416 w 2830105"/>
                <a:gd name="connsiteY213" fmla="*/ 0 h 1456"/>
                <a:gd name="connsiteX214" fmla="*/ 606249 w 2830105"/>
                <a:gd name="connsiteY214" fmla="*/ 0 h 1456"/>
                <a:gd name="connsiteX215" fmla="*/ 609082 w 2830105"/>
                <a:gd name="connsiteY215" fmla="*/ 0 h 1456"/>
                <a:gd name="connsiteX216" fmla="*/ 611915 w 2830105"/>
                <a:gd name="connsiteY216" fmla="*/ 0 h 1456"/>
                <a:gd name="connsiteX217" fmla="*/ 614747 w 2830105"/>
                <a:gd name="connsiteY217" fmla="*/ 0 h 1456"/>
                <a:gd name="connsiteX218" fmla="*/ 617581 w 2830105"/>
                <a:gd name="connsiteY218" fmla="*/ 0 h 1456"/>
                <a:gd name="connsiteX219" fmla="*/ 620413 w 2830105"/>
                <a:gd name="connsiteY219" fmla="*/ 0 h 1456"/>
                <a:gd name="connsiteX220" fmla="*/ 623246 w 2830105"/>
                <a:gd name="connsiteY220" fmla="*/ 0 h 1456"/>
                <a:gd name="connsiteX221" fmla="*/ 626079 w 2830105"/>
                <a:gd name="connsiteY221" fmla="*/ 0 h 1456"/>
                <a:gd name="connsiteX222" fmla="*/ 628912 w 2830105"/>
                <a:gd name="connsiteY222" fmla="*/ 0 h 1456"/>
                <a:gd name="connsiteX223" fmla="*/ 631745 w 2830105"/>
                <a:gd name="connsiteY223" fmla="*/ 0 h 1456"/>
                <a:gd name="connsiteX224" fmla="*/ 634578 w 2830105"/>
                <a:gd name="connsiteY224" fmla="*/ 0 h 1456"/>
                <a:gd name="connsiteX225" fmla="*/ 637411 w 2830105"/>
                <a:gd name="connsiteY225" fmla="*/ 0 h 1456"/>
                <a:gd name="connsiteX226" fmla="*/ 640244 w 2830105"/>
                <a:gd name="connsiteY226" fmla="*/ 0 h 1456"/>
                <a:gd name="connsiteX227" fmla="*/ 643077 w 2830105"/>
                <a:gd name="connsiteY227" fmla="*/ 0 h 1456"/>
                <a:gd name="connsiteX228" fmla="*/ 645910 w 2830105"/>
                <a:gd name="connsiteY228" fmla="*/ 0 h 1456"/>
                <a:gd name="connsiteX229" fmla="*/ 648742 w 2830105"/>
                <a:gd name="connsiteY229" fmla="*/ 0 h 1456"/>
                <a:gd name="connsiteX230" fmla="*/ 651576 w 2830105"/>
                <a:gd name="connsiteY230" fmla="*/ 0 h 1456"/>
                <a:gd name="connsiteX231" fmla="*/ 654408 w 2830105"/>
                <a:gd name="connsiteY231" fmla="*/ 0 h 1456"/>
                <a:gd name="connsiteX232" fmla="*/ 657242 w 2830105"/>
                <a:gd name="connsiteY232" fmla="*/ 0 h 1456"/>
                <a:gd name="connsiteX233" fmla="*/ 660074 w 2830105"/>
                <a:gd name="connsiteY233" fmla="*/ 0 h 1456"/>
                <a:gd name="connsiteX234" fmla="*/ 662908 w 2830105"/>
                <a:gd name="connsiteY234" fmla="*/ 0 h 1456"/>
                <a:gd name="connsiteX235" fmla="*/ 665740 w 2830105"/>
                <a:gd name="connsiteY235" fmla="*/ 0 h 1456"/>
                <a:gd name="connsiteX236" fmla="*/ 668574 w 2830105"/>
                <a:gd name="connsiteY236" fmla="*/ 0 h 1456"/>
                <a:gd name="connsiteX237" fmla="*/ 671406 w 2830105"/>
                <a:gd name="connsiteY237" fmla="*/ 0 h 1456"/>
                <a:gd name="connsiteX238" fmla="*/ 674238 w 2830105"/>
                <a:gd name="connsiteY238" fmla="*/ 0 h 1456"/>
                <a:gd name="connsiteX239" fmla="*/ 677072 w 2830105"/>
                <a:gd name="connsiteY239" fmla="*/ 0 h 1456"/>
                <a:gd name="connsiteX240" fmla="*/ 679904 w 2830105"/>
                <a:gd name="connsiteY240" fmla="*/ 0 h 1456"/>
                <a:gd name="connsiteX241" fmla="*/ 682738 w 2830105"/>
                <a:gd name="connsiteY241" fmla="*/ 0 h 1456"/>
                <a:gd name="connsiteX242" fmla="*/ 685570 w 2830105"/>
                <a:gd name="connsiteY242" fmla="*/ 0 h 1456"/>
                <a:gd name="connsiteX243" fmla="*/ 688404 w 2830105"/>
                <a:gd name="connsiteY243" fmla="*/ 0 h 1456"/>
                <a:gd name="connsiteX244" fmla="*/ 691236 w 2830105"/>
                <a:gd name="connsiteY244" fmla="*/ 0 h 1456"/>
                <a:gd name="connsiteX245" fmla="*/ 694070 w 2830105"/>
                <a:gd name="connsiteY245" fmla="*/ 0 h 1456"/>
                <a:gd name="connsiteX246" fmla="*/ 696902 w 2830105"/>
                <a:gd name="connsiteY246" fmla="*/ 0 h 1456"/>
                <a:gd name="connsiteX247" fmla="*/ 699736 w 2830105"/>
                <a:gd name="connsiteY247" fmla="*/ 0 h 1456"/>
                <a:gd name="connsiteX248" fmla="*/ 702568 w 2830105"/>
                <a:gd name="connsiteY248" fmla="*/ 0 h 1456"/>
                <a:gd name="connsiteX249" fmla="*/ 705402 w 2830105"/>
                <a:gd name="connsiteY249" fmla="*/ 0 h 1456"/>
                <a:gd name="connsiteX250" fmla="*/ 708234 w 2830105"/>
                <a:gd name="connsiteY250" fmla="*/ 0 h 1456"/>
                <a:gd name="connsiteX251" fmla="*/ 711068 w 2830105"/>
                <a:gd name="connsiteY251" fmla="*/ 0 h 1456"/>
                <a:gd name="connsiteX252" fmla="*/ 713900 w 2830105"/>
                <a:gd name="connsiteY252" fmla="*/ 0 h 1456"/>
                <a:gd name="connsiteX253" fmla="*/ 716734 w 2830105"/>
                <a:gd name="connsiteY253" fmla="*/ 0 h 1456"/>
                <a:gd name="connsiteX254" fmla="*/ 719566 w 2830105"/>
                <a:gd name="connsiteY254" fmla="*/ 0 h 1456"/>
                <a:gd name="connsiteX255" fmla="*/ 722400 w 2830105"/>
                <a:gd name="connsiteY255" fmla="*/ 0 h 1456"/>
                <a:gd name="connsiteX256" fmla="*/ 725232 w 2830105"/>
                <a:gd name="connsiteY256" fmla="*/ 0 h 1456"/>
                <a:gd name="connsiteX257" fmla="*/ 728066 w 2830105"/>
                <a:gd name="connsiteY257" fmla="*/ 0 h 1456"/>
                <a:gd name="connsiteX258" fmla="*/ 730898 w 2830105"/>
                <a:gd name="connsiteY258" fmla="*/ 0 h 1456"/>
                <a:gd name="connsiteX259" fmla="*/ 733732 w 2830105"/>
                <a:gd name="connsiteY259" fmla="*/ 0 h 1456"/>
                <a:gd name="connsiteX260" fmla="*/ 736564 w 2830105"/>
                <a:gd name="connsiteY260" fmla="*/ 0 h 1456"/>
                <a:gd name="connsiteX261" fmla="*/ 739396 w 2830105"/>
                <a:gd name="connsiteY261" fmla="*/ 0 h 1456"/>
                <a:gd name="connsiteX262" fmla="*/ 742230 w 2830105"/>
                <a:gd name="connsiteY262" fmla="*/ 0 h 1456"/>
                <a:gd name="connsiteX263" fmla="*/ 745062 w 2830105"/>
                <a:gd name="connsiteY263" fmla="*/ 0 h 1456"/>
                <a:gd name="connsiteX264" fmla="*/ 747896 w 2830105"/>
                <a:gd name="connsiteY264" fmla="*/ 0 h 1456"/>
                <a:gd name="connsiteX265" fmla="*/ 750728 w 2830105"/>
                <a:gd name="connsiteY265" fmla="*/ 0 h 1456"/>
                <a:gd name="connsiteX266" fmla="*/ 753562 w 2830105"/>
                <a:gd name="connsiteY266" fmla="*/ 0 h 1456"/>
                <a:gd name="connsiteX267" fmla="*/ 756394 w 2830105"/>
                <a:gd name="connsiteY267" fmla="*/ 0 h 1456"/>
                <a:gd name="connsiteX268" fmla="*/ 759228 w 2830105"/>
                <a:gd name="connsiteY268" fmla="*/ 0 h 1456"/>
                <a:gd name="connsiteX269" fmla="*/ 762060 w 2830105"/>
                <a:gd name="connsiteY269" fmla="*/ 0 h 1456"/>
                <a:gd name="connsiteX270" fmla="*/ 764894 w 2830105"/>
                <a:gd name="connsiteY270" fmla="*/ 0 h 1456"/>
                <a:gd name="connsiteX271" fmla="*/ 767726 w 2830105"/>
                <a:gd name="connsiteY271" fmla="*/ 0 h 1456"/>
                <a:gd name="connsiteX272" fmla="*/ 770559 w 2830105"/>
                <a:gd name="connsiteY272" fmla="*/ 0 h 1456"/>
                <a:gd name="connsiteX273" fmla="*/ 773392 w 2830105"/>
                <a:gd name="connsiteY273" fmla="*/ 0 h 1456"/>
                <a:gd name="connsiteX274" fmla="*/ 776225 w 2830105"/>
                <a:gd name="connsiteY274" fmla="*/ 0 h 1456"/>
                <a:gd name="connsiteX275" fmla="*/ 779058 w 2830105"/>
                <a:gd name="connsiteY275" fmla="*/ 0 h 1456"/>
                <a:gd name="connsiteX276" fmla="*/ 781891 w 2830105"/>
                <a:gd name="connsiteY276" fmla="*/ 0 h 1456"/>
                <a:gd name="connsiteX277" fmla="*/ 784724 w 2830105"/>
                <a:gd name="connsiteY277" fmla="*/ 0 h 1456"/>
                <a:gd name="connsiteX278" fmla="*/ 787557 w 2830105"/>
                <a:gd name="connsiteY278" fmla="*/ 0 h 1456"/>
                <a:gd name="connsiteX279" fmla="*/ 790390 w 2830105"/>
                <a:gd name="connsiteY279" fmla="*/ 0 h 1456"/>
                <a:gd name="connsiteX280" fmla="*/ 793223 w 2830105"/>
                <a:gd name="connsiteY280" fmla="*/ 0 h 1456"/>
                <a:gd name="connsiteX281" fmla="*/ 796055 w 2830105"/>
                <a:gd name="connsiteY281" fmla="*/ 0 h 1456"/>
                <a:gd name="connsiteX282" fmla="*/ 798889 w 2830105"/>
                <a:gd name="connsiteY282" fmla="*/ 0 h 1456"/>
                <a:gd name="connsiteX283" fmla="*/ 801721 w 2830105"/>
                <a:gd name="connsiteY283" fmla="*/ 0 h 1456"/>
                <a:gd name="connsiteX284" fmla="*/ 804554 w 2830105"/>
                <a:gd name="connsiteY284" fmla="*/ 0 h 1456"/>
                <a:gd name="connsiteX285" fmla="*/ 807387 w 2830105"/>
                <a:gd name="connsiteY285" fmla="*/ 0 h 1456"/>
                <a:gd name="connsiteX286" fmla="*/ 810220 w 2830105"/>
                <a:gd name="connsiteY286" fmla="*/ 0 h 1456"/>
                <a:gd name="connsiteX287" fmla="*/ 813053 w 2830105"/>
                <a:gd name="connsiteY287" fmla="*/ 0 h 1456"/>
                <a:gd name="connsiteX288" fmla="*/ 815886 w 2830105"/>
                <a:gd name="connsiteY288" fmla="*/ 0 h 1456"/>
                <a:gd name="connsiteX289" fmla="*/ 818719 w 2830105"/>
                <a:gd name="connsiteY289" fmla="*/ 0 h 1456"/>
                <a:gd name="connsiteX290" fmla="*/ 821551 w 2830105"/>
                <a:gd name="connsiteY290" fmla="*/ 0 h 1456"/>
                <a:gd name="connsiteX291" fmla="*/ 824385 w 2830105"/>
                <a:gd name="connsiteY291" fmla="*/ 0 h 1456"/>
                <a:gd name="connsiteX292" fmla="*/ 827217 w 2830105"/>
                <a:gd name="connsiteY292" fmla="*/ 0 h 1456"/>
                <a:gd name="connsiteX293" fmla="*/ 830051 w 2830105"/>
                <a:gd name="connsiteY293" fmla="*/ 0 h 1456"/>
                <a:gd name="connsiteX294" fmla="*/ 832883 w 2830105"/>
                <a:gd name="connsiteY294" fmla="*/ 0 h 1456"/>
                <a:gd name="connsiteX295" fmla="*/ 835717 w 2830105"/>
                <a:gd name="connsiteY295" fmla="*/ 0 h 1456"/>
                <a:gd name="connsiteX296" fmla="*/ 838549 w 2830105"/>
                <a:gd name="connsiteY296" fmla="*/ 0 h 1456"/>
                <a:gd name="connsiteX297" fmla="*/ 841383 w 2830105"/>
                <a:gd name="connsiteY297" fmla="*/ 0 h 1456"/>
                <a:gd name="connsiteX298" fmla="*/ 844215 w 2830105"/>
                <a:gd name="connsiteY298" fmla="*/ 0 h 1456"/>
                <a:gd name="connsiteX299" fmla="*/ 847049 w 2830105"/>
                <a:gd name="connsiteY299" fmla="*/ 0 h 1456"/>
                <a:gd name="connsiteX300" fmla="*/ 849881 w 2830105"/>
                <a:gd name="connsiteY300" fmla="*/ 0 h 1456"/>
                <a:gd name="connsiteX301" fmla="*/ 852715 w 2830105"/>
                <a:gd name="connsiteY301" fmla="*/ 0 h 1456"/>
                <a:gd name="connsiteX302" fmla="*/ 855547 w 2830105"/>
                <a:gd name="connsiteY302" fmla="*/ 0 h 1456"/>
                <a:gd name="connsiteX303" fmla="*/ 858381 w 2830105"/>
                <a:gd name="connsiteY303" fmla="*/ 0 h 1456"/>
                <a:gd name="connsiteX304" fmla="*/ 861213 w 2830105"/>
                <a:gd name="connsiteY304" fmla="*/ 0 h 1456"/>
                <a:gd name="connsiteX305" fmla="*/ 864045 w 2830105"/>
                <a:gd name="connsiteY305" fmla="*/ 0 h 1456"/>
                <a:gd name="connsiteX306" fmla="*/ 866879 w 2830105"/>
                <a:gd name="connsiteY306" fmla="*/ 0 h 1456"/>
                <a:gd name="connsiteX307" fmla="*/ 869711 w 2830105"/>
                <a:gd name="connsiteY307" fmla="*/ 0 h 1456"/>
                <a:gd name="connsiteX308" fmla="*/ 872545 w 2830105"/>
                <a:gd name="connsiteY308" fmla="*/ 0 h 1456"/>
                <a:gd name="connsiteX309" fmla="*/ 875377 w 2830105"/>
                <a:gd name="connsiteY309" fmla="*/ 0 h 1456"/>
                <a:gd name="connsiteX310" fmla="*/ 878211 w 2830105"/>
                <a:gd name="connsiteY310" fmla="*/ 0 h 1456"/>
                <a:gd name="connsiteX311" fmla="*/ 881043 w 2830105"/>
                <a:gd name="connsiteY311" fmla="*/ 0 h 1456"/>
                <a:gd name="connsiteX312" fmla="*/ 883877 w 2830105"/>
                <a:gd name="connsiteY312" fmla="*/ 0 h 1456"/>
                <a:gd name="connsiteX313" fmla="*/ 886709 w 2830105"/>
                <a:gd name="connsiteY313" fmla="*/ 0 h 1456"/>
                <a:gd name="connsiteX314" fmla="*/ 889543 w 2830105"/>
                <a:gd name="connsiteY314" fmla="*/ 0 h 1456"/>
                <a:gd name="connsiteX315" fmla="*/ 892375 w 2830105"/>
                <a:gd name="connsiteY315" fmla="*/ 0 h 1456"/>
                <a:gd name="connsiteX316" fmla="*/ 895209 w 2830105"/>
                <a:gd name="connsiteY316" fmla="*/ 0 h 1456"/>
                <a:gd name="connsiteX317" fmla="*/ 898041 w 2830105"/>
                <a:gd name="connsiteY317" fmla="*/ 0 h 1456"/>
                <a:gd name="connsiteX318" fmla="*/ 900875 w 2830105"/>
                <a:gd name="connsiteY318" fmla="*/ 0 h 1456"/>
                <a:gd name="connsiteX319" fmla="*/ 903707 w 2830105"/>
                <a:gd name="connsiteY319" fmla="*/ 0 h 1456"/>
                <a:gd name="connsiteX320" fmla="*/ 906541 w 2830105"/>
                <a:gd name="connsiteY320" fmla="*/ 0 h 1456"/>
                <a:gd name="connsiteX321" fmla="*/ 909373 w 2830105"/>
                <a:gd name="connsiteY321" fmla="*/ 0 h 1456"/>
                <a:gd name="connsiteX322" fmla="*/ 912207 w 2830105"/>
                <a:gd name="connsiteY322" fmla="*/ 0 h 1456"/>
                <a:gd name="connsiteX323" fmla="*/ 915039 w 2830105"/>
                <a:gd name="connsiteY323" fmla="*/ 0 h 1456"/>
                <a:gd name="connsiteX324" fmla="*/ 917873 w 2830105"/>
                <a:gd name="connsiteY324" fmla="*/ 0 h 1456"/>
                <a:gd name="connsiteX325" fmla="*/ 920705 w 2830105"/>
                <a:gd name="connsiteY325" fmla="*/ 0 h 1456"/>
                <a:gd name="connsiteX326" fmla="*/ 923538 w 2830105"/>
                <a:gd name="connsiteY326" fmla="*/ 0 h 1456"/>
                <a:gd name="connsiteX327" fmla="*/ 926371 w 2830105"/>
                <a:gd name="connsiteY327" fmla="*/ 0 h 1456"/>
                <a:gd name="connsiteX328" fmla="*/ 929203 w 2830105"/>
                <a:gd name="connsiteY328" fmla="*/ 0 h 1456"/>
                <a:gd name="connsiteX329" fmla="*/ 932037 w 2830105"/>
                <a:gd name="connsiteY329" fmla="*/ 0 h 1456"/>
                <a:gd name="connsiteX330" fmla="*/ 934869 w 2830105"/>
                <a:gd name="connsiteY330" fmla="*/ 0 h 1456"/>
                <a:gd name="connsiteX331" fmla="*/ 937703 w 2830105"/>
                <a:gd name="connsiteY331" fmla="*/ 0 h 1456"/>
                <a:gd name="connsiteX332" fmla="*/ 940535 w 2830105"/>
                <a:gd name="connsiteY332" fmla="*/ 0 h 1456"/>
                <a:gd name="connsiteX333" fmla="*/ 943369 w 2830105"/>
                <a:gd name="connsiteY333" fmla="*/ 0 h 1456"/>
                <a:gd name="connsiteX334" fmla="*/ 946198 w 2830105"/>
                <a:gd name="connsiteY334" fmla="*/ 0 h 1456"/>
                <a:gd name="connsiteX335" fmla="*/ 949039 w 2830105"/>
                <a:gd name="connsiteY335" fmla="*/ 0 h 1456"/>
                <a:gd name="connsiteX336" fmla="*/ 951865 w 2830105"/>
                <a:gd name="connsiteY336" fmla="*/ 0 h 1456"/>
                <a:gd name="connsiteX337" fmla="*/ 954706 w 2830105"/>
                <a:gd name="connsiteY337" fmla="*/ 0 h 1456"/>
                <a:gd name="connsiteX338" fmla="*/ 957533 w 2830105"/>
                <a:gd name="connsiteY338" fmla="*/ 0 h 1456"/>
                <a:gd name="connsiteX339" fmla="*/ 960359 w 2830105"/>
                <a:gd name="connsiteY339" fmla="*/ 0 h 1456"/>
                <a:gd name="connsiteX340" fmla="*/ 963200 w 2830105"/>
                <a:gd name="connsiteY340" fmla="*/ 0 h 1456"/>
                <a:gd name="connsiteX341" fmla="*/ 966026 w 2830105"/>
                <a:gd name="connsiteY341" fmla="*/ 0 h 1456"/>
                <a:gd name="connsiteX342" fmla="*/ 968867 w 2830105"/>
                <a:gd name="connsiteY342" fmla="*/ 0 h 1456"/>
                <a:gd name="connsiteX343" fmla="*/ 971694 w 2830105"/>
                <a:gd name="connsiteY343" fmla="*/ 0 h 1456"/>
                <a:gd name="connsiteX344" fmla="*/ 974535 w 2830105"/>
                <a:gd name="connsiteY344" fmla="*/ 0 h 1456"/>
                <a:gd name="connsiteX345" fmla="*/ 977361 w 2830105"/>
                <a:gd name="connsiteY345" fmla="*/ 0 h 1456"/>
                <a:gd name="connsiteX346" fmla="*/ 980202 w 2830105"/>
                <a:gd name="connsiteY346" fmla="*/ 0 h 1456"/>
                <a:gd name="connsiteX347" fmla="*/ 983029 w 2830105"/>
                <a:gd name="connsiteY347" fmla="*/ 0 h 1456"/>
                <a:gd name="connsiteX348" fmla="*/ 985870 w 2830105"/>
                <a:gd name="connsiteY348" fmla="*/ 0 h 1456"/>
                <a:gd name="connsiteX349" fmla="*/ 988696 w 2830105"/>
                <a:gd name="connsiteY349" fmla="*/ 0 h 1456"/>
                <a:gd name="connsiteX350" fmla="*/ 991523 w 2830105"/>
                <a:gd name="connsiteY350" fmla="*/ 0 h 1456"/>
                <a:gd name="connsiteX351" fmla="*/ 994363 w 2830105"/>
                <a:gd name="connsiteY351" fmla="*/ 0 h 1456"/>
                <a:gd name="connsiteX352" fmla="*/ 997190 w 2830105"/>
                <a:gd name="connsiteY352" fmla="*/ 0 h 1456"/>
                <a:gd name="connsiteX353" fmla="*/ 1000031 w 2830105"/>
                <a:gd name="connsiteY353" fmla="*/ 0 h 1456"/>
                <a:gd name="connsiteX354" fmla="*/ 1002857 w 2830105"/>
                <a:gd name="connsiteY354" fmla="*/ 0 h 1456"/>
                <a:gd name="connsiteX355" fmla="*/ 1005698 w 2830105"/>
                <a:gd name="connsiteY355" fmla="*/ 0 h 1456"/>
                <a:gd name="connsiteX356" fmla="*/ 1008525 w 2830105"/>
                <a:gd name="connsiteY356" fmla="*/ 0 h 1456"/>
                <a:gd name="connsiteX357" fmla="*/ 1011366 w 2830105"/>
                <a:gd name="connsiteY357" fmla="*/ 0 h 1456"/>
                <a:gd name="connsiteX358" fmla="*/ 1014192 w 2830105"/>
                <a:gd name="connsiteY358" fmla="*/ 0 h 1456"/>
                <a:gd name="connsiteX359" fmla="*/ 1017019 w 2830105"/>
                <a:gd name="connsiteY359" fmla="*/ 0 h 1456"/>
                <a:gd name="connsiteX360" fmla="*/ 1019859 w 2830105"/>
                <a:gd name="connsiteY360" fmla="*/ 0 h 1456"/>
                <a:gd name="connsiteX361" fmla="*/ 1022686 w 2830105"/>
                <a:gd name="connsiteY361" fmla="*/ 0 h 1456"/>
                <a:gd name="connsiteX362" fmla="*/ 1025527 w 2830105"/>
                <a:gd name="connsiteY362" fmla="*/ 0 h 1456"/>
                <a:gd name="connsiteX363" fmla="*/ 1028353 w 2830105"/>
                <a:gd name="connsiteY363" fmla="*/ 0 h 1456"/>
                <a:gd name="connsiteX364" fmla="*/ 1031194 w 2830105"/>
                <a:gd name="connsiteY364" fmla="*/ 0 h 1456"/>
                <a:gd name="connsiteX365" fmla="*/ 1034021 w 2830105"/>
                <a:gd name="connsiteY365" fmla="*/ 0 h 1456"/>
                <a:gd name="connsiteX366" fmla="*/ 1036862 w 2830105"/>
                <a:gd name="connsiteY366" fmla="*/ 0 h 1456"/>
                <a:gd name="connsiteX367" fmla="*/ 1039688 w 2830105"/>
                <a:gd name="connsiteY367" fmla="*/ 0 h 1456"/>
                <a:gd name="connsiteX368" fmla="*/ 1042515 w 2830105"/>
                <a:gd name="connsiteY368" fmla="*/ 0 h 1456"/>
                <a:gd name="connsiteX369" fmla="*/ 1045355 w 2830105"/>
                <a:gd name="connsiteY369" fmla="*/ 0 h 1456"/>
                <a:gd name="connsiteX370" fmla="*/ 1048182 w 2830105"/>
                <a:gd name="connsiteY370" fmla="*/ 0 h 1456"/>
                <a:gd name="connsiteX371" fmla="*/ 1051023 w 2830105"/>
                <a:gd name="connsiteY371" fmla="*/ 0 h 1456"/>
                <a:gd name="connsiteX372" fmla="*/ 1053849 w 2830105"/>
                <a:gd name="connsiteY372" fmla="*/ 0 h 1456"/>
                <a:gd name="connsiteX373" fmla="*/ 1056690 w 2830105"/>
                <a:gd name="connsiteY373" fmla="*/ 0 h 1456"/>
                <a:gd name="connsiteX374" fmla="*/ 1059517 w 2830105"/>
                <a:gd name="connsiteY374" fmla="*/ 0 h 1456"/>
                <a:gd name="connsiteX375" fmla="*/ 1062358 w 2830105"/>
                <a:gd name="connsiteY375" fmla="*/ 0 h 1456"/>
                <a:gd name="connsiteX376" fmla="*/ 1065184 w 2830105"/>
                <a:gd name="connsiteY376" fmla="*/ 0 h 1456"/>
                <a:gd name="connsiteX377" fmla="*/ 1068011 w 2830105"/>
                <a:gd name="connsiteY377" fmla="*/ 0 h 1456"/>
                <a:gd name="connsiteX378" fmla="*/ 1070851 w 2830105"/>
                <a:gd name="connsiteY378" fmla="*/ 0 h 1456"/>
                <a:gd name="connsiteX379" fmla="*/ 1073678 w 2830105"/>
                <a:gd name="connsiteY379" fmla="*/ 0 h 1456"/>
                <a:gd name="connsiteX380" fmla="*/ 1076519 w 2830105"/>
                <a:gd name="connsiteY380" fmla="*/ 0 h 1456"/>
                <a:gd name="connsiteX381" fmla="*/ 1079345 w 2830105"/>
                <a:gd name="connsiteY381" fmla="*/ 0 h 1456"/>
                <a:gd name="connsiteX382" fmla="*/ 1082186 w 2830105"/>
                <a:gd name="connsiteY382" fmla="*/ 0 h 1456"/>
                <a:gd name="connsiteX383" fmla="*/ 1085013 w 2830105"/>
                <a:gd name="connsiteY383" fmla="*/ 0 h 1456"/>
                <a:gd name="connsiteX384" fmla="*/ 1087854 w 2830105"/>
                <a:gd name="connsiteY384" fmla="*/ 0 h 1456"/>
                <a:gd name="connsiteX385" fmla="*/ 1090680 w 2830105"/>
                <a:gd name="connsiteY385" fmla="*/ 0 h 1456"/>
                <a:gd name="connsiteX386" fmla="*/ 1093521 w 2830105"/>
                <a:gd name="connsiteY386" fmla="*/ 0 h 1456"/>
                <a:gd name="connsiteX387" fmla="*/ 1096347 w 2830105"/>
                <a:gd name="connsiteY387" fmla="*/ 0 h 1456"/>
                <a:gd name="connsiteX388" fmla="*/ 1099174 w 2830105"/>
                <a:gd name="connsiteY388" fmla="*/ 0 h 1456"/>
                <a:gd name="connsiteX389" fmla="*/ 1102015 w 2830105"/>
                <a:gd name="connsiteY389" fmla="*/ 0 h 1456"/>
                <a:gd name="connsiteX390" fmla="*/ 1104841 w 2830105"/>
                <a:gd name="connsiteY390" fmla="*/ 0 h 1456"/>
                <a:gd name="connsiteX391" fmla="*/ 1107682 w 2830105"/>
                <a:gd name="connsiteY391" fmla="*/ 0 h 1456"/>
                <a:gd name="connsiteX392" fmla="*/ 1110509 w 2830105"/>
                <a:gd name="connsiteY392" fmla="*/ 0 h 1456"/>
                <a:gd name="connsiteX393" fmla="*/ 1113350 w 2830105"/>
                <a:gd name="connsiteY393" fmla="*/ 0 h 1456"/>
                <a:gd name="connsiteX394" fmla="*/ 1116176 w 2830105"/>
                <a:gd name="connsiteY394" fmla="*/ 0 h 1456"/>
                <a:gd name="connsiteX395" fmla="*/ 1119017 w 2830105"/>
                <a:gd name="connsiteY395" fmla="*/ 0 h 1456"/>
                <a:gd name="connsiteX396" fmla="*/ 1121844 w 2830105"/>
                <a:gd name="connsiteY396" fmla="*/ 0 h 1456"/>
                <a:gd name="connsiteX397" fmla="*/ 1124670 w 2830105"/>
                <a:gd name="connsiteY397" fmla="*/ 0 h 1456"/>
                <a:gd name="connsiteX398" fmla="*/ 1127511 w 2830105"/>
                <a:gd name="connsiteY398" fmla="*/ 0 h 1456"/>
                <a:gd name="connsiteX399" fmla="*/ 1130337 w 2830105"/>
                <a:gd name="connsiteY399" fmla="*/ 0 h 1456"/>
                <a:gd name="connsiteX400" fmla="*/ 1133178 w 2830105"/>
                <a:gd name="connsiteY400" fmla="*/ 0 h 1456"/>
                <a:gd name="connsiteX401" fmla="*/ 1136005 w 2830105"/>
                <a:gd name="connsiteY401" fmla="*/ 0 h 1456"/>
                <a:gd name="connsiteX402" fmla="*/ 1138846 w 2830105"/>
                <a:gd name="connsiteY402" fmla="*/ 0 h 1456"/>
                <a:gd name="connsiteX403" fmla="*/ 1141672 w 2830105"/>
                <a:gd name="connsiteY403" fmla="*/ 0 h 1456"/>
                <a:gd name="connsiteX404" fmla="*/ 1144513 w 2830105"/>
                <a:gd name="connsiteY404" fmla="*/ 0 h 1456"/>
                <a:gd name="connsiteX405" fmla="*/ 1147340 w 2830105"/>
                <a:gd name="connsiteY405" fmla="*/ 0 h 1456"/>
                <a:gd name="connsiteX406" fmla="*/ 1150166 w 2830105"/>
                <a:gd name="connsiteY406" fmla="*/ 0 h 1456"/>
                <a:gd name="connsiteX407" fmla="*/ 1153007 w 2830105"/>
                <a:gd name="connsiteY407" fmla="*/ 0 h 1456"/>
                <a:gd name="connsiteX408" fmla="*/ 1155833 w 2830105"/>
                <a:gd name="connsiteY408" fmla="*/ 0 h 1456"/>
                <a:gd name="connsiteX409" fmla="*/ 1158674 w 2830105"/>
                <a:gd name="connsiteY409" fmla="*/ 0 h 1456"/>
                <a:gd name="connsiteX410" fmla="*/ 1161501 w 2830105"/>
                <a:gd name="connsiteY410" fmla="*/ 0 h 1456"/>
                <a:gd name="connsiteX411" fmla="*/ 1164342 w 2830105"/>
                <a:gd name="connsiteY411" fmla="*/ 0 h 1456"/>
                <a:gd name="connsiteX412" fmla="*/ 1167168 w 2830105"/>
                <a:gd name="connsiteY412" fmla="*/ 0 h 1456"/>
                <a:gd name="connsiteX413" fmla="*/ 1170009 w 2830105"/>
                <a:gd name="connsiteY413" fmla="*/ 0 h 1456"/>
                <a:gd name="connsiteX414" fmla="*/ 1172836 w 2830105"/>
                <a:gd name="connsiteY414" fmla="*/ 0 h 1456"/>
                <a:gd name="connsiteX415" fmla="*/ 1175677 w 2830105"/>
                <a:gd name="connsiteY415" fmla="*/ 0 h 1456"/>
                <a:gd name="connsiteX416" fmla="*/ 1178503 w 2830105"/>
                <a:gd name="connsiteY416" fmla="*/ 0 h 1456"/>
                <a:gd name="connsiteX417" fmla="*/ 1181329 w 2830105"/>
                <a:gd name="connsiteY417" fmla="*/ 0 h 1456"/>
                <a:gd name="connsiteX418" fmla="*/ 1184170 w 2830105"/>
                <a:gd name="connsiteY418" fmla="*/ 0 h 1456"/>
                <a:gd name="connsiteX419" fmla="*/ 1186997 w 2830105"/>
                <a:gd name="connsiteY419" fmla="*/ 0 h 1456"/>
                <a:gd name="connsiteX420" fmla="*/ 1189838 w 2830105"/>
                <a:gd name="connsiteY420" fmla="*/ 0 h 1456"/>
                <a:gd name="connsiteX421" fmla="*/ 1192664 w 2830105"/>
                <a:gd name="connsiteY421" fmla="*/ 0 h 1456"/>
                <a:gd name="connsiteX422" fmla="*/ 1195505 w 2830105"/>
                <a:gd name="connsiteY422" fmla="*/ 0 h 1456"/>
                <a:gd name="connsiteX423" fmla="*/ 1198332 w 2830105"/>
                <a:gd name="connsiteY423" fmla="*/ 0 h 1456"/>
                <a:gd name="connsiteX424" fmla="*/ 1201173 w 2830105"/>
                <a:gd name="connsiteY424" fmla="*/ 0 h 1456"/>
                <a:gd name="connsiteX425" fmla="*/ 1203999 w 2830105"/>
                <a:gd name="connsiteY425" fmla="*/ 0 h 1456"/>
                <a:gd name="connsiteX426" fmla="*/ 1206825 w 2830105"/>
                <a:gd name="connsiteY426" fmla="*/ 0 h 1456"/>
                <a:gd name="connsiteX427" fmla="*/ 1209666 w 2830105"/>
                <a:gd name="connsiteY427" fmla="*/ 0 h 1456"/>
                <a:gd name="connsiteX428" fmla="*/ 1212493 w 2830105"/>
                <a:gd name="connsiteY428" fmla="*/ 0 h 1456"/>
                <a:gd name="connsiteX429" fmla="*/ 1215334 w 2830105"/>
                <a:gd name="connsiteY429" fmla="*/ 0 h 1456"/>
                <a:gd name="connsiteX430" fmla="*/ 1218160 w 2830105"/>
                <a:gd name="connsiteY430" fmla="*/ 0 h 1456"/>
                <a:gd name="connsiteX431" fmla="*/ 1221001 w 2830105"/>
                <a:gd name="connsiteY431" fmla="*/ 0 h 1456"/>
                <a:gd name="connsiteX432" fmla="*/ 1223828 w 2830105"/>
                <a:gd name="connsiteY432" fmla="*/ 0 h 1456"/>
                <a:gd name="connsiteX433" fmla="*/ 1226669 w 2830105"/>
                <a:gd name="connsiteY433" fmla="*/ 0 h 1456"/>
                <a:gd name="connsiteX434" fmla="*/ 1229495 w 2830105"/>
                <a:gd name="connsiteY434" fmla="*/ 0 h 1456"/>
                <a:gd name="connsiteX435" fmla="*/ 1232321 w 2830105"/>
                <a:gd name="connsiteY435" fmla="*/ 0 h 1456"/>
                <a:gd name="connsiteX436" fmla="*/ 1235162 w 2830105"/>
                <a:gd name="connsiteY436" fmla="*/ 0 h 1456"/>
                <a:gd name="connsiteX437" fmla="*/ 1237989 w 2830105"/>
                <a:gd name="connsiteY437" fmla="*/ 0 h 1456"/>
                <a:gd name="connsiteX438" fmla="*/ 1240830 w 2830105"/>
                <a:gd name="connsiteY438" fmla="*/ 0 h 1456"/>
                <a:gd name="connsiteX439" fmla="*/ 1243656 w 2830105"/>
                <a:gd name="connsiteY439" fmla="*/ 0 h 1456"/>
                <a:gd name="connsiteX440" fmla="*/ 1246497 w 2830105"/>
                <a:gd name="connsiteY440" fmla="*/ 0 h 1456"/>
                <a:gd name="connsiteX441" fmla="*/ 1249324 w 2830105"/>
                <a:gd name="connsiteY441" fmla="*/ 0 h 1456"/>
                <a:gd name="connsiteX442" fmla="*/ 1252165 w 2830105"/>
                <a:gd name="connsiteY442" fmla="*/ 0 h 1456"/>
                <a:gd name="connsiteX443" fmla="*/ 1254991 w 2830105"/>
                <a:gd name="connsiteY443" fmla="*/ 0 h 1456"/>
                <a:gd name="connsiteX444" fmla="*/ 1257817 w 2830105"/>
                <a:gd name="connsiteY444" fmla="*/ 0 h 1456"/>
                <a:gd name="connsiteX445" fmla="*/ 1260658 w 2830105"/>
                <a:gd name="connsiteY445" fmla="*/ 0 h 1456"/>
                <a:gd name="connsiteX446" fmla="*/ 1263485 w 2830105"/>
                <a:gd name="connsiteY446" fmla="*/ 0 h 1456"/>
                <a:gd name="connsiteX447" fmla="*/ 1266326 w 2830105"/>
                <a:gd name="connsiteY447" fmla="*/ 0 h 1456"/>
                <a:gd name="connsiteX448" fmla="*/ 1269152 w 2830105"/>
                <a:gd name="connsiteY448" fmla="*/ 0 h 1456"/>
                <a:gd name="connsiteX449" fmla="*/ 1271993 w 2830105"/>
                <a:gd name="connsiteY449" fmla="*/ 0 h 1456"/>
                <a:gd name="connsiteX450" fmla="*/ 1274820 w 2830105"/>
                <a:gd name="connsiteY450" fmla="*/ 0 h 1456"/>
                <a:gd name="connsiteX451" fmla="*/ 1277661 w 2830105"/>
                <a:gd name="connsiteY451" fmla="*/ 0 h 1456"/>
                <a:gd name="connsiteX452" fmla="*/ 1280487 w 2830105"/>
                <a:gd name="connsiteY452" fmla="*/ 0 h 1456"/>
                <a:gd name="connsiteX453" fmla="*/ 1283328 w 2830105"/>
                <a:gd name="connsiteY453" fmla="*/ 0 h 1456"/>
                <a:gd name="connsiteX454" fmla="*/ 1286154 w 2830105"/>
                <a:gd name="connsiteY454" fmla="*/ 0 h 1456"/>
                <a:gd name="connsiteX455" fmla="*/ 1288981 w 2830105"/>
                <a:gd name="connsiteY455" fmla="*/ 0 h 1456"/>
                <a:gd name="connsiteX456" fmla="*/ 1291822 w 2830105"/>
                <a:gd name="connsiteY456" fmla="*/ 0 h 1456"/>
                <a:gd name="connsiteX457" fmla="*/ 1294648 w 2830105"/>
                <a:gd name="connsiteY457" fmla="*/ 0 h 1456"/>
                <a:gd name="connsiteX458" fmla="*/ 1297489 w 2830105"/>
                <a:gd name="connsiteY458" fmla="*/ 0 h 1456"/>
                <a:gd name="connsiteX459" fmla="*/ 1300316 w 2830105"/>
                <a:gd name="connsiteY459" fmla="*/ 0 h 1456"/>
                <a:gd name="connsiteX460" fmla="*/ 1303157 w 2830105"/>
                <a:gd name="connsiteY460" fmla="*/ 0 h 1456"/>
                <a:gd name="connsiteX461" fmla="*/ 1305983 w 2830105"/>
                <a:gd name="connsiteY461" fmla="*/ 0 h 1456"/>
                <a:gd name="connsiteX462" fmla="*/ 1308824 w 2830105"/>
                <a:gd name="connsiteY462" fmla="*/ 0 h 1456"/>
                <a:gd name="connsiteX463" fmla="*/ 1311650 w 2830105"/>
                <a:gd name="connsiteY463" fmla="*/ 0 h 1456"/>
                <a:gd name="connsiteX464" fmla="*/ 1314477 w 2830105"/>
                <a:gd name="connsiteY464" fmla="*/ 0 h 1456"/>
                <a:gd name="connsiteX465" fmla="*/ 1317318 w 2830105"/>
                <a:gd name="connsiteY465" fmla="*/ 0 h 1456"/>
                <a:gd name="connsiteX466" fmla="*/ 1320144 w 2830105"/>
                <a:gd name="connsiteY466" fmla="*/ 0 h 1456"/>
                <a:gd name="connsiteX467" fmla="*/ 1322985 w 2830105"/>
                <a:gd name="connsiteY467" fmla="*/ 0 h 1456"/>
                <a:gd name="connsiteX468" fmla="*/ 1325812 w 2830105"/>
                <a:gd name="connsiteY468" fmla="*/ 0 h 1456"/>
                <a:gd name="connsiteX469" fmla="*/ 1328653 w 2830105"/>
                <a:gd name="connsiteY469" fmla="*/ 0 h 1456"/>
                <a:gd name="connsiteX470" fmla="*/ 1331479 w 2830105"/>
                <a:gd name="connsiteY470" fmla="*/ 0 h 1456"/>
                <a:gd name="connsiteX471" fmla="*/ 1334320 w 2830105"/>
                <a:gd name="connsiteY471" fmla="*/ 0 h 1456"/>
                <a:gd name="connsiteX472" fmla="*/ 1337146 w 2830105"/>
                <a:gd name="connsiteY472" fmla="*/ 0 h 1456"/>
                <a:gd name="connsiteX473" fmla="*/ 1339973 w 2830105"/>
                <a:gd name="connsiteY473" fmla="*/ 0 h 1456"/>
                <a:gd name="connsiteX474" fmla="*/ 1342814 w 2830105"/>
                <a:gd name="connsiteY474" fmla="*/ 0 h 1456"/>
                <a:gd name="connsiteX475" fmla="*/ 1345640 w 2830105"/>
                <a:gd name="connsiteY475" fmla="*/ 0 h 1456"/>
                <a:gd name="connsiteX476" fmla="*/ 1348481 w 2830105"/>
                <a:gd name="connsiteY476" fmla="*/ 0 h 1456"/>
                <a:gd name="connsiteX477" fmla="*/ 1351308 w 2830105"/>
                <a:gd name="connsiteY477" fmla="*/ 0 h 1456"/>
                <a:gd name="connsiteX478" fmla="*/ 1354149 w 2830105"/>
                <a:gd name="connsiteY478" fmla="*/ 0 h 1456"/>
                <a:gd name="connsiteX479" fmla="*/ 1356975 w 2830105"/>
                <a:gd name="connsiteY479" fmla="*/ 0 h 1456"/>
                <a:gd name="connsiteX480" fmla="*/ 1359816 w 2830105"/>
                <a:gd name="connsiteY480" fmla="*/ 0 h 1456"/>
                <a:gd name="connsiteX481" fmla="*/ 1362642 w 2830105"/>
                <a:gd name="connsiteY481" fmla="*/ 0 h 1456"/>
                <a:gd name="connsiteX482" fmla="*/ 1365483 w 2830105"/>
                <a:gd name="connsiteY482" fmla="*/ 0 h 1456"/>
                <a:gd name="connsiteX483" fmla="*/ 1368310 w 2830105"/>
                <a:gd name="connsiteY483" fmla="*/ 0 h 1456"/>
                <a:gd name="connsiteX484" fmla="*/ 1371136 w 2830105"/>
                <a:gd name="connsiteY484" fmla="*/ 0 h 1456"/>
                <a:gd name="connsiteX485" fmla="*/ 1373977 w 2830105"/>
                <a:gd name="connsiteY485" fmla="*/ 0 h 1456"/>
                <a:gd name="connsiteX486" fmla="*/ 1376804 w 2830105"/>
                <a:gd name="connsiteY486" fmla="*/ 0 h 1456"/>
                <a:gd name="connsiteX487" fmla="*/ 1379645 w 2830105"/>
                <a:gd name="connsiteY487" fmla="*/ 0 h 1456"/>
                <a:gd name="connsiteX488" fmla="*/ 1382471 w 2830105"/>
                <a:gd name="connsiteY488" fmla="*/ 0 h 1456"/>
                <a:gd name="connsiteX489" fmla="*/ 1385312 w 2830105"/>
                <a:gd name="connsiteY489" fmla="*/ 0 h 1456"/>
                <a:gd name="connsiteX490" fmla="*/ 1388138 w 2830105"/>
                <a:gd name="connsiteY490" fmla="*/ 0 h 1456"/>
                <a:gd name="connsiteX491" fmla="*/ 1390979 w 2830105"/>
                <a:gd name="connsiteY491" fmla="*/ 0 h 1456"/>
                <a:gd name="connsiteX492" fmla="*/ 1393806 w 2830105"/>
                <a:gd name="connsiteY492" fmla="*/ 0 h 1456"/>
                <a:gd name="connsiteX493" fmla="*/ 1396632 w 2830105"/>
                <a:gd name="connsiteY493" fmla="*/ 0 h 1456"/>
                <a:gd name="connsiteX494" fmla="*/ 1399473 w 2830105"/>
                <a:gd name="connsiteY494" fmla="*/ 0 h 1456"/>
                <a:gd name="connsiteX495" fmla="*/ 1402300 w 2830105"/>
                <a:gd name="connsiteY495" fmla="*/ 0 h 1456"/>
                <a:gd name="connsiteX496" fmla="*/ 1405141 w 2830105"/>
                <a:gd name="connsiteY496" fmla="*/ 0 h 1456"/>
                <a:gd name="connsiteX497" fmla="*/ 1407967 w 2830105"/>
                <a:gd name="connsiteY497" fmla="*/ 0 h 1456"/>
                <a:gd name="connsiteX498" fmla="*/ 1410808 w 2830105"/>
                <a:gd name="connsiteY498" fmla="*/ 0 h 1456"/>
                <a:gd name="connsiteX499" fmla="*/ 1413634 w 2830105"/>
                <a:gd name="connsiteY499" fmla="*/ 0 h 1456"/>
                <a:gd name="connsiteX500" fmla="*/ 1416475 w 2830105"/>
                <a:gd name="connsiteY500" fmla="*/ 0 h 1456"/>
                <a:gd name="connsiteX501" fmla="*/ 1419302 w 2830105"/>
                <a:gd name="connsiteY501" fmla="*/ 0 h 1456"/>
                <a:gd name="connsiteX502" fmla="*/ 1422128 w 2830105"/>
                <a:gd name="connsiteY502" fmla="*/ 0 h 1456"/>
                <a:gd name="connsiteX503" fmla="*/ 1424969 w 2830105"/>
                <a:gd name="connsiteY503" fmla="*/ 0 h 1456"/>
                <a:gd name="connsiteX504" fmla="*/ 1427796 w 2830105"/>
                <a:gd name="connsiteY504" fmla="*/ 0 h 1456"/>
                <a:gd name="connsiteX505" fmla="*/ 1430637 w 2830105"/>
                <a:gd name="connsiteY505" fmla="*/ 0 h 1456"/>
                <a:gd name="connsiteX506" fmla="*/ 1433463 w 2830105"/>
                <a:gd name="connsiteY506" fmla="*/ 0 h 1456"/>
                <a:gd name="connsiteX507" fmla="*/ 1436304 w 2830105"/>
                <a:gd name="connsiteY507" fmla="*/ 0 h 1456"/>
                <a:gd name="connsiteX508" fmla="*/ 1439131 w 2830105"/>
                <a:gd name="connsiteY508" fmla="*/ 0 h 1456"/>
                <a:gd name="connsiteX509" fmla="*/ 1441971 w 2830105"/>
                <a:gd name="connsiteY509" fmla="*/ 0 h 1456"/>
                <a:gd name="connsiteX510" fmla="*/ 1444798 w 2830105"/>
                <a:gd name="connsiteY510" fmla="*/ 0 h 1456"/>
                <a:gd name="connsiteX511" fmla="*/ 1447624 w 2830105"/>
                <a:gd name="connsiteY511" fmla="*/ 0 h 1456"/>
                <a:gd name="connsiteX512" fmla="*/ 1450465 w 2830105"/>
                <a:gd name="connsiteY512" fmla="*/ 0 h 1456"/>
                <a:gd name="connsiteX513" fmla="*/ 1453292 w 2830105"/>
                <a:gd name="connsiteY513" fmla="*/ 0 h 1456"/>
                <a:gd name="connsiteX514" fmla="*/ 1456133 w 2830105"/>
                <a:gd name="connsiteY514" fmla="*/ 0 h 1456"/>
                <a:gd name="connsiteX515" fmla="*/ 1458959 w 2830105"/>
                <a:gd name="connsiteY515" fmla="*/ 0 h 1456"/>
                <a:gd name="connsiteX516" fmla="*/ 1461800 w 2830105"/>
                <a:gd name="connsiteY516" fmla="*/ 0 h 1456"/>
                <a:gd name="connsiteX517" fmla="*/ 1464627 w 2830105"/>
                <a:gd name="connsiteY517" fmla="*/ 0 h 1456"/>
                <a:gd name="connsiteX518" fmla="*/ 1467467 w 2830105"/>
                <a:gd name="connsiteY518" fmla="*/ 0 h 1456"/>
                <a:gd name="connsiteX519" fmla="*/ 1470294 w 2830105"/>
                <a:gd name="connsiteY519" fmla="*/ 0 h 1456"/>
                <a:gd name="connsiteX520" fmla="*/ 1473135 w 2830105"/>
                <a:gd name="connsiteY520" fmla="*/ 0 h 1456"/>
                <a:gd name="connsiteX521" fmla="*/ 1475961 w 2830105"/>
                <a:gd name="connsiteY521" fmla="*/ 0 h 1456"/>
                <a:gd name="connsiteX522" fmla="*/ 1478788 w 2830105"/>
                <a:gd name="connsiteY522" fmla="*/ 0 h 1456"/>
                <a:gd name="connsiteX523" fmla="*/ 1481629 w 2830105"/>
                <a:gd name="connsiteY523" fmla="*/ 0 h 1456"/>
                <a:gd name="connsiteX524" fmla="*/ 1484455 w 2830105"/>
                <a:gd name="connsiteY524" fmla="*/ 0 h 1456"/>
                <a:gd name="connsiteX525" fmla="*/ 1487296 w 2830105"/>
                <a:gd name="connsiteY525" fmla="*/ 0 h 1456"/>
                <a:gd name="connsiteX526" fmla="*/ 1490123 w 2830105"/>
                <a:gd name="connsiteY526" fmla="*/ 0 h 1456"/>
                <a:gd name="connsiteX527" fmla="*/ 1492963 w 2830105"/>
                <a:gd name="connsiteY527" fmla="*/ 0 h 1456"/>
                <a:gd name="connsiteX528" fmla="*/ 1495790 w 2830105"/>
                <a:gd name="connsiteY528" fmla="*/ 0 h 1456"/>
                <a:gd name="connsiteX529" fmla="*/ 1498631 w 2830105"/>
                <a:gd name="connsiteY529" fmla="*/ 0 h 1456"/>
                <a:gd name="connsiteX530" fmla="*/ 1501457 w 2830105"/>
                <a:gd name="connsiteY530" fmla="*/ 0 h 1456"/>
                <a:gd name="connsiteX531" fmla="*/ 1504284 w 2830105"/>
                <a:gd name="connsiteY531" fmla="*/ 0 h 1456"/>
                <a:gd name="connsiteX532" fmla="*/ 1507125 w 2830105"/>
                <a:gd name="connsiteY532" fmla="*/ 0 h 1456"/>
                <a:gd name="connsiteX533" fmla="*/ 1509951 w 2830105"/>
                <a:gd name="connsiteY533" fmla="*/ 0 h 1456"/>
                <a:gd name="connsiteX534" fmla="*/ 1512792 w 2830105"/>
                <a:gd name="connsiteY534" fmla="*/ 0 h 1456"/>
                <a:gd name="connsiteX535" fmla="*/ 1515619 w 2830105"/>
                <a:gd name="connsiteY535" fmla="*/ 0 h 1456"/>
                <a:gd name="connsiteX536" fmla="*/ 1518459 w 2830105"/>
                <a:gd name="connsiteY536" fmla="*/ 0 h 1456"/>
                <a:gd name="connsiteX537" fmla="*/ 1521286 w 2830105"/>
                <a:gd name="connsiteY537" fmla="*/ 0 h 1456"/>
                <a:gd name="connsiteX538" fmla="*/ 1524127 w 2830105"/>
                <a:gd name="connsiteY538" fmla="*/ 0 h 1456"/>
                <a:gd name="connsiteX539" fmla="*/ 1526953 w 2830105"/>
                <a:gd name="connsiteY539" fmla="*/ 0 h 1456"/>
                <a:gd name="connsiteX540" fmla="*/ 1529780 w 2830105"/>
                <a:gd name="connsiteY540" fmla="*/ 0 h 1456"/>
                <a:gd name="connsiteX541" fmla="*/ 1532621 w 2830105"/>
                <a:gd name="connsiteY541" fmla="*/ 0 h 1456"/>
                <a:gd name="connsiteX542" fmla="*/ 1535447 w 2830105"/>
                <a:gd name="connsiteY542" fmla="*/ 0 h 1456"/>
                <a:gd name="connsiteX543" fmla="*/ 1538288 w 2830105"/>
                <a:gd name="connsiteY543" fmla="*/ 0 h 1456"/>
                <a:gd name="connsiteX544" fmla="*/ 1541115 w 2830105"/>
                <a:gd name="connsiteY544" fmla="*/ 0 h 1456"/>
                <a:gd name="connsiteX545" fmla="*/ 1543955 w 2830105"/>
                <a:gd name="connsiteY545" fmla="*/ 0 h 1456"/>
                <a:gd name="connsiteX546" fmla="*/ 1546782 w 2830105"/>
                <a:gd name="connsiteY546" fmla="*/ 0 h 1456"/>
                <a:gd name="connsiteX547" fmla="*/ 1549623 w 2830105"/>
                <a:gd name="connsiteY547" fmla="*/ 0 h 1456"/>
                <a:gd name="connsiteX548" fmla="*/ 1552449 w 2830105"/>
                <a:gd name="connsiteY548" fmla="*/ 0 h 1456"/>
                <a:gd name="connsiteX549" fmla="*/ 1555290 w 2830105"/>
                <a:gd name="connsiteY549" fmla="*/ 0 h 1456"/>
                <a:gd name="connsiteX550" fmla="*/ 1558117 w 2830105"/>
                <a:gd name="connsiteY550" fmla="*/ 0 h 1456"/>
                <a:gd name="connsiteX551" fmla="*/ 1560943 w 2830105"/>
                <a:gd name="connsiteY551" fmla="*/ 0 h 1456"/>
                <a:gd name="connsiteX552" fmla="*/ 1563784 w 2830105"/>
                <a:gd name="connsiteY552" fmla="*/ 0 h 1456"/>
                <a:gd name="connsiteX553" fmla="*/ 1566611 w 2830105"/>
                <a:gd name="connsiteY553" fmla="*/ 0 h 1456"/>
                <a:gd name="connsiteX554" fmla="*/ 1569451 w 2830105"/>
                <a:gd name="connsiteY554" fmla="*/ 0 h 1456"/>
                <a:gd name="connsiteX555" fmla="*/ 1572278 w 2830105"/>
                <a:gd name="connsiteY555" fmla="*/ 0 h 1456"/>
                <a:gd name="connsiteX556" fmla="*/ 1575119 w 2830105"/>
                <a:gd name="connsiteY556" fmla="*/ 0 h 1456"/>
                <a:gd name="connsiteX557" fmla="*/ 1577945 w 2830105"/>
                <a:gd name="connsiteY557" fmla="*/ 0 h 1456"/>
                <a:gd name="connsiteX558" fmla="*/ 1580786 w 2830105"/>
                <a:gd name="connsiteY558" fmla="*/ 0 h 1456"/>
                <a:gd name="connsiteX559" fmla="*/ 1583613 w 2830105"/>
                <a:gd name="connsiteY559" fmla="*/ 0 h 1456"/>
                <a:gd name="connsiteX560" fmla="*/ 1586439 w 2830105"/>
                <a:gd name="connsiteY560" fmla="*/ 0 h 1456"/>
                <a:gd name="connsiteX561" fmla="*/ 1589280 w 2830105"/>
                <a:gd name="connsiteY561" fmla="*/ 0 h 1456"/>
                <a:gd name="connsiteX562" fmla="*/ 1592107 w 2830105"/>
                <a:gd name="connsiteY562" fmla="*/ 0 h 1456"/>
                <a:gd name="connsiteX563" fmla="*/ 1594947 w 2830105"/>
                <a:gd name="connsiteY563" fmla="*/ 0 h 1456"/>
                <a:gd name="connsiteX564" fmla="*/ 1597774 w 2830105"/>
                <a:gd name="connsiteY564" fmla="*/ 0 h 1456"/>
                <a:gd name="connsiteX565" fmla="*/ 1600615 w 2830105"/>
                <a:gd name="connsiteY565" fmla="*/ 0 h 1456"/>
                <a:gd name="connsiteX566" fmla="*/ 1603441 w 2830105"/>
                <a:gd name="connsiteY566" fmla="*/ 0 h 1456"/>
                <a:gd name="connsiteX567" fmla="*/ 1606282 w 2830105"/>
                <a:gd name="connsiteY567" fmla="*/ 0 h 1456"/>
                <a:gd name="connsiteX568" fmla="*/ 1609109 w 2830105"/>
                <a:gd name="connsiteY568" fmla="*/ 0 h 1456"/>
                <a:gd name="connsiteX569" fmla="*/ 1611935 w 2830105"/>
                <a:gd name="connsiteY569" fmla="*/ 0 h 1456"/>
                <a:gd name="connsiteX570" fmla="*/ 1614776 w 2830105"/>
                <a:gd name="connsiteY570" fmla="*/ 0 h 1456"/>
                <a:gd name="connsiteX571" fmla="*/ 1617603 w 2830105"/>
                <a:gd name="connsiteY571" fmla="*/ 0 h 1456"/>
                <a:gd name="connsiteX572" fmla="*/ 1620444 w 2830105"/>
                <a:gd name="connsiteY572" fmla="*/ 0 h 1456"/>
                <a:gd name="connsiteX573" fmla="*/ 1623270 w 2830105"/>
                <a:gd name="connsiteY573" fmla="*/ 0 h 1456"/>
                <a:gd name="connsiteX574" fmla="*/ 1626111 w 2830105"/>
                <a:gd name="connsiteY574" fmla="*/ 0 h 1456"/>
                <a:gd name="connsiteX575" fmla="*/ 1628937 w 2830105"/>
                <a:gd name="connsiteY575" fmla="*/ 0 h 1456"/>
                <a:gd name="connsiteX576" fmla="*/ 1631778 w 2830105"/>
                <a:gd name="connsiteY576" fmla="*/ 0 h 1456"/>
                <a:gd name="connsiteX577" fmla="*/ 1634605 w 2830105"/>
                <a:gd name="connsiteY577" fmla="*/ 0 h 1456"/>
                <a:gd name="connsiteX578" fmla="*/ 1637431 w 2830105"/>
                <a:gd name="connsiteY578" fmla="*/ 0 h 1456"/>
                <a:gd name="connsiteX579" fmla="*/ 1640272 w 2830105"/>
                <a:gd name="connsiteY579" fmla="*/ 0 h 1456"/>
                <a:gd name="connsiteX580" fmla="*/ 1643099 w 2830105"/>
                <a:gd name="connsiteY580" fmla="*/ 0 h 1456"/>
                <a:gd name="connsiteX581" fmla="*/ 1645940 w 2830105"/>
                <a:gd name="connsiteY581" fmla="*/ 0 h 1456"/>
                <a:gd name="connsiteX582" fmla="*/ 1648766 w 2830105"/>
                <a:gd name="connsiteY582" fmla="*/ 0 h 1456"/>
                <a:gd name="connsiteX583" fmla="*/ 1651607 w 2830105"/>
                <a:gd name="connsiteY583" fmla="*/ 0 h 1456"/>
                <a:gd name="connsiteX584" fmla="*/ 1654433 w 2830105"/>
                <a:gd name="connsiteY584" fmla="*/ 0 h 1456"/>
                <a:gd name="connsiteX585" fmla="*/ 1657274 w 2830105"/>
                <a:gd name="connsiteY585" fmla="*/ 0 h 1456"/>
                <a:gd name="connsiteX586" fmla="*/ 1660101 w 2830105"/>
                <a:gd name="connsiteY586" fmla="*/ 0 h 1456"/>
                <a:gd name="connsiteX587" fmla="*/ 1662942 w 2830105"/>
                <a:gd name="connsiteY587" fmla="*/ 0 h 1456"/>
                <a:gd name="connsiteX588" fmla="*/ 1665768 w 2830105"/>
                <a:gd name="connsiteY588" fmla="*/ 0 h 1456"/>
                <a:gd name="connsiteX589" fmla="*/ 1668595 w 2830105"/>
                <a:gd name="connsiteY589" fmla="*/ 0 h 1456"/>
                <a:gd name="connsiteX590" fmla="*/ 1671436 w 2830105"/>
                <a:gd name="connsiteY590" fmla="*/ 0 h 1456"/>
                <a:gd name="connsiteX591" fmla="*/ 1674262 w 2830105"/>
                <a:gd name="connsiteY591" fmla="*/ 0 h 1456"/>
                <a:gd name="connsiteX592" fmla="*/ 1677103 w 2830105"/>
                <a:gd name="connsiteY592" fmla="*/ 0 h 1456"/>
                <a:gd name="connsiteX593" fmla="*/ 1679929 w 2830105"/>
                <a:gd name="connsiteY593" fmla="*/ 0 h 1456"/>
                <a:gd name="connsiteX594" fmla="*/ 1682770 w 2830105"/>
                <a:gd name="connsiteY594" fmla="*/ 0 h 1456"/>
                <a:gd name="connsiteX595" fmla="*/ 1685597 w 2830105"/>
                <a:gd name="connsiteY595" fmla="*/ 0 h 1456"/>
                <a:gd name="connsiteX596" fmla="*/ 1688438 w 2830105"/>
                <a:gd name="connsiteY596" fmla="*/ 0 h 1456"/>
                <a:gd name="connsiteX597" fmla="*/ 1691264 w 2830105"/>
                <a:gd name="connsiteY597" fmla="*/ 0 h 1456"/>
                <a:gd name="connsiteX598" fmla="*/ 1694091 w 2830105"/>
                <a:gd name="connsiteY598" fmla="*/ 0 h 1456"/>
                <a:gd name="connsiteX599" fmla="*/ 1696932 w 2830105"/>
                <a:gd name="connsiteY599" fmla="*/ 0 h 1456"/>
                <a:gd name="connsiteX600" fmla="*/ 1699758 w 2830105"/>
                <a:gd name="connsiteY600" fmla="*/ 0 h 1456"/>
                <a:gd name="connsiteX601" fmla="*/ 1702599 w 2830105"/>
                <a:gd name="connsiteY601" fmla="*/ 0 h 1456"/>
                <a:gd name="connsiteX602" fmla="*/ 1705425 w 2830105"/>
                <a:gd name="connsiteY602" fmla="*/ 0 h 1456"/>
                <a:gd name="connsiteX603" fmla="*/ 1708266 w 2830105"/>
                <a:gd name="connsiteY603" fmla="*/ 0 h 1456"/>
                <a:gd name="connsiteX604" fmla="*/ 1711093 w 2830105"/>
                <a:gd name="connsiteY604" fmla="*/ 0 h 1456"/>
                <a:gd name="connsiteX605" fmla="*/ 1713934 w 2830105"/>
                <a:gd name="connsiteY605" fmla="*/ 0 h 1456"/>
                <a:gd name="connsiteX606" fmla="*/ 1716760 w 2830105"/>
                <a:gd name="connsiteY606" fmla="*/ 0 h 1456"/>
                <a:gd name="connsiteX607" fmla="*/ 1719587 w 2830105"/>
                <a:gd name="connsiteY607" fmla="*/ 0 h 1456"/>
                <a:gd name="connsiteX608" fmla="*/ 1722428 w 2830105"/>
                <a:gd name="connsiteY608" fmla="*/ 0 h 1456"/>
                <a:gd name="connsiteX609" fmla="*/ 1725254 w 2830105"/>
                <a:gd name="connsiteY609" fmla="*/ 0 h 1456"/>
                <a:gd name="connsiteX610" fmla="*/ 1728095 w 2830105"/>
                <a:gd name="connsiteY610" fmla="*/ 0 h 1456"/>
                <a:gd name="connsiteX611" fmla="*/ 1730921 w 2830105"/>
                <a:gd name="connsiteY611" fmla="*/ 0 h 1456"/>
                <a:gd name="connsiteX612" fmla="*/ 1733762 w 2830105"/>
                <a:gd name="connsiteY612" fmla="*/ 0 h 1456"/>
                <a:gd name="connsiteX613" fmla="*/ 1736589 w 2830105"/>
                <a:gd name="connsiteY613" fmla="*/ 0 h 1456"/>
                <a:gd name="connsiteX614" fmla="*/ 1739430 w 2830105"/>
                <a:gd name="connsiteY614" fmla="*/ 0 h 1456"/>
                <a:gd name="connsiteX615" fmla="*/ 1742256 w 2830105"/>
                <a:gd name="connsiteY615" fmla="*/ 0 h 1456"/>
                <a:gd name="connsiteX616" fmla="*/ 1745097 w 2830105"/>
                <a:gd name="connsiteY616" fmla="*/ 0 h 1456"/>
                <a:gd name="connsiteX617" fmla="*/ 1747924 w 2830105"/>
                <a:gd name="connsiteY617" fmla="*/ 0 h 1456"/>
                <a:gd name="connsiteX618" fmla="*/ 1750750 w 2830105"/>
                <a:gd name="connsiteY618" fmla="*/ 0 h 1456"/>
                <a:gd name="connsiteX619" fmla="*/ 1753591 w 2830105"/>
                <a:gd name="connsiteY619" fmla="*/ 0 h 1456"/>
                <a:gd name="connsiteX620" fmla="*/ 1756417 w 2830105"/>
                <a:gd name="connsiteY620" fmla="*/ 0 h 1456"/>
                <a:gd name="connsiteX621" fmla="*/ 1759258 w 2830105"/>
                <a:gd name="connsiteY621" fmla="*/ 0 h 1456"/>
                <a:gd name="connsiteX622" fmla="*/ 1762085 w 2830105"/>
                <a:gd name="connsiteY622" fmla="*/ 0 h 1456"/>
                <a:gd name="connsiteX623" fmla="*/ 1764926 w 2830105"/>
                <a:gd name="connsiteY623" fmla="*/ 0 h 1456"/>
                <a:gd name="connsiteX624" fmla="*/ 1767752 w 2830105"/>
                <a:gd name="connsiteY624" fmla="*/ 0 h 1456"/>
                <a:gd name="connsiteX625" fmla="*/ 1770593 w 2830105"/>
                <a:gd name="connsiteY625" fmla="*/ 0 h 1456"/>
                <a:gd name="connsiteX626" fmla="*/ 1773420 w 2830105"/>
                <a:gd name="connsiteY626" fmla="*/ 0 h 1456"/>
                <a:gd name="connsiteX627" fmla="*/ 1776246 w 2830105"/>
                <a:gd name="connsiteY627" fmla="*/ 0 h 1456"/>
                <a:gd name="connsiteX628" fmla="*/ 1779087 w 2830105"/>
                <a:gd name="connsiteY628" fmla="*/ 0 h 1456"/>
                <a:gd name="connsiteX629" fmla="*/ 1781914 w 2830105"/>
                <a:gd name="connsiteY629" fmla="*/ 0 h 1456"/>
                <a:gd name="connsiteX630" fmla="*/ 1784754 w 2830105"/>
                <a:gd name="connsiteY630" fmla="*/ 0 h 1456"/>
                <a:gd name="connsiteX631" fmla="*/ 1787581 w 2830105"/>
                <a:gd name="connsiteY631" fmla="*/ 0 h 1456"/>
                <a:gd name="connsiteX632" fmla="*/ 1790422 w 2830105"/>
                <a:gd name="connsiteY632" fmla="*/ 0 h 1456"/>
                <a:gd name="connsiteX633" fmla="*/ 1793248 w 2830105"/>
                <a:gd name="connsiteY633" fmla="*/ 0 h 1456"/>
                <a:gd name="connsiteX634" fmla="*/ 1796089 w 2830105"/>
                <a:gd name="connsiteY634" fmla="*/ 0 h 1456"/>
                <a:gd name="connsiteX635" fmla="*/ 1798916 w 2830105"/>
                <a:gd name="connsiteY635" fmla="*/ 0 h 1456"/>
                <a:gd name="connsiteX636" fmla="*/ 1801742 w 2830105"/>
                <a:gd name="connsiteY636" fmla="*/ 0 h 1456"/>
                <a:gd name="connsiteX637" fmla="*/ 1804583 w 2830105"/>
                <a:gd name="connsiteY637" fmla="*/ 0 h 1456"/>
                <a:gd name="connsiteX638" fmla="*/ 1807410 w 2830105"/>
                <a:gd name="connsiteY638" fmla="*/ 0 h 1456"/>
                <a:gd name="connsiteX639" fmla="*/ 1810250 w 2830105"/>
                <a:gd name="connsiteY639" fmla="*/ 0 h 1456"/>
                <a:gd name="connsiteX640" fmla="*/ 1813077 w 2830105"/>
                <a:gd name="connsiteY640" fmla="*/ 0 h 1456"/>
                <a:gd name="connsiteX641" fmla="*/ 1815918 w 2830105"/>
                <a:gd name="connsiteY641" fmla="*/ 0 h 1456"/>
                <a:gd name="connsiteX642" fmla="*/ 1818744 w 2830105"/>
                <a:gd name="connsiteY642" fmla="*/ 0 h 1456"/>
                <a:gd name="connsiteX643" fmla="*/ 1821585 w 2830105"/>
                <a:gd name="connsiteY643" fmla="*/ 0 h 1456"/>
                <a:gd name="connsiteX644" fmla="*/ 1824412 w 2830105"/>
                <a:gd name="connsiteY644" fmla="*/ 0 h 1456"/>
                <a:gd name="connsiteX645" fmla="*/ 1827238 w 2830105"/>
                <a:gd name="connsiteY645" fmla="*/ 0 h 1456"/>
                <a:gd name="connsiteX646" fmla="*/ 1830079 w 2830105"/>
                <a:gd name="connsiteY646" fmla="*/ 0 h 1456"/>
                <a:gd name="connsiteX647" fmla="*/ 1832906 w 2830105"/>
                <a:gd name="connsiteY647" fmla="*/ 0 h 1456"/>
                <a:gd name="connsiteX648" fmla="*/ 1835746 w 2830105"/>
                <a:gd name="connsiteY648" fmla="*/ 0 h 1456"/>
                <a:gd name="connsiteX649" fmla="*/ 1838573 w 2830105"/>
                <a:gd name="connsiteY649" fmla="*/ 0 h 1456"/>
                <a:gd name="connsiteX650" fmla="*/ 1841414 w 2830105"/>
                <a:gd name="connsiteY650" fmla="*/ 0 h 1456"/>
                <a:gd name="connsiteX651" fmla="*/ 1844240 w 2830105"/>
                <a:gd name="connsiteY651" fmla="*/ 0 h 1456"/>
                <a:gd name="connsiteX652" fmla="*/ 1847081 w 2830105"/>
                <a:gd name="connsiteY652" fmla="*/ 0 h 1456"/>
                <a:gd name="connsiteX653" fmla="*/ 1849908 w 2830105"/>
                <a:gd name="connsiteY653" fmla="*/ 0 h 1456"/>
                <a:gd name="connsiteX654" fmla="*/ 1852749 w 2830105"/>
                <a:gd name="connsiteY654" fmla="*/ 0 h 1456"/>
                <a:gd name="connsiteX655" fmla="*/ 1855575 w 2830105"/>
                <a:gd name="connsiteY655" fmla="*/ 0 h 1456"/>
                <a:gd name="connsiteX656" fmla="*/ 1858402 w 2830105"/>
                <a:gd name="connsiteY656" fmla="*/ 0 h 1456"/>
                <a:gd name="connsiteX657" fmla="*/ 1861242 w 2830105"/>
                <a:gd name="connsiteY657" fmla="*/ 0 h 1456"/>
                <a:gd name="connsiteX658" fmla="*/ 1864069 w 2830105"/>
                <a:gd name="connsiteY658" fmla="*/ 0 h 1456"/>
                <a:gd name="connsiteX659" fmla="*/ 1866910 w 2830105"/>
                <a:gd name="connsiteY659" fmla="*/ 0 h 1456"/>
                <a:gd name="connsiteX660" fmla="*/ 1869736 w 2830105"/>
                <a:gd name="connsiteY660" fmla="*/ 0 h 1456"/>
                <a:gd name="connsiteX661" fmla="*/ 1872577 w 2830105"/>
                <a:gd name="connsiteY661" fmla="*/ 0 h 1456"/>
                <a:gd name="connsiteX662" fmla="*/ 1875404 w 2830105"/>
                <a:gd name="connsiteY662" fmla="*/ 0 h 1456"/>
                <a:gd name="connsiteX663" fmla="*/ 1878245 w 2830105"/>
                <a:gd name="connsiteY663" fmla="*/ 0 h 1456"/>
                <a:gd name="connsiteX664" fmla="*/ 1881071 w 2830105"/>
                <a:gd name="connsiteY664" fmla="*/ 0 h 1456"/>
                <a:gd name="connsiteX665" fmla="*/ 1883898 w 2830105"/>
                <a:gd name="connsiteY665" fmla="*/ 0 h 1456"/>
                <a:gd name="connsiteX666" fmla="*/ 1886738 w 2830105"/>
                <a:gd name="connsiteY666" fmla="*/ 0 h 1456"/>
                <a:gd name="connsiteX667" fmla="*/ 1889565 w 2830105"/>
                <a:gd name="connsiteY667" fmla="*/ 0 h 1456"/>
                <a:gd name="connsiteX668" fmla="*/ 1892406 w 2830105"/>
                <a:gd name="connsiteY668" fmla="*/ 0 h 1456"/>
                <a:gd name="connsiteX669" fmla="*/ 1895232 w 2830105"/>
                <a:gd name="connsiteY669" fmla="*/ 0 h 1456"/>
                <a:gd name="connsiteX670" fmla="*/ 1898073 w 2830105"/>
                <a:gd name="connsiteY670" fmla="*/ 0 h 1456"/>
                <a:gd name="connsiteX671" fmla="*/ 1900900 w 2830105"/>
                <a:gd name="connsiteY671" fmla="*/ 0 h 1456"/>
                <a:gd name="connsiteX672" fmla="*/ 1903741 w 2830105"/>
                <a:gd name="connsiteY672" fmla="*/ 0 h 1456"/>
                <a:gd name="connsiteX673" fmla="*/ 1906567 w 2830105"/>
                <a:gd name="connsiteY673" fmla="*/ 0 h 1456"/>
                <a:gd name="connsiteX674" fmla="*/ 1909394 w 2830105"/>
                <a:gd name="connsiteY674" fmla="*/ 0 h 1456"/>
                <a:gd name="connsiteX675" fmla="*/ 1912234 w 2830105"/>
                <a:gd name="connsiteY675" fmla="*/ 0 h 1456"/>
                <a:gd name="connsiteX676" fmla="*/ 1915061 w 2830105"/>
                <a:gd name="connsiteY676" fmla="*/ 0 h 1456"/>
                <a:gd name="connsiteX677" fmla="*/ 1917902 w 2830105"/>
                <a:gd name="connsiteY677" fmla="*/ 0 h 1456"/>
                <a:gd name="connsiteX678" fmla="*/ 1920728 w 2830105"/>
                <a:gd name="connsiteY678" fmla="*/ 0 h 1456"/>
                <a:gd name="connsiteX679" fmla="*/ 1923569 w 2830105"/>
                <a:gd name="connsiteY679" fmla="*/ 0 h 1456"/>
                <a:gd name="connsiteX680" fmla="*/ 1926396 w 2830105"/>
                <a:gd name="connsiteY680" fmla="*/ 0 h 1456"/>
                <a:gd name="connsiteX681" fmla="*/ 1929237 w 2830105"/>
                <a:gd name="connsiteY681" fmla="*/ 0 h 1456"/>
                <a:gd name="connsiteX682" fmla="*/ 1932063 w 2830105"/>
                <a:gd name="connsiteY682" fmla="*/ 0 h 1456"/>
                <a:gd name="connsiteX683" fmla="*/ 1934904 w 2830105"/>
                <a:gd name="connsiteY683" fmla="*/ 0 h 1456"/>
                <a:gd name="connsiteX684" fmla="*/ 1937730 w 2830105"/>
                <a:gd name="connsiteY684" fmla="*/ 0 h 1456"/>
                <a:gd name="connsiteX685" fmla="*/ 1940557 w 2830105"/>
                <a:gd name="connsiteY685" fmla="*/ 0 h 1456"/>
                <a:gd name="connsiteX686" fmla="*/ 1943398 w 2830105"/>
                <a:gd name="connsiteY686" fmla="*/ 0 h 1456"/>
                <a:gd name="connsiteX687" fmla="*/ 1946224 w 2830105"/>
                <a:gd name="connsiteY687" fmla="*/ 0 h 1456"/>
                <a:gd name="connsiteX688" fmla="*/ 1949065 w 2830105"/>
                <a:gd name="connsiteY688" fmla="*/ 0 h 1456"/>
                <a:gd name="connsiteX689" fmla="*/ 1951892 w 2830105"/>
                <a:gd name="connsiteY689" fmla="*/ 0 h 1456"/>
                <a:gd name="connsiteX690" fmla="*/ 1954733 w 2830105"/>
                <a:gd name="connsiteY690" fmla="*/ 0 h 1456"/>
                <a:gd name="connsiteX691" fmla="*/ 1957559 w 2830105"/>
                <a:gd name="connsiteY691" fmla="*/ 0 h 1456"/>
                <a:gd name="connsiteX692" fmla="*/ 1960400 w 2830105"/>
                <a:gd name="connsiteY692" fmla="*/ 0 h 1456"/>
                <a:gd name="connsiteX693" fmla="*/ 1963227 w 2830105"/>
                <a:gd name="connsiteY693" fmla="*/ 0 h 1456"/>
                <a:gd name="connsiteX694" fmla="*/ 1966053 w 2830105"/>
                <a:gd name="connsiteY694" fmla="*/ 0 h 1456"/>
                <a:gd name="connsiteX695" fmla="*/ 1968894 w 2830105"/>
                <a:gd name="connsiteY695" fmla="*/ 0 h 1456"/>
                <a:gd name="connsiteX696" fmla="*/ 1971720 w 2830105"/>
                <a:gd name="connsiteY696" fmla="*/ 0 h 1456"/>
                <a:gd name="connsiteX697" fmla="*/ 1974561 w 2830105"/>
                <a:gd name="connsiteY697" fmla="*/ 0 h 1456"/>
                <a:gd name="connsiteX698" fmla="*/ 1977388 w 2830105"/>
                <a:gd name="connsiteY698" fmla="*/ 0 h 1456"/>
                <a:gd name="connsiteX699" fmla="*/ 1980229 w 2830105"/>
                <a:gd name="connsiteY699" fmla="*/ 0 h 1456"/>
                <a:gd name="connsiteX700" fmla="*/ 1983055 w 2830105"/>
                <a:gd name="connsiteY700" fmla="*/ 0 h 1456"/>
                <a:gd name="connsiteX701" fmla="*/ 1985896 w 2830105"/>
                <a:gd name="connsiteY701" fmla="*/ 0 h 1456"/>
                <a:gd name="connsiteX702" fmla="*/ 1988723 w 2830105"/>
                <a:gd name="connsiteY702" fmla="*/ 0 h 1456"/>
                <a:gd name="connsiteX703" fmla="*/ 1991549 w 2830105"/>
                <a:gd name="connsiteY703" fmla="*/ 0 h 1456"/>
                <a:gd name="connsiteX704" fmla="*/ 1994390 w 2830105"/>
                <a:gd name="connsiteY704" fmla="*/ 0 h 1456"/>
                <a:gd name="connsiteX705" fmla="*/ 1997216 w 2830105"/>
                <a:gd name="connsiteY705" fmla="*/ 0 h 1456"/>
                <a:gd name="connsiteX706" fmla="*/ 2000057 w 2830105"/>
                <a:gd name="connsiteY706" fmla="*/ 0 h 1456"/>
                <a:gd name="connsiteX707" fmla="*/ 2002884 w 2830105"/>
                <a:gd name="connsiteY707" fmla="*/ 0 h 1456"/>
                <a:gd name="connsiteX708" fmla="*/ 2005725 w 2830105"/>
                <a:gd name="connsiteY708" fmla="*/ 0 h 1456"/>
                <a:gd name="connsiteX709" fmla="*/ 2008551 w 2830105"/>
                <a:gd name="connsiteY709" fmla="*/ 0 h 1456"/>
                <a:gd name="connsiteX710" fmla="*/ 2011392 w 2830105"/>
                <a:gd name="connsiteY710" fmla="*/ 0 h 1456"/>
                <a:gd name="connsiteX711" fmla="*/ 2014219 w 2830105"/>
                <a:gd name="connsiteY711" fmla="*/ 0 h 1456"/>
                <a:gd name="connsiteX712" fmla="*/ 2017045 w 2830105"/>
                <a:gd name="connsiteY712" fmla="*/ 0 h 1456"/>
                <a:gd name="connsiteX713" fmla="*/ 2019886 w 2830105"/>
                <a:gd name="connsiteY713" fmla="*/ 0 h 1456"/>
                <a:gd name="connsiteX714" fmla="*/ 2022712 w 2830105"/>
                <a:gd name="connsiteY714" fmla="*/ 0 h 1456"/>
                <a:gd name="connsiteX715" fmla="*/ 2025553 w 2830105"/>
                <a:gd name="connsiteY715" fmla="*/ 0 h 1456"/>
                <a:gd name="connsiteX716" fmla="*/ 2028380 w 2830105"/>
                <a:gd name="connsiteY716" fmla="*/ 0 h 1456"/>
                <a:gd name="connsiteX717" fmla="*/ 2031221 w 2830105"/>
                <a:gd name="connsiteY717" fmla="*/ 0 h 1456"/>
                <a:gd name="connsiteX718" fmla="*/ 2034047 w 2830105"/>
                <a:gd name="connsiteY718" fmla="*/ 0 h 1456"/>
                <a:gd name="connsiteX719" fmla="*/ 2036888 w 2830105"/>
                <a:gd name="connsiteY719" fmla="*/ 0 h 1456"/>
                <a:gd name="connsiteX720" fmla="*/ 2039715 w 2830105"/>
                <a:gd name="connsiteY720" fmla="*/ 0 h 1456"/>
                <a:gd name="connsiteX721" fmla="*/ 2042556 w 2830105"/>
                <a:gd name="connsiteY721" fmla="*/ 0 h 1456"/>
                <a:gd name="connsiteX722" fmla="*/ 2045382 w 2830105"/>
                <a:gd name="connsiteY722" fmla="*/ 0 h 1456"/>
                <a:gd name="connsiteX723" fmla="*/ 2048208 w 2830105"/>
                <a:gd name="connsiteY723" fmla="*/ 0 h 1456"/>
                <a:gd name="connsiteX724" fmla="*/ 2051049 w 2830105"/>
                <a:gd name="connsiteY724" fmla="*/ 0 h 1456"/>
                <a:gd name="connsiteX725" fmla="*/ 2053876 w 2830105"/>
                <a:gd name="connsiteY725" fmla="*/ 0 h 1456"/>
                <a:gd name="connsiteX726" fmla="*/ 2056717 w 2830105"/>
                <a:gd name="connsiteY726" fmla="*/ 0 h 1456"/>
                <a:gd name="connsiteX727" fmla="*/ 2059543 w 2830105"/>
                <a:gd name="connsiteY727" fmla="*/ 0 h 1456"/>
                <a:gd name="connsiteX728" fmla="*/ 2062384 w 2830105"/>
                <a:gd name="connsiteY728" fmla="*/ 0 h 1456"/>
                <a:gd name="connsiteX729" fmla="*/ 2065211 w 2830105"/>
                <a:gd name="connsiteY729" fmla="*/ 0 h 1456"/>
                <a:gd name="connsiteX730" fmla="*/ 2068052 w 2830105"/>
                <a:gd name="connsiteY730" fmla="*/ 0 h 1456"/>
                <a:gd name="connsiteX731" fmla="*/ 2070878 w 2830105"/>
                <a:gd name="connsiteY731" fmla="*/ 0 h 1456"/>
                <a:gd name="connsiteX732" fmla="*/ 2073704 w 2830105"/>
                <a:gd name="connsiteY732" fmla="*/ 0 h 1456"/>
                <a:gd name="connsiteX733" fmla="*/ 2076545 w 2830105"/>
                <a:gd name="connsiteY733" fmla="*/ 0 h 1456"/>
                <a:gd name="connsiteX734" fmla="*/ 2079372 w 2830105"/>
                <a:gd name="connsiteY734" fmla="*/ 0 h 1456"/>
                <a:gd name="connsiteX735" fmla="*/ 2082213 w 2830105"/>
                <a:gd name="connsiteY735" fmla="*/ 0 h 1456"/>
                <a:gd name="connsiteX736" fmla="*/ 2085039 w 2830105"/>
                <a:gd name="connsiteY736" fmla="*/ 0 h 1456"/>
                <a:gd name="connsiteX737" fmla="*/ 2087880 w 2830105"/>
                <a:gd name="connsiteY737" fmla="*/ 0 h 1456"/>
                <a:gd name="connsiteX738" fmla="*/ 2090707 w 2830105"/>
                <a:gd name="connsiteY738" fmla="*/ 0 h 1456"/>
                <a:gd name="connsiteX739" fmla="*/ 2093548 w 2830105"/>
                <a:gd name="connsiteY739" fmla="*/ 0 h 1456"/>
                <a:gd name="connsiteX740" fmla="*/ 2096374 w 2830105"/>
                <a:gd name="connsiteY740" fmla="*/ 0 h 1456"/>
                <a:gd name="connsiteX741" fmla="*/ 2099201 w 2830105"/>
                <a:gd name="connsiteY741" fmla="*/ 0 h 1456"/>
                <a:gd name="connsiteX742" fmla="*/ 2102041 w 2830105"/>
                <a:gd name="connsiteY742" fmla="*/ 0 h 1456"/>
                <a:gd name="connsiteX743" fmla="*/ 2104868 w 2830105"/>
                <a:gd name="connsiteY743" fmla="*/ 0 h 1456"/>
                <a:gd name="connsiteX744" fmla="*/ 2107709 w 2830105"/>
                <a:gd name="connsiteY744" fmla="*/ 0 h 1456"/>
                <a:gd name="connsiteX745" fmla="*/ 2110535 w 2830105"/>
                <a:gd name="connsiteY745" fmla="*/ 0 h 1456"/>
                <a:gd name="connsiteX746" fmla="*/ 2113376 w 2830105"/>
                <a:gd name="connsiteY746" fmla="*/ 0 h 1456"/>
                <a:gd name="connsiteX747" fmla="*/ 2116203 w 2830105"/>
                <a:gd name="connsiteY747" fmla="*/ 0 h 1456"/>
                <a:gd name="connsiteX748" fmla="*/ 2119044 w 2830105"/>
                <a:gd name="connsiteY748" fmla="*/ 0 h 1456"/>
                <a:gd name="connsiteX749" fmla="*/ 2121870 w 2830105"/>
                <a:gd name="connsiteY749" fmla="*/ 0 h 1456"/>
                <a:gd name="connsiteX750" fmla="*/ 2124711 w 2830105"/>
                <a:gd name="connsiteY750" fmla="*/ 0 h 1456"/>
                <a:gd name="connsiteX751" fmla="*/ 2127537 w 2830105"/>
                <a:gd name="connsiteY751" fmla="*/ 0 h 1456"/>
                <a:gd name="connsiteX752" fmla="*/ 2130364 w 2830105"/>
                <a:gd name="connsiteY752" fmla="*/ 0 h 1456"/>
                <a:gd name="connsiteX753" fmla="*/ 2133205 w 2830105"/>
                <a:gd name="connsiteY753" fmla="*/ 0 h 1456"/>
                <a:gd name="connsiteX754" fmla="*/ 2136031 w 2830105"/>
                <a:gd name="connsiteY754" fmla="*/ 0 h 1456"/>
                <a:gd name="connsiteX755" fmla="*/ 2138872 w 2830105"/>
                <a:gd name="connsiteY755" fmla="*/ 0 h 1456"/>
                <a:gd name="connsiteX756" fmla="*/ 2141699 w 2830105"/>
                <a:gd name="connsiteY756" fmla="*/ 0 h 1456"/>
                <a:gd name="connsiteX757" fmla="*/ 2144540 w 2830105"/>
                <a:gd name="connsiteY757" fmla="*/ 0 h 1456"/>
                <a:gd name="connsiteX758" fmla="*/ 2147366 w 2830105"/>
                <a:gd name="connsiteY758" fmla="*/ 0 h 1456"/>
                <a:gd name="connsiteX759" fmla="*/ 2150207 w 2830105"/>
                <a:gd name="connsiteY759" fmla="*/ 0 h 1456"/>
                <a:gd name="connsiteX760" fmla="*/ 2153033 w 2830105"/>
                <a:gd name="connsiteY760" fmla="*/ 0 h 1456"/>
                <a:gd name="connsiteX761" fmla="*/ 2155860 w 2830105"/>
                <a:gd name="connsiteY761" fmla="*/ 0 h 1456"/>
                <a:gd name="connsiteX762" fmla="*/ 2158701 w 2830105"/>
                <a:gd name="connsiteY762" fmla="*/ 0 h 1456"/>
                <a:gd name="connsiteX763" fmla="*/ 2161527 w 2830105"/>
                <a:gd name="connsiteY763" fmla="*/ 0 h 1456"/>
                <a:gd name="connsiteX764" fmla="*/ 2164368 w 2830105"/>
                <a:gd name="connsiteY764" fmla="*/ 0 h 1456"/>
                <a:gd name="connsiteX765" fmla="*/ 2167195 w 2830105"/>
                <a:gd name="connsiteY765" fmla="*/ 0 h 1456"/>
                <a:gd name="connsiteX766" fmla="*/ 2170036 w 2830105"/>
                <a:gd name="connsiteY766" fmla="*/ 0 h 1456"/>
                <a:gd name="connsiteX767" fmla="*/ 2172862 w 2830105"/>
                <a:gd name="connsiteY767" fmla="*/ 0 h 1456"/>
                <a:gd name="connsiteX768" fmla="*/ 2175703 w 2830105"/>
                <a:gd name="connsiteY768" fmla="*/ 0 h 1456"/>
                <a:gd name="connsiteX769" fmla="*/ 2178530 w 2830105"/>
                <a:gd name="connsiteY769" fmla="*/ 0 h 1456"/>
                <a:gd name="connsiteX770" fmla="*/ 2181356 w 2830105"/>
                <a:gd name="connsiteY770" fmla="*/ 0 h 1456"/>
                <a:gd name="connsiteX771" fmla="*/ 2184197 w 2830105"/>
                <a:gd name="connsiteY771" fmla="*/ 0 h 1456"/>
                <a:gd name="connsiteX772" fmla="*/ 2187023 w 2830105"/>
                <a:gd name="connsiteY772" fmla="*/ 0 h 1456"/>
                <a:gd name="connsiteX773" fmla="*/ 2189864 w 2830105"/>
                <a:gd name="connsiteY773" fmla="*/ 0 h 1456"/>
                <a:gd name="connsiteX774" fmla="*/ 2192691 w 2830105"/>
                <a:gd name="connsiteY774" fmla="*/ 0 h 1456"/>
                <a:gd name="connsiteX775" fmla="*/ 2195532 w 2830105"/>
                <a:gd name="connsiteY775" fmla="*/ 0 h 1456"/>
                <a:gd name="connsiteX776" fmla="*/ 2198358 w 2830105"/>
                <a:gd name="connsiteY776" fmla="*/ 0 h 1456"/>
                <a:gd name="connsiteX777" fmla="*/ 2201199 w 2830105"/>
                <a:gd name="connsiteY777" fmla="*/ 0 h 1456"/>
                <a:gd name="connsiteX778" fmla="*/ 2204026 w 2830105"/>
                <a:gd name="connsiteY778" fmla="*/ 0 h 1456"/>
                <a:gd name="connsiteX779" fmla="*/ 2206852 w 2830105"/>
                <a:gd name="connsiteY779" fmla="*/ 0 h 1456"/>
                <a:gd name="connsiteX780" fmla="*/ 2209693 w 2830105"/>
                <a:gd name="connsiteY780" fmla="*/ 0 h 1456"/>
                <a:gd name="connsiteX781" fmla="*/ 2212519 w 2830105"/>
                <a:gd name="connsiteY781" fmla="*/ 0 h 1456"/>
                <a:gd name="connsiteX782" fmla="*/ 2215360 w 2830105"/>
                <a:gd name="connsiteY782" fmla="*/ 0 h 1456"/>
                <a:gd name="connsiteX783" fmla="*/ 2218187 w 2830105"/>
                <a:gd name="connsiteY783" fmla="*/ 0 h 1456"/>
                <a:gd name="connsiteX784" fmla="*/ 2221028 w 2830105"/>
                <a:gd name="connsiteY784" fmla="*/ 0 h 1456"/>
                <a:gd name="connsiteX785" fmla="*/ 2223854 w 2830105"/>
                <a:gd name="connsiteY785" fmla="*/ 0 h 1456"/>
                <a:gd name="connsiteX786" fmla="*/ 2226695 w 2830105"/>
                <a:gd name="connsiteY786" fmla="*/ 0 h 1456"/>
                <a:gd name="connsiteX787" fmla="*/ 2229522 w 2830105"/>
                <a:gd name="connsiteY787" fmla="*/ 0 h 1456"/>
                <a:gd name="connsiteX788" fmla="*/ 2232362 w 2830105"/>
                <a:gd name="connsiteY788" fmla="*/ 0 h 1456"/>
                <a:gd name="connsiteX789" fmla="*/ 2235189 w 2830105"/>
                <a:gd name="connsiteY789" fmla="*/ 0 h 1456"/>
                <a:gd name="connsiteX790" fmla="*/ 2238015 w 2830105"/>
                <a:gd name="connsiteY790" fmla="*/ 0 h 1456"/>
                <a:gd name="connsiteX791" fmla="*/ 2240856 w 2830105"/>
                <a:gd name="connsiteY791" fmla="*/ 0 h 1456"/>
                <a:gd name="connsiteX792" fmla="*/ 2243683 w 2830105"/>
                <a:gd name="connsiteY792" fmla="*/ 0 h 1456"/>
                <a:gd name="connsiteX793" fmla="*/ 2246524 w 2830105"/>
                <a:gd name="connsiteY793" fmla="*/ 0 h 1456"/>
                <a:gd name="connsiteX794" fmla="*/ 2249350 w 2830105"/>
                <a:gd name="connsiteY794" fmla="*/ 0 h 1456"/>
                <a:gd name="connsiteX795" fmla="*/ 2252191 w 2830105"/>
                <a:gd name="connsiteY795" fmla="*/ 0 h 1456"/>
                <a:gd name="connsiteX796" fmla="*/ 2255018 w 2830105"/>
                <a:gd name="connsiteY796" fmla="*/ 0 h 1456"/>
                <a:gd name="connsiteX797" fmla="*/ 2257858 w 2830105"/>
                <a:gd name="connsiteY797" fmla="*/ 0 h 1456"/>
                <a:gd name="connsiteX798" fmla="*/ 2260685 w 2830105"/>
                <a:gd name="connsiteY798" fmla="*/ 0 h 1456"/>
                <a:gd name="connsiteX799" fmla="*/ 2263511 w 2830105"/>
                <a:gd name="connsiteY799" fmla="*/ 0 h 1456"/>
                <a:gd name="connsiteX800" fmla="*/ 2266352 w 2830105"/>
                <a:gd name="connsiteY800" fmla="*/ 0 h 1456"/>
                <a:gd name="connsiteX801" fmla="*/ 2269179 w 2830105"/>
                <a:gd name="connsiteY801" fmla="*/ 0 h 1456"/>
                <a:gd name="connsiteX802" fmla="*/ 2272020 w 2830105"/>
                <a:gd name="connsiteY802" fmla="*/ 0 h 1456"/>
                <a:gd name="connsiteX803" fmla="*/ 2274846 w 2830105"/>
                <a:gd name="connsiteY803" fmla="*/ 0 h 1456"/>
                <a:gd name="connsiteX804" fmla="*/ 2277687 w 2830105"/>
                <a:gd name="connsiteY804" fmla="*/ 0 h 1456"/>
                <a:gd name="connsiteX805" fmla="*/ 2280514 w 2830105"/>
                <a:gd name="connsiteY805" fmla="*/ 0 h 1456"/>
                <a:gd name="connsiteX806" fmla="*/ 2283354 w 2830105"/>
                <a:gd name="connsiteY806" fmla="*/ 0 h 1456"/>
                <a:gd name="connsiteX807" fmla="*/ 2286181 w 2830105"/>
                <a:gd name="connsiteY807" fmla="*/ 0 h 1456"/>
                <a:gd name="connsiteX808" fmla="*/ 2289007 w 2830105"/>
                <a:gd name="connsiteY808" fmla="*/ 0 h 1456"/>
                <a:gd name="connsiteX809" fmla="*/ 2291848 w 2830105"/>
                <a:gd name="connsiteY809" fmla="*/ 0 h 1456"/>
                <a:gd name="connsiteX810" fmla="*/ 2294675 w 2830105"/>
                <a:gd name="connsiteY810" fmla="*/ 0 h 1456"/>
                <a:gd name="connsiteX811" fmla="*/ 2297516 w 2830105"/>
                <a:gd name="connsiteY811" fmla="*/ 0 h 1456"/>
                <a:gd name="connsiteX812" fmla="*/ 2300342 w 2830105"/>
                <a:gd name="connsiteY812" fmla="*/ 0 h 1456"/>
                <a:gd name="connsiteX813" fmla="*/ 2303183 w 2830105"/>
                <a:gd name="connsiteY813" fmla="*/ 0 h 1456"/>
                <a:gd name="connsiteX814" fmla="*/ 2306010 w 2830105"/>
                <a:gd name="connsiteY814" fmla="*/ 0 h 1456"/>
                <a:gd name="connsiteX815" fmla="*/ 2308850 w 2830105"/>
                <a:gd name="connsiteY815" fmla="*/ 0 h 1456"/>
                <a:gd name="connsiteX816" fmla="*/ 2311677 w 2830105"/>
                <a:gd name="connsiteY816" fmla="*/ 0 h 1456"/>
                <a:gd name="connsiteX817" fmla="*/ 2314503 w 2830105"/>
                <a:gd name="connsiteY817" fmla="*/ 0 h 1456"/>
                <a:gd name="connsiteX818" fmla="*/ 2317344 w 2830105"/>
                <a:gd name="connsiteY818" fmla="*/ 0 h 1456"/>
                <a:gd name="connsiteX819" fmla="*/ 2320171 w 2830105"/>
                <a:gd name="connsiteY819" fmla="*/ 0 h 1456"/>
                <a:gd name="connsiteX820" fmla="*/ 2323012 w 2830105"/>
                <a:gd name="connsiteY820" fmla="*/ 0 h 1456"/>
                <a:gd name="connsiteX821" fmla="*/ 2325838 w 2830105"/>
                <a:gd name="connsiteY821" fmla="*/ 0 h 1456"/>
                <a:gd name="connsiteX822" fmla="*/ 2328679 w 2830105"/>
                <a:gd name="connsiteY822" fmla="*/ 0 h 1456"/>
                <a:gd name="connsiteX823" fmla="*/ 2331506 w 2830105"/>
                <a:gd name="connsiteY823" fmla="*/ 0 h 1456"/>
                <a:gd name="connsiteX824" fmla="*/ 2334346 w 2830105"/>
                <a:gd name="connsiteY824" fmla="*/ 0 h 1456"/>
                <a:gd name="connsiteX825" fmla="*/ 2337173 w 2830105"/>
                <a:gd name="connsiteY825" fmla="*/ 0 h 1456"/>
                <a:gd name="connsiteX826" fmla="*/ 2340014 w 2830105"/>
                <a:gd name="connsiteY826" fmla="*/ 0 h 1456"/>
                <a:gd name="connsiteX827" fmla="*/ 2342840 w 2830105"/>
                <a:gd name="connsiteY827" fmla="*/ 0 h 1456"/>
                <a:gd name="connsiteX828" fmla="*/ 2345667 w 2830105"/>
                <a:gd name="connsiteY828" fmla="*/ 0 h 1456"/>
                <a:gd name="connsiteX829" fmla="*/ 2348508 w 2830105"/>
                <a:gd name="connsiteY829" fmla="*/ 0 h 1456"/>
                <a:gd name="connsiteX830" fmla="*/ 2351334 w 2830105"/>
                <a:gd name="connsiteY830" fmla="*/ 0 h 1456"/>
                <a:gd name="connsiteX831" fmla="*/ 2354175 w 2830105"/>
                <a:gd name="connsiteY831" fmla="*/ 0 h 1456"/>
                <a:gd name="connsiteX832" fmla="*/ 2357002 w 2830105"/>
                <a:gd name="connsiteY832" fmla="*/ 0 h 1456"/>
                <a:gd name="connsiteX833" fmla="*/ 2359843 w 2830105"/>
                <a:gd name="connsiteY833" fmla="*/ 0 h 1456"/>
                <a:gd name="connsiteX834" fmla="*/ 2362669 w 2830105"/>
                <a:gd name="connsiteY834" fmla="*/ 0 h 1456"/>
                <a:gd name="connsiteX835" fmla="*/ 2365510 w 2830105"/>
                <a:gd name="connsiteY835" fmla="*/ 0 h 1456"/>
                <a:gd name="connsiteX836" fmla="*/ 2368336 w 2830105"/>
                <a:gd name="connsiteY836" fmla="*/ 0 h 1456"/>
                <a:gd name="connsiteX837" fmla="*/ 2371163 w 2830105"/>
                <a:gd name="connsiteY837" fmla="*/ 0 h 1456"/>
                <a:gd name="connsiteX838" fmla="*/ 2374004 w 2830105"/>
                <a:gd name="connsiteY838" fmla="*/ 0 h 1456"/>
                <a:gd name="connsiteX839" fmla="*/ 2376830 w 2830105"/>
                <a:gd name="connsiteY839" fmla="*/ 0 h 1456"/>
                <a:gd name="connsiteX840" fmla="*/ 2379671 w 2830105"/>
                <a:gd name="connsiteY840" fmla="*/ 0 h 1456"/>
                <a:gd name="connsiteX841" fmla="*/ 2382498 w 2830105"/>
                <a:gd name="connsiteY841" fmla="*/ 0 h 1456"/>
                <a:gd name="connsiteX842" fmla="*/ 2385339 w 2830105"/>
                <a:gd name="connsiteY842" fmla="*/ 0 h 1456"/>
                <a:gd name="connsiteX843" fmla="*/ 2388165 w 2830105"/>
                <a:gd name="connsiteY843" fmla="*/ 0 h 1456"/>
                <a:gd name="connsiteX844" fmla="*/ 2391006 w 2830105"/>
                <a:gd name="connsiteY844" fmla="*/ 0 h 1456"/>
                <a:gd name="connsiteX845" fmla="*/ 2393832 w 2830105"/>
                <a:gd name="connsiteY845" fmla="*/ 0 h 1456"/>
                <a:gd name="connsiteX846" fmla="*/ 2396659 w 2830105"/>
                <a:gd name="connsiteY846" fmla="*/ 0 h 1456"/>
                <a:gd name="connsiteX847" fmla="*/ 2399500 w 2830105"/>
                <a:gd name="connsiteY847" fmla="*/ 0 h 1456"/>
                <a:gd name="connsiteX848" fmla="*/ 2402326 w 2830105"/>
                <a:gd name="connsiteY848" fmla="*/ 0 h 1456"/>
                <a:gd name="connsiteX849" fmla="*/ 2405167 w 2830105"/>
                <a:gd name="connsiteY849" fmla="*/ 0 h 1456"/>
                <a:gd name="connsiteX850" fmla="*/ 2407994 w 2830105"/>
                <a:gd name="connsiteY850" fmla="*/ 0 h 1456"/>
                <a:gd name="connsiteX851" fmla="*/ 2410835 w 2830105"/>
                <a:gd name="connsiteY851" fmla="*/ 0 h 1456"/>
                <a:gd name="connsiteX852" fmla="*/ 2413661 w 2830105"/>
                <a:gd name="connsiteY852" fmla="*/ 0 h 1456"/>
                <a:gd name="connsiteX853" fmla="*/ 2416502 w 2830105"/>
                <a:gd name="connsiteY853" fmla="*/ 0 h 1456"/>
                <a:gd name="connsiteX854" fmla="*/ 2419328 w 2830105"/>
                <a:gd name="connsiteY854" fmla="*/ 0 h 1456"/>
                <a:gd name="connsiteX855" fmla="*/ 2422169 w 2830105"/>
                <a:gd name="connsiteY855" fmla="*/ 0 h 1456"/>
                <a:gd name="connsiteX856" fmla="*/ 2424996 w 2830105"/>
                <a:gd name="connsiteY856" fmla="*/ 0 h 1456"/>
                <a:gd name="connsiteX857" fmla="*/ 2427822 w 2830105"/>
                <a:gd name="connsiteY857" fmla="*/ 0 h 1456"/>
                <a:gd name="connsiteX858" fmla="*/ 2430663 w 2830105"/>
                <a:gd name="connsiteY858" fmla="*/ 0 h 1456"/>
                <a:gd name="connsiteX859" fmla="*/ 2433490 w 2830105"/>
                <a:gd name="connsiteY859" fmla="*/ 0 h 1456"/>
                <a:gd name="connsiteX860" fmla="*/ 2436331 w 2830105"/>
                <a:gd name="connsiteY860" fmla="*/ 0 h 1456"/>
                <a:gd name="connsiteX861" fmla="*/ 2439157 w 2830105"/>
                <a:gd name="connsiteY861" fmla="*/ 0 h 1456"/>
                <a:gd name="connsiteX862" fmla="*/ 2441998 w 2830105"/>
                <a:gd name="connsiteY862" fmla="*/ 0 h 1456"/>
                <a:gd name="connsiteX863" fmla="*/ 2444824 w 2830105"/>
                <a:gd name="connsiteY863" fmla="*/ 0 h 1456"/>
                <a:gd name="connsiteX864" fmla="*/ 2447665 w 2830105"/>
                <a:gd name="connsiteY864" fmla="*/ 0 h 1456"/>
                <a:gd name="connsiteX865" fmla="*/ 2450492 w 2830105"/>
                <a:gd name="connsiteY865" fmla="*/ 0 h 1456"/>
                <a:gd name="connsiteX866" fmla="*/ 2453318 w 2830105"/>
                <a:gd name="connsiteY866" fmla="*/ 0 h 1456"/>
                <a:gd name="connsiteX867" fmla="*/ 2456159 w 2830105"/>
                <a:gd name="connsiteY867" fmla="*/ 0 h 1456"/>
                <a:gd name="connsiteX868" fmla="*/ 2458986 w 2830105"/>
                <a:gd name="connsiteY868" fmla="*/ 0 h 1456"/>
                <a:gd name="connsiteX869" fmla="*/ 2461827 w 2830105"/>
                <a:gd name="connsiteY869" fmla="*/ 0 h 1456"/>
                <a:gd name="connsiteX870" fmla="*/ 2464653 w 2830105"/>
                <a:gd name="connsiteY870" fmla="*/ 0 h 1456"/>
                <a:gd name="connsiteX871" fmla="*/ 2467494 w 2830105"/>
                <a:gd name="connsiteY871" fmla="*/ 0 h 1456"/>
                <a:gd name="connsiteX872" fmla="*/ 2470320 w 2830105"/>
                <a:gd name="connsiteY872" fmla="*/ 0 h 1456"/>
                <a:gd name="connsiteX873" fmla="*/ 2473161 w 2830105"/>
                <a:gd name="connsiteY873" fmla="*/ 0 h 1456"/>
                <a:gd name="connsiteX874" fmla="*/ 2475988 w 2830105"/>
                <a:gd name="connsiteY874" fmla="*/ 0 h 1456"/>
                <a:gd name="connsiteX875" fmla="*/ 2478814 w 2830105"/>
                <a:gd name="connsiteY875" fmla="*/ 0 h 1456"/>
                <a:gd name="connsiteX876" fmla="*/ 2481655 w 2830105"/>
                <a:gd name="connsiteY876" fmla="*/ 0 h 1456"/>
                <a:gd name="connsiteX877" fmla="*/ 2484482 w 2830105"/>
                <a:gd name="connsiteY877" fmla="*/ 0 h 1456"/>
                <a:gd name="connsiteX878" fmla="*/ 2487323 w 2830105"/>
                <a:gd name="connsiteY878" fmla="*/ 0 h 1456"/>
                <a:gd name="connsiteX879" fmla="*/ 2490149 w 2830105"/>
                <a:gd name="connsiteY879" fmla="*/ 0 h 1456"/>
                <a:gd name="connsiteX880" fmla="*/ 2492990 w 2830105"/>
                <a:gd name="connsiteY880" fmla="*/ 0 h 1456"/>
                <a:gd name="connsiteX881" fmla="*/ 2495816 w 2830105"/>
                <a:gd name="connsiteY881" fmla="*/ 0 h 1456"/>
                <a:gd name="connsiteX882" fmla="*/ 2498657 w 2830105"/>
                <a:gd name="connsiteY882" fmla="*/ 0 h 1456"/>
                <a:gd name="connsiteX883" fmla="*/ 2501484 w 2830105"/>
                <a:gd name="connsiteY883" fmla="*/ 0 h 1456"/>
                <a:gd name="connsiteX884" fmla="*/ 2504310 w 2830105"/>
                <a:gd name="connsiteY884" fmla="*/ 0 h 1456"/>
                <a:gd name="connsiteX885" fmla="*/ 2507151 w 2830105"/>
                <a:gd name="connsiteY885" fmla="*/ 0 h 1456"/>
                <a:gd name="connsiteX886" fmla="*/ 2509978 w 2830105"/>
                <a:gd name="connsiteY886" fmla="*/ 0 h 1456"/>
                <a:gd name="connsiteX887" fmla="*/ 2512819 w 2830105"/>
                <a:gd name="connsiteY887" fmla="*/ 0 h 1456"/>
                <a:gd name="connsiteX888" fmla="*/ 2515645 w 2830105"/>
                <a:gd name="connsiteY888" fmla="*/ 0 h 1456"/>
                <a:gd name="connsiteX889" fmla="*/ 2518486 w 2830105"/>
                <a:gd name="connsiteY889" fmla="*/ 0 h 1456"/>
                <a:gd name="connsiteX890" fmla="*/ 2521313 w 2830105"/>
                <a:gd name="connsiteY890" fmla="*/ 0 h 1456"/>
                <a:gd name="connsiteX891" fmla="*/ 2524153 w 2830105"/>
                <a:gd name="connsiteY891" fmla="*/ 0 h 1456"/>
                <a:gd name="connsiteX892" fmla="*/ 2526980 w 2830105"/>
                <a:gd name="connsiteY892" fmla="*/ 0 h 1456"/>
                <a:gd name="connsiteX893" fmla="*/ 2529821 w 2830105"/>
                <a:gd name="connsiteY893" fmla="*/ 0 h 1456"/>
                <a:gd name="connsiteX894" fmla="*/ 2532647 w 2830105"/>
                <a:gd name="connsiteY894" fmla="*/ 0 h 1456"/>
                <a:gd name="connsiteX895" fmla="*/ 2535474 w 2830105"/>
                <a:gd name="connsiteY895" fmla="*/ 0 h 1456"/>
                <a:gd name="connsiteX896" fmla="*/ 2538315 w 2830105"/>
                <a:gd name="connsiteY896" fmla="*/ 0 h 1456"/>
                <a:gd name="connsiteX897" fmla="*/ 2541141 w 2830105"/>
                <a:gd name="connsiteY897" fmla="*/ 0 h 1456"/>
                <a:gd name="connsiteX898" fmla="*/ 2543982 w 2830105"/>
                <a:gd name="connsiteY898" fmla="*/ 0 h 1456"/>
                <a:gd name="connsiteX899" fmla="*/ 2546809 w 2830105"/>
                <a:gd name="connsiteY899" fmla="*/ 0 h 1456"/>
                <a:gd name="connsiteX900" fmla="*/ 2549649 w 2830105"/>
                <a:gd name="connsiteY900" fmla="*/ 0 h 1456"/>
                <a:gd name="connsiteX901" fmla="*/ 2552476 w 2830105"/>
                <a:gd name="connsiteY901" fmla="*/ 0 h 1456"/>
                <a:gd name="connsiteX902" fmla="*/ 2555317 w 2830105"/>
                <a:gd name="connsiteY902" fmla="*/ 0 h 1456"/>
                <a:gd name="connsiteX903" fmla="*/ 2558143 w 2830105"/>
                <a:gd name="connsiteY903" fmla="*/ 0 h 1456"/>
                <a:gd name="connsiteX904" fmla="*/ 2560970 w 2830105"/>
                <a:gd name="connsiteY904" fmla="*/ 0 h 1456"/>
                <a:gd name="connsiteX905" fmla="*/ 2563811 w 2830105"/>
                <a:gd name="connsiteY905" fmla="*/ 0 h 1456"/>
                <a:gd name="connsiteX906" fmla="*/ 2566637 w 2830105"/>
                <a:gd name="connsiteY906" fmla="*/ 0 h 1456"/>
                <a:gd name="connsiteX907" fmla="*/ 2569478 w 2830105"/>
                <a:gd name="connsiteY907" fmla="*/ 0 h 1456"/>
                <a:gd name="connsiteX908" fmla="*/ 2572305 w 2830105"/>
                <a:gd name="connsiteY908" fmla="*/ 0 h 1456"/>
                <a:gd name="connsiteX909" fmla="*/ 2575145 w 2830105"/>
                <a:gd name="connsiteY909" fmla="*/ 0 h 1456"/>
                <a:gd name="connsiteX910" fmla="*/ 2577972 w 2830105"/>
                <a:gd name="connsiteY910" fmla="*/ 0 h 1456"/>
                <a:gd name="connsiteX911" fmla="*/ 2580813 w 2830105"/>
                <a:gd name="connsiteY911" fmla="*/ 0 h 1456"/>
                <a:gd name="connsiteX912" fmla="*/ 2583639 w 2830105"/>
                <a:gd name="connsiteY912" fmla="*/ 0 h 1456"/>
                <a:gd name="connsiteX913" fmla="*/ 2586466 w 2830105"/>
                <a:gd name="connsiteY913" fmla="*/ 0 h 1456"/>
                <a:gd name="connsiteX914" fmla="*/ 2589307 w 2830105"/>
                <a:gd name="connsiteY914" fmla="*/ 0 h 1456"/>
                <a:gd name="connsiteX915" fmla="*/ 2592133 w 2830105"/>
                <a:gd name="connsiteY915" fmla="*/ 0 h 1456"/>
                <a:gd name="connsiteX916" fmla="*/ 2594974 w 2830105"/>
                <a:gd name="connsiteY916" fmla="*/ 0 h 1456"/>
                <a:gd name="connsiteX917" fmla="*/ 2597801 w 2830105"/>
                <a:gd name="connsiteY917" fmla="*/ 0 h 1456"/>
                <a:gd name="connsiteX918" fmla="*/ 2600641 w 2830105"/>
                <a:gd name="connsiteY918" fmla="*/ 0 h 1456"/>
                <a:gd name="connsiteX919" fmla="*/ 2603468 w 2830105"/>
                <a:gd name="connsiteY919" fmla="*/ 0 h 1456"/>
                <a:gd name="connsiteX920" fmla="*/ 2606309 w 2830105"/>
                <a:gd name="connsiteY920" fmla="*/ 0 h 1456"/>
                <a:gd name="connsiteX921" fmla="*/ 2609135 w 2830105"/>
                <a:gd name="connsiteY921" fmla="*/ 0 h 1456"/>
                <a:gd name="connsiteX922" fmla="*/ 2611976 w 2830105"/>
                <a:gd name="connsiteY922" fmla="*/ 0 h 1456"/>
                <a:gd name="connsiteX923" fmla="*/ 2614803 w 2830105"/>
                <a:gd name="connsiteY923" fmla="*/ 0 h 1456"/>
                <a:gd name="connsiteX924" fmla="*/ 2617629 w 2830105"/>
                <a:gd name="connsiteY924" fmla="*/ 0 h 1456"/>
                <a:gd name="connsiteX925" fmla="*/ 2620470 w 2830105"/>
                <a:gd name="connsiteY925" fmla="*/ 0 h 1456"/>
                <a:gd name="connsiteX926" fmla="*/ 2623297 w 2830105"/>
                <a:gd name="connsiteY926" fmla="*/ 0 h 1456"/>
                <a:gd name="connsiteX927" fmla="*/ 2626137 w 2830105"/>
                <a:gd name="connsiteY927" fmla="*/ 0 h 1456"/>
                <a:gd name="connsiteX928" fmla="*/ 2628964 w 2830105"/>
                <a:gd name="connsiteY928" fmla="*/ 0 h 1456"/>
                <a:gd name="connsiteX929" fmla="*/ 2631805 w 2830105"/>
                <a:gd name="connsiteY929" fmla="*/ 0 h 1456"/>
                <a:gd name="connsiteX930" fmla="*/ 2634631 w 2830105"/>
                <a:gd name="connsiteY930" fmla="*/ 0 h 1456"/>
                <a:gd name="connsiteX931" fmla="*/ 2637472 w 2830105"/>
                <a:gd name="connsiteY931" fmla="*/ 0 h 1456"/>
                <a:gd name="connsiteX932" fmla="*/ 2640299 w 2830105"/>
                <a:gd name="connsiteY932" fmla="*/ 0 h 1456"/>
                <a:gd name="connsiteX933" fmla="*/ 2643125 w 2830105"/>
                <a:gd name="connsiteY933" fmla="*/ 0 h 1456"/>
                <a:gd name="connsiteX934" fmla="*/ 2645966 w 2830105"/>
                <a:gd name="connsiteY934" fmla="*/ 0 h 1456"/>
                <a:gd name="connsiteX935" fmla="*/ 2648793 w 2830105"/>
                <a:gd name="connsiteY935" fmla="*/ 0 h 1456"/>
                <a:gd name="connsiteX936" fmla="*/ 2651633 w 2830105"/>
                <a:gd name="connsiteY936" fmla="*/ 0 h 1456"/>
                <a:gd name="connsiteX937" fmla="*/ 2654460 w 2830105"/>
                <a:gd name="connsiteY937" fmla="*/ 0 h 1456"/>
                <a:gd name="connsiteX938" fmla="*/ 2657301 w 2830105"/>
                <a:gd name="connsiteY938" fmla="*/ 0 h 1456"/>
                <a:gd name="connsiteX939" fmla="*/ 2660127 w 2830105"/>
                <a:gd name="connsiteY939" fmla="*/ 0 h 1456"/>
                <a:gd name="connsiteX940" fmla="*/ 2662968 w 2830105"/>
                <a:gd name="connsiteY940" fmla="*/ 0 h 1456"/>
                <a:gd name="connsiteX941" fmla="*/ 2665795 w 2830105"/>
                <a:gd name="connsiteY941" fmla="*/ 0 h 1456"/>
                <a:gd name="connsiteX942" fmla="*/ 2668621 w 2830105"/>
                <a:gd name="connsiteY942" fmla="*/ 0 h 1456"/>
                <a:gd name="connsiteX943" fmla="*/ 2671462 w 2830105"/>
                <a:gd name="connsiteY943" fmla="*/ 0 h 1456"/>
                <a:gd name="connsiteX944" fmla="*/ 2674289 w 2830105"/>
                <a:gd name="connsiteY944" fmla="*/ 0 h 1456"/>
                <a:gd name="connsiteX945" fmla="*/ 2677130 w 2830105"/>
                <a:gd name="connsiteY945" fmla="*/ 0 h 1456"/>
                <a:gd name="connsiteX946" fmla="*/ 2679956 w 2830105"/>
                <a:gd name="connsiteY946" fmla="*/ 0 h 1456"/>
                <a:gd name="connsiteX947" fmla="*/ 2682797 w 2830105"/>
                <a:gd name="connsiteY947" fmla="*/ 0 h 1456"/>
                <a:gd name="connsiteX948" fmla="*/ 2685623 w 2830105"/>
                <a:gd name="connsiteY948" fmla="*/ 0 h 1456"/>
                <a:gd name="connsiteX949" fmla="*/ 2688464 w 2830105"/>
                <a:gd name="connsiteY949" fmla="*/ 0 h 1456"/>
                <a:gd name="connsiteX950" fmla="*/ 2691291 w 2830105"/>
                <a:gd name="connsiteY950" fmla="*/ 0 h 1456"/>
                <a:gd name="connsiteX951" fmla="*/ 2694117 w 2830105"/>
                <a:gd name="connsiteY951" fmla="*/ 0 h 1456"/>
                <a:gd name="connsiteX952" fmla="*/ 2696958 w 2830105"/>
                <a:gd name="connsiteY952" fmla="*/ 0 h 1456"/>
                <a:gd name="connsiteX953" fmla="*/ 2699785 w 2830105"/>
                <a:gd name="connsiteY953" fmla="*/ 0 h 1456"/>
                <a:gd name="connsiteX954" fmla="*/ 2702626 w 2830105"/>
                <a:gd name="connsiteY954" fmla="*/ 0 h 1456"/>
                <a:gd name="connsiteX955" fmla="*/ 2705452 w 2830105"/>
                <a:gd name="connsiteY955" fmla="*/ 0 h 1456"/>
                <a:gd name="connsiteX956" fmla="*/ 2708293 w 2830105"/>
                <a:gd name="connsiteY956" fmla="*/ 0 h 1456"/>
                <a:gd name="connsiteX957" fmla="*/ 2711119 w 2830105"/>
                <a:gd name="connsiteY957" fmla="*/ 0 h 1456"/>
                <a:gd name="connsiteX958" fmla="*/ 2713960 w 2830105"/>
                <a:gd name="connsiteY958" fmla="*/ 0 h 1456"/>
                <a:gd name="connsiteX959" fmla="*/ 2716787 w 2830105"/>
                <a:gd name="connsiteY959" fmla="*/ 0 h 1456"/>
                <a:gd name="connsiteX960" fmla="*/ 2719628 w 2830105"/>
                <a:gd name="connsiteY960" fmla="*/ 0 h 1456"/>
                <a:gd name="connsiteX961" fmla="*/ 2722454 w 2830105"/>
                <a:gd name="connsiteY961" fmla="*/ 0 h 1456"/>
                <a:gd name="connsiteX962" fmla="*/ 2725281 w 2830105"/>
                <a:gd name="connsiteY962" fmla="*/ 0 h 1456"/>
                <a:gd name="connsiteX963" fmla="*/ 2728122 w 2830105"/>
                <a:gd name="connsiteY963" fmla="*/ 0 h 1456"/>
                <a:gd name="connsiteX964" fmla="*/ 2730948 w 2830105"/>
                <a:gd name="connsiteY964" fmla="*/ 0 h 1456"/>
                <a:gd name="connsiteX965" fmla="*/ 2733789 w 2830105"/>
                <a:gd name="connsiteY965" fmla="*/ 0 h 1456"/>
                <a:gd name="connsiteX966" fmla="*/ 2736615 w 2830105"/>
                <a:gd name="connsiteY966" fmla="*/ 0 h 1456"/>
                <a:gd name="connsiteX967" fmla="*/ 2739456 w 2830105"/>
                <a:gd name="connsiteY967" fmla="*/ 0 h 1456"/>
                <a:gd name="connsiteX968" fmla="*/ 2742283 w 2830105"/>
                <a:gd name="connsiteY968" fmla="*/ 0 h 1456"/>
                <a:gd name="connsiteX969" fmla="*/ 2745124 w 2830105"/>
                <a:gd name="connsiteY969" fmla="*/ 0 h 1456"/>
                <a:gd name="connsiteX970" fmla="*/ 2747950 w 2830105"/>
                <a:gd name="connsiteY970" fmla="*/ 0 h 1456"/>
                <a:gd name="connsiteX971" fmla="*/ 2750777 w 2830105"/>
                <a:gd name="connsiteY971" fmla="*/ 0 h 1456"/>
                <a:gd name="connsiteX972" fmla="*/ 2753618 w 2830105"/>
                <a:gd name="connsiteY972" fmla="*/ 0 h 1456"/>
                <a:gd name="connsiteX973" fmla="*/ 2756444 w 2830105"/>
                <a:gd name="connsiteY973" fmla="*/ 0 h 1456"/>
                <a:gd name="connsiteX974" fmla="*/ 2759285 w 2830105"/>
                <a:gd name="connsiteY974" fmla="*/ 0 h 1456"/>
                <a:gd name="connsiteX975" fmla="*/ 2762111 w 2830105"/>
                <a:gd name="connsiteY975" fmla="*/ 0 h 1456"/>
                <a:gd name="connsiteX976" fmla="*/ 2764952 w 2830105"/>
                <a:gd name="connsiteY976" fmla="*/ 0 h 1456"/>
                <a:gd name="connsiteX977" fmla="*/ 2767779 w 2830105"/>
                <a:gd name="connsiteY977" fmla="*/ 0 h 1456"/>
                <a:gd name="connsiteX978" fmla="*/ 2770620 w 2830105"/>
                <a:gd name="connsiteY978" fmla="*/ 0 h 1456"/>
                <a:gd name="connsiteX979" fmla="*/ 2773446 w 2830105"/>
                <a:gd name="connsiteY979" fmla="*/ 0 h 1456"/>
                <a:gd name="connsiteX980" fmla="*/ 2776273 w 2830105"/>
                <a:gd name="connsiteY980" fmla="*/ 0 h 1456"/>
                <a:gd name="connsiteX981" fmla="*/ 2779114 w 2830105"/>
                <a:gd name="connsiteY981" fmla="*/ 0 h 1456"/>
                <a:gd name="connsiteX982" fmla="*/ 2781940 w 2830105"/>
                <a:gd name="connsiteY982" fmla="*/ 0 h 1456"/>
                <a:gd name="connsiteX983" fmla="*/ 2784781 w 2830105"/>
                <a:gd name="connsiteY983" fmla="*/ 0 h 1456"/>
                <a:gd name="connsiteX984" fmla="*/ 2787607 w 2830105"/>
                <a:gd name="connsiteY984" fmla="*/ 0 h 1456"/>
                <a:gd name="connsiteX985" fmla="*/ 2790448 w 2830105"/>
                <a:gd name="connsiteY985" fmla="*/ 0 h 1456"/>
                <a:gd name="connsiteX986" fmla="*/ 2793275 w 2830105"/>
                <a:gd name="connsiteY986" fmla="*/ 0 h 1456"/>
                <a:gd name="connsiteX987" fmla="*/ 2796116 w 2830105"/>
                <a:gd name="connsiteY987" fmla="*/ 0 h 1456"/>
                <a:gd name="connsiteX988" fmla="*/ 2798942 w 2830105"/>
                <a:gd name="connsiteY988" fmla="*/ 0 h 1456"/>
                <a:gd name="connsiteX989" fmla="*/ 2801783 w 2830105"/>
                <a:gd name="connsiteY989" fmla="*/ 0 h 1456"/>
                <a:gd name="connsiteX990" fmla="*/ 2804610 w 2830105"/>
                <a:gd name="connsiteY990" fmla="*/ 0 h 1456"/>
                <a:gd name="connsiteX991" fmla="*/ 2807436 w 2830105"/>
                <a:gd name="connsiteY991" fmla="*/ 0 h 1456"/>
                <a:gd name="connsiteX992" fmla="*/ 2810277 w 2830105"/>
                <a:gd name="connsiteY992" fmla="*/ 0 h 1456"/>
                <a:gd name="connsiteX993" fmla="*/ 2813103 w 2830105"/>
                <a:gd name="connsiteY993" fmla="*/ 0 h 1456"/>
                <a:gd name="connsiteX994" fmla="*/ 2815944 w 2830105"/>
                <a:gd name="connsiteY994" fmla="*/ 0 h 1456"/>
                <a:gd name="connsiteX995" fmla="*/ 2818771 w 2830105"/>
                <a:gd name="connsiteY995" fmla="*/ 0 h 1456"/>
                <a:gd name="connsiteX996" fmla="*/ 2821612 w 2830105"/>
                <a:gd name="connsiteY996" fmla="*/ 0 h 1456"/>
                <a:gd name="connsiteX997" fmla="*/ 2824438 w 2830105"/>
                <a:gd name="connsiteY997" fmla="*/ 0 h 1456"/>
                <a:gd name="connsiteX998" fmla="*/ 2827279 w 2830105"/>
                <a:gd name="connsiteY998" fmla="*/ 0 h 1456"/>
                <a:gd name="connsiteX999" fmla="*/ 2830106 w 2830105"/>
                <a:gd name="connsiteY999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456">
                  <a:moveTo>
                    <a:pt x="0" y="0"/>
                  </a:moveTo>
                  <a:lnTo>
                    <a:pt x="2832" y="0"/>
                  </a:lnTo>
                  <a:lnTo>
                    <a:pt x="5666" y="0"/>
                  </a:lnTo>
                  <a:lnTo>
                    <a:pt x="8498" y="0"/>
                  </a:lnTo>
                  <a:lnTo>
                    <a:pt x="11332" y="0"/>
                  </a:lnTo>
                  <a:lnTo>
                    <a:pt x="14164" y="0"/>
                  </a:lnTo>
                  <a:lnTo>
                    <a:pt x="16998" y="0"/>
                  </a:lnTo>
                  <a:lnTo>
                    <a:pt x="19830" y="0"/>
                  </a:lnTo>
                  <a:lnTo>
                    <a:pt x="22664" y="0"/>
                  </a:lnTo>
                  <a:lnTo>
                    <a:pt x="25496" y="0"/>
                  </a:lnTo>
                  <a:lnTo>
                    <a:pt x="28330" y="0"/>
                  </a:lnTo>
                  <a:lnTo>
                    <a:pt x="31162" y="0"/>
                  </a:lnTo>
                  <a:lnTo>
                    <a:pt x="33996" y="0"/>
                  </a:lnTo>
                  <a:lnTo>
                    <a:pt x="36828" y="0"/>
                  </a:lnTo>
                  <a:lnTo>
                    <a:pt x="39662" y="0"/>
                  </a:lnTo>
                  <a:lnTo>
                    <a:pt x="42494" y="0"/>
                  </a:lnTo>
                  <a:lnTo>
                    <a:pt x="45326" y="0"/>
                  </a:lnTo>
                  <a:lnTo>
                    <a:pt x="48160" y="0"/>
                  </a:lnTo>
                  <a:lnTo>
                    <a:pt x="50992" y="0"/>
                  </a:lnTo>
                  <a:lnTo>
                    <a:pt x="53826" y="0"/>
                  </a:lnTo>
                  <a:lnTo>
                    <a:pt x="56658" y="0"/>
                  </a:lnTo>
                  <a:lnTo>
                    <a:pt x="59492" y="0"/>
                  </a:lnTo>
                  <a:lnTo>
                    <a:pt x="62324" y="0"/>
                  </a:lnTo>
                  <a:lnTo>
                    <a:pt x="65158" y="0"/>
                  </a:lnTo>
                  <a:lnTo>
                    <a:pt x="67990" y="0"/>
                  </a:lnTo>
                  <a:lnTo>
                    <a:pt x="70824" y="0"/>
                  </a:lnTo>
                  <a:lnTo>
                    <a:pt x="73656" y="0"/>
                  </a:lnTo>
                  <a:lnTo>
                    <a:pt x="76490" y="0"/>
                  </a:lnTo>
                  <a:lnTo>
                    <a:pt x="79322" y="0"/>
                  </a:lnTo>
                  <a:lnTo>
                    <a:pt x="82155" y="0"/>
                  </a:lnTo>
                  <a:lnTo>
                    <a:pt x="84988" y="0"/>
                  </a:lnTo>
                  <a:lnTo>
                    <a:pt x="87821" y="0"/>
                  </a:lnTo>
                  <a:lnTo>
                    <a:pt x="90654" y="0"/>
                  </a:lnTo>
                  <a:lnTo>
                    <a:pt x="93487" y="0"/>
                  </a:lnTo>
                  <a:lnTo>
                    <a:pt x="96320" y="0"/>
                  </a:lnTo>
                  <a:lnTo>
                    <a:pt x="99153" y="0"/>
                  </a:lnTo>
                  <a:lnTo>
                    <a:pt x="101986" y="0"/>
                  </a:lnTo>
                  <a:lnTo>
                    <a:pt x="104819" y="0"/>
                  </a:lnTo>
                  <a:lnTo>
                    <a:pt x="107651" y="0"/>
                  </a:lnTo>
                  <a:lnTo>
                    <a:pt x="110484" y="0"/>
                  </a:lnTo>
                  <a:lnTo>
                    <a:pt x="113317" y="0"/>
                  </a:lnTo>
                  <a:lnTo>
                    <a:pt x="116150" y="0"/>
                  </a:lnTo>
                  <a:lnTo>
                    <a:pt x="118983" y="0"/>
                  </a:lnTo>
                  <a:lnTo>
                    <a:pt x="121816" y="0"/>
                  </a:lnTo>
                  <a:lnTo>
                    <a:pt x="124649" y="0"/>
                  </a:lnTo>
                  <a:lnTo>
                    <a:pt x="127482" y="0"/>
                  </a:lnTo>
                  <a:lnTo>
                    <a:pt x="130315" y="0"/>
                  </a:lnTo>
                  <a:lnTo>
                    <a:pt x="133147" y="0"/>
                  </a:lnTo>
                  <a:lnTo>
                    <a:pt x="135981" y="0"/>
                  </a:lnTo>
                  <a:lnTo>
                    <a:pt x="138813" y="0"/>
                  </a:lnTo>
                  <a:lnTo>
                    <a:pt x="141647" y="0"/>
                  </a:lnTo>
                  <a:lnTo>
                    <a:pt x="144479" y="0"/>
                  </a:lnTo>
                  <a:lnTo>
                    <a:pt x="147313" y="0"/>
                  </a:lnTo>
                  <a:lnTo>
                    <a:pt x="150145" y="0"/>
                  </a:lnTo>
                  <a:lnTo>
                    <a:pt x="152979" y="0"/>
                  </a:lnTo>
                  <a:lnTo>
                    <a:pt x="155811" y="0"/>
                  </a:lnTo>
                  <a:lnTo>
                    <a:pt x="158645" y="0"/>
                  </a:lnTo>
                  <a:lnTo>
                    <a:pt x="161477" y="0"/>
                  </a:lnTo>
                  <a:lnTo>
                    <a:pt x="164311" y="0"/>
                  </a:lnTo>
                  <a:lnTo>
                    <a:pt x="167143" y="0"/>
                  </a:lnTo>
                  <a:lnTo>
                    <a:pt x="169975" y="0"/>
                  </a:lnTo>
                  <a:lnTo>
                    <a:pt x="172809" y="0"/>
                  </a:lnTo>
                  <a:lnTo>
                    <a:pt x="175641" y="0"/>
                  </a:lnTo>
                  <a:lnTo>
                    <a:pt x="178475" y="0"/>
                  </a:lnTo>
                  <a:lnTo>
                    <a:pt x="181307" y="0"/>
                  </a:lnTo>
                  <a:lnTo>
                    <a:pt x="184141" y="0"/>
                  </a:lnTo>
                  <a:lnTo>
                    <a:pt x="186973" y="0"/>
                  </a:lnTo>
                  <a:lnTo>
                    <a:pt x="189807" y="0"/>
                  </a:lnTo>
                  <a:lnTo>
                    <a:pt x="192639" y="0"/>
                  </a:lnTo>
                  <a:lnTo>
                    <a:pt x="195473" y="0"/>
                  </a:lnTo>
                  <a:lnTo>
                    <a:pt x="198305" y="0"/>
                  </a:lnTo>
                  <a:lnTo>
                    <a:pt x="201139" y="0"/>
                  </a:lnTo>
                  <a:lnTo>
                    <a:pt x="203971" y="0"/>
                  </a:lnTo>
                  <a:lnTo>
                    <a:pt x="206805" y="0"/>
                  </a:lnTo>
                  <a:lnTo>
                    <a:pt x="209637" y="0"/>
                  </a:lnTo>
                  <a:lnTo>
                    <a:pt x="212471" y="0"/>
                  </a:lnTo>
                  <a:lnTo>
                    <a:pt x="215303" y="0"/>
                  </a:lnTo>
                  <a:lnTo>
                    <a:pt x="218137" y="0"/>
                  </a:lnTo>
                  <a:lnTo>
                    <a:pt x="220969" y="0"/>
                  </a:lnTo>
                  <a:lnTo>
                    <a:pt x="223803" y="0"/>
                  </a:lnTo>
                  <a:lnTo>
                    <a:pt x="226635" y="0"/>
                  </a:lnTo>
                  <a:lnTo>
                    <a:pt x="229469" y="0"/>
                  </a:lnTo>
                  <a:lnTo>
                    <a:pt x="232301" y="0"/>
                  </a:lnTo>
                  <a:lnTo>
                    <a:pt x="235133" y="0"/>
                  </a:lnTo>
                  <a:lnTo>
                    <a:pt x="237967" y="0"/>
                  </a:lnTo>
                  <a:lnTo>
                    <a:pt x="240799" y="0"/>
                  </a:lnTo>
                  <a:lnTo>
                    <a:pt x="243633" y="0"/>
                  </a:lnTo>
                  <a:lnTo>
                    <a:pt x="246465" y="0"/>
                  </a:lnTo>
                  <a:lnTo>
                    <a:pt x="249299" y="0"/>
                  </a:lnTo>
                  <a:lnTo>
                    <a:pt x="252131" y="0"/>
                  </a:lnTo>
                  <a:lnTo>
                    <a:pt x="254965" y="0"/>
                  </a:lnTo>
                  <a:lnTo>
                    <a:pt x="257797" y="0"/>
                  </a:lnTo>
                  <a:lnTo>
                    <a:pt x="260630" y="0"/>
                  </a:lnTo>
                  <a:lnTo>
                    <a:pt x="263463" y="0"/>
                  </a:lnTo>
                  <a:lnTo>
                    <a:pt x="266296" y="0"/>
                  </a:lnTo>
                  <a:lnTo>
                    <a:pt x="269129" y="0"/>
                  </a:lnTo>
                  <a:lnTo>
                    <a:pt x="271962" y="0"/>
                  </a:lnTo>
                  <a:lnTo>
                    <a:pt x="274795" y="0"/>
                  </a:lnTo>
                  <a:lnTo>
                    <a:pt x="277628" y="0"/>
                  </a:lnTo>
                  <a:lnTo>
                    <a:pt x="280461" y="0"/>
                  </a:lnTo>
                  <a:lnTo>
                    <a:pt x="283294" y="0"/>
                  </a:lnTo>
                  <a:lnTo>
                    <a:pt x="286126" y="0"/>
                  </a:lnTo>
                  <a:lnTo>
                    <a:pt x="288960" y="0"/>
                  </a:lnTo>
                  <a:lnTo>
                    <a:pt x="291792" y="0"/>
                  </a:lnTo>
                  <a:lnTo>
                    <a:pt x="294626" y="0"/>
                  </a:lnTo>
                  <a:lnTo>
                    <a:pt x="297458" y="0"/>
                  </a:lnTo>
                  <a:lnTo>
                    <a:pt x="300291" y="0"/>
                  </a:lnTo>
                  <a:lnTo>
                    <a:pt x="303124" y="0"/>
                  </a:lnTo>
                  <a:lnTo>
                    <a:pt x="305957" y="0"/>
                  </a:lnTo>
                  <a:lnTo>
                    <a:pt x="308790" y="0"/>
                  </a:lnTo>
                  <a:lnTo>
                    <a:pt x="311622" y="0"/>
                  </a:lnTo>
                  <a:lnTo>
                    <a:pt x="314456" y="0"/>
                  </a:lnTo>
                  <a:lnTo>
                    <a:pt x="317288" y="0"/>
                  </a:lnTo>
                  <a:lnTo>
                    <a:pt x="320122" y="0"/>
                  </a:lnTo>
                  <a:lnTo>
                    <a:pt x="322954" y="0"/>
                  </a:lnTo>
                  <a:lnTo>
                    <a:pt x="325788" y="0"/>
                  </a:lnTo>
                  <a:lnTo>
                    <a:pt x="328620" y="0"/>
                  </a:lnTo>
                  <a:lnTo>
                    <a:pt x="331454" y="0"/>
                  </a:lnTo>
                  <a:lnTo>
                    <a:pt x="334286" y="0"/>
                  </a:lnTo>
                  <a:lnTo>
                    <a:pt x="337120" y="0"/>
                  </a:lnTo>
                  <a:lnTo>
                    <a:pt x="339952" y="0"/>
                  </a:lnTo>
                  <a:lnTo>
                    <a:pt x="342786" y="0"/>
                  </a:lnTo>
                  <a:lnTo>
                    <a:pt x="345618" y="0"/>
                  </a:lnTo>
                  <a:lnTo>
                    <a:pt x="348452" y="0"/>
                  </a:lnTo>
                  <a:lnTo>
                    <a:pt x="351284" y="0"/>
                  </a:lnTo>
                  <a:lnTo>
                    <a:pt x="354118" y="0"/>
                  </a:lnTo>
                  <a:lnTo>
                    <a:pt x="356950" y="0"/>
                  </a:lnTo>
                  <a:lnTo>
                    <a:pt x="359782" y="0"/>
                  </a:lnTo>
                  <a:lnTo>
                    <a:pt x="362616" y="0"/>
                  </a:lnTo>
                  <a:lnTo>
                    <a:pt x="365448" y="0"/>
                  </a:lnTo>
                  <a:lnTo>
                    <a:pt x="368282" y="0"/>
                  </a:lnTo>
                  <a:lnTo>
                    <a:pt x="371114" y="0"/>
                  </a:lnTo>
                  <a:lnTo>
                    <a:pt x="373948" y="0"/>
                  </a:lnTo>
                  <a:lnTo>
                    <a:pt x="376780" y="0"/>
                  </a:lnTo>
                  <a:lnTo>
                    <a:pt x="379614" y="0"/>
                  </a:lnTo>
                  <a:lnTo>
                    <a:pt x="382446" y="0"/>
                  </a:lnTo>
                  <a:lnTo>
                    <a:pt x="385280" y="0"/>
                  </a:lnTo>
                  <a:lnTo>
                    <a:pt x="388112" y="0"/>
                  </a:lnTo>
                  <a:lnTo>
                    <a:pt x="390946" y="0"/>
                  </a:lnTo>
                  <a:lnTo>
                    <a:pt x="393778" y="0"/>
                  </a:lnTo>
                  <a:lnTo>
                    <a:pt x="396612" y="0"/>
                  </a:lnTo>
                  <a:lnTo>
                    <a:pt x="399444" y="0"/>
                  </a:lnTo>
                  <a:lnTo>
                    <a:pt x="402278" y="0"/>
                  </a:lnTo>
                  <a:lnTo>
                    <a:pt x="405110" y="0"/>
                  </a:lnTo>
                  <a:lnTo>
                    <a:pt x="407944" y="0"/>
                  </a:lnTo>
                  <a:lnTo>
                    <a:pt x="410776" y="0"/>
                  </a:lnTo>
                  <a:lnTo>
                    <a:pt x="413609" y="0"/>
                  </a:lnTo>
                  <a:lnTo>
                    <a:pt x="416442" y="0"/>
                  </a:lnTo>
                  <a:lnTo>
                    <a:pt x="419275" y="0"/>
                  </a:lnTo>
                  <a:lnTo>
                    <a:pt x="422108" y="0"/>
                  </a:lnTo>
                  <a:lnTo>
                    <a:pt x="424940" y="0"/>
                  </a:lnTo>
                  <a:lnTo>
                    <a:pt x="427774" y="0"/>
                  </a:lnTo>
                  <a:lnTo>
                    <a:pt x="430606" y="0"/>
                  </a:lnTo>
                  <a:lnTo>
                    <a:pt x="433440" y="0"/>
                  </a:lnTo>
                  <a:lnTo>
                    <a:pt x="436272" y="0"/>
                  </a:lnTo>
                  <a:lnTo>
                    <a:pt x="439105" y="0"/>
                  </a:lnTo>
                  <a:lnTo>
                    <a:pt x="441938" y="0"/>
                  </a:lnTo>
                  <a:lnTo>
                    <a:pt x="444771" y="0"/>
                  </a:lnTo>
                  <a:lnTo>
                    <a:pt x="447604" y="0"/>
                  </a:lnTo>
                  <a:lnTo>
                    <a:pt x="450437" y="0"/>
                  </a:lnTo>
                  <a:lnTo>
                    <a:pt x="453270" y="0"/>
                  </a:lnTo>
                  <a:lnTo>
                    <a:pt x="456103" y="0"/>
                  </a:lnTo>
                  <a:lnTo>
                    <a:pt x="458936" y="0"/>
                  </a:lnTo>
                  <a:lnTo>
                    <a:pt x="461769" y="0"/>
                  </a:lnTo>
                  <a:lnTo>
                    <a:pt x="464601" y="0"/>
                  </a:lnTo>
                  <a:lnTo>
                    <a:pt x="467435" y="0"/>
                  </a:lnTo>
                  <a:lnTo>
                    <a:pt x="470267" y="0"/>
                  </a:lnTo>
                  <a:lnTo>
                    <a:pt x="473101" y="0"/>
                  </a:lnTo>
                  <a:lnTo>
                    <a:pt x="475933" y="0"/>
                  </a:lnTo>
                  <a:lnTo>
                    <a:pt x="478767" y="0"/>
                  </a:lnTo>
                  <a:lnTo>
                    <a:pt x="481599" y="0"/>
                  </a:lnTo>
                  <a:lnTo>
                    <a:pt x="484433" y="0"/>
                  </a:lnTo>
                  <a:lnTo>
                    <a:pt x="487265" y="0"/>
                  </a:lnTo>
                  <a:lnTo>
                    <a:pt x="490097" y="0"/>
                  </a:lnTo>
                  <a:lnTo>
                    <a:pt x="492931" y="0"/>
                  </a:lnTo>
                  <a:lnTo>
                    <a:pt x="495763" y="0"/>
                  </a:lnTo>
                  <a:lnTo>
                    <a:pt x="498597" y="0"/>
                  </a:lnTo>
                  <a:lnTo>
                    <a:pt x="501429" y="0"/>
                  </a:lnTo>
                  <a:lnTo>
                    <a:pt x="504263" y="0"/>
                  </a:lnTo>
                  <a:lnTo>
                    <a:pt x="507095" y="0"/>
                  </a:lnTo>
                  <a:lnTo>
                    <a:pt x="509929" y="0"/>
                  </a:lnTo>
                  <a:lnTo>
                    <a:pt x="512761" y="0"/>
                  </a:lnTo>
                  <a:lnTo>
                    <a:pt x="515595" y="0"/>
                  </a:lnTo>
                  <a:lnTo>
                    <a:pt x="518427" y="0"/>
                  </a:lnTo>
                  <a:lnTo>
                    <a:pt x="521261" y="0"/>
                  </a:lnTo>
                  <a:lnTo>
                    <a:pt x="524093" y="0"/>
                  </a:lnTo>
                  <a:lnTo>
                    <a:pt x="526927" y="0"/>
                  </a:lnTo>
                  <a:lnTo>
                    <a:pt x="529759" y="0"/>
                  </a:lnTo>
                  <a:lnTo>
                    <a:pt x="532593" y="0"/>
                  </a:lnTo>
                  <a:lnTo>
                    <a:pt x="535425" y="0"/>
                  </a:lnTo>
                  <a:lnTo>
                    <a:pt x="538259" y="0"/>
                  </a:lnTo>
                  <a:lnTo>
                    <a:pt x="541091" y="0"/>
                  </a:lnTo>
                  <a:lnTo>
                    <a:pt x="543925" y="0"/>
                  </a:lnTo>
                  <a:lnTo>
                    <a:pt x="546757" y="0"/>
                  </a:lnTo>
                  <a:lnTo>
                    <a:pt x="549589" y="0"/>
                  </a:lnTo>
                  <a:lnTo>
                    <a:pt x="552423" y="0"/>
                  </a:lnTo>
                  <a:lnTo>
                    <a:pt x="555255" y="0"/>
                  </a:lnTo>
                  <a:lnTo>
                    <a:pt x="558089" y="0"/>
                  </a:lnTo>
                  <a:lnTo>
                    <a:pt x="560921" y="0"/>
                  </a:lnTo>
                  <a:lnTo>
                    <a:pt x="563755" y="0"/>
                  </a:lnTo>
                  <a:lnTo>
                    <a:pt x="566587" y="0"/>
                  </a:lnTo>
                  <a:lnTo>
                    <a:pt x="569421" y="0"/>
                  </a:lnTo>
                  <a:lnTo>
                    <a:pt x="572253" y="0"/>
                  </a:lnTo>
                  <a:lnTo>
                    <a:pt x="575087" y="0"/>
                  </a:lnTo>
                  <a:lnTo>
                    <a:pt x="577919" y="0"/>
                  </a:lnTo>
                  <a:lnTo>
                    <a:pt x="580753" y="0"/>
                  </a:lnTo>
                  <a:lnTo>
                    <a:pt x="583585" y="0"/>
                  </a:lnTo>
                  <a:lnTo>
                    <a:pt x="586419" y="0"/>
                  </a:lnTo>
                  <a:lnTo>
                    <a:pt x="589251" y="0"/>
                  </a:lnTo>
                  <a:lnTo>
                    <a:pt x="592084" y="0"/>
                  </a:lnTo>
                  <a:lnTo>
                    <a:pt x="594917" y="0"/>
                  </a:lnTo>
                  <a:lnTo>
                    <a:pt x="597750" y="0"/>
                  </a:lnTo>
                  <a:lnTo>
                    <a:pt x="600583" y="0"/>
                  </a:lnTo>
                  <a:lnTo>
                    <a:pt x="603416" y="0"/>
                  </a:lnTo>
                  <a:lnTo>
                    <a:pt x="606249" y="0"/>
                  </a:lnTo>
                  <a:lnTo>
                    <a:pt x="609082" y="0"/>
                  </a:lnTo>
                  <a:lnTo>
                    <a:pt x="611915" y="0"/>
                  </a:lnTo>
                  <a:lnTo>
                    <a:pt x="614747" y="0"/>
                  </a:lnTo>
                  <a:lnTo>
                    <a:pt x="617581" y="0"/>
                  </a:lnTo>
                  <a:lnTo>
                    <a:pt x="620413" y="0"/>
                  </a:lnTo>
                  <a:lnTo>
                    <a:pt x="623246" y="0"/>
                  </a:lnTo>
                  <a:lnTo>
                    <a:pt x="626079" y="0"/>
                  </a:lnTo>
                  <a:lnTo>
                    <a:pt x="628912" y="0"/>
                  </a:lnTo>
                  <a:lnTo>
                    <a:pt x="631745" y="0"/>
                  </a:lnTo>
                  <a:lnTo>
                    <a:pt x="634578" y="0"/>
                  </a:lnTo>
                  <a:lnTo>
                    <a:pt x="637411" y="0"/>
                  </a:lnTo>
                  <a:lnTo>
                    <a:pt x="640244" y="0"/>
                  </a:lnTo>
                  <a:lnTo>
                    <a:pt x="643077" y="0"/>
                  </a:lnTo>
                  <a:lnTo>
                    <a:pt x="645910" y="0"/>
                  </a:lnTo>
                  <a:lnTo>
                    <a:pt x="648742" y="0"/>
                  </a:lnTo>
                  <a:lnTo>
                    <a:pt x="651576" y="0"/>
                  </a:lnTo>
                  <a:lnTo>
                    <a:pt x="654408" y="0"/>
                  </a:lnTo>
                  <a:lnTo>
                    <a:pt x="657242" y="0"/>
                  </a:lnTo>
                  <a:lnTo>
                    <a:pt x="660074" y="0"/>
                  </a:lnTo>
                  <a:lnTo>
                    <a:pt x="662908" y="0"/>
                  </a:lnTo>
                  <a:lnTo>
                    <a:pt x="665740" y="0"/>
                  </a:lnTo>
                  <a:lnTo>
                    <a:pt x="668574" y="0"/>
                  </a:lnTo>
                  <a:lnTo>
                    <a:pt x="671406" y="0"/>
                  </a:lnTo>
                  <a:lnTo>
                    <a:pt x="674238" y="0"/>
                  </a:lnTo>
                  <a:lnTo>
                    <a:pt x="677072" y="0"/>
                  </a:lnTo>
                  <a:lnTo>
                    <a:pt x="679904" y="0"/>
                  </a:lnTo>
                  <a:lnTo>
                    <a:pt x="682738" y="0"/>
                  </a:lnTo>
                  <a:lnTo>
                    <a:pt x="685570" y="0"/>
                  </a:lnTo>
                  <a:lnTo>
                    <a:pt x="688404" y="0"/>
                  </a:lnTo>
                  <a:lnTo>
                    <a:pt x="691236" y="0"/>
                  </a:lnTo>
                  <a:lnTo>
                    <a:pt x="694070" y="0"/>
                  </a:lnTo>
                  <a:lnTo>
                    <a:pt x="696902" y="0"/>
                  </a:lnTo>
                  <a:lnTo>
                    <a:pt x="699736" y="0"/>
                  </a:lnTo>
                  <a:lnTo>
                    <a:pt x="702568" y="0"/>
                  </a:lnTo>
                  <a:lnTo>
                    <a:pt x="705402" y="0"/>
                  </a:lnTo>
                  <a:lnTo>
                    <a:pt x="708234" y="0"/>
                  </a:lnTo>
                  <a:lnTo>
                    <a:pt x="711068" y="0"/>
                  </a:lnTo>
                  <a:lnTo>
                    <a:pt x="713900" y="0"/>
                  </a:lnTo>
                  <a:lnTo>
                    <a:pt x="716734" y="0"/>
                  </a:lnTo>
                  <a:lnTo>
                    <a:pt x="719566" y="0"/>
                  </a:lnTo>
                  <a:lnTo>
                    <a:pt x="722400" y="0"/>
                  </a:lnTo>
                  <a:lnTo>
                    <a:pt x="725232" y="0"/>
                  </a:lnTo>
                  <a:lnTo>
                    <a:pt x="728066" y="0"/>
                  </a:lnTo>
                  <a:lnTo>
                    <a:pt x="730898" y="0"/>
                  </a:lnTo>
                  <a:lnTo>
                    <a:pt x="733732" y="0"/>
                  </a:lnTo>
                  <a:lnTo>
                    <a:pt x="736564" y="0"/>
                  </a:lnTo>
                  <a:lnTo>
                    <a:pt x="739396" y="0"/>
                  </a:lnTo>
                  <a:lnTo>
                    <a:pt x="742230" y="0"/>
                  </a:lnTo>
                  <a:lnTo>
                    <a:pt x="745062" y="0"/>
                  </a:lnTo>
                  <a:lnTo>
                    <a:pt x="747896" y="0"/>
                  </a:lnTo>
                  <a:lnTo>
                    <a:pt x="750728" y="0"/>
                  </a:lnTo>
                  <a:lnTo>
                    <a:pt x="753562" y="0"/>
                  </a:lnTo>
                  <a:lnTo>
                    <a:pt x="756394" y="0"/>
                  </a:lnTo>
                  <a:lnTo>
                    <a:pt x="759228" y="0"/>
                  </a:lnTo>
                  <a:lnTo>
                    <a:pt x="762060" y="0"/>
                  </a:lnTo>
                  <a:lnTo>
                    <a:pt x="764894" y="0"/>
                  </a:lnTo>
                  <a:lnTo>
                    <a:pt x="767726" y="0"/>
                  </a:lnTo>
                  <a:lnTo>
                    <a:pt x="770559" y="0"/>
                  </a:lnTo>
                  <a:lnTo>
                    <a:pt x="773392" y="0"/>
                  </a:lnTo>
                  <a:lnTo>
                    <a:pt x="776225" y="0"/>
                  </a:lnTo>
                  <a:lnTo>
                    <a:pt x="779058" y="0"/>
                  </a:lnTo>
                  <a:lnTo>
                    <a:pt x="781891" y="0"/>
                  </a:lnTo>
                  <a:lnTo>
                    <a:pt x="784724" y="0"/>
                  </a:lnTo>
                  <a:lnTo>
                    <a:pt x="787557" y="0"/>
                  </a:lnTo>
                  <a:lnTo>
                    <a:pt x="790390" y="0"/>
                  </a:lnTo>
                  <a:lnTo>
                    <a:pt x="793223" y="0"/>
                  </a:lnTo>
                  <a:lnTo>
                    <a:pt x="796055" y="0"/>
                  </a:lnTo>
                  <a:lnTo>
                    <a:pt x="798889" y="0"/>
                  </a:lnTo>
                  <a:lnTo>
                    <a:pt x="801721" y="0"/>
                  </a:lnTo>
                  <a:lnTo>
                    <a:pt x="804554" y="0"/>
                  </a:lnTo>
                  <a:lnTo>
                    <a:pt x="807387" y="0"/>
                  </a:lnTo>
                  <a:lnTo>
                    <a:pt x="810220" y="0"/>
                  </a:lnTo>
                  <a:lnTo>
                    <a:pt x="813053" y="0"/>
                  </a:lnTo>
                  <a:lnTo>
                    <a:pt x="815886" y="0"/>
                  </a:lnTo>
                  <a:lnTo>
                    <a:pt x="818719" y="0"/>
                  </a:lnTo>
                  <a:lnTo>
                    <a:pt x="821551" y="0"/>
                  </a:lnTo>
                  <a:lnTo>
                    <a:pt x="824385" y="0"/>
                  </a:lnTo>
                  <a:lnTo>
                    <a:pt x="827217" y="0"/>
                  </a:lnTo>
                  <a:lnTo>
                    <a:pt x="830051" y="0"/>
                  </a:lnTo>
                  <a:lnTo>
                    <a:pt x="832883" y="0"/>
                  </a:lnTo>
                  <a:lnTo>
                    <a:pt x="835717" y="0"/>
                  </a:lnTo>
                  <a:lnTo>
                    <a:pt x="838549" y="0"/>
                  </a:lnTo>
                  <a:lnTo>
                    <a:pt x="841383" y="0"/>
                  </a:lnTo>
                  <a:lnTo>
                    <a:pt x="844215" y="0"/>
                  </a:lnTo>
                  <a:lnTo>
                    <a:pt x="847049" y="0"/>
                  </a:lnTo>
                  <a:lnTo>
                    <a:pt x="849881" y="0"/>
                  </a:lnTo>
                  <a:lnTo>
                    <a:pt x="852715" y="0"/>
                  </a:lnTo>
                  <a:lnTo>
                    <a:pt x="855547" y="0"/>
                  </a:lnTo>
                  <a:lnTo>
                    <a:pt x="858381" y="0"/>
                  </a:lnTo>
                  <a:lnTo>
                    <a:pt x="861213" y="0"/>
                  </a:lnTo>
                  <a:lnTo>
                    <a:pt x="864045" y="0"/>
                  </a:lnTo>
                  <a:lnTo>
                    <a:pt x="866879" y="0"/>
                  </a:lnTo>
                  <a:lnTo>
                    <a:pt x="869711" y="0"/>
                  </a:lnTo>
                  <a:lnTo>
                    <a:pt x="872545" y="0"/>
                  </a:lnTo>
                  <a:lnTo>
                    <a:pt x="875377" y="0"/>
                  </a:lnTo>
                  <a:lnTo>
                    <a:pt x="878211" y="0"/>
                  </a:lnTo>
                  <a:lnTo>
                    <a:pt x="881043" y="0"/>
                  </a:lnTo>
                  <a:lnTo>
                    <a:pt x="883877" y="0"/>
                  </a:lnTo>
                  <a:lnTo>
                    <a:pt x="886709" y="0"/>
                  </a:lnTo>
                  <a:lnTo>
                    <a:pt x="889543" y="0"/>
                  </a:lnTo>
                  <a:lnTo>
                    <a:pt x="892375" y="0"/>
                  </a:lnTo>
                  <a:lnTo>
                    <a:pt x="895209" y="0"/>
                  </a:lnTo>
                  <a:lnTo>
                    <a:pt x="898041" y="0"/>
                  </a:lnTo>
                  <a:lnTo>
                    <a:pt x="900875" y="0"/>
                  </a:lnTo>
                  <a:lnTo>
                    <a:pt x="903707" y="0"/>
                  </a:lnTo>
                  <a:lnTo>
                    <a:pt x="906541" y="0"/>
                  </a:lnTo>
                  <a:lnTo>
                    <a:pt x="909373" y="0"/>
                  </a:lnTo>
                  <a:lnTo>
                    <a:pt x="912207" y="0"/>
                  </a:lnTo>
                  <a:lnTo>
                    <a:pt x="915039" y="0"/>
                  </a:lnTo>
                  <a:lnTo>
                    <a:pt x="917873" y="0"/>
                  </a:lnTo>
                  <a:lnTo>
                    <a:pt x="920705" y="0"/>
                  </a:lnTo>
                  <a:lnTo>
                    <a:pt x="923538" y="0"/>
                  </a:lnTo>
                  <a:lnTo>
                    <a:pt x="926371" y="0"/>
                  </a:lnTo>
                  <a:lnTo>
                    <a:pt x="929203" y="0"/>
                  </a:lnTo>
                  <a:lnTo>
                    <a:pt x="932037" y="0"/>
                  </a:lnTo>
                  <a:lnTo>
                    <a:pt x="934869" y="0"/>
                  </a:lnTo>
                  <a:lnTo>
                    <a:pt x="937703" y="0"/>
                  </a:lnTo>
                  <a:lnTo>
                    <a:pt x="940535" y="0"/>
                  </a:lnTo>
                  <a:lnTo>
                    <a:pt x="943369" y="0"/>
                  </a:lnTo>
                  <a:lnTo>
                    <a:pt x="946198" y="0"/>
                  </a:lnTo>
                  <a:lnTo>
                    <a:pt x="949039" y="0"/>
                  </a:lnTo>
                  <a:lnTo>
                    <a:pt x="951865" y="0"/>
                  </a:lnTo>
                  <a:lnTo>
                    <a:pt x="954706" y="0"/>
                  </a:lnTo>
                  <a:lnTo>
                    <a:pt x="957533" y="0"/>
                  </a:lnTo>
                  <a:lnTo>
                    <a:pt x="960359" y="0"/>
                  </a:lnTo>
                  <a:lnTo>
                    <a:pt x="963200" y="0"/>
                  </a:lnTo>
                  <a:lnTo>
                    <a:pt x="966026" y="0"/>
                  </a:lnTo>
                  <a:lnTo>
                    <a:pt x="968867" y="0"/>
                  </a:lnTo>
                  <a:lnTo>
                    <a:pt x="971694" y="0"/>
                  </a:lnTo>
                  <a:lnTo>
                    <a:pt x="974535" y="0"/>
                  </a:lnTo>
                  <a:lnTo>
                    <a:pt x="977361" y="0"/>
                  </a:lnTo>
                  <a:lnTo>
                    <a:pt x="980202" y="0"/>
                  </a:lnTo>
                  <a:lnTo>
                    <a:pt x="983029" y="0"/>
                  </a:lnTo>
                  <a:lnTo>
                    <a:pt x="985870" y="0"/>
                  </a:lnTo>
                  <a:lnTo>
                    <a:pt x="988696" y="0"/>
                  </a:lnTo>
                  <a:lnTo>
                    <a:pt x="991523" y="0"/>
                  </a:lnTo>
                  <a:lnTo>
                    <a:pt x="994363" y="0"/>
                  </a:lnTo>
                  <a:lnTo>
                    <a:pt x="997190" y="0"/>
                  </a:lnTo>
                  <a:lnTo>
                    <a:pt x="1000031" y="0"/>
                  </a:lnTo>
                  <a:lnTo>
                    <a:pt x="1002857" y="0"/>
                  </a:lnTo>
                  <a:lnTo>
                    <a:pt x="1005698" y="0"/>
                  </a:lnTo>
                  <a:lnTo>
                    <a:pt x="1008525" y="0"/>
                  </a:lnTo>
                  <a:lnTo>
                    <a:pt x="1011366" y="0"/>
                  </a:lnTo>
                  <a:lnTo>
                    <a:pt x="1014192" y="0"/>
                  </a:lnTo>
                  <a:lnTo>
                    <a:pt x="1017019" y="0"/>
                  </a:lnTo>
                  <a:lnTo>
                    <a:pt x="1019859" y="0"/>
                  </a:lnTo>
                  <a:lnTo>
                    <a:pt x="1022686" y="0"/>
                  </a:lnTo>
                  <a:lnTo>
                    <a:pt x="1025527" y="0"/>
                  </a:lnTo>
                  <a:lnTo>
                    <a:pt x="1028353" y="0"/>
                  </a:lnTo>
                  <a:lnTo>
                    <a:pt x="1031194" y="0"/>
                  </a:lnTo>
                  <a:lnTo>
                    <a:pt x="1034021" y="0"/>
                  </a:lnTo>
                  <a:lnTo>
                    <a:pt x="1036862" y="0"/>
                  </a:lnTo>
                  <a:lnTo>
                    <a:pt x="1039688" y="0"/>
                  </a:lnTo>
                  <a:lnTo>
                    <a:pt x="1042515" y="0"/>
                  </a:lnTo>
                  <a:lnTo>
                    <a:pt x="1045355" y="0"/>
                  </a:lnTo>
                  <a:lnTo>
                    <a:pt x="1048182" y="0"/>
                  </a:lnTo>
                  <a:lnTo>
                    <a:pt x="1051023" y="0"/>
                  </a:lnTo>
                  <a:lnTo>
                    <a:pt x="1053849" y="0"/>
                  </a:lnTo>
                  <a:lnTo>
                    <a:pt x="1056690" y="0"/>
                  </a:lnTo>
                  <a:lnTo>
                    <a:pt x="1059517" y="0"/>
                  </a:lnTo>
                  <a:lnTo>
                    <a:pt x="1062358" y="0"/>
                  </a:lnTo>
                  <a:lnTo>
                    <a:pt x="1065184" y="0"/>
                  </a:lnTo>
                  <a:lnTo>
                    <a:pt x="1068011" y="0"/>
                  </a:lnTo>
                  <a:lnTo>
                    <a:pt x="1070851" y="0"/>
                  </a:lnTo>
                  <a:lnTo>
                    <a:pt x="1073678" y="0"/>
                  </a:lnTo>
                  <a:lnTo>
                    <a:pt x="1076519" y="0"/>
                  </a:lnTo>
                  <a:lnTo>
                    <a:pt x="1079345" y="0"/>
                  </a:lnTo>
                  <a:lnTo>
                    <a:pt x="1082186" y="0"/>
                  </a:lnTo>
                  <a:lnTo>
                    <a:pt x="1085013" y="0"/>
                  </a:lnTo>
                  <a:lnTo>
                    <a:pt x="1087854" y="0"/>
                  </a:lnTo>
                  <a:lnTo>
                    <a:pt x="1090680" y="0"/>
                  </a:lnTo>
                  <a:lnTo>
                    <a:pt x="1093521" y="0"/>
                  </a:lnTo>
                  <a:lnTo>
                    <a:pt x="1096347" y="0"/>
                  </a:lnTo>
                  <a:lnTo>
                    <a:pt x="1099174" y="0"/>
                  </a:lnTo>
                  <a:lnTo>
                    <a:pt x="1102015" y="0"/>
                  </a:lnTo>
                  <a:lnTo>
                    <a:pt x="1104841" y="0"/>
                  </a:lnTo>
                  <a:lnTo>
                    <a:pt x="1107682" y="0"/>
                  </a:lnTo>
                  <a:lnTo>
                    <a:pt x="1110509" y="0"/>
                  </a:lnTo>
                  <a:lnTo>
                    <a:pt x="1113350" y="0"/>
                  </a:lnTo>
                  <a:lnTo>
                    <a:pt x="1116176" y="0"/>
                  </a:lnTo>
                  <a:lnTo>
                    <a:pt x="1119017" y="0"/>
                  </a:lnTo>
                  <a:lnTo>
                    <a:pt x="1121844" y="0"/>
                  </a:lnTo>
                  <a:lnTo>
                    <a:pt x="1124670" y="0"/>
                  </a:lnTo>
                  <a:lnTo>
                    <a:pt x="1127511" y="0"/>
                  </a:lnTo>
                  <a:lnTo>
                    <a:pt x="1130337" y="0"/>
                  </a:lnTo>
                  <a:lnTo>
                    <a:pt x="1133178" y="0"/>
                  </a:lnTo>
                  <a:lnTo>
                    <a:pt x="1136005" y="0"/>
                  </a:lnTo>
                  <a:lnTo>
                    <a:pt x="1138846" y="0"/>
                  </a:lnTo>
                  <a:lnTo>
                    <a:pt x="1141672" y="0"/>
                  </a:lnTo>
                  <a:lnTo>
                    <a:pt x="1144513" y="0"/>
                  </a:lnTo>
                  <a:lnTo>
                    <a:pt x="1147340" y="0"/>
                  </a:lnTo>
                  <a:lnTo>
                    <a:pt x="1150166" y="0"/>
                  </a:lnTo>
                  <a:lnTo>
                    <a:pt x="1153007" y="0"/>
                  </a:lnTo>
                  <a:lnTo>
                    <a:pt x="1155833" y="0"/>
                  </a:lnTo>
                  <a:lnTo>
                    <a:pt x="1158674" y="0"/>
                  </a:lnTo>
                  <a:lnTo>
                    <a:pt x="1161501" y="0"/>
                  </a:lnTo>
                  <a:lnTo>
                    <a:pt x="1164342" y="0"/>
                  </a:lnTo>
                  <a:lnTo>
                    <a:pt x="1167168" y="0"/>
                  </a:lnTo>
                  <a:lnTo>
                    <a:pt x="1170009" y="0"/>
                  </a:lnTo>
                  <a:lnTo>
                    <a:pt x="1172836" y="0"/>
                  </a:lnTo>
                  <a:lnTo>
                    <a:pt x="1175677" y="0"/>
                  </a:lnTo>
                  <a:lnTo>
                    <a:pt x="1178503" y="0"/>
                  </a:lnTo>
                  <a:lnTo>
                    <a:pt x="1181329" y="0"/>
                  </a:lnTo>
                  <a:lnTo>
                    <a:pt x="1184170" y="0"/>
                  </a:lnTo>
                  <a:lnTo>
                    <a:pt x="1186997" y="0"/>
                  </a:lnTo>
                  <a:lnTo>
                    <a:pt x="1189838" y="0"/>
                  </a:lnTo>
                  <a:lnTo>
                    <a:pt x="1192664" y="0"/>
                  </a:lnTo>
                  <a:lnTo>
                    <a:pt x="1195505" y="0"/>
                  </a:lnTo>
                  <a:lnTo>
                    <a:pt x="1198332" y="0"/>
                  </a:lnTo>
                  <a:lnTo>
                    <a:pt x="1201173" y="0"/>
                  </a:lnTo>
                  <a:lnTo>
                    <a:pt x="1203999" y="0"/>
                  </a:lnTo>
                  <a:lnTo>
                    <a:pt x="1206825" y="0"/>
                  </a:lnTo>
                  <a:lnTo>
                    <a:pt x="1209666" y="0"/>
                  </a:lnTo>
                  <a:lnTo>
                    <a:pt x="1212493" y="0"/>
                  </a:lnTo>
                  <a:lnTo>
                    <a:pt x="1215334" y="0"/>
                  </a:lnTo>
                  <a:lnTo>
                    <a:pt x="1218160" y="0"/>
                  </a:lnTo>
                  <a:lnTo>
                    <a:pt x="1221001" y="0"/>
                  </a:lnTo>
                  <a:lnTo>
                    <a:pt x="1223828" y="0"/>
                  </a:lnTo>
                  <a:lnTo>
                    <a:pt x="1226669" y="0"/>
                  </a:lnTo>
                  <a:lnTo>
                    <a:pt x="1229495" y="0"/>
                  </a:lnTo>
                  <a:lnTo>
                    <a:pt x="1232321" y="0"/>
                  </a:lnTo>
                  <a:lnTo>
                    <a:pt x="1235162" y="0"/>
                  </a:lnTo>
                  <a:lnTo>
                    <a:pt x="1237989" y="0"/>
                  </a:lnTo>
                  <a:lnTo>
                    <a:pt x="1240830" y="0"/>
                  </a:lnTo>
                  <a:lnTo>
                    <a:pt x="1243656" y="0"/>
                  </a:lnTo>
                  <a:lnTo>
                    <a:pt x="1246497" y="0"/>
                  </a:lnTo>
                  <a:lnTo>
                    <a:pt x="1249324" y="0"/>
                  </a:lnTo>
                  <a:lnTo>
                    <a:pt x="1252165" y="0"/>
                  </a:lnTo>
                  <a:lnTo>
                    <a:pt x="1254991" y="0"/>
                  </a:lnTo>
                  <a:lnTo>
                    <a:pt x="1257817" y="0"/>
                  </a:lnTo>
                  <a:lnTo>
                    <a:pt x="1260658" y="0"/>
                  </a:lnTo>
                  <a:lnTo>
                    <a:pt x="1263485" y="0"/>
                  </a:lnTo>
                  <a:lnTo>
                    <a:pt x="1266326" y="0"/>
                  </a:lnTo>
                  <a:lnTo>
                    <a:pt x="1269152" y="0"/>
                  </a:lnTo>
                  <a:lnTo>
                    <a:pt x="1271993" y="0"/>
                  </a:lnTo>
                  <a:lnTo>
                    <a:pt x="1274820" y="0"/>
                  </a:lnTo>
                  <a:lnTo>
                    <a:pt x="1277661" y="0"/>
                  </a:lnTo>
                  <a:lnTo>
                    <a:pt x="1280487" y="0"/>
                  </a:lnTo>
                  <a:lnTo>
                    <a:pt x="1283328" y="0"/>
                  </a:lnTo>
                  <a:lnTo>
                    <a:pt x="1286154" y="0"/>
                  </a:lnTo>
                  <a:lnTo>
                    <a:pt x="1288981" y="0"/>
                  </a:lnTo>
                  <a:lnTo>
                    <a:pt x="1291822" y="0"/>
                  </a:lnTo>
                  <a:lnTo>
                    <a:pt x="1294648" y="0"/>
                  </a:lnTo>
                  <a:lnTo>
                    <a:pt x="1297489" y="0"/>
                  </a:lnTo>
                  <a:lnTo>
                    <a:pt x="1300316" y="0"/>
                  </a:lnTo>
                  <a:lnTo>
                    <a:pt x="1303157" y="0"/>
                  </a:lnTo>
                  <a:lnTo>
                    <a:pt x="1305983" y="0"/>
                  </a:lnTo>
                  <a:lnTo>
                    <a:pt x="1308824" y="0"/>
                  </a:lnTo>
                  <a:lnTo>
                    <a:pt x="1311650" y="0"/>
                  </a:lnTo>
                  <a:lnTo>
                    <a:pt x="1314477" y="0"/>
                  </a:lnTo>
                  <a:lnTo>
                    <a:pt x="1317318" y="0"/>
                  </a:lnTo>
                  <a:lnTo>
                    <a:pt x="1320144" y="0"/>
                  </a:lnTo>
                  <a:lnTo>
                    <a:pt x="1322985" y="0"/>
                  </a:lnTo>
                  <a:lnTo>
                    <a:pt x="1325812" y="0"/>
                  </a:lnTo>
                  <a:lnTo>
                    <a:pt x="1328653" y="0"/>
                  </a:lnTo>
                  <a:lnTo>
                    <a:pt x="1331479" y="0"/>
                  </a:lnTo>
                  <a:lnTo>
                    <a:pt x="1334320" y="0"/>
                  </a:lnTo>
                  <a:lnTo>
                    <a:pt x="1337146" y="0"/>
                  </a:lnTo>
                  <a:lnTo>
                    <a:pt x="1339973" y="0"/>
                  </a:lnTo>
                  <a:lnTo>
                    <a:pt x="1342814" y="0"/>
                  </a:lnTo>
                  <a:lnTo>
                    <a:pt x="1345640" y="0"/>
                  </a:lnTo>
                  <a:lnTo>
                    <a:pt x="1348481" y="0"/>
                  </a:lnTo>
                  <a:lnTo>
                    <a:pt x="1351308" y="0"/>
                  </a:lnTo>
                  <a:lnTo>
                    <a:pt x="1354149" y="0"/>
                  </a:lnTo>
                  <a:lnTo>
                    <a:pt x="1356975" y="0"/>
                  </a:lnTo>
                  <a:lnTo>
                    <a:pt x="1359816" y="0"/>
                  </a:lnTo>
                  <a:lnTo>
                    <a:pt x="1362642" y="0"/>
                  </a:lnTo>
                  <a:lnTo>
                    <a:pt x="1365483" y="0"/>
                  </a:lnTo>
                  <a:lnTo>
                    <a:pt x="1368310" y="0"/>
                  </a:lnTo>
                  <a:lnTo>
                    <a:pt x="1371136" y="0"/>
                  </a:lnTo>
                  <a:lnTo>
                    <a:pt x="1373977" y="0"/>
                  </a:lnTo>
                  <a:lnTo>
                    <a:pt x="1376804" y="0"/>
                  </a:lnTo>
                  <a:lnTo>
                    <a:pt x="1379645" y="0"/>
                  </a:lnTo>
                  <a:lnTo>
                    <a:pt x="1382471" y="0"/>
                  </a:lnTo>
                  <a:lnTo>
                    <a:pt x="1385312" y="0"/>
                  </a:lnTo>
                  <a:lnTo>
                    <a:pt x="1388138" y="0"/>
                  </a:lnTo>
                  <a:lnTo>
                    <a:pt x="1390979" y="0"/>
                  </a:lnTo>
                  <a:lnTo>
                    <a:pt x="1393806" y="0"/>
                  </a:lnTo>
                  <a:lnTo>
                    <a:pt x="1396632" y="0"/>
                  </a:lnTo>
                  <a:lnTo>
                    <a:pt x="1399473" y="0"/>
                  </a:lnTo>
                  <a:lnTo>
                    <a:pt x="1402300" y="0"/>
                  </a:lnTo>
                  <a:lnTo>
                    <a:pt x="1405141" y="0"/>
                  </a:lnTo>
                  <a:lnTo>
                    <a:pt x="1407967" y="0"/>
                  </a:lnTo>
                  <a:lnTo>
                    <a:pt x="1410808" y="0"/>
                  </a:lnTo>
                  <a:lnTo>
                    <a:pt x="1413634" y="0"/>
                  </a:lnTo>
                  <a:lnTo>
                    <a:pt x="1416475" y="0"/>
                  </a:lnTo>
                  <a:lnTo>
                    <a:pt x="1419302" y="0"/>
                  </a:lnTo>
                  <a:lnTo>
                    <a:pt x="1422128" y="0"/>
                  </a:lnTo>
                  <a:lnTo>
                    <a:pt x="1424969" y="0"/>
                  </a:lnTo>
                  <a:lnTo>
                    <a:pt x="1427796" y="0"/>
                  </a:lnTo>
                  <a:lnTo>
                    <a:pt x="1430637" y="0"/>
                  </a:lnTo>
                  <a:lnTo>
                    <a:pt x="1433463" y="0"/>
                  </a:lnTo>
                  <a:lnTo>
                    <a:pt x="1436304" y="0"/>
                  </a:lnTo>
                  <a:lnTo>
                    <a:pt x="1439131" y="0"/>
                  </a:lnTo>
                  <a:lnTo>
                    <a:pt x="1441971" y="0"/>
                  </a:lnTo>
                  <a:lnTo>
                    <a:pt x="1444798" y="0"/>
                  </a:lnTo>
                  <a:lnTo>
                    <a:pt x="1447624" y="0"/>
                  </a:lnTo>
                  <a:lnTo>
                    <a:pt x="1450465" y="0"/>
                  </a:lnTo>
                  <a:lnTo>
                    <a:pt x="1453292" y="0"/>
                  </a:lnTo>
                  <a:lnTo>
                    <a:pt x="1456133" y="0"/>
                  </a:lnTo>
                  <a:lnTo>
                    <a:pt x="1458959" y="0"/>
                  </a:lnTo>
                  <a:lnTo>
                    <a:pt x="1461800" y="0"/>
                  </a:lnTo>
                  <a:lnTo>
                    <a:pt x="1464627" y="0"/>
                  </a:lnTo>
                  <a:lnTo>
                    <a:pt x="1467467" y="0"/>
                  </a:lnTo>
                  <a:lnTo>
                    <a:pt x="1470294" y="0"/>
                  </a:lnTo>
                  <a:lnTo>
                    <a:pt x="1473135" y="0"/>
                  </a:lnTo>
                  <a:lnTo>
                    <a:pt x="1475961" y="0"/>
                  </a:lnTo>
                  <a:lnTo>
                    <a:pt x="1478788" y="0"/>
                  </a:lnTo>
                  <a:lnTo>
                    <a:pt x="1481629" y="0"/>
                  </a:lnTo>
                  <a:lnTo>
                    <a:pt x="1484455" y="0"/>
                  </a:lnTo>
                  <a:lnTo>
                    <a:pt x="1487296" y="0"/>
                  </a:lnTo>
                  <a:lnTo>
                    <a:pt x="1490123" y="0"/>
                  </a:lnTo>
                  <a:lnTo>
                    <a:pt x="1492963" y="0"/>
                  </a:lnTo>
                  <a:lnTo>
                    <a:pt x="1495790" y="0"/>
                  </a:lnTo>
                  <a:lnTo>
                    <a:pt x="1498631" y="0"/>
                  </a:lnTo>
                  <a:lnTo>
                    <a:pt x="1501457" y="0"/>
                  </a:lnTo>
                  <a:lnTo>
                    <a:pt x="1504284" y="0"/>
                  </a:lnTo>
                  <a:lnTo>
                    <a:pt x="1507125" y="0"/>
                  </a:lnTo>
                  <a:lnTo>
                    <a:pt x="1509951" y="0"/>
                  </a:lnTo>
                  <a:lnTo>
                    <a:pt x="1512792" y="0"/>
                  </a:lnTo>
                  <a:lnTo>
                    <a:pt x="1515619" y="0"/>
                  </a:lnTo>
                  <a:lnTo>
                    <a:pt x="1518459" y="0"/>
                  </a:lnTo>
                  <a:lnTo>
                    <a:pt x="1521286" y="0"/>
                  </a:lnTo>
                  <a:lnTo>
                    <a:pt x="1524127" y="0"/>
                  </a:lnTo>
                  <a:lnTo>
                    <a:pt x="1526953" y="0"/>
                  </a:lnTo>
                  <a:lnTo>
                    <a:pt x="1529780" y="0"/>
                  </a:lnTo>
                  <a:lnTo>
                    <a:pt x="1532621" y="0"/>
                  </a:lnTo>
                  <a:lnTo>
                    <a:pt x="1535447" y="0"/>
                  </a:lnTo>
                  <a:lnTo>
                    <a:pt x="1538288" y="0"/>
                  </a:lnTo>
                  <a:lnTo>
                    <a:pt x="1541115" y="0"/>
                  </a:lnTo>
                  <a:lnTo>
                    <a:pt x="1543955" y="0"/>
                  </a:lnTo>
                  <a:lnTo>
                    <a:pt x="1546782" y="0"/>
                  </a:lnTo>
                  <a:lnTo>
                    <a:pt x="1549623" y="0"/>
                  </a:lnTo>
                  <a:lnTo>
                    <a:pt x="1552449" y="0"/>
                  </a:lnTo>
                  <a:lnTo>
                    <a:pt x="1555290" y="0"/>
                  </a:lnTo>
                  <a:lnTo>
                    <a:pt x="1558117" y="0"/>
                  </a:lnTo>
                  <a:lnTo>
                    <a:pt x="1560943" y="0"/>
                  </a:lnTo>
                  <a:lnTo>
                    <a:pt x="1563784" y="0"/>
                  </a:lnTo>
                  <a:lnTo>
                    <a:pt x="1566611" y="0"/>
                  </a:lnTo>
                  <a:lnTo>
                    <a:pt x="1569451" y="0"/>
                  </a:lnTo>
                  <a:lnTo>
                    <a:pt x="1572278" y="0"/>
                  </a:lnTo>
                  <a:lnTo>
                    <a:pt x="1575119" y="0"/>
                  </a:lnTo>
                  <a:lnTo>
                    <a:pt x="1577945" y="0"/>
                  </a:lnTo>
                  <a:lnTo>
                    <a:pt x="1580786" y="0"/>
                  </a:lnTo>
                  <a:lnTo>
                    <a:pt x="1583613" y="0"/>
                  </a:lnTo>
                  <a:lnTo>
                    <a:pt x="1586439" y="0"/>
                  </a:lnTo>
                  <a:lnTo>
                    <a:pt x="1589280" y="0"/>
                  </a:lnTo>
                  <a:lnTo>
                    <a:pt x="1592107" y="0"/>
                  </a:lnTo>
                  <a:lnTo>
                    <a:pt x="1594947" y="0"/>
                  </a:lnTo>
                  <a:lnTo>
                    <a:pt x="1597774" y="0"/>
                  </a:lnTo>
                  <a:lnTo>
                    <a:pt x="1600615" y="0"/>
                  </a:lnTo>
                  <a:lnTo>
                    <a:pt x="1603441" y="0"/>
                  </a:lnTo>
                  <a:lnTo>
                    <a:pt x="1606282" y="0"/>
                  </a:lnTo>
                  <a:lnTo>
                    <a:pt x="1609109" y="0"/>
                  </a:lnTo>
                  <a:lnTo>
                    <a:pt x="1611935" y="0"/>
                  </a:lnTo>
                  <a:lnTo>
                    <a:pt x="1614776" y="0"/>
                  </a:lnTo>
                  <a:lnTo>
                    <a:pt x="1617603" y="0"/>
                  </a:lnTo>
                  <a:lnTo>
                    <a:pt x="1620444" y="0"/>
                  </a:lnTo>
                  <a:lnTo>
                    <a:pt x="1623270" y="0"/>
                  </a:lnTo>
                  <a:lnTo>
                    <a:pt x="1626111" y="0"/>
                  </a:lnTo>
                  <a:lnTo>
                    <a:pt x="1628937" y="0"/>
                  </a:lnTo>
                  <a:lnTo>
                    <a:pt x="1631778" y="0"/>
                  </a:lnTo>
                  <a:lnTo>
                    <a:pt x="1634605" y="0"/>
                  </a:lnTo>
                  <a:lnTo>
                    <a:pt x="1637431" y="0"/>
                  </a:lnTo>
                  <a:lnTo>
                    <a:pt x="1640272" y="0"/>
                  </a:lnTo>
                  <a:lnTo>
                    <a:pt x="1643099" y="0"/>
                  </a:lnTo>
                  <a:lnTo>
                    <a:pt x="1645940" y="0"/>
                  </a:lnTo>
                  <a:lnTo>
                    <a:pt x="1648766" y="0"/>
                  </a:lnTo>
                  <a:lnTo>
                    <a:pt x="1651607" y="0"/>
                  </a:lnTo>
                  <a:lnTo>
                    <a:pt x="1654433" y="0"/>
                  </a:lnTo>
                  <a:lnTo>
                    <a:pt x="1657274" y="0"/>
                  </a:lnTo>
                  <a:lnTo>
                    <a:pt x="1660101" y="0"/>
                  </a:lnTo>
                  <a:lnTo>
                    <a:pt x="1662942" y="0"/>
                  </a:lnTo>
                  <a:lnTo>
                    <a:pt x="1665768" y="0"/>
                  </a:lnTo>
                  <a:lnTo>
                    <a:pt x="1668595" y="0"/>
                  </a:lnTo>
                  <a:lnTo>
                    <a:pt x="1671436" y="0"/>
                  </a:lnTo>
                  <a:lnTo>
                    <a:pt x="1674262" y="0"/>
                  </a:lnTo>
                  <a:lnTo>
                    <a:pt x="1677103" y="0"/>
                  </a:lnTo>
                  <a:lnTo>
                    <a:pt x="1679929" y="0"/>
                  </a:lnTo>
                  <a:lnTo>
                    <a:pt x="1682770" y="0"/>
                  </a:lnTo>
                  <a:lnTo>
                    <a:pt x="1685597" y="0"/>
                  </a:lnTo>
                  <a:lnTo>
                    <a:pt x="1688438" y="0"/>
                  </a:lnTo>
                  <a:lnTo>
                    <a:pt x="1691264" y="0"/>
                  </a:lnTo>
                  <a:lnTo>
                    <a:pt x="1694091" y="0"/>
                  </a:lnTo>
                  <a:lnTo>
                    <a:pt x="1696932" y="0"/>
                  </a:lnTo>
                  <a:lnTo>
                    <a:pt x="1699758" y="0"/>
                  </a:lnTo>
                  <a:lnTo>
                    <a:pt x="1702599" y="0"/>
                  </a:lnTo>
                  <a:lnTo>
                    <a:pt x="1705425" y="0"/>
                  </a:lnTo>
                  <a:lnTo>
                    <a:pt x="1708266" y="0"/>
                  </a:lnTo>
                  <a:lnTo>
                    <a:pt x="1711093" y="0"/>
                  </a:lnTo>
                  <a:lnTo>
                    <a:pt x="1713934" y="0"/>
                  </a:lnTo>
                  <a:lnTo>
                    <a:pt x="1716760" y="0"/>
                  </a:lnTo>
                  <a:lnTo>
                    <a:pt x="1719587" y="0"/>
                  </a:lnTo>
                  <a:lnTo>
                    <a:pt x="1722428" y="0"/>
                  </a:lnTo>
                  <a:lnTo>
                    <a:pt x="1725254" y="0"/>
                  </a:lnTo>
                  <a:lnTo>
                    <a:pt x="1728095" y="0"/>
                  </a:lnTo>
                  <a:lnTo>
                    <a:pt x="1730921" y="0"/>
                  </a:lnTo>
                  <a:lnTo>
                    <a:pt x="1733762" y="0"/>
                  </a:lnTo>
                  <a:lnTo>
                    <a:pt x="1736589" y="0"/>
                  </a:lnTo>
                  <a:lnTo>
                    <a:pt x="1739430" y="0"/>
                  </a:lnTo>
                  <a:lnTo>
                    <a:pt x="1742256" y="0"/>
                  </a:lnTo>
                  <a:lnTo>
                    <a:pt x="1745097" y="0"/>
                  </a:lnTo>
                  <a:lnTo>
                    <a:pt x="1747924" y="0"/>
                  </a:lnTo>
                  <a:lnTo>
                    <a:pt x="1750750" y="0"/>
                  </a:lnTo>
                  <a:lnTo>
                    <a:pt x="1753591" y="0"/>
                  </a:lnTo>
                  <a:lnTo>
                    <a:pt x="1756417" y="0"/>
                  </a:lnTo>
                  <a:lnTo>
                    <a:pt x="1759258" y="0"/>
                  </a:lnTo>
                  <a:lnTo>
                    <a:pt x="1762085" y="0"/>
                  </a:lnTo>
                  <a:lnTo>
                    <a:pt x="1764926" y="0"/>
                  </a:lnTo>
                  <a:lnTo>
                    <a:pt x="1767752" y="0"/>
                  </a:lnTo>
                  <a:lnTo>
                    <a:pt x="1770593" y="0"/>
                  </a:lnTo>
                  <a:lnTo>
                    <a:pt x="1773420" y="0"/>
                  </a:lnTo>
                  <a:lnTo>
                    <a:pt x="1776246" y="0"/>
                  </a:lnTo>
                  <a:lnTo>
                    <a:pt x="1779087" y="0"/>
                  </a:lnTo>
                  <a:lnTo>
                    <a:pt x="1781914" y="0"/>
                  </a:lnTo>
                  <a:lnTo>
                    <a:pt x="1784754" y="0"/>
                  </a:lnTo>
                  <a:lnTo>
                    <a:pt x="1787581" y="0"/>
                  </a:lnTo>
                  <a:lnTo>
                    <a:pt x="1790422" y="0"/>
                  </a:lnTo>
                  <a:lnTo>
                    <a:pt x="1793248" y="0"/>
                  </a:lnTo>
                  <a:lnTo>
                    <a:pt x="1796089" y="0"/>
                  </a:lnTo>
                  <a:lnTo>
                    <a:pt x="1798916" y="0"/>
                  </a:lnTo>
                  <a:lnTo>
                    <a:pt x="1801742" y="0"/>
                  </a:lnTo>
                  <a:lnTo>
                    <a:pt x="1804583" y="0"/>
                  </a:lnTo>
                  <a:lnTo>
                    <a:pt x="1807410" y="0"/>
                  </a:lnTo>
                  <a:lnTo>
                    <a:pt x="1810250" y="0"/>
                  </a:lnTo>
                  <a:lnTo>
                    <a:pt x="1813077" y="0"/>
                  </a:lnTo>
                  <a:lnTo>
                    <a:pt x="1815918" y="0"/>
                  </a:lnTo>
                  <a:lnTo>
                    <a:pt x="1818744" y="0"/>
                  </a:lnTo>
                  <a:lnTo>
                    <a:pt x="1821585" y="0"/>
                  </a:lnTo>
                  <a:lnTo>
                    <a:pt x="1824412" y="0"/>
                  </a:lnTo>
                  <a:lnTo>
                    <a:pt x="1827238" y="0"/>
                  </a:lnTo>
                  <a:lnTo>
                    <a:pt x="1830079" y="0"/>
                  </a:lnTo>
                  <a:lnTo>
                    <a:pt x="1832906" y="0"/>
                  </a:lnTo>
                  <a:lnTo>
                    <a:pt x="1835746" y="0"/>
                  </a:lnTo>
                  <a:lnTo>
                    <a:pt x="1838573" y="0"/>
                  </a:lnTo>
                  <a:lnTo>
                    <a:pt x="1841414" y="0"/>
                  </a:lnTo>
                  <a:lnTo>
                    <a:pt x="1844240" y="0"/>
                  </a:lnTo>
                  <a:lnTo>
                    <a:pt x="1847081" y="0"/>
                  </a:lnTo>
                  <a:lnTo>
                    <a:pt x="1849908" y="0"/>
                  </a:lnTo>
                  <a:lnTo>
                    <a:pt x="1852749" y="0"/>
                  </a:lnTo>
                  <a:lnTo>
                    <a:pt x="1855575" y="0"/>
                  </a:lnTo>
                  <a:lnTo>
                    <a:pt x="1858402" y="0"/>
                  </a:lnTo>
                  <a:lnTo>
                    <a:pt x="1861242" y="0"/>
                  </a:lnTo>
                  <a:lnTo>
                    <a:pt x="1864069" y="0"/>
                  </a:lnTo>
                  <a:lnTo>
                    <a:pt x="1866910" y="0"/>
                  </a:lnTo>
                  <a:lnTo>
                    <a:pt x="1869736" y="0"/>
                  </a:lnTo>
                  <a:lnTo>
                    <a:pt x="1872577" y="0"/>
                  </a:lnTo>
                  <a:lnTo>
                    <a:pt x="1875404" y="0"/>
                  </a:lnTo>
                  <a:lnTo>
                    <a:pt x="1878245" y="0"/>
                  </a:lnTo>
                  <a:lnTo>
                    <a:pt x="1881071" y="0"/>
                  </a:lnTo>
                  <a:lnTo>
                    <a:pt x="1883898" y="0"/>
                  </a:lnTo>
                  <a:lnTo>
                    <a:pt x="1886738" y="0"/>
                  </a:lnTo>
                  <a:lnTo>
                    <a:pt x="1889565" y="0"/>
                  </a:lnTo>
                  <a:lnTo>
                    <a:pt x="1892406" y="0"/>
                  </a:lnTo>
                  <a:lnTo>
                    <a:pt x="1895232" y="0"/>
                  </a:lnTo>
                  <a:lnTo>
                    <a:pt x="1898073" y="0"/>
                  </a:lnTo>
                  <a:lnTo>
                    <a:pt x="1900900" y="0"/>
                  </a:lnTo>
                  <a:lnTo>
                    <a:pt x="1903741" y="0"/>
                  </a:lnTo>
                  <a:lnTo>
                    <a:pt x="1906567" y="0"/>
                  </a:lnTo>
                  <a:lnTo>
                    <a:pt x="1909394" y="0"/>
                  </a:lnTo>
                  <a:lnTo>
                    <a:pt x="1912234" y="0"/>
                  </a:lnTo>
                  <a:lnTo>
                    <a:pt x="1915061" y="0"/>
                  </a:lnTo>
                  <a:lnTo>
                    <a:pt x="1917902" y="0"/>
                  </a:lnTo>
                  <a:lnTo>
                    <a:pt x="1920728" y="0"/>
                  </a:lnTo>
                  <a:lnTo>
                    <a:pt x="1923569" y="0"/>
                  </a:lnTo>
                  <a:lnTo>
                    <a:pt x="1926396" y="0"/>
                  </a:lnTo>
                  <a:lnTo>
                    <a:pt x="1929237" y="0"/>
                  </a:lnTo>
                  <a:lnTo>
                    <a:pt x="1932063" y="0"/>
                  </a:lnTo>
                  <a:lnTo>
                    <a:pt x="1934904" y="0"/>
                  </a:lnTo>
                  <a:lnTo>
                    <a:pt x="1937730" y="0"/>
                  </a:lnTo>
                  <a:lnTo>
                    <a:pt x="1940557" y="0"/>
                  </a:lnTo>
                  <a:lnTo>
                    <a:pt x="1943398" y="0"/>
                  </a:lnTo>
                  <a:lnTo>
                    <a:pt x="1946224" y="0"/>
                  </a:lnTo>
                  <a:lnTo>
                    <a:pt x="1949065" y="0"/>
                  </a:lnTo>
                  <a:lnTo>
                    <a:pt x="1951892" y="0"/>
                  </a:lnTo>
                  <a:lnTo>
                    <a:pt x="1954733" y="0"/>
                  </a:lnTo>
                  <a:lnTo>
                    <a:pt x="1957559" y="0"/>
                  </a:lnTo>
                  <a:lnTo>
                    <a:pt x="1960400" y="0"/>
                  </a:lnTo>
                  <a:lnTo>
                    <a:pt x="1963227" y="0"/>
                  </a:lnTo>
                  <a:lnTo>
                    <a:pt x="1966053" y="0"/>
                  </a:lnTo>
                  <a:lnTo>
                    <a:pt x="1968894" y="0"/>
                  </a:lnTo>
                  <a:lnTo>
                    <a:pt x="1971720" y="0"/>
                  </a:lnTo>
                  <a:lnTo>
                    <a:pt x="1974561" y="0"/>
                  </a:lnTo>
                  <a:lnTo>
                    <a:pt x="1977388" y="0"/>
                  </a:lnTo>
                  <a:lnTo>
                    <a:pt x="1980229" y="0"/>
                  </a:lnTo>
                  <a:lnTo>
                    <a:pt x="1983055" y="0"/>
                  </a:lnTo>
                  <a:lnTo>
                    <a:pt x="1985896" y="0"/>
                  </a:lnTo>
                  <a:lnTo>
                    <a:pt x="1988723" y="0"/>
                  </a:lnTo>
                  <a:lnTo>
                    <a:pt x="1991549" y="0"/>
                  </a:lnTo>
                  <a:lnTo>
                    <a:pt x="1994390" y="0"/>
                  </a:lnTo>
                  <a:lnTo>
                    <a:pt x="1997216" y="0"/>
                  </a:lnTo>
                  <a:lnTo>
                    <a:pt x="2000057" y="0"/>
                  </a:lnTo>
                  <a:lnTo>
                    <a:pt x="2002884" y="0"/>
                  </a:lnTo>
                  <a:lnTo>
                    <a:pt x="2005725" y="0"/>
                  </a:lnTo>
                  <a:lnTo>
                    <a:pt x="2008551" y="0"/>
                  </a:lnTo>
                  <a:lnTo>
                    <a:pt x="2011392" y="0"/>
                  </a:lnTo>
                  <a:lnTo>
                    <a:pt x="2014219" y="0"/>
                  </a:lnTo>
                  <a:lnTo>
                    <a:pt x="2017045" y="0"/>
                  </a:lnTo>
                  <a:lnTo>
                    <a:pt x="2019886" y="0"/>
                  </a:lnTo>
                  <a:lnTo>
                    <a:pt x="2022712" y="0"/>
                  </a:lnTo>
                  <a:lnTo>
                    <a:pt x="2025553" y="0"/>
                  </a:lnTo>
                  <a:lnTo>
                    <a:pt x="2028380" y="0"/>
                  </a:lnTo>
                  <a:lnTo>
                    <a:pt x="2031221" y="0"/>
                  </a:lnTo>
                  <a:lnTo>
                    <a:pt x="2034047" y="0"/>
                  </a:lnTo>
                  <a:lnTo>
                    <a:pt x="2036888" y="0"/>
                  </a:lnTo>
                  <a:lnTo>
                    <a:pt x="2039715" y="0"/>
                  </a:lnTo>
                  <a:lnTo>
                    <a:pt x="2042556" y="0"/>
                  </a:lnTo>
                  <a:lnTo>
                    <a:pt x="2045382" y="0"/>
                  </a:lnTo>
                  <a:lnTo>
                    <a:pt x="2048208" y="0"/>
                  </a:lnTo>
                  <a:lnTo>
                    <a:pt x="2051049" y="0"/>
                  </a:lnTo>
                  <a:lnTo>
                    <a:pt x="2053876" y="0"/>
                  </a:lnTo>
                  <a:lnTo>
                    <a:pt x="2056717" y="0"/>
                  </a:lnTo>
                  <a:lnTo>
                    <a:pt x="2059543" y="0"/>
                  </a:lnTo>
                  <a:lnTo>
                    <a:pt x="2062384" y="0"/>
                  </a:lnTo>
                  <a:lnTo>
                    <a:pt x="2065211" y="0"/>
                  </a:lnTo>
                  <a:lnTo>
                    <a:pt x="2068052" y="0"/>
                  </a:lnTo>
                  <a:lnTo>
                    <a:pt x="2070878" y="0"/>
                  </a:lnTo>
                  <a:lnTo>
                    <a:pt x="2073704" y="0"/>
                  </a:lnTo>
                  <a:lnTo>
                    <a:pt x="2076545" y="0"/>
                  </a:lnTo>
                  <a:lnTo>
                    <a:pt x="2079372" y="0"/>
                  </a:lnTo>
                  <a:lnTo>
                    <a:pt x="2082213" y="0"/>
                  </a:lnTo>
                  <a:lnTo>
                    <a:pt x="2085039" y="0"/>
                  </a:lnTo>
                  <a:lnTo>
                    <a:pt x="2087880" y="0"/>
                  </a:lnTo>
                  <a:lnTo>
                    <a:pt x="2090707" y="0"/>
                  </a:lnTo>
                  <a:lnTo>
                    <a:pt x="2093548" y="0"/>
                  </a:lnTo>
                  <a:lnTo>
                    <a:pt x="2096374" y="0"/>
                  </a:lnTo>
                  <a:lnTo>
                    <a:pt x="2099201" y="0"/>
                  </a:lnTo>
                  <a:lnTo>
                    <a:pt x="2102041" y="0"/>
                  </a:lnTo>
                  <a:lnTo>
                    <a:pt x="2104868" y="0"/>
                  </a:lnTo>
                  <a:lnTo>
                    <a:pt x="2107709" y="0"/>
                  </a:lnTo>
                  <a:lnTo>
                    <a:pt x="2110535" y="0"/>
                  </a:lnTo>
                  <a:lnTo>
                    <a:pt x="2113376" y="0"/>
                  </a:lnTo>
                  <a:lnTo>
                    <a:pt x="2116203" y="0"/>
                  </a:lnTo>
                  <a:lnTo>
                    <a:pt x="2119044" y="0"/>
                  </a:lnTo>
                  <a:lnTo>
                    <a:pt x="2121870" y="0"/>
                  </a:lnTo>
                  <a:lnTo>
                    <a:pt x="2124711" y="0"/>
                  </a:lnTo>
                  <a:lnTo>
                    <a:pt x="2127537" y="0"/>
                  </a:lnTo>
                  <a:lnTo>
                    <a:pt x="2130364" y="0"/>
                  </a:lnTo>
                  <a:lnTo>
                    <a:pt x="2133205" y="0"/>
                  </a:lnTo>
                  <a:lnTo>
                    <a:pt x="2136031" y="0"/>
                  </a:lnTo>
                  <a:lnTo>
                    <a:pt x="2138872" y="0"/>
                  </a:lnTo>
                  <a:lnTo>
                    <a:pt x="2141699" y="0"/>
                  </a:lnTo>
                  <a:lnTo>
                    <a:pt x="2144540" y="0"/>
                  </a:lnTo>
                  <a:lnTo>
                    <a:pt x="2147366" y="0"/>
                  </a:lnTo>
                  <a:lnTo>
                    <a:pt x="2150207" y="0"/>
                  </a:lnTo>
                  <a:lnTo>
                    <a:pt x="2153033" y="0"/>
                  </a:lnTo>
                  <a:lnTo>
                    <a:pt x="2155860" y="0"/>
                  </a:lnTo>
                  <a:lnTo>
                    <a:pt x="2158701" y="0"/>
                  </a:lnTo>
                  <a:lnTo>
                    <a:pt x="2161527" y="0"/>
                  </a:lnTo>
                  <a:lnTo>
                    <a:pt x="2164368" y="0"/>
                  </a:lnTo>
                  <a:lnTo>
                    <a:pt x="2167195" y="0"/>
                  </a:lnTo>
                  <a:lnTo>
                    <a:pt x="2170036" y="0"/>
                  </a:lnTo>
                  <a:lnTo>
                    <a:pt x="2172862" y="0"/>
                  </a:lnTo>
                  <a:lnTo>
                    <a:pt x="2175703" y="0"/>
                  </a:lnTo>
                  <a:lnTo>
                    <a:pt x="2178530" y="0"/>
                  </a:lnTo>
                  <a:lnTo>
                    <a:pt x="2181356" y="0"/>
                  </a:lnTo>
                  <a:lnTo>
                    <a:pt x="2184197" y="0"/>
                  </a:lnTo>
                  <a:lnTo>
                    <a:pt x="2187023" y="0"/>
                  </a:lnTo>
                  <a:lnTo>
                    <a:pt x="2189864" y="0"/>
                  </a:lnTo>
                  <a:lnTo>
                    <a:pt x="2192691" y="0"/>
                  </a:lnTo>
                  <a:lnTo>
                    <a:pt x="2195532" y="0"/>
                  </a:lnTo>
                  <a:lnTo>
                    <a:pt x="2198358" y="0"/>
                  </a:lnTo>
                  <a:lnTo>
                    <a:pt x="2201199" y="0"/>
                  </a:lnTo>
                  <a:lnTo>
                    <a:pt x="2204026" y="0"/>
                  </a:lnTo>
                  <a:lnTo>
                    <a:pt x="2206852" y="0"/>
                  </a:lnTo>
                  <a:lnTo>
                    <a:pt x="2209693" y="0"/>
                  </a:lnTo>
                  <a:lnTo>
                    <a:pt x="2212519" y="0"/>
                  </a:lnTo>
                  <a:lnTo>
                    <a:pt x="2215360" y="0"/>
                  </a:lnTo>
                  <a:lnTo>
                    <a:pt x="2218187" y="0"/>
                  </a:lnTo>
                  <a:lnTo>
                    <a:pt x="2221028" y="0"/>
                  </a:lnTo>
                  <a:lnTo>
                    <a:pt x="2223854" y="0"/>
                  </a:lnTo>
                  <a:lnTo>
                    <a:pt x="2226695" y="0"/>
                  </a:lnTo>
                  <a:lnTo>
                    <a:pt x="2229522" y="0"/>
                  </a:lnTo>
                  <a:lnTo>
                    <a:pt x="2232362" y="0"/>
                  </a:lnTo>
                  <a:lnTo>
                    <a:pt x="2235189" y="0"/>
                  </a:lnTo>
                  <a:lnTo>
                    <a:pt x="2238015" y="0"/>
                  </a:lnTo>
                  <a:lnTo>
                    <a:pt x="2240856" y="0"/>
                  </a:lnTo>
                  <a:lnTo>
                    <a:pt x="2243683" y="0"/>
                  </a:lnTo>
                  <a:lnTo>
                    <a:pt x="2246524" y="0"/>
                  </a:lnTo>
                  <a:lnTo>
                    <a:pt x="2249350" y="0"/>
                  </a:lnTo>
                  <a:lnTo>
                    <a:pt x="2252191" y="0"/>
                  </a:lnTo>
                  <a:lnTo>
                    <a:pt x="2255018" y="0"/>
                  </a:lnTo>
                  <a:lnTo>
                    <a:pt x="2257858" y="0"/>
                  </a:lnTo>
                  <a:lnTo>
                    <a:pt x="2260685" y="0"/>
                  </a:lnTo>
                  <a:lnTo>
                    <a:pt x="2263511" y="0"/>
                  </a:lnTo>
                  <a:lnTo>
                    <a:pt x="2266352" y="0"/>
                  </a:lnTo>
                  <a:lnTo>
                    <a:pt x="2269179" y="0"/>
                  </a:lnTo>
                  <a:lnTo>
                    <a:pt x="2272020" y="0"/>
                  </a:lnTo>
                  <a:lnTo>
                    <a:pt x="2274846" y="0"/>
                  </a:lnTo>
                  <a:lnTo>
                    <a:pt x="2277687" y="0"/>
                  </a:lnTo>
                  <a:lnTo>
                    <a:pt x="2280514" y="0"/>
                  </a:lnTo>
                  <a:lnTo>
                    <a:pt x="2283354" y="0"/>
                  </a:lnTo>
                  <a:lnTo>
                    <a:pt x="2286181" y="0"/>
                  </a:lnTo>
                  <a:lnTo>
                    <a:pt x="2289007" y="0"/>
                  </a:lnTo>
                  <a:lnTo>
                    <a:pt x="2291848" y="0"/>
                  </a:lnTo>
                  <a:lnTo>
                    <a:pt x="2294675" y="0"/>
                  </a:lnTo>
                  <a:lnTo>
                    <a:pt x="2297516" y="0"/>
                  </a:lnTo>
                  <a:lnTo>
                    <a:pt x="2300342" y="0"/>
                  </a:lnTo>
                  <a:lnTo>
                    <a:pt x="2303183" y="0"/>
                  </a:lnTo>
                  <a:lnTo>
                    <a:pt x="2306010" y="0"/>
                  </a:lnTo>
                  <a:lnTo>
                    <a:pt x="2308850" y="0"/>
                  </a:lnTo>
                  <a:lnTo>
                    <a:pt x="2311677" y="0"/>
                  </a:lnTo>
                  <a:lnTo>
                    <a:pt x="2314503" y="0"/>
                  </a:lnTo>
                  <a:lnTo>
                    <a:pt x="2317344" y="0"/>
                  </a:lnTo>
                  <a:lnTo>
                    <a:pt x="2320171" y="0"/>
                  </a:lnTo>
                  <a:lnTo>
                    <a:pt x="2323012" y="0"/>
                  </a:lnTo>
                  <a:lnTo>
                    <a:pt x="2325838" y="0"/>
                  </a:lnTo>
                  <a:lnTo>
                    <a:pt x="2328679" y="0"/>
                  </a:lnTo>
                  <a:lnTo>
                    <a:pt x="2331506" y="0"/>
                  </a:lnTo>
                  <a:lnTo>
                    <a:pt x="2334346" y="0"/>
                  </a:lnTo>
                  <a:lnTo>
                    <a:pt x="2337173" y="0"/>
                  </a:lnTo>
                  <a:lnTo>
                    <a:pt x="2340014" y="0"/>
                  </a:lnTo>
                  <a:lnTo>
                    <a:pt x="2342840" y="0"/>
                  </a:lnTo>
                  <a:lnTo>
                    <a:pt x="2345667" y="0"/>
                  </a:lnTo>
                  <a:lnTo>
                    <a:pt x="2348508" y="0"/>
                  </a:lnTo>
                  <a:lnTo>
                    <a:pt x="2351334" y="0"/>
                  </a:lnTo>
                  <a:lnTo>
                    <a:pt x="2354175" y="0"/>
                  </a:lnTo>
                  <a:lnTo>
                    <a:pt x="2357002" y="0"/>
                  </a:lnTo>
                  <a:lnTo>
                    <a:pt x="2359843" y="0"/>
                  </a:lnTo>
                  <a:lnTo>
                    <a:pt x="2362669" y="0"/>
                  </a:lnTo>
                  <a:lnTo>
                    <a:pt x="2365510" y="0"/>
                  </a:lnTo>
                  <a:lnTo>
                    <a:pt x="2368336" y="0"/>
                  </a:lnTo>
                  <a:lnTo>
                    <a:pt x="2371163" y="0"/>
                  </a:lnTo>
                  <a:lnTo>
                    <a:pt x="2374004" y="0"/>
                  </a:lnTo>
                  <a:lnTo>
                    <a:pt x="2376830" y="0"/>
                  </a:lnTo>
                  <a:lnTo>
                    <a:pt x="2379671" y="0"/>
                  </a:lnTo>
                  <a:lnTo>
                    <a:pt x="2382498" y="0"/>
                  </a:lnTo>
                  <a:lnTo>
                    <a:pt x="2385339" y="0"/>
                  </a:lnTo>
                  <a:lnTo>
                    <a:pt x="2388165" y="0"/>
                  </a:lnTo>
                  <a:lnTo>
                    <a:pt x="2391006" y="0"/>
                  </a:lnTo>
                  <a:lnTo>
                    <a:pt x="2393832" y="0"/>
                  </a:lnTo>
                  <a:lnTo>
                    <a:pt x="2396659" y="0"/>
                  </a:lnTo>
                  <a:lnTo>
                    <a:pt x="2399500" y="0"/>
                  </a:lnTo>
                  <a:lnTo>
                    <a:pt x="2402326" y="0"/>
                  </a:lnTo>
                  <a:lnTo>
                    <a:pt x="2405167" y="0"/>
                  </a:lnTo>
                  <a:lnTo>
                    <a:pt x="2407994" y="0"/>
                  </a:lnTo>
                  <a:lnTo>
                    <a:pt x="2410835" y="0"/>
                  </a:lnTo>
                  <a:lnTo>
                    <a:pt x="2413661" y="0"/>
                  </a:lnTo>
                  <a:lnTo>
                    <a:pt x="2416502" y="0"/>
                  </a:lnTo>
                  <a:lnTo>
                    <a:pt x="2419328" y="0"/>
                  </a:lnTo>
                  <a:lnTo>
                    <a:pt x="2422169" y="0"/>
                  </a:lnTo>
                  <a:lnTo>
                    <a:pt x="2424996" y="0"/>
                  </a:lnTo>
                  <a:lnTo>
                    <a:pt x="2427822" y="0"/>
                  </a:lnTo>
                  <a:lnTo>
                    <a:pt x="2430663" y="0"/>
                  </a:lnTo>
                  <a:lnTo>
                    <a:pt x="2433490" y="0"/>
                  </a:lnTo>
                  <a:lnTo>
                    <a:pt x="2436331" y="0"/>
                  </a:lnTo>
                  <a:lnTo>
                    <a:pt x="2439157" y="0"/>
                  </a:lnTo>
                  <a:lnTo>
                    <a:pt x="2441998" y="0"/>
                  </a:lnTo>
                  <a:lnTo>
                    <a:pt x="2444824" y="0"/>
                  </a:lnTo>
                  <a:lnTo>
                    <a:pt x="2447665" y="0"/>
                  </a:lnTo>
                  <a:lnTo>
                    <a:pt x="2450492" y="0"/>
                  </a:lnTo>
                  <a:lnTo>
                    <a:pt x="2453318" y="0"/>
                  </a:lnTo>
                  <a:lnTo>
                    <a:pt x="2456159" y="0"/>
                  </a:lnTo>
                  <a:lnTo>
                    <a:pt x="2458986" y="0"/>
                  </a:lnTo>
                  <a:lnTo>
                    <a:pt x="2461827" y="0"/>
                  </a:lnTo>
                  <a:lnTo>
                    <a:pt x="2464653" y="0"/>
                  </a:lnTo>
                  <a:lnTo>
                    <a:pt x="2467494" y="0"/>
                  </a:lnTo>
                  <a:lnTo>
                    <a:pt x="2470320" y="0"/>
                  </a:lnTo>
                  <a:lnTo>
                    <a:pt x="2473161" y="0"/>
                  </a:lnTo>
                  <a:lnTo>
                    <a:pt x="2475988" y="0"/>
                  </a:lnTo>
                  <a:lnTo>
                    <a:pt x="2478814" y="0"/>
                  </a:lnTo>
                  <a:lnTo>
                    <a:pt x="2481655" y="0"/>
                  </a:lnTo>
                  <a:lnTo>
                    <a:pt x="2484482" y="0"/>
                  </a:lnTo>
                  <a:lnTo>
                    <a:pt x="2487323" y="0"/>
                  </a:lnTo>
                  <a:lnTo>
                    <a:pt x="2490149" y="0"/>
                  </a:lnTo>
                  <a:lnTo>
                    <a:pt x="2492990" y="0"/>
                  </a:lnTo>
                  <a:lnTo>
                    <a:pt x="2495816" y="0"/>
                  </a:lnTo>
                  <a:lnTo>
                    <a:pt x="2498657" y="0"/>
                  </a:lnTo>
                  <a:lnTo>
                    <a:pt x="2501484" y="0"/>
                  </a:lnTo>
                  <a:lnTo>
                    <a:pt x="2504310" y="0"/>
                  </a:lnTo>
                  <a:lnTo>
                    <a:pt x="2507151" y="0"/>
                  </a:lnTo>
                  <a:lnTo>
                    <a:pt x="2509978" y="0"/>
                  </a:lnTo>
                  <a:lnTo>
                    <a:pt x="2512819" y="0"/>
                  </a:lnTo>
                  <a:lnTo>
                    <a:pt x="2515645" y="0"/>
                  </a:lnTo>
                  <a:lnTo>
                    <a:pt x="2518486" y="0"/>
                  </a:lnTo>
                  <a:lnTo>
                    <a:pt x="2521313" y="0"/>
                  </a:lnTo>
                  <a:lnTo>
                    <a:pt x="2524153" y="0"/>
                  </a:lnTo>
                  <a:lnTo>
                    <a:pt x="2526980" y="0"/>
                  </a:lnTo>
                  <a:lnTo>
                    <a:pt x="2529821" y="0"/>
                  </a:lnTo>
                  <a:lnTo>
                    <a:pt x="2532647" y="0"/>
                  </a:lnTo>
                  <a:lnTo>
                    <a:pt x="2535474" y="0"/>
                  </a:lnTo>
                  <a:lnTo>
                    <a:pt x="2538315" y="0"/>
                  </a:lnTo>
                  <a:lnTo>
                    <a:pt x="2541141" y="0"/>
                  </a:lnTo>
                  <a:lnTo>
                    <a:pt x="2543982" y="0"/>
                  </a:lnTo>
                  <a:lnTo>
                    <a:pt x="2546809" y="0"/>
                  </a:lnTo>
                  <a:lnTo>
                    <a:pt x="2549649" y="0"/>
                  </a:lnTo>
                  <a:lnTo>
                    <a:pt x="2552476" y="0"/>
                  </a:lnTo>
                  <a:lnTo>
                    <a:pt x="2555317" y="0"/>
                  </a:lnTo>
                  <a:lnTo>
                    <a:pt x="2558143" y="0"/>
                  </a:lnTo>
                  <a:lnTo>
                    <a:pt x="2560970" y="0"/>
                  </a:lnTo>
                  <a:lnTo>
                    <a:pt x="2563811" y="0"/>
                  </a:lnTo>
                  <a:lnTo>
                    <a:pt x="2566637" y="0"/>
                  </a:lnTo>
                  <a:lnTo>
                    <a:pt x="2569478" y="0"/>
                  </a:lnTo>
                  <a:lnTo>
                    <a:pt x="2572305" y="0"/>
                  </a:lnTo>
                  <a:lnTo>
                    <a:pt x="2575145" y="0"/>
                  </a:lnTo>
                  <a:lnTo>
                    <a:pt x="2577972" y="0"/>
                  </a:lnTo>
                  <a:lnTo>
                    <a:pt x="2580813" y="0"/>
                  </a:lnTo>
                  <a:lnTo>
                    <a:pt x="2583639" y="0"/>
                  </a:lnTo>
                  <a:lnTo>
                    <a:pt x="2586466" y="0"/>
                  </a:lnTo>
                  <a:lnTo>
                    <a:pt x="2589307" y="0"/>
                  </a:lnTo>
                  <a:lnTo>
                    <a:pt x="2592133" y="0"/>
                  </a:lnTo>
                  <a:lnTo>
                    <a:pt x="2594974" y="0"/>
                  </a:lnTo>
                  <a:lnTo>
                    <a:pt x="2597801" y="0"/>
                  </a:lnTo>
                  <a:lnTo>
                    <a:pt x="2600641" y="0"/>
                  </a:lnTo>
                  <a:lnTo>
                    <a:pt x="2603468" y="0"/>
                  </a:lnTo>
                  <a:lnTo>
                    <a:pt x="2606309" y="0"/>
                  </a:lnTo>
                  <a:lnTo>
                    <a:pt x="2609135" y="0"/>
                  </a:lnTo>
                  <a:lnTo>
                    <a:pt x="2611976" y="0"/>
                  </a:lnTo>
                  <a:lnTo>
                    <a:pt x="2614803" y="0"/>
                  </a:lnTo>
                  <a:lnTo>
                    <a:pt x="2617629" y="0"/>
                  </a:lnTo>
                  <a:lnTo>
                    <a:pt x="2620470" y="0"/>
                  </a:lnTo>
                  <a:lnTo>
                    <a:pt x="2623297" y="0"/>
                  </a:lnTo>
                  <a:lnTo>
                    <a:pt x="2626137" y="0"/>
                  </a:lnTo>
                  <a:lnTo>
                    <a:pt x="2628964" y="0"/>
                  </a:lnTo>
                  <a:lnTo>
                    <a:pt x="2631805" y="0"/>
                  </a:lnTo>
                  <a:lnTo>
                    <a:pt x="2634631" y="0"/>
                  </a:lnTo>
                  <a:lnTo>
                    <a:pt x="2637472" y="0"/>
                  </a:lnTo>
                  <a:lnTo>
                    <a:pt x="2640299" y="0"/>
                  </a:lnTo>
                  <a:lnTo>
                    <a:pt x="2643125" y="0"/>
                  </a:lnTo>
                  <a:lnTo>
                    <a:pt x="2645966" y="0"/>
                  </a:lnTo>
                  <a:lnTo>
                    <a:pt x="2648793" y="0"/>
                  </a:lnTo>
                  <a:lnTo>
                    <a:pt x="2651633" y="0"/>
                  </a:lnTo>
                  <a:lnTo>
                    <a:pt x="2654460" y="0"/>
                  </a:lnTo>
                  <a:lnTo>
                    <a:pt x="2657301" y="0"/>
                  </a:lnTo>
                  <a:lnTo>
                    <a:pt x="2660127" y="0"/>
                  </a:lnTo>
                  <a:lnTo>
                    <a:pt x="2662968" y="0"/>
                  </a:lnTo>
                  <a:lnTo>
                    <a:pt x="2665795" y="0"/>
                  </a:lnTo>
                  <a:lnTo>
                    <a:pt x="2668621" y="0"/>
                  </a:lnTo>
                  <a:lnTo>
                    <a:pt x="2671462" y="0"/>
                  </a:lnTo>
                  <a:lnTo>
                    <a:pt x="2674289" y="0"/>
                  </a:lnTo>
                  <a:lnTo>
                    <a:pt x="2677130" y="0"/>
                  </a:lnTo>
                  <a:lnTo>
                    <a:pt x="2679956" y="0"/>
                  </a:lnTo>
                  <a:lnTo>
                    <a:pt x="2682797" y="0"/>
                  </a:lnTo>
                  <a:lnTo>
                    <a:pt x="2685623" y="0"/>
                  </a:lnTo>
                  <a:lnTo>
                    <a:pt x="2688464" y="0"/>
                  </a:lnTo>
                  <a:lnTo>
                    <a:pt x="2691291" y="0"/>
                  </a:lnTo>
                  <a:lnTo>
                    <a:pt x="2694117" y="0"/>
                  </a:lnTo>
                  <a:lnTo>
                    <a:pt x="2696958" y="0"/>
                  </a:lnTo>
                  <a:lnTo>
                    <a:pt x="2699785" y="0"/>
                  </a:lnTo>
                  <a:lnTo>
                    <a:pt x="2702626" y="0"/>
                  </a:lnTo>
                  <a:lnTo>
                    <a:pt x="2705452" y="0"/>
                  </a:lnTo>
                  <a:lnTo>
                    <a:pt x="2708293" y="0"/>
                  </a:lnTo>
                  <a:lnTo>
                    <a:pt x="2711119" y="0"/>
                  </a:lnTo>
                  <a:lnTo>
                    <a:pt x="2713960" y="0"/>
                  </a:lnTo>
                  <a:lnTo>
                    <a:pt x="2716787" y="0"/>
                  </a:lnTo>
                  <a:lnTo>
                    <a:pt x="2719628" y="0"/>
                  </a:lnTo>
                  <a:lnTo>
                    <a:pt x="2722454" y="0"/>
                  </a:lnTo>
                  <a:lnTo>
                    <a:pt x="2725281" y="0"/>
                  </a:lnTo>
                  <a:lnTo>
                    <a:pt x="2728122" y="0"/>
                  </a:lnTo>
                  <a:lnTo>
                    <a:pt x="2730948" y="0"/>
                  </a:lnTo>
                  <a:lnTo>
                    <a:pt x="2733789" y="0"/>
                  </a:lnTo>
                  <a:lnTo>
                    <a:pt x="2736615" y="0"/>
                  </a:lnTo>
                  <a:lnTo>
                    <a:pt x="2739456" y="0"/>
                  </a:lnTo>
                  <a:lnTo>
                    <a:pt x="2742283" y="0"/>
                  </a:lnTo>
                  <a:lnTo>
                    <a:pt x="2745124" y="0"/>
                  </a:lnTo>
                  <a:lnTo>
                    <a:pt x="2747950" y="0"/>
                  </a:lnTo>
                  <a:lnTo>
                    <a:pt x="2750777" y="0"/>
                  </a:lnTo>
                  <a:lnTo>
                    <a:pt x="2753618" y="0"/>
                  </a:lnTo>
                  <a:lnTo>
                    <a:pt x="2756444" y="0"/>
                  </a:lnTo>
                  <a:lnTo>
                    <a:pt x="2759285" y="0"/>
                  </a:lnTo>
                  <a:lnTo>
                    <a:pt x="2762111" y="0"/>
                  </a:lnTo>
                  <a:lnTo>
                    <a:pt x="2764952" y="0"/>
                  </a:lnTo>
                  <a:lnTo>
                    <a:pt x="2767779" y="0"/>
                  </a:lnTo>
                  <a:lnTo>
                    <a:pt x="2770620" y="0"/>
                  </a:lnTo>
                  <a:lnTo>
                    <a:pt x="2773446" y="0"/>
                  </a:lnTo>
                  <a:lnTo>
                    <a:pt x="2776273" y="0"/>
                  </a:lnTo>
                  <a:lnTo>
                    <a:pt x="2779114" y="0"/>
                  </a:lnTo>
                  <a:lnTo>
                    <a:pt x="2781940" y="0"/>
                  </a:lnTo>
                  <a:lnTo>
                    <a:pt x="2784781" y="0"/>
                  </a:lnTo>
                  <a:lnTo>
                    <a:pt x="2787607" y="0"/>
                  </a:lnTo>
                  <a:lnTo>
                    <a:pt x="2790448" y="0"/>
                  </a:lnTo>
                  <a:lnTo>
                    <a:pt x="2793275" y="0"/>
                  </a:lnTo>
                  <a:lnTo>
                    <a:pt x="2796116" y="0"/>
                  </a:lnTo>
                  <a:lnTo>
                    <a:pt x="2798942" y="0"/>
                  </a:lnTo>
                  <a:lnTo>
                    <a:pt x="2801783" y="0"/>
                  </a:lnTo>
                  <a:lnTo>
                    <a:pt x="2804610" y="0"/>
                  </a:lnTo>
                  <a:lnTo>
                    <a:pt x="2807436" y="0"/>
                  </a:lnTo>
                  <a:lnTo>
                    <a:pt x="2810277" y="0"/>
                  </a:lnTo>
                  <a:lnTo>
                    <a:pt x="2813103" y="0"/>
                  </a:lnTo>
                  <a:lnTo>
                    <a:pt x="2815944" y="0"/>
                  </a:lnTo>
                  <a:lnTo>
                    <a:pt x="2818771" y="0"/>
                  </a:lnTo>
                  <a:lnTo>
                    <a:pt x="2821612" y="0"/>
                  </a:lnTo>
                  <a:lnTo>
                    <a:pt x="2824438" y="0"/>
                  </a:lnTo>
                  <a:lnTo>
                    <a:pt x="2827279" y="0"/>
                  </a:lnTo>
                  <a:lnTo>
                    <a:pt x="2830106" y="0"/>
                  </a:lnTo>
                </a:path>
              </a:pathLst>
            </a:custGeom>
            <a:noFill/>
            <a:ln w="5826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23641F0-6EEE-DC31-FB78-069D22FE127B}"/>
              </a:ext>
            </a:extLst>
          </p:cNvPr>
          <p:cNvGrpSpPr/>
          <p:nvPr/>
        </p:nvGrpSpPr>
        <p:grpSpPr>
          <a:xfrm>
            <a:off x="4393494" y="1948467"/>
            <a:ext cx="2830105" cy="1827290"/>
            <a:chOff x="4393494" y="2047283"/>
            <a:chExt cx="2830105" cy="1827290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033A4B5-4146-7EF5-57D1-1AFE7264E590}"/>
                </a:ext>
              </a:extLst>
            </p:cNvPr>
            <p:cNvSpPr/>
            <p:nvPr/>
          </p:nvSpPr>
          <p:spPr>
            <a:xfrm>
              <a:off x="4393494" y="2047283"/>
              <a:ext cx="2830105" cy="1825833"/>
            </a:xfrm>
            <a:custGeom>
              <a:avLst/>
              <a:gdLst>
                <a:gd name="connsiteX0" fmla="*/ 0 w 2830105"/>
                <a:gd name="connsiteY0" fmla="*/ 1825834 h 1825833"/>
                <a:gd name="connsiteX1" fmla="*/ 2832 w 2830105"/>
                <a:gd name="connsiteY1" fmla="*/ 1825834 h 1825833"/>
                <a:gd name="connsiteX2" fmla="*/ 5666 w 2830105"/>
                <a:gd name="connsiteY2" fmla="*/ 1825834 h 1825833"/>
                <a:gd name="connsiteX3" fmla="*/ 8498 w 2830105"/>
                <a:gd name="connsiteY3" fmla="*/ 1825834 h 1825833"/>
                <a:gd name="connsiteX4" fmla="*/ 11332 w 2830105"/>
                <a:gd name="connsiteY4" fmla="*/ 1825834 h 1825833"/>
                <a:gd name="connsiteX5" fmla="*/ 14164 w 2830105"/>
                <a:gd name="connsiteY5" fmla="*/ 1825834 h 1825833"/>
                <a:gd name="connsiteX6" fmla="*/ 16998 w 2830105"/>
                <a:gd name="connsiteY6" fmla="*/ 1825834 h 1825833"/>
                <a:gd name="connsiteX7" fmla="*/ 19830 w 2830105"/>
                <a:gd name="connsiteY7" fmla="*/ 1825834 h 1825833"/>
                <a:gd name="connsiteX8" fmla="*/ 22664 w 2830105"/>
                <a:gd name="connsiteY8" fmla="*/ 1825834 h 1825833"/>
                <a:gd name="connsiteX9" fmla="*/ 25496 w 2830105"/>
                <a:gd name="connsiteY9" fmla="*/ 1825834 h 1825833"/>
                <a:gd name="connsiteX10" fmla="*/ 28330 w 2830105"/>
                <a:gd name="connsiteY10" fmla="*/ 1825834 h 1825833"/>
                <a:gd name="connsiteX11" fmla="*/ 31162 w 2830105"/>
                <a:gd name="connsiteY11" fmla="*/ 1825834 h 1825833"/>
                <a:gd name="connsiteX12" fmla="*/ 33996 w 2830105"/>
                <a:gd name="connsiteY12" fmla="*/ 1825834 h 1825833"/>
                <a:gd name="connsiteX13" fmla="*/ 36828 w 2830105"/>
                <a:gd name="connsiteY13" fmla="*/ 1825834 h 1825833"/>
                <a:gd name="connsiteX14" fmla="*/ 39662 w 2830105"/>
                <a:gd name="connsiteY14" fmla="*/ 1825834 h 1825833"/>
                <a:gd name="connsiteX15" fmla="*/ 42494 w 2830105"/>
                <a:gd name="connsiteY15" fmla="*/ 1825834 h 1825833"/>
                <a:gd name="connsiteX16" fmla="*/ 45326 w 2830105"/>
                <a:gd name="connsiteY16" fmla="*/ 1825834 h 1825833"/>
                <a:gd name="connsiteX17" fmla="*/ 48160 w 2830105"/>
                <a:gd name="connsiteY17" fmla="*/ 1825834 h 1825833"/>
                <a:gd name="connsiteX18" fmla="*/ 50992 w 2830105"/>
                <a:gd name="connsiteY18" fmla="*/ 1825834 h 1825833"/>
                <a:gd name="connsiteX19" fmla="*/ 53826 w 2830105"/>
                <a:gd name="connsiteY19" fmla="*/ 1825834 h 1825833"/>
                <a:gd name="connsiteX20" fmla="*/ 56658 w 2830105"/>
                <a:gd name="connsiteY20" fmla="*/ 1825834 h 1825833"/>
                <a:gd name="connsiteX21" fmla="*/ 59492 w 2830105"/>
                <a:gd name="connsiteY21" fmla="*/ 1825834 h 1825833"/>
                <a:gd name="connsiteX22" fmla="*/ 62324 w 2830105"/>
                <a:gd name="connsiteY22" fmla="*/ 1825834 h 1825833"/>
                <a:gd name="connsiteX23" fmla="*/ 65158 w 2830105"/>
                <a:gd name="connsiteY23" fmla="*/ 1825834 h 1825833"/>
                <a:gd name="connsiteX24" fmla="*/ 67990 w 2830105"/>
                <a:gd name="connsiteY24" fmla="*/ 1825834 h 1825833"/>
                <a:gd name="connsiteX25" fmla="*/ 70824 w 2830105"/>
                <a:gd name="connsiteY25" fmla="*/ 1825834 h 1825833"/>
                <a:gd name="connsiteX26" fmla="*/ 73656 w 2830105"/>
                <a:gd name="connsiteY26" fmla="*/ 1825834 h 1825833"/>
                <a:gd name="connsiteX27" fmla="*/ 76490 w 2830105"/>
                <a:gd name="connsiteY27" fmla="*/ 1825834 h 1825833"/>
                <a:gd name="connsiteX28" fmla="*/ 79322 w 2830105"/>
                <a:gd name="connsiteY28" fmla="*/ 1825834 h 1825833"/>
                <a:gd name="connsiteX29" fmla="*/ 82155 w 2830105"/>
                <a:gd name="connsiteY29" fmla="*/ 1825834 h 1825833"/>
                <a:gd name="connsiteX30" fmla="*/ 84988 w 2830105"/>
                <a:gd name="connsiteY30" fmla="*/ 1825834 h 1825833"/>
                <a:gd name="connsiteX31" fmla="*/ 87821 w 2830105"/>
                <a:gd name="connsiteY31" fmla="*/ 1825834 h 1825833"/>
                <a:gd name="connsiteX32" fmla="*/ 90654 w 2830105"/>
                <a:gd name="connsiteY32" fmla="*/ 1825834 h 1825833"/>
                <a:gd name="connsiteX33" fmla="*/ 93487 w 2830105"/>
                <a:gd name="connsiteY33" fmla="*/ 1825834 h 1825833"/>
                <a:gd name="connsiteX34" fmla="*/ 96320 w 2830105"/>
                <a:gd name="connsiteY34" fmla="*/ 1825834 h 1825833"/>
                <a:gd name="connsiteX35" fmla="*/ 99153 w 2830105"/>
                <a:gd name="connsiteY35" fmla="*/ 1825834 h 1825833"/>
                <a:gd name="connsiteX36" fmla="*/ 101986 w 2830105"/>
                <a:gd name="connsiteY36" fmla="*/ 1825834 h 1825833"/>
                <a:gd name="connsiteX37" fmla="*/ 104819 w 2830105"/>
                <a:gd name="connsiteY37" fmla="*/ 1825834 h 1825833"/>
                <a:gd name="connsiteX38" fmla="*/ 107651 w 2830105"/>
                <a:gd name="connsiteY38" fmla="*/ 1825834 h 1825833"/>
                <a:gd name="connsiteX39" fmla="*/ 110484 w 2830105"/>
                <a:gd name="connsiteY39" fmla="*/ 1825834 h 1825833"/>
                <a:gd name="connsiteX40" fmla="*/ 113317 w 2830105"/>
                <a:gd name="connsiteY40" fmla="*/ 1825834 h 1825833"/>
                <a:gd name="connsiteX41" fmla="*/ 116150 w 2830105"/>
                <a:gd name="connsiteY41" fmla="*/ 1825834 h 1825833"/>
                <a:gd name="connsiteX42" fmla="*/ 118983 w 2830105"/>
                <a:gd name="connsiteY42" fmla="*/ 1825834 h 1825833"/>
                <a:gd name="connsiteX43" fmla="*/ 121816 w 2830105"/>
                <a:gd name="connsiteY43" fmla="*/ 1825834 h 1825833"/>
                <a:gd name="connsiteX44" fmla="*/ 124649 w 2830105"/>
                <a:gd name="connsiteY44" fmla="*/ 1825834 h 1825833"/>
                <a:gd name="connsiteX45" fmla="*/ 127482 w 2830105"/>
                <a:gd name="connsiteY45" fmla="*/ 1825834 h 1825833"/>
                <a:gd name="connsiteX46" fmla="*/ 130315 w 2830105"/>
                <a:gd name="connsiteY46" fmla="*/ 1825834 h 1825833"/>
                <a:gd name="connsiteX47" fmla="*/ 133147 w 2830105"/>
                <a:gd name="connsiteY47" fmla="*/ 1825834 h 1825833"/>
                <a:gd name="connsiteX48" fmla="*/ 135981 w 2830105"/>
                <a:gd name="connsiteY48" fmla="*/ 1825834 h 1825833"/>
                <a:gd name="connsiteX49" fmla="*/ 138813 w 2830105"/>
                <a:gd name="connsiteY49" fmla="*/ 1825834 h 1825833"/>
                <a:gd name="connsiteX50" fmla="*/ 141647 w 2830105"/>
                <a:gd name="connsiteY50" fmla="*/ 1825834 h 1825833"/>
                <a:gd name="connsiteX51" fmla="*/ 144479 w 2830105"/>
                <a:gd name="connsiteY51" fmla="*/ 1825834 h 1825833"/>
                <a:gd name="connsiteX52" fmla="*/ 147313 w 2830105"/>
                <a:gd name="connsiteY52" fmla="*/ 1825834 h 1825833"/>
                <a:gd name="connsiteX53" fmla="*/ 150145 w 2830105"/>
                <a:gd name="connsiteY53" fmla="*/ 1825834 h 1825833"/>
                <a:gd name="connsiteX54" fmla="*/ 152979 w 2830105"/>
                <a:gd name="connsiteY54" fmla="*/ 1825834 h 1825833"/>
                <a:gd name="connsiteX55" fmla="*/ 155811 w 2830105"/>
                <a:gd name="connsiteY55" fmla="*/ 1825834 h 1825833"/>
                <a:gd name="connsiteX56" fmla="*/ 158645 w 2830105"/>
                <a:gd name="connsiteY56" fmla="*/ 1825834 h 1825833"/>
                <a:gd name="connsiteX57" fmla="*/ 161477 w 2830105"/>
                <a:gd name="connsiteY57" fmla="*/ 1825834 h 1825833"/>
                <a:gd name="connsiteX58" fmla="*/ 164311 w 2830105"/>
                <a:gd name="connsiteY58" fmla="*/ 1825834 h 1825833"/>
                <a:gd name="connsiteX59" fmla="*/ 167143 w 2830105"/>
                <a:gd name="connsiteY59" fmla="*/ 1825834 h 1825833"/>
                <a:gd name="connsiteX60" fmla="*/ 169975 w 2830105"/>
                <a:gd name="connsiteY60" fmla="*/ 1825834 h 1825833"/>
                <a:gd name="connsiteX61" fmla="*/ 172809 w 2830105"/>
                <a:gd name="connsiteY61" fmla="*/ 1825834 h 1825833"/>
                <a:gd name="connsiteX62" fmla="*/ 175641 w 2830105"/>
                <a:gd name="connsiteY62" fmla="*/ 1825834 h 1825833"/>
                <a:gd name="connsiteX63" fmla="*/ 178475 w 2830105"/>
                <a:gd name="connsiteY63" fmla="*/ 1825834 h 1825833"/>
                <a:gd name="connsiteX64" fmla="*/ 181307 w 2830105"/>
                <a:gd name="connsiteY64" fmla="*/ 1825834 h 1825833"/>
                <a:gd name="connsiteX65" fmla="*/ 184141 w 2830105"/>
                <a:gd name="connsiteY65" fmla="*/ 1825834 h 1825833"/>
                <a:gd name="connsiteX66" fmla="*/ 186973 w 2830105"/>
                <a:gd name="connsiteY66" fmla="*/ 1825834 h 1825833"/>
                <a:gd name="connsiteX67" fmla="*/ 189807 w 2830105"/>
                <a:gd name="connsiteY67" fmla="*/ 1825834 h 1825833"/>
                <a:gd name="connsiteX68" fmla="*/ 192639 w 2830105"/>
                <a:gd name="connsiteY68" fmla="*/ 1825834 h 1825833"/>
                <a:gd name="connsiteX69" fmla="*/ 195473 w 2830105"/>
                <a:gd name="connsiteY69" fmla="*/ 1825834 h 1825833"/>
                <a:gd name="connsiteX70" fmla="*/ 198305 w 2830105"/>
                <a:gd name="connsiteY70" fmla="*/ 1825834 h 1825833"/>
                <a:gd name="connsiteX71" fmla="*/ 201139 w 2830105"/>
                <a:gd name="connsiteY71" fmla="*/ 1825834 h 1825833"/>
                <a:gd name="connsiteX72" fmla="*/ 203971 w 2830105"/>
                <a:gd name="connsiteY72" fmla="*/ 1825834 h 1825833"/>
                <a:gd name="connsiteX73" fmla="*/ 206805 w 2830105"/>
                <a:gd name="connsiteY73" fmla="*/ 1825834 h 1825833"/>
                <a:gd name="connsiteX74" fmla="*/ 209637 w 2830105"/>
                <a:gd name="connsiteY74" fmla="*/ 1825834 h 1825833"/>
                <a:gd name="connsiteX75" fmla="*/ 212471 w 2830105"/>
                <a:gd name="connsiteY75" fmla="*/ 1825834 h 1825833"/>
                <a:gd name="connsiteX76" fmla="*/ 215303 w 2830105"/>
                <a:gd name="connsiteY76" fmla="*/ 1825834 h 1825833"/>
                <a:gd name="connsiteX77" fmla="*/ 218137 w 2830105"/>
                <a:gd name="connsiteY77" fmla="*/ 1825834 h 1825833"/>
                <a:gd name="connsiteX78" fmla="*/ 220969 w 2830105"/>
                <a:gd name="connsiteY78" fmla="*/ 1825834 h 1825833"/>
                <a:gd name="connsiteX79" fmla="*/ 223803 w 2830105"/>
                <a:gd name="connsiteY79" fmla="*/ 1825834 h 1825833"/>
                <a:gd name="connsiteX80" fmla="*/ 226635 w 2830105"/>
                <a:gd name="connsiteY80" fmla="*/ 1825834 h 1825833"/>
                <a:gd name="connsiteX81" fmla="*/ 229469 w 2830105"/>
                <a:gd name="connsiteY81" fmla="*/ 1825834 h 1825833"/>
                <a:gd name="connsiteX82" fmla="*/ 232301 w 2830105"/>
                <a:gd name="connsiteY82" fmla="*/ 1825834 h 1825833"/>
                <a:gd name="connsiteX83" fmla="*/ 235133 w 2830105"/>
                <a:gd name="connsiteY83" fmla="*/ 1825834 h 1825833"/>
                <a:gd name="connsiteX84" fmla="*/ 237967 w 2830105"/>
                <a:gd name="connsiteY84" fmla="*/ 1825834 h 1825833"/>
                <a:gd name="connsiteX85" fmla="*/ 240799 w 2830105"/>
                <a:gd name="connsiteY85" fmla="*/ 1825834 h 1825833"/>
                <a:gd name="connsiteX86" fmla="*/ 243633 w 2830105"/>
                <a:gd name="connsiteY86" fmla="*/ 1825834 h 1825833"/>
                <a:gd name="connsiteX87" fmla="*/ 246465 w 2830105"/>
                <a:gd name="connsiteY87" fmla="*/ 1825834 h 1825833"/>
                <a:gd name="connsiteX88" fmla="*/ 249299 w 2830105"/>
                <a:gd name="connsiteY88" fmla="*/ 1825834 h 1825833"/>
                <a:gd name="connsiteX89" fmla="*/ 252131 w 2830105"/>
                <a:gd name="connsiteY89" fmla="*/ 1825834 h 1825833"/>
                <a:gd name="connsiteX90" fmla="*/ 254965 w 2830105"/>
                <a:gd name="connsiteY90" fmla="*/ 1825834 h 1825833"/>
                <a:gd name="connsiteX91" fmla="*/ 257797 w 2830105"/>
                <a:gd name="connsiteY91" fmla="*/ 1825834 h 1825833"/>
                <a:gd name="connsiteX92" fmla="*/ 260630 w 2830105"/>
                <a:gd name="connsiteY92" fmla="*/ 1825834 h 1825833"/>
                <a:gd name="connsiteX93" fmla="*/ 263463 w 2830105"/>
                <a:gd name="connsiteY93" fmla="*/ 1825834 h 1825833"/>
                <a:gd name="connsiteX94" fmla="*/ 266296 w 2830105"/>
                <a:gd name="connsiteY94" fmla="*/ 1825834 h 1825833"/>
                <a:gd name="connsiteX95" fmla="*/ 269129 w 2830105"/>
                <a:gd name="connsiteY95" fmla="*/ 1825834 h 1825833"/>
                <a:gd name="connsiteX96" fmla="*/ 271962 w 2830105"/>
                <a:gd name="connsiteY96" fmla="*/ 1825834 h 1825833"/>
                <a:gd name="connsiteX97" fmla="*/ 274795 w 2830105"/>
                <a:gd name="connsiteY97" fmla="*/ 1825834 h 1825833"/>
                <a:gd name="connsiteX98" fmla="*/ 277628 w 2830105"/>
                <a:gd name="connsiteY98" fmla="*/ 1825834 h 1825833"/>
                <a:gd name="connsiteX99" fmla="*/ 280461 w 2830105"/>
                <a:gd name="connsiteY99" fmla="*/ 1825834 h 1825833"/>
                <a:gd name="connsiteX100" fmla="*/ 283294 w 2830105"/>
                <a:gd name="connsiteY100" fmla="*/ 1825834 h 1825833"/>
                <a:gd name="connsiteX101" fmla="*/ 286126 w 2830105"/>
                <a:gd name="connsiteY101" fmla="*/ 1825834 h 1825833"/>
                <a:gd name="connsiteX102" fmla="*/ 288960 w 2830105"/>
                <a:gd name="connsiteY102" fmla="*/ 1825834 h 1825833"/>
                <a:gd name="connsiteX103" fmla="*/ 291792 w 2830105"/>
                <a:gd name="connsiteY103" fmla="*/ 1825834 h 1825833"/>
                <a:gd name="connsiteX104" fmla="*/ 294626 w 2830105"/>
                <a:gd name="connsiteY104" fmla="*/ 1825834 h 1825833"/>
                <a:gd name="connsiteX105" fmla="*/ 297458 w 2830105"/>
                <a:gd name="connsiteY105" fmla="*/ 1825834 h 1825833"/>
                <a:gd name="connsiteX106" fmla="*/ 300291 w 2830105"/>
                <a:gd name="connsiteY106" fmla="*/ 1825834 h 1825833"/>
                <a:gd name="connsiteX107" fmla="*/ 303124 w 2830105"/>
                <a:gd name="connsiteY107" fmla="*/ 1825834 h 1825833"/>
                <a:gd name="connsiteX108" fmla="*/ 305957 w 2830105"/>
                <a:gd name="connsiteY108" fmla="*/ 1825834 h 1825833"/>
                <a:gd name="connsiteX109" fmla="*/ 308790 w 2830105"/>
                <a:gd name="connsiteY109" fmla="*/ 1825834 h 1825833"/>
                <a:gd name="connsiteX110" fmla="*/ 311622 w 2830105"/>
                <a:gd name="connsiteY110" fmla="*/ 1825834 h 1825833"/>
                <a:gd name="connsiteX111" fmla="*/ 314456 w 2830105"/>
                <a:gd name="connsiteY111" fmla="*/ 1825834 h 1825833"/>
                <a:gd name="connsiteX112" fmla="*/ 317288 w 2830105"/>
                <a:gd name="connsiteY112" fmla="*/ 1825834 h 1825833"/>
                <a:gd name="connsiteX113" fmla="*/ 320122 w 2830105"/>
                <a:gd name="connsiteY113" fmla="*/ 1825834 h 1825833"/>
                <a:gd name="connsiteX114" fmla="*/ 322954 w 2830105"/>
                <a:gd name="connsiteY114" fmla="*/ 1825834 h 1825833"/>
                <a:gd name="connsiteX115" fmla="*/ 325788 w 2830105"/>
                <a:gd name="connsiteY115" fmla="*/ 1825834 h 1825833"/>
                <a:gd name="connsiteX116" fmla="*/ 328620 w 2830105"/>
                <a:gd name="connsiteY116" fmla="*/ 1825834 h 1825833"/>
                <a:gd name="connsiteX117" fmla="*/ 331454 w 2830105"/>
                <a:gd name="connsiteY117" fmla="*/ 1825834 h 1825833"/>
                <a:gd name="connsiteX118" fmla="*/ 334286 w 2830105"/>
                <a:gd name="connsiteY118" fmla="*/ 1825834 h 1825833"/>
                <a:gd name="connsiteX119" fmla="*/ 337120 w 2830105"/>
                <a:gd name="connsiteY119" fmla="*/ 1825834 h 1825833"/>
                <a:gd name="connsiteX120" fmla="*/ 339952 w 2830105"/>
                <a:gd name="connsiteY120" fmla="*/ 1825834 h 1825833"/>
                <a:gd name="connsiteX121" fmla="*/ 342786 w 2830105"/>
                <a:gd name="connsiteY121" fmla="*/ 1825834 h 1825833"/>
                <a:gd name="connsiteX122" fmla="*/ 345618 w 2830105"/>
                <a:gd name="connsiteY122" fmla="*/ 1825834 h 1825833"/>
                <a:gd name="connsiteX123" fmla="*/ 348452 w 2830105"/>
                <a:gd name="connsiteY123" fmla="*/ 1825834 h 1825833"/>
                <a:gd name="connsiteX124" fmla="*/ 351284 w 2830105"/>
                <a:gd name="connsiteY124" fmla="*/ 1825834 h 1825833"/>
                <a:gd name="connsiteX125" fmla="*/ 354118 w 2830105"/>
                <a:gd name="connsiteY125" fmla="*/ 1825834 h 1825833"/>
                <a:gd name="connsiteX126" fmla="*/ 356950 w 2830105"/>
                <a:gd name="connsiteY126" fmla="*/ 1825834 h 1825833"/>
                <a:gd name="connsiteX127" fmla="*/ 359782 w 2830105"/>
                <a:gd name="connsiteY127" fmla="*/ 1825834 h 1825833"/>
                <a:gd name="connsiteX128" fmla="*/ 362616 w 2830105"/>
                <a:gd name="connsiteY128" fmla="*/ 1825834 h 1825833"/>
                <a:gd name="connsiteX129" fmla="*/ 365448 w 2830105"/>
                <a:gd name="connsiteY129" fmla="*/ 1825834 h 1825833"/>
                <a:gd name="connsiteX130" fmla="*/ 368282 w 2830105"/>
                <a:gd name="connsiteY130" fmla="*/ 1825834 h 1825833"/>
                <a:gd name="connsiteX131" fmla="*/ 371114 w 2830105"/>
                <a:gd name="connsiteY131" fmla="*/ 1825834 h 1825833"/>
                <a:gd name="connsiteX132" fmla="*/ 373948 w 2830105"/>
                <a:gd name="connsiteY132" fmla="*/ 1825834 h 1825833"/>
                <a:gd name="connsiteX133" fmla="*/ 376780 w 2830105"/>
                <a:gd name="connsiteY133" fmla="*/ 1825834 h 1825833"/>
                <a:gd name="connsiteX134" fmla="*/ 379614 w 2830105"/>
                <a:gd name="connsiteY134" fmla="*/ 1825834 h 1825833"/>
                <a:gd name="connsiteX135" fmla="*/ 382446 w 2830105"/>
                <a:gd name="connsiteY135" fmla="*/ 1825834 h 1825833"/>
                <a:gd name="connsiteX136" fmla="*/ 385280 w 2830105"/>
                <a:gd name="connsiteY136" fmla="*/ 1825834 h 1825833"/>
                <a:gd name="connsiteX137" fmla="*/ 388112 w 2830105"/>
                <a:gd name="connsiteY137" fmla="*/ 1825834 h 1825833"/>
                <a:gd name="connsiteX138" fmla="*/ 390946 w 2830105"/>
                <a:gd name="connsiteY138" fmla="*/ 1825834 h 1825833"/>
                <a:gd name="connsiteX139" fmla="*/ 393778 w 2830105"/>
                <a:gd name="connsiteY139" fmla="*/ 1825834 h 1825833"/>
                <a:gd name="connsiteX140" fmla="*/ 396612 w 2830105"/>
                <a:gd name="connsiteY140" fmla="*/ 1825834 h 1825833"/>
                <a:gd name="connsiteX141" fmla="*/ 399444 w 2830105"/>
                <a:gd name="connsiteY141" fmla="*/ 1825834 h 1825833"/>
                <a:gd name="connsiteX142" fmla="*/ 402278 w 2830105"/>
                <a:gd name="connsiteY142" fmla="*/ 1825834 h 1825833"/>
                <a:gd name="connsiteX143" fmla="*/ 405110 w 2830105"/>
                <a:gd name="connsiteY143" fmla="*/ 1825834 h 1825833"/>
                <a:gd name="connsiteX144" fmla="*/ 407944 w 2830105"/>
                <a:gd name="connsiteY144" fmla="*/ 1825834 h 1825833"/>
                <a:gd name="connsiteX145" fmla="*/ 410776 w 2830105"/>
                <a:gd name="connsiteY145" fmla="*/ 1825834 h 1825833"/>
                <a:gd name="connsiteX146" fmla="*/ 413609 w 2830105"/>
                <a:gd name="connsiteY146" fmla="*/ 1825834 h 1825833"/>
                <a:gd name="connsiteX147" fmla="*/ 416442 w 2830105"/>
                <a:gd name="connsiteY147" fmla="*/ 1825834 h 1825833"/>
                <a:gd name="connsiteX148" fmla="*/ 419275 w 2830105"/>
                <a:gd name="connsiteY148" fmla="*/ 1825834 h 1825833"/>
                <a:gd name="connsiteX149" fmla="*/ 422108 w 2830105"/>
                <a:gd name="connsiteY149" fmla="*/ 1825834 h 1825833"/>
                <a:gd name="connsiteX150" fmla="*/ 424940 w 2830105"/>
                <a:gd name="connsiteY150" fmla="*/ 1825834 h 1825833"/>
                <a:gd name="connsiteX151" fmla="*/ 427774 w 2830105"/>
                <a:gd name="connsiteY151" fmla="*/ 1825834 h 1825833"/>
                <a:gd name="connsiteX152" fmla="*/ 430606 w 2830105"/>
                <a:gd name="connsiteY152" fmla="*/ 1825834 h 1825833"/>
                <a:gd name="connsiteX153" fmla="*/ 433440 w 2830105"/>
                <a:gd name="connsiteY153" fmla="*/ 1825834 h 1825833"/>
                <a:gd name="connsiteX154" fmla="*/ 436272 w 2830105"/>
                <a:gd name="connsiteY154" fmla="*/ 1825834 h 1825833"/>
                <a:gd name="connsiteX155" fmla="*/ 439105 w 2830105"/>
                <a:gd name="connsiteY155" fmla="*/ 1825834 h 1825833"/>
                <a:gd name="connsiteX156" fmla="*/ 441938 w 2830105"/>
                <a:gd name="connsiteY156" fmla="*/ 1825834 h 1825833"/>
                <a:gd name="connsiteX157" fmla="*/ 444771 w 2830105"/>
                <a:gd name="connsiteY157" fmla="*/ 1825834 h 1825833"/>
                <a:gd name="connsiteX158" fmla="*/ 447604 w 2830105"/>
                <a:gd name="connsiteY158" fmla="*/ 1825834 h 1825833"/>
                <a:gd name="connsiteX159" fmla="*/ 450437 w 2830105"/>
                <a:gd name="connsiteY159" fmla="*/ 1825834 h 1825833"/>
                <a:gd name="connsiteX160" fmla="*/ 453270 w 2830105"/>
                <a:gd name="connsiteY160" fmla="*/ 1825834 h 1825833"/>
                <a:gd name="connsiteX161" fmla="*/ 456103 w 2830105"/>
                <a:gd name="connsiteY161" fmla="*/ 1825834 h 1825833"/>
                <a:gd name="connsiteX162" fmla="*/ 458936 w 2830105"/>
                <a:gd name="connsiteY162" fmla="*/ 1825834 h 1825833"/>
                <a:gd name="connsiteX163" fmla="*/ 461769 w 2830105"/>
                <a:gd name="connsiteY163" fmla="*/ 1825834 h 1825833"/>
                <a:gd name="connsiteX164" fmla="*/ 464601 w 2830105"/>
                <a:gd name="connsiteY164" fmla="*/ 1825834 h 1825833"/>
                <a:gd name="connsiteX165" fmla="*/ 467435 w 2830105"/>
                <a:gd name="connsiteY165" fmla="*/ 1825834 h 1825833"/>
                <a:gd name="connsiteX166" fmla="*/ 470267 w 2830105"/>
                <a:gd name="connsiteY166" fmla="*/ 1825834 h 1825833"/>
                <a:gd name="connsiteX167" fmla="*/ 473101 w 2830105"/>
                <a:gd name="connsiteY167" fmla="*/ 1825834 h 1825833"/>
                <a:gd name="connsiteX168" fmla="*/ 475933 w 2830105"/>
                <a:gd name="connsiteY168" fmla="*/ 1825834 h 1825833"/>
                <a:gd name="connsiteX169" fmla="*/ 478767 w 2830105"/>
                <a:gd name="connsiteY169" fmla="*/ 1825834 h 1825833"/>
                <a:gd name="connsiteX170" fmla="*/ 481599 w 2830105"/>
                <a:gd name="connsiteY170" fmla="*/ 1825834 h 1825833"/>
                <a:gd name="connsiteX171" fmla="*/ 484433 w 2830105"/>
                <a:gd name="connsiteY171" fmla="*/ 1825834 h 1825833"/>
                <a:gd name="connsiteX172" fmla="*/ 487265 w 2830105"/>
                <a:gd name="connsiteY172" fmla="*/ 1825834 h 1825833"/>
                <a:gd name="connsiteX173" fmla="*/ 490097 w 2830105"/>
                <a:gd name="connsiteY173" fmla="*/ 1825834 h 1825833"/>
                <a:gd name="connsiteX174" fmla="*/ 492931 w 2830105"/>
                <a:gd name="connsiteY174" fmla="*/ 1825834 h 1825833"/>
                <a:gd name="connsiteX175" fmla="*/ 495763 w 2830105"/>
                <a:gd name="connsiteY175" fmla="*/ 1825834 h 1825833"/>
                <a:gd name="connsiteX176" fmla="*/ 498597 w 2830105"/>
                <a:gd name="connsiteY176" fmla="*/ 1825834 h 1825833"/>
                <a:gd name="connsiteX177" fmla="*/ 501429 w 2830105"/>
                <a:gd name="connsiteY177" fmla="*/ 1825834 h 1825833"/>
                <a:gd name="connsiteX178" fmla="*/ 504263 w 2830105"/>
                <a:gd name="connsiteY178" fmla="*/ 1825834 h 1825833"/>
                <a:gd name="connsiteX179" fmla="*/ 507095 w 2830105"/>
                <a:gd name="connsiteY179" fmla="*/ 1825834 h 1825833"/>
                <a:gd name="connsiteX180" fmla="*/ 509929 w 2830105"/>
                <a:gd name="connsiteY180" fmla="*/ 1825834 h 1825833"/>
                <a:gd name="connsiteX181" fmla="*/ 512761 w 2830105"/>
                <a:gd name="connsiteY181" fmla="*/ 1825834 h 1825833"/>
                <a:gd name="connsiteX182" fmla="*/ 515595 w 2830105"/>
                <a:gd name="connsiteY182" fmla="*/ 1825834 h 1825833"/>
                <a:gd name="connsiteX183" fmla="*/ 518427 w 2830105"/>
                <a:gd name="connsiteY183" fmla="*/ 1825834 h 1825833"/>
                <a:gd name="connsiteX184" fmla="*/ 521261 w 2830105"/>
                <a:gd name="connsiteY184" fmla="*/ 1825834 h 1825833"/>
                <a:gd name="connsiteX185" fmla="*/ 524093 w 2830105"/>
                <a:gd name="connsiteY185" fmla="*/ 1825834 h 1825833"/>
                <a:gd name="connsiteX186" fmla="*/ 526927 w 2830105"/>
                <a:gd name="connsiteY186" fmla="*/ 1825834 h 1825833"/>
                <a:gd name="connsiteX187" fmla="*/ 529759 w 2830105"/>
                <a:gd name="connsiteY187" fmla="*/ 1825834 h 1825833"/>
                <a:gd name="connsiteX188" fmla="*/ 532593 w 2830105"/>
                <a:gd name="connsiteY188" fmla="*/ 1825834 h 1825833"/>
                <a:gd name="connsiteX189" fmla="*/ 535425 w 2830105"/>
                <a:gd name="connsiteY189" fmla="*/ 1825834 h 1825833"/>
                <a:gd name="connsiteX190" fmla="*/ 538259 w 2830105"/>
                <a:gd name="connsiteY190" fmla="*/ 1825834 h 1825833"/>
                <a:gd name="connsiteX191" fmla="*/ 541091 w 2830105"/>
                <a:gd name="connsiteY191" fmla="*/ 1825834 h 1825833"/>
                <a:gd name="connsiteX192" fmla="*/ 543925 w 2830105"/>
                <a:gd name="connsiteY192" fmla="*/ 1825834 h 1825833"/>
                <a:gd name="connsiteX193" fmla="*/ 546757 w 2830105"/>
                <a:gd name="connsiteY193" fmla="*/ 1825834 h 1825833"/>
                <a:gd name="connsiteX194" fmla="*/ 549589 w 2830105"/>
                <a:gd name="connsiteY194" fmla="*/ 1825834 h 1825833"/>
                <a:gd name="connsiteX195" fmla="*/ 552423 w 2830105"/>
                <a:gd name="connsiteY195" fmla="*/ 1825834 h 1825833"/>
                <a:gd name="connsiteX196" fmla="*/ 555255 w 2830105"/>
                <a:gd name="connsiteY196" fmla="*/ 1825834 h 1825833"/>
                <a:gd name="connsiteX197" fmla="*/ 558089 w 2830105"/>
                <a:gd name="connsiteY197" fmla="*/ 1825834 h 1825833"/>
                <a:gd name="connsiteX198" fmla="*/ 560921 w 2830105"/>
                <a:gd name="connsiteY198" fmla="*/ 1825834 h 1825833"/>
                <a:gd name="connsiteX199" fmla="*/ 563755 w 2830105"/>
                <a:gd name="connsiteY199" fmla="*/ 1825834 h 1825833"/>
                <a:gd name="connsiteX200" fmla="*/ 566587 w 2830105"/>
                <a:gd name="connsiteY200" fmla="*/ 1825834 h 1825833"/>
                <a:gd name="connsiteX201" fmla="*/ 569421 w 2830105"/>
                <a:gd name="connsiteY201" fmla="*/ 1825834 h 1825833"/>
                <a:gd name="connsiteX202" fmla="*/ 572253 w 2830105"/>
                <a:gd name="connsiteY202" fmla="*/ 1825834 h 1825833"/>
                <a:gd name="connsiteX203" fmla="*/ 575087 w 2830105"/>
                <a:gd name="connsiteY203" fmla="*/ 1825819 h 1825833"/>
                <a:gd name="connsiteX204" fmla="*/ 577919 w 2830105"/>
                <a:gd name="connsiteY204" fmla="*/ 1825819 h 1825833"/>
                <a:gd name="connsiteX205" fmla="*/ 580753 w 2830105"/>
                <a:gd name="connsiteY205" fmla="*/ 1825819 h 1825833"/>
                <a:gd name="connsiteX206" fmla="*/ 583585 w 2830105"/>
                <a:gd name="connsiteY206" fmla="*/ 1825819 h 1825833"/>
                <a:gd name="connsiteX207" fmla="*/ 586419 w 2830105"/>
                <a:gd name="connsiteY207" fmla="*/ 1825819 h 1825833"/>
                <a:gd name="connsiteX208" fmla="*/ 589251 w 2830105"/>
                <a:gd name="connsiteY208" fmla="*/ 1825819 h 1825833"/>
                <a:gd name="connsiteX209" fmla="*/ 592084 w 2830105"/>
                <a:gd name="connsiteY209" fmla="*/ 1825819 h 1825833"/>
                <a:gd name="connsiteX210" fmla="*/ 594917 w 2830105"/>
                <a:gd name="connsiteY210" fmla="*/ 1825805 h 1825833"/>
                <a:gd name="connsiteX211" fmla="*/ 597750 w 2830105"/>
                <a:gd name="connsiteY211" fmla="*/ 1825805 h 1825833"/>
                <a:gd name="connsiteX212" fmla="*/ 600583 w 2830105"/>
                <a:gd name="connsiteY212" fmla="*/ 1825805 h 1825833"/>
                <a:gd name="connsiteX213" fmla="*/ 603416 w 2830105"/>
                <a:gd name="connsiteY213" fmla="*/ 1825790 h 1825833"/>
                <a:gd name="connsiteX214" fmla="*/ 606249 w 2830105"/>
                <a:gd name="connsiteY214" fmla="*/ 1825790 h 1825833"/>
                <a:gd name="connsiteX215" fmla="*/ 609082 w 2830105"/>
                <a:gd name="connsiteY215" fmla="*/ 1825790 h 1825833"/>
                <a:gd name="connsiteX216" fmla="*/ 611915 w 2830105"/>
                <a:gd name="connsiteY216" fmla="*/ 1825776 h 1825833"/>
                <a:gd name="connsiteX217" fmla="*/ 614747 w 2830105"/>
                <a:gd name="connsiteY217" fmla="*/ 1825776 h 1825833"/>
                <a:gd name="connsiteX218" fmla="*/ 617581 w 2830105"/>
                <a:gd name="connsiteY218" fmla="*/ 1825761 h 1825833"/>
                <a:gd name="connsiteX219" fmla="*/ 620413 w 2830105"/>
                <a:gd name="connsiteY219" fmla="*/ 1825747 h 1825833"/>
                <a:gd name="connsiteX220" fmla="*/ 623246 w 2830105"/>
                <a:gd name="connsiteY220" fmla="*/ 1825732 h 1825833"/>
                <a:gd name="connsiteX221" fmla="*/ 626079 w 2830105"/>
                <a:gd name="connsiteY221" fmla="*/ 1825717 h 1825833"/>
                <a:gd name="connsiteX222" fmla="*/ 628912 w 2830105"/>
                <a:gd name="connsiteY222" fmla="*/ 1825703 h 1825833"/>
                <a:gd name="connsiteX223" fmla="*/ 631745 w 2830105"/>
                <a:gd name="connsiteY223" fmla="*/ 1825688 h 1825833"/>
                <a:gd name="connsiteX224" fmla="*/ 634578 w 2830105"/>
                <a:gd name="connsiteY224" fmla="*/ 1825674 h 1825833"/>
                <a:gd name="connsiteX225" fmla="*/ 637411 w 2830105"/>
                <a:gd name="connsiteY225" fmla="*/ 1825645 h 1825833"/>
                <a:gd name="connsiteX226" fmla="*/ 640244 w 2830105"/>
                <a:gd name="connsiteY226" fmla="*/ 1825630 h 1825833"/>
                <a:gd name="connsiteX227" fmla="*/ 643077 w 2830105"/>
                <a:gd name="connsiteY227" fmla="*/ 1825601 h 1825833"/>
                <a:gd name="connsiteX228" fmla="*/ 645910 w 2830105"/>
                <a:gd name="connsiteY228" fmla="*/ 1825572 h 1825833"/>
                <a:gd name="connsiteX229" fmla="*/ 648742 w 2830105"/>
                <a:gd name="connsiteY229" fmla="*/ 1825528 h 1825833"/>
                <a:gd name="connsiteX230" fmla="*/ 651576 w 2830105"/>
                <a:gd name="connsiteY230" fmla="*/ 1825484 h 1825833"/>
                <a:gd name="connsiteX231" fmla="*/ 654408 w 2830105"/>
                <a:gd name="connsiteY231" fmla="*/ 1825441 h 1825833"/>
                <a:gd name="connsiteX232" fmla="*/ 657242 w 2830105"/>
                <a:gd name="connsiteY232" fmla="*/ 1825382 h 1825833"/>
                <a:gd name="connsiteX233" fmla="*/ 660074 w 2830105"/>
                <a:gd name="connsiteY233" fmla="*/ 1825324 h 1825833"/>
                <a:gd name="connsiteX234" fmla="*/ 662908 w 2830105"/>
                <a:gd name="connsiteY234" fmla="*/ 1825266 h 1825833"/>
                <a:gd name="connsiteX235" fmla="*/ 665740 w 2830105"/>
                <a:gd name="connsiteY235" fmla="*/ 1825193 h 1825833"/>
                <a:gd name="connsiteX236" fmla="*/ 668574 w 2830105"/>
                <a:gd name="connsiteY236" fmla="*/ 1825106 h 1825833"/>
                <a:gd name="connsiteX237" fmla="*/ 671406 w 2830105"/>
                <a:gd name="connsiteY237" fmla="*/ 1825003 h 1825833"/>
                <a:gd name="connsiteX238" fmla="*/ 674238 w 2830105"/>
                <a:gd name="connsiteY238" fmla="*/ 1824902 h 1825833"/>
                <a:gd name="connsiteX239" fmla="*/ 677072 w 2830105"/>
                <a:gd name="connsiteY239" fmla="*/ 1824770 h 1825833"/>
                <a:gd name="connsiteX240" fmla="*/ 679904 w 2830105"/>
                <a:gd name="connsiteY240" fmla="*/ 1824625 h 1825833"/>
                <a:gd name="connsiteX241" fmla="*/ 682738 w 2830105"/>
                <a:gd name="connsiteY241" fmla="*/ 1824479 h 1825833"/>
                <a:gd name="connsiteX242" fmla="*/ 685570 w 2830105"/>
                <a:gd name="connsiteY242" fmla="*/ 1824290 h 1825833"/>
                <a:gd name="connsiteX243" fmla="*/ 688404 w 2830105"/>
                <a:gd name="connsiteY243" fmla="*/ 1824086 h 1825833"/>
                <a:gd name="connsiteX244" fmla="*/ 691236 w 2830105"/>
                <a:gd name="connsiteY244" fmla="*/ 1823867 h 1825833"/>
                <a:gd name="connsiteX245" fmla="*/ 694070 w 2830105"/>
                <a:gd name="connsiteY245" fmla="*/ 1823605 h 1825833"/>
                <a:gd name="connsiteX246" fmla="*/ 696902 w 2830105"/>
                <a:gd name="connsiteY246" fmla="*/ 1823313 h 1825833"/>
                <a:gd name="connsiteX247" fmla="*/ 699736 w 2830105"/>
                <a:gd name="connsiteY247" fmla="*/ 1822978 h 1825833"/>
                <a:gd name="connsiteX248" fmla="*/ 702568 w 2830105"/>
                <a:gd name="connsiteY248" fmla="*/ 1822600 h 1825833"/>
                <a:gd name="connsiteX249" fmla="*/ 705402 w 2830105"/>
                <a:gd name="connsiteY249" fmla="*/ 1822177 h 1825833"/>
                <a:gd name="connsiteX250" fmla="*/ 708234 w 2830105"/>
                <a:gd name="connsiteY250" fmla="*/ 1821696 h 1825833"/>
                <a:gd name="connsiteX251" fmla="*/ 711068 w 2830105"/>
                <a:gd name="connsiteY251" fmla="*/ 1821157 h 1825833"/>
                <a:gd name="connsiteX252" fmla="*/ 713900 w 2830105"/>
                <a:gd name="connsiteY252" fmla="*/ 1820545 h 1825833"/>
                <a:gd name="connsiteX253" fmla="*/ 716734 w 2830105"/>
                <a:gd name="connsiteY253" fmla="*/ 1819861 h 1825833"/>
                <a:gd name="connsiteX254" fmla="*/ 719566 w 2830105"/>
                <a:gd name="connsiteY254" fmla="*/ 1819088 h 1825833"/>
                <a:gd name="connsiteX255" fmla="*/ 722400 w 2830105"/>
                <a:gd name="connsiteY255" fmla="*/ 1818200 h 1825833"/>
                <a:gd name="connsiteX256" fmla="*/ 725232 w 2830105"/>
                <a:gd name="connsiteY256" fmla="*/ 1817209 h 1825833"/>
                <a:gd name="connsiteX257" fmla="*/ 728066 w 2830105"/>
                <a:gd name="connsiteY257" fmla="*/ 1816087 h 1825833"/>
                <a:gd name="connsiteX258" fmla="*/ 730898 w 2830105"/>
                <a:gd name="connsiteY258" fmla="*/ 1814820 h 1825833"/>
                <a:gd name="connsiteX259" fmla="*/ 733732 w 2830105"/>
                <a:gd name="connsiteY259" fmla="*/ 1813392 h 1825833"/>
                <a:gd name="connsiteX260" fmla="*/ 736564 w 2830105"/>
                <a:gd name="connsiteY260" fmla="*/ 1811775 h 1825833"/>
                <a:gd name="connsiteX261" fmla="*/ 739396 w 2830105"/>
                <a:gd name="connsiteY261" fmla="*/ 1809954 h 1825833"/>
                <a:gd name="connsiteX262" fmla="*/ 742230 w 2830105"/>
                <a:gd name="connsiteY262" fmla="*/ 1807914 h 1825833"/>
                <a:gd name="connsiteX263" fmla="*/ 745062 w 2830105"/>
                <a:gd name="connsiteY263" fmla="*/ 1805597 h 1825833"/>
                <a:gd name="connsiteX264" fmla="*/ 747896 w 2830105"/>
                <a:gd name="connsiteY264" fmla="*/ 1802989 h 1825833"/>
                <a:gd name="connsiteX265" fmla="*/ 750728 w 2830105"/>
                <a:gd name="connsiteY265" fmla="*/ 1800061 h 1825833"/>
                <a:gd name="connsiteX266" fmla="*/ 753562 w 2830105"/>
                <a:gd name="connsiteY266" fmla="*/ 1796754 h 1825833"/>
                <a:gd name="connsiteX267" fmla="*/ 756394 w 2830105"/>
                <a:gd name="connsiteY267" fmla="*/ 1793024 h 1825833"/>
                <a:gd name="connsiteX268" fmla="*/ 759228 w 2830105"/>
                <a:gd name="connsiteY268" fmla="*/ 1788843 h 1825833"/>
                <a:gd name="connsiteX269" fmla="*/ 762060 w 2830105"/>
                <a:gd name="connsiteY269" fmla="*/ 1784137 h 1825833"/>
                <a:gd name="connsiteX270" fmla="*/ 764894 w 2830105"/>
                <a:gd name="connsiteY270" fmla="*/ 1778863 h 1825833"/>
                <a:gd name="connsiteX271" fmla="*/ 767726 w 2830105"/>
                <a:gd name="connsiteY271" fmla="*/ 1772933 h 1825833"/>
                <a:gd name="connsiteX272" fmla="*/ 770559 w 2830105"/>
                <a:gd name="connsiteY272" fmla="*/ 1766275 h 1825833"/>
                <a:gd name="connsiteX273" fmla="*/ 773392 w 2830105"/>
                <a:gd name="connsiteY273" fmla="*/ 1758830 h 1825833"/>
                <a:gd name="connsiteX274" fmla="*/ 776225 w 2830105"/>
                <a:gd name="connsiteY274" fmla="*/ 1750482 h 1825833"/>
                <a:gd name="connsiteX275" fmla="*/ 779058 w 2830105"/>
                <a:gd name="connsiteY275" fmla="*/ 1741158 h 1825833"/>
                <a:gd name="connsiteX276" fmla="*/ 781891 w 2830105"/>
                <a:gd name="connsiteY276" fmla="*/ 1730741 h 1825833"/>
                <a:gd name="connsiteX277" fmla="*/ 784724 w 2830105"/>
                <a:gd name="connsiteY277" fmla="*/ 1719144 h 1825833"/>
                <a:gd name="connsiteX278" fmla="*/ 787557 w 2830105"/>
                <a:gd name="connsiteY278" fmla="*/ 1706221 h 1825833"/>
                <a:gd name="connsiteX279" fmla="*/ 790390 w 2830105"/>
                <a:gd name="connsiteY279" fmla="*/ 1691856 h 1825833"/>
                <a:gd name="connsiteX280" fmla="*/ 793223 w 2830105"/>
                <a:gd name="connsiteY280" fmla="*/ 1675932 h 1825833"/>
                <a:gd name="connsiteX281" fmla="*/ 796055 w 2830105"/>
                <a:gd name="connsiteY281" fmla="*/ 1658318 h 1825833"/>
                <a:gd name="connsiteX282" fmla="*/ 798889 w 2830105"/>
                <a:gd name="connsiteY282" fmla="*/ 1638868 h 1825833"/>
                <a:gd name="connsiteX283" fmla="*/ 801721 w 2830105"/>
                <a:gd name="connsiteY283" fmla="*/ 1617451 h 1825833"/>
                <a:gd name="connsiteX284" fmla="*/ 804554 w 2830105"/>
                <a:gd name="connsiteY284" fmla="*/ 1593951 h 1825833"/>
                <a:gd name="connsiteX285" fmla="*/ 807387 w 2830105"/>
                <a:gd name="connsiteY285" fmla="*/ 1568222 h 1825833"/>
                <a:gd name="connsiteX286" fmla="*/ 810220 w 2830105"/>
                <a:gd name="connsiteY286" fmla="*/ 1540177 h 1825833"/>
                <a:gd name="connsiteX287" fmla="*/ 813053 w 2830105"/>
                <a:gd name="connsiteY287" fmla="*/ 1509698 h 1825833"/>
                <a:gd name="connsiteX288" fmla="*/ 815886 w 2830105"/>
                <a:gd name="connsiteY288" fmla="*/ 1476728 h 1825833"/>
                <a:gd name="connsiteX289" fmla="*/ 818719 w 2830105"/>
                <a:gd name="connsiteY289" fmla="*/ 1441208 h 1825833"/>
                <a:gd name="connsiteX290" fmla="*/ 821551 w 2830105"/>
                <a:gd name="connsiteY290" fmla="*/ 1403125 h 1825833"/>
                <a:gd name="connsiteX291" fmla="*/ 824385 w 2830105"/>
                <a:gd name="connsiteY291" fmla="*/ 1362491 h 1825833"/>
                <a:gd name="connsiteX292" fmla="*/ 827217 w 2830105"/>
                <a:gd name="connsiteY292" fmla="*/ 1319390 h 1825833"/>
                <a:gd name="connsiteX293" fmla="*/ 830051 w 2830105"/>
                <a:gd name="connsiteY293" fmla="*/ 1273920 h 1825833"/>
                <a:gd name="connsiteX294" fmla="*/ 832883 w 2830105"/>
                <a:gd name="connsiteY294" fmla="*/ 1226236 h 1825833"/>
                <a:gd name="connsiteX295" fmla="*/ 835717 w 2830105"/>
                <a:gd name="connsiteY295" fmla="*/ 1176548 h 1825833"/>
                <a:gd name="connsiteX296" fmla="*/ 838549 w 2830105"/>
                <a:gd name="connsiteY296" fmla="*/ 1125106 h 1825833"/>
                <a:gd name="connsiteX297" fmla="*/ 841383 w 2830105"/>
                <a:gd name="connsiteY297" fmla="*/ 1072207 h 1825833"/>
                <a:gd name="connsiteX298" fmla="*/ 844215 w 2830105"/>
                <a:gd name="connsiteY298" fmla="*/ 1018186 h 1825833"/>
                <a:gd name="connsiteX299" fmla="*/ 847049 w 2830105"/>
                <a:gd name="connsiteY299" fmla="*/ 963407 h 1825833"/>
                <a:gd name="connsiteX300" fmla="*/ 849881 w 2830105"/>
                <a:gd name="connsiteY300" fmla="*/ 908253 h 1825833"/>
                <a:gd name="connsiteX301" fmla="*/ 852715 w 2830105"/>
                <a:gd name="connsiteY301" fmla="*/ 853120 h 1825833"/>
                <a:gd name="connsiteX302" fmla="*/ 855547 w 2830105"/>
                <a:gd name="connsiteY302" fmla="*/ 798398 h 1825833"/>
                <a:gd name="connsiteX303" fmla="*/ 858381 w 2830105"/>
                <a:gd name="connsiteY303" fmla="*/ 744469 h 1825833"/>
                <a:gd name="connsiteX304" fmla="*/ 861213 w 2830105"/>
                <a:gd name="connsiteY304" fmla="*/ 691691 h 1825833"/>
                <a:gd name="connsiteX305" fmla="*/ 864045 w 2830105"/>
                <a:gd name="connsiteY305" fmla="*/ 640387 h 1825833"/>
                <a:gd name="connsiteX306" fmla="*/ 866879 w 2830105"/>
                <a:gd name="connsiteY306" fmla="*/ 590845 h 1825833"/>
                <a:gd name="connsiteX307" fmla="*/ 869711 w 2830105"/>
                <a:gd name="connsiteY307" fmla="*/ 543304 h 1825833"/>
                <a:gd name="connsiteX308" fmla="*/ 872545 w 2830105"/>
                <a:gd name="connsiteY308" fmla="*/ 497964 h 1825833"/>
                <a:gd name="connsiteX309" fmla="*/ 875377 w 2830105"/>
                <a:gd name="connsiteY309" fmla="*/ 454967 h 1825833"/>
                <a:gd name="connsiteX310" fmla="*/ 878211 w 2830105"/>
                <a:gd name="connsiteY310" fmla="*/ 414418 h 1825833"/>
                <a:gd name="connsiteX311" fmla="*/ 881043 w 2830105"/>
                <a:gd name="connsiteY311" fmla="*/ 376372 h 1825833"/>
                <a:gd name="connsiteX312" fmla="*/ 883877 w 2830105"/>
                <a:gd name="connsiteY312" fmla="*/ 340847 h 1825833"/>
                <a:gd name="connsiteX313" fmla="*/ 886709 w 2830105"/>
                <a:gd name="connsiteY313" fmla="*/ 307823 h 1825833"/>
                <a:gd name="connsiteX314" fmla="*/ 889543 w 2830105"/>
                <a:gd name="connsiteY314" fmla="*/ 277253 h 1825833"/>
                <a:gd name="connsiteX315" fmla="*/ 892375 w 2830105"/>
                <a:gd name="connsiteY315" fmla="*/ 249061 h 1825833"/>
                <a:gd name="connsiteX316" fmla="*/ 895209 w 2830105"/>
                <a:gd name="connsiteY316" fmla="*/ 223159 h 1825833"/>
                <a:gd name="connsiteX317" fmla="*/ 898041 w 2830105"/>
                <a:gd name="connsiteY317" fmla="*/ 199436 h 1825833"/>
                <a:gd name="connsiteX318" fmla="*/ 900875 w 2830105"/>
                <a:gd name="connsiteY318" fmla="*/ 177775 h 1825833"/>
                <a:gd name="connsiteX319" fmla="*/ 903707 w 2830105"/>
                <a:gd name="connsiteY319" fmla="*/ 158051 h 1825833"/>
                <a:gd name="connsiteX320" fmla="*/ 906541 w 2830105"/>
                <a:gd name="connsiteY320" fmla="*/ 140139 h 1825833"/>
                <a:gd name="connsiteX321" fmla="*/ 909373 w 2830105"/>
                <a:gd name="connsiteY321" fmla="*/ 123914 h 1825833"/>
                <a:gd name="connsiteX322" fmla="*/ 912207 w 2830105"/>
                <a:gd name="connsiteY322" fmla="*/ 109247 h 1825833"/>
                <a:gd name="connsiteX323" fmla="*/ 915039 w 2830105"/>
                <a:gd name="connsiteY323" fmla="*/ 96018 h 1825833"/>
                <a:gd name="connsiteX324" fmla="*/ 917873 w 2830105"/>
                <a:gd name="connsiteY324" fmla="*/ 84112 h 1825833"/>
                <a:gd name="connsiteX325" fmla="*/ 920705 w 2830105"/>
                <a:gd name="connsiteY325" fmla="*/ 73417 h 1825833"/>
                <a:gd name="connsiteX326" fmla="*/ 923538 w 2830105"/>
                <a:gd name="connsiteY326" fmla="*/ 63829 h 1825833"/>
                <a:gd name="connsiteX327" fmla="*/ 926371 w 2830105"/>
                <a:gd name="connsiteY327" fmla="*/ 55254 h 1825833"/>
                <a:gd name="connsiteX328" fmla="*/ 929203 w 2830105"/>
                <a:gd name="connsiteY328" fmla="*/ 47599 h 1825833"/>
                <a:gd name="connsiteX329" fmla="*/ 932037 w 2830105"/>
                <a:gd name="connsiteY329" fmla="*/ 40781 h 1825833"/>
                <a:gd name="connsiteX330" fmla="*/ 934869 w 2830105"/>
                <a:gd name="connsiteY330" fmla="*/ 34724 h 1825833"/>
                <a:gd name="connsiteX331" fmla="*/ 937703 w 2830105"/>
                <a:gd name="connsiteY331" fmla="*/ 29360 h 1825833"/>
                <a:gd name="connsiteX332" fmla="*/ 940535 w 2830105"/>
                <a:gd name="connsiteY332" fmla="*/ 24622 h 1825833"/>
                <a:gd name="connsiteX333" fmla="*/ 943369 w 2830105"/>
                <a:gd name="connsiteY333" fmla="*/ 20455 h 1825833"/>
                <a:gd name="connsiteX334" fmla="*/ 946198 w 2830105"/>
                <a:gd name="connsiteY334" fmla="*/ 16805 h 1825833"/>
                <a:gd name="connsiteX335" fmla="*/ 949039 w 2830105"/>
                <a:gd name="connsiteY335" fmla="*/ 13624 h 1825833"/>
                <a:gd name="connsiteX336" fmla="*/ 951865 w 2830105"/>
                <a:gd name="connsiteY336" fmla="*/ 10871 h 1825833"/>
                <a:gd name="connsiteX337" fmla="*/ 954706 w 2830105"/>
                <a:gd name="connsiteY337" fmla="*/ 8506 h 1825833"/>
                <a:gd name="connsiteX338" fmla="*/ 957533 w 2830105"/>
                <a:gd name="connsiteY338" fmla="*/ 6494 h 1825833"/>
                <a:gd name="connsiteX339" fmla="*/ 960359 w 2830105"/>
                <a:gd name="connsiteY339" fmla="*/ 4805 h 1825833"/>
                <a:gd name="connsiteX340" fmla="*/ 963200 w 2830105"/>
                <a:gd name="connsiteY340" fmla="*/ 3410 h 1825833"/>
                <a:gd name="connsiteX341" fmla="*/ 966026 w 2830105"/>
                <a:gd name="connsiteY341" fmla="*/ 2285 h 1825833"/>
                <a:gd name="connsiteX342" fmla="*/ 968867 w 2830105"/>
                <a:gd name="connsiteY342" fmla="*/ 1408 h 1825833"/>
                <a:gd name="connsiteX343" fmla="*/ 971694 w 2830105"/>
                <a:gd name="connsiteY343" fmla="*/ 757 h 1825833"/>
                <a:gd name="connsiteX344" fmla="*/ 974535 w 2830105"/>
                <a:gd name="connsiteY344" fmla="*/ 316 h 1825833"/>
                <a:gd name="connsiteX345" fmla="*/ 977361 w 2830105"/>
                <a:gd name="connsiteY345" fmla="*/ 68 h 1825833"/>
                <a:gd name="connsiteX346" fmla="*/ 980202 w 2830105"/>
                <a:gd name="connsiteY346" fmla="*/ 0 h 1825833"/>
                <a:gd name="connsiteX347" fmla="*/ 983029 w 2830105"/>
                <a:gd name="connsiteY347" fmla="*/ 98 h 1825833"/>
                <a:gd name="connsiteX348" fmla="*/ 985870 w 2830105"/>
                <a:gd name="connsiteY348" fmla="*/ 351 h 1825833"/>
                <a:gd name="connsiteX349" fmla="*/ 988696 w 2830105"/>
                <a:gd name="connsiteY349" fmla="*/ 749 h 1825833"/>
                <a:gd name="connsiteX350" fmla="*/ 991523 w 2830105"/>
                <a:gd name="connsiteY350" fmla="*/ 1283 h 1825833"/>
                <a:gd name="connsiteX351" fmla="*/ 994363 w 2830105"/>
                <a:gd name="connsiteY351" fmla="*/ 1945 h 1825833"/>
                <a:gd name="connsiteX352" fmla="*/ 997190 w 2830105"/>
                <a:gd name="connsiteY352" fmla="*/ 2727 h 1825833"/>
                <a:gd name="connsiteX353" fmla="*/ 1000031 w 2830105"/>
                <a:gd name="connsiteY353" fmla="*/ 3625 h 1825833"/>
                <a:gd name="connsiteX354" fmla="*/ 1002857 w 2830105"/>
                <a:gd name="connsiteY354" fmla="*/ 4630 h 1825833"/>
                <a:gd name="connsiteX355" fmla="*/ 1005698 w 2830105"/>
                <a:gd name="connsiteY355" fmla="*/ 5740 h 1825833"/>
                <a:gd name="connsiteX356" fmla="*/ 1008525 w 2830105"/>
                <a:gd name="connsiteY356" fmla="*/ 6948 h 1825833"/>
                <a:gd name="connsiteX357" fmla="*/ 1011366 w 2830105"/>
                <a:gd name="connsiteY357" fmla="*/ 8252 h 1825833"/>
                <a:gd name="connsiteX358" fmla="*/ 1014192 w 2830105"/>
                <a:gd name="connsiteY358" fmla="*/ 9647 h 1825833"/>
                <a:gd name="connsiteX359" fmla="*/ 1017019 w 2830105"/>
                <a:gd name="connsiteY359" fmla="*/ 11131 h 1825833"/>
                <a:gd name="connsiteX360" fmla="*/ 1019859 w 2830105"/>
                <a:gd name="connsiteY360" fmla="*/ 12699 h 1825833"/>
                <a:gd name="connsiteX361" fmla="*/ 1022686 w 2830105"/>
                <a:gd name="connsiteY361" fmla="*/ 14350 h 1825833"/>
                <a:gd name="connsiteX362" fmla="*/ 1025527 w 2830105"/>
                <a:gd name="connsiteY362" fmla="*/ 16082 h 1825833"/>
                <a:gd name="connsiteX363" fmla="*/ 1028353 w 2830105"/>
                <a:gd name="connsiteY363" fmla="*/ 17892 h 1825833"/>
                <a:gd name="connsiteX364" fmla="*/ 1031194 w 2830105"/>
                <a:gd name="connsiteY364" fmla="*/ 19778 h 1825833"/>
                <a:gd name="connsiteX365" fmla="*/ 1034021 w 2830105"/>
                <a:gd name="connsiteY365" fmla="*/ 21738 h 1825833"/>
                <a:gd name="connsiteX366" fmla="*/ 1036862 w 2830105"/>
                <a:gd name="connsiteY366" fmla="*/ 23773 h 1825833"/>
                <a:gd name="connsiteX367" fmla="*/ 1039688 w 2830105"/>
                <a:gd name="connsiteY367" fmla="*/ 25878 h 1825833"/>
                <a:gd name="connsiteX368" fmla="*/ 1042515 w 2830105"/>
                <a:gd name="connsiteY368" fmla="*/ 28053 h 1825833"/>
                <a:gd name="connsiteX369" fmla="*/ 1045355 w 2830105"/>
                <a:gd name="connsiteY369" fmla="*/ 30298 h 1825833"/>
                <a:gd name="connsiteX370" fmla="*/ 1048182 w 2830105"/>
                <a:gd name="connsiteY370" fmla="*/ 32612 h 1825833"/>
                <a:gd name="connsiteX371" fmla="*/ 1051023 w 2830105"/>
                <a:gd name="connsiteY371" fmla="*/ 34992 h 1825833"/>
                <a:gd name="connsiteX372" fmla="*/ 1053849 w 2830105"/>
                <a:gd name="connsiteY372" fmla="*/ 37440 h 1825833"/>
                <a:gd name="connsiteX373" fmla="*/ 1056690 w 2830105"/>
                <a:gd name="connsiteY373" fmla="*/ 39952 h 1825833"/>
                <a:gd name="connsiteX374" fmla="*/ 1059517 w 2830105"/>
                <a:gd name="connsiteY374" fmla="*/ 42529 h 1825833"/>
                <a:gd name="connsiteX375" fmla="*/ 1062358 w 2830105"/>
                <a:gd name="connsiteY375" fmla="*/ 45169 h 1825833"/>
                <a:gd name="connsiteX376" fmla="*/ 1065184 w 2830105"/>
                <a:gd name="connsiteY376" fmla="*/ 47873 h 1825833"/>
                <a:gd name="connsiteX377" fmla="*/ 1068011 w 2830105"/>
                <a:gd name="connsiteY377" fmla="*/ 50640 h 1825833"/>
                <a:gd name="connsiteX378" fmla="*/ 1070851 w 2830105"/>
                <a:gd name="connsiteY378" fmla="*/ 53469 h 1825833"/>
                <a:gd name="connsiteX379" fmla="*/ 1073678 w 2830105"/>
                <a:gd name="connsiteY379" fmla="*/ 56358 h 1825833"/>
                <a:gd name="connsiteX380" fmla="*/ 1076519 w 2830105"/>
                <a:gd name="connsiteY380" fmla="*/ 59310 h 1825833"/>
                <a:gd name="connsiteX381" fmla="*/ 1079345 w 2830105"/>
                <a:gd name="connsiteY381" fmla="*/ 62321 h 1825833"/>
                <a:gd name="connsiteX382" fmla="*/ 1082186 w 2830105"/>
                <a:gd name="connsiteY382" fmla="*/ 65392 h 1825833"/>
                <a:gd name="connsiteX383" fmla="*/ 1085013 w 2830105"/>
                <a:gd name="connsiteY383" fmla="*/ 68522 h 1825833"/>
                <a:gd name="connsiteX384" fmla="*/ 1087854 w 2830105"/>
                <a:gd name="connsiteY384" fmla="*/ 71713 h 1825833"/>
                <a:gd name="connsiteX385" fmla="*/ 1090680 w 2830105"/>
                <a:gd name="connsiteY385" fmla="*/ 74960 h 1825833"/>
                <a:gd name="connsiteX386" fmla="*/ 1093521 w 2830105"/>
                <a:gd name="connsiteY386" fmla="*/ 78266 h 1825833"/>
                <a:gd name="connsiteX387" fmla="*/ 1096347 w 2830105"/>
                <a:gd name="connsiteY387" fmla="*/ 81628 h 1825833"/>
                <a:gd name="connsiteX388" fmla="*/ 1099174 w 2830105"/>
                <a:gd name="connsiteY388" fmla="*/ 85049 h 1825833"/>
                <a:gd name="connsiteX389" fmla="*/ 1102015 w 2830105"/>
                <a:gd name="connsiteY389" fmla="*/ 88525 h 1825833"/>
                <a:gd name="connsiteX390" fmla="*/ 1104841 w 2830105"/>
                <a:gd name="connsiteY390" fmla="*/ 92058 h 1825833"/>
                <a:gd name="connsiteX391" fmla="*/ 1107682 w 2830105"/>
                <a:gd name="connsiteY391" fmla="*/ 95647 h 1825833"/>
                <a:gd name="connsiteX392" fmla="*/ 1110509 w 2830105"/>
                <a:gd name="connsiteY392" fmla="*/ 99291 h 1825833"/>
                <a:gd name="connsiteX393" fmla="*/ 1113350 w 2830105"/>
                <a:gd name="connsiteY393" fmla="*/ 102990 h 1825833"/>
                <a:gd name="connsiteX394" fmla="*/ 1116176 w 2830105"/>
                <a:gd name="connsiteY394" fmla="*/ 106743 h 1825833"/>
                <a:gd name="connsiteX395" fmla="*/ 1119017 w 2830105"/>
                <a:gd name="connsiteY395" fmla="*/ 110550 h 1825833"/>
                <a:gd name="connsiteX396" fmla="*/ 1121844 w 2830105"/>
                <a:gd name="connsiteY396" fmla="*/ 114410 h 1825833"/>
                <a:gd name="connsiteX397" fmla="*/ 1124670 w 2830105"/>
                <a:gd name="connsiteY397" fmla="*/ 118324 h 1825833"/>
                <a:gd name="connsiteX398" fmla="*/ 1127511 w 2830105"/>
                <a:gd name="connsiteY398" fmla="*/ 122291 h 1825833"/>
                <a:gd name="connsiteX399" fmla="*/ 1130337 w 2830105"/>
                <a:gd name="connsiteY399" fmla="*/ 126309 h 1825833"/>
                <a:gd name="connsiteX400" fmla="*/ 1133178 w 2830105"/>
                <a:gd name="connsiteY400" fmla="*/ 130380 h 1825833"/>
                <a:gd name="connsiteX401" fmla="*/ 1136005 w 2830105"/>
                <a:gd name="connsiteY401" fmla="*/ 134503 h 1825833"/>
                <a:gd name="connsiteX402" fmla="*/ 1138846 w 2830105"/>
                <a:gd name="connsiteY402" fmla="*/ 138675 h 1825833"/>
                <a:gd name="connsiteX403" fmla="*/ 1141672 w 2830105"/>
                <a:gd name="connsiteY403" fmla="*/ 142899 h 1825833"/>
                <a:gd name="connsiteX404" fmla="*/ 1144513 w 2830105"/>
                <a:gd name="connsiteY404" fmla="*/ 147172 h 1825833"/>
                <a:gd name="connsiteX405" fmla="*/ 1147340 w 2830105"/>
                <a:gd name="connsiteY405" fmla="*/ 151496 h 1825833"/>
                <a:gd name="connsiteX406" fmla="*/ 1150166 w 2830105"/>
                <a:gd name="connsiteY406" fmla="*/ 155868 h 1825833"/>
                <a:gd name="connsiteX407" fmla="*/ 1153007 w 2830105"/>
                <a:gd name="connsiteY407" fmla="*/ 160289 h 1825833"/>
                <a:gd name="connsiteX408" fmla="*/ 1155833 w 2830105"/>
                <a:gd name="connsiteY408" fmla="*/ 164758 h 1825833"/>
                <a:gd name="connsiteX409" fmla="*/ 1158674 w 2830105"/>
                <a:gd name="connsiteY409" fmla="*/ 169276 h 1825833"/>
                <a:gd name="connsiteX410" fmla="*/ 1161501 w 2830105"/>
                <a:gd name="connsiteY410" fmla="*/ 173841 h 1825833"/>
                <a:gd name="connsiteX411" fmla="*/ 1164342 w 2830105"/>
                <a:gd name="connsiteY411" fmla="*/ 178452 h 1825833"/>
                <a:gd name="connsiteX412" fmla="*/ 1167168 w 2830105"/>
                <a:gd name="connsiteY412" fmla="*/ 183110 h 1825833"/>
                <a:gd name="connsiteX413" fmla="*/ 1170009 w 2830105"/>
                <a:gd name="connsiteY413" fmla="*/ 187814 h 1825833"/>
                <a:gd name="connsiteX414" fmla="*/ 1172836 w 2830105"/>
                <a:gd name="connsiteY414" fmla="*/ 192564 h 1825833"/>
                <a:gd name="connsiteX415" fmla="*/ 1175677 w 2830105"/>
                <a:gd name="connsiteY415" fmla="*/ 197358 h 1825833"/>
                <a:gd name="connsiteX416" fmla="*/ 1178503 w 2830105"/>
                <a:gd name="connsiteY416" fmla="*/ 202197 h 1825833"/>
                <a:gd name="connsiteX417" fmla="*/ 1181329 w 2830105"/>
                <a:gd name="connsiteY417" fmla="*/ 207080 h 1825833"/>
                <a:gd name="connsiteX418" fmla="*/ 1184170 w 2830105"/>
                <a:gd name="connsiteY418" fmla="*/ 212006 h 1825833"/>
                <a:gd name="connsiteX419" fmla="*/ 1186997 w 2830105"/>
                <a:gd name="connsiteY419" fmla="*/ 216976 h 1825833"/>
                <a:gd name="connsiteX420" fmla="*/ 1189838 w 2830105"/>
                <a:gd name="connsiteY420" fmla="*/ 221988 h 1825833"/>
                <a:gd name="connsiteX421" fmla="*/ 1192664 w 2830105"/>
                <a:gd name="connsiteY421" fmla="*/ 227042 h 1825833"/>
                <a:gd name="connsiteX422" fmla="*/ 1195505 w 2830105"/>
                <a:gd name="connsiteY422" fmla="*/ 232138 h 1825833"/>
                <a:gd name="connsiteX423" fmla="*/ 1198332 w 2830105"/>
                <a:gd name="connsiteY423" fmla="*/ 237275 h 1825833"/>
                <a:gd name="connsiteX424" fmla="*/ 1201173 w 2830105"/>
                <a:gd name="connsiteY424" fmla="*/ 242451 h 1825833"/>
                <a:gd name="connsiteX425" fmla="*/ 1203999 w 2830105"/>
                <a:gd name="connsiteY425" fmla="*/ 247670 h 1825833"/>
                <a:gd name="connsiteX426" fmla="*/ 1206825 w 2830105"/>
                <a:gd name="connsiteY426" fmla="*/ 252927 h 1825833"/>
                <a:gd name="connsiteX427" fmla="*/ 1209666 w 2830105"/>
                <a:gd name="connsiteY427" fmla="*/ 258222 h 1825833"/>
                <a:gd name="connsiteX428" fmla="*/ 1212493 w 2830105"/>
                <a:gd name="connsiteY428" fmla="*/ 263558 h 1825833"/>
                <a:gd name="connsiteX429" fmla="*/ 1215334 w 2830105"/>
                <a:gd name="connsiteY429" fmla="*/ 268929 h 1825833"/>
                <a:gd name="connsiteX430" fmla="*/ 1218160 w 2830105"/>
                <a:gd name="connsiteY430" fmla="*/ 274340 h 1825833"/>
                <a:gd name="connsiteX431" fmla="*/ 1221001 w 2830105"/>
                <a:gd name="connsiteY431" fmla="*/ 279786 h 1825833"/>
                <a:gd name="connsiteX432" fmla="*/ 1223828 w 2830105"/>
                <a:gd name="connsiteY432" fmla="*/ 285270 h 1825833"/>
                <a:gd name="connsiteX433" fmla="*/ 1226669 w 2830105"/>
                <a:gd name="connsiteY433" fmla="*/ 290790 h 1825833"/>
                <a:gd name="connsiteX434" fmla="*/ 1229495 w 2830105"/>
                <a:gd name="connsiteY434" fmla="*/ 296344 h 1825833"/>
                <a:gd name="connsiteX435" fmla="*/ 1232321 w 2830105"/>
                <a:gd name="connsiteY435" fmla="*/ 301934 h 1825833"/>
                <a:gd name="connsiteX436" fmla="*/ 1235162 w 2830105"/>
                <a:gd name="connsiteY436" fmla="*/ 307558 h 1825833"/>
                <a:gd name="connsiteX437" fmla="*/ 1237989 w 2830105"/>
                <a:gd name="connsiteY437" fmla="*/ 313217 h 1825833"/>
                <a:gd name="connsiteX438" fmla="*/ 1240830 w 2830105"/>
                <a:gd name="connsiteY438" fmla="*/ 318907 h 1825833"/>
                <a:gd name="connsiteX439" fmla="*/ 1243656 w 2830105"/>
                <a:gd name="connsiteY439" fmla="*/ 324632 h 1825833"/>
                <a:gd name="connsiteX440" fmla="*/ 1246497 w 2830105"/>
                <a:gd name="connsiteY440" fmla="*/ 330388 h 1825833"/>
                <a:gd name="connsiteX441" fmla="*/ 1249324 w 2830105"/>
                <a:gd name="connsiteY441" fmla="*/ 336175 h 1825833"/>
                <a:gd name="connsiteX442" fmla="*/ 1252165 w 2830105"/>
                <a:gd name="connsiteY442" fmla="*/ 341994 h 1825833"/>
                <a:gd name="connsiteX443" fmla="*/ 1254991 w 2830105"/>
                <a:gd name="connsiteY443" fmla="*/ 347843 h 1825833"/>
                <a:gd name="connsiteX444" fmla="*/ 1257817 w 2830105"/>
                <a:gd name="connsiteY444" fmla="*/ 353723 h 1825833"/>
                <a:gd name="connsiteX445" fmla="*/ 1260658 w 2830105"/>
                <a:gd name="connsiteY445" fmla="*/ 359633 h 1825833"/>
                <a:gd name="connsiteX446" fmla="*/ 1263485 w 2830105"/>
                <a:gd name="connsiteY446" fmla="*/ 365569 h 1825833"/>
                <a:gd name="connsiteX447" fmla="*/ 1266326 w 2830105"/>
                <a:gd name="connsiteY447" fmla="*/ 371535 h 1825833"/>
                <a:gd name="connsiteX448" fmla="*/ 1269152 w 2830105"/>
                <a:gd name="connsiteY448" fmla="*/ 377531 h 1825833"/>
                <a:gd name="connsiteX449" fmla="*/ 1271993 w 2830105"/>
                <a:gd name="connsiteY449" fmla="*/ 383552 h 1825833"/>
                <a:gd name="connsiteX450" fmla="*/ 1274820 w 2830105"/>
                <a:gd name="connsiteY450" fmla="*/ 389600 h 1825833"/>
                <a:gd name="connsiteX451" fmla="*/ 1277661 w 2830105"/>
                <a:gd name="connsiteY451" fmla="*/ 395675 h 1825833"/>
                <a:gd name="connsiteX452" fmla="*/ 1280487 w 2830105"/>
                <a:gd name="connsiteY452" fmla="*/ 401775 h 1825833"/>
                <a:gd name="connsiteX453" fmla="*/ 1283328 w 2830105"/>
                <a:gd name="connsiteY453" fmla="*/ 407900 h 1825833"/>
                <a:gd name="connsiteX454" fmla="*/ 1286154 w 2830105"/>
                <a:gd name="connsiteY454" fmla="*/ 414051 h 1825833"/>
                <a:gd name="connsiteX455" fmla="*/ 1288981 w 2830105"/>
                <a:gd name="connsiteY455" fmla="*/ 420224 h 1825833"/>
                <a:gd name="connsiteX456" fmla="*/ 1291822 w 2830105"/>
                <a:gd name="connsiteY456" fmla="*/ 426422 h 1825833"/>
                <a:gd name="connsiteX457" fmla="*/ 1294648 w 2830105"/>
                <a:gd name="connsiteY457" fmla="*/ 432643 h 1825833"/>
                <a:gd name="connsiteX458" fmla="*/ 1297489 w 2830105"/>
                <a:gd name="connsiteY458" fmla="*/ 438886 h 1825833"/>
                <a:gd name="connsiteX459" fmla="*/ 1300316 w 2830105"/>
                <a:gd name="connsiteY459" fmla="*/ 445150 h 1825833"/>
                <a:gd name="connsiteX460" fmla="*/ 1303157 w 2830105"/>
                <a:gd name="connsiteY460" fmla="*/ 451436 h 1825833"/>
                <a:gd name="connsiteX461" fmla="*/ 1305983 w 2830105"/>
                <a:gd name="connsiteY461" fmla="*/ 457743 h 1825833"/>
                <a:gd name="connsiteX462" fmla="*/ 1308824 w 2830105"/>
                <a:gd name="connsiteY462" fmla="*/ 464069 h 1825833"/>
                <a:gd name="connsiteX463" fmla="*/ 1311650 w 2830105"/>
                <a:gd name="connsiteY463" fmla="*/ 470415 h 1825833"/>
                <a:gd name="connsiteX464" fmla="*/ 1314477 w 2830105"/>
                <a:gd name="connsiteY464" fmla="*/ 476782 h 1825833"/>
                <a:gd name="connsiteX465" fmla="*/ 1317318 w 2830105"/>
                <a:gd name="connsiteY465" fmla="*/ 483166 h 1825833"/>
                <a:gd name="connsiteX466" fmla="*/ 1320144 w 2830105"/>
                <a:gd name="connsiteY466" fmla="*/ 489567 h 1825833"/>
                <a:gd name="connsiteX467" fmla="*/ 1322985 w 2830105"/>
                <a:gd name="connsiteY467" fmla="*/ 495987 h 1825833"/>
                <a:gd name="connsiteX468" fmla="*/ 1325812 w 2830105"/>
                <a:gd name="connsiteY468" fmla="*/ 502423 h 1825833"/>
                <a:gd name="connsiteX469" fmla="*/ 1328653 w 2830105"/>
                <a:gd name="connsiteY469" fmla="*/ 508876 h 1825833"/>
                <a:gd name="connsiteX470" fmla="*/ 1331479 w 2830105"/>
                <a:gd name="connsiteY470" fmla="*/ 515345 h 1825833"/>
                <a:gd name="connsiteX471" fmla="*/ 1334320 w 2830105"/>
                <a:gd name="connsiteY471" fmla="*/ 521828 h 1825833"/>
                <a:gd name="connsiteX472" fmla="*/ 1337146 w 2830105"/>
                <a:gd name="connsiteY472" fmla="*/ 528327 h 1825833"/>
                <a:gd name="connsiteX473" fmla="*/ 1339973 w 2830105"/>
                <a:gd name="connsiteY473" fmla="*/ 534840 h 1825833"/>
                <a:gd name="connsiteX474" fmla="*/ 1342814 w 2830105"/>
                <a:gd name="connsiteY474" fmla="*/ 541367 h 1825833"/>
                <a:gd name="connsiteX475" fmla="*/ 1345640 w 2830105"/>
                <a:gd name="connsiteY475" fmla="*/ 547905 h 1825833"/>
                <a:gd name="connsiteX476" fmla="*/ 1348481 w 2830105"/>
                <a:gd name="connsiteY476" fmla="*/ 554457 h 1825833"/>
                <a:gd name="connsiteX477" fmla="*/ 1351308 w 2830105"/>
                <a:gd name="connsiteY477" fmla="*/ 561022 h 1825833"/>
                <a:gd name="connsiteX478" fmla="*/ 1354149 w 2830105"/>
                <a:gd name="connsiteY478" fmla="*/ 567597 h 1825833"/>
                <a:gd name="connsiteX479" fmla="*/ 1356975 w 2830105"/>
                <a:gd name="connsiteY479" fmla="*/ 574184 h 1825833"/>
                <a:gd name="connsiteX480" fmla="*/ 1359816 w 2830105"/>
                <a:gd name="connsiteY480" fmla="*/ 580781 h 1825833"/>
                <a:gd name="connsiteX481" fmla="*/ 1362642 w 2830105"/>
                <a:gd name="connsiteY481" fmla="*/ 587388 h 1825833"/>
                <a:gd name="connsiteX482" fmla="*/ 1365483 w 2830105"/>
                <a:gd name="connsiteY482" fmla="*/ 594003 h 1825833"/>
                <a:gd name="connsiteX483" fmla="*/ 1368310 w 2830105"/>
                <a:gd name="connsiteY483" fmla="*/ 600630 h 1825833"/>
                <a:gd name="connsiteX484" fmla="*/ 1371136 w 2830105"/>
                <a:gd name="connsiteY484" fmla="*/ 607263 h 1825833"/>
                <a:gd name="connsiteX485" fmla="*/ 1373977 w 2830105"/>
                <a:gd name="connsiteY485" fmla="*/ 613904 h 1825833"/>
                <a:gd name="connsiteX486" fmla="*/ 1376804 w 2830105"/>
                <a:gd name="connsiteY486" fmla="*/ 620553 h 1825833"/>
                <a:gd name="connsiteX487" fmla="*/ 1379645 w 2830105"/>
                <a:gd name="connsiteY487" fmla="*/ 627208 h 1825833"/>
                <a:gd name="connsiteX488" fmla="*/ 1382471 w 2830105"/>
                <a:gd name="connsiteY488" fmla="*/ 633869 h 1825833"/>
                <a:gd name="connsiteX489" fmla="*/ 1385312 w 2830105"/>
                <a:gd name="connsiteY489" fmla="*/ 640537 h 1825833"/>
                <a:gd name="connsiteX490" fmla="*/ 1388138 w 2830105"/>
                <a:gd name="connsiteY490" fmla="*/ 647209 h 1825833"/>
                <a:gd name="connsiteX491" fmla="*/ 1390979 w 2830105"/>
                <a:gd name="connsiteY491" fmla="*/ 653887 h 1825833"/>
                <a:gd name="connsiteX492" fmla="*/ 1393806 w 2830105"/>
                <a:gd name="connsiteY492" fmla="*/ 660568 h 1825833"/>
                <a:gd name="connsiteX493" fmla="*/ 1396632 w 2830105"/>
                <a:gd name="connsiteY493" fmla="*/ 667253 h 1825833"/>
                <a:gd name="connsiteX494" fmla="*/ 1399473 w 2830105"/>
                <a:gd name="connsiteY494" fmla="*/ 673942 h 1825833"/>
                <a:gd name="connsiteX495" fmla="*/ 1402300 w 2830105"/>
                <a:gd name="connsiteY495" fmla="*/ 680632 h 1825833"/>
                <a:gd name="connsiteX496" fmla="*/ 1405141 w 2830105"/>
                <a:gd name="connsiteY496" fmla="*/ 687326 h 1825833"/>
                <a:gd name="connsiteX497" fmla="*/ 1407967 w 2830105"/>
                <a:gd name="connsiteY497" fmla="*/ 694021 h 1825833"/>
                <a:gd name="connsiteX498" fmla="*/ 1410808 w 2830105"/>
                <a:gd name="connsiteY498" fmla="*/ 700717 h 1825833"/>
                <a:gd name="connsiteX499" fmla="*/ 1413634 w 2830105"/>
                <a:gd name="connsiteY499" fmla="*/ 707414 h 1825833"/>
                <a:gd name="connsiteX500" fmla="*/ 1416475 w 2830105"/>
                <a:gd name="connsiteY500" fmla="*/ 714110 h 1825833"/>
                <a:gd name="connsiteX501" fmla="*/ 1419302 w 2830105"/>
                <a:gd name="connsiteY501" fmla="*/ 720808 h 1825833"/>
                <a:gd name="connsiteX502" fmla="*/ 1422128 w 2830105"/>
                <a:gd name="connsiteY502" fmla="*/ 727504 h 1825833"/>
                <a:gd name="connsiteX503" fmla="*/ 1424969 w 2830105"/>
                <a:gd name="connsiteY503" fmla="*/ 734200 h 1825833"/>
                <a:gd name="connsiteX504" fmla="*/ 1427796 w 2830105"/>
                <a:gd name="connsiteY504" fmla="*/ 740893 h 1825833"/>
                <a:gd name="connsiteX505" fmla="*/ 1430637 w 2830105"/>
                <a:gd name="connsiteY505" fmla="*/ 747583 h 1825833"/>
                <a:gd name="connsiteX506" fmla="*/ 1433463 w 2830105"/>
                <a:gd name="connsiteY506" fmla="*/ 754271 h 1825833"/>
                <a:gd name="connsiteX507" fmla="*/ 1436304 w 2830105"/>
                <a:gd name="connsiteY507" fmla="*/ 760957 h 1825833"/>
                <a:gd name="connsiteX508" fmla="*/ 1439131 w 2830105"/>
                <a:gd name="connsiteY508" fmla="*/ 767639 h 1825833"/>
                <a:gd name="connsiteX509" fmla="*/ 1441971 w 2830105"/>
                <a:gd name="connsiteY509" fmla="*/ 774317 h 1825833"/>
                <a:gd name="connsiteX510" fmla="*/ 1444798 w 2830105"/>
                <a:gd name="connsiteY510" fmla="*/ 780991 h 1825833"/>
                <a:gd name="connsiteX511" fmla="*/ 1447624 w 2830105"/>
                <a:gd name="connsiteY511" fmla="*/ 787660 h 1825833"/>
                <a:gd name="connsiteX512" fmla="*/ 1450465 w 2830105"/>
                <a:gd name="connsiteY512" fmla="*/ 794322 h 1825833"/>
                <a:gd name="connsiteX513" fmla="*/ 1453292 w 2830105"/>
                <a:gd name="connsiteY513" fmla="*/ 800980 h 1825833"/>
                <a:gd name="connsiteX514" fmla="*/ 1456133 w 2830105"/>
                <a:gd name="connsiteY514" fmla="*/ 807631 h 1825833"/>
                <a:gd name="connsiteX515" fmla="*/ 1458959 w 2830105"/>
                <a:gd name="connsiteY515" fmla="*/ 814276 h 1825833"/>
                <a:gd name="connsiteX516" fmla="*/ 1461800 w 2830105"/>
                <a:gd name="connsiteY516" fmla="*/ 820914 h 1825833"/>
                <a:gd name="connsiteX517" fmla="*/ 1464627 w 2830105"/>
                <a:gd name="connsiteY517" fmla="*/ 827543 h 1825833"/>
                <a:gd name="connsiteX518" fmla="*/ 1467467 w 2830105"/>
                <a:gd name="connsiteY518" fmla="*/ 834164 h 1825833"/>
                <a:gd name="connsiteX519" fmla="*/ 1470294 w 2830105"/>
                <a:gd name="connsiteY519" fmla="*/ 840779 h 1825833"/>
                <a:gd name="connsiteX520" fmla="*/ 1473135 w 2830105"/>
                <a:gd name="connsiteY520" fmla="*/ 847383 h 1825833"/>
                <a:gd name="connsiteX521" fmla="*/ 1475961 w 2830105"/>
                <a:gd name="connsiteY521" fmla="*/ 853978 h 1825833"/>
                <a:gd name="connsiteX522" fmla="*/ 1478788 w 2830105"/>
                <a:gd name="connsiteY522" fmla="*/ 860564 h 1825833"/>
                <a:gd name="connsiteX523" fmla="*/ 1481629 w 2830105"/>
                <a:gd name="connsiteY523" fmla="*/ 867140 h 1825833"/>
                <a:gd name="connsiteX524" fmla="*/ 1484455 w 2830105"/>
                <a:gd name="connsiteY524" fmla="*/ 873705 h 1825833"/>
                <a:gd name="connsiteX525" fmla="*/ 1487296 w 2830105"/>
                <a:gd name="connsiteY525" fmla="*/ 880260 h 1825833"/>
                <a:gd name="connsiteX526" fmla="*/ 1490123 w 2830105"/>
                <a:gd name="connsiteY526" fmla="*/ 886803 h 1825833"/>
                <a:gd name="connsiteX527" fmla="*/ 1492963 w 2830105"/>
                <a:gd name="connsiteY527" fmla="*/ 893335 h 1825833"/>
                <a:gd name="connsiteX528" fmla="*/ 1495790 w 2830105"/>
                <a:gd name="connsiteY528" fmla="*/ 899854 h 1825833"/>
                <a:gd name="connsiteX529" fmla="*/ 1498631 w 2830105"/>
                <a:gd name="connsiteY529" fmla="*/ 906362 h 1825833"/>
                <a:gd name="connsiteX530" fmla="*/ 1501457 w 2830105"/>
                <a:gd name="connsiteY530" fmla="*/ 912855 h 1825833"/>
                <a:gd name="connsiteX531" fmla="*/ 1504284 w 2830105"/>
                <a:gd name="connsiteY531" fmla="*/ 919337 h 1825833"/>
                <a:gd name="connsiteX532" fmla="*/ 1507125 w 2830105"/>
                <a:gd name="connsiteY532" fmla="*/ 925804 h 1825833"/>
                <a:gd name="connsiteX533" fmla="*/ 1509951 w 2830105"/>
                <a:gd name="connsiteY533" fmla="*/ 932258 h 1825833"/>
                <a:gd name="connsiteX534" fmla="*/ 1512792 w 2830105"/>
                <a:gd name="connsiteY534" fmla="*/ 938698 h 1825833"/>
                <a:gd name="connsiteX535" fmla="*/ 1515619 w 2830105"/>
                <a:gd name="connsiteY535" fmla="*/ 945123 h 1825833"/>
                <a:gd name="connsiteX536" fmla="*/ 1518459 w 2830105"/>
                <a:gd name="connsiteY536" fmla="*/ 951532 h 1825833"/>
                <a:gd name="connsiteX537" fmla="*/ 1521286 w 2830105"/>
                <a:gd name="connsiteY537" fmla="*/ 957928 h 1825833"/>
                <a:gd name="connsiteX538" fmla="*/ 1524127 w 2830105"/>
                <a:gd name="connsiteY538" fmla="*/ 964306 h 1825833"/>
                <a:gd name="connsiteX539" fmla="*/ 1526953 w 2830105"/>
                <a:gd name="connsiteY539" fmla="*/ 970669 h 1825833"/>
                <a:gd name="connsiteX540" fmla="*/ 1529780 w 2830105"/>
                <a:gd name="connsiteY540" fmla="*/ 977015 h 1825833"/>
                <a:gd name="connsiteX541" fmla="*/ 1532621 w 2830105"/>
                <a:gd name="connsiteY541" fmla="*/ 983345 h 1825833"/>
                <a:gd name="connsiteX542" fmla="*/ 1535447 w 2830105"/>
                <a:gd name="connsiteY542" fmla="*/ 989658 h 1825833"/>
                <a:gd name="connsiteX543" fmla="*/ 1538288 w 2830105"/>
                <a:gd name="connsiteY543" fmla="*/ 995953 h 1825833"/>
                <a:gd name="connsiteX544" fmla="*/ 1541115 w 2830105"/>
                <a:gd name="connsiteY544" fmla="*/ 1002230 h 1825833"/>
                <a:gd name="connsiteX545" fmla="*/ 1543955 w 2830105"/>
                <a:gd name="connsiteY545" fmla="*/ 1008490 h 1825833"/>
                <a:gd name="connsiteX546" fmla="*/ 1546782 w 2830105"/>
                <a:gd name="connsiteY546" fmla="*/ 1014731 h 1825833"/>
                <a:gd name="connsiteX547" fmla="*/ 1549623 w 2830105"/>
                <a:gd name="connsiteY547" fmla="*/ 1020954 h 1825833"/>
                <a:gd name="connsiteX548" fmla="*/ 1552449 w 2830105"/>
                <a:gd name="connsiteY548" fmla="*/ 1027157 h 1825833"/>
                <a:gd name="connsiteX549" fmla="*/ 1555290 w 2830105"/>
                <a:gd name="connsiteY549" fmla="*/ 1033342 h 1825833"/>
                <a:gd name="connsiteX550" fmla="*/ 1558117 w 2830105"/>
                <a:gd name="connsiteY550" fmla="*/ 1039508 h 1825833"/>
                <a:gd name="connsiteX551" fmla="*/ 1560943 w 2830105"/>
                <a:gd name="connsiteY551" fmla="*/ 1045652 h 1825833"/>
                <a:gd name="connsiteX552" fmla="*/ 1563784 w 2830105"/>
                <a:gd name="connsiteY552" fmla="*/ 1051778 h 1825833"/>
                <a:gd name="connsiteX553" fmla="*/ 1566611 w 2830105"/>
                <a:gd name="connsiteY553" fmla="*/ 1057882 h 1825833"/>
                <a:gd name="connsiteX554" fmla="*/ 1569451 w 2830105"/>
                <a:gd name="connsiteY554" fmla="*/ 1063966 h 1825833"/>
                <a:gd name="connsiteX555" fmla="*/ 1572278 w 2830105"/>
                <a:gd name="connsiteY555" fmla="*/ 1070029 h 1825833"/>
                <a:gd name="connsiteX556" fmla="*/ 1575119 w 2830105"/>
                <a:gd name="connsiteY556" fmla="*/ 1076070 h 1825833"/>
                <a:gd name="connsiteX557" fmla="*/ 1577945 w 2830105"/>
                <a:gd name="connsiteY557" fmla="*/ 1082092 h 1825833"/>
                <a:gd name="connsiteX558" fmla="*/ 1580786 w 2830105"/>
                <a:gd name="connsiteY558" fmla="*/ 1088090 h 1825833"/>
                <a:gd name="connsiteX559" fmla="*/ 1583613 w 2830105"/>
                <a:gd name="connsiteY559" fmla="*/ 1094066 h 1825833"/>
                <a:gd name="connsiteX560" fmla="*/ 1586439 w 2830105"/>
                <a:gd name="connsiteY560" fmla="*/ 1100021 h 1825833"/>
                <a:gd name="connsiteX561" fmla="*/ 1589280 w 2830105"/>
                <a:gd name="connsiteY561" fmla="*/ 1105953 h 1825833"/>
                <a:gd name="connsiteX562" fmla="*/ 1592107 w 2830105"/>
                <a:gd name="connsiteY562" fmla="*/ 1111863 h 1825833"/>
                <a:gd name="connsiteX563" fmla="*/ 1594947 w 2830105"/>
                <a:gd name="connsiteY563" fmla="*/ 1117749 h 1825833"/>
                <a:gd name="connsiteX564" fmla="*/ 1597774 w 2830105"/>
                <a:gd name="connsiteY564" fmla="*/ 1123613 h 1825833"/>
                <a:gd name="connsiteX565" fmla="*/ 1600615 w 2830105"/>
                <a:gd name="connsiteY565" fmla="*/ 1129452 h 1825833"/>
                <a:gd name="connsiteX566" fmla="*/ 1603441 w 2830105"/>
                <a:gd name="connsiteY566" fmla="*/ 1135268 h 1825833"/>
                <a:gd name="connsiteX567" fmla="*/ 1606282 w 2830105"/>
                <a:gd name="connsiteY567" fmla="*/ 1141059 h 1825833"/>
                <a:gd name="connsiteX568" fmla="*/ 1609109 w 2830105"/>
                <a:gd name="connsiteY568" fmla="*/ 1146827 h 1825833"/>
                <a:gd name="connsiteX569" fmla="*/ 1611935 w 2830105"/>
                <a:gd name="connsiteY569" fmla="*/ 1152572 h 1825833"/>
                <a:gd name="connsiteX570" fmla="*/ 1614776 w 2830105"/>
                <a:gd name="connsiteY570" fmla="*/ 1158290 h 1825833"/>
                <a:gd name="connsiteX571" fmla="*/ 1617603 w 2830105"/>
                <a:gd name="connsiteY571" fmla="*/ 1163985 h 1825833"/>
                <a:gd name="connsiteX572" fmla="*/ 1620444 w 2830105"/>
                <a:gd name="connsiteY572" fmla="*/ 1169655 h 1825833"/>
                <a:gd name="connsiteX573" fmla="*/ 1623270 w 2830105"/>
                <a:gd name="connsiteY573" fmla="*/ 1175299 h 1825833"/>
                <a:gd name="connsiteX574" fmla="*/ 1626111 w 2830105"/>
                <a:gd name="connsiteY574" fmla="*/ 1180919 h 1825833"/>
                <a:gd name="connsiteX575" fmla="*/ 1628937 w 2830105"/>
                <a:gd name="connsiteY575" fmla="*/ 1186512 h 1825833"/>
                <a:gd name="connsiteX576" fmla="*/ 1631778 w 2830105"/>
                <a:gd name="connsiteY576" fmla="*/ 1192080 h 1825833"/>
                <a:gd name="connsiteX577" fmla="*/ 1634605 w 2830105"/>
                <a:gd name="connsiteY577" fmla="*/ 1197622 h 1825833"/>
                <a:gd name="connsiteX578" fmla="*/ 1637431 w 2830105"/>
                <a:gd name="connsiteY578" fmla="*/ 1203140 h 1825833"/>
                <a:gd name="connsiteX579" fmla="*/ 1640272 w 2830105"/>
                <a:gd name="connsiteY579" fmla="*/ 1208629 h 1825833"/>
                <a:gd name="connsiteX580" fmla="*/ 1643099 w 2830105"/>
                <a:gd name="connsiteY580" fmla="*/ 1214093 h 1825833"/>
                <a:gd name="connsiteX581" fmla="*/ 1645940 w 2830105"/>
                <a:gd name="connsiteY581" fmla="*/ 1219530 h 1825833"/>
                <a:gd name="connsiteX582" fmla="*/ 1648766 w 2830105"/>
                <a:gd name="connsiteY582" fmla="*/ 1224941 h 1825833"/>
                <a:gd name="connsiteX583" fmla="*/ 1651607 w 2830105"/>
                <a:gd name="connsiteY583" fmla="*/ 1230324 h 1825833"/>
                <a:gd name="connsiteX584" fmla="*/ 1654433 w 2830105"/>
                <a:gd name="connsiteY584" fmla="*/ 1235681 h 1825833"/>
                <a:gd name="connsiteX585" fmla="*/ 1657274 w 2830105"/>
                <a:gd name="connsiteY585" fmla="*/ 1241011 h 1825833"/>
                <a:gd name="connsiteX586" fmla="*/ 1660101 w 2830105"/>
                <a:gd name="connsiteY586" fmla="*/ 1246314 h 1825833"/>
                <a:gd name="connsiteX587" fmla="*/ 1662942 w 2830105"/>
                <a:gd name="connsiteY587" fmla="*/ 1251589 h 1825833"/>
                <a:gd name="connsiteX588" fmla="*/ 1665768 w 2830105"/>
                <a:gd name="connsiteY588" fmla="*/ 1256837 h 1825833"/>
                <a:gd name="connsiteX589" fmla="*/ 1668595 w 2830105"/>
                <a:gd name="connsiteY589" fmla="*/ 1262057 h 1825833"/>
                <a:gd name="connsiteX590" fmla="*/ 1671436 w 2830105"/>
                <a:gd name="connsiteY590" fmla="*/ 1267250 h 1825833"/>
                <a:gd name="connsiteX591" fmla="*/ 1674262 w 2830105"/>
                <a:gd name="connsiteY591" fmla="*/ 1272413 h 1825833"/>
                <a:gd name="connsiteX592" fmla="*/ 1677103 w 2830105"/>
                <a:gd name="connsiteY592" fmla="*/ 1277550 h 1825833"/>
                <a:gd name="connsiteX593" fmla="*/ 1679929 w 2830105"/>
                <a:gd name="connsiteY593" fmla="*/ 1282658 h 1825833"/>
                <a:gd name="connsiteX594" fmla="*/ 1682770 w 2830105"/>
                <a:gd name="connsiteY594" fmla="*/ 1287738 h 1825833"/>
                <a:gd name="connsiteX595" fmla="*/ 1685597 w 2830105"/>
                <a:gd name="connsiteY595" fmla="*/ 1292791 h 1825833"/>
                <a:gd name="connsiteX596" fmla="*/ 1688438 w 2830105"/>
                <a:gd name="connsiteY596" fmla="*/ 1297814 h 1825833"/>
                <a:gd name="connsiteX597" fmla="*/ 1691264 w 2830105"/>
                <a:gd name="connsiteY597" fmla="*/ 1302809 h 1825833"/>
                <a:gd name="connsiteX598" fmla="*/ 1694091 w 2830105"/>
                <a:gd name="connsiteY598" fmla="*/ 1307775 h 1825833"/>
                <a:gd name="connsiteX599" fmla="*/ 1696932 w 2830105"/>
                <a:gd name="connsiteY599" fmla="*/ 1312714 h 1825833"/>
                <a:gd name="connsiteX600" fmla="*/ 1699758 w 2830105"/>
                <a:gd name="connsiteY600" fmla="*/ 1317623 h 1825833"/>
                <a:gd name="connsiteX601" fmla="*/ 1702599 w 2830105"/>
                <a:gd name="connsiteY601" fmla="*/ 1322503 h 1825833"/>
                <a:gd name="connsiteX602" fmla="*/ 1705425 w 2830105"/>
                <a:gd name="connsiteY602" fmla="*/ 1327355 h 1825833"/>
                <a:gd name="connsiteX603" fmla="*/ 1708266 w 2830105"/>
                <a:gd name="connsiteY603" fmla="*/ 1332177 h 1825833"/>
                <a:gd name="connsiteX604" fmla="*/ 1711093 w 2830105"/>
                <a:gd name="connsiteY604" fmla="*/ 1336966 h 1825833"/>
                <a:gd name="connsiteX605" fmla="*/ 1713934 w 2830105"/>
                <a:gd name="connsiteY605" fmla="*/ 1341730 h 1825833"/>
                <a:gd name="connsiteX606" fmla="*/ 1716760 w 2830105"/>
                <a:gd name="connsiteY606" fmla="*/ 1346465 h 1825833"/>
                <a:gd name="connsiteX607" fmla="*/ 1719587 w 2830105"/>
                <a:gd name="connsiteY607" fmla="*/ 1351171 h 1825833"/>
                <a:gd name="connsiteX608" fmla="*/ 1722428 w 2830105"/>
                <a:gd name="connsiteY608" fmla="*/ 1355848 h 1825833"/>
                <a:gd name="connsiteX609" fmla="*/ 1725254 w 2830105"/>
                <a:gd name="connsiteY609" fmla="*/ 1360495 h 1825833"/>
                <a:gd name="connsiteX610" fmla="*/ 1728095 w 2830105"/>
                <a:gd name="connsiteY610" fmla="*/ 1365114 h 1825833"/>
                <a:gd name="connsiteX611" fmla="*/ 1730921 w 2830105"/>
                <a:gd name="connsiteY611" fmla="*/ 1369703 h 1825833"/>
                <a:gd name="connsiteX612" fmla="*/ 1733762 w 2830105"/>
                <a:gd name="connsiteY612" fmla="*/ 1374263 h 1825833"/>
                <a:gd name="connsiteX613" fmla="*/ 1736589 w 2830105"/>
                <a:gd name="connsiteY613" fmla="*/ 1378794 h 1825833"/>
                <a:gd name="connsiteX614" fmla="*/ 1739430 w 2830105"/>
                <a:gd name="connsiteY614" fmla="*/ 1383296 h 1825833"/>
                <a:gd name="connsiteX615" fmla="*/ 1742256 w 2830105"/>
                <a:gd name="connsiteY615" fmla="*/ 1387769 h 1825833"/>
                <a:gd name="connsiteX616" fmla="*/ 1745097 w 2830105"/>
                <a:gd name="connsiteY616" fmla="*/ 1392212 h 1825833"/>
                <a:gd name="connsiteX617" fmla="*/ 1747924 w 2830105"/>
                <a:gd name="connsiteY617" fmla="*/ 1396627 h 1825833"/>
                <a:gd name="connsiteX618" fmla="*/ 1750750 w 2830105"/>
                <a:gd name="connsiteY618" fmla="*/ 1400997 h 1825833"/>
                <a:gd name="connsiteX619" fmla="*/ 1753591 w 2830105"/>
                <a:gd name="connsiteY619" fmla="*/ 1405354 h 1825833"/>
                <a:gd name="connsiteX620" fmla="*/ 1756417 w 2830105"/>
                <a:gd name="connsiteY620" fmla="*/ 1409681 h 1825833"/>
                <a:gd name="connsiteX621" fmla="*/ 1759258 w 2830105"/>
                <a:gd name="connsiteY621" fmla="*/ 1413979 h 1825833"/>
                <a:gd name="connsiteX622" fmla="*/ 1762085 w 2830105"/>
                <a:gd name="connsiteY622" fmla="*/ 1418233 h 1825833"/>
                <a:gd name="connsiteX623" fmla="*/ 1764926 w 2830105"/>
                <a:gd name="connsiteY623" fmla="*/ 1422472 h 1825833"/>
                <a:gd name="connsiteX624" fmla="*/ 1767752 w 2830105"/>
                <a:gd name="connsiteY624" fmla="*/ 1426683 h 1825833"/>
                <a:gd name="connsiteX625" fmla="*/ 1770593 w 2830105"/>
                <a:gd name="connsiteY625" fmla="*/ 1430850 h 1825833"/>
                <a:gd name="connsiteX626" fmla="*/ 1773420 w 2830105"/>
                <a:gd name="connsiteY626" fmla="*/ 1435002 h 1825833"/>
                <a:gd name="connsiteX627" fmla="*/ 1776246 w 2830105"/>
                <a:gd name="connsiteY627" fmla="*/ 1439110 h 1825833"/>
                <a:gd name="connsiteX628" fmla="*/ 1779087 w 2830105"/>
                <a:gd name="connsiteY628" fmla="*/ 1443204 h 1825833"/>
                <a:gd name="connsiteX629" fmla="*/ 1781914 w 2830105"/>
                <a:gd name="connsiteY629" fmla="*/ 1447254 h 1825833"/>
                <a:gd name="connsiteX630" fmla="*/ 1784754 w 2830105"/>
                <a:gd name="connsiteY630" fmla="*/ 1451290 h 1825833"/>
                <a:gd name="connsiteX631" fmla="*/ 1787581 w 2830105"/>
                <a:gd name="connsiteY631" fmla="*/ 1455282 h 1825833"/>
                <a:gd name="connsiteX632" fmla="*/ 1790422 w 2830105"/>
                <a:gd name="connsiteY632" fmla="*/ 1459245 h 1825833"/>
                <a:gd name="connsiteX633" fmla="*/ 1793248 w 2830105"/>
                <a:gd name="connsiteY633" fmla="*/ 1463193 h 1825833"/>
                <a:gd name="connsiteX634" fmla="*/ 1796089 w 2830105"/>
                <a:gd name="connsiteY634" fmla="*/ 1467098 h 1825833"/>
                <a:gd name="connsiteX635" fmla="*/ 1798916 w 2830105"/>
                <a:gd name="connsiteY635" fmla="*/ 1470988 h 1825833"/>
                <a:gd name="connsiteX636" fmla="*/ 1801742 w 2830105"/>
                <a:gd name="connsiteY636" fmla="*/ 1474834 h 1825833"/>
                <a:gd name="connsiteX637" fmla="*/ 1804583 w 2830105"/>
                <a:gd name="connsiteY637" fmla="*/ 1478651 h 1825833"/>
                <a:gd name="connsiteX638" fmla="*/ 1807410 w 2830105"/>
                <a:gd name="connsiteY638" fmla="*/ 1482439 h 1825833"/>
                <a:gd name="connsiteX639" fmla="*/ 1810250 w 2830105"/>
                <a:gd name="connsiteY639" fmla="*/ 1486212 h 1825833"/>
                <a:gd name="connsiteX640" fmla="*/ 1813077 w 2830105"/>
                <a:gd name="connsiteY640" fmla="*/ 1489942 h 1825833"/>
                <a:gd name="connsiteX641" fmla="*/ 1815918 w 2830105"/>
                <a:gd name="connsiteY641" fmla="*/ 1493643 h 1825833"/>
                <a:gd name="connsiteX642" fmla="*/ 1818744 w 2830105"/>
                <a:gd name="connsiteY642" fmla="*/ 1497329 h 1825833"/>
                <a:gd name="connsiteX643" fmla="*/ 1821585 w 2830105"/>
                <a:gd name="connsiteY643" fmla="*/ 1500971 h 1825833"/>
                <a:gd name="connsiteX644" fmla="*/ 1824412 w 2830105"/>
                <a:gd name="connsiteY644" fmla="*/ 1504584 h 1825833"/>
                <a:gd name="connsiteX645" fmla="*/ 1827238 w 2830105"/>
                <a:gd name="connsiteY645" fmla="*/ 1508183 h 1825833"/>
                <a:gd name="connsiteX646" fmla="*/ 1830079 w 2830105"/>
                <a:gd name="connsiteY646" fmla="*/ 1511738 h 1825833"/>
                <a:gd name="connsiteX647" fmla="*/ 1832906 w 2830105"/>
                <a:gd name="connsiteY647" fmla="*/ 1515278 h 1825833"/>
                <a:gd name="connsiteX648" fmla="*/ 1835746 w 2830105"/>
                <a:gd name="connsiteY648" fmla="*/ 1518775 h 1825833"/>
                <a:gd name="connsiteX649" fmla="*/ 1838573 w 2830105"/>
                <a:gd name="connsiteY649" fmla="*/ 1522256 h 1825833"/>
                <a:gd name="connsiteX650" fmla="*/ 1841414 w 2830105"/>
                <a:gd name="connsiteY650" fmla="*/ 1525695 h 1825833"/>
                <a:gd name="connsiteX651" fmla="*/ 1844240 w 2830105"/>
                <a:gd name="connsiteY651" fmla="*/ 1529119 h 1825833"/>
                <a:gd name="connsiteX652" fmla="*/ 1847081 w 2830105"/>
                <a:gd name="connsiteY652" fmla="*/ 1532499 h 1825833"/>
                <a:gd name="connsiteX653" fmla="*/ 1849908 w 2830105"/>
                <a:gd name="connsiteY653" fmla="*/ 1535864 h 1825833"/>
                <a:gd name="connsiteX654" fmla="*/ 1852749 w 2830105"/>
                <a:gd name="connsiteY654" fmla="*/ 1539200 h 1825833"/>
                <a:gd name="connsiteX655" fmla="*/ 1855575 w 2830105"/>
                <a:gd name="connsiteY655" fmla="*/ 1542508 h 1825833"/>
                <a:gd name="connsiteX656" fmla="*/ 1858402 w 2830105"/>
                <a:gd name="connsiteY656" fmla="*/ 1545786 h 1825833"/>
                <a:gd name="connsiteX657" fmla="*/ 1861242 w 2830105"/>
                <a:gd name="connsiteY657" fmla="*/ 1549035 h 1825833"/>
                <a:gd name="connsiteX658" fmla="*/ 1864069 w 2830105"/>
                <a:gd name="connsiteY658" fmla="*/ 1552254 h 1825833"/>
                <a:gd name="connsiteX659" fmla="*/ 1866910 w 2830105"/>
                <a:gd name="connsiteY659" fmla="*/ 1555445 h 1825833"/>
                <a:gd name="connsiteX660" fmla="*/ 1869736 w 2830105"/>
                <a:gd name="connsiteY660" fmla="*/ 1558607 h 1825833"/>
                <a:gd name="connsiteX661" fmla="*/ 1872577 w 2830105"/>
                <a:gd name="connsiteY661" fmla="*/ 1561754 h 1825833"/>
                <a:gd name="connsiteX662" fmla="*/ 1875404 w 2830105"/>
                <a:gd name="connsiteY662" fmla="*/ 1564857 h 1825833"/>
                <a:gd name="connsiteX663" fmla="*/ 1878245 w 2830105"/>
                <a:gd name="connsiteY663" fmla="*/ 1567945 h 1825833"/>
                <a:gd name="connsiteX664" fmla="*/ 1881071 w 2830105"/>
                <a:gd name="connsiteY664" fmla="*/ 1571005 h 1825833"/>
                <a:gd name="connsiteX665" fmla="*/ 1883898 w 2830105"/>
                <a:gd name="connsiteY665" fmla="*/ 1574035 h 1825833"/>
                <a:gd name="connsiteX666" fmla="*/ 1886738 w 2830105"/>
                <a:gd name="connsiteY666" fmla="*/ 1577037 h 1825833"/>
                <a:gd name="connsiteX667" fmla="*/ 1889565 w 2830105"/>
                <a:gd name="connsiteY667" fmla="*/ 1580009 h 1825833"/>
                <a:gd name="connsiteX668" fmla="*/ 1892406 w 2830105"/>
                <a:gd name="connsiteY668" fmla="*/ 1582952 h 1825833"/>
                <a:gd name="connsiteX669" fmla="*/ 1895232 w 2830105"/>
                <a:gd name="connsiteY669" fmla="*/ 1585880 h 1825833"/>
                <a:gd name="connsiteX670" fmla="*/ 1898073 w 2830105"/>
                <a:gd name="connsiteY670" fmla="*/ 1588765 h 1825833"/>
                <a:gd name="connsiteX671" fmla="*/ 1900900 w 2830105"/>
                <a:gd name="connsiteY671" fmla="*/ 1591635 h 1825833"/>
                <a:gd name="connsiteX672" fmla="*/ 1903741 w 2830105"/>
                <a:gd name="connsiteY672" fmla="*/ 1594476 h 1825833"/>
                <a:gd name="connsiteX673" fmla="*/ 1906567 w 2830105"/>
                <a:gd name="connsiteY673" fmla="*/ 1597302 h 1825833"/>
                <a:gd name="connsiteX674" fmla="*/ 1909394 w 2830105"/>
                <a:gd name="connsiteY674" fmla="*/ 1600085 h 1825833"/>
                <a:gd name="connsiteX675" fmla="*/ 1912234 w 2830105"/>
                <a:gd name="connsiteY675" fmla="*/ 1602853 h 1825833"/>
                <a:gd name="connsiteX676" fmla="*/ 1915061 w 2830105"/>
                <a:gd name="connsiteY676" fmla="*/ 1605592 h 1825833"/>
                <a:gd name="connsiteX677" fmla="*/ 1917902 w 2830105"/>
                <a:gd name="connsiteY677" fmla="*/ 1608302 h 1825833"/>
                <a:gd name="connsiteX678" fmla="*/ 1920728 w 2830105"/>
                <a:gd name="connsiteY678" fmla="*/ 1610983 h 1825833"/>
                <a:gd name="connsiteX679" fmla="*/ 1923569 w 2830105"/>
                <a:gd name="connsiteY679" fmla="*/ 1613649 h 1825833"/>
                <a:gd name="connsiteX680" fmla="*/ 1926396 w 2830105"/>
                <a:gd name="connsiteY680" fmla="*/ 1616286 h 1825833"/>
                <a:gd name="connsiteX681" fmla="*/ 1929237 w 2830105"/>
                <a:gd name="connsiteY681" fmla="*/ 1618894 h 1825833"/>
                <a:gd name="connsiteX682" fmla="*/ 1932063 w 2830105"/>
                <a:gd name="connsiteY682" fmla="*/ 1621487 h 1825833"/>
                <a:gd name="connsiteX683" fmla="*/ 1934904 w 2830105"/>
                <a:gd name="connsiteY683" fmla="*/ 1624037 h 1825833"/>
                <a:gd name="connsiteX684" fmla="*/ 1937730 w 2830105"/>
                <a:gd name="connsiteY684" fmla="*/ 1626572 h 1825833"/>
                <a:gd name="connsiteX685" fmla="*/ 1940557 w 2830105"/>
                <a:gd name="connsiteY685" fmla="*/ 1629092 h 1825833"/>
                <a:gd name="connsiteX686" fmla="*/ 1943398 w 2830105"/>
                <a:gd name="connsiteY686" fmla="*/ 1631569 h 1825833"/>
                <a:gd name="connsiteX687" fmla="*/ 1946224 w 2830105"/>
                <a:gd name="connsiteY687" fmla="*/ 1634031 h 1825833"/>
                <a:gd name="connsiteX688" fmla="*/ 1949065 w 2830105"/>
                <a:gd name="connsiteY688" fmla="*/ 1636479 h 1825833"/>
                <a:gd name="connsiteX689" fmla="*/ 1951892 w 2830105"/>
                <a:gd name="connsiteY689" fmla="*/ 1638883 h 1825833"/>
                <a:gd name="connsiteX690" fmla="*/ 1954733 w 2830105"/>
                <a:gd name="connsiteY690" fmla="*/ 1641272 h 1825833"/>
                <a:gd name="connsiteX691" fmla="*/ 1957559 w 2830105"/>
                <a:gd name="connsiteY691" fmla="*/ 1643632 h 1825833"/>
                <a:gd name="connsiteX692" fmla="*/ 1960400 w 2830105"/>
                <a:gd name="connsiteY692" fmla="*/ 1645978 h 1825833"/>
                <a:gd name="connsiteX693" fmla="*/ 1963227 w 2830105"/>
                <a:gd name="connsiteY693" fmla="*/ 1648294 h 1825833"/>
                <a:gd name="connsiteX694" fmla="*/ 1966053 w 2830105"/>
                <a:gd name="connsiteY694" fmla="*/ 1650596 h 1825833"/>
                <a:gd name="connsiteX695" fmla="*/ 1968894 w 2830105"/>
                <a:gd name="connsiteY695" fmla="*/ 1652854 h 1825833"/>
                <a:gd name="connsiteX696" fmla="*/ 1971720 w 2830105"/>
                <a:gd name="connsiteY696" fmla="*/ 1655113 h 1825833"/>
                <a:gd name="connsiteX697" fmla="*/ 1974561 w 2830105"/>
                <a:gd name="connsiteY697" fmla="*/ 1657327 h 1825833"/>
                <a:gd name="connsiteX698" fmla="*/ 1977388 w 2830105"/>
                <a:gd name="connsiteY698" fmla="*/ 1659527 h 1825833"/>
                <a:gd name="connsiteX699" fmla="*/ 1980229 w 2830105"/>
                <a:gd name="connsiteY699" fmla="*/ 1661712 h 1825833"/>
                <a:gd name="connsiteX700" fmla="*/ 1983055 w 2830105"/>
                <a:gd name="connsiteY700" fmla="*/ 1663869 h 1825833"/>
                <a:gd name="connsiteX701" fmla="*/ 1985896 w 2830105"/>
                <a:gd name="connsiteY701" fmla="*/ 1665996 h 1825833"/>
                <a:gd name="connsiteX702" fmla="*/ 1988723 w 2830105"/>
                <a:gd name="connsiteY702" fmla="*/ 1668108 h 1825833"/>
                <a:gd name="connsiteX703" fmla="*/ 1991549 w 2830105"/>
                <a:gd name="connsiteY703" fmla="*/ 1670206 h 1825833"/>
                <a:gd name="connsiteX704" fmla="*/ 1994390 w 2830105"/>
                <a:gd name="connsiteY704" fmla="*/ 1672261 h 1825833"/>
                <a:gd name="connsiteX705" fmla="*/ 1997216 w 2830105"/>
                <a:gd name="connsiteY705" fmla="*/ 1674315 h 1825833"/>
                <a:gd name="connsiteX706" fmla="*/ 2000057 w 2830105"/>
                <a:gd name="connsiteY706" fmla="*/ 1676325 h 1825833"/>
                <a:gd name="connsiteX707" fmla="*/ 2002884 w 2830105"/>
                <a:gd name="connsiteY707" fmla="*/ 1678336 h 1825833"/>
                <a:gd name="connsiteX708" fmla="*/ 2005725 w 2830105"/>
                <a:gd name="connsiteY708" fmla="*/ 1680317 h 1825833"/>
                <a:gd name="connsiteX709" fmla="*/ 2008551 w 2830105"/>
                <a:gd name="connsiteY709" fmla="*/ 1682270 h 1825833"/>
                <a:gd name="connsiteX710" fmla="*/ 2011392 w 2830105"/>
                <a:gd name="connsiteY710" fmla="*/ 1684207 h 1825833"/>
                <a:gd name="connsiteX711" fmla="*/ 2014219 w 2830105"/>
                <a:gd name="connsiteY711" fmla="*/ 1686116 h 1825833"/>
                <a:gd name="connsiteX712" fmla="*/ 2017045 w 2830105"/>
                <a:gd name="connsiteY712" fmla="*/ 1688010 h 1825833"/>
                <a:gd name="connsiteX713" fmla="*/ 2019886 w 2830105"/>
                <a:gd name="connsiteY713" fmla="*/ 1689889 h 1825833"/>
                <a:gd name="connsiteX714" fmla="*/ 2022712 w 2830105"/>
                <a:gd name="connsiteY714" fmla="*/ 1691739 h 1825833"/>
                <a:gd name="connsiteX715" fmla="*/ 2025553 w 2830105"/>
                <a:gd name="connsiteY715" fmla="*/ 1693575 h 1825833"/>
                <a:gd name="connsiteX716" fmla="*/ 2028380 w 2830105"/>
                <a:gd name="connsiteY716" fmla="*/ 1695382 h 1825833"/>
                <a:gd name="connsiteX717" fmla="*/ 2031221 w 2830105"/>
                <a:gd name="connsiteY717" fmla="*/ 1697188 h 1825833"/>
                <a:gd name="connsiteX718" fmla="*/ 2034047 w 2830105"/>
                <a:gd name="connsiteY718" fmla="*/ 1698951 h 1825833"/>
                <a:gd name="connsiteX719" fmla="*/ 2036888 w 2830105"/>
                <a:gd name="connsiteY719" fmla="*/ 1700700 h 1825833"/>
                <a:gd name="connsiteX720" fmla="*/ 2039715 w 2830105"/>
                <a:gd name="connsiteY720" fmla="*/ 1702433 h 1825833"/>
                <a:gd name="connsiteX721" fmla="*/ 2042556 w 2830105"/>
                <a:gd name="connsiteY721" fmla="*/ 1704152 h 1825833"/>
                <a:gd name="connsiteX722" fmla="*/ 2045382 w 2830105"/>
                <a:gd name="connsiteY722" fmla="*/ 1705842 h 1825833"/>
                <a:gd name="connsiteX723" fmla="*/ 2048208 w 2830105"/>
                <a:gd name="connsiteY723" fmla="*/ 1707518 h 1825833"/>
                <a:gd name="connsiteX724" fmla="*/ 2051049 w 2830105"/>
                <a:gd name="connsiteY724" fmla="*/ 1709179 h 1825833"/>
                <a:gd name="connsiteX725" fmla="*/ 2053876 w 2830105"/>
                <a:gd name="connsiteY725" fmla="*/ 1710810 h 1825833"/>
                <a:gd name="connsiteX726" fmla="*/ 2056717 w 2830105"/>
                <a:gd name="connsiteY726" fmla="*/ 1712428 h 1825833"/>
                <a:gd name="connsiteX727" fmla="*/ 2059543 w 2830105"/>
                <a:gd name="connsiteY727" fmla="*/ 1714030 h 1825833"/>
                <a:gd name="connsiteX728" fmla="*/ 2062384 w 2830105"/>
                <a:gd name="connsiteY728" fmla="*/ 1715604 h 1825833"/>
                <a:gd name="connsiteX729" fmla="*/ 2065211 w 2830105"/>
                <a:gd name="connsiteY729" fmla="*/ 1717163 h 1825833"/>
                <a:gd name="connsiteX730" fmla="*/ 2068052 w 2830105"/>
                <a:gd name="connsiteY730" fmla="*/ 1718707 h 1825833"/>
                <a:gd name="connsiteX731" fmla="*/ 2070878 w 2830105"/>
                <a:gd name="connsiteY731" fmla="*/ 1720237 h 1825833"/>
                <a:gd name="connsiteX732" fmla="*/ 2073704 w 2830105"/>
                <a:gd name="connsiteY732" fmla="*/ 1721737 h 1825833"/>
                <a:gd name="connsiteX733" fmla="*/ 2076545 w 2830105"/>
                <a:gd name="connsiteY733" fmla="*/ 1723238 h 1825833"/>
                <a:gd name="connsiteX734" fmla="*/ 2079372 w 2830105"/>
                <a:gd name="connsiteY734" fmla="*/ 1724709 h 1825833"/>
                <a:gd name="connsiteX735" fmla="*/ 2082213 w 2830105"/>
                <a:gd name="connsiteY735" fmla="*/ 1726152 h 1825833"/>
                <a:gd name="connsiteX736" fmla="*/ 2085039 w 2830105"/>
                <a:gd name="connsiteY736" fmla="*/ 1727594 h 1825833"/>
                <a:gd name="connsiteX737" fmla="*/ 2087880 w 2830105"/>
                <a:gd name="connsiteY737" fmla="*/ 1729007 h 1825833"/>
                <a:gd name="connsiteX738" fmla="*/ 2090707 w 2830105"/>
                <a:gd name="connsiteY738" fmla="*/ 1730420 h 1825833"/>
                <a:gd name="connsiteX739" fmla="*/ 2093548 w 2830105"/>
                <a:gd name="connsiteY739" fmla="*/ 1731805 h 1825833"/>
                <a:gd name="connsiteX740" fmla="*/ 2096374 w 2830105"/>
                <a:gd name="connsiteY740" fmla="*/ 1733174 h 1825833"/>
                <a:gd name="connsiteX741" fmla="*/ 2099201 w 2830105"/>
                <a:gd name="connsiteY741" fmla="*/ 1734529 h 1825833"/>
                <a:gd name="connsiteX742" fmla="*/ 2102041 w 2830105"/>
                <a:gd name="connsiteY742" fmla="*/ 1735855 h 1825833"/>
                <a:gd name="connsiteX743" fmla="*/ 2104868 w 2830105"/>
                <a:gd name="connsiteY743" fmla="*/ 1737181 h 1825833"/>
                <a:gd name="connsiteX744" fmla="*/ 2107709 w 2830105"/>
                <a:gd name="connsiteY744" fmla="*/ 1738477 h 1825833"/>
                <a:gd name="connsiteX745" fmla="*/ 2110535 w 2830105"/>
                <a:gd name="connsiteY745" fmla="*/ 1739774 h 1825833"/>
                <a:gd name="connsiteX746" fmla="*/ 2113376 w 2830105"/>
                <a:gd name="connsiteY746" fmla="*/ 1741041 h 1825833"/>
                <a:gd name="connsiteX747" fmla="*/ 2116203 w 2830105"/>
                <a:gd name="connsiteY747" fmla="*/ 1742294 h 1825833"/>
                <a:gd name="connsiteX748" fmla="*/ 2119044 w 2830105"/>
                <a:gd name="connsiteY748" fmla="*/ 1743533 h 1825833"/>
                <a:gd name="connsiteX749" fmla="*/ 2121870 w 2830105"/>
                <a:gd name="connsiteY749" fmla="*/ 1744757 h 1825833"/>
                <a:gd name="connsiteX750" fmla="*/ 2124711 w 2830105"/>
                <a:gd name="connsiteY750" fmla="*/ 1745966 h 1825833"/>
                <a:gd name="connsiteX751" fmla="*/ 2127537 w 2830105"/>
                <a:gd name="connsiteY751" fmla="*/ 1747161 h 1825833"/>
                <a:gd name="connsiteX752" fmla="*/ 2130364 w 2830105"/>
                <a:gd name="connsiteY752" fmla="*/ 1748341 h 1825833"/>
                <a:gd name="connsiteX753" fmla="*/ 2133205 w 2830105"/>
                <a:gd name="connsiteY753" fmla="*/ 1749506 h 1825833"/>
                <a:gd name="connsiteX754" fmla="*/ 2136031 w 2830105"/>
                <a:gd name="connsiteY754" fmla="*/ 1750657 h 1825833"/>
                <a:gd name="connsiteX755" fmla="*/ 2138872 w 2830105"/>
                <a:gd name="connsiteY755" fmla="*/ 1751793 h 1825833"/>
                <a:gd name="connsiteX756" fmla="*/ 2141699 w 2830105"/>
                <a:gd name="connsiteY756" fmla="*/ 1752915 h 1825833"/>
                <a:gd name="connsiteX757" fmla="*/ 2144540 w 2830105"/>
                <a:gd name="connsiteY757" fmla="*/ 1754008 h 1825833"/>
                <a:gd name="connsiteX758" fmla="*/ 2147366 w 2830105"/>
                <a:gd name="connsiteY758" fmla="*/ 1755101 h 1825833"/>
                <a:gd name="connsiteX759" fmla="*/ 2150207 w 2830105"/>
                <a:gd name="connsiteY759" fmla="*/ 1756179 h 1825833"/>
                <a:gd name="connsiteX760" fmla="*/ 2153033 w 2830105"/>
                <a:gd name="connsiteY760" fmla="*/ 1757242 h 1825833"/>
                <a:gd name="connsiteX761" fmla="*/ 2155860 w 2830105"/>
                <a:gd name="connsiteY761" fmla="*/ 1758291 h 1825833"/>
                <a:gd name="connsiteX762" fmla="*/ 2158701 w 2830105"/>
                <a:gd name="connsiteY762" fmla="*/ 1759326 h 1825833"/>
                <a:gd name="connsiteX763" fmla="*/ 2161527 w 2830105"/>
                <a:gd name="connsiteY763" fmla="*/ 1760360 h 1825833"/>
                <a:gd name="connsiteX764" fmla="*/ 2164368 w 2830105"/>
                <a:gd name="connsiteY764" fmla="*/ 1761366 h 1825833"/>
                <a:gd name="connsiteX765" fmla="*/ 2167195 w 2830105"/>
                <a:gd name="connsiteY765" fmla="*/ 1762356 h 1825833"/>
                <a:gd name="connsiteX766" fmla="*/ 2170036 w 2830105"/>
                <a:gd name="connsiteY766" fmla="*/ 1763347 h 1825833"/>
                <a:gd name="connsiteX767" fmla="*/ 2172862 w 2830105"/>
                <a:gd name="connsiteY767" fmla="*/ 1764308 h 1825833"/>
                <a:gd name="connsiteX768" fmla="*/ 2175703 w 2830105"/>
                <a:gd name="connsiteY768" fmla="*/ 1765270 h 1825833"/>
                <a:gd name="connsiteX769" fmla="*/ 2178530 w 2830105"/>
                <a:gd name="connsiteY769" fmla="*/ 1766217 h 1825833"/>
                <a:gd name="connsiteX770" fmla="*/ 2181356 w 2830105"/>
                <a:gd name="connsiteY770" fmla="*/ 1767149 h 1825833"/>
                <a:gd name="connsiteX771" fmla="*/ 2184197 w 2830105"/>
                <a:gd name="connsiteY771" fmla="*/ 1768067 h 1825833"/>
                <a:gd name="connsiteX772" fmla="*/ 2187023 w 2830105"/>
                <a:gd name="connsiteY772" fmla="*/ 1768971 h 1825833"/>
                <a:gd name="connsiteX773" fmla="*/ 2189864 w 2830105"/>
                <a:gd name="connsiteY773" fmla="*/ 1769859 h 1825833"/>
                <a:gd name="connsiteX774" fmla="*/ 2192691 w 2830105"/>
                <a:gd name="connsiteY774" fmla="*/ 1770748 h 1825833"/>
                <a:gd name="connsiteX775" fmla="*/ 2195532 w 2830105"/>
                <a:gd name="connsiteY775" fmla="*/ 1771622 h 1825833"/>
                <a:gd name="connsiteX776" fmla="*/ 2198358 w 2830105"/>
                <a:gd name="connsiteY776" fmla="*/ 1772482 h 1825833"/>
                <a:gd name="connsiteX777" fmla="*/ 2201199 w 2830105"/>
                <a:gd name="connsiteY777" fmla="*/ 1773327 h 1825833"/>
                <a:gd name="connsiteX778" fmla="*/ 2204026 w 2830105"/>
                <a:gd name="connsiteY778" fmla="*/ 1774157 h 1825833"/>
                <a:gd name="connsiteX779" fmla="*/ 2206852 w 2830105"/>
                <a:gd name="connsiteY779" fmla="*/ 1774988 h 1825833"/>
                <a:gd name="connsiteX780" fmla="*/ 2209693 w 2830105"/>
                <a:gd name="connsiteY780" fmla="*/ 1775789 h 1825833"/>
                <a:gd name="connsiteX781" fmla="*/ 2212519 w 2830105"/>
                <a:gd name="connsiteY781" fmla="*/ 1776590 h 1825833"/>
                <a:gd name="connsiteX782" fmla="*/ 2215360 w 2830105"/>
                <a:gd name="connsiteY782" fmla="*/ 1777392 h 1825833"/>
                <a:gd name="connsiteX783" fmla="*/ 2218187 w 2830105"/>
                <a:gd name="connsiteY783" fmla="*/ 1778164 h 1825833"/>
                <a:gd name="connsiteX784" fmla="*/ 2221028 w 2830105"/>
                <a:gd name="connsiteY784" fmla="*/ 1778936 h 1825833"/>
                <a:gd name="connsiteX785" fmla="*/ 2223854 w 2830105"/>
                <a:gd name="connsiteY785" fmla="*/ 1779693 h 1825833"/>
                <a:gd name="connsiteX786" fmla="*/ 2226695 w 2830105"/>
                <a:gd name="connsiteY786" fmla="*/ 1780436 h 1825833"/>
                <a:gd name="connsiteX787" fmla="*/ 2229522 w 2830105"/>
                <a:gd name="connsiteY787" fmla="*/ 1781180 h 1825833"/>
                <a:gd name="connsiteX788" fmla="*/ 2232362 w 2830105"/>
                <a:gd name="connsiteY788" fmla="*/ 1781908 h 1825833"/>
                <a:gd name="connsiteX789" fmla="*/ 2235189 w 2830105"/>
                <a:gd name="connsiteY789" fmla="*/ 1782622 h 1825833"/>
                <a:gd name="connsiteX790" fmla="*/ 2238015 w 2830105"/>
                <a:gd name="connsiteY790" fmla="*/ 1783321 h 1825833"/>
                <a:gd name="connsiteX791" fmla="*/ 2240856 w 2830105"/>
                <a:gd name="connsiteY791" fmla="*/ 1784020 h 1825833"/>
                <a:gd name="connsiteX792" fmla="*/ 2243683 w 2830105"/>
                <a:gd name="connsiteY792" fmla="*/ 1784705 h 1825833"/>
                <a:gd name="connsiteX793" fmla="*/ 2246524 w 2830105"/>
                <a:gd name="connsiteY793" fmla="*/ 1785375 h 1825833"/>
                <a:gd name="connsiteX794" fmla="*/ 2249350 w 2830105"/>
                <a:gd name="connsiteY794" fmla="*/ 1786046 h 1825833"/>
                <a:gd name="connsiteX795" fmla="*/ 2252191 w 2830105"/>
                <a:gd name="connsiteY795" fmla="*/ 1786701 h 1825833"/>
                <a:gd name="connsiteX796" fmla="*/ 2255018 w 2830105"/>
                <a:gd name="connsiteY796" fmla="*/ 1787357 h 1825833"/>
                <a:gd name="connsiteX797" fmla="*/ 2257858 w 2830105"/>
                <a:gd name="connsiteY797" fmla="*/ 1787983 h 1825833"/>
                <a:gd name="connsiteX798" fmla="*/ 2260685 w 2830105"/>
                <a:gd name="connsiteY798" fmla="*/ 1788624 h 1825833"/>
                <a:gd name="connsiteX799" fmla="*/ 2263511 w 2830105"/>
                <a:gd name="connsiteY799" fmla="*/ 1789236 h 1825833"/>
                <a:gd name="connsiteX800" fmla="*/ 2266352 w 2830105"/>
                <a:gd name="connsiteY800" fmla="*/ 1789848 h 1825833"/>
                <a:gd name="connsiteX801" fmla="*/ 2269179 w 2830105"/>
                <a:gd name="connsiteY801" fmla="*/ 1790445 h 1825833"/>
                <a:gd name="connsiteX802" fmla="*/ 2272020 w 2830105"/>
                <a:gd name="connsiteY802" fmla="*/ 1791043 h 1825833"/>
                <a:gd name="connsiteX803" fmla="*/ 2274846 w 2830105"/>
                <a:gd name="connsiteY803" fmla="*/ 1791625 h 1825833"/>
                <a:gd name="connsiteX804" fmla="*/ 2277687 w 2830105"/>
                <a:gd name="connsiteY804" fmla="*/ 1792208 h 1825833"/>
                <a:gd name="connsiteX805" fmla="*/ 2280514 w 2830105"/>
                <a:gd name="connsiteY805" fmla="*/ 1792777 h 1825833"/>
                <a:gd name="connsiteX806" fmla="*/ 2283354 w 2830105"/>
                <a:gd name="connsiteY806" fmla="*/ 1793330 h 1825833"/>
                <a:gd name="connsiteX807" fmla="*/ 2286181 w 2830105"/>
                <a:gd name="connsiteY807" fmla="*/ 1793884 h 1825833"/>
                <a:gd name="connsiteX808" fmla="*/ 2289007 w 2830105"/>
                <a:gd name="connsiteY808" fmla="*/ 1794423 h 1825833"/>
                <a:gd name="connsiteX809" fmla="*/ 2291848 w 2830105"/>
                <a:gd name="connsiteY809" fmla="*/ 1794962 h 1825833"/>
                <a:gd name="connsiteX810" fmla="*/ 2294675 w 2830105"/>
                <a:gd name="connsiteY810" fmla="*/ 1795486 h 1825833"/>
                <a:gd name="connsiteX811" fmla="*/ 2297516 w 2830105"/>
                <a:gd name="connsiteY811" fmla="*/ 1795996 h 1825833"/>
                <a:gd name="connsiteX812" fmla="*/ 2300342 w 2830105"/>
                <a:gd name="connsiteY812" fmla="*/ 1796506 h 1825833"/>
                <a:gd name="connsiteX813" fmla="*/ 2303183 w 2830105"/>
                <a:gd name="connsiteY813" fmla="*/ 1797016 h 1825833"/>
                <a:gd name="connsiteX814" fmla="*/ 2306010 w 2830105"/>
                <a:gd name="connsiteY814" fmla="*/ 1797511 h 1825833"/>
                <a:gd name="connsiteX815" fmla="*/ 2308850 w 2830105"/>
                <a:gd name="connsiteY815" fmla="*/ 1797992 h 1825833"/>
                <a:gd name="connsiteX816" fmla="*/ 2311677 w 2830105"/>
                <a:gd name="connsiteY816" fmla="*/ 1798473 h 1825833"/>
                <a:gd name="connsiteX817" fmla="*/ 2314503 w 2830105"/>
                <a:gd name="connsiteY817" fmla="*/ 1798954 h 1825833"/>
                <a:gd name="connsiteX818" fmla="*/ 2317344 w 2830105"/>
                <a:gd name="connsiteY818" fmla="*/ 1799420 h 1825833"/>
                <a:gd name="connsiteX819" fmla="*/ 2320171 w 2830105"/>
                <a:gd name="connsiteY819" fmla="*/ 1799872 h 1825833"/>
                <a:gd name="connsiteX820" fmla="*/ 2323012 w 2830105"/>
                <a:gd name="connsiteY820" fmla="*/ 1800323 h 1825833"/>
                <a:gd name="connsiteX821" fmla="*/ 2325838 w 2830105"/>
                <a:gd name="connsiteY821" fmla="*/ 1800775 h 1825833"/>
                <a:gd name="connsiteX822" fmla="*/ 2328679 w 2830105"/>
                <a:gd name="connsiteY822" fmla="*/ 1801212 h 1825833"/>
                <a:gd name="connsiteX823" fmla="*/ 2331506 w 2830105"/>
                <a:gd name="connsiteY823" fmla="*/ 1801634 h 1825833"/>
                <a:gd name="connsiteX824" fmla="*/ 2334346 w 2830105"/>
                <a:gd name="connsiteY824" fmla="*/ 1802072 h 1825833"/>
                <a:gd name="connsiteX825" fmla="*/ 2337173 w 2830105"/>
                <a:gd name="connsiteY825" fmla="*/ 1802480 h 1825833"/>
                <a:gd name="connsiteX826" fmla="*/ 2340014 w 2830105"/>
                <a:gd name="connsiteY826" fmla="*/ 1802902 h 1825833"/>
                <a:gd name="connsiteX827" fmla="*/ 2342840 w 2830105"/>
                <a:gd name="connsiteY827" fmla="*/ 1803295 h 1825833"/>
                <a:gd name="connsiteX828" fmla="*/ 2345667 w 2830105"/>
                <a:gd name="connsiteY828" fmla="*/ 1803703 h 1825833"/>
                <a:gd name="connsiteX829" fmla="*/ 2348508 w 2830105"/>
                <a:gd name="connsiteY829" fmla="*/ 1804097 h 1825833"/>
                <a:gd name="connsiteX830" fmla="*/ 2351334 w 2830105"/>
                <a:gd name="connsiteY830" fmla="*/ 1804476 h 1825833"/>
                <a:gd name="connsiteX831" fmla="*/ 2354175 w 2830105"/>
                <a:gd name="connsiteY831" fmla="*/ 1804854 h 1825833"/>
                <a:gd name="connsiteX832" fmla="*/ 2357002 w 2830105"/>
                <a:gd name="connsiteY832" fmla="*/ 1805233 h 1825833"/>
                <a:gd name="connsiteX833" fmla="*/ 2359843 w 2830105"/>
                <a:gd name="connsiteY833" fmla="*/ 1805597 h 1825833"/>
                <a:gd name="connsiteX834" fmla="*/ 2362669 w 2830105"/>
                <a:gd name="connsiteY834" fmla="*/ 1805962 h 1825833"/>
                <a:gd name="connsiteX835" fmla="*/ 2365510 w 2830105"/>
                <a:gd name="connsiteY835" fmla="*/ 1806311 h 1825833"/>
                <a:gd name="connsiteX836" fmla="*/ 2368336 w 2830105"/>
                <a:gd name="connsiteY836" fmla="*/ 1806661 h 1825833"/>
                <a:gd name="connsiteX837" fmla="*/ 2371163 w 2830105"/>
                <a:gd name="connsiteY837" fmla="*/ 1807011 h 1825833"/>
                <a:gd name="connsiteX838" fmla="*/ 2374004 w 2830105"/>
                <a:gd name="connsiteY838" fmla="*/ 1807346 h 1825833"/>
                <a:gd name="connsiteX839" fmla="*/ 2376830 w 2830105"/>
                <a:gd name="connsiteY839" fmla="*/ 1807681 h 1825833"/>
                <a:gd name="connsiteX840" fmla="*/ 2379671 w 2830105"/>
                <a:gd name="connsiteY840" fmla="*/ 1808016 h 1825833"/>
                <a:gd name="connsiteX841" fmla="*/ 2382498 w 2830105"/>
                <a:gd name="connsiteY841" fmla="*/ 1808336 h 1825833"/>
                <a:gd name="connsiteX842" fmla="*/ 2385339 w 2830105"/>
                <a:gd name="connsiteY842" fmla="*/ 1808657 h 1825833"/>
                <a:gd name="connsiteX843" fmla="*/ 2388165 w 2830105"/>
                <a:gd name="connsiteY843" fmla="*/ 1808963 h 1825833"/>
                <a:gd name="connsiteX844" fmla="*/ 2391006 w 2830105"/>
                <a:gd name="connsiteY844" fmla="*/ 1809283 h 1825833"/>
                <a:gd name="connsiteX845" fmla="*/ 2393832 w 2830105"/>
                <a:gd name="connsiteY845" fmla="*/ 1809575 h 1825833"/>
                <a:gd name="connsiteX846" fmla="*/ 2396659 w 2830105"/>
                <a:gd name="connsiteY846" fmla="*/ 1809881 h 1825833"/>
                <a:gd name="connsiteX847" fmla="*/ 2399500 w 2830105"/>
                <a:gd name="connsiteY847" fmla="*/ 1810172 h 1825833"/>
                <a:gd name="connsiteX848" fmla="*/ 2402326 w 2830105"/>
                <a:gd name="connsiteY848" fmla="*/ 1810463 h 1825833"/>
                <a:gd name="connsiteX849" fmla="*/ 2405167 w 2830105"/>
                <a:gd name="connsiteY849" fmla="*/ 1810740 h 1825833"/>
                <a:gd name="connsiteX850" fmla="*/ 2407994 w 2830105"/>
                <a:gd name="connsiteY850" fmla="*/ 1811017 h 1825833"/>
                <a:gd name="connsiteX851" fmla="*/ 2410835 w 2830105"/>
                <a:gd name="connsiteY851" fmla="*/ 1811294 h 1825833"/>
                <a:gd name="connsiteX852" fmla="*/ 2413661 w 2830105"/>
                <a:gd name="connsiteY852" fmla="*/ 1811571 h 1825833"/>
                <a:gd name="connsiteX853" fmla="*/ 2416502 w 2830105"/>
                <a:gd name="connsiteY853" fmla="*/ 1811833 h 1825833"/>
                <a:gd name="connsiteX854" fmla="*/ 2419328 w 2830105"/>
                <a:gd name="connsiteY854" fmla="*/ 1812095 h 1825833"/>
                <a:gd name="connsiteX855" fmla="*/ 2422169 w 2830105"/>
                <a:gd name="connsiteY855" fmla="*/ 1812343 h 1825833"/>
                <a:gd name="connsiteX856" fmla="*/ 2424996 w 2830105"/>
                <a:gd name="connsiteY856" fmla="*/ 1812605 h 1825833"/>
                <a:gd name="connsiteX857" fmla="*/ 2427822 w 2830105"/>
                <a:gd name="connsiteY857" fmla="*/ 1812853 h 1825833"/>
                <a:gd name="connsiteX858" fmla="*/ 2430663 w 2830105"/>
                <a:gd name="connsiteY858" fmla="*/ 1813086 h 1825833"/>
                <a:gd name="connsiteX859" fmla="*/ 2433490 w 2830105"/>
                <a:gd name="connsiteY859" fmla="*/ 1813334 h 1825833"/>
                <a:gd name="connsiteX860" fmla="*/ 2436331 w 2830105"/>
                <a:gd name="connsiteY860" fmla="*/ 1813567 h 1825833"/>
                <a:gd name="connsiteX861" fmla="*/ 2439157 w 2830105"/>
                <a:gd name="connsiteY861" fmla="*/ 1813800 h 1825833"/>
                <a:gd name="connsiteX862" fmla="*/ 2441998 w 2830105"/>
                <a:gd name="connsiteY862" fmla="*/ 1814018 h 1825833"/>
                <a:gd name="connsiteX863" fmla="*/ 2444824 w 2830105"/>
                <a:gd name="connsiteY863" fmla="*/ 1814251 h 1825833"/>
                <a:gd name="connsiteX864" fmla="*/ 2447665 w 2830105"/>
                <a:gd name="connsiteY864" fmla="*/ 1814470 h 1825833"/>
                <a:gd name="connsiteX865" fmla="*/ 2450492 w 2830105"/>
                <a:gd name="connsiteY865" fmla="*/ 1814689 h 1825833"/>
                <a:gd name="connsiteX866" fmla="*/ 2453318 w 2830105"/>
                <a:gd name="connsiteY866" fmla="*/ 1814893 h 1825833"/>
                <a:gd name="connsiteX867" fmla="*/ 2456159 w 2830105"/>
                <a:gd name="connsiteY867" fmla="*/ 1815096 h 1825833"/>
                <a:gd name="connsiteX868" fmla="*/ 2458986 w 2830105"/>
                <a:gd name="connsiteY868" fmla="*/ 1815300 h 1825833"/>
                <a:gd name="connsiteX869" fmla="*/ 2461827 w 2830105"/>
                <a:gd name="connsiteY869" fmla="*/ 1815504 h 1825833"/>
                <a:gd name="connsiteX870" fmla="*/ 2464653 w 2830105"/>
                <a:gd name="connsiteY870" fmla="*/ 1815708 h 1825833"/>
                <a:gd name="connsiteX871" fmla="*/ 2467494 w 2830105"/>
                <a:gd name="connsiteY871" fmla="*/ 1815898 h 1825833"/>
                <a:gd name="connsiteX872" fmla="*/ 2470320 w 2830105"/>
                <a:gd name="connsiteY872" fmla="*/ 1816087 h 1825833"/>
                <a:gd name="connsiteX873" fmla="*/ 2473161 w 2830105"/>
                <a:gd name="connsiteY873" fmla="*/ 1816277 h 1825833"/>
                <a:gd name="connsiteX874" fmla="*/ 2475988 w 2830105"/>
                <a:gd name="connsiteY874" fmla="*/ 1816466 h 1825833"/>
                <a:gd name="connsiteX875" fmla="*/ 2478814 w 2830105"/>
                <a:gd name="connsiteY875" fmla="*/ 1816641 h 1825833"/>
                <a:gd name="connsiteX876" fmla="*/ 2481655 w 2830105"/>
                <a:gd name="connsiteY876" fmla="*/ 1816830 h 1825833"/>
                <a:gd name="connsiteX877" fmla="*/ 2484482 w 2830105"/>
                <a:gd name="connsiteY877" fmla="*/ 1817005 h 1825833"/>
                <a:gd name="connsiteX878" fmla="*/ 2487323 w 2830105"/>
                <a:gd name="connsiteY878" fmla="*/ 1817165 h 1825833"/>
                <a:gd name="connsiteX879" fmla="*/ 2490149 w 2830105"/>
                <a:gd name="connsiteY879" fmla="*/ 1817340 h 1825833"/>
                <a:gd name="connsiteX880" fmla="*/ 2492990 w 2830105"/>
                <a:gd name="connsiteY880" fmla="*/ 1817500 h 1825833"/>
                <a:gd name="connsiteX881" fmla="*/ 2495816 w 2830105"/>
                <a:gd name="connsiteY881" fmla="*/ 1817675 h 1825833"/>
                <a:gd name="connsiteX882" fmla="*/ 2498657 w 2830105"/>
                <a:gd name="connsiteY882" fmla="*/ 1817835 h 1825833"/>
                <a:gd name="connsiteX883" fmla="*/ 2501484 w 2830105"/>
                <a:gd name="connsiteY883" fmla="*/ 1817981 h 1825833"/>
                <a:gd name="connsiteX884" fmla="*/ 2504310 w 2830105"/>
                <a:gd name="connsiteY884" fmla="*/ 1818141 h 1825833"/>
                <a:gd name="connsiteX885" fmla="*/ 2507151 w 2830105"/>
                <a:gd name="connsiteY885" fmla="*/ 1818287 h 1825833"/>
                <a:gd name="connsiteX886" fmla="*/ 2509978 w 2830105"/>
                <a:gd name="connsiteY886" fmla="*/ 1818447 h 1825833"/>
                <a:gd name="connsiteX887" fmla="*/ 2512819 w 2830105"/>
                <a:gd name="connsiteY887" fmla="*/ 1818593 h 1825833"/>
                <a:gd name="connsiteX888" fmla="*/ 2515645 w 2830105"/>
                <a:gd name="connsiteY888" fmla="*/ 1818724 h 1825833"/>
                <a:gd name="connsiteX889" fmla="*/ 2518486 w 2830105"/>
                <a:gd name="connsiteY889" fmla="*/ 1818870 h 1825833"/>
                <a:gd name="connsiteX890" fmla="*/ 2521313 w 2830105"/>
                <a:gd name="connsiteY890" fmla="*/ 1819016 h 1825833"/>
                <a:gd name="connsiteX891" fmla="*/ 2524153 w 2830105"/>
                <a:gd name="connsiteY891" fmla="*/ 1819147 h 1825833"/>
                <a:gd name="connsiteX892" fmla="*/ 2526980 w 2830105"/>
                <a:gd name="connsiteY892" fmla="*/ 1819278 h 1825833"/>
                <a:gd name="connsiteX893" fmla="*/ 2529821 w 2830105"/>
                <a:gd name="connsiteY893" fmla="*/ 1819409 h 1825833"/>
                <a:gd name="connsiteX894" fmla="*/ 2532647 w 2830105"/>
                <a:gd name="connsiteY894" fmla="*/ 1819540 h 1825833"/>
                <a:gd name="connsiteX895" fmla="*/ 2535474 w 2830105"/>
                <a:gd name="connsiteY895" fmla="*/ 1819671 h 1825833"/>
                <a:gd name="connsiteX896" fmla="*/ 2538315 w 2830105"/>
                <a:gd name="connsiteY896" fmla="*/ 1819788 h 1825833"/>
                <a:gd name="connsiteX897" fmla="*/ 2541141 w 2830105"/>
                <a:gd name="connsiteY897" fmla="*/ 1819919 h 1825833"/>
                <a:gd name="connsiteX898" fmla="*/ 2543982 w 2830105"/>
                <a:gd name="connsiteY898" fmla="*/ 1820035 h 1825833"/>
                <a:gd name="connsiteX899" fmla="*/ 2546809 w 2830105"/>
                <a:gd name="connsiteY899" fmla="*/ 1820152 h 1825833"/>
                <a:gd name="connsiteX900" fmla="*/ 2549649 w 2830105"/>
                <a:gd name="connsiteY900" fmla="*/ 1820268 h 1825833"/>
                <a:gd name="connsiteX901" fmla="*/ 2552476 w 2830105"/>
                <a:gd name="connsiteY901" fmla="*/ 1820371 h 1825833"/>
                <a:gd name="connsiteX902" fmla="*/ 2555317 w 2830105"/>
                <a:gd name="connsiteY902" fmla="*/ 1820487 h 1825833"/>
                <a:gd name="connsiteX903" fmla="*/ 2558143 w 2830105"/>
                <a:gd name="connsiteY903" fmla="*/ 1820589 h 1825833"/>
                <a:gd name="connsiteX904" fmla="*/ 2560970 w 2830105"/>
                <a:gd name="connsiteY904" fmla="*/ 1820706 h 1825833"/>
                <a:gd name="connsiteX905" fmla="*/ 2563811 w 2830105"/>
                <a:gd name="connsiteY905" fmla="*/ 1820808 h 1825833"/>
                <a:gd name="connsiteX906" fmla="*/ 2566637 w 2830105"/>
                <a:gd name="connsiteY906" fmla="*/ 1820910 h 1825833"/>
                <a:gd name="connsiteX907" fmla="*/ 2569478 w 2830105"/>
                <a:gd name="connsiteY907" fmla="*/ 1821012 h 1825833"/>
                <a:gd name="connsiteX908" fmla="*/ 2572305 w 2830105"/>
                <a:gd name="connsiteY908" fmla="*/ 1821113 h 1825833"/>
                <a:gd name="connsiteX909" fmla="*/ 2575145 w 2830105"/>
                <a:gd name="connsiteY909" fmla="*/ 1821201 h 1825833"/>
                <a:gd name="connsiteX910" fmla="*/ 2577972 w 2830105"/>
                <a:gd name="connsiteY910" fmla="*/ 1821303 h 1825833"/>
                <a:gd name="connsiteX911" fmla="*/ 2580813 w 2830105"/>
                <a:gd name="connsiteY911" fmla="*/ 1821390 h 1825833"/>
                <a:gd name="connsiteX912" fmla="*/ 2583639 w 2830105"/>
                <a:gd name="connsiteY912" fmla="*/ 1821492 h 1825833"/>
                <a:gd name="connsiteX913" fmla="*/ 2586466 w 2830105"/>
                <a:gd name="connsiteY913" fmla="*/ 1821580 h 1825833"/>
                <a:gd name="connsiteX914" fmla="*/ 2589307 w 2830105"/>
                <a:gd name="connsiteY914" fmla="*/ 1821667 h 1825833"/>
                <a:gd name="connsiteX915" fmla="*/ 2592133 w 2830105"/>
                <a:gd name="connsiteY915" fmla="*/ 1821755 h 1825833"/>
                <a:gd name="connsiteX916" fmla="*/ 2594974 w 2830105"/>
                <a:gd name="connsiteY916" fmla="*/ 1821842 h 1825833"/>
                <a:gd name="connsiteX917" fmla="*/ 2597801 w 2830105"/>
                <a:gd name="connsiteY917" fmla="*/ 1821915 h 1825833"/>
                <a:gd name="connsiteX918" fmla="*/ 2600641 w 2830105"/>
                <a:gd name="connsiteY918" fmla="*/ 1822002 h 1825833"/>
                <a:gd name="connsiteX919" fmla="*/ 2603468 w 2830105"/>
                <a:gd name="connsiteY919" fmla="*/ 1822090 h 1825833"/>
                <a:gd name="connsiteX920" fmla="*/ 2606309 w 2830105"/>
                <a:gd name="connsiteY920" fmla="*/ 1822163 h 1825833"/>
                <a:gd name="connsiteX921" fmla="*/ 2609135 w 2830105"/>
                <a:gd name="connsiteY921" fmla="*/ 1822235 h 1825833"/>
                <a:gd name="connsiteX922" fmla="*/ 2611976 w 2830105"/>
                <a:gd name="connsiteY922" fmla="*/ 1822308 h 1825833"/>
                <a:gd name="connsiteX923" fmla="*/ 2614803 w 2830105"/>
                <a:gd name="connsiteY923" fmla="*/ 1822396 h 1825833"/>
                <a:gd name="connsiteX924" fmla="*/ 2617629 w 2830105"/>
                <a:gd name="connsiteY924" fmla="*/ 1822468 h 1825833"/>
                <a:gd name="connsiteX925" fmla="*/ 2620470 w 2830105"/>
                <a:gd name="connsiteY925" fmla="*/ 1822527 h 1825833"/>
                <a:gd name="connsiteX926" fmla="*/ 2623297 w 2830105"/>
                <a:gd name="connsiteY926" fmla="*/ 1822600 h 1825833"/>
                <a:gd name="connsiteX927" fmla="*/ 2626137 w 2830105"/>
                <a:gd name="connsiteY927" fmla="*/ 1822672 h 1825833"/>
                <a:gd name="connsiteX928" fmla="*/ 2628964 w 2830105"/>
                <a:gd name="connsiteY928" fmla="*/ 1822745 h 1825833"/>
                <a:gd name="connsiteX929" fmla="*/ 2631805 w 2830105"/>
                <a:gd name="connsiteY929" fmla="*/ 1822804 h 1825833"/>
                <a:gd name="connsiteX930" fmla="*/ 2634631 w 2830105"/>
                <a:gd name="connsiteY930" fmla="*/ 1822862 h 1825833"/>
                <a:gd name="connsiteX931" fmla="*/ 2637472 w 2830105"/>
                <a:gd name="connsiteY931" fmla="*/ 1822935 h 1825833"/>
                <a:gd name="connsiteX932" fmla="*/ 2640299 w 2830105"/>
                <a:gd name="connsiteY932" fmla="*/ 1822993 h 1825833"/>
                <a:gd name="connsiteX933" fmla="*/ 2643125 w 2830105"/>
                <a:gd name="connsiteY933" fmla="*/ 1823051 h 1825833"/>
                <a:gd name="connsiteX934" fmla="*/ 2645966 w 2830105"/>
                <a:gd name="connsiteY934" fmla="*/ 1823109 h 1825833"/>
                <a:gd name="connsiteX935" fmla="*/ 2648793 w 2830105"/>
                <a:gd name="connsiteY935" fmla="*/ 1823168 h 1825833"/>
                <a:gd name="connsiteX936" fmla="*/ 2651633 w 2830105"/>
                <a:gd name="connsiteY936" fmla="*/ 1823226 h 1825833"/>
                <a:gd name="connsiteX937" fmla="*/ 2654460 w 2830105"/>
                <a:gd name="connsiteY937" fmla="*/ 1823284 h 1825833"/>
                <a:gd name="connsiteX938" fmla="*/ 2657301 w 2830105"/>
                <a:gd name="connsiteY938" fmla="*/ 1823343 h 1825833"/>
                <a:gd name="connsiteX939" fmla="*/ 2660127 w 2830105"/>
                <a:gd name="connsiteY939" fmla="*/ 1823401 h 1825833"/>
                <a:gd name="connsiteX940" fmla="*/ 2662968 w 2830105"/>
                <a:gd name="connsiteY940" fmla="*/ 1823445 h 1825833"/>
                <a:gd name="connsiteX941" fmla="*/ 2665795 w 2830105"/>
                <a:gd name="connsiteY941" fmla="*/ 1823503 h 1825833"/>
                <a:gd name="connsiteX942" fmla="*/ 2668621 w 2830105"/>
                <a:gd name="connsiteY942" fmla="*/ 1823547 h 1825833"/>
                <a:gd name="connsiteX943" fmla="*/ 2671462 w 2830105"/>
                <a:gd name="connsiteY943" fmla="*/ 1823605 h 1825833"/>
                <a:gd name="connsiteX944" fmla="*/ 2674289 w 2830105"/>
                <a:gd name="connsiteY944" fmla="*/ 1823649 h 1825833"/>
                <a:gd name="connsiteX945" fmla="*/ 2677130 w 2830105"/>
                <a:gd name="connsiteY945" fmla="*/ 1823692 h 1825833"/>
                <a:gd name="connsiteX946" fmla="*/ 2679956 w 2830105"/>
                <a:gd name="connsiteY946" fmla="*/ 1823751 h 1825833"/>
                <a:gd name="connsiteX947" fmla="*/ 2682797 w 2830105"/>
                <a:gd name="connsiteY947" fmla="*/ 1823794 h 1825833"/>
                <a:gd name="connsiteX948" fmla="*/ 2685623 w 2830105"/>
                <a:gd name="connsiteY948" fmla="*/ 1823838 h 1825833"/>
                <a:gd name="connsiteX949" fmla="*/ 2688464 w 2830105"/>
                <a:gd name="connsiteY949" fmla="*/ 1823882 h 1825833"/>
                <a:gd name="connsiteX950" fmla="*/ 2691291 w 2830105"/>
                <a:gd name="connsiteY950" fmla="*/ 1823925 h 1825833"/>
                <a:gd name="connsiteX951" fmla="*/ 2694117 w 2830105"/>
                <a:gd name="connsiteY951" fmla="*/ 1823969 h 1825833"/>
                <a:gd name="connsiteX952" fmla="*/ 2696958 w 2830105"/>
                <a:gd name="connsiteY952" fmla="*/ 1824013 h 1825833"/>
                <a:gd name="connsiteX953" fmla="*/ 2699785 w 2830105"/>
                <a:gd name="connsiteY953" fmla="*/ 1824042 h 1825833"/>
                <a:gd name="connsiteX954" fmla="*/ 2702626 w 2830105"/>
                <a:gd name="connsiteY954" fmla="*/ 1824086 h 1825833"/>
                <a:gd name="connsiteX955" fmla="*/ 2705452 w 2830105"/>
                <a:gd name="connsiteY955" fmla="*/ 1824129 h 1825833"/>
                <a:gd name="connsiteX956" fmla="*/ 2708293 w 2830105"/>
                <a:gd name="connsiteY956" fmla="*/ 1824159 h 1825833"/>
                <a:gd name="connsiteX957" fmla="*/ 2711119 w 2830105"/>
                <a:gd name="connsiteY957" fmla="*/ 1824202 h 1825833"/>
                <a:gd name="connsiteX958" fmla="*/ 2713960 w 2830105"/>
                <a:gd name="connsiteY958" fmla="*/ 1824231 h 1825833"/>
                <a:gd name="connsiteX959" fmla="*/ 2716787 w 2830105"/>
                <a:gd name="connsiteY959" fmla="*/ 1824275 h 1825833"/>
                <a:gd name="connsiteX960" fmla="*/ 2719628 w 2830105"/>
                <a:gd name="connsiteY960" fmla="*/ 1824304 h 1825833"/>
                <a:gd name="connsiteX961" fmla="*/ 2722454 w 2830105"/>
                <a:gd name="connsiteY961" fmla="*/ 1824348 h 1825833"/>
                <a:gd name="connsiteX962" fmla="*/ 2725281 w 2830105"/>
                <a:gd name="connsiteY962" fmla="*/ 1824377 h 1825833"/>
                <a:gd name="connsiteX963" fmla="*/ 2728122 w 2830105"/>
                <a:gd name="connsiteY963" fmla="*/ 1824406 h 1825833"/>
                <a:gd name="connsiteX964" fmla="*/ 2730948 w 2830105"/>
                <a:gd name="connsiteY964" fmla="*/ 1824435 h 1825833"/>
                <a:gd name="connsiteX965" fmla="*/ 2733789 w 2830105"/>
                <a:gd name="connsiteY965" fmla="*/ 1824464 h 1825833"/>
                <a:gd name="connsiteX966" fmla="*/ 2736615 w 2830105"/>
                <a:gd name="connsiteY966" fmla="*/ 1824508 h 1825833"/>
                <a:gd name="connsiteX967" fmla="*/ 2739456 w 2830105"/>
                <a:gd name="connsiteY967" fmla="*/ 1824537 h 1825833"/>
                <a:gd name="connsiteX968" fmla="*/ 2742283 w 2830105"/>
                <a:gd name="connsiteY968" fmla="*/ 1824566 h 1825833"/>
                <a:gd name="connsiteX969" fmla="*/ 2745124 w 2830105"/>
                <a:gd name="connsiteY969" fmla="*/ 1824595 h 1825833"/>
                <a:gd name="connsiteX970" fmla="*/ 2747950 w 2830105"/>
                <a:gd name="connsiteY970" fmla="*/ 1824625 h 1825833"/>
                <a:gd name="connsiteX971" fmla="*/ 2750777 w 2830105"/>
                <a:gd name="connsiteY971" fmla="*/ 1824654 h 1825833"/>
                <a:gd name="connsiteX972" fmla="*/ 2753618 w 2830105"/>
                <a:gd name="connsiteY972" fmla="*/ 1824668 h 1825833"/>
                <a:gd name="connsiteX973" fmla="*/ 2756444 w 2830105"/>
                <a:gd name="connsiteY973" fmla="*/ 1824698 h 1825833"/>
                <a:gd name="connsiteX974" fmla="*/ 2759285 w 2830105"/>
                <a:gd name="connsiteY974" fmla="*/ 1824727 h 1825833"/>
                <a:gd name="connsiteX975" fmla="*/ 2762111 w 2830105"/>
                <a:gd name="connsiteY975" fmla="*/ 1824756 h 1825833"/>
                <a:gd name="connsiteX976" fmla="*/ 2764952 w 2830105"/>
                <a:gd name="connsiteY976" fmla="*/ 1824770 h 1825833"/>
                <a:gd name="connsiteX977" fmla="*/ 2767779 w 2830105"/>
                <a:gd name="connsiteY977" fmla="*/ 1824799 h 1825833"/>
                <a:gd name="connsiteX978" fmla="*/ 2770620 w 2830105"/>
                <a:gd name="connsiteY978" fmla="*/ 1824829 h 1825833"/>
                <a:gd name="connsiteX979" fmla="*/ 2773446 w 2830105"/>
                <a:gd name="connsiteY979" fmla="*/ 1824843 h 1825833"/>
                <a:gd name="connsiteX980" fmla="*/ 2776273 w 2830105"/>
                <a:gd name="connsiteY980" fmla="*/ 1824872 h 1825833"/>
                <a:gd name="connsiteX981" fmla="*/ 2779114 w 2830105"/>
                <a:gd name="connsiteY981" fmla="*/ 1824887 h 1825833"/>
                <a:gd name="connsiteX982" fmla="*/ 2781940 w 2830105"/>
                <a:gd name="connsiteY982" fmla="*/ 1824916 h 1825833"/>
                <a:gd name="connsiteX983" fmla="*/ 2784781 w 2830105"/>
                <a:gd name="connsiteY983" fmla="*/ 1824931 h 1825833"/>
                <a:gd name="connsiteX984" fmla="*/ 2787607 w 2830105"/>
                <a:gd name="connsiteY984" fmla="*/ 1824960 h 1825833"/>
                <a:gd name="connsiteX985" fmla="*/ 2790448 w 2830105"/>
                <a:gd name="connsiteY985" fmla="*/ 1824974 h 1825833"/>
                <a:gd name="connsiteX986" fmla="*/ 2793275 w 2830105"/>
                <a:gd name="connsiteY986" fmla="*/ 1825003 h 1825833"/>
                <a:gd name="connsiteX987" fmla="*/ 2796116 w 2830105"/>
                <a:gd name="connsiteY987" fmla="*/ 1825018 h 1825833"/>
                <a:gd name="connsiteX988" fmla="*/ 2798942 w 2830105"/>
                <a:gd name="connsiteY988" fmla="*/ 1825033 h 1825833"/>
                <a:gd name="connsiteX989" fmla="*/ 2801783 w 2830105"/>
                <a:gd name="connsiteY989" fmla="*/ 1825062 h 1825833"/>
                <a:gd name="connsiteX990" fmla="*/ 2804610 w 2830105"/>
                <a:gd name="connsiteY990" fmla="*/ 1825076 h 1825833"/>
                <a:gd name="connsiteX991" fmla="*/ 2807436 w 2830105"/>
                <a:gd name="connsiteY991" fmla="*/ 1825091 h 1825833"/>
                <a:gd name="connsiteX992" fmla="*/ 2810277 w 2830105"/>
                <a:gd name="connsiteY992" fmla="*/ 1825106 h 1825833"/>
                <a:gd name="connsiteX993" fmla="*/ 2813103 w 2830105"/>
                <a:gd name="connsiteY993" fmla="*/ 1825120 h 1825833"/>
                <a:gd name="connsiteX994" fmla="*/ 2815944 w 2830105"/>
                <a:gd name="connsiteY994" fmla="*/ 1825149 h 1825833"/>
                <a:gd name="connsiteX995" fmla="*/ 2818771 w 2830105"/>
                <a:gd name="connsiteY995" fmla="*/ 1825164 h 1825833"/>
                <a:gd name="connsiteX996" fmla="*/ 2821612 w 2830105"/>
                <a:gd name="connsiteY996" fmla="*/ 1825178 h 1825833"/>
                <a:gd name="connsiteX997" fmla="*/ 2824438 w 2830105"/>
                <a:gd name="connsiteY997" fmla="*/ 1825193 h 1825833"/>
                <a:gd name="connsiteX998" fmla="*/ 2827279 w 2830105"/>
                <a:gd name="connsiteY998" fmla="*/ 1825207 h 1825833"/>
                <a:gd name="connsiteX999" fmla="*/ 2830106 w 2830105"/>
                <a:gd name="connsiteY999" fmla="*/ 1825222 h 18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825833">
                  <a:moveTo>
                    <a:pt x="0" y="1825834"/>
                  </a:moveTo>
                  <a:lnTo>
                    <a:pt x="2832" y="1825834"/>
                  </a:lnTo>
                  <a:lnTo>
                    <a:pt x="5666" y="1825834"/>
                  </a:lnTo>
                  <a:lnTo>
                    <a:pt x="8498" y="1825834"/>
                  </a:lnTo>
                  <a:lnTo>
                    <a:pt x="11332" y="1825834"/>
                  </a:lnTo>
                  <a:lnTo>
                    <a:pt x="14164" y="1825834"/>
                  </a:lnTo>
                  <a:lnTo>
                    <a:pt x="16998" y="1825834"/>
                  </a:lnTo>
                  <a:lnTo>
                    <a:pt x="19830" y="1825834"/>
                  </a:lnTo>
                  <a:lnTo>
                    <a:pt x="22664" y="1825834"/>
                  </a:lnTo>
                  <a:lnTo>
                    <a:pt x="25496" y="1825834"/>
                  </a:lnTo>
                  <a:lnTo>
                    <a:pt x="28330" y="1825834"/>
                  </a:lnTo>
                  <a:lnTo>
                    <a:pt x="31162" y="1825834"/>
                  </a:lnTo>
                  <a:lnTo>
                    <a:pt x="33996" y="1825834"/>
                  </a:lnTo>
                  <a:lnTo>
                    <a:pt x="36828" y="1825834"/>
                  </a:lnTo>
                  <a:lnTo>
                    <a:pt x="39662" y="1825834"/>
                  </a:lnTo>
                  <a:lnTo>
                    <a:pt x="42494" y="1825834"/>
                  </a:lnTo>
                  <a:lnTo>
                    <a:pt x="45326" y="1825834"/>
                  </a:lnTo>
                  <a:lnTo>
                    <a:pt x="48160" y="1825834"/>
                  </a:lnTo>
                  <a:lnTo>
                    <a:pt x="50992" y="1825834"/>
                  </a:lnTo>
                  <a:lnTo>
                    <a:pt x="53826" y="1825834"/>
                  </a:lnTo>
                  <a:lnTo>
                    <a:pt x="56658" y="1825834"/>
                  </a:lnTo>
                  <a:lnTo>
                    <a:pt x="59492" y="1825834"/>
                  </a:lnTo>
                  <a:lnTo>
                    <a:pt x="62324" y="1825834"/>
                  </a:lnTo>
                  <a:lnTo>
                    <a:pt x="65158" y="1825834"/>
                  </a:lnTo>
                  <a:lnTo>
                    <a:pt x="67990" y="1825834"/>
                  </a:lnTo>
                  <a:lnTo>
                    <a:pt x="70824" y="1825834"/>
                  </a:lnTo>
                  <a:lnTo>
                    <a:pt x="73656" y="1825834"/>
                  </a:lnTo>
                  <a:lnTo>
                    <a:pt x="76490" y="1825834"/>
                  </a:lnTo>
                  <a:lnTo>
                    <a:pt x="79322" y="1825834"/>
                  </a:lnTo>
                  <a:lnTo>
                    <a:pt x="82155" y="1825834"/>
                  </a:lnTo>
                  <a:lnTo>
                    <a:pt x="84988" y="1825834"/>
                  </a:lnTo>
                  <a:lnTo>
                    <a:pt x="87821" y="1825834"/>
                  </a:lnTo>
                  <a:lnTo>
                    <a:pt x="90654" y="1825834"/>
                  </a:lnTo>
                  <a:lnTo>
                    <a:pt x="93487" y="1825834"/>
                  </a:lnTo>
                  <a:lnTo>
                    <a:pt x="96320" y="1825834"/>
                  </a:lnTo>
                  <a:lnTo>
                    <a:pt x="99153" y="1825834"/>
                  </a:lnTo>
                  <a:lnTo>
                    <a:pt x="101986" y="1825834"/>
                  </a:lnTo>
                  <a:lnTo>
                    <a:pt x="104819" y="1825834"/>
                  </a:lnTo>
                  <a:lnTo>
                    <a:pt x="107651" y="1825834"/>
                  </a:lnTo>
                  <a:lnTo>
                    <a:pt x="110484" y="1825834"/>
                  </a:lnTo>
                  <a:lnTo>
                    <a:pt x="113317" y="1825834"/>
                  </a:lnTo>
                  <a:lnTo>
                    <a:pt x="116150" y="1825834"/>
                  </a:lnTo>
                  <a:lnTo>
                    <a:pt x="118983" y="1825834"/>
                  </a:lnTo>
                  <a:lnTo>
                    <a:pt x="121816" y="1825834"/>
                  </a:lnTo>
                  <a:lnTo>
                    <a:pt x="124649" y="1825834"/>
                  </a:lnTo>
                  <a:lnTo>
                    <a:pt x="127482" y="1825834"/>
                  </a:lnTo>
                  <a:lnTo>
                    <a:pt x="130315" y="1825834"/>
                  </a:lnTo>
                  <a:lnTo>
                    <a:pt x="133147" y="1825834"/>
                  </a:lnTo>
                  <a:lnTo>
                    <a:pt x="135981" y="1825834"/>
                  </a:lnTo>
                  <a:lnTo>
                    <a:pt x="138813" y="1825834"/>
                  </a:lnTo>
                  <a:lnTo>
                    <a:pt x="141647" y="1825834"/>
                  </a:lnTo>
                  <a:lnTo>
                    <a:pt x="144479" y="1825834"/>
                  </a:lnTo>
                  <a:lnTo>
                    <a:pt x="147313" y="1825834"/>
                  </a:lnTo>
                  <a:lnTo>
                    <a:pt x="150145" y="1825834"/>
                  </a:lnTo>
                  <a:lnTo>
                    <a:pt x="152979" y="1825834"/>
                  </a:lnTo>
                  <a:lnTo>
                    <a:pt x="155811" y="1825834"/>
                  </a:lnTo>
                  <a:lnTo>
                    <a:pt x="158645" y="1825834"/>
                  </a:lnTo>
                  <a:lnTo>
                    <a:pt x="161477" y="1825834"/>
                  </a:lnTo>
                  <a:lnTo>
                    <a:pt x="164311" y="1825834"/>
                  </a:lnTo>
                  <a:lnTo>
                    <a:pt x="167143" y="1825834"/>
                  </a:lnTo>
                  <a:lnTo>
                    <a:pt x="169975" y="1825834"/>
                  </a:lnTo>
                  <a:lnTo>
                    <a:pt x="172809" y="1825834"/>
                  </a:lnTo>
                  <a:lnTo>
                    <a:pt x="175641" y="1825834"/>
                  </a:lnTo>
                  <a:lnTo>
                    <a:pt x="178475" y="1825834"/>
                  </a:lnTo>
                  <a:lnTo>
                    <a:pt x="181307" y="1825834"/>
                  </a:lnTo>
                  <a:lnTo>
                    <a:pt x="184141" y="1825834"/>
                  </a:lnTo>
                  <a:lnTo>
                    <a:pt x="186973" y="1825834"/>
                  </a:lnTo>
                  <a:lnTo>
                    <a:pt x="189807" y="1825834"/>
                  </a:lnTo>
                  <a:lnTo>
                    <a:pt x="192639" y="1825834"/>
                  </a:lnTo>
                  <a:lnTo>
                    <a:pt x="195473" y="1825834"/>
                  </a:lnTo>
                  <a:lnTo>
                    <a:pt x="198305" y="1825834"/>
                  </a:lnTo>
                  <a:lnTo>
                    <a:pt x="201139" y="1825834"/>
                  </a:lnTo>
                  <a:lnTo>
                    <a:pt x="203971" y="1825834"/>
                  </a:lnTo>
                  <a:lnTo>
                    <a:pt x="206805" y="1825834"/>
                  </a:lnTo>
                  <a:lnTo>
                    <a:pt x="209637" y="1825834"/>
                  </a:lnTo>
                  <a:lnTo>
                    <a:pt x="212471" y="1825834"/>
                  </a:lnTo>
                  <a:lnTo>
                    <a:pt x="215303" y="1825834"/>
                  </a:lnTo>
                  <a:lnTo>
                    <a:pt x="218137" y="1825834"/>
                  </a:lnTo>
                  <a:lnTo>
                    <a:pt x="220969" y="1825834"/>
                  </a:lnTo>
                  <a:lnTo>
                    <a:pt x="223803" y="1825834"/>
                  </a:lnTo>
                  <a:lnTo>
                    <a:pt x="226635" y="1825834"/>
                  </a:lnTo>
                  <a:lnTo>
                    <a:pt x="229469" y="1825834"/>
                  </a:lnTo>
                  <a:lnTo>
                    <a:pt x="232301" y="1825834"/>
                  </a:lnTo>
                  <a:lnTo>
                    <a:pt x="235133" y="1825834"/>
                  </a:lnTo>
                  <a:lnTo>
                    <a:pt x="237967" y="1825834"/>
                  </a:lnTo>
                  <a:lnTo>
                    <a:pt x="240799" y="1825834"/>
                  </a:lnTo>
                  <a:lnTo>
                    <a:pt x="243633" y="1825834"/>
                  </a:lnTo>
                  <a:lnTo>
                    <a:pt x="246465" y="1825834"/>
                  </a:lnTo>
                  <a:lnTo>
                    <a:pt x="249299" y="1825834"/>
                  </a:lnTo>
                  <a:lnTo>
                    <a:pt x="252131" y="1825834"/>
                  </a:lnTo>
                  <a:lnTo>
                    <a:pt x="254965" y="1825834"/>
                  </a:lnTo>
                  <a:lnTo>
                    <a:pt x="257797" y="1825834"/>
                  </a:lnTo>
                  <a:lnTo>
                    <a:pt x="260630" y="1825834"/>
                  </a:lnTo>
                  <a:lnTo>
                    <a:pt x="263463" y="1825834"/>
                  </a:lnTo>
                  <a:lnTo>
                    <a:pt x="266296" y="1825834"/>
                  </a:lnTo>
                  <a:lnTo>
                    <a:pt x="269129" y="1825834"/>
                  </a:lnTo>
                  <a:lnTo>
                    <a:pt x="271962" y="1825834"/>
                  </a:lnTo>
                  <a:lnTo>
                    <a:pt x="274795" y="1825834"/>
                  </a:lnTo>
                  <a:lnTo>
                    <a:pt x="277628" y="1825834"/>
                  </a:lnTo>
                  <a:lnTo>
                    <a:pt x="280461" y="1825834"/>
                  </a:lnTo>
                  <a:lnTo>
                    <a:pt x="283294" y="1825834"/>
                  </a:lnTo>
                  <a:lnTo>
                    <a:pt x="286126" y="1825834"/>
                  </a:lnTo>
                  <a:lnTo>
                    <a:pt x="288960" y="1825834"/>
                  </a:lnTo>
                  <a:lnTo>
                    <a:pt x="291792" y="1825834"/>
                  </a:lnTo>
                  <a:lnTo>
                    <a:pt x="294626" y="1825834"/>
                  </a:lnTo>
                  <a:lnTo>
                    <a:pt x="297458" y="1825834"/>
                  </a:lnTo>
                  <a:lnTo>
                    <a:pt x="300291" y="1825834"/>
                  </a:lnTo>
                  <a:lnTo>
                    <a:pt x="303124" y="1825834"/>
                  </a:lnTo>
                  <a:lnTo>
                    <a:pt x="305957" y="1825834"/>
                  </a:lnTo>
                  <a:lnTo>
                    <a:pt x="308790" y="1825834"/>
                  </a:lnTo>
                  <a:lnTo>
                    <a:pt x="311622" y="1825834"/>
                  </a:lnTo>
                  <a:lnTo>
                    <a:pt x="314456" y="1825834"/>
                  </a:lnTo>
                  <a:lnTo>
                    <a:pt x="317288" y="1825834"/>
                  </a:lnTo>
                  <a:lnTo>
                    <a:pt x="320122" y="1825834"/>
                  </a:lnTo>
                  <a:lnTo>
                    <a:pt x="322954" y="1825834"/>
                  </a:lnTo>
                  <a:lnTo>
                    <a:pt x="325788" y="1825834"/>
                  </a:lnTo>
                  <a:lnTo>
                    <a:pt x="328620" y="1825834"/>
                  </a:lnTo>
                  <a:lnTo>
                    <a:pt x="331454" y="1825834"/>
                  </a:lnTo>
                  <a:lnTo>
                    <a:pt x="334286" y="1825834"/>
                  </a:lnTo>
                  <a:lnTo>
                    <a:pt x="337120" y="1825834"/>
                  </a:lnTo>
                  <a:lnTo>
                    <a:pt x="339952" y="1825834"/>
                  </a:lnTo>
                  <a:lnTo>
                    <a:pt x="342786" y="1825834"/>
                  </a:lnTo>
                  <a:lnTo>
                    <a:pt x="345618" y="1825834"/>
                  </a:lnTo>
                  <a:lnTo>
                    <a:pt x="348452" y="1825834"/>
                  </a:lnTo>
                  <a:lnTo>
                    <a:pt x="351284" y="1825834"/>
                  </a:lnTo>
                  <a:lnTo>
                    <a:pt x="354118" y="1825834"/>
                  </a:lnTo>
                  <a:lnTo>
                    <a:pt x="356950" y="1825834"/>
                  </a:lnTo>
                  <a:lnTo>
                    <a:pt x="359782" y="1825834"/>
                  </a:lnTo>
                  <a:lnTo>
                    <a:pt x="362616" y="1825834"/>
                  </a:lnTo>
                  <a:lnTo>
                    <a:pt x="365448" y="1825834"/>
                  </a:lnTo>
                  <a:lnTo>
                    <a:pt x="368282" y="1825834"/>
                  </a:lnTo>
                  <a:lnTo>
                    <a:pt x="371114" y="1825834"/>
                  </a:lnTo>
                  <a:lnTo>
                    <a:pt x="373948" y="1825834"/>
                  </a:lnTo>
                  <a:lnTo>
                    <a:pt x="376780" y="1825834"/>
                  </a:lnTo>
                  <a:lnTo>
                    <a:pt x="379614" y="1825834"/>
                  </a:lnTo>
                  <a:lnTo>
                    <a:pt x="382446" y="1825834"/>
                  </a:lnTo>
                  <a:lnTo>
                    <a:pt x="385280" y="1825834"/>
                  </a:lnTo>
                  <a:lnTo>
                    <a:pt x="388112" y="1825834"/>
                  </a:lnTo>
                  <a:lnTo>
                    <a:pt x="390946" y="1825834"/>
                  </a:lnTo>
                  <a:lnTo>
                    <a:pt x="393778" y="1825834"/>
                  </a:lnTo>
                  <a:lnTo>
                    <a:pt x="396612" y="1825834"/>
                  </a:lnTo>
                  <a:lnTo>
                    <a:pt x="399444" y="1825834"/>
                  </a:lnTo>
                  <a:lnTo>
                    <a:pt x="402278" y="1825834"/>
                  </a:lnTo>
                  <a:lnTo>
                    <a:pt x="405110" y="1825834"/>
                  </a:lnTo>
                  <a:lnTo>
                    <a:pt x="407944" y="1825834"/>
                  </a:lnTo>
                  <a:lnTo>
                    <a:pt x="410776" y="1825834"/>
                  </a:lnTo>
                  <a:lnTo>
                    <a:pt x="413609" y="1825834"/>
                  </a:lnTo>
                  <a:lnTo>
                    <a:pt x="416442" y="1825834"/>
                  </a:lnTo>
                  <a:lnTo>
                    <a:pt x="419275" y="1825834"/>
                  </a:lnTo>
                  <a:lnTo>
                    <a:pt x="422108" y="1825834"/>
                  </a:lnTo>
                  <a:lnTo>
                    <a:pt x="424940" y="1825834"/>
                  </a:lnTo>
                  <a:lnTo>
                    <a:pt x="427774" y="1825834"/>
                  </a:lnTo>
                  <a:lnTo>
                    <a:pt x="430606" y="1825834"/>
                  </a:lnTo>
                  <a:lnTo>
                    <a:pt x="433440" y="1825834"/>
                  </a:lnTo>
                  <a:lnTo>
                    <a:pt x="436272" y="1825834"/>
                  </a:lnTo>
                  <a:lnTo>
                    <a:pt x="439105" y="1825834"/>
                  </a:lnTo>
                  <a:lnTo>
                    <a:pt x="441938" y="1825834"/>
                  </a:lnTo>
                  <a:lnTo>
                    <a:pt x="444771" y="1825834"/>
                  </a:lnTo>
                  <a:lnTo>
                    <a:pt x="447604" y="1825834"/>
                  </a:lnTo>
                  <a:lnTo>
                    <a:pt x="450437" y="1825834"/>
                  </a:lnTo>
                  <a:lnTo>
                    <a:pt x="453270" y="1825834"/>
                  </a:lnTo>
                  <a:lnTo>
                    <a:pt x="456103" y="1825834"/>
                  </a:lnTo>
                  <a:lnTo>
                    <a:pt x="458936" y="1825834"/>
                  </a:lnTo>
                  <a:lnTo>
                    <a:pt x="461769" y="1825834"/>
                  </a:lnTo>
                  <a:lnTo>
                    <a:pt x="464601" y="1825834"/>
                  </a:lnTo>
                  <a:lnTo>
                    <a:pt x="467435" y="1825834"/>
                  </a:lnTo>
                  <a:lnTo>
                    <a:pt x="470267" y="1825834"/>
                  </a:lnTo>
                  <a:lnTo>
                    <a:pt x="473101" y="1825834"/>
                  </a:lnTo>
                  <a:lnTo>
                    <a:pt x="475933" y="1825834"/>
                  </a:lnTo>
                  <a:lnTo>
                    <a:pt x="478767" y="1825834"/>
                  </a:lnTo>
                  <a:lnTo>
                    <a:pt x="481599" y="1825834"/>
                  </a:lnTo>
                  <a:lnTo>
                    <a:pt x="484433" y="1825834"/>
                  </a:lnTo>
                  <a:lnTo>
                    <a:pt x="487265" y="1825834"/>
                  </a:lnTo>
                  <a:lnTo>
                    <a:pt x="490097" y="1825834"/>
                  </a:lnTo>
                  <a:lnTo>
                    <a:pt x="492931" y="1825834"/>
                  </a:lnTo>
                  <a:lnTo>
                    <a:pt x="495763" y="1825834"/>
                  </a:lnTo>
                  <a:lnTo>
                    <a:pt x="498597" y="1825834"/>
                  </a:lnTo>
                  <a:lnTo>
                    <a:pt x="501429" y="1825834"/>
                  </a:lnTo>
                  <a:lnTo>
                    <a:pt x="504263" y="1825834"/>
                  </a:lnTo>
                  <a:lnTo>
                    <a:pt x="507095" y="1825834"/>
                  </a:lnTo>
                  <a:lnTo>
                    <a:pt x="509929" y="1825834"/>
                  </a:lnTo>
                  <a:lnTo>
                    <a:pt x="512761" y="1825834"/>
                  </a:lnTo>
                  <a:lnTo>
                    <a:pt x="515595" y="1825834"/>
                  </a:lnTo>
                  <a:lnTo>
                    <a:pt x="518427" y="1825834"/>
                  </a:lnTo>
                  <a:lnTo>
                    <a:pt x="521261" y="1825834"/>
                  </a:lnTo>
                  <a:lnTo>
                    <a:pt x="524093" y="1825834"/>
                  </a:lnTo>
                  <a:lnTo>
                    <a:pt x="526927" y="1825834"/>
                  </a:lnTo>
                  <a:lnTo>
                    <a:pt x="529759" y="1825834"/>
                  </a:lnTo>
                  <a:lnTo>
                    <a:pt x="532593" y="1825834"/>
                  </a:lnTo>
                  <a:lnTo>
                    <a:pt x="535425" y="1825834"/>
                  </a:lnTo>
                  <a:lnTo>
                    <a:pt x="538259" y="1825834"/>
                  </a:lnTo>
                  <a:lnTo>
                    <a:pt x="541091" y="1825834"/>
                  </a:lnTo>
                  <a:lnTo>
                    <a:pt x="543925" y="1825834"/>
                  </a:lnTo>
                  <a:lnTo>
                    <a:pt x="546757" y="1825834"/>
                  </a:lnTo>
                  <a:lnTo>
                    <a:pt x="549589" y="1825834"/>
                  </a:lnTo>
                  <a:lnTo>
                    <a:pt x="552423" y="1825834"/>
                  </a:lnTo>
                  <a:lnTo>
                    <a:pt x="555255" y="1825834"/>
                  </a:lnTo>
                  <a:lnTo>
                    <a:pt x="558089" y="1825834"/>
                  </a:lnTo>
                  <a:lnTo>
                    <a:pt x="560921" y="1825834"/>
                  </a:lnTo>
                  <a:lnTo>
                    <a:pt x="563755" y="1825834"/>
                  </a:lnTo>
                  <a:lnTo>
                    <a:pt x="566587" y="1825834"/>
                  </a:lnTo>
                  <a:lnTo>
                    <a:pt x="569421" y="1825834"/>
                  </a:lnTo>
                  <a:lnTo>
                    <a:pt x="572253" y="1825834"/>
                  </a:lnTo>
                  <a:lnTo>
                    <a:pt x="575087" y="1825819"/>
                  </a:lnTo>
                  <a:lnTo>
                    <a:pt x="577919" y="1825819"/>
                  </a:lnTo>
                  <a:lnTo>
                    <a:pt x="580753" y="1825819"/>
                  </a:lnTo>
                  <a:lnTo>
                    <a:pt x="583585" y="1825819"/>
                  </a:lnTo>
                  <a:lnTo>
                    <a:pt x="586419" y="1825819"/>
                  </a:lnTo>
                  <a:lnTo>
                    <a:pt x="589251" y="1825819"/>
                  </a:lnTo>
                  <a:lnTo>
                    <a:pt x="592084" y="1825819"/>
                  </a:lnTo>
                  <a:lnTo>
                    <a:pt x="594917" y="1825805"/>
                  </a:lnTo>
                  <a:lnTo>
                    <a:pt x="597750" y="1825805"/>
                  </a:lnTo>
                  <a:lnTo>
                    <a:pt x="600583" y="1825805"/>
                  </a:lnTo>
                  <a:lnTo>
                    <a:pt x="603416" y="1825790"/>
                  </a:lnTo>
                  <a:lnTo>
                    <a:pt x="606249" y="1825790"/>
                  </a:lnTo>
                  <a:lnTo>
                    <a:pt x="609082" y="1825790"/>
                  </a:lnTo>
                  <a:lnTo>
                    <a:pt x="611915" y="1825776"/>
                  </a:lnTo>
                  <a:lnTo>
                    <a:pt x="614747" y="1825776"/>
                  </a:lnTo>
                  <a:lnTo>
                    <a:pt x="617581" y="1825761"/>
                  </a:lnTo>
                  <a:lnTo>
                    <a:pt x="620413" y="1825747"/>
                  </a:lnTo>
                  <a:lnTo>
                    <a:pt x="623246" y="1825732"/>
                  </a:lnTo>
                  <a:lnTo>
                    <a:pt x="626079" y="1825717"/>
                  </a:lnTo>
                  <a:lnTo>
                    <a:pt x="628912" y="1825703"/>
                  </a:lnTo>
                  <a:lnTo>
                    <a:pt x="631745" y="1825688"/>
                  </a:lnTo>
                  <a:lnTo>
                    <a:pt x="634578" y="1825674"/>
                  </a:lnTo>
                  <a:lnTo>
                    <a:pt x="637411" y="1825645"/>
                  </a:lnTo>
                  <a:lnTo>
                    <a:pt x="640244" y="1825630"/>
                  </a:lnTo>
                  <a:lnTo>
                    <a:pt x="643077" y="1825601"/>
                  </a:lnTo>
                  <a:lnTo>
                    <a:pt x="645910" y="1825572"/>
                  </a:lnTo>
                  <a:lnTo>
                    <a:pt x="648742" y="1825528"/>
                  </a:lnTo>
                  <a:lnTo>
                    <a:pt x="651576" y="1825484"/>
                  </a:lnTo>
                  <a:lnTo>
                    <a:pt x="654408" y="1825441"/>
                  </a:lnTo>
                  <a:lnTo>
                    <a:pt x="657242" y="1825382"/>
                  </a:lnTo>
                  <a:lnTo>
                    <a:pt x="660074" y="1825324"/>
                  </a:lnTo>
                  <a:lnTo>
                    <a:pt x="662908" y="1825266"/>
                  </a:lnTo>
                  <a:lnTo>
                    <a:pt x="665740" y="1825193"/>
                  </a:lnTo>
                  <a:lnTo>
                    <a:pt x="668574" y="1825106"/>
                  </a:lnTo>
                  <a:lnTo>
                    <a:pt x="671406" y="1825003"/>
                  </a:lnTo>
                  <a:lnTo>
                    <a:pt x="674238" y="1824902"/>
                  </a:lnTo>
                  <a:lnTo>
                    <a:pt x="677072" y="1824770"/>
                  </a:lnTo>
                  <a:lnTo>
                    <a:pt x="679904" y="1824625"/>
                  </a:lnTo>
                  <a:lnTo>
                    <a:pt x="682738" y="1824479"/>
                  </a:lnTo>
                  <a:lnTo>
                    <a:pt x="685570" y="1824290"/>
                  </a:lnTo>
                  <a:lnTo>
                    <a:pt x="688404" y="1824086"/>
                  </a:lnTo>
                  <a:lnTo>
                    <a:pt x="691236" y="1823867"/>
                  </a:lnTo>
                  <a:lnTo>
                    <a:pt x="694070" y="1823605"/>
                  </a:lnTo>
                  <a:lnTo>
                    <a:pt x="696902" y="1823313"/>
                  </a:lnTo>
                  <a:lnTo>
                    <a:pt x="699736" y="1822978"/>
                  </a:lnTo>
                  <a:lnTo>
                    <a:pt x="702568" y="1822600"/>
                  </a:lnTo>
                  <a:lnTo>
                    <a:pt x="705402" y="1822177"/>
                  </a:lnTo>
                  <a:lnTo>
                    <a:pt x="708234" y="1821696"/>
                  </a:lnTo>
                  <a:lnTo>
                    <a:pt x="711068" y="1821157"/>
                  </a:lnTo>
                  <a:lnTo>
                    <a:pt x="713900" y="1820545"/>
                  </a:lnTo>
                  <a:lnTo>
                    <a:pt x="716734" y="1819861"/>
                  </a:lnTo>
                  <a:lnTo>
                    <a:pt x="719566" y="1819088"/>
                  </a:lnTo>
                  <a:lnTo>
                    <a:pt x="722400" y="1818200"/>
                  </a:lnTo>
                  <a:lnTo>
                    <a:pt x="725232" y="1817209"/>
                  </a:lnTo>
                  <a:lnTo>
                    <a:pt x="728066" y="1816087"/>
                  </a:lnTo>
                  <a:lnTo>
                    <a:pt x="730898" y="1814820"/>
                  </a:lnTo>
                  <a:lnTo>
                    <a:pt x="733732" y="1813392"/>
                  </a:lnTo>
                  <a:lnTo>
                    <a:pt x="736564" y="1811775"/>
                  </a:lnTo>
                  <a:lnTo>
                    <a:pt x="739396" y="1809954"/>
                  </a:lnTo>
                  <a:lnTo>
                    <a:pt x="742230" y="1807914"/>
                  </a:lnTo>
                  <a:lnTo>
                    <a:pt x="745062" y="1805597"/>
                  </a:lnTo>
                  <a:lnTo>
                    <a:pt x="747896" y="1802989"/>
                  </a:lnTo>
                  <a:lnTo>
                    <a:pt x="750728" y="1800061"/>
                  </a:lnTo>
                  <a:lnTo>
                    <a:pt x="753562" y="1796754"/>
                  </a:lnTo>
                  <a:lnTo>
                    <a:pt x="756394" y="1793024"/>
                  </a:lnTo>
                  <a:lnTo>
                    <a:pt x="759228" y="1788843"/>
                  </a:lnTo>
                  <a:lnTo>
                    <a:pt x="762060" y="1784137"/>
                  </a:lnTo>
                  <a:lnTo>
                    <a:pt x="764894" y="1778863"/>
                  </a:lnTo>
                  <a:lnTo>
                    <a:pt x="767726" y="1772933"/>
                  </a:lnTo>
                  <a:lnTo>
                    <a:pt x="770559" y="1766275"/>
                  </a:lnTo>
                  <a:lnTo>
                    <a:pt x="773392" y="1758830"/>
                  </a:lnTo>
                  <a:lnTo>
                    <a:pt x="776225" y="1750482"/>
                  </a:lnTo>
                  <a:lnTo>
                    <a:pt x="779058" y="1741158"/>
                  </a:lnTo>
                  <a:lnTo>
                    <a:pt x="781891" y="1730741"/>
                  </a:lnTo>
                  <a:lnTo>
                    <a:pt x="784724" y="1719144"/>
                  </a:lnTo>
                  <a:lnTo>
                    <a:pt x="787557" y="1706221"/>
                  </a:lnTo>
                  <a:lnTo>
                    <a:pt x="790390" y="1691856"/>
                  </a:lnTo>
                  <a:lnTo>
                    <a:pt x="793223" y="1675932"/>
                  </a:lnTo>
                  <a:lnTo>
                    <a:pt x="796055" y="1658318"/>
                  </a:lnTo>
                  <a:lnTo>
                    <a:pt x="798889" y="1638868"/>
                  </a:lnTo>
                  <a:lnTo>
                    <a:pt x="801721" y="1617451"/>
                  </a:lnTo>
                  <a:lnTo>
                    <a:pt x="804554" y="1593951"/>
                  </a:lnTo>
                  <a:lnTo>
                    <a:pt x="807387" y="1568222"/>
                  </a:lnTo>
                  <a:lnTo>
                    <a:pt x="810220" y="1540177"/>
                  </a:lnTo>
                  <a:lnTo>
                    <a:pt x="813053" y="1509698"/>
                  </a:lnTo>
                  <a:lnTo>
                    <a:pt x="815886" y="1476728"/>
                  </a:lnTo>
                  <a:lnTo>
                    <a:pt x="818719" y="1441208"/>
                  </a:lnTo>
                  <a:lnTo>
                    <a:pt x="821551" y="1403125"/>
                  </a:lnTo>
                  <a:lnTo>
                    <a:pt x="824385" y="1362491"/>
                  </a:lnTo>
                  <a:lnTo>
                    <a:pt x="827217" y="1319390"/>
                  </a:lnTo>
                  <a:lnTo>
                    <a:pt x="830051" y="1273920"/>
                  </a:lnTo>
                  <a:lnTo>
                    <a:pt x="832883" y="1226236"/>
                  </a:lnTo>
                  <a:lnTo>
                    <a:pt x="835717" y="1176548"/>
                  </a:lnTo>
                  <a:lnTo>
                    <a:pt x="838549" y="1125106"/>
                  </a:lnTo>
                  <a:lnTo>
                    <a:pt x="841383" y="1072207"/>
                  </a:lnTo>
                  <a:lnTo>
                    <a:pt x="844215" y="1018186"/>
                  </a:lnTo>
                  <a:lnTo>
                    <a:pt x="847049" y="963407"/>
                  </a:lnTo>
                  <a:lnTo>
                    <a:pt x="849881" y="908253"/>
                  </a:lnTo>
                  <a:lnTo>
                    <a:pt x="852715" y="853120"/>
                  </a:lnTo>
                  <a:lnTo>
                    <a:pt x="855547" y="798398"/>
                  </a:lnTo>
                  <a:lnTo>
                    <a:pt x="858381" y="744469"/>
                  </a:lnTo>
                  <a:lnTo>
                    <a:pt x="861213" y="691691"/>
                  </a:lnTo>
                  <a:lnTo>
                    <a:pt x="864045" y="640387"/>
                  </a:lnTo>
                  <a:lnTo>
                    <a:pt x="866879" y="590845"/>
                  </a:lnTo>
                  <a:lnTo>
                    <a:pt x="869711" y="543304"/>
                  </a:lnTo>
                  <a:lnTo>
                    <a:pt x="872545" y="497964"/>
                  </a:lnTo>
                  <a:lnTo>
                    <a:pt x="875377" y="454967"/>
                  </a:lnTo>
                  <a:lnTo>
                    <a:pt x="878211" y="414418"/>
                  </a:lnTo>
                  <a:lnTo>
                    <a:pt x="881043" y="376372"/>
                  </a:lnTo>
                  <a:lnTo>
                    <a:pt x="883877" y="340847"/>
                  </a:lnTo>
                  <a:lnTo>
                    <a:pt x="886709" y="307823"/>
                  </a:lnTo>
                  <a:lnTo>
                    <a:pt x="889543" y="277253"/>
                  </a:lnTo>
                  <a:lnTo>
                    <a:pt x="892375" y="249061"/>
                  </a:lnTo>
                  <a:lnTo>
                    <a:pt x="895209" y="223159"/>
                  </a:lnTo>
                  <a:lnTo>
                    <a:pt x="898041" y="199436"/>
                  </a:lnTo>
                  <a:lnTo>
                    <a:pt x="900875" y="177775"/>
                  </a:lnTo>
                  <a:lnTo>
                    <a:pt x="903707" y="158051"/>
                  </a:lnTo>
                  <a:lnTo>
                    <a:pt x="906541" y="140139"/>
                  </a:lnTo>
                  <a:lnTo>
                    <a:pt x="909373" y="123914"/>
                  </a:lnTo>
                  <a:lnTo>
                    <a:pt x="912207" y="109247"/>
                  </a:lnTo>
                  <a:lnTo>
                    <a:pt x="915039" y="96018"/>
                  </a:lnTo>
                  <a:lnTo>
                    <a:pt x="917873" y="84112"/>
                  </a:lnTo>
                  <a:lnTo>
                    <a:pt x="920705" y="73417"/>
                  </a:lnTo>
                  <a:lnTo>
                    <a:pt x="923538" y="63829"/>
                  </a:lnTo>
                  <a:lnTo>
                    <a:pt x="926371" y="55254"/>
                  </a:lnTo>
                  <a:lnTo>
                    <a:pt x="929203" y="47599"/>
                  </a:lnTo>
                  <a:lnTo>
                    <a:pt x="932037" y="40781"/>
                  </a:lnTo>
                  <a:lnTo>
                    <a:pt x="934869" y="34724"/>
                  </a:lnTo>
                  <a:lnTo>
                    <a:pt x="937703" y="29360"/>
                  </a:lnTo>
                  <a:lnTo>
                    <a:pt x="940535" y="24622"/>
                  </a:lnTo>
                  <a:lnTo>
                    <a:pt x="943369" y="20455"/>
                  </a:lnTo>
                  <a:lnTo>
                    <a:pt x="946198" y="16805"/>
                  </a:lnTo>
                  <a:lnTo>
                    <a:pt x="949039" y="13624"/>
                  </a:lnTo>
                  <a:lnTo>
                    <a:pt x="951865" y="10871"/>
                  </a:lnTo>
                  <a:lnTo>
                    <a:pt x="954706" y="8506"/>
                  </a:lnTo>
                  <a:lnTo>
                    <a:pt x="957533" y="6494"/>
                  </a:lnTo>
                  <a:lnTo>
                    <a:pt x="960359" y="4805"/>
                  </a:lnTo>
                  <a:lnTo>
                    <a:pt x="963200" y="3410"/>
                  </a:lnTo>
                  <a:lnTo>
                    <a:pt x="966026" y="2285"/>
                  </a:lnTo>
                  <a:lnTo>
                    <a:pt x="968867" y="1408"/>
                  </a:lnTo>
                  <a:lnTo>
                    <a:pt x="971694" y="757"/>
                  </a:lnTo>
                  <a:lnTo>
                    <a:pt x="974535" y="316"/>
                  </a:lnTo>
                  <a:lnTo>
                    <a:pt x="977361" y="68"/>
                  </a:lnTo>
                  <a:lnTo>
                    <a:pt x="980202" y="0"/>
                  </a:lnTo>
                  <a:lnTo>
                    <a:pt x="983029" y="98"/>
                  </a:lnTo>
                  <a:lnTo>
                    <a:pt x="985870" y="351"/>
                  </a:lnTo>
                  <a:lnTo>
                    <a:pt x="988696" y="749"/>
                  </a:lnTo>
                  <a:lnTo>
                    <a:pt x="991523" y="1283"/>
                  </a:lnTo>
                  <a:lnTo>
                    <a:pt x="994363" y="1945"/>
                  </a:lnTo>
                  <a:lnTo>
                    <a:pt x="997190" y="2727"/>
                  </a:lnTo>
                  <a:lnTo>
                    <a:pt x="1000031" y="3625"/>
                  </a:lnTo>
                  <a:lnTo>
                    <a:pt x="1002857" y="4630"/>
                  </a:lnTo>
                  <a:lnTo>
                    <a:pt x="1005698" y="5740"/>
                  </a:lnTo>
                  <a:lnTo>
                    <a:pt x="1008525" y="6948"/>
                  </a:lnTo>
                  <a:lnTo>
                    <a:pt x="1011366" y="8252"/>
                  </a:lnTo>
                  <a:lnTo>
                    <a:pt x="1014192" y="9647"/>
                  </a:lnTo>
                  <a:lnTo>
                    <a:pt x="1017019" y="11131"/>
                  </a:lnTo>
                  <a:lnTo>
                    <a:pt x="1019859" y="12699"/>
                  </a:lnTo>
                  <a:lnTo>
                    <a:pt x="1022686" y="14350"/>
                  </a:lnTo>
                  <a:lnTo>
                    <a:pt x="1025527" y="16082"/>
                  </a:lnTo>
                  <a:lnTo>
                    <a:pt x="1028353" y="17892"/>
                  </a:lnTo>
                  <a:lnTo>
                    <a:pt x="1031194" y="19778"/>
                  </a:lnTo>
                  <a:lnTo>
                    <a:pt x="1034021" y="21738"/>
                  </a:lnTo>
                  <a:lnTo>
                    <a:pt x="1036862" y="23773"/>
                  </a:lnTo>
                  <a:lnTo>
                    <a:pt x="1039688" y="25878"/>
                  </a:lnTo>
                  <a:lnTo>
                    <a:pt x="1042515" y="28053"/>
                  </a:lnTo>
                  <a:lnTo>
                    <a:pt x="1045355" y="30298"/>
                  </a:lnTo>
                  <a:lnTo>
                    <a:pt x="1048182" y="32612"/>
                  </a:lnTo>
                  <a:lnTo>
                    <a:pt x="1051023" y="34992"/>
                  </a:lnTo>
                  <a:lnTo>
                    <a:pt x="1053849" y="37440"/>
                  </a:lnTo>
                  <a:lnTo>
                    <a:pt x="1056690" y="39952"/>
                  </a:lnTo>
                  <a:lnTo>
                    <a:pt x="1059517" y="42529"/>
                  </a:lnTo>
                  <a:lnTo>
                    <a:pt x="1062358" y="45169"/>
                  </a:lnTo>
                  <a:lnTo>
                    <a:pt x="1065184" y="47873"/>
                  </a:lnTo>
                  <a:lnTo>
                    <a:pt x="1068011" y="50640"/>
                  </a:lnTo>
                  <a:lnTo>
                    <a:pt x="1070851" y="53469"/>
                  </a:lnTo>
                  <a:lnTo>
                    <a:pt x="1073678" y="56358"/>
                  </a:lnTo>
                  <a:lnTo>
                    <a:pt x="1076519" y="59310"/>
                  </a:lnTo>
                  <a:lnTo>
                    <a:pt x="1079345" y="62321"/>
                  </a:lnTo>
                  <a:lnTo>
                    <a:pt x="1082186" y="65392"/>
                  </a:lnTo>
                  <a:lnTo>
                    <a:pt x="1085013" y="68522"/>
                  </a:lnTo>
                  <a:lnTo>
                    <a:pt x="1087854" y="71713"/>
                  </a:lnTo>
                  <a:lnTo>
                    <a:pt x="1090680" y="74960"/>
                  </a:lnTo>
                  <a:lnTo>
                    <a:pt x="1093521" y="78266"/>
                  </a:lnTo>
                  <a:lnTo>
                    <a:pt x="1096347" y="81628"/>
                  </a:lnTo>
                  <a:lnTo>
                    <a:pt x="1099174" y="85049"/>
                  </a:lnTo>
                  <a:lnTo>
                    <a:pt x="1102015" y="88525"/>
                  </a:lnTo>
                  <a:lnTo>
                    <a:pt x="1104841" y="92058"/>
                  </a:lnTo>
                  <a:lnTo>
                    <a:pt x="1107682" y="95647"/>
                  </a:lnTo>
                  <a:lnTo>
                    <a:pt x="1110509" y="99291"/>
                  </a:lnTo>
                  <a:lnTo>
                    <a:pt x="1113350" y="102990"/>
                  </a:lnTo>
                  <a:lnTo>
                    <a:pt x="1116176" y="106743"/>
                  </a:lnTo>
                  <a:lnTo>
                    <a:pt x="1119017" y="110550"/>
                  </a:lnTo>
                  <a:lnTo>
                    <a:pt x="1121844" y="114410"/>
                  </a:lnTo>
                  <a:lnTo>
                    <a:pt x="1124670" y="118324"/>
                  </a:lnTo>
                  <a:lnTo>
                    <a:pt x="1127511" y="122291"/>
                  </a:lnTo>
                  <a:lnTo>
                    <a:pt x="1130337" y="126309"/>
                  </a:lnTo>
                  <a:lnTo>
                    <a:pt x="1133178" y="130380"/>
                  </a:lnTo>
                  <a:lnTo>
                    <a:pt x="1136005" y="134503"/>
                  </a:lnTo>
                  <a:lnTo>
                    <a:pt x="1138846" y="138675"/>
                  </a:lnTo>
                  <a:lnTo>
                    <a:pt x="1141672" y="142899"/>
                  </a:lnTo>
                  <a:lnTo>
                    <a:pt x="1144513" y="147172"/>
                  </a:lnTo>
                  <a:lnTo>
                    <a:pt x="1147340" y="151496"/>
                  </a:lnTo>
                  <a:lnTo>
                    <a:pt x="1150166" y="155868"/>
                  </a:lnTo>
                  <a:lnTo>
                    <a:pt x="1153007" y="160289"/>
                  </a:lnTo>
                  <a:lnTo>
                    <a:pt x="1155833" y="164758"/>
                  </a:lnTo>
                  <a:lnTo>
                    <a:pt x="1158674" y="169276"/>
                  </a:lnTo>
                  <a:lnTo>
                    <a:pt x="1161501" y="173841"/>
                  </a:lnTo>
                  <a:lnTo>
                    <a:pt x="1164342" y="178452"/>
                  </a:lnTo>
                  <a:lnTo>
                    <a:pt x="1167168" y="183110"/>
                  </a:lnTo>
                  <a:lnTo>
                    <a:pt x="1170009" y="187814"/>
                  </a:lnTo>
                  <a:lnTo>
                    <a:pt x="1172836" y="192564"/>
                  </a:lnTo>
                  <a:lnTo>
                    <a:pt x="1175677" y="197358"/>
                  </a:lnTo>
                  <a:lnTo>
                    <a:pt x="1178503" y="202197"/>
                  </a:lnTo>
                  <a:lnTo>
                    <a:pt x="1181329" y="207080"/>
                  </a:lnTo>
                  <a:lnTo>
                    <a:pt x="1184170" y="212006"/>
                  </a:lnTo>
                  <a:lnTo>
                    <a:pt x="1186997" y="216976"/>
                  </a:lnTo>
                  <a:lnTo>
                    <a:pt x="1189838" y="221988"/>
                  </a:lnTo>
                  <a:lnTo>
                    <a:pt x="1192664" y="227042"/>
                  </a:lnTo>
                  <a:lnTo>
                    <a:pt x="1195505" y="232138"/>
                  </a:lnTo>
                  <a:lnTo>
                    <a:pt x="1198332" y="237275"/>
                  </a:lnTo>
                  <a:lnTo>
                    <a:pt x="1201173" y="242451"/>
                  </a:lnTo>
                  <a:lnTo>
                    <a:pt x="1203999" y="247670"/>
                  </a:lnTo>
                  <a:lnTo>
                    <a:pt x="1206825" y="252927"/>
                  </a:lnTo>
                  <a:lnTo>
                    <a:pt x="1209666" y="258222"/>
                  </a:lnTo>
                  <a:lnTo>
                    <a:pt x="1212493" y="263558"/>
                  </a:lnTo>
                  <a:lnTo>
                    <a:pt x="1215334" y="268929"/>
                  </a:lnTo>
                  <a:lnTo>
                    <a:pt x="1218160" y="274340"/>
                  </a:lnTo>
                  <a:lnTo>
                    <a:pt x="1221001" y="279786"/>
                  </a:lnTo>
                  <a:lnTo>
                    <a:pt x="1223828" y="285270"/>
                  </a:lnTo>
                  <a:lnTo>
                    <a:pt x="1226669" y="290790"/>
                  </a:lnTo>
                  <a:lnTo>
                    <a:pt x="1229495" y="296344"/>
                  </a:lnTo>
                  <a:lnTo>
                    <a:pt x="1232321" y="301934"/>
                  </a:lnTo>
                  <a:lnTo>
                    <a:pt x="1235162" y="307558"/>
                  </a:lnTo>
                  <a:lnTo>
                    <a:pt x="1237989" y="313217"/>
                  </a:lnTo>
                  <a:lnTo>
                    <a:pt x="1240830" y="318907"/>
                  </a:lnTo>
                  <a:lnTo>
                    <a:pt x="1243656" y="324632"/>
                  </a:lnTo>
                  <a:lnTo>
                    <a:pt x="1246497" y="330388"/>
                  </a:lnTo>
                  <a:lnTo>
                    <a:pt x="1249324" y="336175"/>
                  </a:lnTo>
                  <a:lnTo>
                    <a:pt x="1252165" y="341994"/>
                  </a:lnTo>
                  <a:lnTo>
                    <a:pt x="1254991" y="347843"/>
                  </a:lnTo>
                  <a:lnTo>
                    <a:pt x="1257817" y="353723"/>
                  </a:lnTo>
                  <a:lnTo>
                    <a:pt x="1260658" y="359633"/>
                  </a:lnTo>
                  <a:lnTo>
                    <a:pt x="1263485" y="365569"/>
                  </a:lnTo>
                  <a:lnTo>
                    <a:pt x="1266326" y="371535"/>
                  </a:lnTo>
                  <a:lnTo>
                    <a:pt x="1269152" y="377531"/>
                  </a:lnTo>
                  <a:lnTo>
                    <a:pt x="1271993" y="383552"/>
                  </a:lnTo>
                  <a:lnTo>
                    <a:pt x="1274820" y="389600"/>
                  </a:lnTo>
                  <a:lnTo>
                    <a:pt x="1277661" y="395675"/>
                  </a:lnTo>
                  <a:lnTo>
                    <a:pt x="1280487" y="401775"/>
                  </a:lnTo>
                  <a:lnTo>
                    <a:pt x="1283328" y="407900"/>
                  </a:lnTo>
                  <a:lnTo>
                    <a:pt x="1286154" y="414051"/>
                  </a:lnTo>
                  <a:lnTo>
                    <a:pt x="1288981" y="420224"/>
                  </a:lnTo>
                  <a:lnTo>
                    <a:pt x="1291822" y="426422"/>
                  </a:lnTo>
                  <a:lnTo>
                    <a:pt x="1294648" y="432643"/>
                  </a:lnTo>
                  <a:lnTo>
                    <a:pt x="1297489" y="438886"/>
                  </a:lnTo>
                  <a:lnTo>
                    <a:pt x="1300316" y="445150"/>
                  </a:lnTo>
                  <a:lnTo>
                    <a:pt x="1303157" y="451436"/>
                  </a:lnTo>
                  <a:lnTo>
                    <a:pt x="1305983" y="457743"/>
                  </a:lnTo>
                  <a:lnTo>
                    <a:pt x="1308824" y="464069"/>
                  </a:lnTo>
                  <a:lnTo>
                    <a:pt x="1311650" y="470415"/>
                  </a:lnTo>
                  <a:lnTo>
                    <a:pt x="1314477" y="476782"/>
                  </a:lnTo>
                  <a:lnTo>
                    <a:pt x="1317318" y="483166"/>
                  </a:lnTo>
                  <a:lnTo>
                    <a:pt x="1320144" y="489567"/>
                  </a:lnTo>
                  <a:lnTo>
                    <a:pt x="1322985" y="495987"/>
                  </a:lnTo>
                  <a:lnTo>
                    <a:pt x="1325812" y="502423"/>
                  </a:lnTo>
                  <a:lnTo>
                    <a:pt x="1328653" y="508876"/>
                  </a:lnTo>
                  <a:lnTo>
                    <a:pt x="1331479" y="515345"/>
                  </a:lnTo>
                  <a:lnTo>
                    <a:pt x="1334320" y="521828"/>
                  </a:lnTo>
                  <a:lnTo>
                    <a:pt x="1337146" y="528327"/>
                  </a:lnTo>
                  <a:lnTo>
                    <a:pt x="1339973" y="534840"/>
                  </a:lnTo>
                  <a:lnTo>
                    <a:pt x="1342814" y="541367"/>
                  </a:lnTo>
                  <a:lnTo>
                    <a:pt x="1345640" y="547905"/>
                  </a:lnTo>
                  <a:lnTo>
                    <a:pt x="1348481" y="554457"/>
                  </a:lnTo>
                  <a:lnTo>
                    <a:pt x="1351308" y="561022"/>
                  </a:lnTo>
                  <a:lnTo>
                    <a:pt x="1354149" y="567597"/>
                  </a:lnTo>
                  <a:lnTo>
                    <a:pt x="1356975" y="574184"/>
                  </a:lnTo>
                  <a:lnTo>
                    <a:pt x="1359816" y="580781"/>
                  </a:lnTo>
                  <a:lnTo>
                    <a:pt x="1362642" y="587388"/>
                  </a:lnTo>
                  <a:lnTo>
                    <a:pt x="1365483" y="594003"/>
                  </a:lnTo>
                  <a:lnTo>
                    <a:pt x="1368310" y="600630"/>
                  </a:lnTo>
                  <a:lnTo>
                    <a:pt x="1371136" y="607263"/>
                  </a:lnTo>
                  <a:lnTo>
                    <a:pt x="1373977" y="613904"/>
                  </a:lnTo>
                  <a:lnTo>
                    <a:pt x="1376804" y="620553"/>
                  </a:lnTo>
                  <a:lnTo>
                    <a:pt x="1379645" y="627208"/>
                  </a:lnTo>
                  <a:lnTo>
                    <a:pt x="1382471" y="633869"/>
                  </a:lnTo>
                  <a:lnTo>
                    <a:pt x="1385312" y="640537"/>
                  </a:lnTo>
                  <a:lnTo>
                    <a:pt x="1388138" y="647209"/>
                  </a:lnTo>
                  <a:lnTo>
                    <a:pt x="1390979" y="653887"/>
                  </a:lnTo>
                  <a:lnTo>
                    <a:pt x="1393806" y="660568"/>
                  </a:lnTo>
                  <a:lnTo>
                    <a:pt x="1396632" y="667253"/>
                  </a:lnTo>
                  <a:lnTo>
                    <a:pt x="1399473" y="673942"/>
                  </a:lnTo>
                  <a:lnTo>
                    <a:pt x="1402300" y="680632"/>
                  </a:lnTo>
                  <a:lnTo>
                    <a:pt x="1405141" y="687326"/>
                  </a:lnTo>
                  <a:lnTo>
                    <a:pt x="1407967" y="694021"/>
                  </a:lnTo>
                  <a:lnTo>
                    <a:pt x="1410808" y="700717"/>
                  </a:lnTo>
                  <a:lnTo>
                    <a:pt x="1413634" y="707414"/>
                  </a:lnTo>
                  <a:lnTo>
                    <a:pt x="1416475" y="714110"/>
                  </a:lnTo>
                  <a:lnTo>
                    <a:pt x="1419302" y="720808"/>
                  </a:lnTo>
                  <a:lnTo>
                    <a:pt x="1422128" y="727504"/>
                  </a:lnTo>
                  <a:lnTo>
                    <a:pt x="1424969" y="734200"/>
                  </a:lnTo>
                  <a:lnTo>
                    <a:pt x="1427796" y="740893"/>
                  </a:lnTo>
                  <a:lnTo>
                    <a:pt x="1430637" y="747583"/>
                  </a:lnTo>
                  <a:lnTo>
                    <a:pt x="1433463" y="754271"/>
                  </a:lnTo>
                  <a:lnTo>
                    <a:pt x="1436304" y="760957"/>
                  </a:lnTo>
                  <a:lnTo>
                    <a:pt x="1439131" y="767639"/>
                  </a:lnTo>
                  <a:lnTo>
                    <a:pt x="1441971" y="774317"/>
                  </a:lnTo>
                  <a:lnTo>
                    <a:pt x="1444798" y="780991"/>
                  </a:lnTo>
                  <a:lnTo>
                    <a:pt x="1447624" y="787660"/>
                  </a:lnTo>
                  <a:lnTo>
                    <a:pt x="1450465" y="794322"/>
                  </a:lnTo>
                  <a:lnTo>
                    <a:pt x="1453292" y="800980"/>
                  </a:lnTo>
                  <a:lnTo>
                    <a:pt x="1456133" y="807631"/>
                  </a:lnTo>
                  <a:lnTo>
                    <a:pt x="1458959" y="814276"/>
                  </a:lnTo>
                  <a:lnTo>
                    <a:pt x="1461800" y="820914"/>
                  </a:lnTo>
                  <a:lnTo>
                    <a:pt x="1464627" y="827543"/>
                  </a:lnTo>
                  <a:lnTo>
                    <a:pt x="1467467" y="834164"/>
                  </a:lnTo>
                  <a:lnTo>
                    <a:pt x="1470294" y="840779"/>
                  </a:lnTo>
                  <a:lnTo>
                    <a:pt x="1473135" y="847383"/>
                  </a:lnTo>
                  <a:lnTo>
                    <a:pt x="1475961" y="853978"/>
                  </a:lnTo>
                  <a:lnTo>
                    <a:pt x="1478788" y="860564"/>
                  </a:lnTo>
                  <a:lnTo>
                    <a:pt x="1481629" y="867140"/>
                  </a:lnTo>
                  <a:lnTo>
                    <a:pt x="1484455" y="873705"/>
                  </a:lnTo>
                  <a:lnTo>
                    <a:pt x="1487296" y="880260"/>
                  </a:lnTo>
                  <a:lnTo>
                    <a:pt x="1490123" y="886803"/>
                  </a:lnTo>
                  <a:lnTo>
                    <a:pt x="1492963" y="893335"/>
                  </a:lnTo>
                  <a:lnTo>
                    <a:pt x="1495790" y="899854"/>
                  </a:lnTo>
                  <a:lnTo>
                    <a:pt x="1498631" y="906362"/>
                  </a:lnTo>
                  <a:lnTo>
                    <a:pt x="1501457" y="912855"/>
                  </a:lnTo>
                  <a:lnTo>
                    <a:pt x="1504284" y="919337"/>
                  </a:lnTo>
                  <a:lnTo>
                    <a:pt x="1507125" y="925804"/>
                  </a:lnTo>
                  <a:lnTo>
                    <a:pt x="1509951" y="932258"/>
                  </a:lnTo>
                  <a:lnTo>
                    <a:pt x="1512792" y="938698"/>
                  </a:lnTo>
                  <a:lnTo>
                    <a:pt x="1515619" y="945123"/>
                  </a:lnTo>
                  <a:lnTo>
                    <a:pt x="1518459" y="951532"/>
                  </a:lnTo>
                  <a:lnTo>
                    <a:pt x="1521286" y="957928"/>
                  </a:lnTo>
                  <a:lnTo>
                    <a:pt x="1524127" y="964306"/>
                  </a:lnTo>
                  <a:lnTo>
                    <a:pt x="1526953" y="970669"/>
                  </a:lnTo>
                  <a:lnTo>
                    <a:pt x="1529780" y="977015"/>
                  </a:lnTo>
                  <a:lnTo>
                    <a:pt x="1532621" y="983345"/>
                  </a:lnTo>
                  <a:lnTo>
                    <a:pt x="1535447" y="989658"/>
                  </a:lnTo>
                  <a:lnTo>
                    <a:pt x="1538288" y="995953"/>
                  </a:lnTo>
                  <a:lnTo>
                    <a:pt x="1541115" y="1002230"/>
                  </a:lnTo>
                  <a:lnTo>
                    <a:pt x="1543955" y="1008490"/>
                  </a:lnTo>
                  <a:lnTo>
                    <a:pt x="1546782" y="1014731"/>
                  </a:lnTo>
                  <a:lnTo>
                    <a:pt x="1549623" y="1020954"/>
                  </a:lnTo>
                  <a:lnTo>
                    <a:pt x="1552449" y="1027157"/>
                  </a:lnTo>
                  <a:lnTo>
                    <a:pt x="1555290" y="1033342"/>
                  </a:lnTo>
                  <a:lnTo>
                    <a:pt x="1558117" y="1039508"/>
                  </a:lnTo>
                  <a:lnTo>
                    <a:pt x="1560943" y="1045652"/>
                  </a:lnTo>
                  <a:lnTo>
                    <a:pt x="1563784" y="1051778"/>
                  </a:lnTo>
                  <a:lnTo>
                    <a:pt x="1566611" y="1057882"/>
                  </a:lnTo>
                  <a:lnTo>
                    <a:pt x="1569451" y="1063966"/>
                  </a:lnTo>
                  <a:lnTo>
                    <a:pt x="1572278" y="1070029"/>
                  </a:lnTo>
                  <a:lnTo>
                    <a:pt x="1575119" y="1076070"/>
                  </a:lnTo>
                  <a:lnTo>
                    <a:pt x="1577945" y="1082092"/>
                  </a:lnTo>
                  <a:lnTo>
                    <a:pt x="1580786" y="1088090"/>
                  </a:lnTo>
                  <a:lnTo>
                    <a:pt x="1583613" y="1094066"/>
                  </a:lnTo>
                  <a:lnTo>
                    <a:pt x="1586439" y="1100021"/>
                  </a:lnTo>
                  <a:lnTo>
                    <a:pt x="1589280" y="1105953"/>
                  </a:lnTo>
                  <a:lnTo>
                    <a:pt x="1592107" y="1111863"/>
                  </a:lnTo>
                  <a:lnTo>
                    <a:pt x="1594947" y="1117749"/>
                  </a:lnTo>
                  <a:lnTo>
                    <a:pt x="1597774" y="1123613"/>
                  </a:lnTo>
                  <a:lnTo>
                    <a:pt x="1600615" y="1129452"/>
                  </a:lnTo>
                  <a:lnTo>
                    <a:pt x="1603441" y="1135268"/>
                  </a:lnTo>
                  <a:lnTo>
                    <a:pt x="1606282" y="1141059"/>
                  </a:lnTo>
                  <a:lnTo>
                    <a:pt x="1609109" y="1146827"/>
                  </a:lnTo>
                  <a:lnTo>
                    <a:pt x="1611935" y="1152572"/>
                  </a:lnTo>
                  <a:lnTo>
                    <a:pt x="1614776" y="1158290"/>
                  </a:lnTo>
                  <a:lnTo>
                    <a:pt x="1617603" y="1163985"/>
                  </a:lnTo>
                  <a:lnTo>
                    <a:pt x="1620444" y="1169655"/>
                  </a:lnTo>
                  <a:lnTo>
                    <a:pt x="1623270" y="1175299"/>
                  </a:lnTo>
                  <a:lnTo>
                    <a:pt x="1626111" y="1180919"/>
                  </a:lnTo>
                  <a:lnTo>
                    <a:pt x="1628937" y="1186512"/>
                  </a:lnTo>
                  <a:lnTo>
                    <a:pt x="1631778" y="1192080"/>
                  </a:lnTo>
                  <a:lnTo>
                    <a:pt x="1634605" y="1197622"/>
                  </a:lnTo>
                  <a:lnTo>
                    <a:pt x="1637431" y="1203140"/>
                  </a:lnTo>
                  <a:lnTo>
                    <a:pt x="1640272" y="1208629"/>
                  </a:lnTo>
                  <a:lnTo>
                    <a:pt x="1643099" y="1214093"/>
                  </a:lnTo>
                  <a:lnTo>
                    <a:pt x="1645940" y="1219530"/>
                  </a:lnTo>
                  <a:lnTo>
                    <a:pt x="1648766" y="1224941"/>
                  </a:lnTo>
                  <a:lnTo>
                    <a:pt x="1651607" y="1230324"/>
                  </a:lnTo>
                  <a:lnTo>
                    <a:pt x="1654433" y="1235681"/>
                  </a:lnTo>
                  <a:lnTo>
                    <a:pt x="1657274" y="1241011"/>
                  </a:lnTo>
                  <a:lnTo>
                    <a:pt x="1660101" y="1246314"/>
                  </a:lnTo>
                  <a:lnTo>
                    <a:pt x="1662942" y="1251589"/>
                  </a:lnTo>
                  <a:lnTo>
                    <a:pt x="1665768" y="1256837"/>
                  </a:lnTo>
                  <a:lnTo>
                    <a:pt x="1668595" y="1262057"/>
                  </a:lnTo>
                  <a:lnTo>
                    <a:pt x="1671436" y="1267250"/>
                  </a:lnTo>
                  <a:lnTo>
                    <a:pt x="1674262" y="1272413"/>
                  </a:lnTo>
                  <a:lnTo>
                    <a:pt x="1677103" y="1277550"/>
                  </a:lnTo>
                  <a:lnTo>
                    <a:pt x="1679929" y="1282658"/>
                  </a:lnTo>
                  <a:lnTo>
                    <a:pt x="1682770" y="1287738"/>
                  </a:lnTo>
                  <a:lnTo>
                    <a:pt x="1685597" y="1292791"/>
                  </a:lnTo>
                  <a:lnTo>
                    <a:pt x="1688438" y="1297814"/>
                  </a:lnTo>
                  <a:lnTo>
                    <a:pt x="1691264" y="1302809"/>
                  </a:lnTo>
                  <a:lnTo>
                    <a:pt x="1694091" y="1307775"/>
                  </a:lnTo>
                  <a:lnTo>
                    <a:pt x="1696932" y="1312714"/>
                  </a:lnTo>
                  <a:lnTo>
                    <a:pt x="1699758" y="1317623"/>
                  </a:lnTo>
                  <a:lnTo>
                    <a:pt x="1702599" y="1322503"/>
                  </a:lnTo>
                  <a:lnTo>
                    <a:pt x="1705425" y="1327355"/>
                  </a:lnTo>
                  <a:lnTo>
                    <a:pt x="1708266" y="1332177"/>
                  </a:lnTo>
                  <a:lnTo>
                    <a:pt x="1711093" y="1336966"/>
                  </a:lnTo>
                  <a:lnTo>
                    <a:pt x="1713934" y="1341730"/>
                  </a:lnTo>
                  <a:lnTo>
                    <a:pt x="1716760" y="1346465"/>
                  </a:lnTo>
                  <a:lnTo>
                    <a:pt x="1719587" y="1351171"/>
                  </a:lnTo>
                  <a:lnTo>
                    <a:pt x="1722428" y="1355848"/>
                  </a:lnTo>
                  <a:lnTo>
                    <a:pt x="1725254" y="1360495"/>
                  </a:lnTo>
                  <a:lnTo>
                    <a:pt x="1728095" y="1365114"/>
                  </a:lnTo>
                  <a:lnTo>
                    <a:pt x="1730921" y="1369703"/>
                  </a:lnTo>
                  <a:lnTo>
                    <a:pt x="1733762" y="1374263"/>
                  </a:lnTo>
                  <a:lnTo>
                    <a:pt x="1736589" y="1378794"/>
                  </a:lnTo>
                  <a:lnTo>
                    <a:pt x="1739430" y="1383296"/>
                  </a:lnTo>
                  <a:lnTo>
                    <a:pt x="1742256" y="1387769"/>
                  </a:lnTo>
                  <a:lnTo>
                    <a:pt x="1745097" y="1392212"/>
                  </a:lnTo>
                  <a:lnTo>
                    <a:pt x="1747924" y="1396627"/>
                  </a:lnTo>
                  <a:lnTo>
                    <a:pt x="1750750" y="1400997"/>
                  </a:lnTo>
                  <a:lnTo>
                    <a:pt x="1753591" y="1405354"/>
                  </a:lnTo>
                  <a:lnTo>
                    <a:pt x="1756417" y="1409681"/>
                  </a:lnTo>
                  <a:lnTo>
                    <a:pt x="1759258" y="1413979"/>
                  </a:lnTo>
                  <a:lnTo>
                    <a:pt x="1762085" y="1418233"/>
                  </a:lnTo>
                  <a:lnTo>
                    <a:pt x="1764926" y="1422472"/>
                  </a:lnTo>
                  <a:lnTo>
                    <a:pt x="1767752" y="1426683"/>
                  </a:lnTo>
                  <a:lnTo>
                    <a:pt x="1770593" y="1430850"/>
                  </a:lnTo>
                  <a:lnTo>
                    <a:pt x="1773420" y="1435002"/>
                  </a:lnTo>
                  <a:lnTo>
                    <a:pt x="1776246" y="1439110"/>
                  </a:lnTo>
                  <a:lnTo>
                    <a:pt x="1779087" y="1443204"/>
                  </a:lnTo>
                  <a:lnTo>
                    <a:pt x="1781914" y="1447254"/>
                  </a:lnTo>
                  <a:lnTo>
                    <a:pt x="1784754" y="1451290"/>
                  </a:lnTo>
                  <a:lnTo>
                    <a:pt x="1787581" y="1455282"/>
                  </a:lnTo>
                  <a:lnTo>
                    <a:pt x="1790422" y="1459245"/>
                  </a:lnTo>
                  <a:lnTo>
                    <a:pt x="1793248" y="1463193"/>
                  </a:lnTo>
                  <a:lnTo>
                    <a:pt x="1796089" y="1467098"/>
                  </a:lnTo>
                  <a:lnTo>
                    <a:pt x="1798916" y="1470988"/>
                  </a:lnTo>
                  <a:lnTo>
                    <a:pt x="1801742" y="1474834"/>
                  </a:lnTo>
                  <a:lnTo>
                    <a:pt x="1804583" y="1478651"/>
                  </a:lnTo>
                  <a:lnTo>
                    <a:pt x="1807410" y="1482439"/>
                  </a:lnTo>
                  <a:lnTo>
                    <a:pt x="1810250" y="1486212"/>
                  </a:lnTo>
                  <a:lnTo>
                    <a:pt x="1813077" y="1489942"/>
                  </a:lnTo>
                  <a:lnTo>
                    <a:pt x="1815918" y="1493643"/>
                  </a:lnTo>
                  <a:lnTo>
                    <a:pt x="1818744" y="1497329"/>
                  </a:lnTo>
                  <a:lnTo>
                    <a:pt x="1821585" y="1500971"/>
                  </a:lnTo>
                  <a:lnTo>
                    <a:pt x="1824412" y="1504584"/>
                  </a:lnTo>
                  <a:lnTo>
                    <a:pt x="1827238" y="1508183"/>
                  </a:lnTo>
                  <a:lnTo>
                    <a:pt x="1830079" y="1511738"/>
                  </a:lnTo>
                  <a:lnTo>
                    <a:pt x="1832906" y="1515278"/>
                  </a:lnTo>
                  <a:lnTo>
                    <a:pt x="1835746" y="1518775"/>
                  </a:lnTo>
                  <a:lnTo>
                    <a:pt x="1838573" y="1522256"/>
                  </a:lnTo>
                  <a:lnTo>
                    <a:pt x="1841414" y="1525695"/>
                  </a:lnTo>
                  <a:lnTo>
                    <a:pt x="1844240" y="1529119"/>
                  </a:lnTo>
                  <a:lnTo>
                    <a:pt x="1847081" y="1532499"/>
                  </a:lnTo>
                  <a:lnTo>
                    <a:pt x="1849908" y="1535864"/>
                  </a:lnTo>
                  <a:lnTo>
                    <a:pt x="1852749" y="1539200"/>
                  </a:lnTo>
                  <a:lnTo>
                    <a:pt x="1855575" y="1542508"/>
                  </a:lnTo>
                  <a:lnTo>
                    <a:pt x="1858402" y="1545786"/>
                  </a:lnTo>
                  <a:lnTo>
                    <a:pt x="1861242" y="1549035"/>
                  </a:lnTo>
                  <a:lnTo>
                    <a:pt x="1864069" y="1552254"/>
                  </a:lnTo>
                  <a:lnTo>
                    <a:pt x="1866910" y="1555445"/>
                  </a:lnTo>
                  <a:lnTo>
                    <a:pt x="1869736" y="1558607"/>
                  </a:lnTo>
                  <a:lnTo>
                    <a:pt x="1872577" y="1561754"/>
                  </a:lnTo>
                  <a:lnTo>
                    <a:pt x="1875404" y="1564857"/>
                  </a:lnTo>
                  <a:lnTo>
                    <a:pt x="1878245" y="1567945"/>
                  </a:lnTo>
                  <a:lnTo>
                    <a:pt x="1881071" y="1571005"/>
                  </a:lnTo>
                  <a:lnTo>
                    <a:pt x="1883898" y="1574035"/>
                  </a:lnTo>
                  <a:lnTo>
                    <a:pt x="1886738" y="1577037"/>
                  </a:lnTo>
                  <a:lnTo>
                    <a:pt x="1889565" y="1580009"/>
                  </a:lnTo>
                  <a:lnTo>
                    <a:pt x="1892406" y="1582952"/>
                  </a:lnTo>
                  <a:lnTo>
                    <a:pt x="1895232" y="1585880"/>
                  </a:lnTo>
                  <a:lnTo>
                    <a:pt x="1898073" y="1588765"/>
                  </a:lnTo>
                  <a:lnTo>
                    <a:pt x="1900900" y="1591635"/>
                  </a:lnTo>
                  <a:lnTo>
                    <a:pt x="1903741" y="1594476"/>
                  </a:lnTo>
                  <a:lnTo>
                    <a:pt x="1906567" y="1597302"/>
                  </a:lnTo>
                  <a:lnTo>
                    <a:pt x="1909394" y="1600085"/>
                  </a:lnTo>
                  <a:lnTo>
                    <a:pt x="1912234" y="1602853"/>
                  </a:lnTo>
                  <a:lnTo>
                    <a:pt x="1915061" y="1605592"/>
                  </a:lnTo>
                  <a:lnTo>
                    <a:pt x="1917902" y="1608302"/>
                  </a:lnTo>
                  <a:lnTo>
                    <a:pt x="1920728" y="1610983"/>
                  </a:lnTo>
                  <a:lnTo>
                    <a:pt x="1923569" y="1613649"/>
                  </a:lnTo>
                  <a:lnTo>
                    <a:pt x="1926396" y="1616286"/>
                  </a:lnTo>
                  <a:lnTo>
                    <a:pt x="1929237" y="1618894"/>
                  </a:lnTo>
                  <a:lnTo>
                    <a:pt x="1932063" y="1621487"/>
                  </a:lnTo>
                  <a:lnTo>
                    <a:pt x="1934904" y="1624037"/>
                  </a:lnTo>
                  <a:lnTo>
                    <a:pt x="1937730" y="1626572"/>
                  </a:lnTo>
                  <a:lnTo>
                    <a:pt x="1940557" y="1629092"/>
                  </a:lnTo>
                  <a:lnTo>
                    <a:pt x="1943398" y="1631569"/>
                  </a:lnTo>
                  <a:lnTo>
                    <a:pt x="1946224" y="1634031"/>
                  </a:lnTo>
                  <a:lnTo>
                    <a:pt x="1949065" y="1636479"/>
                  </a:lnTo>
                  <a:lnTo>
                    <a:pt x="1951892" y="1638883"/>
                  </a:lnTo>
                  <a:lnTo>
                    <a:pt x="1954733" y="1641272"/>
                  </a:lnTo>
                  <a:lnTo>
                    <a:pt x="1957559" y="1643632"/>
                  </a:lnTo>
                  <a:lnTo>
                    <a:pt x="1960400" y="1645978"/>
                  </a:lnTo>
                  <a:lnTo>
                    <a:pt x="1963227" y="1648294"/>
                  </a:lnTo>
                  <a:lnTo>
                    <a:pt x="1966053" y="1650596"/>
                  </a:lnTo>
                  <a:lnTo>
                    <a:pt x="1968894" y="1652854"/>
                  </a:lnTo>
                  <a:lnTo>
                    <a:pt x="1971720" y="1655113"/>
                  </a:lnTo>
                  <a:lnTo>
                    <a:pt x="1974561" y="1657327"/>
                  </a:lnTo>
                  <a:lnTo>
                    <a:pt x="1977388" y="1659527"/>
                  </a:lnTo>
                  <a:lnTo>
                    <a:pt x="1980229" y="1661712"/>
                  </a:lnTo>
                  <a:lnTo>
                    <a:pt x="1983055" y="1663869"/>
                  </a:lnTo>
                  <a:lnTo>
                    <a:pt x="1985896" y="1665996"/>
                  </a:lnTo>
                  <a:lnTo>
                    <a:pt x="1988723" y="1668108"/>
                  </a:lnTo>
                  <a:lnTo>
                    <a:pt x="1991549" y="1670206"/>
                  </a:lnTo>
                  <a:lnTo>
                    <a:pt x="1994390" y="1672261"/>
                  </a:lnTo>
                  <a:lnTo>
                    <a:pt x="1997216" y="1674315"/>
                  </a:lnTo>
                  <a:lnTo>
                    <a:pt x="2000057" y="1676325"/>
                  </a:lnTo>
                  <a:lnTo>
                    <a:pt x="2002884" y="1678336"/>
                  </a:lnTo>
                  <a:lnTo>
                    <a:pt x="2005725" y="1680317"/>
                  </a:lnTo>
                  <a:lnTo>
                    <a:pt x="2008551" y="1682270"/>
                  </a:lnTo>
                  <a:lnTo>
                    <a:pt x="2011392" y="1684207"/>
                  </a:lnTo>
                  <a:lnTo>
                    <a:pt x="2014219" y="1686116"/>
                  </a:lnTo>
                  <a:lnTo>
                    <a:pt x="2017045" y="1688010"/>
                  </a:lnTo>
                  <a:lnTo>
                    <a:pt x="2019886" y="1689889"/>
                  </a:lnTo>
                  <a:lnTo>
                    <a:pt x="2022712" y="1691739"/>
                  </a:lnTo>
                  <a:lnTo>
                    <a:pt x="2025553" y="1693575"/>
                  </a:lnTo>
                  <a:lnTo>
                    <a:pt x="2028380" y="1695382"/>
                  </a:lnTo>
                  <a:lnTo>
                    <a:pt x="2031221" y="1697188"/>
                  </a:lnTo>
                  <a:lnTo>
                    <a:pt x="2034047" y="1698951"/>
                  </a:lnTo>
                  <a:lnTo>
                    <a:pt x="2036888" y="1700700"/>
                  </a:lnTo>
                  <a:lnTo>
                    <a:pt x="2039715" y="1702433"/>
                  </a:lnTo>
                  <a:lnTo>
                    <a:pt x="2042556" y="1704152"/>
                  </a:lnTo>
                  <a:lnTo>
                    <a:pt x="2045382" y="1705842"/>
                  </a:lnTo>
                  <a:lnTo>
                    <a:pt x="2048208" y="1707518"/>
                  </a:lnTo>
                  <a:lnTo>
                    <a:pt x="2051049" y="1709179"/>
                  </a:lnTo>
                  <a:lnTo>
                    <a:pt x="2053876" y="1710810"/>
                  </a:lnTo>
                  <a:lnTo>
                    <a:pt x="2056717" y="1712428"/>
                  </a:lnTo>
                  <a:lnTo>
                    <a:pt x="2059543" y="1714030"/>
                  </a:lnTo>
                  <a:lnTo>
                    <a:pt x="2062384" y="1715604"/>
                  </a:lnTo>
                  <a:lnTo>
                    <a:pt x="2065211" y="1717163"/>
                  </a:lnTo>
                  <a:lnTo>
                    <a:pt x="2068052" y="1718707"/>
                  </a:lnTo>
                  <a:lnTo>
                    <a:pt x="2070878" y="1720237"/>
                  </a:lnTo>
                  <a:lnTo>
                    <a:pt x="2073704" y="1721737"/>
                  </a:lnTo>
                  <a:lnTo>
                    <a:pt x="2076545" y="1723238"/>
                  </a:lnTo>
                  <a:lnTo>
                    <a:pt x="2079372" y="1724709"/>
                  </a:lnTo>
                  <a:lnTo>
                    <a:pt x="2082213" y="1726152"/>
                  </a:lnTo>
                  <a:lnTo>
                    <a:pt x="2085039" y="1727594"/>
                  </a:lnTo>
                  <a:lnTo>
                    <a:pt x="2087880" y="1729007"/>
                  </a:lnTo>
                  <a:lnTo>
                    <a:pt x="2090707" y="1730420"/>
                  </a:lnTo>
                  <a:lnTo>
                    <a:pt x="2093548" y="1731805"/>
                  </a:lnTo>
                  <a:lnTo>
                    <a:pt x="2096374" y="1733174"/>
                  </a:lnTo>
                  <a:lnTo>
                    <a:pt x="2099201" y="1734529"/>
                  </a:lnTo>
                  <a:lnTo>
                    <a:pt x="2102041" y="1735855"/>
                  </a:lnTo>
                  <a:lnTo>
                    <a:pt x="2104868" y="1737181"/>
                  </a:lnTo>
                  <a:lnTo>
                    <a:pt x="2107709" y="1738477"/>
                  </a:lnTo>
                  <a:lnTo>
                    <a:pt x="2110535" y="1739774"/>
                  </a:lnTo>
                  <a:lnTo>
                    <a:pt x="2113376" y="1741041"/>
                  </a:lnTo>
                  <a:lnTo>
                    <a:pt x="2116203" y="1742294"/>
                  </a:lnTo>
                  <a:lnTo>
                    <a:pt x="2119044" y="1743533"/>
                  </a:lnTo>
                  <a:lnTo>
                    <a:pt x="2121870" y="1744757"/>
                  </a:lnTo>
                  <a:lnTo>
                    <a:pt x="2124711" y="1745966"/>
                  </a:lnTo>
                  <a:lnTo>
                    <a:pt x="2127537" y="1747161"/>
                  </a:lnTo>
                  <a:lnTo>
                    <a:pt x="2130364" y="1748341"/>
                  </a:lnTo>
                  <a:lnTo>
                    <a:pt x="2133205" y="1749506"/>
                  </a:lnTo>
                  <a:lnTo>
                    <a:pt x="2136031" y="1750657"/>
                  </a:lnTo>
                  <a:lnTo>
                    <a:pt x="2138872" y="1751793"/>
                  </a:lnTo>
                  <a:lnTo>
                    <a:pt x="2141699" y="1752915"/>
                  </a:lnTo>
                  <a:lnTo>
                    <a:pt x="2144540" y="1754008"/>
                  </a:lnTo>
                  <a:lnTo>
                    <a:pt x="2147366" y="1755101"/>
                  </a:lnTo>
                  <a:lnTo>
                    <a:pt x="2150207" y="1756179"/>
                  </a:lnTo>
                  <a:lnTo>
                    <a:pt x="2153033" y="1757242"/>
                  </a:lnTo>
                  <a:lnTo>
                    <a:pt x="2155860" y="1758291"/>
                  </a:lnTo>
                  <a:lnTo>
                    <a:pt x="2158701" y="1759326"/>
                  </a:lnTo>
                  <a:lnTo>
                    <a:pt x="2161527" y="1760360"/>
                  </a:lnTo>
                  <a:lnTo>
                    <a:pt x="2164368" y="1761366"/>
                  </a:lnTo>
                  <a:lnTo>
                    <a:pt x="2167195" y="1762356"/>
                  </a:lnTo>
                  <a:lnTo>
                    <a:pt x="2170036" y="1763347"/>
                  </a:lnTo>
                  <a:lnTo>
                    <a:pt x="2172862" y="1764308"/>
                  </a:lnTo>
                  <a:lnTo>
                    <a:pt x="2175703" y="1765270"/>
                  </a:lnTo>
                  <a:lnTo>
                    <a:pt x="2178530" y="1766217"/>
                  </a:lnTo>
                  <a:lnTo>
                    <a:pt x="2181356" y="1767149"/>
                  </a:lnTo>
                  <a:lnTo>
                    <a:pt x="2184197" y="1768067"/>
                  </a:lnTo>
                  <a:lnTo>
                    <a:pt x="2187023" y="1768971"/>
                  </a:lnTo>
                  <a:lnTo>
                    <a:pt x="2189864" y="1769859"/>
                  </a:lnTo>
                  <a:lnTo>
                    <a:pt x="2192691" y="1770748"/>
                  </a:lnTo>
                  <a:lnTo>
                    <a:pt x="2195532" y="1771622"/>
                  </a:lnTo>
                  <a:lnTo>
                    <a:pt x="2198358" y="1772482"/>
                  </a:lnTo>
                  <a:lnTo>
                    <a:pt x="2201199" y="1773327"/>
                  </a:lnTo>
                  <a:lnTo>
                    <a:pt x="2204026" y="1774157"/>
                  </a:lnTo>
                  <a:lnTo>
                    <a:pt x="2206852" y="1774988"/>
                  </a:lnTo>
                  <a:lnTo>
                    <a:pt x="2209693" y="1775789"/>
                  </a:lnTo>
                  <a:lnTo>
                    <a:pt x="2212519" y="1776590"/>
                  </a:lnTo>
                  <a:lnTo>
                    <a:pt x="2215360" y="1777392"/>
                  </a:lnTo>
                  <a:lnTo>
                    <a:pt x="2218187" y="1778164"/>
                  </a:lnTo>
                  <a:lnTo>
                    <a:pt x="2221028" y="1778936"/>
                  </a:lnTo>
                  <a:lnTo>
                    <a:pt x="2223854" y="1779693"/>
                  </a:lnTo>
                  <a:lnTo>
                    <a:pt x="2226695" y="1780436"/>
                  </a:lnTo>
                  <a:lnTo>
                    <a:pt x="2229522" y="1781180"/>
                  </a:lnTo>
                  <a:lnTo>
                    <a:pt x="2232362" y="1781908"/>
                  </a:lnTo>
                  <a:lnTo>
                    <a:pt x="2235189" y="1782622"/>
                  </a:lnTo>
                  <a:lnTo>
                    <a:pt x="2238015" y="1783321"/>
                  </a:lnTo>
                  <a:lnTo>
                    <a:pt x="2240856" y="1784020"/>
                  </a:lnTo>
                  <a:lnTo>
                    <a:pt x="2243683" y="1784705"/>
                  </a:lnTo>
                  <a:lnTo>
                    <a:pt x="2246524" y="1785375"/>
                  </a:lnTo>
                  <a:lnTo>
                    <a:pt x="2249350" y="1786046"/>
                  </a:lnTo>
                  <a:lnTo>
                    <a:pt x="2252191" y="1786701"/>
                  </a:lnTo>
                  <a:lnTo>
                    <a:pt x="2255018" y="1787357"/>
                  </a:lnTo>
                  <a:lnTo>
                    <a:pt x="2257858" y="1787983"/>
                  </a:lnTo>
                  <a:lnTo>
                    <a:pt x="2260685" y="1788624"/>
                  </a:lnTo>
                  <a:lnTo>
                    <a:pt x="2263511" y="1789236"/>
                  </a:lnTo>
                  <a:lnTo>
                    <a:pt x="2266352" y="1789848"/>
                  </a:lnTo>
                  <a:lnTo>
                    <a:pt x="2269179" y="1790445"/>
                  </a:lnTo>
                  <a:lnTo>
                    <a:pt x="2272020" y="1791043"/>
                  </a:lnTo>
                  <a:lnTo>
                    <a:pt x="2274846" y="1791625"/>
                  </a:lnTo>
                  <a:lnTo>
                    <a:pt x="2277687" y="1792208"/>
                  </a:lnTo>
                  <a:lnTo>
                    <a:pt x="2280514" y="1792777"/>
                  </a:lnTo>
                  <a:lnTo>
                    <a:pt x="2283354" y="1793330"/>
                  </a:lnTo>
                  <a:lnTo>
                    <a:pt x="2286181" y="1793884"/>
                  </a:lnTo>
                  <a:lnTo>
                    <a:pt x="2289007" y="1794423"/>
                  </a:lnTo>
                  <a:lnTo>
                    <a:pt x="2291848" y="1794962"/>
                  </a:lnTo>
                  <a:lnTo>
                    <a:pt x="2294675" y="1795486"/>
                  </a:lnTo>
                  <a:lnTo>
                    <a:pt x="2297516" y="1795996"/>
                  </a:lnTo>
                  <a:lnTo>
                    <a:pt x="2300342" y="1796506"/>
                  </a:lnTo>
                  <a:lnTo>
                    <a:pt x="2303183" y="1797016"/>
                  </a:lnTo>
                  <a:lnTo>
                    <a:pt x="2306010" y="1797511"/>
                  </a:lnTo>
                  <a:lnTo>
                    <a:pt x="2308850" y="1797992"/>
                  </a:lnTo>
                  <a:lnTo>
                    <a:pt x="2311677" y="1798473"/>
                  </a:lnTo>
                  <a:lnTo>
                    <a:pt x="2314503" y="1798954"/>
                  </a:lnTo>
                  <a:lnTo>
                    <a:pt x="2317344" y="1799420"/>
                  </a:lnTo>
                  <a:lnTo>
                    <a:pt x="2320171" y="1799872"/>
                  </a:lnTo>
                  <a:lnTo>
                    <a:pt x="2323012" y="1800323"/>
                  </a:lnTo>
                  <a:lnTo>
                    <a:pt x="2325838" y="1800775"/>
                  </a:lnTo>
                  <a:lnTo>
                    <a:pt x="2328679" y="1801212"/>
                  </a:lnTo>
                  <a:lnTo>
                    <a:pt x="2331506" y="1801634"/>
                  </a:lnTo>
                  <a:lnTo>
                    <a:pt x="2334346" y="1802072"/>
                  </a:lnTo>
                  <a:lnTo>
                    <a:pt x="2337173" y="1802480"/>
                  </a:lnTo>
                  <a:lnTo>
                    <a:pt x="2340014" y="1802902"/>
                  </a:lnTo>
                  <a:lnTo>
                    <a:pt x="2342840" y="1803295"/>
                  </a:lnTo>
                  <a:lnTo>
                    <a:pt x="2345667" y="1803703"/>
                  </a:lnTo>
                  <a:lnTo>
                    <a:pt x="2348508" y="1804097"/>
                  </a:lnTo>
                  <a:lnTo>
                    <a:pt x="2351334" y="1804476"/>
                  </a:lnTo>
                  <a:lnTo>
                    <a:pt x="2354175" y="1804854"/>
                  </a:lnTo>
                  <a:lnTo>
                    <a:pt x="2357002" y="1805233"/>
                  </a:lnTo>
                  <a:lnTo>
                    <a:pt x="2359843" y="1805597"/>
                  </a:lnTo>
                  <a:lnTo>
                    <a:pt x="2362669" y="1805962"/>
                  </a:lnTo>
                  <a:lnTo>
                    <a:pt x="2365510" y="1806311"/>
                  </a:lnTo>
                  <a:lnTo>
                    <a:pt x="2368336" y="1806661"/>
                  </a:lnTo>
                  <a:lnTo>
                    <a:pt x="2371163" y="1807011"/>
                  </a:lnTo>
                  <a:lnTo>
                    <a:pt x="2374004" y="1807346"/>
                  </a:lnTo>
                  <a:lnTo>
                    <a:pt x="2376830" y="1807681"/>
                  </a:lnTo>
                  <a:lnTo>
                    <a:pt x="2379671" y="1808016"/>
                  </a:lnTo>
                  <a:lnTo>
                    <a:pt x="2382498" y="1808336"/>
                  </a:lnTo>
                  <a:lnTo>
                    <a:pt x="2385339" y="1808657"/>
                  </a:lnTo>
                  <a:lnTo>
                    <a:pt x="2388165" y="1808963"/>
                  </a:lnTo>
                  <a:lnTo>
                    <a:pt x="2391006" y="1809283"/>
                  </a:lnTo>
                  <a:lnTo>
                    <a:pt x="2393832" y="1809575"/>
                  </a:lnTo>
                  <a:lnTo>
                    <a:pt x="2396659" y="1809881"/>
                  </a:lnTo>
                  <a:lnTo>
                    <a:pt x="2399500" y="1810172"/>
                  </a:lnTo>
                  <a:lnTo>
                    <a:pt x="2402326" y="1810463"/>
                  </a:lnTo>
                  <a:lnTo>
                    <a:pt x="2405167" y="1810740"/>
                  </a:lnTo>
                  <a:lnTo>
                    <a:pt x="2407994" y="1811017"/>
                  </a:lnTo>
                  <a:lnTo>
                    <a:pt x="2410835" y="1811294"/>
                  </a:lnTo>
                  <a:lnTo>
                    <a:pt x="2413661" y="1811571"/>
                  </a:lnTo>
                  <a:lnTo>
                    <a:pt x="2416502" y="1811833"/>
                  </a:lnTo>
                  <a:lnTo>
                    <a:pt x="2419328" y="1812095"/>
                  </a:lnTo>
                  <a:lnTo>
                    <a:pt x="2422169" y="1812343"/>
                  </a:lnTo>
                  <a:lnTo>
                    <a:pt x="2424996" y="1812605"/>
                  </a:lnTo>
                  <a:lnTo>
                    <a:pt x="2427822" y="1812853"/>
                  </a:lnTo>
                  <a:lnTo>
                    <a:pt x="2430663" y="1813086"/>
                  </a:lnTo>
                  <a:lnTo>
                    <a:pt x="2433490" y="1813334"/>
                  </a:lnTo>
                  <a:lnTo>
                    <a:pt x="2436331" y="1813567"/>
                  </a:lnTo>
                  <a:lnTo>
                    <a:pt x="2439157" y="1813800"/>
                  </a:lnTo>
                  <a:lnTo>
                    <a:pt x="2441998" y="1814018"/>
                  </a:lnTo>
                  <a:lnTo>
                    <a:pt x="2444824" y="1814251"/>
                  </a:lnTo>
                  <a:lnTo>
                    <a:pt x="2447665" y="1814470"/>
                  </a:lnTo>
                  <a:lnTo>
                    <a:pt x="2450492" y="1814689"/>
                  </a:lnTo>
                  <a:lnTo>
                    <a:pt x="2453318" y="1814893"/>
                  </a:lnTo>
                  <a:lnTo>
                    <a:pt x="2456159" y="1815096"/>
                  </a:lnTo>
                  <a:lnTo>
                    <a:pt x="2458986" y="1815300"/>
                  </a:lnTo>
                  <a:lnTo>
                    <a:pt x="2461827" y="1815504"/>
                  </a:lnTo>
                  <a:lnTo>
                    <a:pt x="2464653" y="1815708"/>
                  </a:lnTo>
                  <a:lnTo>
                    <a:pt x="2467494" y="1815898"/>
                  </a:lnTo>
                  <a:lnTo>
                    <a:pt x="2470320" y="1816087"/>
                  </a:lnTo>
                  <a:lnTo>
                    <a:pt x="2473161" y="1816277"/>
                  </a:lnTo>
                  <a:lnTo>
                    <a:pt x="2475988" y="1816466"/>
                  </a:lnTo>
                  <a:lnTo>
                    <a:pt x="2478814" y="1816641"/>
                  </a:lnTo>
                  <a:lnTo>
                    <a:pt x="2481655" y="1816830"/>
                  </a:lnTo>
                  <a:lnTo>
                    <a:pt x="2484482" y="1817005"/>
                  </a:lnTo>
                  <a:lnTo>
                    <a:pt x="2487323" y="1817165"/>
                  </a:lnTo>
                  <a:lnTo>
                    <a:pt x="2490149" y="1817340"/>
                  </a:lnTo>
                  <a:lnTo>
                    <a:pt x="2492990" y="1817500"/>
                  </a:lnTo>
                  <a:lnTo>
                    <a:pt x="2495816" y="1817675"/>
                  </a:lnTo>
                  <a:lnTo>
                    <a:pt x="2498657" y="1817835"/>
                  </a:lnTo>
                  <a:lnTo>
                    <a:pt x="2501484" y="1817981"/>
                  </a:lnTo>
                  <a:lnTo>
                    <a:pt x="2504310" y="1818141"/>
                  </a:lnTo>
                  <a:lnTo>
                    <a:pt x="2507151" y="1818287"/>
                  </a:lnTo>
                  <a:lnTo>
                    <a:pt x="2509978" y="1818447"/>
                  </a:lnTo>
                  <a:lnTo>
                    <a:pt x="2512819" y="1818593"/>
                  </a:lnTo>
                  <a:lnTo>
                    <a:pt x="2515645" y="1818724"/>
                  </a:lnTo>
                  <a:lnTo>
                    <a:pt x="2518486" y="1818870"/>
                  </a:lnTo>
                  <a:lnTo>
                    <a:pt x="2521313" y="1819016"/>
                  </a:lnTo>
                  <a:lnTo>
                    <a:pt x="2524153" y="1819147"/>
                  </a:lnTo>
                  <a:lnTo>
                    <a:pt x="2526980" y="1819278"/>
                  </a:lnTo>
                  <a:lnTo>
                    <a:pt x="2529821" y="1819409"/>
                  </a:lnTo>
                  <a:lnTo>
                    <a:pt x="2532647" y="1819540"/>
                  </a:lnTo>
                  <a:lnTo>
                    <a:pt x="2535474" y="1819671"/>
                  </a:lnTo>
                  <a:lnTo>
                    <a:pt x="2538315" y="1819788"/>
                  </a:lnTo>
                  <a:lnTo>
                    <a:pt x="2541141" y="1819919"/>
                  </a:lnTo>
                  <a:lnTo>
                    <a:pt x="2543982" y="1820035"/>
                  </a:lnTo>
                  <a:lnTo>
                    <a:pt x="2546809" y="1820152"/>
                  </a:lnTo>
                  <a:lnTo>
                    <a:pt x="2549649" y="1820268"/>
                  </a:lnTo>
                  <a:lnTo>
                    <a:pt x="2552476" y="1820371"/>
                  </a:lnTo>
                  <a:lnTo>
                    <a:pt x="2555317" y="1820487"/>
                  </a:lnTo>
                  <a:lnTo>
                    <a:pt x="2558143" y="1820589"/>
                  </a:lnTo>
                  <a:lnTo>
                    <a:pt x="2560970" y="1820706"/>
                  </a:lnTo>
                  <a:lnTo>
                    <a:pt x="2563811" y="1820808"/>
                  </a:lnTo>
                  <a:lnTo>
                    <a:pt x="2566637" y="1820910"/>
                  </a:lnTo>
                  <a:lnTo>
                    <a:pt x="2569478" y="1821012"/>
                  </a:lnTo>
                  <a:lnTo>
                    <a:pt x="2572305" y="1821113"/>
                  </a:lnTo>
                  <a:lnTo>
                    <a:pt x="2575145" y="1821201"/>
                  </a:lnTo>
                  <a:lnTo>
                    <a:pt x="2577972" y="1821303"/>
                  </a:lnTo>
                  <a:lnTo>
                    <a:pt x="2580813" y="1821390"/>
                  </a:lnTo>
                  <a:lnTo>
                    <a:pt x="2583639" y="1821492"/>
                  </a:lnTo>
                  <a:lnTo>
                    <a:pt x="2586466" y="1821580"/>
                  </a:lnTo>
                  <a:lnTo>
                    <a:pt x="2589307" y="1821667"/>
                  </a:lnTo>
                  <a:lnTo>
                    <a:pt x="2592133" y="1821755"/>
                  </a:lnTo>
                  <a:lnTo>
                    <a:pt x="2594974" y="1821842"/>
                  </a:lnTo>
                  <a:lnTo>
                    <a:pt x="2597801" y="1821915"/>
                  </a:lnTo>
                  <a:lnTo>
                    <a:pt x="2600641" y="1822002"/>
                  </a:lnTo>
                  <a:lnTo>
                    <a:pt x="2603468" y="1822090"/>
                  </a:lnTo>
                  <a:lnTo>
                    <a:pt x="2606309" y="1822163"/>
                  </a:lnTo>
                  <a:lnTo>
                    <a:pt x="2609135" y="1822235"/>
                  </a:lnTo>
                  <a:lnTo>
                    <a:pt x="2611976" y="1822308"/>
                  </a:lnTo>
                  <a:lnTo>
                    <a:pt x="2614803" y="1822396"/>
                  </a:lnTo>
                  <a:lnTo>
                    <a:pt x="2617629" y="1822468"/>
                  </a:lnTo>
                  <a:lnTo>
                    <a:pt x="2620470" y="1822527"/>
                  </a:lnTo>
                  <a:lnTo>
                    <a:pt x="2623297" y="1822600"/>
                  </a:lnTo>
                  <a:lnTo>
                    <a:pt x="2626137" y="1822672"/>
                  </a:lnTo>
                  <a:lnTo>
                    <a:pt x="2628964" y="1822745"/>
                  </a:lnTo>
                  <a:lnTo>
                    <a:pt x="2631805" y="1822804"/>
                  </a:lnTo>
                  <a:lnTo>
                    <a:pt x="2634631" y="1822862"/>
                  </a:lnTo>
                  <a:lnTo>
                    <a:pt x="2637472" y="1822935"/>
                  </a:lnTo>
                  <a:lnTo>
                    <a:pt x="2640299" y="1822993"/>
                  </a:lnTo>
                  <a:lnTo>
                    <a:pt x="2643125" y="1823051"/>
                  </a:lnTo>
                  <a:lnTo>
                    <a:pt x="2645966" y="1823109"/>
                  </a:lnTo>
                  <a:lnTo>
                    <a:pt x="2648793" y="1823168"/>
                  </a:lnTo>
                  <a:lnTo>
                    <a:pt x="2651633" y="1823226"/>
                  </a:lnTo>
                  <a:lnTo>
                    <a:pt x="2654460" y="1823284"/>
                  </a:lnTo>
                  <a:lnTo>
                    <a:pt x="2657301" y="1823343"/>
                  </a:lnTo>
                  <a:lnTo>
                    <a:pt x="2660127" y="1823401"/>
                  </a:lnTo>
                  <a:lnTo>
                    <a:pt x="2662968" y="1823445"/>
                  </a:lnTo>
                  <a:lnTo>
                    <a:pt x="2665795" y="1823503"/>
                  </a:lnTo>
                  <a:lnTo>
                    <a:pt x="2668621" y="1823547"/>
                  </a:lnTo>
                  <a:lnTo>
                    <a:pt x="2671462" y="1823605"/>
                  </a:lnTo>
                  <a:lnTo>
                    <a:pt x="2674289" y="1823649"/>
                  </a:lnTo>
                  <a:lnTo>
                    <a:pt x="2677130" y="1823692"/>
                  </a:lnTo>
                  <a:lnTo>
                    <a:pt x="2679956" y="1823751"/>
                  </a:lnTo>
                  <a:lnTo>
                    <a:pt x="2682797" y="1823794"/>
                  </a:lnTo>
                  <a:lnTo>
                    <a:pt x="2685623" y="1823838"/>
                  </a:lnTo>
                  <a:lnTo>
                    <a:pt x="2688464" y="1823882"/>
                  </a:lnTo>
                  <a:lnTo>
                    <a:pt x="2691291" y="1823925"/>
                  </a:lnTo>
                  <a:lnTo>
                    <a:pt x="2694117" y="1823969"/>
                  </a:lnTo>
                  <a:lnTo>
                    <a:pt x="2696958" y="1824013"/>
                  </a:lnTo>
                  <a:lnTo>
                    <a:pt x="2699785" y="1824042"/>
                  </a:lnTo>
                  <a:lnTo>
                    <a:pt x="2702626" y="1824086"/>
                  </a:lnTo>
                  <a:lnTo>
                    <a:pt x="2705452" y="1824129"/>
                  </a:lnTo>
                  <a:lnTo>
                    <a:pt x="2708293" y="1824159"/>
                  </a:lnTo>
                  <a:lnTo>
                    <a:pt x="2711119" y="1824202"/>
                  </a:lnTo>
                  <a:lnTo>
                    <a:pt x="2713960" y="1824231"/>
                  </a:lnTo>
                  <a:lnTo>
                    <a:pt x="2716787" y="1824275"/>
                  </a:lnTo>
                  <a:lnTo>
                    <a:pt x="2719628" y="1824304"/>
                  </a:lnTo>
                  <a:lnTo>
                    <a:pt x="2722454" y="1824348"/>
                  </a:lnTo>
                  <a:lnTo>
                    <a:pt x="2725281" y="1824377"/>
                  </a:lnTo>
                  <a:lnTo>
                    <a:pt x="2728122" y="1824406"/>
                  </a:lnTo>
                  <a:lnTo>
                    <a:pt x="2730948" y="1824435"/>
                  </a:lnTo>
                  <a:lnTo>
                    <a:pt x="2733789" y="1824464"/>
                  </a:lnTo>
                  <a:lnTo>
                    <a:pt x="2736615" y="1824508"/>
                  </a:lnTo>
                  <a:lnTo>
                    <a:pt x="2739456" y="1824537"/>
                  </a:lnTo>
                  <a:lnTo>
                    <a:pt x="2742283" y="1824566"/>
                  </a:lnTo>
                  <a:lnTo>
                    <a:pt x="2745124" y="1824595"/>
                  </a:lnTo>
                  <a:lnTo>
                    <a:pt x="2747950" y="1824625"/>
                  </a:lnTo>
                  <a:lnTo>
                    <a:pt x="2750777" y="1824654"/>
                  </a:lnTo>
                  <a:lnTo>
                    <a:pt x="2753618" y="1824668"/>
                  </a:lnTo>
                  <a:lnTo>
                    <a:pt x="2756444" y="1824698"/>
                  </a:lnTo>
                  <a:lnTo>
                    <a:pt x="2759285" y="1824727"/>
                  </a:lnTo>
                  <a:lnTo>
                    <a:pt x="2762111" y="1824756"/>
                  </a:lnTo>
                  <a:lnTo>
                    <a:pt x="2764952" y="1824770"/>
                  </a:lnTo>
                  <a:lnTo>
                    <a:pt x="2767779" y="1824799"/>
                  </a:lnTo>
                  <a:lnTo>
                    <a:pt x="2770620" y="1824829"/>
                  </a:lnTo>
                  <a:lnTo>
                    <a:pt x="2773446" y="1824843"/>
                  </a:lnTo>
                  <a:lnTo>
                    <a:pt x="2776273" y="1824872"/>
                  </a:lnTo>
                  <a:lnTo>
                    <a:pt x="2779114" y="1824887"/>
                  </a:lnTo>
                  <a:lnTo>
                    <a:pt x="2781940" y="1824916"/>
                  </a:lnTo>
                  <a:lnTo>
                    <a:pt x="2784781" y="1824931"/>
                  </a:lnTo>
                  <a:lnTo>
                    <a:pt x="2787607" y="1824960"/>
                  </a:lnTo>
                  <a:lnTo>
                    <a:pt x="2790448" y="1824974"/>
                  </a:lnTo>
                  <a:lnTo>
                    <a:pt x="2793275" y="1825003"/>
                  </a:lnTo>
                  <a:lnTo>
                    <a:pt x="2796116" y="1825018"/>
                  </a:lnTo>
                  <a:lnTo>
                    <a:pt x="2798942" y="1825033"/>
                  </a:lnTo>
                  <a:lnTo>
                    <a:pt x="2801783" y="1825062"/>
                  </a:lnTo>
                  <a:lnTo>
                    <a:pt x="2804610" y="1825076"/>
                  </a:lnTo>
                  <a:lnTo>
                    <a:pt x="2807436" y="1825091"/>
                  </a:lnTo>
                  <a:lnTo>
                    <a:pt x="2810277" y="1825106"/>
                  </a:lnTo>
                  <a:lnTo>
                    <a:pt x="2813103" y="1825120"/>
                  </a:lnTo>
                  <a:lnTo>
                    <a:pt x="2815944" y="1825149"/>
                  </a:lnTo>
                  <a:lnTo>
                    <a:pt x="2818771" y="1825164"/>
                  </a:lnTo>
                  <a:lnTo>
                    <a:pt x="2821612" y="1825178"/>
                  </a:lnTo>
                  <a:lnTo>
                    <a:pt x="2824438" y="1825193"/>
                  </a:lnTo>
                  <a:lnTo>
                    <a:pt x="2827279" y="1825207"/>
                  </a:lnTo>
                  <a:lnTo>
                    <a:pt x="2830106" y="1825222"/>
                  </a:lnTo>
                </a:path>
              </a:pathLst>
            </a:custGeom>
            <a:noFill/>
            <a:ln w="1747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D581412-8AB8-D6C3-74BB-8E82EC1D0808}"/>
                </a:ext>
              </a:extLst>
            </p:cNvPr>
            <p:cNvSpPr/>
            <p:nvPr/>
          </p:nvSpPr>
          <p:spPr>
            <a:xfrm>
              <a:off x="4393494" y="2047283"/>
              <a:ext cx="2830105" cy="1825833"/>
            </a:xfrm>
            <a:custGeom>
              <a:avLst/>
              <a:gdLst>
                <a:gd name="connsiteX0" fmla="*/ 0 w 2830105"/>
                <a:gd name="connsiteY0" fmla="*/ 1825834 h 1825833"/>
                <a:gd name="connsiteX1" fmla="*/ 2832 w 2830105"/>
                <a:gd name="connsiteY1" fmla="*/ 1825834 h 1825833"/>
                <a:gd name="connsiteX2" fmla="*/ 5666 w 2830105"/>
                <a:gd name="connsiteY2" fmla="*/ 1825834 h 1825833"/>
                <a:gd name="connsiteX3" fmla="*/ 8498 w 2830105"/>
                <a:gd name="connsiteY3" fmla="*/ 1825834 h 1825833"/>
                <a:gd name="connsiteX4" fmla="*/ 11332 w 2830105"/>
                <a:gd name="connsiteY4" fmla="*/ 1825834 h 1825833"/>
                <a:gd name="connsiteX5" fmla="*/ 14164 w 2830105"/>
                <a:gd name="connsiteY5" fmla="*/ 1825834 h 1825833"/>
                <a:gd name="connsiteX6" fmla="*/ 16998 w 2830105"/>
                <a:gd name="connsiteY6" fmla="*/ 1825834 h 1825833"/>
                <a:gd name="connsiteX7" fmla="*/ 19830 w 2830105"/>
                <a:gd name="connsiteY7" fmla="*/ 1825834 h 1825833"/>
                <a:gd name="connsiteX8" fmla="*/ 22664 w 2830105"/>
                <a:gd name="connsiteY8" fmla="*/ 1825834 h 1825833"/>
                <a:gd name="connsiteX9" fmla="*/ 25496 w 2830105"/>
                <a:gd name="connsiteY9" fmla="*/ 1825834 h 1825833"/>
                <a:gd name="connsiteX10" fmla="*/ 28330 w 2830105"/>
                <a:gd name="connsiteY10" fmla="*/ 1825834 h 1825833"/>
                <a:gd name="connsiteX11" fmla="*/ 31162 w 2830105"/>
                <a:gd name="connsiteY11" fmla="*/ 1825834 h 1825833"/>
                <a:gd name="connsiteX12" fmla="*/ 33996 w 2830105"/>
                <a:gd name="connsiteY12" fmla="*/ 1825834 h 1825833"/>
                <a:gd name="connsiteX13" fmla="*/ 36828 w 2830105"/>
                <a:gd name="connsiteY13" fmla="*/ 1825834 h 1825833"/>
                <a:gd name="connsiteX14" fmla="*/ 39662 w 2830105"/>
                <a:gd name="connsiteY14" fmla="*/ 1825834 h 1825833"/>
                <a:gd name="connsiteX15" fmla="*/ 42494 w 2830105"/>
                <a:gd name="connsiteY15" fmla="*/ 1825834 h 1825833"/>
                <a:gd name="connsiteX16" fmla="*/ 45326 w 2830105"/>
                <a:gd name="connsiteY16" fmla="*/ 1825834 h 1825833"/>
                <a:gd name="connsiteX17" fmla="*/ 48160 w 2830105"/>
                <a:gd name="connsiteY17" fmla="*/ 1825834 h 1825833"/>
                <a:gd name="connsiteX18" fmla="*/ 50992 w 2830105"/>
                <a:gd name="connsiteY18" fmla="*/ 1825834 h 1825833"/>
                <a:gd name="connsiteX19" fmla="*/ 53826 w 2830105"/>
                <a:gd name="connsiteY19" fmla="*/ 1825834 h 1825833"/>
                <a:gd name="connsiteX20" fmla="*/ 56658 w 2830105"/>
                <a:gd name="connsiteY20" fmla="*/ 1825834 h 1825833"/>
                <a:gd name="connsiteX21" fmla="*/ 59492 w 2830105"/>
                <a:gd name="connsiteY21" fmla="*/ 1825834 h 1825833"/>
                <a:gd name="connsiteX22" fmla="*/ 62324 w 2830105"/>
                <a:gd name="connsiteY22" fmla="*/ 1825834 h 1825833"/>
                <a:gd name="connsiteX23" fmla="*/ 65158 w 2830105"/>
                <a:gd name="connsiteY23" fmla="*/ 1825834 h 1825833"/>
                <a:gd name="connsiteX24" fmla="*/ 67990 w 2830105"/>
                <a:gd name="connsiteY24" fmla="*/ 1825834 h 1825833"/>
                <a:gd name="connsiteX25" fmla="*/ 70824 w 2830105"/>
                <a:gd name="connsiteY25" fmla="*/ 1825834 h 1825833"/>
                <a:gd name="connsiteX26" fmla="*/ 73656 w 2830105"/>
                <a:gd name="connsiteY26" fmla="*/ 1825834 h 1825833"/>
                <a:gd name="connsiteX27" fmla="*/ 76490 w 2830105"/>
                <a:gd name="connsiteY27" fmla="*/ 1825834 h 1825833"/>
                <a:gd name="connsiteX28" fmla="*/ 79322 w 2830105"/>
                <a:gd name="connsiteY28" fmla="*/ 1825834 h 1825833"/>
                <a:gd name="connsiteX29" fmla="*/ 82155 w 2830105"/>
                <a:gd name="connsiteY29" fmla="*/ 1825834 h 1825833"/>
                <a:gd name="connsiteX30" fmla="*/ 84988 w 2830105"/>
                <a:gd name="connsiteY30" fmla="*/ 1825834 h 1825833"/>
                <a:gd name="connsiteX31" fmla="*/ 87821 w 2830105"/>
                <a:gd name="connsiteY31" fmla="*/ 1825834 h 1825833"/>
                <a:gd name="connsiteX32" fmla="*/ 90654 w 2830105"/>
                <a:gd name="connsiteY32" fmla="*/ 1825834 h 1825833"/>
                <a:gd name="connsiteX33" fmla="*/ 93487 w 2830105"/>
                <a:gd name="connsiteY33" fmla="*/ 1825834 h 1825833"/>
                <a:gd name="connsiteX34" fmla="*/ 96320 w 2830105"/>
                <a:gd name="connsiteY34" fmla="*/ 1825834 h 1825833"/>
                <a:gd name="connsiteX35" fmla="*/ 99153 w 2830105"/>
                <a:gd name="connsiteY35" fmla="*/ 1825834 h 1825833"/>
                <a:gd name="connsiteX36" fmla="*/ 101986 w 2830105"/>
                <a:gd name="connsiteY36" fmla="*/ 1825834 h 1825833"/>
                <a:gd name="connsiteX37" fmla="*/ 104819 w 2830105"/>
                <a:gd name="connsiteY37" fmla="*/ 1825834 h 1825833"/>
                <a:gd name="connsiteX38" fmla="*/ 107651 w 2830105"/>
                <a:gd name="connsiteY38" fmla="*/ 1825834 h 1825833"/>
                <a:gd name="connsiteX39" fmla="*/ 110484 w 2830105"/>
                <a:gd name="connsiteY39" fmla="*/ 1825834 h 1825833"/>
                <a:gd name="connsiteX40" fmla="*/ 113317 w 2830105"/>
                <a:gd name="connsiteY40" fmla="*/ 1825834 h 1825833"/>
                <a:gd name="connsiteX41" fmla="*/ 116150 w 2830105"/>
                <a:gd name="connsiteY41" fmla="*/ 1825834 h 1825833"/>
                <a:gd name="connsiteX42" fmla="*/ 118983 w 2830105"/>
                <a:gd name="connsiteY42" fmla="*/ 1825834 h 1825833"/>
                <a:gd name="connsiteX43" fmla="*/ 121816 w 2830105"/>
                <a:gd name="connsiteY43" fmla="*/ 1825834 h 1825833"/>
                <a:gd name="connsiteX44" fmla="*/ 124649 w 2830105"/>
                <a:gd name="connsiteY44" fmla="*/ 1825834 h 1825833"/>
                <a:gd name="connsiteX45" fmla="*/ 127482 w 2830105"/>
                <a:gd name="connsiteY45" fmla="*/ 1825834 h 1825833"/>
                <a:gd name="connsiteX46" fmla="*/ 130315 w 2830105"/>
                <a:gd name="connsiteY46" fmla="*/ 1825834 h 1825833"/>
                <a:gd name="connsiteX47" fmla="*/ 133147 w 2830105"/>
                <a:gd name="connsiteY47" fmla="*/ 1825834 h 1825833"/>
                <a:gd name="connsiteX48" fmla="*/ 135981 w 2830105"/>
                <a:gd name="connsiteY48" fmla="*/ 1825834 h 1825833"/>
                <a:gd name="connsiteX49" fmla="*/ 138813 w 2830105"/>
                <a:gd name="connsiteY49" fmla="*/ 1825834 h 1825833"/>
                <a:gd name="connsiteX50" fmla="*/ 141647 w 2830105"/>
                <a:gd name="connsiteY50" fmla="*/ 1825834 h 1825833"/>
                <a:gd name="connsiteX51" fmla="*/ 144479 w 2830105"/>
                <a:gd name="connsiteY51" fmla="*/ 1825834 h 1825833"/>
                <a:gd name="connsiteX52" fmla="*/ 147313 w 2830105"/>
                <a:gd name="connsiteY52" fmla="*/ 1825834 h 1825833"/>
                <a:gd name="connsiteX53" fmla="*/ 150145 w 2830105"/>
                <a:gd name="connsiteY53" fmla="*/ 1825834 h 1825833"/>
                <a:gd name="connsiteX54" fmla="*/ 152979 w 2830105"/>
                <a:gd name="connsiteY54" fmla="*/ 1825834 h 1825833"/>
                <a:gd name="connsiteX55" fmla="*/ 155811 w 2830105"/>
                <a:gd name="connsiteY55" fmla="*/ 1825834 h 1825833"/>
                <a:gd name="connsiteX56" fmla="*/ 158645 w 2830105"/>
                <a:gd name="connsiteY56" fmla="*/ 1825834 h 1825833"/>
                <a:gd name="connsiteX57" fmla="*/ 161477 w 2830105"/>
                <a:gd name="connsiteY57" fmla="*/ 1825834 h 1825833"/>
                <a:gd name="connsiteX58" fmla="*/ 164311 w 2830105"/>
                <a:gd name="connsiteY58" fmla="*/ 1825834 h 1825833"/>
                <a:gd name="connsiteX59" fmla="*/ 167143 w 2830105"/>
                <a:gd name="connsiteY59" fmla="*/ 1825834 h 1825833"/>
                <a:gd name="connsiteX60" fmla="*/ 169975 w 2830105"/>
                <a:gd name="connsiteY60" fmla="*/ 1825834 h 1825833"/>
                <a:gd name="connsiteX61" fmla="*/ 172809 w 2830105"/>
                <a:gd name="connsiteY61" fmla="*/ 1825834 h 1825833"/>
                <a:gd name="connsiteX62" fmla="*/ 175641 w 2830105"/>
                <a:gd name="connsiteY62" fmla="*/ 1825834 h 1825833"/>
                <a:gd name="connsiteX63" fmla="*/ 178475 w 2830105"/>
                <a:gd name="connsiteY63" fmla="*/ 1825834 h 1825833"/>
                <a:gd name="connsiteX64" fmla="*/ 181307 w 2830105"/>
                <a:gd name="connsiteY64" fmla="*/ 1825834 h 1825833"/>
                <a:gd name="connsiteX65" fmla="*/ 184141 w 2830105"/>
                <a:gd name="connsiteY65" fmla="*/ 1825834 h 1825833"/>
                <a:gd name="connsiteX66" fmla="*/ 186973 w 2830105"/>
                <a:gd name="connsiteY66" fmla="*/ 1825834 h 1825833"/>
                <a:gd name="connsiteX67" fmla="*/ 189807 w 2830105"/>
                <a:gd name="connsiteY67" fmla="*/ 1825834 h 1825833"/>
                <a:gd name="connsiteX68" fmla="*/ 192639 w 2830105"/>
                <a:gd name="connsiteY68" fmla="*/ 1825834 h 1825833"/>
                <a:gd name="connsiteX69" fmla="*/ 195473 w 2830105"/>
                <a:gd name="connsiteY69" fmla="*/ 1825834 h 1825833"/>
                <a:gd name="connsiteX70" fmla="*/ 198305 w 2830105"/>
                <a:gd name="connsiteY70" fmla="*/ 1825834 h 1825833"/>
                <a:gd name="connsiteX71" fmla="*/ 201139 w 2830105"/>
                <a:gd name="connsiteY71" fmla="*/ 1825834 h 1825833"/>
                <a:gd name="connsiteX72" fmla="*/ 203971 w 2830105"/>
                <a:gd name="connsiteY72" fmla="*/ 1825834 h 1825833"/>
                <a:gd name="connsiteX73" fmla="*/ 206805 w 2830105"/>
                <a:gd name="connsiteY73" fmla="*/ 1825834 h 1825833"/>
                <a:gd name="connsiteX74" fmla="*/ 209637 w 2830105"/>
                <a:gd name="connsiteY74" fmla="*/ 1825834 h 1825833"/>
                <a:gd name="connsiteX75" fmla="*/ 212471 w 2830105"/>
                <a:gd name="connsiteY75" fmla="*/ 1825834 h 1825833"/>
                <a:gd name="connsiteX76" fmla="*/ 215303 w 2830105"/>
                <a:gd name="connsiteY76" fmla="*/ 1825834 h 1825833"/>
                <a:gd name="connsiteX77" fmla="*/ 218137 w 2830105"/>
                <a:gd name="connsiteY77" fmla="*/ 1825834 h 1825833"/>
                <a:gd name="connsiteX78" fmla="*/ 220969 w 2830105"/>
                <a:gd name="connsiteY78" fmla="*/ 1825834 h 1825833"/>
                <a:gd name="connsiteX79" fmla="*/ 223803 w 2830105"/>
                <a:gd name="connsiteY79" fmla="*/ 1825834 h 1825833"/>
                <a:gd name="connsiteX80" fmla="*/ 226635 w 2830105"/>
                <a:gd name="connsiteY80" fmla="*/ 1825834 h 1825833"/>
                <a:gd name="connsiteX81" fmla="*/ 229469 w 2830105"/>
                <a:gd name="connsiteY81" fmla="*/ 1825834 h 1825833"/>
                <a:gd name="connsiteX82" fmla="*/ 232301 w 2830105"/>
                <a:gd name="connsiteY82" fmla="*/ 1825834 h 1825833"/>
                <a:gd name="connsiteX83" fmla="*/ 235133 w 2830105"/>
                <a:gd name="connsiteY83" fmla="*/ 1825834 h 1825833"/>
                <a:gd name="connsiteX84" fmla="*/ 237967 w 2830105"/>
                <a:gd name="connsiteY84" fmla="*/ 1825834 h 1825833"/>
                <a:gd name="connsiteX85" fmla="*/ 240799 w 2830105"/>
                <a:gd name="connsiteY85" fmla="*/ 1825834 h 1825833"/>
                <a:gd name="connsiteX86" fmla="*/ 243633 w 2830105"/>
                <a:gd name="connsiteY86" fmla="*/ 1825834 h 1825833"/>
                <a:gd name="connsiteX87" fmla="*/ 246465 w 2830105"/>
                <a:gd name="connsiteY87" fmla="*/ 1825834 h 1825833"/>
                <a:gd name="connsiteX88" fmla="*/ 249299 w 2830105"/>
                <a:gd name="connsiteY88" fmla="*/ 1825834 h 1825833"/>
                <a:gd name="connsiteX89" fmla="*/ 252131 w 2830105"/>
                <a:gd name="connsiteY89" fmla="*/ 1825834 h 1825833"/>
                <a:gd name="connsiteX90" fmla="*/ 254965 w 2830105"/>
                <a:gd name="connsiteY90" fmla="*/ 1825834 h 1825833"/>
                <a:gd name="connsiteX91" fmla="*/ 257797 w 2830105"/>
                <a:gd name="connsiteY91" fmla="*/ 1825834 h 1825833"/>
                <a:gd name="connsiteX92" fmla="*/ 260630 w 2830105"/>
                <a:gd name="connsiteY92" fmla="*/ 1825834 h 1825833"/>
                <a:gd name="connsiteX93" fmla="*/ 263463 w 2830105"/>
                <a:gd name="connsiteY93" fmla="*/ 1825834 h 1825833"/>
                <a:gd name="connsiteX94" fmla="*/ 266296 w 2830105"/>
                <a:gd name="connsiteY94" fmla="*/ 1825834 h 1825833"/>
                <a:gd name="connsiteX95" fmla="*/ 269129 w 2830105"/>
                <a:gd name="connsiteY95" fmla="*/ 1825834 h 1825833"/>
                <a:gd name="connsiteX96" fmla="*/ 271962 w 2830105"/>
                <a:gd name="connsiteY96" fmla="*/ 1825834 h 1825833"/>
                <a:gd name="connsiteX97" fmla="*/ 274795 w 2830105"/>
                <a:gd name="connsiteY97" fmla="*/ 1825834 h 1825833"/>
                <a:gd name="connsiteX98" fmla="*/ 277628 w 2830105"/>
                <a:gd name="connsiteY98" fmla="*/ 1825834 h 1825833"/>
                <a:gd name="connsiteX99" fmla="*/ 280461 w 2830105"/>
                <a:gd name="connsiteY99" fmla="*/ 1825834 h 1825833"/>
                <a:gd name="connsiteX100" fmla="*/ 283294 w 2830105"/>
                <a:gd name="connsiteY100" fmla="*/ 1825834 h 1825833"/>
                <a:gd name="connsiteX101" fmla="*/ 286126 w 2830105"/>
                <a:gd name="connsiteY101" fmla="*/ 1825834 h 1825833"/>
                <a:gd name="connsiteX102" fmla="*/ 288960 w 2830105"/>
                <a:gd name="connsiteY102" fmla="*/ 1825834 h 1825833"/>
                <a:gd name="connsiteX103" fmla="*/ 291792 w 2830105"/>
                <a:gd name="connsiteY103" fmla="*/ 1825834 h 1825833"/>
                <a:gd name="connsiteX104" fmla="*/ 294626 w 2830105"/>
                <a:gd name="connsiteY104" fmla="*/ 1825834 h 1825833"/>
                <a:gd name="connsiteX105" fmla="*/ 297458 w 2830105"/>
                <a:gd name="connsiteY105" fmla="*/ 1825834 h 1825833"/>
                <a:gd name="connsiteX106" fmla="*/ 300291 w 2830105"/>
                <a:gd name="connsiteY106" fmla="*/ 1825834 h 1825833"/>
                <a:gd name="connsiteX107" fmla="*/ 303124 w 2830105"/>
                <a:gd name="connsiteY107" fmla="*/ 1825834 h 1825833"/>
                <a:gd name="connsiteX108" fmla="*/ 305957 w 2830105"/>
                <a:gd name="connsiteY108" fmla="*/ 1825834 h 1825833"/>
                <a:gd name="connsiteX109" fmla="*/ 308790 w 2830105"/>
                <a:gd name="connsiteY109" fmla="*/ 1825834 h 1825833"/>
                <a:gd name="connsiteX110" fmla="*/ 311622 w 2830105"/>
                <a:gd name="connsiteY110" fmla="*/ 1825834 h 1825833"/>
                <a:gd name="connsiteX111" fmla="*/ 314456 w 2830105"/>
                <a:gd name="connsiteY111" fmla="*/ 1825834 h 1825833"/>
                <a:gd name="connsiteX112" fmla="*/ 317288 w 2830105"/>
                <a:gd name="connsiteY112" fmla="*/ 1825834 h 1825833"/>
                <a:gd name="connsiteX113" fmla="*/ 320122 w 2830105"/>
                <a:gd name="connsiteY113" fmla="*/ 1825834 h 1825833"/>
                <a:gd name="connsiteX114" fmla="*/ 322954 w 2830105"/>
                <a:gd name="connsiteY114" fmla="*/ 1825834 h 1825833"/>
                <a:gd name="connsiteX115" fmla="*/ 325788 w 2830105"/>
                <a:gd name="connsiteY115" fmla="*/ 1825834 h 1825833"/>
                <a:gd name="connsiteX116" fmla="*/ 328620 w 2830105"/>
                <a:gd name="connsiteY116" fmla="*/ 1825834 h 1825833"/>
                <a:gd name="connsiteX117" fmla="*/ 331454 w 2830105"/>
                <a:gd name="connsiteY117" fmla="*/ 1825834 h 1825833"/>
                <a:gd name="connsiteX118" fmla="*/ 334286 w 2830105"/>
                <a:gd name="connsiteY118" fmla="*/ 1825834 h 1825833"/>
                <a:gd name="connsiteX119" fmla="*/ 337120 w 2830105"/>
                <a:gd name="connsiteY119" fmla="*/ 1825834 h 1825833"/>
                <a:gd name="connsiteX120" fmla="*/ 339952 w 2830105"/>
                <a:gd name="connsiteY120" fmla="*/ 1825834 h 1825833"/>
                <a:gd name="connsiteX121" fmla="*/ 342786 w 2830105"/>
                <a:gd name="connsiteY121" fmla="*/ 1825834 h 1825833"/>
                <a:gd name="connsiteX122" fmla="*/ 345618 w 2830105"/>
                <a:gd name="connsiteY122" fmla="*/ 1825834 h 1825833"/>
                <a:gd name="connsiteX123" fmla="*/ 348452 w 2830105"/>
                <a:gd name="connsiteY123" fmla="*/ 1825834 h 1825833"/>
                <a:gd name="connsiteX124" fmla="*/ 351284 w 2830105"/>
                <a:gd name="connsiteY124" fmla="*/ 1825834 h 1825833"/>
                <a:gd name="connsiteX125" fmla="*/ 354118 w 2830105"/>
                <a:gd name="connsiteY125" fmla="*/ 1825834 h 1825833"/>
                <a:gd name="connsiteX126" fmla="*/ 356950 w 2830105"/>
                <a:gd name="connsiteY126" fmla="*/ 1825834 h 1825833"/>
                <a:gd name="connsiteX127" fmla="*/ 359782 w 2830105"/>
                <a:gd name="connsiteY127" fmla="*/ 1825834 h 1825833"/>
                <a:gd name="connsiteX128" fmla="*/ 362616 w 2830105"/>
                <a:gd name="connsiteY128" fmla="*/ 1825834 h 1825833"/>
                <a:gd name="connsiteX129" fmla="*/ 365448 w 2830105"/>
                <a:gd name="connsiteY129" fmla="*/ 1825834 h 1825833"/>
                <a:gd name="connsiteX130" fmla="*/ 368282 w 2830105"/>
                <a:gd name="connsiteY130" fmla="*/ 1825834 h 1825833"/>
                <a:gd name="connsiteX131" fmla="*/ 371114 w 2830105"/>
                <a:gd name="connsiteY131" fmla="*/ 1825834 h 1825833"/>
                <a:gd name="connsiteX132" fmla="*/ 373948 w 2830105"/>
                <a:gd name="connsiteY132" fmla="*/ 1825834 h 1825833"/>
                <a:gd name="connsiteX133" fmla="*/ 376780 w 2830105"/>
                <a:gd name="connsiteY133" fmla="*/ 1825834 h 1825833"/>
                <a:gd name="connsiteX134" fmla="*/ 379614 w 2830105"/>
                <a:gd name="connsiteY134" fmla="*/ 1825834 h 1825833"/>
                <a:gd name="connsiteX135" fmla="*/ 382446 w 2830105"/>
                <a:gd name="connsiteY135" fmla="*/ 1825834 h 1825833"/>
                <a:gd name="connsiteX136" fmla="*/ 385280 w 2830105"/>
                <a:gd name="connsiteY136" fmla="*/ 1825834 h 1825833"/>
                <a:gd name="connsiteX137" fmla="*/ 388112 w 2830105"/>
                <a:gd name="connsiteY137" fmla="*/ 1825834 h 1825833"/>
                <a:gd name="connsiteX138" fmla="*/ 390946 w 2830105"/>
                <a:gd name="connsiteY138" fmla="*/ 1825834 h 1825833"/>
                <a:gd name="connsiteX139" fmla="*/ 393778 w 2830105"/>
                <a:gd name="connsiteY139" fmla="*/ 1825834 h 1825833"/>
                <a:gd name="connsiteX140" fmla="*/ 396612 w 2830105"/>
                <a:gd name="connsiteY140" fmla="*/ 1825834 h 1825833"/>
                <a:gd name="connsiteX141" fmla="*/ 399444 w 2830105"/>
                <a:gd name="connsiteY141" fmla="*/ 1825834 h 1825833"/>
                <a:gd name="connsiteX142" fmla="*/ 402278 w 2830105"/>
                <a:gd name="connsiteY142" fmla="*/ 1825834 h 1825833"/>
                <a:gd name="connsiteX143" fmla="*/ 405110 w 2830105"/>
                <a:gd name="connsiteY143" fmla="*/ 1825834 h 1825833"/>
                <a:gd name="connsiteX144" fmla="*/ 407944 w 2830105"/>
                <a:gd name="connsiteY144" fmla="*/ 1825834 h 1825833"/>
                <a:gd name="connsiteX145" fmla="*/ 410776 w 2830105"/>
                <a:gd name="connsiteY145" fmla="*/ 1825834 h 1825833"/>
                <a:gd name="connsiteX146" fmla="*/ 413609 w 2830105"/>
                <a:gd name="connsiteY146" fmla="*/ 1825834 h 1825833"/>
                <a:gd name="connsiteX147" fmla="*/ 416442 w 2830105"/>
                <a:gd name="connsiteY147" fmla="*/ 1825834 h 1825833"/>
                <a:gd name="connsiteX148" fmla="*/ 419275 w 2830105"/>
                <a:gd name="connsiteY148" fmla="*/ 1825834 h 1825833"/>
                <a:gd name="connsiteX149" fmla="*/ 422108 w 2830105"/>
                <a:gd name="connsiteY149" fmla="*/ 1825834 h 1825833"/>
                <a:gd name="connsiteX150" fmla="*/ 424940 w 2830105"/>
                <a:gd name="connsiteY150" fmla="*/ 1825834 h 1825833"/>
                <a:gd name="connsiteX151" fmla="*/ 427774 w 2830105"/>
                <a:gd name="connsiteY151" fmla="*/ 1825834 h 1825833"/>
                <a:gd name="connsiteX152" fmla="*/ 430606 w 2830105"/>
                <a:gd name="connsiteY152" fmla="*/ 1825834 h 1825833"/>
                <a:gd name="connsiteX153" fmla="*/ 433440 w 2830105"/>
                <a:gd name="connsiteY153" fmla="*/ 1825834 h 1825833"/>
                <a:gd name="connsiteX154" fmla="*/ 436272 w 2830105"/>
                <a:gd name="connsiteY154" fmla="*/ 1825834 h 1825833"/>
                <a:gd name="connsiteX155" fmla="*/ 439105 w 2830105"/>
                <a:gd name="connsiteY155" fmla="*/ 1825834 h 1825833"/>
                <a:gd name="connsiteX156" fmla="*/ 441938 w 2830105"/>
                <a:gd name="connsiteY156" fmla="*/ 1825834 h 1825833"/>
                <a:gd name="connsiteX157" fmla="*/ 444771 w 2830105"/>
                <a:gd name="connsiteY157" fmla="*/ 1825834 h 1825833"/>
                <a:gd name="connsiteX158" fmla="*/ 447604 w 2830105"/>
                <a:gd name="connsiteY158" fmla="*/ 1825834 h 1825833"/>
                <a:gd name="connsiteX159" fmla="*/ 450437 w 2830105"/>
                <a:gd name="connsiteY159" fmla="*/ 1825834 h 1825833"/>
                <a:gd name="connsiteX160" fmla="*/ 453270 w 2830105"/>
                <a:gd name="connsiteY160" fmla="*/ 1825834 h 1825833"/>
                <a:gd name="connsiteX161" fmla="*/ 456103 w 2830105"/>
                <a:gd name="connsiteY161" fmla="*/ 1825834 h 1825833"/>
                <a:gd name="connsiteX162" fmla="*/ 458936 w 2830105"/>
                <a:gd name="connsiteY162" fmla="*/ 1825834 h 1825833"/>
                <a:gd name="connsiteX163" fmla="*/ 461769 w 2830105"/>
                <a:gd name="connsiteY163" fmla="*/ 1825834 h 1825833"/>
                <a:gd name="connsiteX164" fmla="*/ 464601 w 2830105"/>
                <a:gd name="connsiteY164" fmla="*/ 1825834 h 1825833"/>
                <a:gd name="connsiteX165" fmla="*/ 467435 w 2830105"/>
                <a:gd name="connsiteY165" fmla="*/ 1825834 h 1825833"/>
                <a:gd name="connsiteX166" fmla="*/ 470267 w 2830105"/>
                <a:gd name="connsiteY166" fmla="*/ 1825834 h 1825833"/>
                <a:gd name="connsiteX167" fmla="*/ 473101 w 2830105"/>
                <a:gd name="connsiteY167" fmla="*/ 1825834 h 1825833"/>
                <a:gd name="connsiteX168" fmla="*/ 475933 w 2830105"/>
                <a:gd name="connsiteY168" fmla="*/ 1825834 h 1825833"/>
                <a:gd name="connsiteX169" fmla="*/ 478767 w 2830105"/>
                <a:gd name="connsiteY169" fmla="*/ 1825834 h 1825833"/>
                <a:gd name="connsiteX170" fmla="*/ 481599 w 2830105"/>
                <a:gd name="connsiteY170" fmla="*/ 1825834 h 1825833"/>
                <a:gd name="connsiteX171" fmla="*/ 484433 w 2830105"/>
                <a:gd name="connsiteY171" fmla="*/ 1825834 h 1825833"/>
                <a:gd name="connsiteX172" fmla="*/ 487265 w 2830105"/>
                <a:gd name="connsiteY172" fmla="*/ 1825834 h 1825833"/>
                <a:gd name="connsiteX173" fmla="*/ 490097 w 2830105"/>
                <a:gd name="connsiteY173" fmla="*/ 1825834 h 1825833"/>
                <a:gd name="connsiteX174" fmla="*/ 492931 w 2830105"/>
                <a:gd name="connsiteY174" fmla="*/ 1825834 h 1825833"/>
                <a:gd name="connsiteX175" fmla="*/ 495763 w 2830105"/>
                <a:gd name="connsiteY175" fmla="*/ 1825834 h 1825833"/>
                <a:gd name="connsiteX176" fmla="*/ 498597 w 2830105"/>
                <a:gd name="connsiteY176" fmla="*/ 1825834 h 1825833"/>
                <a:gd name="connsiteX177" fmla="*/ 501429 w 2830105"/>
                <a:gd name="connsiteY177" fmla="*/ 1825834 h 1825833"/>
                <a:gd name="connsiteX178" fmla="*/ 504263 w 2830105"/>
                <a:gd name="connsiteY178" fmla="*/ 1825834 h 1825833"/>
                <a:gd name="connsiteX179" fmla="*/ 507095 w 2830105"/>
                <a:gd name="connsiteY179" fmla="*/ 1825834 h 1825833"/>
                <a:gd name="connsiteX180" fmla="*/ 509929 w 2830105"/>
                <a:gd name="connsiteY180" fmla="*/ 1825834 h 1825833"/>
                <a:gd name="connsiteX181" fmla="*/ 512761 w 2830105"/>
                <a:gd name="connsiteY181" fmla="*/ 1825834 h 1825833"/>
                <a:gd name="connsiteX182" fmla="*/ 515595 w 2830105"/>
                <a:gd name="connsiteY182" fmla="*/ 1825834 h 1825833"/>
                <a:gd name="connsiteX183" fmla="*/ 518427 w 2830105"/>
                <a:gd name="connsiteY183" fmla="*/ 1825834 h 1825833"/>
                <a:gd name="connsiteX184" fmla="*/ 521261 w 2830105"/>
                <a:gd name="connsiteY184" fmla="*/ 1825834 h 1825833"/>
                <a:gd name="connsiteX185" fmla="*/ 524093 w 2830105"/>
                <a:gd name="connsiteY185" fmla="*/ 1825834 h 1825833"/>
                <a:gd name="connsiteX186" fmla="*/ 526927 w 2830105"/>
                <a:gd name="connsiteY186" fmla="*/ 1825834 h 1825833"/>
                <a:gd name="connsiteX187" fmla="*/ 529759 w 2830105"/>
                <a:gd name="connsiteY187" fmla="*/ 1825834 h 1825833"/>
                <a:gd name="connsiteX188" fmla="*/ 532593 w 2830105"/>
                <a:gd name="connsiteY188" fmla="*/ 1825834 h 1825833"/>
                <a:gd name="connsiteX189" fmla="*/ 535425 w 2830105"/>
                <a:gd name="connsiteY189" fmla="*/ 1825834 h 1825833"/>
                <a:gd name="connsiteX190" fmla="*/ 538259 w 2830105"/>
                <a:gd name="connsiteY190" fmla="*/ 1825834 h 1825833"/>
                <a:gd name="connsiteX191" fmla="*/ 541091 w 2830105"/>
                <a:gd name="connsiteY191" fmla="*/ 1825834 h 1825833"/>
                <a:gd name="connsiteX192" fmla="*/ 543925 w 2830105"/>
                <a:gd name="connsiteY192" fmla="*/ 1825834 h 1825833"/>
                <a:gd name="connsiteX193" fmla="*/ 546757 w 2830105"/>
                <a:gd name="connsiteY193" fmla="*/ 1825834 h 1825833"/>
                <a:gd name="connsiteX194" fmla="*/ 549589 w 2830105"/>
                <a:gd name="connsiteY194" fmla="*/ 1825834 h 1825833"/>
                <a:gd name="connsiteX195" fmla="*/ 552423 w 2830105"/>
                <a:gd name="connsiteY195" fmla="*/ 1825834 h 1825833"/>
                <a:gd name="connsiteX196" fmla="*/ 555255 w 2830105"/>
                <a:gd name="connsiteY196" fmla="*/ 1825834 h 1825833"/>
                <a:gd name="connsiteX197" fmla="*/ 558089 w 2830105"/>
                <a:gd name="connsiteY197" fmla="*/ 1825834 h 1825833"/>
                <a:gd name="connsiteX198" fmla="*/ 560921 w 2830105"/>
                <a:gd name="connsiteY198" fmla="*/ 1825834 h 1825833"/>
                <a:gd name="connsiteX199" fmla="*/ 563755 w 2830105"/>
                <a:gd name="connsiteY199" fmla="*/ 1825834 h 1825833"/>
                <a:gd name="connsiteX200" fmla="*/ 566587 w 2830105"/>
                <a:gd name="connsiteY200" fmla="*/ 1825834 h 1825833"/>
                <a:gd name="connsiteX201" fmla="*/ 569421 w 2830105"/>
                <a:gd name="connsiteY201" fmla="*/ 1825834 h 1825833"/>
                <a:gd name="connsiteX202" fmla="*/ 572253 w 2830105"/>
                <a:gd name="connsiteY202" fmla="*/ 1825834 h 1825833"/>
                <a:gd name="connsiteX203" fmla="*/ 575087 w 2830105"/>
                <a:gd name="connsiteY203" fmla="*/ 1825834 h 1825833"/>
                <a:gd name="connsiteX204" fmla="*/ 577919 w 2830105"/>
                <a:gd name="connsiteY204" fmla="*/ 1825834 h 1825833"/>
                <a:gd name="connsiteX205" fmla="*/ 580753 w 2830105"/>
                <a:gd name="connsiteY205" fmla="*/ 1825834 h 1825833"/>
                <a:gd name="connsiteX206" fmla="*/ 583585 w 2830105"/>
                <a:gd name="connsiteY206" fmla="*/ 1825834 h 1825833"/>
                <a:gd name="connsiteX207" fmla="*/ 586419 w 2830105"/>
                <a:gd name="connsiteY207" fmla="*/ 1825834 h 1825833"/>
                <a:gd name="connsiteX208" fmla="*/ 589251 w 2830105"/>
                <a:gd name="connsiteY208" fmla="*/ 1825834 h 1825833"/>
                <a:gd name="connsiteX209" fmla="*/ 592084 w 2830105"/>
                <a:gd name="connsiteY209" fmla="*/ 1825834 h 1825833"/>
                <a:gd name="connsiteX210" fmla="*/ 594917 w 2830105"/>
                <a:gd name="connsiteY210" fmla="*/ 1825834 h 1825833"/>
                <a:gd name="connsiteX211" fmla="*/ 597750 w 2830105"/>
                <a:gd name="connsiteY211" fmla="*/ 1825834 h 1825833"/>
                <a:gd name="connsiteX212" fmla="*/ 600583 w 2830105"/>
                <a:gd name="connsiteY212" fmla="*/ 1825834 h 1825833"/>
                <a:gd name="connsiteX213" fmla="*/ 603416 w 2830105"/>
                <a:gd name="connsiteY213" fmla="*/ 1825834 h 1825833"/>
                <a:gd name="connsiteX214" fmla="*/ 606249 w 2830105"/>
                <a:gd name="connsiteY214" fmla="*/ 1825834 h 1825833"/>
                <a:gd name="connsiteX215" fmla="*/ 609082 w 2830105"/>
                <a:gd name="connsiteY215" fmla="*/ 1825834 h 1825833"/>
                <a:gd name="connsiteX216" fmla="*/ 611915 w 2830105"/>
                <a:gd name="connsiteY216" fmla="*/ 1825834 h 1825833"/>
                <a:gd name="connsiteX217" fmla="*/ 614747 w 2830105"/>
                <a:gd name="connsiteY217" fmla="*/ 1825834 h 1825833"/>
                <a:gd name="connsiteX218" fmla="*/ 617581 w 2830105"/>
                <a:gd name="connsiteY218" fmla="*/ 1825834 h 1825833"/>
                <a:gd name="connsiteX219" fmla="*/ 620413 w 2830105"/>
                <a:gd name="connsiteY219" fmla="*/ 1825834 h 1825833"/>
                <a:gd name="connsiteX220" fmla="*/ 623246 w 2830105"/>
                <a:gd name="connsiteY220" fmla="*/ 1825834 h 1825833"/>
                <a:gd name="connsiteX221" fmla="*/ 626079 w 2830105"/>
                <a:gd name="connsiteY221" fmla="*/ 1825834 h 1825833"/>
                <a:gd name="connsiteX222" fmla="*/ 628912 w 2830105"/>
                <a:gd name="connsiteY222" fmla="*/ 1825834 h 1825833"/>
                <a:gd name="connsiteX223" fmla="*/ 631745 w 2830105"/>
                <a:gd name="connsiteY223" fmla="*/ 1825834 h 1825833"/>
                <a:gd name="connsiteX224" fmla="*/ 634578 w 2830105"/>
                <a:gd name="connsiteY224" fmla="*/ 1825834 h 1825833"/>
                <a:gd name="connsiteX225" fmla="*/ 637411 w 2830105"/>
                <a:gd name="connsiteY225" fmla="*/ 1825834 h 1825833"/>
                <a:gd name="connsiteX226" fmla="*/ 640244 w 2830105"/>
                <a:gd name="connsiteY226" fmla="*/ 1825834 h 1825833"/>
                <a:gd name="connsiteX227" fmla="*/ 643077 w 2830105"/>
                <a:gd name="connsiteY227" fmla="*/ 1825834 h 1825833"/>
                <a:gd name="connsiteX228" fmla="*/ 645910 w 2830105"/>
                <a:gd name="connsiteY228" fmla="*/ 1825834 h 1825833"/>
                <a:gd name="connsiteX229" fmla="*/ 648742 w 2830105"/>
                <a:gd name="connsiteY229" fmla="*/ 1825834 h 1825833"/>
                <a:gd name="connsiteX230" fmla="*/ 651576 w 2830105"/>
                <a:gd name="connsiteY230" fmla="*/ 1825834 h 1825833"/>
                <a:gd name="connsiteX231" fmla="*/ 654408 w 2830105"/>
                <a:gd name="connsiteY231" fmla="*/ 1825834 h 1825833"/>
                <a:gd name="connsiteX232" fmla="*/ 657242 w 2830105"/>
                <a:gd name="connsiteY232" fmla="*/ 1825834 h 1825833"/>
                <a:gd name="connsiteX233" fmla="*/ 660074 w 2830105"/>
                <a:gd name="connsiteY233" fmla="*/ 1825834 h 1825833"/>
                <a:gd name="connsiteX234" fmla="*/ 662908 w 2830105"/>
                <a:gd name="connsiteY234" fmla="*/ 1825834 h 1825833"/>
                <a:gd name="connsiteX235" fmla="*/ 665740 w 2830105"/>
                <a:gd name="connsiteY235" fmla="*/ 1825834 h 1825833"/>
                <a:gd name="connsiteX236" fmla="*/ 668574 w 2830105"/>
                <a:gd name="connsiteY236" fmla="*/ 1825834 h 1825833"/>
                <a:gd name="connsiteX237" fmla="*/ 671406 w 2830105"/>
                <a:gd name="connsiteY237" fmla="*/ 1825834 h 1825833"/>
                <a:gd name="connsiteX238" fmla="*/ 674238 w 2830105"/>
                <a:gd name="connsiteY238" fmla="*/ 1825834 h 1825833"/>
                <a:gd name="connsiteX239" fmla="*/ 677072 w 2830105"/>
                <a:gd name="connsiteY239" fmla="*/ 1825834 h 1825833"/>
                <a:gd name="connsiteX240" fmla="*/ 679904 w 2830105"/>
                <a:gd name="connsiteY240" fmla="*/ 1825834 h 1825833"/>
                <a:gd name="connsiteX241" fmla="*/ 682738 w 2830105"/>
                <a:gd name="connsiteY241" fmla="*/ 1825834 h 1825833"/>
                <a:gd name="connsiteX242" fmla="*/ 685570 w 2830105"/>
                <a:gd name="connsiteY242" fmla="*/ 1825834 h 1825833"/>
                <a:gd name="connsiteX243" fmla="*/ 688404 w 2830105"/>
                <a:gd name="connsiteY243" fmla="*/ 1825834 h 1825833"/>
                <a:gd name="connsiteX244" fmla="*/ 691236 w 2830105"/>
                <a:gd name="connsiteY244" fmla="*/ 1825834 h 1825833"/>
                <a:gd name="connsiteX245" fmla="*/ 694070 w 2830105"/>
                <a:gd name="connsiteY245" fmla="*/ 1825834 h 1825833"/>
                <a:gd name="connsiteX246" fmla="*/ 696902 w 2830105"/>
                <a:gd name="connsiteY246" fmla="*/ 1825834 h 1825833"/>
                <a:gd name="connsiteX247" fmla="*/ 699736 w 2830105"/>
                <a:gd name="connsiteY247" fmla="*/ 1825834 h 1825833"/>
                <a:gd name="connsiteX248" fmla="*/ 702568 w 2830105"/>
                <a:gd name="connsiteY248" fmla="*/ 1825834 h 1825833"/>
                <a:gd name="connsiteX249" fmla="*/ 705402 w 2830105"/>
                <a:gd name="connsiteY249" fmla="*/ 1825834 h 1825833"/>
                <a:gd name="connsiteX250" fmla="*/ 708234 w 2830105"/>
                <a:gd name="connsiteY250" fmla="*/ 1825834 h 1825833"/>
                <a:gd name="connsiteX251" fmla="*/ 711068 w 2830105"/>
                <a:gd name="connsiteY251" fmla="*/ 1825834 h 1825833"/>
                <a:gd name="connsiteX252" fmla="*/ 713900 w 2830105"/>
                <a:gd name="connsiteY252" fmla="*/ 1825834 h 1825833"/>
                <a:gd name="connsiteX253" fmla="*/ 716734 w 2830105"/>
                <a:gd name="connsiteY253" fmla="*/ 1825834 h 1825833"/>
                <a:gd name="connsiteX254" fmla="*/ 719566 w 2830105"/>
                <a:gd name="connsiteY254" fmla="*/ 1825834 h 1825833"/>
                <a:gd name="connsiteX255" fmla="*/ 722400 w 2830105"/>
                <a:gd name="connsiteY255" fmla="*/ 1825834 h 1825833"/>
                <a:gd name="connsiteX256" fmla="*/ 725232 w 2830105"/>
                <a:gd name="connsiteY256" fmla="*/ 1825834 h 1825833"/>
                <a:gd name="connsiteX257" fmla="*/ 728066 w 2830105"/>
                <a:gd name="connsiteY257" fmla="*/ 1825834 h 1825833"/>
                <a:gd name="connsiteX258" fmla="*/ 730898 w 2830105"/>
                <a:gd name="connsiteY258" fmla="*/ 1825834 h 1825833"/>
                <a:gd name="connsiteX259" fmla="*/ 733732 w 2830105"/>
                <a:gd name="connsiteY259" fmla="*/ 1825834 h 1825833"/>
                <a:gd name="connsiteX260" fmla="*/ 736564 w 2830105"/>
                <a:gd name="connsiteY260" fmla="*/ 1825834 h 1825833"/>
                <a:gd name="connsiteX261" fmla="*/ 739396 w 2830105"/>
                <a:gd name="connsiteY261" fmla="*/ 1825834 h 1825833"/>
                <a:gd name="connsiteX262" fmla="*/ 742230 w 2830105"/>
                <a:gd name="connsiteY262" fmla="*/ 1825834 h 1825833"/>
                <a:gd name="connsiteX263" fmla="*/ 745062 w 2830105"/>
                <a:gd name="connsiteY263" fmla="*/ 1825834 h 1825833"/>
                <a:gd name="connsiteX264" fmla="*/ 747896 w 2830105"/>
                <a:gd name="connsiteY264" fmla="*/ 1825834 h 1825833"/>
                <a:gd name="connsiteX265" fmla="*/ 750728 w 2830105"/>
                <a:gd name="connsiteY265" fmla="*/ 1825834 h 1825833"/>
                <a:gd name="connsiteX266" fmla="*/ 753562 w 2830105"/>
                <a:gd name="connsiteY266" fmla="*/ 1825834 h 1825833"/>
                <a:gd name="connsiteX267" fmla="*/ 756394 w 2830105"/>
                <a:gd name="connsiteY267" fmla="*/ 1825834 h 1825833"/>
                <a:gd name="connsiteX268" fmla="*/ 759228 w 2830105"/>
                <a:gd name="connsiteY268" fmla="*/ 1825834 h 1825833"/>
                <a:gd name="connsiteX269" fmla="*/ 762060 w 2830105"/>
                <a:gd name="connsiteY269" fmla="*/ 1825834 h 1825833"/>
                <a:gd name="connsiteX270" fmla="*/ 764894 w 2830105"/>
                <a:gd name="connsiteY270" fmla="*/ 1825834 h 1825833"/>
                <a:gd name="connsiteX271" fmla="*/ 767726 w 2830105"/>
                <a:gd name="connsiteY271" fmla="*/ 1825834 h 1825833"/>
                <a:gd name="connsiteX272" fmla="*/ 770559 w 2830105"/>
                <a:gd name="connsiteY272" fmla="*/ 1825834 h 1825833"/>
                <a:gd name="connsiteX273" fmla="*/ 773392 w 2830105"/>
                <a:gd name="connsiteY273" fmla="*/ 1825834 h 1825833"/>
                <a:gd name="connsiteX274" fmla="*/ 776225 w 2830105"/>
                <a:gd name="connsiteY274" fmla="*/ 1825834 h 1825833"/>
                <a:gd name="connsiteX275" fmla="*/ 779058 w 2830105"/>
                <a:gd name="connsiteY275" fmla="*/ 1825834 h 1825833"/>
                <a:gd name="connsiteX276" fmla="*/ 781891 w 2830105"/>
                <a:gd name="connsiteY276" fmla="*/ 1825834 h 1825833"/>
                <a:gd name="connsiteX277" fmla="*/ 784724 w 2830105"/>
                <a:gd name="connsiteY277" fmla="*/ 1825834 h 1825833"/>
                <a:gd name="connsiteX278" fmla="*/ 787557 w 2830105"/>
                <a:gd name="connsiteY278" fmla="*/ 1825834 h 1825833"/>
                <a:gd name="connsiteX279" fmla="*/ 790390 w 2830105"/>
                <a:gd name="connsiteY279" fmla="*/ 1825834 h 1825833"/>
                <a:gd name="connsiteX280" fmla="*/ 793223 w 2830105"/>
                <a:gd name="connsiteY280" fmla="*/ 1825834 h 1825833"/>
                <a:gd name="connsiteX281" fmla="*/ 796055 w 2830105"/>
                <a:gd name="connsiteY281" fmla="*/ 1825834 h 1825833"/>
                <a:gd name="connsiteX282" fmla="*/ 798889 w 2830105"/>
                <a:gd name="connsiteY282" fmla="*/ 1825834 h 1825833"/>
                <a:gd name="connsiteX283" fmla="*/ 801721 w 2830105"/>
                <a:gd name="connsiteY283" fmla="*/ 1825834 h 1825833"/>
                <a:gd name="connsiteX284" fmla="*/ 804554 w 2830105"/>
                <a:gd name="connsiteY284" fmla="*/ 1825834 h 1825833"/>
                <a:gd name="connsiteX285" fmla="*/ 807387 w 2830105"/>
                <a:gd name="connsiteY285" fmla="*/ 1825834 h 1825833"/>
                <a:gd name="connsiteX286" fmla="*/ 810220 w 2830105"/>
                <a:gd name="connsiteY286" fmla="*/ 1825834 h 1825833"/>
                <a:gd name="connsiteX287" fmla="*/ 813053 w 2830105"/>
                <a:gd name="connsiteY287" fmla="*/ 1825834 h 1825833"/>
                <a:gd name="connsiteX288" fmla="*/ 815886 w 2830105"/>
                <a:gd name="connsiteY288" fmla="*/ 1825834 h 1825833"/>
                <a:gd name="connsiteX289" fmla="*/ 818719 w 2830105"/>
                <a:gd name="connsiteY289" fmla="*/ 1825834 h 1825833"/>
                <a:gd name="connsiteX290" fmla="*/ 821551 w 2830105"/>
                <a:gd name="connsiteY290" fmla="*/ 1825834 h 1825833"/>
                <a:gd name="connsiteX291" fmla="*/ 824385 w 2830105"/>
                <a:gd name="connsiteY291" fmla="*/ 1825834 h 1825833"/>
                <a:gd name="connsiteX292" fmla="*/ 827217 w 2830105"/>
                <a:gd name="connsiteY292" fmla="*/ 1825834 h 1825833"/>
                <a:gd name="connsiteX293" fmla="*/ 830051 w 2830105"/>
                <a:gd name="connsiteY293" fmla="*/ 1825834 h 1825833"/>
                <a:gd name="connsiteX294" fmla="*/ 832883 w 2830105"/>
                <a:gd name="connsiteY294" fmla="*/ 1825834 h 1825833"/>
                <a:gd name="connsiteX295" fmla="*/ 835717 w 2830105"/>
                <a:gd name="connsiteY295" fmla="*/ 1825834 h 1825833"/>
                <a:gd name="connsiteX296" fmla="*/ 838549 w 2830105"/>
                <a:gd name="connsiteY296" fmla="*/ 1825834 h 1825833"/>
                <a:gd name="connsiteX297" fmla="*/ 841383 w 2830105"/>
                <a:gd name="connsiteY297" fmla="*/ 1825834 h 1825833"/>
                <a:gd name="connsiteX298" fmla="*/ 844215 w 2830105"/>
                <a:gd name="connsiteY298" fmla="*/ 1825834 h 1825833"/>
                <a:gd name="connsiteX299" fmla="*/ 847049 w 2830105"/>
                <a:gd name="connsiteY299" fmla="*/ 1825834 h 1825833"/>
                <a:gd name="connsiteX300" fmla="*/ 849881 w 2830105"/>
                <a:gd name="connsiteY300" fmla="*/ 1825834 h 1825833"/>
                <a:gd name="connsiteX301" fmla="*/ 852715 w 2830105"/>
                <a:gd name="connsiteY301" fmla="*/ 1825834 h 1825833"/>
                <a:gd name="connsiteX302" fmla="*/ 855547 w 2830105"/>
                <a:gd name="connsiteY302" fmla="*/ 1825834 h 1825833"/>
                <a:gd name="connsiteX303" fmla="*/ 858381 w 2830105"/>
                <a:gd name="connsiteY303" fmla="*/ 1825834 h 1825833"/>
                <a:gd name="connsiteX304" fmla="*/ 861213 w 2830105"/>
                <a:gd name="connsiteY304" fmla="*/ 1825834 h 1825833"/>
                <a:gd name="connsiteX305" fmla="*/ 864045 w 2830105"/>
                <a:gd name="connsiteY305" fmla="*/ 1825834 h 1825833"/>
                <a:gd name="connsiteX306" fmla="*/ 866879 w 2830105"/>
                <a:gd name="connsiteY306" fmla="*/ 1825834 h 1825833"/>
                <a:gd name="connsiteX307" fmla="*/ 869711 w 2830105"/>
                <a:gd name="connsiteY307" fmla="*/ 1825834 h 1825833"/>
                <a:gd name="connsiteX308" fmla="*/ 872545 w 2830105"/>
                <a:gd name="connsiteY308" fmla="*/ 1825834 h 1825833"/>
                <a:gd name="connsiteX309" fmla="*/ 875377 w 2830105"/>
                <a:gd name="connsiteY309" fmla="*/ 1825834 h 1825833"/>
                <a:gd name="connsiteX310" fmla="*/ 878211 w 2830105"/>
                <a:gd name="connsiteY310" fmla="*/ 1825834 h 1825833"/>
                <a:gd name="connsiteX311" fmla="*/ 881043 w 2830105"/>
                <a:gd name="connsiteY311" fmla="*/ 1825834 h 1825833"/>
                <a:gd name="connsiteX312" fmla="*/ 883877 w 2830105"/>
                <a:gd name="connsiteY312" fmla="*/ 1825834 h 1825833"/>
                <a:gd name="connsiteX313" fmla="*/ 886709 w 2830105"/>
                <a:gd name="connsiteY313" fmla="*/ 1825834 h 1825833"/>
                <a:gd name="connsiteX314" fmla="*/ 889543 w 2830105"/>
                <a:gd name="connsiteY314" fmla="*/ 1825834 h 1825833"/>
                <a:gd name="connsiteX315" fmla="*/ 892375 w 2830105"/>
                <a:gd name="connsiteY315" fmla="*/ 1825834 h 1825833"/>
                <a:gd name="connsiteX316" fmla="*/ 895209 w 2830105"/>
                <a:gd name="connsiteY316" fmla="*/ 1825834 h 1825833"/>
                <a:gd name="connsiteX317" fmla="*/ 898041 w 2830105"/>
                <a:gd name="connsiteY317" fmla="*/ 1825834 h 1825833"/>
                <a:gd name="connsiteX318" fmla="*/ 900875 w 2830105"/>
                <a:gd name="connsiteY318" fmla="*/ 1825834 h 1825833"/>
                <a:gd name="connsiteX319" fmla="*/ 903707 w 2830105"/>
                <a:gd name="connsiteY319" fmla="*/ 1825834 h 1825833"/>
                <a:gd name="connsiteX320" fmla="*/ 906541 w 2830105"/>
                <a:gd name="connsiteY320" fmla="*/ 1825834 h 1825833"/>
                <a:gd name="connsiteX321" fmla="*/ 909373 w 2830105"/>
                <a:gd name="connsiteY321" fmla="*/ 1825834 h 1825833"/>
                <a:gd name="connsiteX322" fmla="*/ 912207 w 2830105"/>
                <a:gd name="connsiteY322" fmla="*/ 1825834 h 1825833"/>
                <a:gd name="connsiteX323" fmla="*/ 915039 w 2830105"/>
                <a:gd name="connsiteY323" fmla="*/ 1825834 h 1825833"/>
                <a:gd name="connsiteX324" fmla="*/ 917873 w 2830105"/>
                <a:gd name="connsiteY324" fmla="*/ 1825834 h 1825833"/>
                <a:gd name="connsiteX325" fmla="*/ 920705 w 2830105"/>
                <a:gd name="connsiteY325" fmla="*/ 1825834 h 1825833"/>
                <a:gd name="connsiteX326" fmla="*/ 923538 w 2830105"/>
                <a:gd name="connsiteY326" fmla="*/ 1825834 h 1825833"/>
                <a:gd name="connsiteX327" fmla="*/ 926371 w 2830105"/>
                <a:gd name="connsiteY327" fmla="*/ 1825834 h 1825833"/>
                <a:gd name="connsiteX328" fmla="*/ 929203 w 2830105"/>
                <a:gd name="connsiteY328" fmla="*/ 1825834 h 1825833"/>
                <a:gd name="connsiteX329" fmla="*/ 932037 w 2830105"/>
                <a:gd name="connsiteY329" fmla="*/ 1825834 h 1825833"/>
                <a:gd name="connsiteX330" fmla="*/ 934869 w 2830105"/>
                <a:gd name="connsiteY330" fmla="*/ 1825834 h 1825833"/>
                <a:gd name="connsiteX331" fmla="*/ 937703 w 2830105"/>
                <a:gd name="connsiteY331" fmla="*/ 1825834 h 1825833"/>
                <a:gd name="connsiteX332" fmla="*/ 940535 w 2830105"/>
                <a:gd name="connsiteY332" fmla="*/ 1825834 h 1825833"/>
                <a:gd name="connsiteX333" fmla="*/ 943369 w 2830105"/>
                <a:gd name="connsiteY333" fmla="*/ 1825834 h 1825833"/>
                <a:gd name="connsiteX334" fmla="*/ 946198 w 2830105"/>
                <a:gd name="connsiteY334" fmla="*/ 1825834 h 1825833"/>
                <a:gd name="connsiteX335" fmla="*/ 949039 w 2830105"/>
                <a:gd name="connsiteY335" fmla="*/ 1825834 h 1825833"/>
                <a:gd name="connsiteX336" fmla="*/ 951865 w 2830105"/>
                <a:gd name="connsiteY336" fmla="*/ 1825834 h 1825833"/>
                <a:gd name="connsiteX337" fmla="*/ 954706 w 2830105"/>
                <a:gd name="connsiteY337" fmla="*/ 1825834 h 1825833"/>
                <a:gd name="connsiteX338" fmla="*/ 957533 w 2830105"/>
                <a:gd name="connsiteY338" fmla="*/ 1825834 h 1825833"/>
                <a:gd name="connsiteX339" fmla="*/ 960359 w 2830105"/>
                <a:gd name="connsiteY339" fmla="*/ 1825834 h 1825833"/>
                <a:gd name="connsiteX340" fmla="*/ 963200 w 2830105"/>
                <a:gd name="connsiteY340" fmla="*/ 1825834 h 1825833"/>
                <a:gd name="connsiteX341" fmla="*/ 966026 w 2830105"/>
                <a:gd name="connsiteY341" fmla="*/ 1825834 h 1825833"/>
                <a:gd name="connsiteX342" fmla="*/ 968867 w 2830105"/>
                <a:gd name="connsiteY342" fmla="*/ 1825834 h 1825833"/>
                <a:gd name="connsiteX343" fmla="*/ 971694 w 2830105"/>
                <a:gd name="connsiteY343" fmla="*/ 1825834 h 1825833"/>
                <a:gd name="connsiteX344" fmla="*/ 974535 w 2830105"/>
                <a:gd name="connsiteY344" fmla="*/ 1825834 h 1825833"/>
                <a:gd name="connsiteX345" fmla="*/ 977361 w 2830105"/>
                <a:gd name="connsiteY345" fmla="*/ 1825834 h 1825833"/>
                <a:gd name="connsiteX346" fmla="*/ 980202 w 2830105"/>
                <a:gd name="connsiteY346" fmla="*/ 1825834 h 1825833"/>
                <a:gd name="connsiteX347" fmla="*/ 983029 w 2830105"/>
                <a:gd name="connsiteY347" fmla="*/ 1825834 h 1825833"/>
                <a:gd name="connsiteX348" fmla="*/ 985870 w 2830105"/>
                <a:gd name="connsiteY348" fmla="*/ 1825834 h 1825833"/>
                <a:gd name="connsiteX349" fmla="*/ 988696 w 2830105"/>
                <a:gd name="connsiteY349" fmla="*/ 1825834 h 1825833"/>
                <a:gd name="connsiteX350" fmla="*/ 991523 w 2830105"/>
                <a:gd name="connsiteY350" fmla="*/ 1825834 h 1825833"/>
                <a:gd name="connsiteX351" fmla="*/ 994363 w 2830105"/>
                <a:gd name="connsiteY351" fmla="*/ 1825834 h 1825833"/>
                <a:gd name="connsiteX352" fmla="*/ 997190 w 2830105"/>
                <a:gd name="connsiteY352" fmla="*/ 1825834 h 1825833"/>
                <a:gd name="connsiteX353" fmla="*/ 1000031 w 2830105"/>
                <a:gd name="connsiteY353" fmla="*/ 1825834 h 1825833"/>
                <a:gd name="connsiteX354" fmla="*/ 1002857 w 2830105"/>
                <a:gd name="connsiteY354" fmla="*/ 1825834 h 1825833"/>
                <a:gd name="connsiteX355" fmla="*/ 1005698 w 2830105"/>
                <a:gd name="connsiteY355" fmla="*/ 1825834 h 1825833"/>
                <a:gd name="connsiteX356" fmla="*/ 1008525 w 2830105"/>
                <a:gd name="connsiteY356" fmla="*/ 1825834 h 1825833"/>
                <a:gd name="connsiteX357" fmla="*/ 1011366 w 2830105"/>
                <a:gd name="connsiteY357" fmla="*/ 1825834 h 1825833"/>
                <a:gd name="connsiteX358" fmla="*/ 1014192 w 2830105"/>
                <a:gd name="connsiteY358" fmla="*/ 1825834 h 1825833"/>
                <a:gd name="connsiteX359" fmla="*/ 1017019 w 2830105"/>
                <a:gd name="connsiteY359" fmla="*/ 1825834 h 1825833"/>
                <a:gd name="connsiteX360" fmla="*/ 1019859 w 2830105"/>
                <a:gd name="connsiteY360" fmla="*/ 1825834 h 1825833"/>
                <a:gd name="connsiteX361" fmla="*/ 1022686 w 2830105"/>
                <a:gd name="connsiteY361" fmla="*/ 1825834 h 1825833"/>
                <a:gd name="connsiteX362" fmla="*/ 1025527 w 2830105"/>
                <a:gd name="connsiteY362" fmla="*/ 1825834 h 1825833"/>
                <a:gd name="connsiteX363" fmla="*/ 1028353 w 2830105"/>
                <a:gd name="connsiteY363" fmla="*/ 1825834 h 1825833"/>
                <a:gd name="connsiteX364" fmla="*/ 1031194 w 2830105"/>
                <a:gd name="connsiteY364" fmla="*/ 1825834 h 1825833"/>
                <a:gd name="connsiteX365" fmla="*/ 1034021 w 2830105"/>
                <a:gd name="connsiteY365" fmla="*/ 1825834 h 1825833"/>
                <a:gd name="connsiteX366" fmla="*/ 1036862 w 2830105"/>
                <a:gd name="connsiteY366" fmla="*/ 1825834 h 1825833"/>
                <a:gd name="connsiteX367" fmla="*/ 1039688 w 2830105"/>
                <a:gd name="connsiteY367" fmla="*/ 1825834 h 1825833"/>
                <a:gd name="connsiteX368" fmla="*/ 1042515 w 2830105"/>
                <a:gd name="connsiteY368" fmla="*/ 1825834 h 1825833"/>
                <a:gd name="connsiteX369" fmla="*/ 1045355 w 2830105"/>
                <a:gd name="connsiteY369" fmla="*/ 1825834 h 1825833"/>
                <a:gd name="connsiteX370" fmla="*/ 1048182 w 2830105"/>
                <a:gd name="connsiteY370" fmla="*/ 1825834 h 1825833"/>
                <a:gd name="connsiteX371" fmla="*/ 1051023 w 2830105"/>
                <a:gd name="connsiteY371" fmla="*/ 1825834 h 1825833"/>
                <a:gd name="connsiteX372" fmla="*/ 1053849 w 2830105"/>
                <a:gd name="connsiteY372" fmla="*/ 1825834 h 1825833"/>
                <a:gd name="connsiteX373" fmla="*/ 1056690 w 2830105"/>
                <a:gd name="connsiteY373" fmla="*/ 1825834 h 1825833"/>
                <a:gd name="connsiteX374" fmla="*/ 1059517 w 2830105"/>
                <a:gd name="connsiteY374" fmla="*/ 1825834 h 1825833"/>
                <a:gd name="connsiteX375" fmla="*/ 1062358 w 2830105"/>
                <a:gd name="connsiteY375" fmla="*/ 1825834 h 1825833"/>
                <a:gd name="connsiteX376" fmla="*/ 1065184 w 2830105"/>
                <a:gd name="connsiteY376" fmla="*/ 1825834 h 1825833"/>
                <a:gd name="connsiteX377" fmla="*/ 1068011 w 2830105"/>
                <a:gd name="connsiteY377" fmla="*/ 1825834 h 1825833"/>
                <a:gd name="connsiteX378" fmla="*/ 1070851 w 2830105"/>
                <a:gd name="connsiteY378" fmla="*/ 1825834 h 1825833"/>
                <a:gd name="connsiteX379" fmla="*/ 1073678 w 2830105"/>
                <a:gd name="connsiteY379" fmla="*/ 1825834 h 1825833"/>
                <a:gd name="connsiteX380" fmla="*/ 1076519 w 2830105"/>
                <a:gd name="connsiteY380" fmla="*/ 1825834 h 1825833"/>
                <a:gd name="connsiteX381" fmla="*/ 1079345 w 2830105"/>
                <a:gd name="connsiteY381" fmla="*/ 1825834 h 1825833"/>
                <a:gd name="connsiteX382" fmla="*/ 1082186 w 2830105"/>
                <a:gd name="connsiteY382" fmla="*/ 1825834 h 1825833"/>
                <a:gd name="connsiteX383" fmla="*/ 1085013 w 2830105"/>
                <a:gd name="connsiteY383" fmla="*/ 1825834 h 1825833"/>
                <a:gd name="connsiteX384" fmla="*/ 1087854 w 2830105"/>
                <a:gd name="connsiteY384" fmla="*/ 1825834 h 1825833"/>
                <a:gd name="connsiteX385" fmla="*/ 1090680 w 2830105"/>
                <a:gd name="connsiteY385" fmla="*/ 1825834 h 1825833"/>
                <a:gd name="connsiteX386" fmla="*/ 1093521 w 2830105"/>
                <a:gd name="connsiteY386" fmla="*/ 1825834 h 1825833"/>
                <a:gd name="connsiteX387" fmla="*/ 1096347 w 2830105"/>
                <a:gd name="connsiteY387" fmla="*/ 1825834 h 1825833"/>
                <a:gd name="connsiteX388" fmla="*/ 1099174 w 2830105"/>
                <a:gd name="connsiteY388" fmla="*/ 1825834 h 1825833"/>
                <a:gd name="connsiteX389" fmla="*/ 1102015 w 2830105"/>
                <a:gd name="connsiteY389" fmla="*/ 1825834 h 1825833"/>
                <a:gd name="connsiteX390" fmla="*/ 1104841 w 2830105"/>
                <a:gd name="connsiteY390" fmla="*/ 1825834 h 1825833"/>
                <a:gd name="connsiteX391" fmla="*/ 1107682 w 2830105"/>
                <a:gd name="connsiteY391" fmla="*/ 1825834 h 1825833"/>
                <a:gd name="connsiteX392" fmla="*/ 1110509 w 2830105"/>
                <a:gd name="connsiteY392" fmla="*/ 1825834 h 1825833"/>
                <a:gd name="connsiteX393" fmla="*/ 1113350 w 2830105"/>
                <a:gd name="connsiteY393" fmla="*/ 1825834 h 1825833"/>
                <a:gd name="connsiteX394" fmla="*/ 1116176 w 2830105"/>
                <a:gd name="connsiteY394" fmla="*/ 1825834 h 1825833"/>
                <a:gd name="connsiteX395" fmla="*/ 1119017 w 2830105"/>
                <a:gd name="connsiteY395" fmla="*/ 1825834 h 1825833"/>
                <a:gd name="connsiteX396" fmla="*/ 1121844 w 2830105"/>
                <a:gd name="connsiteY396" fmla="*/ 1825834 h 1825833"/>
                <a:gd name="connsiteX397" fmla="*/ 1124670 w 2830105"/>
                <a:gd name="connsiteY397" fmla="*/ 1825834 h 1825833"/>
                <a:gd name="connsiteX398" fmla="*/ 1127511 w 2830105"/>
                <a:gd name="connsiteY398" fmla="*/ 1825834 h 1825833"/>
                <a:gd name="connsiteX399" fmla="*/ 1130337 w 2830105"/>
                <a:gd name="connsiteY399" fmla="*/ 1825834 h 1825833"/>
                <a:gd name="connsiteX400" fmla="*/ 1133178 w 2830105"/>
                <a:gd name="connsiteY400" fmla="*/ 1825834 h 1825833"/>
                <a:gd name="connsiteX401" fmla="*/ 1136005 w 2830105"/>
                <a:gd name="connsiteY401" fmla="*/ 1825834 h 1825833"/>
                <a:gd name="connsiteX402" fmla="*/ 1138846 w 2830105"/>
                <a:gd name="connsiteY402" fmla="*/ 1825834 h 1825833"/>
                <a:gd name="connsiteX403" fmla="*/ 1141672 w 2830105"/>
                <a:gd name="connsiteY403" fmla="*/ 1825834 h 1825833"/>
                <a:gd name="connsiteX404" fmla="*/ 1144513 w 2830105"/>
                <a:gd name="connsiteY404" fmla="*/ 1825834 h 1825833"/>
                <a:gd name="connsiteX405" fmla="*/ 1147340 w 2830105"/>
                <a:gd name="connsiteY405" fmla="*/ 1825834 h 1825833"/>
                <a:gd name="connsiteX406" fmla="*/ 1150166 w 2830105"/>
                <a:gd name="connsiteY406" fmla="*/ 1825834 h 1825833"/>
                <a:gd name="connsiteX407" fmla="*/ 1153007 w 2830105"/>
                <a:gd name="connsiteY407" fmla="*/ 1825834 h 1825833"/>
                <a:gd name="connsiteX408" fmla="*/ 1155833 w 2830105"/>
                <a:gd name="connsiteY408" fmla="*/ 1825834 h 1825833"/>
                <a:gd name="connsiteX409" fmla="*/ 1158674 w 2830105"/>
                <a:gd name="connsiteY409" fmla="*/ 1825834 h 1825833"/>
                <a:gd name="connsiteX410" fmla="*/ 1161501 w 2830105"/>
                <a:gd name="connsiteY410" fmla="*/ 1825834 h 1825833"/>
                <a:gd name="connsiteX411" fmla="*/ 1164342 w 2830105"/>
                <a:gd name="connsiteY411" fmla="*/ 1825834 h 1825833"/>
                <a:gd name="connsiteX412" fmla="*/ 1167168 w 2830105"/>
                <a:gd name="connsiteY412" fmla="*/ 1825834 h 1825833"/>
                <a:gd name="connsiteX413" fmla="*/ 1170009 w 2830105"/>
                <a:gd name="connsiteY413" fmla="*/ 1825834 h 1825833"/>
                <a:gd name="connsiteX414" fmla="*/ 1172836 w 2830105"/>
                <a:gd name="connsiteY414" fmla="*/ 1825834 h 1825833"/>
                <a:gd name="connsiteX415" fmla="*/ 1175677 w 2830105"/>
                <a:gd name="connsiteY415" fmla="*/ 1825834 h 1825833"/>
                <a:gd name="connsiteX416" fmla="*/ 1178503 w 2830105"/>
                <a:gd name="connsiteY416" fmla="*/ 1825834 h 1825833"/>
                <a:gd name="connsiteX417" fmla="*/ 1181329 w 2830105"/>
                <a:gd name="connsiteY417" fmla="*/ 1825834 h 1825833"/>
                <a:gd name="connsiteX418" fmla="*/ 1184170 w 2830105"/>
                <a:gd name="connsiteY418" fmla="*/ 1825834 h 1825833"/>
                <a:gd name="connsiteX419" fmla="*/ 1186997 w 2830105"/>
                <a:gd name="connsiteY419" fmla="*/ 1825834 h 1825833"/>
                <a:gd name="connsiteX420" fmla="*/ 1189838 w 2830105"/>
                <a:gd name="connsiteY420" fmla="*/ 1825834 h 1825833"/>
                <a:gd name="connsiteX421" fmla="*/ 1192664 w 2830105"/>
                <a:gd name="connsiteY421" fmla="*/ 1825834 h 1825833"/>
                <a:gd name="connsiteX422" fmla="*/ 1195505 w 2830105"/>
                <a:gd name="connsiteY422" fmla="*/ 1825834 h 1825833"/>
                <a:gd name="connsiteX423" fmla="*/ 1198332 w 2830105"/>
                <a:gd name="connsiteY423" fmla="*/ 1825834 h 1825833"/>
                <a:gd name="connsiteX424" fmla="*/ 1201173 w 2830105"/>
                <a:gd name="connsiteY424" fmla="*/ 1825834 h 1825833"/>
                <a:gd name="connsiteX425" fmla="*/ 1203999 w 2830105"/>
                <a:gd name="connsiteY425" fmla="*/ 1825834 h 1825833"/>
                <a:gd name="connsiteX426" fmla="*/ 1206825 w 2830105"/>
                <a:gd name="connsiteY426" fmla="*/ 1825834 h 1825833"/>
                <a:gd name="connsiteX427" fmla="*/ 1209666 w 2830105"/>
                <a:gd name="connsiteY427" fmla="*/ 1825834 h 1825833"/>
                <a:gd name="connsiteX428" fmla="*/ 1212493 w 2830105"/>
                <a:gd name="connsiteY428" fmla="*/ 1825834 h 1825833"/>
                <a:gd name="connsiteX429" fmla="*/ 1215334 w 2830105"/>
                <a:gd name="connsiteY429" fmla="*/ 1825834 h 1825833"/>
                <a:gd name="connsiteX430" fmla="*/ 1218160 w 2830105"/>
                <a:gd name="connsiteY430" fmla="*/ 1825834 h 1825833"/>
                <a:gd name="connsiteX431" fmla="*/ 1221001 w 2830105"/>
                <a:gd name="connsiteY431" fmla="*/ 1825834 h 1825833"/>
                <a:gd name="connsiteX432" fmla="*/ 1223828 w 2830105"/>
                <a:gd name="connsiteY432" fmla="*/ 1825834 h 1825833"/>
                <a:gd name="connsiteX433" fmla="*/ 1226669 w 2830105"/>
                <a:gd name="connsiteY433" fmla="*/ 1825834 h 1825833"/>
                <a:gd name="connsiteX434" fmla="*/ 1229495 w 2830105"/>
                <a:gd name="connsiteY434" fmla="*/ 1825834 h 1825833"/>
                <a:gd name="connsiteX435" fmla="*/ 1232321 w 2830105"/>
                <a:gd name="connsiteY435" fmla="*/ 1825834 h 1825833"/>
                <a:gd name="connsiteX436" fmla="*/ 1235162 w 2830105"/>
                <a:gd name="connsiteY436" fmla="*/ 1825834 h 1825833"/>
                <a:gd name="connsiteX437" fmla="*/ 1237989 w 2830105"/>
                <a:gd name="connsiteY437" fmla="*/ 1825834 h 1825833"/>
                <a:gd name="connsiteX438" fmla="*/ 1240830 w 2830105"/>
                <a:gd name="connsiteY438" fmla="*/ 1825834 h 1825833"/>
                <a:gd name="connsiteX439" fmla="*/ 1243656 w 2830105"/>
                <a:gd name="connsiteY439" fmla="*/ 1825834 h 1825833"/>
                <a:gd name="connsiteX440" fmla="*/ 1246497 w 2830105"/>
                <a:gd name="connsiteY440" fmla="*/ 1825834 h 1825833"/>
                <a:gd name="connsiteX441" fmla="*/ 1249324 w 2830105"/>
                <a:gd name="connsiteY441" fmla="*/ 1825834 h 1825833"/>
                <a:gd name="connsiteX442" fmla="*/ 1252165 w 2830105"/>
                <a:gd name="connsiteY442" fmla="*/ 1825834 h 1825833"/>
                <a:gd name="connsiteX443" fmla="*/ 1254991 w 2830105"/>
                <a:gd name="connsiteY443" fmla="*/ 1825834 h 1825833"/>
                <a:gd name="connsiteX444" fmla="*/ 1257817 w 2830105"/>
                <a:gd name="connsiteY444" fmla="*/ 1825834 h 1825833"/>
                <a:gd name="connsiteX445" fmla="*/ 1260658 w 2830105"/>
                <a:gd name="connsiteY445" fmla="*/ 1825834 h 1825833"/>
                <a:gd name="connsiteX446" fmla="*/ 1263485 w 2830105"/>
                <a:gd name="connsiteY446" fmla="*/ 1825834 h 1825833"/>
                <a:gd name="connsiteX447" fmla="*/ 1266326 w 2830105"/>
                <a:gd name="connsiteY447" fmla="*/ 1825834 h 1825833"/>
                <a:gd name="connsiteX448" fmla="*/ 1269152 w 2830105"/>
                <a:gd name="connsiteY448" fmla="*/ 1825834 h 1825833"/>
                <a:gd name="connsiteX449" fmla="*/ 1271993 w 2830105"/>
                <a:gd name="connsiteY449" fmla="*/ 1825834 h 1825833"/>
                <a:gd name="connsiteX450" fmla="*/ 1274820 w 2830105"/>
                <a:gd name="connsiteY450" fmla="*/ 1825834 h 1825833"/>
                <a:gd name="connsiteX451" fmla="*/ 1277661 w 2830105"/>
                <a:gd name="connsiteY451" fmla="*/ 1825834 h 1825833"/>
                <a:gd name="connsiteX452" fmla="*/ 1280487 w 2830105"/>
                <a:gd name="connsiteY452" fmla="*/ 1825834 h 1825833"/>
                <a:gd name="connsiteX453" fmla="*/ 1283328 w 2830105"/>
                <a:gd name="connsiteY453" fmla="*/ 1825834 h 1825833"/>
                <a:gd name="connsiteX454" fmla="*/ 1286154 w 2830105"/>
                <a:gd name="connsiteY454" fmla="*/ 1825834 h 1825833"/>
                <a:gd name="connsiteX455" fmla="*/ 1288981 w 2830105"/>
                <a:gd name="connsiteY455" fmla="*/ 1825834 h 1825833"/>
                <a:gd name="connsiteX456" fmla="*/ 1291822 w 2830105"/>
                <a:gd name="connsiteY456" fmla="*/ 1825834 h 1825833"/>
                <a:gd name="connsiteX457" fmla="*/ 1294648 w 2830105"/>
                <a:gd name="connsiteY457" fmla="*/ 1825834 h 1825833"/>
                <a:gd name="connsiteX458" fmla="*/ 1297489 w 2830105"/>
                <a:gd name="connsiteY458" fmla="*/ 1825834 h 1825833"/>
                <a:gd name="connsiteX459" fmla="*/ 1300316 w 2830105"/>
                <a:gd name="connsiteY459" fmla="*/ 1825834 h 1825833"/>
                <a:gd name="connsiteX460" fmla="*/ 1303157 w 2830105"/>
                <a:gd name="connsiteY460" fmla="*/ 1825834 h 1825833"/>
                <a:gd name="connsiteX461" fmla="*/ 1305983 w 2830105"/>
                <a:gd name="connsiteY461" fmla="*/ 1825834 h 1825833"/>
                <a:gd name="connsiteX462" fmla="*/ 1308824 w 2830105"/>
                <a:gd name="connsiteY462" fmla="*/ 1825834 h 1825833"/>
                <a:gd name="connsiteX463" fmla="*/ 1311650 w 2830105"/>
                <a:gd name="connsiteY463" fmla="*/ 1825834 h 1825833"/>
                <a:gd name="connsiteX464" fmla="*/ 1314477 w 2830105"/>
                <a:gd name="connsiteY464" fmla="*/ 1825834 h 1825833"/>
                <a:gd name="connsiteX465" fmla="*/ 1317318 w 2830105"/>
                <a:gd name="connsiteY465" fmla="*/ 1825834 h 1825833"/>
                <a:gd name="connsiteX466" fmla="*/ 1320144 w 2830105"/>
                <a:gd name="connsiteY466" fmla="*/ 1825834 h 1825833"/>
                <a:gd name="connsiteX467" fmla="*/ 1322985 w 2830105"/>
                <a:gd name="connsiteY467" fmla="*/ 1825834 h 1825833"/>
                <a:gd name="connsiteX468" fmla="*/ 1325812 w 2830105"/>
                <a:gd name="connsiteY468" fmla="*/ 1825834 h 1825833"/>
                <a:gd name="connsiteX469" fmla="*/ 1328653 w 2830105"/>
                <a:gd name="connsiteY469" fmla="*/ 1825834 h 1825833"/>
                <a:gd name="connsiteX470" fmla="*/ 1331479 w 2830105"/>
                <a:gd name="connsiteY470" fmla="*/ 1825834 h 1825833"/>
                <a:gd name="connsiteX471" fmla="*/ 1334320 w 2830105"/>
                <a:gd name="connsiteY471" fmla="*/ 1825834 h 1825833"/>
                <a:gd name="connsiteX472" fmla="*/ 1337146 w 2830105"/>
                <a:gd name="connsiteY472" fmla="*/ 1825834 h 1825833"/>
                <a:gd name="connsiteX473" fmla="*/ 1339973 w 2830105"/>
                <a:gd name="connsiteY473" fmla="*/ 1825834 h 1825833"/>
                <a:gd name="connsiteX474" fmla="*/ 1342814 w 2830105"/>
                <a:gd name="connsiteY474" fmla="*/ 1825834 h 1825833"/>
                <a:gd name="connsiteX475" fmla="*/ 1345640 w 2830105"/>
                <a:gd name="connsiteY475" fmla="*/ 1825834 h 1825833"/>
                <a:gd name="connsiteX476" fmla="*/ 1348481 w 2830105"/>
                <a:gd name="connsiteY476" fmla="*/ 1825834 h 1825833"/>
                <a:gd name="connsiteX477" fmla="*/ 1351308 w 2830105"/>
                <a:gd name="connsiteY477" fmla="*/ 1825834 h 1825833"/>
                <a:gd name="connsiteX478" fmla="*/ 1354149 w 2830105"/>
                <a:gd name="connsiteY478" fmla="*/ 1825834 h 1825833"/>
                <a:gd name="connsiteX479" fmla="*/ 1356975 w 2830105"/>
                <a:gd name="connsiteY479" fmla="*/ 1825834 h 1825833"/>
                <a:gd name="connsiteX480" fmla="*/ 1359816 w 2830105"/>
                <a:gd name="connsiteY480" fmla="*/ 1825834 h 1825833"/>
                <a:gd name="connsiteX481" fmla="*/ 1362642 w 2830105"/>
                <a:gd name="connsiteY481" fmla="*/ 1825834 h 1825833"/>
                <a:gd name="connsiteX482" fmla="*/ 1365483 w 2830105"/>
                <a:gd name="connsiteY482" fmla="*/ 1825834 h 1825833"/>
                <a:gd name="connsiteX483" fmla="*/ 1368310 w 2830105"/>
                <a:gd name="connsiteY483" fmla="*/ 1825834 h 1825833"/>
                <a:gd name="connsiteX484" fmla="*/ 1371136 w 2830105"/>
                <a:gd name="connsiteY484" fmla="*/ 1825834 h 1825833"/>
                <a:gd name="connsiteX485" fmla="*/ 1373977 w 2830105"/>
                <a:gd name="connsiteY485" fmla="*/ 1825834 h 1825833"/>
                <a:gd name="connsiteX486" fmla="*/ 1376804 w 2830105"/>
                <a:gd name="connsiteY486" fmla="*/ 1825834 h 1825833"/>
                <a:gd name="connsiteX487" fmla="*/ 1379645 w 2830105"/>
                <a:gd name="connsiteY487" fmla="*/ 1825834 h 1825833"/>
                <a:gd name="connsiteX488" fmla="*/ 1382471 w 2830105"/>
                <a:gd name="connsiteY488" fmla="*/ 1825834 h 1825833"/>
                <a:gd name="connsiteX489" fmla="*/ 1385312 w 2830105"/>
                <a:gd name="connsiteY489" fmla="*/ 1825834 h 1825833"/>
                <a:gd name="connsiteX490" fmla="*/ 1388138 w 2830105"/>
                <a:gd name="connsiteY490" fmla="*/ 1825834 h 1825833"/>
                <a:gd name="connsiteX491" fmla="*/ 1390979 w 2830105"/>
                <a:gd name="connsiteY491" fmla="*/ 1825834 h 1825833"/>
                <a:gd name="connsiteX492" fmla="*/ 1393806 w 2830105"/>
                <a:gd name="connsiteY492" fmla="*/ 1825834 h 1825833"/>
                <a:gd name="connsiteX493" fmla="*/ 1396632 w 2830105"/>
                <a:gd name="connsiteY493" fmla="*/ 1825834 h 1825833"/>
                <a:gd name="connsiteX494" fmla="*/ 1399473 w 2830105"/>
                <a:gd name="connsiteY494" fmla="*/ 1825834 h 1825833"/>
                <a:gd name="connsiteX495" fmla="*/ 1402300 w 2830105"/>
                <a:gd name="connsiteY495" fmla="*/ 1825834 h 1825833"/>
                <a:gd name="connsiteX496" fmla="*/ 1405141 w 2830105"/>
                <a:gd name="connsiteY496" fmla="*/ 1825834 h 1825833"/>
                <a:gd name="connsiteX497" fmla="*/ 1407967 w 2830105"/>
                <a:gd name="connsiteY497" fmla="*/ 1825834 h 1825833"/>
                <a:gd name="connsiteX498" fmla="*/ 1410808 w 2830105"/>
                <a:gd name="connsiteY498" fmla="*/ 1825834 h 1825833"/>
                <a:gd name="connsiteX499" fmla="*/ 1413634 w 2830105"/>
                <a:gd name="connsiteY499" fmla="*/ 1825834 h 1825833"/>
                <a:gd name="connsiteX500" fmla="*/ 1416475 w 2830105"/>
                <a:gd name="connsiteY500" fmla="*/ 1825834 h 1825833"/>
                <a:gd name="connsiteX501" fmla="*/ 1419302 w 2830105"/>
                <a:gd name="connsiteY501" fmla="*/ 1825834 h 1825833"/>
                <a:gd name="connsiteX502" fmla="*/ 1422128 w 2830105"/>
                <a:gd name="connsiteY502" fmla="*/ 1825834 h 1825833"/>
                <a:gd name="connsiteX503" fmla="*/ 1424969 w 2830105"/>
                <a:gd name="connsiteY503" fmla="*/ 1825834 h 1825833"/>
                <a:gd name="connsiteX504" fmla="*/ 1427796 w 2830105"/>
                <a:gd name="connsiteY504" fmla="*/ 1825834 h 1825833"/>
                <a:gd name="connsiteX505" fmla="*/ 1430637 w 2830105"/>
                <a:gd name="connsiteY505" fmla="*/ 1825834 h 1825833"/>
                <a:gd name="connsiteX506" fmla="*/ 1433463 w 2830105"/>
                <a:gd name="connsiteY506" fmla="*/ 1825834 h 1825833"/>
                <a:gd name="connsiteX507" fmla="*/ 1436304 w 2830105"/>
                <a:gd name="connsiteY507" fmla="*/ 1825834 h 1825833"/>
                <a:gd name="connsiteX508" fmla="*/ 1439131 w 2830105"/>
                <a:gd name="connsiteY508" fmla="*/ 1825834 h 1825833"/>
                <a:gd name="connsiteX509" fmla="*/ 1441971 w 2830105"/>
                <a:gd name="connsiteY509" fmla="*/ 1825834 h 1825833"/>
                <a:gd name="connsiteX510" fmla="*/ 1444798 w 2830105"/>
                <a:gd name="connsiteY510" fmla="*/ 1825834 h 1825833"/>
                <a:gd name="connsiteX511" fmla="*/ 1447624 w 2830105"/>
                <a:gd name="connsiteY511" fmla="*/ 1825834 h 1825833"/>
                <a:gd name="connsiteX512" fmla="*/ 1450465 w 2830105"/>
                <a:gd name="connsiteY512" fmla="*/ 1825834 h 1825833"/>
                <a:gd name="connsiteX513" fmla="*/ 1453292 w 2830105"/>
                <a:gd name="connsiteY513" fmla="*/ 1825834 h 1825833"/>
                <a:gd name="connsiteX514" fmla="*/ 1456133 w 2830105"/>
                <a:gd name="connsiteY514" fmla="*/ 1825834 h 1825833"/>
                <a:gd name="connsiteX515" fmla="*/ 1458959 w 2830105"/>
                <a:gd name="connsiteY515" fmla="*/ 1825834 h 1825833"/>
                <a:gd name="connsiteX516" fmla="*/ 1461800 w 2830105"/>
                <a:gd name="connsiteY516" fmla="*/ 1825834 h 1825833"/>
                <a:gd name="connsiteX517" fmla="*/ 1464627 w 2830105"/>
                <a:gd name="connsiteY517" fmla="*/ 1825834 h 1825833"/>
                <a:gd name="connsiteX518" fmla="*/ 1467467 w 2830105"/>
                <a:gd name="connsiteY518" fmla="*/ 1825834 h 1825833"/>
                <a:gd name="connsiteX519" fmla="*/ 1470294 w 2830105"/>
                <a:gd name="connsiteY519" fmla="*/ 1825834 h 1825833"/>
                <a:gd name="connsiteX520" fmla="*/ 1473135 w 2830105"/>
                <a:gd name="connsiteY520" fmla="*/ 1825834 h 1825833"/>
                <a:gd name="connsiteX521" fmla="*/ 1475961 w 2830105"/>
                <a:gd name="connsiteY521" fmla="*/ 1825834 h 1825833"/>
                <a:gd name="connsiteX522" fmla="*/ 1478788 w 2830105"/>
                <a:gd name="connsiteY522" fmla="*/ 1825834 h 1825833"/>
                <a:gd name="connsiteX523" fmla="*/ 1481629 w 2830105"/>
                <a:gd name="connsiteY523" fmla="*/ 1825834 h 1825833"/>
                <a:gd name="connsiteX524" fmla="*/ 1484455 w 2830105"/>
                <a:gd name="connsiteY524" fmla="*/ 1825834 h 1825833"/>
                <a:gd name="connsiteX525" fmla="*/ 1487296 w 2830105"/>
                <a:gd name="connsiteY525" fmla="*/ 1825834 h 1825833"/>
                <a:gd name="connsiteX526" fmla="*/ 1490123 w 2830105"/>
                <a:gd name="connsiteY526" fmla="*/ 1825834 h 1825833"/>
                <a:gd name="connsiteX527" fmla="*/ 1492963 w 2830105"/>
                <a:gd name="connsiteY527" fmla="*/ 1825834 h 1825833"/>
                <a:gd name="connsiteX528" fmla="*/ 1495790 w 2830105"/>
                <a:gd name="connsiteY528" fmla="*/ 1825834 h 1825833"/>
                <a:gd name="connsiteX529" fmla="*/ 1498631 w 2830105"/>
                <a:gd name="connsiteY529" fmla="*/ 1825834 h 1825833"/>
                <a:gd name="connsiteX530" fmla="*/ 1501457 w 2830105"/>
                <a:gd name="connsiteY530" fmla="*/ 1825834 h 1825833"/>
                <a:gd name="connsiteX531" fmla="*/ 1504284 w 2830105"/>
                <a:gd name="connsiteY531" fmla="*/ 1825834 h 1825833"/>
                <a:gd name="connsiteX532" fmla="*/ 1507125 w 2830105"/>
                <a:gd name="connsiteY532" fmla="*/ 1825834 h 1825833"/>
                <a:gd name="connsiteX533" fmla="*/ 1509951 w 2830105"/>
                <a:gd name="connsiteY533" fmla="*/ 1825834 h 1825833"/>
                <a:gd name="connsiteX534" fmla="*/ 1512792 w 2830105"/>
                <a:gd name="connsiteY534" fmla="*/ 1825834 h 1825833"/>
                <a:gd name="connsiteX535" fmla="*/ 1515619 w 2830105"/>
                <a:gd name="connsiteY535" fmla="*/ 1825834 h 1825833"/>
                <a:gd name="connsiteX536" fmla="*/ 1518459 w 2830105"/>
                <a:gd name="connsiteY536" fmla="*/ 1825834 h 1825833"/>
                <a:gd name="connsiteX537" fmla="*/ 1521286 w 2830105"/>
                <a:gd name="connsiteY537" fmla="*/ 1825834 h 1825833"/>
                <a:gd name="connsiteX538" fmla="*/ 1524127 w 2830105"/>
                <a:gd name="connsiteY538" fmla="*/ 1825834 h 1825833"/>
                <a:gd name="connsiteX539" fmla="*/ 1526953 w 2830105"/>
                <a:gd name="connsiteY539" fmla="*/ 1825834 h 1825833"/>
                <a:gd name="connsiteX540" fmla="*/ 1529780 w 2830105"/>
                <a:gd name="connsiteY540" fmla="*/ 1825834 h 1825833"/>
                <a:gd name="connsiteX541" fmla="*/ 1532621 w 2830105"/>
                <a:gd name="connsiteY541" fmla="*/ 1825834 h 1825833"/>
                <a:gd name="connsiteX542" fmla="*/ 1535447 w 2830105"/>
                <a:gd name="connsiteY542" fmla="*/ 1825834 h 1825833"/>
                <a:gd name="connsiteX543" fmla="*/ 1538288 w 2830105"/>
                <a:gd name="connsiteY543" fmla="*/ 1825834 h 1825833"/>
                <a:gd name="connsiteX544" fmla="*/ 1541115 w 2830105"/>
                <a:gd name="connsiteY544" fmla="*/ 1825834 h 1825833"/>
                <a:gd name="connsiteX545" fmla="*/ 1543955 w 2830105"/>
                <a:gd name="connsiteY545" fmla="*/ 1825834 h 1825833"/>
                <a:gd name="connsiteX546" fmla="*/ 1546782 w 2830105"/>
                <a:gd name="connsiteY546" fmla="*/ 1825834 h 1825833"/>
                <a:gd name="connsiteX547" fmla="*/ 1549623 w 2830105"/>
                <a:gd name="connsiteY547" fmla="*/ 1825834 h 1825833"/>
                <a:gd name="connsiteX548" fmla="*/ 1552449 w 2830105"/>
                <a:gd name="connsiteY548" fmla="*/ 1825834 h 1825833"/>
                <a:gd name="connsiteX549" fmla="*/ 1555290 w 2830105"/>
                <a:gd name="connsiteY549" fmla="*/ 1825834 h 1825833"/>
                <a:gd name="connsiteX550" fmla="*/ 1558117 w 2830105"/>
                <a:gd name="connsiteY550" fmla="*/ 1825834 h 1825833"/>
                <a:gd name="connsiteX551" fmla="*/ 1560943 w 2830105"/>
                <a:gd name="connsiteY551" fmla="*/ 1825834 h 1825833"/>
                <a:gd name="connsiteX552" fmla="*/ 1563784 w 2830105"/>
                <a:gd name="connsiteY552" fmla="*/ 1825834 h 1825833"/>
                <a:gd name="connsiteX553" fmla="*/ 1566611 w 2830105"/>
                <a:gd name="connsiteY553" fmla="*/ 1825834 h 1825833"/>
                <a:gd name="connsiteX554" fmla="*/ 1569451 w 2830105"/>
                <a:gd name="connsiteY554" fmla="*/ 1825834 h 1825833"/>
                <a:gd name="connsiteX555" fmla="*/ 1572278 w 2830105"/>
                <a:gd name="connsiteY555" fmla="*/ 1825834 h 1825833"/>
                <a:gd name="connsiteX556" fmla="*/ 1575119 w 2830105"/>
                <a:gd name="connsiteY556" fmla="*/ 1825834 h 1825833"/>
                <a:gd name="connsiteX557" fmla="*/ 1577945 w 2830105"/>
                <a:gd name="connsiteY557" fmla="*/ 1825834 h 1825833"/>
                <a:gd name="connsiteX558" fmla="*/ 1580786 w 2830105"/>
                <a:gd name="connsiteY558" fmla="*/ 1825834 h 1825833"/>
                <a:gd name="connsiteX559" fmla="*/ 1583613 w 2830105"/>
                <a:gd name="connsiteY559" fmla="*/ 1825834 h 1825833"/>
                <a:gd name="connsiteX560" fmla="*/ 1586439 w 2830105"/>
                <a:gd name="connsiteY560" fmla="*/ 1825834 h 1825833"/>
                <a:gd name="connsiteX561" fmla="*/ 1589280 w 2830105"/>
                <a:gd name="connsiteY561" fmla="*/ 1825834 h 1825833"/>
                <a:gd name="connsiteX562" fmla="*/ 1592107 w 2830105"/>
                <a:gd name="connsiteY562" fmla="*/ 1825834 h 1825833"/>
                <a:gd name="connsiteX563" fmla="*/ 1594947 w 2830105"/>
                <a:gd name="connsiteY563" fmla="*/ 1825834 h 1825833"/>
                <a:gd name="connsiteX564" fmla="*/ 1597774 w 2830105"/>
                <a:gd name="connsiteY564" fmla="*/ 1825834 h 1825833"/>
                <a:gd name="connsiteX565" fmla="*/ 1600615 w 2830105"/>
                <a:gd name="connsiteY565" fmla="*/ 1825834 h 1825833"/>
                <a:gd name="connsiteX566" fmla="*/ 1603441 w 2830105"/>
                <a:gd name="connsiteY566" fmla="*/ 1825834 h 1825833"/>
                <a:gd name="connsiteX567" fmla="*/ 1606282 w 2830105"/>
                <a:gd name="connsiteY567" fmla="*/ 1825834 h 1825833"/>
                <a:gd name="connsiteX568" fmla="*/ 1609109 w 2830105"/>
                <a:gd name="connsiteY568" fmla="*/ 1825834 h 1825833"/>
                <a:gd name="connsiteX569" fmla="*/ 1611935 w 2830105"/>
                <a:gd name="connsiteY569" fmla="*/ 1825834 h 1825833"/>
                <a:gd name="connsiteX570" fmla="*/ 1614776 w 2830105"/>
                <a:gd name="connsiteY570" fmla="*/ 1825834 h 1825833"/>
                <a:gd name="connsiteX571" fmla="*/ 1617603 w 2830105"/>
                <a:gd name="connsiteY571" fmla="*/ 1825834 h 1825833"/>
                <a:gd name="connsiteX572" fmla="*/ 1620444 w 2830105"/>
                <a:gd name="connsiteY572" fmla="*/ 1825834 h 1825833"/>
                <a:gd name="connsiteX573" fmla="*/ 1623270 w 2830105"/>
                <a:gd name="connsiteY573" fmla="*/ 1825834 h 1825833"/>
                <a:gd name="connsiteX574" fmla="*/ 1626111 w 2830105"/>
                <a:gd name="connsiteY574" fmla="*/ 1825834 h 1825833"/>
                <a:gd name="connsiteX575" fmla="*/ 1628937 w 2830105"/>
                <a:gd name="connsiteY575" fmla="*/ 1825834 h 1825833"/>
                <a:gd name="connsiteX576" fmla="*/ 1631778 w 2830105"/>
                <a:gd name="connsiteY576" fmla="*/ 1825834 h 1825833"/>
                <a:gd name="connsiteX577" fmla="*/ 1634605 w 2830105"/>
                <a:gd name="connsiteY577" fmla="*/ 1825834 h 1825833"/>
                <a:gd name="connsiteX578" fmla="*/ 1637431 w 2830105"/>
                <a:gd name="connsiteY578" fmla="*/ 1825834 h 1825833"/>
                <a:gd name="connsiteX579" fmla="*/ 1640272 w 2830105"/>
                <a:gd name="connsiteY579" fmla="*/ 1825834 h 1825833"/>
                <a:gd name="connsiteX580" fmla="*/ 1643099 w 2830105"/>
                <a:gd name="connsiteY580" fmla="*/ 1825834 h 1825833"/>
                <a:gd name="connsiteX581" fmla="*/ 1645940 w 2830105"/>
                <a:gd name="connsiteY581" fmla="*/ 1825834 h 1825833"/>
                <a:gd name="connsiteX582" fmla="*/ 1648766 w 2830105"/>
                <a:gd name="connsiteY582" fmla="*/ 1825834 h 1825833"/>
                <a:gd name="connsiteX583" fmla="*/ 1651607 w 2830105"/>
                <a:gd name="connsiteY583" fmla="*/ 1825834 h 1825833"/>
                <a:gd name="connsiteX584" fmla="*/ 1654433 w 2830105"/>
                <a:gd name="connsiteY584" fmla="*/ 1825834 h 1825833"/>
                <a:gd name="connsiteX585" fmla="*/ 1657274 w 2830105"/>
                <a:gd name="connsiteY585" fmla="*/ 1825834 h 1825833"/>
                <a:gd name="connsiteX586" fmla="*/ 1660101 w 2830105"/>
                <a:gd name="connsiteY586" fmla="*/ 1825834 h 1825833"/>
                <a:gd name="connsiteX587" fmla="*/ 1662942 w 2830105"/>
                <a:gd name="connsiteY587" fmla="*/ 1825834 h 1825833"/>
                <a:gd name="connsiteX588" fmla="*/ 1665768 w 2830105"/>
                <a:gd name="connsiteY588" fmla="*/ 1825834 h 1825833"/>
                <a:gd name="connsiteX589" fmla="*/ 1668595 w 2830105"/>
                <a:gd name="connsiteY589" fmla="*/ 1825834 h 1825833"/>
                <a:gd name="connsiteX590" fmla="*/ 1671436 w 2830105"/>
                <a:gd name="connsiteY590" fmla="*/ 1825834 h 1825833"/>
                <a:gd name="connsiteX591" fmla="*/ 1674262 w 2830105"/>
                <a:gd name="connsiteY591" fmla="*/ 1825834 h 1825833"/>
                <a:gd name="connsiteX592" fmla="*/ 1677103 w 2830105"/>
                <a:gd name="connsiteY592" fmla="*/ 1825834 h 1825833"/>
                <a:gd name="connsiteX593" fmla="*/ 1679929 w 2830105"/>
                <a:gd name="connsiteY593" fmla="*/ 1825834 h 1825833"/>
                <a:gd name="connsiteX594" fmla="*/ 1682770 w 2830105"/>
                <a:gd name="connsiteY594" fmla="*/ 1825834 h 1825833"/>
                <a:gd name="connsiteX595" fmla="*/ 1685597 w 2830105"/>
                <a:gd name="connsiteY595" fmla="*/ 1825834 h 1825833"/>
                <a:gd name="connsiteX596" fmla="*/ 1688438 w 2830105"/>
                <a:gd name="connsiteY596" fmla="*/ 1825834 h 1825833"/>
                <a:gd name="connsiteX597" fmla="*/ 1691264 w 2830105"/>
                <a:gd name="connsiteY597" fmla="*/ 1825834 h 1825833"/>
                <a:gd name="connsiteX598" fmla="*/ 1694091 w 2830105"/>
                <a:gd name="connsiteY598" fmla="*/ 1825834 h 1825833"/>
                <a:gd name="connsiteX599" fmla="*/ 1696932 w 2830105"/>
                <a:gd name="connsiteY599" fmla="*/ 1825834 h 1825833"/>
                <a:gd name="connsiteX600" fmla="*/ 1699758 w 2830105"/>
                <a:gd name="connsiteY600" fmla="*/ 1825834 h 1825833"/>
                <a:gd name="connsiteX601" fmla="*/ 1702599 w 2830105"/>
                <a:gd name="connsiteY601" fmla="*/ 1825834 h 1825833"/>
                <a:gd name="connsiteX602" fmla="*/ 1705425 w 2830105"/>
                <a:gd name="connsiteY602" fmla="*/ 1825834 h 1825833"/>
                <a:gd name="connsiteX603" fmla="*/ 1708266 w 2830105"/>
                <a:gd name="connsiteY603" fmla="*/ 1825834 h 1825833"/>
                <a:gd name="connsiteX604" fmla="*/ 1711093 w 2830105"/>
                <a:gd name="connsiteY604" fmla="*/ 1825834 h 1825833"/>
                <a:gd name="connsiteX605" fmla="*/ 1713934 w 2830105"/>
                <a:gd name="connsiteY605" fmla="*/ 1825834 h 1825833"/>
                <a:gd name="connsiteX606" fmla="*/ 1716760 w 2830105"/>
                <a:gd name="connsiteY606" fmla="*/ 1825834 h 1825833"/>
                <a:gd name="connsiteX607" fmla="*/ 1719587 w 2830105"/>
                <a:gd name="connsiteY607" fmla="*/ 1825834 h 1825833"/>
                <a:gd name="connsiteX608" fmla="*/ 1722428 w 2830105"/>
                <a:gd name="connsiteY608" fmla="*/ 1825834 h 1825833"/>
                <a:gd name="connsiteX609" fmla="*/ 1725254 w 2830105"/>
                <a:gd name="connsiteY609" fmla="*/ 1825834 h 1825833"/>
                <a:gd name="connsiteX610" fmla="*/ 1728095 w 2830105"/>
                <a:gd name="connsiteY610" fmla="*/ 1825834 h 1825833"/>
                <a:gd name="connsiteX611" fmla="*/ 1730921 w 2830105"/>
                <a:gd name="connsiteY611" fmla="*/ 1825834 h 1825833"/>
                <a:gd name="connsiteX612" fmla="*/ 1733762 w 2830105"/>
                <a:gd name="connsiteY612" fmla="*/ 1825834 h 1825833"/>
                <a:gd name="connsiteX613" fmla="*/ 1736589 w 2830105"/>
                <a:gd name="connsiteY613" fmla="*/ 1825834 h 1825833"/>
                <a:gd name="connsiteX614" fmla="*/ 1739430 w 2830105"/>
                <a:gd name="connsiteY614" fmla="*/ 1825834 h 1825833"/>
                <a:gd name="connsiteX615" fmla="*/ 1742256 w 2830105"/>
                <a:gd name="connsiteY615" fmla="*/ 1825834 h 1825833"/>
                <a:gd name="connsiteX616" fmla="*/ 1745097 w 2830105"/>
                <a:gd name="connsiteY616" fmla="*/ 1825834 h 1825833"/>
                <a:gd name="connsiteX617" fmla="*/ 1747924 w 2830105"/>
                <a:gd name="connsiteY617" fmla="*/ 1825834 h 1825833"/>
                <a:gd name="connsiteX618" fmla="*/ 1750750 w 2830105"/>
                <a:gd name="connsiteY618" fmla="*/ 1825834 h 1825833"/>
                <a:gd name="connsiteX619" fmla="*/ 1753591 w 2830105"/>
                <a:gd name="connsiteY619" fmla="*/ 1825834 h 1825833"/>
                <a:gd name="connsiteX620" fmla="*/ 1756417 w 2830105"/>
                <a:gd name="connsiteY620" fmla="*/ 1825834 h 1825833"/>
                <a:gd name="connsiteX621" fmla="*/ 1759258 w 2830105"/>
                <a:gd name="connsiteY621" fmla="*/ 1825834 h 1825833"/>
                <a:gd name="connsiteX622" fmla="*/ 1762085 w 2830105"/>
                <a:gd name="connsiteY622" fmla="*/ 1825834 h 1825833"/>
                <a:gd name="connsiteX623" fmla="*/ 1764926 w 2830105"/>
                <a:gd name="connsiteY623" fmla="*/ 1825834 h 1825833"/>
                <a:gd name="connsiteX624" fmla="*/ 1767752 w 2830105"/>
                <a:gd name="connsiteY624" fmla="*/ 1825834 h 1825833"/>
                <a:gd name="connsiteX625" fmla="*/ 1770593 w 2830105"/>
                <a:gd name="connsiteY625" fmla="*/ 1825834 h 1825833"/>
                <a:gd name="connsiteX626" fmla="*/ 1773420 w 2830105"/>
                <a:gd name="connsiteY626" fmla="*/ 1825834 h 1825833"/>
                <a:gd name="connsiteX627" fmla="*/ 1776246 w 2830105"/>
                <a:gd name="connsiteY627" fmla="*/ 1825834 h 1825833"/>
                <a:gd name="connsiteX628" fmla="*/ 1779087 w 2830105"/>
                <a:gd name="connsiteY628" fmla="*/ 1825834 h 1825833"/>
                <a:gd name="connsiteX629" fmla="*/ 1781914 w 2830105"/>
                <a:gd name="connsiteY629" fmla="*/ 1825834 h 1825833"/>
                <a:gd name="connsiteX630" fmla="*/ 1784754 w 2830105"/>
                <a:gd name="connsiteY630" fmla="*/ 1825834 h 1825833"/>
                <a:gd name="connsiteX631" fmla="*/ 1787581 w 2830105"/>
                <a:gd name="connsiteY631" fmla="*/ 1825834 h 1825833"/>
                <a:gd name="connsiteX632" fmla="*/ 1790422 w 2830105"/>
                <a:gd name="connsiteY632" fmla="*/ 1825834 h 1825833"/>
                <a:gd name="connsiteX633" fmla="*/ 1793248 w 2830105"/>
                <a:gd name="connsiteY633" fmla="*/ 1825834 h 1825833"/>
                <a:gd name="connsiteX634" fmla="*/ 1796089 w 2830105"/>
                <a:gd name="connsiteY634" fmla="*/ 1825834 h 1825833"/>
                <a:gd name="connsiteX635" fmla="*/ 1798916 w 2830105"/>
                <a:gd name="connsiteY635" fmla="*/ 1825834 h 1825833"/>
                <a:gd name="connsiteX636" fmla="*/ 1801742 w 2830105"/>
                <a:gd name="connsiteY636" fmla="*/ 1825834 h 1825833"/>
                <a:gd name="connsiteX637" fmla="*/ 1804583 w 2830105"/>
                <a:gd name="connsiteY637" fmla="*/ 1825834 h 1825833"/>
                <a:gd name="connsiteX638" fmla="*/ 1807410 w 2830105"/>
                <a:gd name="connsiteY638" fmla="*/ 1825834 h 1825833"/>
                <a:gd name="connsiteX639" fmla="*/ 1810250 w 2830105"/>
                <a:gd name="connsiteY639" fmla="*/ 1825834 h 1825833"/>
                <a:gd name="connsiteX640" fmla="*/ 1813077 w 2830105"/>
                <a:gd name="connsiteY640" fmla="*/ 1825834 h 1825833"/>
                <a:gd name="connsiteX641" fmla="*/ 1815918 w 2830105"/>
                <a:gd name="connsiteY641" fmla="*/ 1825834 h 1825833"/>
                <a:gd name="connsiteX642" fmla="*/ 1818744 w 2830105"/>
                <a:gd name="connsiteY642" fmla="*/ 1825834 h 1825833"/>
                <a:gd name="connsiteX643" fmla="*/ 1821585 w 2830105"/>
                <a:gd name="connsiteY643" fmla="*/ 1825834 h 1825833"/>
                <a:gd name="connsiteX644" fmla="*/ 1824412 w 2830105"/>
                <a:gd name="connsiteY644" fmla="*/ 1825834 h 1825833"/>
                <a:gd name="connsiteX645" fmla="*/ 1827238 w 2830105"/>
                <a:gd name="connsiteY645" fmla="*/ 1825834 h 1825833"/>
                <a:gd name="connsiteX646" fmla="*/ 1830079 w 2830105"/>
                <a:gd name="connsiteY646" fmla="*/ 1825834 h 1825833"/>
                <a:gd name="connsiteX647" fmla="*/ 1832906 w 2830105"/>
                <a:gd name="connsiteY647" fmla="*/ 1825834 h 1825833"/>
                <a:gd name="connsiteX648" fmla="*/ 1835746 w 2830105"/>
                <a:gd name="connsiteY648" fmla="*/ 1825834 h 1825833"/>
                <a:gd name="connsiteX649" fmla="*/ 1838573 w 2830105"/>
                <a:gd name="connsiteY649" fmla="*/ 1825834 h 1825833"/>
                <a:gd name="connsiteX650" fmla="*/ 1841414 w 2830105"/>
                <a:gd name="connsiteY650" fmla="*/ 1825834 h 1825833"/>
                <a:gd name="connsiteX651" fmla="*/ 1844240 w 2830105"/>
                <a:gd name="connsiteY651" fmla="*/ 1825834 h 1825833"/>
                <a:gd name="connsiteX652" fmla="*/ 1847081 w 2830105"/>
                <a:gd name="connsiteY652" fmla="*/ 1825834 h 1825833"/>
                <a:gd name="connsiteX653" fmla="*/ 1849908 w 2830105"/>
                <a:gd name="connsiteY653" fmla="*/ 1825834 h 1825833"/>
                <a:gd name="connsiteX654" fmla="*/ 1852749 w 2830105"/>
                <a:gd name="connsiteY654" fmla="*/ 1825834 h 1825833"/>
                <a:gd name="connsiteX655" fmla="*/ 1855575 w 2830105"/>
                <a:gd name="connsiteY655" fmla="*/ 1825834 h 1825833"/>
                <a:gd name="connsiteX656" fmla="*/ 1858402 w 2830105"/>
                <a:gd name="connsiteY656" fmla="*/ 1825834 h 1825833"/>
                <a:gd name="connsiteX657" fmla="*/ 1861242 w 2830105"/>
                <a:gd name="connsiteY657" fmla="*/ 1825834 h 1825833"/>
                <a:gd name="connsiteX658" fmla="*/ 1864069 w 2830105"/>
                <a:gd name="connsiteY658" fmla="*/ 1825834 h 1825833"/>
                <a:gd name="connsiteX659" fmla="*/ 1866910 w 2830105"/>
                <a:gd name="connsiteY659" fmla="*/ 1825834 h 1825833"/>
                <a:gd name="connsiteX660" fmla="*/ 1869736 w 2830105"/>
                <a:gd name="connsiteY660" fmla="*/ 1825834 h 1825833"/>
                <a:gd name="connsiteX661" fmla="*/ 1872577 w 2830105"/>
                <a:gd name="connsiteY661" fmla="*/ 1825834 h 1825833"/>
                <a:gd name="connsiteX662" fmla="*/ 1875404 w 2830105"/>
                <a:gd name="connsiteY662" fmla="*/ 1825834 h 1825833"/>
                <a:gd name="connsiteX663" fmla="*/ 1878245 w 2830105"/>
                <a:gd name="connsiteY663" fmla="*/ 1825834 h 1825833"/>
                <a:gd name="connsiteX664" fmla="*/ 1881071 w 2830105"/>
                <a:gd name="connsiteY664" fmla="*/ 1825834 h 1825833"/>
                <a:gd name="connsiteX665" fmla="*/ 1883898 w 2830105"/>
                <a:gd name="connsiteY665" fmla="*/ 1825834 h 1825833"/>
                <a:gd name="connsiteX666" fmla="*/ 1886738 w 2830105"/>
                <a:gd name="connsiteY666" fmla="*/ 1825834 h 1825833"/>
                <a:gd name="connsiteX667" fmla="*/ 1889565 w 2830105"/>
                <a:gd name="connsiteY667" fmla="*/ 1825834 h 1825833"/>
                <a:gd name="connsiteX668" fmla="*/ 1892406 w 2830105"/>
                <a:gd name="connsiteY668" fmla="*/ 1825834 h 1825833"/>
                <a:gd name="connsiteX669" fmla="*/ 1895232 w 2830105"/>
                <a:gd name="connsiteY669" fmla="*/ 1825834 h 1825833"/>
                <a:gd name="connsiteX670" fmla="*/ 1898073 w 2830105"/>
                <a:gd name="connsiteY670" fmla="*/ 1825834 h 1825833"/>
                <a:gd name="connsiteX671" fmla="*/ 1900900 w 2830105"/>
                <a:gd name="connsiteY671" fmla="*/ 1825834 h 1825833"/>
                <a:gd name="connsiteX672" fmla="*/ 1903741 w 2830105"/>
                <a:gd name="connsiteY672" fmla="*/ 1825834 h 1825833"/>
                <a:gd name="connsiteX673" fmla="*/ 1906567 w 2830105"/>
                <a:gd name="connsiteY673" fmla="*/ 1825834 h 1825833"/>
                <a:gd name="connsiteX674" fmla="*/ 1909394 w 2830105"/>
                <a:gd name="connsiteY674" fmla="*/ 1825834 h 1825833"/>
                <a:gd name="connsiteX675" fmla="*/ 1912234 w 2830105"/>
                <a:gd name="connsiteY675" fmla="*/ 1825834 h 1825833"/>
                <a:gd name="connsiteX676" fmla="*/ 1915061 w 2830105"/>
                <a:gd name="connsiteY676" fmla="*/ 1825834 h 1825833"/>
                <a:gd name="connsiteX677" fmla="*/ 1917902 w 2830105"/>
                <a:gd name="connsiteY677" fmla="*/ 1825834 h 1825833"/>
                <a:gd name="connsiteX678" fmla="*/ 1920728 w 2830105"/>
                <a:gd name="connsiteY678" fmla="*/ 1825834 h 1825833"/>
                <a:gd name="connsiteX679" fmla="*/ 1923569 w 2830105"/>
                <a:gd name="connsiteY679" fmla="*/ 1825834 h 1825833"/>
                <a:gd name="connsiteX680" fmla="*/ 1926396 w 2830105"/>
                <a:gd name="connsiteY680" fmla="*/ 1825834 h 1825833"/>
                <a:gd name="connsiteX681" fmla="*/ 1929237 w 2830105"/>
                <a:gd name="connsiteY681" fmla="*/ 1825834 h 1825833"/>
                <a:gd name="connsiteX682" fmla="*/ 1932063 w 2830105"/>
                <a:gd name="connsiteY682" fmla="*/ 1825834 h 1825833"/>
                <a:gd name="connsiteX683" fmla="*/ 1934904 w 2830105"/>
                <a:gd name="connsiteY683" fmla="*/ 1825834 h 1825833"/>
                <a:gd name="connsiteX684" fmla="*/ 1937730 w 2830105"/>
                <a:gd name="connsiteY684" fmla="*/ 1825834 h 1825833"/>
                <a:gd name="connsiteX685" fmla="*/ 1940557 w 2830105"/>
                <a:gd name="connsiteY685" fmla="*/ 1825834 h 1825833"/>
                <a:gd name="connsiteX686" fmla="*/ 1943398 w 2830105"/>
                <a:gd name="connsiteY686" fmla="*/ 1825834 h 1825833"/>
                <a:gd name="connsiteX687" fmla="*/ 1946224 w 2830105"/>
                <a:gd name="connsiteY687" fmla="*/ 1825834 h 1825833"/>
                <a:gd name="connsiteX688" fmla="*/ 1949065 w 2830105"/>
                <a:gd name="connsiteY688" fmla="*/ 1825834 h 1825833"/>
                <a:gd name="connsiteX689" fmla="*/ 1951892 w 2830105"/>
                <a:gd name="connsiteY689" fmla="*/ 1825834 h 1825833"/>
                <a:gd name="connsiteX690" fmla="*/ 1954733 w 2830105"/>
                <a:gd name="connsiteY690" fmla="*/ 1825834 h 1825833"/>
                <a:gd name="connsiteX691" fmla="*/ 1957559 w 2830105"/>
                <a:gd name="connsiteY691" fmla="*/ 1825834 h 1825833"/>
                <a:gd name="connsiteX692" fmla="*/ 1960400 w 2830105"/>
                <a:gd name="connsiteY692" fmla="*/ 1825834 h 1825833"/>
                <a:gd name="connsiteX693" fmla="*/ 1963227 w 2830105"/>
                <a:gd name="connsiteY693" fmla="*/ 1825834 h 1825833"/>
                <a:gd name="connsiteX694" fmla="*/ 1966053 w 2830105"/>
                <a:gd name="connsiteY694" fmla="*/ 1825834 h 1825833"/>
                <a:gd name="connsiteX695" fmla="*/ 1968894 w 2830105"/>
                <a:gd name="connsiteY695" fmla="*/ 1825834 h 1825833"/>
                <a:gd name="connsiteX696" fmla="*/ 1971720 w 2830105"/>
                <a:gd name="connsiteY696" fmla="*/ 1825834 h 1825833"/>
                <a:gd name="connsiteX697" fmla="*/ 1974561 w 2830105"/>
                <a:gd name="connsiteY697" fmla="*/ 1825834 h 1825833"/>
                <a:gd name="connsiteX698" fmla="*/ 1977388 w 2830105"/>
                <a:gd name="connsiteY698" fmla="*/ 1825834 h 1825833"/>
                <a:gd name="connsiteX699" fmla="*/ 1980229 w 2830105"/>
                <a:gd name="connsiteY699" fmla="*/ 1825834 h 1825833"/>
                <a:gd name="connsiteX700" fmla="*/ 1983055 w 2830105"/>
                <a:gd name="connsiteY700" fmla="*/ 1825834 h 1825833"/>
                <a:gd name="connsiteX701" fmla="*/ 1985896 w 2830105"/>
                <a:gd name="connsiteY701" fmla="*/ 1825834 h 1825833"/>
                <a:gd name="connsiteX702" fmla="*/ 1988723 w 2830105"/>
                <a:gd name="connsiteY702" fmla="*/ 1825834 h 1825833"/>
                <a:gd name="connsiteX703" fmla="*/ 1991549 w 2830105"/>
                <a:gd name="connsiteY703" fmla="*/ 1825834 h 1825833"/>
                <a:gd name="connsiteX704" fmla="*/ 1994390 w 2830105"/>
                <a:gd name="connsiteY704" fmla="*/ 1825834 h 1825833"/>
                <a:gd name="connsiteX705" fmla="*/ 1997216 w 2830105"/>
                <a:gd name="connsiteY705" fmla="*/ 1825834 h 1825833"/>
                <a:gd name="connsiteX706" fmla="*/ 2000057 w 2830105"/>
                <a:gd name="connsiteY706" fmla="*/ 1825834 h 1825833"/>
                <a:gd name="connsiteX707" fmla="*/ 2002884 w 2830105"/>
                <a:gd name="connsiteY707" fmla="*/ 1825834 h 1825833"/>
                <a:gd name="connsiteX708" fmla="*/ 2005725 w 2830105"/>
                <a:gd name="connsiteY708" fmla="*/ 1825834 h 1825833"/>
                <a:gd name="connsiteX709" fmla="*/ 2008551 w 2830105"/>
                <a:gd name="connsiteY709" fmla="*/ 1825834 h 1825833"/>
                <a:gd name="connsiteX710" fmla="*/ 2011392 w 2830105"/>
                <a:gd name="connsiteY710" fmla="*/ 1825834 h 1825833"/>
                <a:gd name="connsiteX711" fmla="*/ 2014219 w 2830105"/>
                <a:gd name="connsiteY711" fmla="*/ 1825834 h 1825833"/>
                <a:gd name="connsiteX712" fmla="*/ 2017045 w 2830105"/>
                <a:gd name="connsiteY712" fmla="*/ 1825834 h 1825833"/>
                <a:gd name="connsiteX713" fmla="*/ 2019886 w 2830105"/>
                <a:gd name="connsiteY713" fmla="*/ 1825834 h 1825833"/>
                <a:gd name="connsiteX714" fmla="*/ 2022712 w 2830105"/>
                <a:gd name="connsiteY714" fmla="*/ 1825834 h 1825833"/>
                <a:gd name="connsiteX715" fmla="*/ 2025553 w 2830105"/>
                <a:gd name="connsiteY715" fmla="*/ 1825834 h 1825833"/>
                <a:gd name="connsiteX716" fmla="*/ 2028380 w 2830105"/>
                <a:gd name="connsiteY716" fmla="*/ 1825834 h 1825833"/>
                <a:gd name="connsiteX717" fmla="*/ 2031221 w 2830105"/>
                <a:gd name="connsiteY717" fmla="*/ 1825834 h 1825833"/>
                <a:gd name="connsiteX718" fmla="*/ 2034047 w 2830105"/>
                <a:gd name="connsiteY718" fmla="*/ 1825834 h 1825833"/>
                <a:gd name="connsiteX719" fmla="*/ 2036888 w 2830105"/>
                <a:gd name="connsiteY719" fmla="*/ 1825834 h 1825833"/>
                <a:gd name="connsiteX720" fmla="*/ 2039715 w 2830105"/>
                <a:gd name="connsiteY720" fmla="*/ 1825834 h 1825833"/>
                <a:gd name="connsiteX721" fmla="*/ 2042556 w 2830105"/>
                <a:gd name="connsiteY721" fmla="*/ 1825834 h 1825833"/>
                <a:gd name="connsiteX722" fmla="*/ 2045382 w 2830105"/>
                <a:gd name="connsiteY722" fmla="*/ 1825834 h 1825833"/>
                <a:gd name="connsiteX723" fmla="*/ 2048208 w 2830105"/>
                <a:gd name="connsiteY723" fmla="*/ 1825834 h 1825833"/>
                <a:gd name="connsiteX724" fmla="*/ 2051049 w 2830105"/>
                <a:gd name="connsiteY724" fmla="*/ 1825834 h 1825833"/>
                <a:gd name="connsiteX725" fmla="*/ 2053876 w 2830105"/>
                <a:gd name="connsiteY725" fmla="*/ 1825834 h 1825833"/>
                <a:gd name="connsiteX726" fmla="*/ 2056717 w 2830105"/>
                <a:gd name="connsiteY726" fmla="*/ 1825834 h 1825833"/>
                <a:gd name="connsiteX727" fmla="*/ 2059543 w 2830105"/>
                <a:gd name="connsiteY727" fmla="*/ 1825834 h 1825833"/>
                <a:gd name="connsiteX728" fmla="*/ 2062384 w 2830105"/>
                <a:gd name="connsiteY728" fmla="*/ 1825834 h 1825833"/>
                <a:gd name="connsiteX729" fmla="*/ 2065211 w 2830105"/>
                <a:gd name="connsiteY729" fmla="*/ 1825834 h 1825833"/>
                <a:gd name="connsiteX730" fmla="*/ 2068052 w 2830105"/>
                <a:gd name="connsiteY730" fmla="*/ 1825834 h 1825833"/>
                <a:gd name="connsiteX731" fmla="*/ 2070878 w 2830105"/>
                <a:gd name="connsiteY731" fmla="*/ 1825834 h 1825833"/>
                <a:gd name="connsiteX732" fmla="*/ 2073704 w 2830105"/>
                <a:gd name="connsiteY732" fmla="*/ 1825834 h 1825833"/>
                <a:gd name="connsiteX733" fmla="*/ 2076545 w 2830105"/>
                <a:gd name="connsiteY733" fmla="*/ 1825834 h 1825833"/>
                <a:gd name="connsiteX734" fmla="*/ 2079372 w 2830105"/>
                <a:gd name="connsiteY734" fmla="*/ 1825834 h 1825833"/>
                <a:gd name="connsiteX735" fmla="*/ 2082213 w 2830105"/>
                <a:gd name="connsiteY735" fmla="*/ 1825834 h 1825833"/>
                <a:gd name="connsiteX736" fmla="*/ 2085039 w 2830105"/>
                <a:gd name="connsiteY736" fmla="*/ 1825834 h 1825833"/>
                <a:gd name="connsiteX737" fmla="*/ 2087880 w 2830105"/>
                <a:gd name="connsiteY737" fmla="*/ 1825834 h 1825833"/>
                <a:gd name="connsiteX738" fmla="*/ 2090707 w 2830105"/>
                <a:gd name="connsiteY738" fmla="*/ 1825834 h 1825833"/>
                <a:gd name="connsiteX739" fmla="*/ 2093548 w 2830105"/>
                <a:gd name="connsiteY739" fmla="*/ 1825834 h 1825833"/>
                <a:gd name="connsiteX740" fmla="*/ 2096374 w 2830105"/>
                <a:gd name="connsiteY740" fmla="*/ 1825834 h 1825833"/>
                <a:gd name="connsiteX741" fmla="*/ 2099201 w 2830105"/>
                <a:gd name="connsiteY741" fmla="*/ 1825834 h 1825833"/>
                <a:gd name="connsiteX742" fmla="*/ 2102041 w 2830105"/>
                <a:gd name="connsiteY742" fmla="*/ 1825834 h 1825833"/>
                <a:gd name="connsiteX743" fmla="*/ 2104868 w 2830105"/>
                <a:gd name="connsiteY743" fmla="*/ 1825834 h 1825833"/>
                <a:gd name="connsiteX744" fmla="*/ 2107709 w 2830105"/>
                <a:gd name="connsiteY744" fmla="*/ 1825834 h 1825833"/>
                <a:gd name="connsiteX745" fmla="*/ 2110535 w 2830105"/>
                <a:gd name="connsiteY745" fmla="*/ 1825834 h 1825833"/>
                <a:gd name="connsiteX746" fmla="*/ 2113376 w 2830105"/>
                <a:gd name="connsiteY746" fmla="*/ 1825834 h 1825833"/>
                <a:gd name="connsiteX747" fmla="*/ 2116203 w 2830105"/>
                <a:gd name="connsiteY747" fmla="*/ 1825834 h 1825833"/>
                <a:gd name="connsiteX748" fmla="*/ 2119044 w 2830105"/>
                <a:gd name="connsiteY748" fmla="*/ 1825834 h 1825833"/>
                <a:gd name="connsiteX749" fmla="*/ 2121870 w 2830105"/>
                <a:gd name="connsiteY749" fmla="*/ 1825834 h 1825833"/>
                <a:gd name="connsiteX750" fmla="*/ 2124711 w 2830105"/>
                <a:gd name="connsiteY750" fmla="*/ 1825834 h 1825833"/>
                <a:gd name="connsiteX751" fmla="*/ 2127537 w 2830105"/>
                <a:gd name="connsiteY751" fmla="*/ 1825834 h 1825833"/>
                <a:gd name="connsiteX752" fmla="*/ 2130364 w 2830105"/>
                <a:gd name="connsiteY752" fmla="*/ 1825834 h 1825833"/>
                <a:gd name="connsiteX753" fmla="*/ 2133205 w 2830105"/>
                <a:gd name="connsiteY753" fmla="*/ 1825834 h 1825833"/>
                <a:gd name="connsiteX754" fmla="*/ 2136031 w 2830105"/>
                <a:gd name="connsiteY754" fmla="*/ 1825834 h 1825833"/>
                <a:gd name="connsiteX755" fmla="*/ 2138872 w 2830105"/>
                <a:gd name="connsiteY755" fmla="*/ 1825834 h 1825833"/>
                <a:gd name="connsiteX756" fmla="*/ 2141699 w 2830105"/>
                <a:gd name="connsiteY756" fmla="*/ 1825834 h 1825833"/>
                <a:gd name="connsiteX757" fmla="*/ 2144540 w 2830105"/>
                <a:gd name="connsiteY757" fmla="*/ 1825834 h 1825833"/>
                <a:gd name="connsiteX758" fmla="*/ 2147366 w 2830105"/>
                <a:gd name="connsiteY758" fmla="*/ 1825834 h 1825833"/>
                <a:gd name="connsiteX759" fmla="*/ 2150207 w 2830105"/>
                <a:gd name="connsiteY759" fmla="*/ 1825834 h 1825833"/>
                <a:gd name="connsiteX760" fmla="*/ 2153033 w 2830105"/>
                <a:gd name="connsiteY760" fmla="*/ 1825834 h 1825833"/>
                <a:gd name="connsiteX761" fmla="*/ 2155860 w 2830105"/>
                <a:gd name="connsiteY761" fmla="*/ 1825834 h 1825833"/>
                <a:gd name="connsiteX762" fmla="*/ 2158701 w 2830105"/>
                <a:gd name="connsiteY762" fmla="*/ 1825834 h 1825833"/>
                <a:gd name="connsiteX763" fmla="*/ 2161527 w 2830105"/>
                <a:gd name="connsiteY763" fmla="*/ 1825834 h 1825833"/>
                <a:gd name="connsiteX764" fmla="*/ 2164368 w 2830105"/>
                <a:gd name="connsiteY764" fmla="*/ 1825834 h 1825833"/>
                <a:gd name="connsiteX765" fmla="*/ 2167195 w 2830105"/>
                <a:gd name="connsiteY765" fmla="*/ 1825834 h 1825833"/>
                <a:gd name="connsiteX766" fmla="*/ 2170036 w 2830105"/>
                <a:gd name="connsiteY766" fmla="*/ 1825834 h 1825833"/>
                <a:gd name="connsiteX767" fmla="*/ 2172862 w 2830105"/>
                <a:gd name="connsiteY767" fmla="*/ 1825834 h 1825833"/>
                <a:gd name="connsiteX768" fmla="*/ 2175703 w 2830105"/>
                <a:gd name="connsiteY768" fmla="*/ 1825834 h 1825833"/>
                <a:gd name="connsiteX769" fmla="*/ 2178530 w 2830105"/>
                <a:gd name="connsiteY769" fmla="*/ 1825834 h 1825833"/>
                <a:gd name="connsiteX770" fmla="*/ 2181356 w 2830105"/>
                <a:gd name="connsiteY770" fmla="*/ 1825834 h 1825833"/>
                <a:gd name="connsiteX771" fmla="*/ 2184197 w 2830105"/>
                <a:gd name="connsiteY771" fmla="*/ 1825834 h 1825833"/>
                <a:gd name="connsiteX772" fmla="*/ 2187023 w 2830105"/>
                <a:gd name="connsiteY772" fmla="*/ 1825834 h 1825833"/>
                <a:gd name="connsiteX773" fmla="*/ 2189864 w 2830105"/>
                <a:gd name="connsiteY773" fmla="*/ 1825834 h 1825833"/>
                <a:gd name="connsiteX774" fmla="*/ 2192691 w 2830105"/>
                <a:gd name="connsiteY774" fmla="*/ 1825834 h 1825833"/>
                <a:gd name="connsiteX775" fmla="*/ 2195532 w 2830105"/>
                <a:gd name="connsiteY775" fmla="*/ 1825834 h 1825833"/>
                <a:gd name="connsiteX776" fmla="*/ 2198358 w 2830105"/>
                <a:gd name="connsiteY776" fmla="*/ 1825834 h 1825833"/>
                <a:gd name="connsiteX777" fmla="*/ 2201199 w 2830105"/>
                <a:gd name="connsiteY777" fmla="*/ 1825834 h 1825833"/>
                <a:gd name="connsiteX778" fmla="*/ 2204026 w 2830105"/>
                <a:gd name="connsiteY778" fmla="*/ 1825834 h 1825833"/>
                <a:gd name="connsiteX779" fmla="*/ 2206852 w 2830105"/>
                <a:gd name="connsiteY779" fmla="*/ 1825834 h 1825833"/>
                <a:gd name="connsiteX780" fmla="*/ 2209693 w 2830105"/>
                <a:gd name="connsiteY780" fmla="*/ 1825834 h 1825833"/>
                <a:gd name="connsiteX781" fmla="*/ 2212519 w 2830105"/>
                <a:gd name="connsiteY781" fmla="*/ 1825834 h 1825833"/>
                <a:gd name="connsiteX782" fmla="*/ 2215360 w 2830105"/>
                <a:gd name="connsiteY782" fmla="*/ 1825834 h 1825833"/>
                <a:gd name="connsiteX783" fmla="*/ 2218187 w 2830105"/>
                <a:gd name="connsiteY783" fmla="*/ 1825834 h 1825833"/>
                <a:gd name="connsiteX784" fmla="*/ 2221028 w 2830105"/>
                <a:gd name="connsiteY784" fmla="*/ 1825834 h 1825833"/>
                <a:gd name="connsiteX785" fmla="*/ 2223854 w 2830105"/>
                <a:gd name="connsiteY785" fmla="*/ 1825834 h 1825833"/>
                <a:gd name="connsiteX786" fmla="*/ 2226695 w 2830105"/>
                <a:gd name="connsiteY786" fmla="*/ 1825834 h 1825833"/>
                <a:gd name="connsiteX787" fmla="*/ 2229522 w 2830105"/>
                <a:gd name="connsiteY787" fmla="*/ 1825834 h 1825833"/>
                <a:gd name="connsiteX788" fmla="*/ 2232362 w 2830105"/>
                <a:gd name="connsiteY788" fmla="*/ 1825834 h 1825833"/>
                <a:gd name="connsiteX789" fmla="*/ 2235189 w 2830105"/>
                <a:gd name="connsiteY789" fmla="*/ 1825834 h 1825833"/>
                <a:gd name="connsiteX790" fmla="*/ 2238015 w 2830105"/>
                <a:gd name="connsiteY790" fmla="*/ 1825834 h 1825833"/>
                <a:gd name="connsiteX791" fmla="*/ 2240856 w 2830105"/>
                <a:gd name="connsiteY791" fmla="*/ 1825834 h 1825833"/>
                <a:gd name="connsiteX792" fmla="*/ 2243683 w 2830105"/>
                <a:gd name="connsiteY792" fmla="*/ 1825834 h 1825833"/>
                <a:gd name="connsiteX793" fmla="*/ 2246524 w 2830105"/>
                <a:gd name="connsiteY793" fmla="*/ 1825834 h 1825833"/>
                <a:gd name="connsiteX794" fmla="*/ 2249350 w 2830105"/>
                <a:gd name="connsiteY794" fmla="*/ 1825834 h 1825833"/>
                <a:gd name="connsiteX795" fmla="*/ 2252191 w 2830105"/>
                <a:gd name="connsiteY795" fmla="*/ 1825834 h 1825833"/>
                <a:gd name="connsiteX796" fmla="*/ 2255018 w 2830105"/>
                <a:gd name="connsiteY796" fmla="*/ 1825834 h 1825833"/>
                <a:gd name="connsiteX797" fmla="*/ 2257858 w 2830105"/>
                <a:gd name="connsiteY797" fmla="*/ 1825834 h 1825833"/>
                <a:gd name="connsiteX798" fmla="*/ 2260685 w 2830105"/>
                <a:gd name="connsiteY798" fmla="*/ 1825834 h 1825833"/>
                <a:gd name="connsiteX799" fmla="*/ 2263511 w 2830105"/>
                <a:gd name="connsiteY799" fmla="*/ 1825834 h 1825833"/>
                <a:gd name="connsiteX800" fmla="*/ 2266352 w 2830105"/>
                <a:gd name="connsiteY800" fmla="*/ 1825834 h 1825833"/>
                <a:gd name="connsiteX801" fmla="*/ 2269179 w 2830105"/>
                <a:gd name="connsiteY801" fmla="*/ 1825834 h 1825833"/>
                <a:gd name="connsiteX802" fmla="*/ 2272020 w 2830105"/>
                <a:gd name="connsiteY802" fmla="*/ 1825834 h 1825833"/>
                <a:gd name="connsiteX803" fmla="*/ 2274846 w 2830105"/>
                <a:gd name="connsiteY803" fmla="*/ 1825834 h 1825833"/>
                <a:gd name="connsiteX804" fmla="*/ 2277687 w 2830105"/>
                <a:gd name="connsiteY804" fmla="*/ 1825834 h 1825833"/>
                <a:gd name="connsiteX805" fmla="*/ 2280514 w 2830105"/>
                <a:gd name="connsiteY805" fmla="*/ 1825834 h 1825833"/>
                <a:gd name="connsiteX806" fmla="*/ 2283354 w 2830105"/>
                <a:gd name="connsiteY806" fmla="*/ 1825834 h 1825833"/>
                <a:gd name="connsiteX807" fmla="*/ 2286181 w 2830105"/>
                <a:gd name="connsiteY807" fmla="*/ 1825834 h 1825833"/>
                <a:gd name="connsiteX808" fmla="*/ 2289007 w 2830105"/>
                <a:gd name="connsiteY808" fmla="*/ 1825834 h 1825833"/>
                <a:gd name="connsiteX809" fmla="*/ 2291848 w 2830105"/>
                <a:gd name="connsiteY809" fmla="*/ 1825834 h 1825833"/>
                <a:gd name="connsiteX810" fmla="*/ 2294675 w 2830105"/>
                <a:gd name="connsiteY810" fmla="*/ 1825834 h 1825833"/>
                <a:gd name="connsiteX811" fmla="*/ 2297516 w 2830105"/>
                <a:gd name="connsiteY811" fmla="*/ 1825834 h 1825833"/>
                <a:gd name="connsiteX812" fmla="*/ 2300342 w 2830105"/>
                <a:gd name="connsiteY812" fmla="*/ 1825834 h 1825833"/>
                <a:gd name="connsiteX813" fmla="*/ 2303183 w 2830105"/>
                <a:gd name="connsiteY813" fmla="*/ 1825834 h 1825833"/>
                <a:gd name="connsiteX814" fmla="*/ 2306010 w 2830105"/>
                <a:gd name="connsiteY814" fmla="*/ 1825834 h 1825833"/>
                <a:gd name="connsiteX815" fmla="*/ 2308850 w 2830105"/>
                <a:gd name="connsiteY815" fmla="*/ 1825834 h 1825833"/>
                <a:gd name="connsiteX816" fmla="*/ 2311677 w 2830105"/>
                <a:gd name="connsiteY816" fmla="*/ 1825834 h 1825833"/>
                <a:gd name="connsiteX817" fmla="*/ 2314503 w 2830105"/>
                <a:gd name="connsiteY817" fmla="*/ 1825834 h 1825833"/>
                <a:gd name="connsiteX818" fmla="*/ 2317344 w 2830105"/>
                <a:gd name="connsiteY818" fmla="*/ 1825834 h 1825833"/>
                <a:gd name="connsiteX819" fmla="*/ 2320171 w 2830105"/>
                <a:gd name="connsiteY819" fmla="*/ 1825834 h 1825833"/>
                <a:gd name="connsiteX820" fmla="*/ 2323012 w 2830105"/>
                <a:gd name="connsiteY820" fmla="*/ 1825834 h 1825833"/>
                <a:gd name="connsiteX821" fmla="*/ 2325838 w 2830105"/>
                <a:gd name="connsiteY821" fmla="*/ 1825834 h 1825833"/>
                <a:gd name="connsiteX822" fmla="*/ 2328679 w 2830105"/>
                <a:gd name="connsiteY822" fmla="*/ 1825834 h 1825833"/>
                <a:gd name="connsiteX823" fmla="*/ 2331506 w 2830105"/>
                <a:gd name="connsiteY823" fmla="*/ 1825834 h 1825833"/>
                <a:gd name="connsiteX824" fmla="*/ 2334346 w 2830105"/>
                <a:gd name="connsiteY824" fmla="*/ 1825834 h 1825833"/>
                <a:gd name="connsiteX825" fmla="*/ 2337173 w 2830105"/>
                <a:gd name="connsiteY825" fmla="*/ 1825834 h 1825833"/>
                <a:gd name="connsiteX826" fmla="*/ 2340014 w 2830105"/>
                <a:gd name="connsiteY826" fmla="*/ 1825834 h 1825833"/>
                <a:gd name="connsiteX827" fmla="*/ 2342840 w 2830105"/>
                <a:gd name="connsiteY827" fmla="*/ 1825834 h 1825833"/>
                <a:gd name="connsiteX828" fmla="*/ 2345667 w 2830105"/>
                <a:gd name="connsiteY828" fmla="*/ 1825834 h 1825833"/>
                <a:gd name="connsiteX829" fmla="*/ 2348508 w 2830105"/>
                <a:gd name="connsiteY829" fmla="*/ 1825834 h 1825833"/>
                <a:gd name="connsiteX830" fmla="*/ 2351334 w 2830105"/>
                <a:gd name="connsiteY830" fmla="*/ 1825834 h 1825833"/>
                <a:gd name="connsiteX831" fmla="*/ 2354175 w 2830105"/>
                <a:gd name="connsiteY831" fmla="*/ 1825834 h 1825833"/>
                <a:gd name="connsiteX832" fmla="*/ 2357002 w 2830105"/>
                <a:gd name="connsiteY832" fmla="*/ 1825834 h 1825833"/>
                <a:gd name="connsiteX833" fmla="*/ 2359843 w 2830105"/>
                <a:gd name="connsiteY833" fmla="*/ 1825834 h 1825833"/>
                <a:gd name="connsiteX834" fmla="*/ 2362669 w 2830105"/>
                <a:gd name="connsiteY834" fmla="*/ 1825834 h 1825833"/>
                <a:gd name="connsiteX835" fmla="*/ 2365510 w 2830105"/>
                <a:gd name="connsiteY835" fmla="*/ 1825834 h 1825833"/>
                <a:gd name="connsiteX836" fmla="*/ 2368336 w 2830105"/>
                <a:gd name="connsiteY836" fmla="*/ 1825834 h 1825833"/>
                <a:gd name="connsiteX837" fmla="*/ 2371163 w 2830105"/>
                <a:gd name="connsiteY837" fmla="*/ 1825834 h 1825833"/>
                <a:gd name="connsiteX838" fmla="*/ 2374004 w 2830105"/>
                <a:gd name="connsiteY838" fmla="*/ 1825834 h 1825833"/>
                <a:gd name="connsiteX839" fmla="*/ 2376830 w 2830105"/>
                <a:gd name="connsiteY839" fmla="*/ 1825834 h 1825833"/>
                <a:gd name="connsiteX840" fmla="*/ 2379671 w 2830105"/>
                <a:gd name="connsiteY840" fmla="*/ 1825834 h 1825833"/>
                <a:gd name="connsiteX841" fmla="*/ 2382498 w 2830105"/>
                <a:gd name="connsiteY841" fmla="*/ 1825834 h 1825833"/>
                <a:gd name="connsiteX842" fmla="*/ 2385339 w 2830105"/>
                <a:gd name="connsiteY842" fmla="*/ 1825834 h 1825833"/>
                <a:gd name="connsiteX843" fmla="*/ 2388165 w 2830105"/>
                <a:gd name="connsiteY843" fmla="*/ 1825834 h 1825833"/>
                <a:gd name="connsiteX844" fmla="*/ 2391006 w 2830105"/>
                <a:gd name="connsiteY844" fmla="*/ 1825834 h 1825833"/>
                <a:gd name="connsiteX845" fmla="*/ 2393832 w 2830105"/>
                <a:gd name="connsiteY845" fmla="*/ 1825834 h 1825833"/>
                <a:gd name="connsiteX846" fmla="*/ 2396659 w 2830105"/>
                <a:gd name="connsiteY846" fmla="*/ 1825834 h 1825833"/>
                <a:gd name="connsiteX847" fmla="*/ 2399500 w 2830105"/>
                <a:gd name="connsiteY847" fmla="*/ 1825834 h 1825833"/>
                <a:gd name="connsiteX848" fmla="*/ 2402326 w 2830105"/>
                <a:gd name="connsiteY848" fmla="*/ 1825834 h 1825833"/>
                <a:gd name="connsiteX849" fmla="*/ 2405167 w 2830105"/>
                <a:gd name="connsiteY849" fmla="*/ 1825834 h 1825833"/>
                <a:gd name="connsiteX850" fmla="*/ 2407994 w 2830105"/>
                <a:gd name="connsiteY850" fmla="*/ 1825834 h 1825833"/>
                <a:gd name="connsiteX851" fmla="*/ 2410835 w 2830105"/>
                <a:gd name="connsiteY851" fmla="*/ 1825834 h 1825833"/>
                <a:gd name="connsiteX852" fmla="*/ 2413661 w 2830105"/>
                <a:gd name="connsiteY852" fmla="*/ 1825834 h 1825833"/>
                <a:gd name="connsiteX853" fmla="*/ 2416502 w 2830105"/>
                <a:gd name="connsiteY853" fmla="*/ 1825834 h 1825833"/>
                <a:gd name="connsiteX854" fmla="*/ 2419328 w 2830105"/>
                <a:gd name="connsiteY854" fmla="*/ 1825834 h 1825833"/>
                <a:gd name="connsiteX855" fmla="*/ 2422169 w 2830105"/>
                <a:gd name="connsiteY855" fmla="*/ 1825834 h 1825833"/>
                <a:gd name="connsiteX856" fmla="*/ 2424996 w 2830105"/>
                <a:gd name="connsiteY856" fmla="*/ 1825834 h 1825833"/>
                <a:gd name="connsiteX857" fmla="*/ 2427822 w 2830105"/>
                <a:gd name="connsiteY857" fmla="*/ 1825834 h 1825833"/>
                <a:gd name="connsiteX858" fmla="*/ 2430663 w 2830105"/>
                <a:gd name="connsiteY858" fmla="*/ 1825834 h 1825833"/>
                <a:gd name="connsiteX859" fmla="*/ 2433490 w 2830105"/>
                <a:gd name="connsiteY859" fmla="*/ 1825834 h 1825833"/>
                <a:gd name="connsiteX860" fmla="*/ 2436331 w 2830105"/>
                <a:gd name="connsiteY860" fmla="*/ 1825834 h 1825833"/>
                <a:gd name="connsiteX861" fmla="*/ 2439157 w 2830105"/>
                <a:gd name="connsiteY861" fmla="*/ 1825834 h 1825833"/>
                <a:gd name="connsiteX862" fmla="*/ 2441998 w 2830105"/>
                <a:gd name="connsiteY862" fmla="*/ 1825834 h 1825833"/>
                <a:gd name="connsiteX863" fmla="*/ 2444824 w 2830105"/>
                <a:gd name="connsiteY863" fmla="*/ 1825834 h 1825833"/>
                <a:gd name="connsiteX864" fmla="*/ 2447665 w 2830105"/>
                <a:gd name="connsiteY864" fmla="*/ 1825834 h 1825833"/>
                <a:gd name="connsiteX865" fmla="*/ 2450492 w 2830105"/>
                <a:gd name="connsiteY865" fmla="*/ 1825834 h 1825833"/>
                <a:gd name="connsiteX866" fmla="*/ 2453318 w 2830105"/>
                <a:gd name="connsiteY866" fmla="*/ 1825834 h 1825833"/>
                <a:gd name="connsiteX867" fmla="*/ 2456159 w 2830105"/>
                <a:gd name="connsiteY867" fmla="*/ 1825834 h 1825833"/>
                <a:gd name="connsiteX868" fmla="*/ 2458986 w 2830105"/>
                <a:gd name="connsiteY868" fmla="*/ 1825834 h 1825833"/>
                <a:gd name="connsiteX869" fmla="*/ 2461827 w 2830105"/>
                <a:gd name="connsiteY869" fmla="*/ 1825834 h 1825833"/>
                <a:gd name="connsiteX870" fmla="*/ 2464653 w 2830105"/>
                <a:gd name="connsiteY870" fmla="*/ 1825834 h 1825833"/>
                <a:gd name="connsiteX871" fmla="*/ 2467494 w 2830105"/>
                <a:gd name="connsiteY871" fmla="*/ 1825834 h 1825833"/>
                <a:gd name="connsiteX872" fmla="*/ 2470320 w 2830105"/>
                <a:gd name="connsiteY872" fmla="*/ 1825834 h 1825833"/>
                <a:gd name="connsiteX873" fmla="*/ 2473161 w 2830105"/>
                <a:gd name="connsiteY873" fmla="*/ 1825834 h 1825833"/>
                <a:gd name="connsiteX874" fmla="*/ 2475988 w 2830105"/>
                <a:gd name="connsiteY874" fmla="*/ 1825834 h 1825833"/>
                <a:gd name="connsiteX875" fmla="*/ 2478814 w 2830105"/>
                <a:gd name="connsiteY875" fmla="*/ 1825834 h 1825833"/>
                <a:gd name="connsiteX876" fmla="*/ 2481655 w 2830105"/>
                <a:gd name="connsiteY876" fmla="*/ 1825834 h 1825833"/>
                <a:gd name="connsiteX877" fmla="*/ 2484482 w 2830105"/>
                <a:gd name="connsiteY877" fmla="*/ 1825834 h 1825833"/>
                <a:gd name="connsiteX878" fmla="*/ 2487323 w 2830105"/>
                <a:gd name="connsiteY878" fmla="*/ 1825834 h 1825833"/>
                <a:gd name="connsiteX879" fmla="*/ 2490149 w 2830105"/>
                <a:gd name="connsiteY879" fmla="*/ 1825834 h 1825833"/>
                <a:gd name="connsiteX880" fmla="*/ 2492990 w 2830105"/>
                <a:gd name="connsiteY880" fmla="*/ 1825834 h 1825833"/>
                <a:gd name="connsiteX881" fmla="*/ 2495816 w 2830105"/>
                <a:gd name="connsiteY881" fmla="*/ 1825834 h 1825833"/>
                <a:gd name="connsiteX882" fmla="*/ 2498657 w 2830105"/>
                <a:gd name="connsiteY882" fmla="*/ 1825834 h 1825833"/>
                <a:gd name="connsiteX883" fmla="*/ 2501484 w 2830105"/>
                <a:gd name="connsiteY883" fmla="*/ 1825834 h 1825833"/>
                <a:gd name="connsiteX884" fmla="*/ 2504310 w 2830105"/>
                <a:gd name="connsiteY884" fmla="*/ 1825834 h 1825833"/>
                <a:gd name="connsiteX885" fmla="*/ 2507151 w 2830105"/>
                <a:gd name="connsiteY885" fmla="*/ 1825834 h 1825833"/>
                <a:gd name="connsiteX886" fmla="*/ 2509978 w 2830105"/>
                <a:gd name="connsiteY886" fmla="*/ 1825834 h 1825833"/>
                <a:gd name="connsiteX887" fmla="*/ 2512819 w 2830105"/>
                <a:gd name="connsiteY887" fmla="*/ 1825834 h 1825833"/>
                <a:gd name="connsiteX888" fmla="*/ 2515645 w 2830105"/>
                <a:gd name="connsiteY888" fmla="*/ 1825834 h 1825833"/>
                <a:gd name="connsiteX889" fmla="*/ 2518486 w 2830105"/>
                <a:gd name="connsiteY889" fmla="*/ 1825834 h 1825833"/>
                <a:gd name="connsiteX890" fmla="*/ 2521313 w 2830105"/>
                <a:gd name="connsiteY890" fmla="*/ 1825834 h 1825833"/>
                <a:gd name="connsiteX891" fmla="*/ 2524153 w 2830105"/>
                <a:gd name="connsiteY891" fmla="*/ 1825834 h 1825833"/>
                <a:gd name="connsiteX892" fmla="*/ 2526980 w 2830105"/>
                <a:gd name="connsiteY892" fmla="*/ 1825834 h 1825833"/>
                <a:gd name="connsiteX893" fmla="*/ 2529821 w 2830105"/>
                <a:gd name="connsiteY893" fmla="*/ 1825834 h 1825833"/>
                <a:gd name="connsiteX894" fmla="*/ 2532647 w 2830105"/>
                <a:gd name="connsiteY894" fmla="*/ 1825834 h 1825833"/>
                <a:gd name="connsiteX895" fmla="*/ 2535474 w 2830105"/>
                <a:gd name="connsiteY895" fmla="*/ 1825834 h 1825833"/>
                <a:gd name="connsiteX896" fmla="*/ 2538315 w 2830105"/>
                <a:gd name="connsiteY896" fmla="*/ 1825834 h 1825833"/>
                <a:gd name="connsiteX897" fmla="*/ 2541141 w 2830105"/>
                <a:gd name="connsiteY897" fmla="*/ 1825834 h 1825833"/>
                <a:gd name="connsiteX898" fmla="*/ 2543982 w 2830105"/>
                <a:gd name="connsiteY898" fmla="*/ 1825834 h 1825833"/>
                <a:gd name="connsiteX899" fmla="*/ 2546809 w 2830105"/>
                <a:gd name="connsiteY899" fmla="*/ 1825834 h 1825833"/>
                <a:gd name="connsiteX900" fmla="*/ 2549649 w 2830105"/>
                <a:gd name="connsiteY900" fmla="*/ 1825834 h 1825833"/>
                <a:gd name="connsiteX901" fmla="*/ 2552476 w 2830105"/>
                <a:gd name="connsiteY901" fmla="*/ 1825834 h 1825833"/>
                <a:gd name="connsiteX902" fmla="*/ 2555317 w 2830105"/>
                <a:gd name="connsiteY902" fmla="*/ 1825834 h 1825833"/>
                <a:gd name="connsiteX903" fmla="*/ 2558143 w 2830105"/>
                <a:gd name="connsiteY903" fmla="*/ 1825834 h 1825833"/>
                <a:gd name="connsiteX904" fmla="*/ 2560970 w 2830105"/>
                <a:gd name="connsiteY904" fmla="*/ 1825834 h 1825833"/>
                <a:gd name="connsiteX905" fmla="*/ 2563811 w 2830105"/>
                <a:gd name="connsiteY905" fmla="*/ 1825834 h 1825833"/>
                <a:gd name="connsiteX906" fmla="*/ 2566637 w 2830105"/>
                <a:gd name="connsiteY906" fmla="*/ 1825834 h 1825833"/>
                <a:gd name="connsiteX907" fmla="*/ 2569478 w 2830105"/>
                <a:gd name="connsiteY907" fmla="*/ 1825834 h 1825833"/>
                <a:gd name="connsiteX908" fmla="*/ 2572305 w 2830105"/>
                <a:gd name="connsiteY908" fmla="*/ 1825834 h 1825833"/>
                <a:gd name="connsiteX909" fmla="*/ 2575145 w 2830105"/>
                <a:gd name="connsiteY909" fmla="*/ 1825834 h 1825833"/>
                <a:gd name="connsiteX910" fmla="*/ 2577972 w 2830105"/>
                <a:gd name="connsiteY910" fmla="*/ 1825834 h 1825833"/>
                <a:gd name="connsiteX911" fmla="*/ 2580813 w 2830105"/>
                <a:gd name="connsiteY911" fmla="*/ 1825834 h 1825833"/>
                <a:gd name="connsiteX912" fmla="*/ 2583639 w 2830105"/>
                <a:gd name="connsiteY912" fmla="*/ 1825834 h 1825833"/>
                <a:gd name="connsiteX913" fmla="*/ 2586466 w 2830105"/>
                <a:gd name="connsiteY913" fmla="*/ 1825834 h 1825833"/>
                <a:gd name="connsiteX914" fmla="*/ 2589307 w 2830105"/>
                <a:gd name="connsiteY914" fmla="*/ 1825834 h 1825833"/>
                <a:gd name="connsiteX915" fmla="*/ 2592133 w 2830105"/>
                <a:gd name="connsiteY915" fmla="*/ 1825834 h 1825833"/>
                <a:gd name="connsiteX916" fmla="*/ 2594974 w 2830105"/>
                <a:gd name="connsiteY916" fmla="*/ 1825834 h 1825833"/>
                <a:gd name="connsiteX917" fmla="*/ 2597801 w 2830105"/>
                <a:gd name="connsiteY917" fmla="*/ 1825834 h 1825833"/>
                <a:gd name="connsiteX918" fmla="*/ 2600641 w 2830105"/>
                <a:gd name="connsiteY918" fmla="*/ 1825834 h 1825833"/>
                <a:gd name="connsiteX919" fmla="*/ 2603468 w 2830105"/>
                <a:gd name="connsiteY919" fmla="*/ 1825834 h 1825833"/>
                <a:gd name="connsiteX920" fmla="*/ 2606309 w 2830105"/>
                <a:gd name="connsiteY920" fmla="*/ 1825834 h 1825833"/>
                <a:gd name="connsiteX921" fmla="*/ 2609135 w 2830105"/>
                <a:gd name="connsiteY921" fmla="*/ 1825834 h 1825833"/>
                <a:gd name="connsiteX922" fmla="*/ 2611976 w 2830105"/>
                <a:gd name="connsiteY922" fmla="*/ 1825834 h 1825833"/>
                <a:gd name="connsiteX923" fmla="*/ 2614803 w 2830105"/>
                <a:gd name="connsiteY923" fmla="*/ 1825834 h 1825833"/>
                <a:gd name="connsiteX924" fmla="*/ 2617629 w 2830105"/>
                <a:gd name="connsiteY924" fmla="*/ 1825834 h 1825833"/>
                <a:gd name="connsiteX925" fmla="*/ 2620470 w 2830105"/>
                <a:gd name="connsiteY925" fmla="*/ 1825834 h 1825833"/>
                <a:gd name="connsiteX926" fmla="*/ 2623297 w 2830105"/>
                <a:gd name="connsiteY926" fmla="*/ 1825834 h 1825833"/>
                <a:gd name="connsiteX927" fmla="*/ 2626137 w 2830105"/>
                <a:gd name="connsiteY927" fmla="*/ 1825834 h 1825833"/>
                <a:gd name="connsiteX928" fmla="*/ 2628964 w 2830105"/>
                <a:gd name="connsiteY928" fmla="*/ 1825834 h 1825833"/>
                <a:gd name="connsiteX929" fmla="*/ 2631805 w 2830105"/>
                <a:gd name="connsiteY929" fmla="*/ 1825834 h 1825833"/>
                <a:gd name="connsiteX930" fmla="*/ 2634631 w 2830105"/>
                <a:gd name="connsiteY930" fmla="*/ 1825834 h 1825833"/>
                <a:gd name="connsiteX931" fmla="*/ 2637472 w 2830105"/>
                <a:gd name="connsiteY931" fmla="*/ 1825834 h 1825833"/>
                <a:gd name="connsiteX932" fmla="*/ 2640299 w 2830105"/>
                <a:gd name="connsiteY932" fmla="*/ 1825834 h 1825833"/>
                <a:gd name="connsiteX933" fmla="*/ 2643125 w 2830105"/>
                <a:gd name="connsiteY933" fmla="*/ 1825834 h 1825833"/>
                <a:gd name="connsiteX934" fmla="*/ 2645966 w 2830105"/>
                <a:gd name="connsiteY934" fmla="*/ 1825834 h 1825833"/>
                <a:gd name="connsiteX935" fmla="*/ 2648793 w 2830105"/>
                <a:gd name="connsiteY935" fmla="*/ 1825834 h 1825833"/>
                <a:gd name="connsiteX936" fmla="*/ 2651633 w 2830105"/>
                <a:gd name="connsiteY936" fmla="*/ 1825834 h 1825833"/>
                <a:gd name="connsiteX937" fmla="*/ 2654460 w 2830105"/>
                <a:gd name="connsiteY937" fmla="*/ 1825834 h 1825833"/>
                <a:gd name="connsiteX938" fmla="*/ 2657301 w 2830105"/>
                <a:gd name="connsiteY938" fmla="*/ 1825834 h 1825833"/>
                <a:gd name="connsiteX939" fmla="*/ 2660127 w 2830105"/>
                <a:gd name="connsiteY939" fmla="*/ 1825834 h 1825833"/>
                <a:gd name="connsiteX940" fmla="*/ 2662968 w 2830105"/>
                <a:gd name="connsiteY940" fmla="*/ 1825834 h 1825833"/>
                <a:gd name="connsiteX941" fmla="*/ 2665795 w 2830105"/>
                <a:gd name="connsiteY941" fmla="*/ 1825834 h 1825833"/>
                <a:gd name="connsiteX942" fmla="*/ 2668621 w 2830105"/>
                <a:gd name="connsiteY942" fmla="*/ 1825834 h 1825833"/>
                <a:gd name="connsiteX943" fmla="*/ 2671462 w 2830105"/>
                <a:gd name="connsiteY943" fmla="*/ 1825834 h 1825833"/>
                <a:gd name="connsiteX944" fmla="*/ 2674289 w 2830105"/>
                <a:gd name="connsiteY944" fmla="*/ 1825834 h 1825833"/>
                <a:gd name="connsiteX945" fmla="*/ 2677130 w 2830105"/>
                <a:gd name="connsiteY945" fmla="*/ 1825834 h 1825833"/>
                <a:gd name="connsiteX946" fmla="*/ 2679956 w 2830105"/>
                <a:gd name="connsiteY946" fmla="*/ 1825834 h 1825833"/>
                <a:gd name="connsiteX947" fmla="*/ 2682797 w 2830105"/>
                <a:gd name="connsiteY947" fmla="*/ 1825834 h 1825833"/>
                <a:gd name="connsiteX948" fmla="*/ 2685623 w 2830105"/>
                <a:gd name="connsiteY948" fmla="*/ 1825834 h 1825833"/>
                <a:gd name="connsiteX949" fmla="*/ 2688464 w 2830105"/>
                <a:gd name="connsiteY949" fmla="*/ 1825834 h 1825833"/>
                <a:gd name="connsiteX950" fmla="*/ 2691291 w 2830105"/>
                <a:gd name="connsiteY950" fmla="*/ 1825834 h 1825833"/>
                <a:gd name="connsiteX951" fmla="*/ 2694117 w 2830105"/>
                <a:gd name="connsiteY951" fmla="*/ 1825834 h 1825833"/>
                <a:gd name="connsiteX952" fmla="*/ 2696958 w 2830105"/>
                <a:gd name="connsiteY952" fmla="*/ 1825834 h 1825833"/>
                <a:gd name="connsiteX953" fmla="*/ 2699785 w 2830105"/>
                <a:gd name="connsiteY953" fmla="*/ 1825834 h 1825833"/>
                <a:gd name="connsiteX954" fmla="*/ 2702626 w 2830105"/>
                <a:gd name="connsiteY954" fmla="*/ 1825834 h 1825833"/>
                <a:gd name="connsiteX955" fmla="*/ 2705452 w 2830105"/>
                <a:gd name="connsiteY955" fmla="*/ 1825834 h 1825833"/>
                <a:gd name="connsiteX956" fmla="*/ 2708293 w 2830105"/>
                <a:gd name="connsiteY956" fmla="*/ 1825834 h 1825833"/>
                <a:gd name="connsiteX957" fmla="*/ 2711119 w 2830105"/>
                <a:gd name="connsiteY957" fmla="*/ 1825834 h 1825833"/>
                <a:gd name="connsiteX958" fmla="*/ 2713960 w 2830105"/>
                <a:gd name="connsiteY958" fmla="*/ 1825834 h 1825833"/>
                <a:gd name="connsiteX959" fmla="*/ 2716787 w 2830105"/>
                <a:gd name="connsiteY959" fmla="*/ 1825834 h 1825833"/>
                <a:gd name="connsiteX960" fmla="*/ 2719628 w 2830105"/>
                <a:gd name="connsiteY960" fmla="*/ 1825834 h 1825833"/>
                <a:gd name="connsiteX961" fmla="*/ 2722454 w 2830105"/>
                <a:gd name="connsiteY961" fmla="*/ 1825834 h 1825833"/>
                <a:gd name="connsiteX962" fmla="*/ 2725281 w 2830105"/>
                <a:gd name="connsiteY962" fmla="*/ 1825834 h 1825833"/>
                <a:gd name="connsiteX963" fmla="*/ 2728122 w 2830105"/>
                <a:gd name="connsiteY963" fmla="*/ 1825834 h 1825833"/>
                <a:gd name="connsiteX964" fmla="*/ 2730948 w 2830105"/>
                <a:gd name="connsiteY964" fmla="*/ 1825834 h 1825833"/>
                <a:gd name="connsiteX965" fmla="*/ 2733789 w 2830105"/>
                <a:gd name="connsiteY965" fmla="*/ 1825834 h 1825833"/>
                <a:gd name="connsiteX966" fmla="*/ 2736615 w 2830105"/>
                <a:gd name="connsiteY966" fmla="*/ 1825834 h 1825833"/>
                <a:gd name="connsiteX967" fmla="*/ 2739456 w 2830105"/>
                <a:gd name="connsiteY967" fmla="*/ 1825834 h 1825833"/>
                <a:gd name="connsiteX968" fmla="*/ 2742283 w 2830105"/>
                <a:gd name="connsiteY968" fmla="*/ 1825834 h 1825833"/>
                <a:gd name="connsiteX969" fmla="*/ 2745124 w 2830105"/>
                <a:gd name="connsiteY969" fmla="*/ 1825834 h 1825833"/>
                <a:gd name="connsiteX970" fmla="*/ 2747950 w 2830105"/>
                <a:gd name="connsiteY970" fmla="*/ 1825834 h 1825833"/>
                <a:gd name="connsiteX971" fmla="*/ 2750777 w 2830105"/>
                <a:gd name="connsiteY971" fmla="*/ 1825834 h 1825833"/>
                <a:gd name="connsiteX972" fmla="*/ 2753618 w 2830105"/>
                <a:gd name="connsiteY972" fmla="*/ 1825834 h 1825833"/>
                <a:gd name="connsiteX973" fmla="*/ 2756444 w 2830105"/>
                <a:gd name="connsiteY973" fmla="*/ 1825834 h 1825833"/>
                <a:gd name="connsiteX974" fmla="*/ 2759285 w 2830105"/>
                <a:gd name="connsiteY974" fmla="*/ 1825834 h 1825833"/>
                <a:gd name="connsiteX975" fmla="*/ 2762111 w 2830105"/>
                <a:gd name="connsiteY975" fmla="*/ 1825834 h 1825833"/>
                <a:gd name="connsiteX976" fmla="*/ 2764952 w 2830105"/>
                <a:gd name="connsiteY976" fmla="*/ 1825834 h 1825833"/>
                <a:gd name="connsiteX977" fmla="*/ 2767779 w 2830105"/>
                <a:gd name="connsiteY977" fmla="*/ 1825834 h 1825833"/>
                <a:gd name="connsiteX978" fmla="*/ 2770620 w 2830105"/>
                <a:gd name="connsiteY978" fmla="*/ 1825834 h 1825833"/>
                <a:gd name="connsiteX979" fmla="*/ 2773446 w 2830105"/>
                <a:gd name="connsiteY979" fmla="*/ 1825834 h 1825833"/>
                <a:gd name="connsiteX980" fmla="*/ 2776273 w 2830105"/>
                <a:gd name="connsiteY980" fmla="*/ 1825834 h 1825833"/>
                <a:gd name="connsiteX981" fmla="*/ 2779114 w 2830105"/>
                <a:gd name="connsiteY981" fmla="*/ 1825834 h 1825833"/>
                <a:gd name="connsiteX982" fmla="*/ 2781940 w 2830105"/>
                <a:gd name="connsiteY982" fmla="*/ 1825834 h 1825833"/>
                <a:gd name="connsiteX983" fmla="*/ 2784781 w 2830105"/>
                <a:gd name="connsiteY983" fmla="*/ 1825834 h 1825833"/>
                <a:gd name="connsiteX984" fmla="*/ 2787607 w 2830105"/>
                <a:gd name="connsiteY984" fmla="*/ 1825834 h 1825833"/>
                <a:gd name="connsiteX985" fmla="*/ 2790448 w 2830105"/>
                <a:gd name="connsiteY985" fmla="*/ 1825834 h 1825833"/>
                <a:gd name="connsiteX986" fmla="*/ 2793275 w 2830105"/>
                <a:gd name="connsiteY986" fmla="*/ 1825834 h 1825833"/>
                <a:gd name="connsiteX987" fmla="*/ 2796116 w 2830105"/>
                <a:gd name="connsiteY987" fmla="*/ 1825834 h 1825833"/>
                <a:gd name="connsiteX988" fmla="*/ 2798942 w 2830105"/>
                <a:gd name="connsiteY988" fmla="*/ 1825834 h 1825833"/>
                <a:gd name="connsiteX989" fmla="*/ 2801783 w 2830105"/>
                <a:gd name="connsiteY989" fmla="*/ 1825834 h 1825833"/>
                <a:gd name="connsiteX990" fmla="*/ 2804610 w 2830105"/>
                <a:gd name="connsiteY990" fmla="*/ 1825834 h 1825833"/>
                <a:gd name="connsiteX991" fmla="*/ 2807436 w 2830105"/>
                <a:gd name="connsiteY991" fmla="*/ 1825834 h 1825833"/>
                <a:gd name="connsiteX992" fmla="*/ 2810277 w 2830105"/>
                <a:gd name="connsiteY992" fmla="*/ 1825834 h 1825833"/>
                <a:gd name="connsiteX993" fmla="*/ 2813103 w 2830105"/>
                <a:gd name="connsiteY993" fmla="*/ 1825834 h 1825833"/>
                <a:gd name="connsiteX994" fmla="*/ 2815944 w 2830105"/>
                <a:gd name="connsiteY994" fmla="*/ 1825834 h 1825833"/>
                <a:gd name="connsiteX995" fmla="*/ 2818771 w 2830105"/>
                <a:gd name="connsiteY995" fmla="*/ 1825834 h 1825833"/>
                <a:gd name="connsiteX996" fmla="*/ 2821612 w 2830105"/>
                <a:gd name="connsiteY996" fmla="*/ 1825834 h 1825833"/>
                <a:gd name="connsiteX997" fmla="*/ 2824438 w 2830105"/>
                <a:gd name="connsiteY997" fmla="*/ 1825834 h 1825833"/>
                <a:gd name="connsiteX998" fmla="*/ 2827279 w 2830105"/>
                <a:gd name="connsiteY998" fmla="*/ 1825834 h 1825833"/>
                <a:gd name="connsiteX999" fmla="*/ 2830106 w 2830105"/>
                <a:gd name="connsiteY999" fmla="*/ 1825834 h 1825833"/>
                <a:gd name="connsiteX1000" fmla="*/ 2830106 w 2830105"/>
                <a:gd name="connsiteY1000" fmla="*/ 1825222 h 1825833"/>
                <a:gd name="connsiteX1001" fmla="*/ 2827279 w 2830105"/>
                <a:gd name="connsiteY1001" fmla="*/ 1825207 h 1825833"/>
                <a:gd name="connsiteX1002" fmla="*/ 2824438 w 2830105"/>
                <a:gd name="connsiteY1002" fmla="*/ 1825193 h 1825833"/>
                <a:gd name="connsiteX1003" fmla="*/ 2821612 w 2830105"/>
                <a:gd name="connsiteY1003" fmla="*/ 1825178 h 1825833"/>
                <a:gd name="connsiteX1004" fmla="*/ 2818771 w 2830105"/>
                <a:gd name="connsiteY1004" fmla="*/ 1825164 h 1825833"/>
                <a:gd name="connsiteX1005" fmla="*/ 2815944 w 2830105"/>
                <a:gd name="connsiteY1005" fmla="*/ 1825149 h 1825833"/>
                <a:gd name="connsiteX1006" fmla="*/ 2813103 w 2830105"/>
                <a:gd name="connsiteY1006" fmla="*/ 1825120 h 1825833"/>
                <a:gd name="connsiteX1007" fmla="*/ 2810277 w 2830105"/>
                <a:gd name="connsiteY1007" fmla="*/ 1825106 h 1825833"/>
                <a:gd name="connsiteX1008" fmla="*/ 2807436 w 2830105"/>
                <a:gd name="connsiteY1008" fmla="*/ 1825091 h 1825833"/>
                <a:gd name="connsiteX1009" fmla="*/ 2804610 w 2830105"/>
                <a:gd name="connsiteY1009" fmla="*/ 1825076 h 1825833"/>
                <a:gd name="connsiteX1010" fmla="*/ 2801783 w 2830105"/>
                <a:gd name="connsiteY1010" fmla="*/ 1825062 h 1825833"/>
                <a:gd name="connsiteX1011" fmla="*/ 2798942 w 2830105"/>
                <a:gd name="connsiteY1011" fmla="*/ 1825033 h 1825833"/>
                <a:gd name="connsiteX1012" fmla="*/ 2796116 w 2830105"/>
                <a:gd name="connsiteY1012" fmla="*/ 1825018 h 1825833"/>
                <a:gd name="connsiteX1013" fmla="*/ 2793275 w 2830105"/>
                <a:gd name="connsiteY1013" fmla="*/ 1825003 h 1825833"/>
                <a:gd name="connsiteX1014" fmla="*/ 2790448 w 2830105"/>
                <a:gd name="connsiteY1014" fmla="*/ 1824974 h 1825833"/>
                <a:gd name="connsiteX1015" fmla="*/ 2787607 w 2830105"/>
                <a:gd name="connsiteY1015" fmla="*/ 1824960 h 1825833"/>
                <a:gd name="connsiteX1016" fmla="*/ 2784781 w 2830105"/>
                <a:gd name="connsiteY1016" fmla="*/ 1824931 h 1825833"/>
                <a:gd name="connsiteX1017" fmla="*/ 2781940 w 2830105"/>
                <a:gd name="connsiteY1017" fmla="*/ 1824916 h 1825833"/>
                <a:gd name="connsiteX1018" fmla="*/ 2779114 w 2830105"/>
                <a:gd name="connsiteY1018" fmla="*/ 1824887 h 1825833"/>
                <a:gd name="connsiteX1019" fmla="*/ 2776273 w 2830105"/>
                <a:gd name="connsiteY1019" fmla="*/ 1824872 h 1825833"/>
                <a:gd name="connsiteX1020" fmla="*/ 2773446 w 2830105"/>
                <a:gd name="connsiteY1020" fmla="*/ 1824843 h 1825833"/>
                <a:gd name="connsiteX1021" fmla="*/ 2770620 w 2830105"/>
                <a:gd name="connsiteY1021" fmla="*/ 1824829 h 1825833"/>
                <a:gd name="connsiteX1022" fmla="*/ 2767779 w 2830105"/>
                <a:gd name="connsiteY1022" fmla="*/ 1824799 h 1825833"/>
                <a:gd name="connsiteX1023" fmla="*/ 2764952 w 2830105"/>
                <a:gd name="connsiteY1023" fmla="*/ 1824770 h 1825833"/>
                <a:gd name="connsiteX1024" fmla="*/ 2762111 w 2830105"/>
                <a:gd name="connsiteY1024" fmla="*/ 1824756 h 1825833"/>
                <a:gd name="connsiteX1025" fmla="*/ 2759285 w 2830105"/>
                <a:gd name="connsiteY1025" fmla="*/ 1824727 h 1825833"/>
                <a:gd name="connsiteX1026" fmla="*/ 2756444 w 2830105"/>
                <a:gd name="connsiteY1026" fmla="*/ 1824698 h 1825833"/>
                <a:gd name="connsiteX1027" fmla="*/ 2753618 w 2830105"/>
                <a:gd name="connsiteY1027" fmla="*/ 1824668 h 1825833"/>
                <a:gd name="connsiteX1028" fmla="*/ 2750777 w 2830105"/>
                <a:gd name="connsiteY1028" fmla="*/ 1824654 h 1825833"/>
                <a:gd name="connsiteX1029" fmla="*/ 2747950 w 2830105"/>
                <a:gd name="connsiteY1029" fmla="*/ 1824625 h 1825833"/>
                <a:gd name="connsiteX1030" fmla="*/ 2745124 w 2830105"/>
                <a:gd name="connsiteY1030" fmla="*/ 1824595 h 1825833"/>
                <a:gd name="connsiteX1031" fmla="*/ 2742283 w 2830105"/>
                <a:gd name="connsiteY1031" fmla="*/ 1824566 h 1825833"/>
                <a:gd name="connsiteX1032" fmla="*/ 2739456 w 2830105"/>
                <a:gd name="connsiteY1032" fmla="*/ 1824537 h 1825833"/>
                <a:gd name="connsiteX1033" fmla="*/ 2736615 w 2830105"/>
                <a:gd name="connsiteY1033" fmla="*/ 1824508 h 1825833"/>
                <a:gd name="connsiteX1034" fmla="*/ 2733789 w 2830105"/>
                <a:gd name="connsiteY1034" fmla="*/ 1824464 h 1825833"/>
                <a:gd name="connsiteX1035" fmla="*/ 2730948 w 2830105"/>
                <a:gd name="connsiteY1035" fmla="*/ 1824435 h 1825833"/>
                <a:gd name="connsiteX1036" fmla="*/ 2728122 w 2830105"/>
                <a:gd name="connsiteY1036" fmla="*/ 1824406 h 1825833"/>
                <a:gd name="connsiteX1037" fmla="*/ 2725281 w 2830105"/>
                <a:gd name="connsiteY1037" fmla="*/ 1824377 h 1825833"/>
                <a:gd name="connsiteX1038" fmla="*/ 2722454 w 2830105"/>
                <a:gd name="connsiteY1038" fmla="*/ 1824348 h 1825833"/>
                <a:gd name="connsiteX1039" fmla="*/ 2719628 w 2830105"/>
                <a:gd name="connsiteY1039" fmla="*/ 1824304 h 1825833"/>
                <a:gd name="connsiteX1040" fmla="*/ 2716787 w 2830105"/>
                <a:gd name="connsiteY1040" fmla="*/ 1824275 h 1825833"/>
                <a:gd name="connsiteX1041" fmla="*/ 2713960 w 2830105"/>
                <a:gd name="connsiteY1041" fmla="*/ 1824231 h 1825833"/>
                <a:gd name="connsiteX1042" fmla="*/ 2711119 w 2830105"/>
                <a:gd name="connsiteY1042" fmla="*/ 1824202 h 1825833"/>
                <a:gd name="connsiteX1043" fmla="*/ 2708293 w 2830105"/>
                <a:gd name="connsiteY1043" fmla="*/ 1824159 h 1825833"/>
                <a:gd name="connsiteX1044" fmla="*/ 2705452 w 2830105"/>
                <a:gd name="connsiteY1044" fmla="*/ 1824129 h 1825833"/>
                <a:gd name="connsiteX1045" fmla="*/ 2702626 w 2830105"/>
                <a:gd name="connsiteY1045" fmla="*/ 1824086 h 1825833"/>
                <a:gd name="connsiteX1046" fmla="*/ 2699785 w 2830105"/>
                <a:gd name="connsiteY1046" fmla="*/ 1824042 h 1825833"/>
                <a:gd name="connsiteX1047" fmla="*/ 2696958 w 2830105"/>
                <a:gd name="connsiteY1047" fmla="*/ 1824013 h 1825833"/>
                <a:gd name="connsiteX1048" fmla="*/ 2694117 w 2830105"/>
                <a:gd name="connsiteY1048" fmla="*/ 1823969 h 1825833"/>
                <a:gd name="connsiteX1049" fmla="*/ 2691291 w 2830105"/>
                <a:gd name="connsiteY1049" fmla="*/ 1823925 h 1825833"/>
                <a:gd name="connsiteX1050" fmla="*/ 2688464 w 2830105"/>
                <a:gd name="connsiteY1050" fmla="*/ 1823882 h 1825833"/>
                <a:gd name="connsiteX1051" fmla="*/ 2685623 w 2830105"/>
                <a:gd name="connsiteY1051" fmla="*/ 1823838 h 1825833"/>
                <a:gd name="connsiteX1052" fmla="*/ 2682797 w 2830105"/>
                <a:gd name="connsiteY1052" fmla="*/ 1823794 h 1825833"/>
                <a:gd name="connsiteX1053" fmla="*/ 2679956 w 2830105"/>
                <a:gd name="connsiteY1053" fmla="*/ 1823751 h 1825833"/>
                <a:gd name="connsiteX1054" fmla="*/ 2677130 w 2830105"/>
                <a:gd name="connsiteY1054" fmla="*/ 1823692 h 1825833"/>
                <a:gd name="connsiteX1055" fmla="*/ 2674289 w 2830105"/>
                <a:gd name="connsiteY1055" fmla="*/ 1823649 h 1825833"/>
                <a:gd name="connsiteX1056" fmla="*/ 2671462 w 2830105"/>
                <a:gd name="connsiteY1056" fmla="*/ 1823605 h 1825833"/>
                <a:gd name="connsiteX1057" fmla="*/ 2668621 w 2830105"/>
                <a:gd name="connsiteY1057" fmla="*/ 1823547 h 1825833"/>
                <a:gd name="connsiteX1058" fmla="*/ 2665795 w 2830105"/>
                <a:gd name="connsiteY1058" fmla="*/ 1823503 h 1825833"/>
                <a:gd name="connsiteX1059" fmla="*/ 2662968 w 2830105"/>
                <a:gd name="connsiteY1059" fmla="*/ 1823445 h 1825833"/>
                <a:gd name="connsiteX1060" fmla="*/ 2660127 w 2830105"/>
                <a:gd name="connsiteY1060" fmla="*/ 1823401 h 1825833"/>
                <a:gd name="connsiteX1061" fmla="*/ 2657301 w 2830105"/>
                <a:gd name="connsiteY1061" fmla="*/ 1823343 h 1825833"/>
                <a:gd name="connsiteX1062" fmla="*/ 2654460 w 2830105"/>
                <a:gd name="connsiteY1062" fmla="*/ 1823284 h 1825833"/>
                <a:gd name="connsiteX1063" fmla="*/ 2651633 w 2830105"/>
                <a:gd name="connsiteY1063" fmla="*/ 1823226 h 1825833"/>
                <a:gd name="connsiteX1064" fmla="*/ 2648793 w 2830105"/>
                <a:gd name="connsiteY1064" fmla="*/ 1823168 h 1825833"/>
                <a:gd name="connsiteX1065" fmla="*/ 2645966 w 2830105"/>
                <a:gd name="connsiteY1065" fmla="*/ 1823109 h 1825833"/>
                <a:gd name="connsiteX1066" fmla="*/ 2643125 w 2830105"/>
                <a:gd name="connsiteY1066" fmla="*/ 1823051 h 1825833"/>
                <a:gd name="connsiteX1067" fmla="*/ 2640299 w 2830105"/>
                <a:gd name="connsiteY1067" fmla="*/ 1822993 h 1825833"/>
                <a:gd name="connsiteX1068" fmla="*/ 2637472 w 2830105"/>
                <a:gd name="connsiteY1068" fmla="*/ 1822935 h 1825833"/>
                <a:gd name="connsiteX1069" fmla="*/ 2634631 w 2830105"/>
                <a:gd name="connsiteY1069" fmla="*/ 1822862 h 1825833"/>
                <a:gd name="connsiteX1070" fmla="*/ 2631805 w 2830105"/>
                <a:gd name="connsiteY1070" fmla="*/ 1822804 h 1825833"/>
                <a:gd name="connsiteX1071" fmla="*/ 2628964 w 2830105"/>
                <a:gd name="connsiteY1071" fmla="*/ 1822745 h 1825833"/>
                <a:gd name="connsiteX1072" fmla="*/ 2626137 w 2830105"/>
                <a:gd name="connsiteY1072" fmla="*/ 1822672 h 1825833"/>
                <a:gd name="connsiteX1073" fmla="*/ 2623297 w 2830105"/>
                <a:gd name="connsiteY1073" fmla="*/ 1822600 h 1825833"/>
                <a:gd name="connsiteX1074" fmla="*/ 2620470 w 2830105"/>
                <a:gd name="connsiteY1074" fmla="*/ 1822527 h 1825833"/>
                <a:gd name="connsiteX1075" fmla="*/ 2617629 w 2830105"/>
                <a:gd name="connsiteY1075" fmla="*/ 1822468 h 1825833"/>
                <a:gd name="connsiteX1076" fmla="*/ 2614803 w 2830105"/>
                <a:gd name="connsiteY1076" fmla="*/ 1822396 h 1825833"/>
                <a:gd name="connsiteX1077" fmla="*/ 2611976 w 2830105"/>
                <a:gd name="connsiteY1077" fmla="*/ 1822308 h 1825833"/>
                <a:gd name="connsiteX1078" fmla="*/ 2609135 w 2830105"/>
                <a:gd name="connsiteY1078" fmla="*/ 1822235 h 1825833"/>
                <a:gd name="connsiteX1079" fmla="*/ 2606309 w 2830105"/>
                <a:gd name="connsiteY1079" fmla="*/ 1822163 h 1825833"/>
                <a:gd name="connsiteX1080" fmla="*/ 2603468 w 2830105"/>
                <a:gd name="connsiteY1080" fmla="*/ 1822090 h 1825833"/>
                <a:gd name="connsiteX1081" fmla="*/ 2600641 w 2830105"/>
                <a:gd name="connsiteY1081" fmla="*/ 1822002 h 1825833"/>
                <a:gd name="connsiteX1082" fmla="*/ 2597801 w 2830105"/>
                <a:gd name="connsiteY1082" fmla="*/ 1821915 h 1825833"/>
                <a:gd name="connsiteX1083" fmla="*/ 2594974 w 2830105"/>
                <a:gd name="connsiteY1083" fmla="*/ 1821842 h 1825833"/>
                <a:gd name="connsiteX1084" fmla="*/ 2592133 w 2830105"/>
                <a:gd name="connsiteY1084" fmla="*/ 1821755 h 1825833"/>
                <a:gd name="connsiteX1085" fmla="*/ 2589307 w 2830105"/>
                <a:gd name="connsiteY1085" fmla="*/ 1821667 h 1825833"/>
                <a:gd name="connsiteX1086" fmla="*/ 2586466 w 2830105"/>
                <a:gd name="connsiteY1086" fmla="*/ 1821580 h 1825833"/>
                <a:gd name="connsiteX1087" fmla="*/ 2583639 w 2830105"/>
                <a:gd name="connsiteY1087" fmla="*/ 1821492 h 1825833"/>
                <a:gd name="connsiteX1088" fmla="*/ 2580813 w 2830105"/>
                <a:gd name="connsiteY1088" fmla="*/ 1821390 h 1825833"/>
                <a:gd name="connsiteX1089" fmla="*/ 2577972 w 2830105"/>
                <a:gd name="connsiteY1089" fmla="*/ 1821303 h 1825833"/>
                <a:gd name="connsiteX1090" fmla="*/ 2575145 w 2830105"/>
                <a:gd name="connsiteY1090" fmla="*/ 1821201 h 1825833"/>
                <a:gd name="connsiteX1091" fmla="*/ 2572305 w 2830105"/>
                <a:gd name="connsiteY1091" fmla="*/ 1821113 h 1825833"/>
                <a:gd name="connsiteX1092" fmla="*/ 2569478 w 2830105"/>
                <a:gd name="connsiteY1092" fmla="*/ 1821012 h 1825833"/>
                <a:gd name="connsiteX1093" fmla="*/ 2566637 w 2830105"/>
                <a:gd name="connsiteY1093" fmla="*/ 1820910 h 1825833"/>
                <a:gd name="connsiteX1094" fmla="*/ 2563811 w 2830105"/>
                <a:gd name="connsiteY1094" fmla="*/ 1820808 h 1825833"/>
                <a:gd name="connsiteX1095" fmla="*/ 2560970 w 2830105"/>
                <a:gd name="connsiteY1095" fmla="*/ 1820706 h 1825833"/>
                <a:gd name="connsiteX1096" fmla="*/ 2558143 w 2830105"/>
                <a:gd name="connsiteY1096" fmla="*/ 1820589 h 1825833"/>
                <a:gd name="connsiteX1097" fmla="*/ 2555317 w 2830105"/>
                <a:gd name="connsiteY1097" fmla="*/ 1820487 h 1825833"/>
                <a:gd name="connsiteX1098" fmla="*/ 2552476 w 2830105"/>
                <a:gd name="connsiteY1098" fmla="*/ 1820371 h 1825833"/>
                <a:gd name="connsiteX1099" fmla="*/ 2549649 w 2830105"/>
                <a:gd name="connsiteY1099" fmla="*/ 1820268 h 1825833"/>
                <a:gd name="connsiteX1100" fmla="*/ 2546809 w 2830105"/>
                <a:gd name="connsiteY1100" fmla="*/ 1820152 h 1825833"/>
                <a:gd name="connsiteX1101" fmla="*/ 2543982 w 2830105"/>
                <a:gd name="connsiteY1101" fmla="*/ 1820035 h 1825833"/>
                <a:gd name="connsiteX1102" fmla="*/ 2541141 w 2830105"/>
                <a:gd name="connsiteY1102" fmla="*/ 1819919 h 1825833"/>
                <a:gd name="connsiteX1103" fmla="*/ 2538315 w 2830105"/>
                <a:gd name="connsiteY1103" fmla="*/ 1819788 h 1825833"/>
                <a:gd name="connsiteX1104" fmla="*/ 2535474 w 2830105"/>
                <a:gd name="connsiteY1104" fmla="*/ 1819671 h 1825833"/>
                <a:gd name="connsiteX1105" fmla="*/ 2532647 w 2830105"/>
                <a:gd name="connsiteY1105" fmla="*/ 1819540 h 1825833"/>
                <a:gd name="connsiteX1106" fmla="*/ 2529821 w 2830105"/>
                <a:gd name="connsiteY1106" fmla="*/ 1819409 h 1825833"/>
                <a:gd name="connsiteX1107" fmla="*/ 2526980 w 2830105"/>
                <a:gd name="connsiteY1107" fmla="*/ 1819278 h 1825833"/>
                <a:gd name="connsiteX1108" fmla="*/ 2524153 w 2830105"/>
                <a:gd name="connsiteY1108" fmla="*/ 1819147 h 1825833"/>
                <a:gd name="connsiteX1109" fmla="*/ 2521313 w 2830105"/>
                <a:gd name="connsiteY1109" fmla="*/ 1819016 h 1825833"/>
                <a:gd name="connsiteX1110" fmla="*/ 2518486 w 2830105"/>
                <a:gd name="connsiteY1110" fmla="*/ 1818870 h 1825833"/>
                <a:gd name="connsiteX1111" fmla="*/ 2515645 w 2830105"/>
                <a:gd name="connsiteY1111" fmla="*/ 1818724 h 1825833"/>
                <a:gd name="connsiteX1112" fmla="*/ 2512819 w 2830105"/>
                <a:gd name="connsiteY1112" fmla="*/ 1818593 h 1825833"/>
                <a:gd name="connsiteX1113" fmla="*/ 2509978 w 2830105"/>
                <a:gd name="connsiteY1113" fmla="*/ 1818447 h 1825833"/>
                <a:gd name="connsiteX1114" fmla="*/ 2507151 w 2830105"/>
                <a:gd name="connsiteY1114" fmla="*/ 1818287 h 1825833"/>
                <a:gd name="connsiteX1115" fmla="*/ 2504310 w 2830105"/>
                <a:gd name="connsiteY1115" fmla="*/ 1818141 h 1825833"/>
                <a:gd name="connsiteX1116" fmla="*/ 2501484 w 2830105"/>
                <a:gd name="connsiteY1116" fmla="*/ 1817981 h 1825833"/>
                <a:gd name="connsiteX1117" fmla="*/ 2498657 w 2830105"/>
                <a:gd name="connsiteY1117" fmla="*/ 1817835 h 1825833"/>
                <a:gd name="connsiteX1118" fmla="*/ 2495816 w 2830105"/>
                <a:gd name="connsiteY1118" fmla="*/ 1817675 h 1825833"/>
                <a:gd name="connsiteX1119" fmla="*/ 2492990 w 2830105"/>
                <a:gd name="connsiteY1119" fmla="*/ 1817500 h 1825833"/>
                <a:gd name="connsiteX1120" fmla="*/ 2490149 w 2830105"/>
                <a:gd name="connsiteY1120" fmla="*/ 1817340 h 1825833"/>
                <a:gd name="connsiteX1121" fmla="*/ 2487323 w 2830105"/>
                <a:gd name="connsiteY1121" fmla="*/ 1817165 h 1825833"/>
                <a:gd name="connsiteX1122" fmla="*/ 2484482 w 2830105"/>
                <a:gd name="connsiteY1122" fmla="*/ 1817005 h 1825833"/>
                <a:gd name="connsiteX1123" fmla="*/ 2481655 w 2830105"/>
                <a:gd name="connsiteY1123" fmla="*/ 1816830 h 1825833"/>
                <a:gd name="connsiteX1124" fmla="*/ 2478814 w 2830105"/>
                <a:gd name="connsiteY1124" fmla="*/ 1816641 h 1825833"/>
                <a:gd name="connsiteX1125" fmla="*/ 2475988 w 2830105"/>
                <a:gd name="connsiteY1125" fmla="*/ 1816466 h 1825833"/>
                <a:gd name="connsiteX1126" fmla="*/ 2473161 w 2830105"/>
                <a:gd name="connsiteY1126" fmla="*/ 1816277 h 1825833"/>
                <a:gd name="connsiteX1127" fmla="*/ 2470320 w 2830105"/>
                <a:gd name="connsiteY1127" fmla="*/ 1816087 h 1825833"/>
                <a:gd name="connsiteX1128" fmla="*/ 2467494 w 2830105"/>
                <a:gd name="connsiteY1128" fmla="*/ 1815898 h 1825833"/>
                <a:gd name="connsiteX1129" fmla="*/ 2464653 w 2830105"/>
                <a:gd name="connsiteY1129" fmla="*/ 1815708 h 1825833"/>
                <a:gd name="connsiteX1130" fmla="*/ 2461827 w 2830105"/>
                <a:gd name="connsiteY1130" fmla="*/ 1815504 h 1825833"/>
                <a:gd name="connsiteX1131" fmla="*/ 2458986 w 2830105"/>
                <a:gd name="connsiteY1131" fmla="*/ 1815300 h 1825833"/>
                <a:gd name="connsiteX1132" fmla="*/ 2456159 w 2830105"/>
                <a:gd name="connsiteY1132" fmla="*/ 1815096 h 1825833"/>
                <a:gd name="connsiteX1133" fmla="*/ 2453318 w 2830105"/>
                <a:gd name="connsiteY1133" fmla="*/ 1814893 h 1825833"/>
                <a:gd name="connsiteX1134" fmla="*/ 2450492 w 2830105"/>
                <a:gd name="connsiteY1134" fmla="*/ 1814689 h 1825833"/>
                <a:gd name="connsiteX1135" fmla="*/ 2447665 w 2830105"/>
                <a:gd name="connsiteY1135" fmla="*/ 1814470 h 1825833"/>
                <a:gd name="connsiteX1136" fmla="*/ 2444824 w 2830105"/>
                <a:gd name="connsiteY1136" fmla="*/ 1814251 h 1825833"/>
                <a:gd name="connsiteX1137" fmla="*/ 2441998 w 2830105"/>
                <a:gd name="connsiteY1137" fmla="*/ 1814018 h 1825833"/>
                <a:gd name="connsiteX1138" fmla="*/ 2439157 w 2830105"/>
                <a:gd name="connsiteY1138" fmla="*/ 1813800 h 1825833"/>
                <a:gd name="connsiteX1139" fmla="*/ 2436331 w 2830105"/>
                <a:gd name="connsiteY1139" fmla="*/ 1813567 h 1825833"/>
                <a:gd name="connsiteX1140" fmla="*/ 2433490 w 2830105"/>
                <a:gd name="connsiteY1140" fmla="*/ 1813334 h 1825833"/>
                <a:gd name="connsiteX1141" fmla="*/ 2430663 w 2830105"/>
                <a:gd name="connsiteY1141" fmla="*/ 1813086 h 1825833"/>
                <a:gd name="connsiteX1142" fmla="*/ 2427822 w 2830105"/>
                <a:gd name="connsiteY1142" fmla="*/ 1812853 h 1825833"/>
                <a:gd name="connsiteX1143" fmla="*/ 2424996 w 2830105"/>
                <a:gd name="connsiteY1143" fmla="*/ 1812605 h 1825833"/>
                <a:gd name="connsiteX1144" fmla="*/ 2422169 w 2830105"/>
                <a:gd name="connsiteY1144" fmla="*/ 1812343 h 1825833"/>
                <a:gd name="connsiteX1145" fmla="*/ 2419328 w 2830105"/>
                <a:gd name="connsiteY1145" fmla="*/ 1812095 h 1825833"/>
                <a:gd name="connsiteX1146" fmla="*/ 2416502 w 2830105"/>
                <a:gd name="connsiteY1146" fmla="*/ 1811833 h 1825833"/>
                <a:gd name="connsiteX1147" fmla="*/ 2413661 w 2830105"/>
                <a:gd name="connsiteY1147" fmla="*/ 1811571 h 1825833"/>
                <a:gd name="connsiteX1148" fmla="*/ 2410835 w 2830105"/>
                <a:gd name="connsiteY1148" fmla="*/ 1811294 h 1825833"/>
                <a:gd name="connsiteX1149" fmla="*/ 2407994 w 2830105"/>
                <a:gd name="connsiteY1149" fmla="*/ 1811017 h 1825833"/>
                <a:gd name="connsiteX1150" fmla="*/ 2405167 w 2830105"/>
                <a:gd name="connsiteY1150" fmla="*/ 1810740 h 1825833"/>
                <a:gd name="connsiteX1151" fmla="*/ 2402326 w 2830105"/>
                <a:gd name="connsiteY1151" fmla="*/ 1810463 h 1825833"/>
                <a:gd name="connsiteX1152" fmla="*/ 2399500 w 2830105"/>
                <a:gd name="connsiteY1152" fmla="*/ 1810172 h 1825833"/>
                <a:gd name="connsiteX1153" fmla="*/ 2396659 w 2830105"/>
                <a:gd name="connsiteY1153" fmla="*/ 1809881 h 1825833"/>
                <a:gd name="connsiteX1154" fmla="*/ 2393832 w 2830105"/>
                <a:gd name="connsiteY1154" fmla="*/ 1809575 h 1825833"/>
                <a:gd name="connsiteX1155" fmla="*/ 2391006 w 2830105"/>
                <a:gd name="connsiteY1155" fmla="*/ 1809283 h 1825833"/>
                <a:gd name="connsiteX1156" fmla="*/ 2388165 w 2830105"/>
                <a:gd name="connsiteY1156" fmla="*/ 1808963 h 1825833"/>
                <a:gd name="connsiteX1157" fmla="*/ 2385339 w 2830105"/>
                <a:gd name="connsiteY1157" fmla="*/ 1808657 h 1825833"/>
                <a:gd name="connsiteX1158" fmla="*/ 2382498 w 2830105"/>
                <a:gd name="connsiteY1158" fmla="*/ 1808336 h 1825833"/>
                <a:gd name="connsiteX1159" fmla="*/ 2379671 w 2830105"/>
                <a:gd name="connsiteY1159" fmla="*/ 1808016 h 1825833"/>
                <a:gd name="connsiteX1160" fmla="*/ 2376830 w 2830105"/>
                <a:gd name="connsiteY1160" fmla="*/ 1807681 h 1825833"/>
                <a:gd name="connsiteX1161" fmla="*/ 2374004 w 2830105"/>
                <a:gd name="connsiteY1161" fmla="*/ 1807346 h 1825833"/>
                <a:gd name="connsiteX1162" fmla="*/ 2371163 w 2830105"/>
                <a:gd name="connsiteY1162" fmla="*/ 1807011 h 1825833"/>
                <a:gd name="connsiteX1163" fmla="*/ 2368336 w 2830105"/>
                <a:gd name="connsiteY1163" fmla="*/ 1806661 h 1825833"/>
                <a:gd name="connsiteX1164" fmla="*/ 2365510 w 2830105"/>
                <a:gd name="connsiteY1164" fmla="*/ 1806311 h 1825833"/>
                <a:gd name="connsiteX1165" fmla="*/ 2362669 w 2830105"/>
                <a:gd name="connsiteY1165" fmla="*/ 1805962 h 1825833"/>
                <a:gd name="connsiteX1166" fmla="*/ 2359843 w 2830105"/>
                <a:gd name="connsiteY1166" fmla="*/ 1805597 h 1825833"/>
                <a:gd name="connsiteX1167" fmla="*/ 2357002 w 2830105"/>
                <a:gd name="connsiteY1167" fmla="*/ 1805233 h 1825833"/>
                <a:gd name="connsiteX1168" fmla="*/ 2354175 w 2830105"/>
                <a:gd name="connsiteY1168" fmla="*/ 1804854 h 1825833"/>
                <a:gd name="connsiteX1169" fmla="*/ 2351334 w 2830105"/>
                <a:gd name="connsiteY1169" fmla="*/ 1804476 h 1825833"/>
                <a:gd name="connsiteX1170" fmla="*/ 2348508 w 2830105"/>
                <a:gd name="connsiteY1170" fmla="*/ 1804097 h 1825833"/>
                <a:gd name="connsiteX1171" fmla="*/ 2345667 w 2830105"/>
                <a:gd name="connsiteY1171" fmla="*/ 1803703 h 1825833"/>
                <a:gd name="connsiteX1172" fmla="*/ 2342840 w 2830105"/>
                <a:gd name="connsiteY1172" fmla="*/ 1803295 h 1825833"/>
                <a:gd name="connsiteX1173" fmla="*/ 2340014 w 2830105"/>
                <a:gd name="connsiteY1173" fmla="*/ 1802902 h 1825833"/>
                <a:gd name="connsiteX1174" fmla="*/ 2337173 w 2830105"/>
                <a:gd name="connsiteY1174" fmla="*/ 1802480 h 1825833"/>
                <a:gd name="connsiteX1175" fmla="*/ 2334346 w 2830105"/>
                <a:gd name="connsiteY1175" fmla="*/ 1802072 h 1825833"/>
                <a:gd name="connsiteX1176" fmla="*/ 2331506 w 2830105"/>
                <a:gd name="connsiteY1176" fmla="*/ 1801634 h 1825833"/>
                <a:gd name="connsiteX1177" fmla="*/ 2328679 w 2830105"/>
                <a:gd name="connsiteY1177" fmla="*/ 1801212 h 1825833"/>
                <a:gd name="connsiteX1178" fmla="*/ 2325838 w 2830105"/>
                <a:gd name="connsiteY1178" fmla="*/ 1800775 h 1825833"/>
                <a:gd name="connsiteX1179" fmla="*/ 2323012 w 2830105"/>
                <a:gd name="connsiteY1179" fmla="*/ 1800323 h 1825833"/>
                <a:gd name="connsiteX1180" fmla="*/ 2320171 w 2830105"/>
                <a:gd name="connsiteY1180" fmla="*/ 1799872 h 1825833"/>
                <a:gd name="connsiteX1181" fmla="*/ 2317344 w 2830105"/>
                <a:gd name="connsiteY1181" fmla="*/ 1799420 h 1825833"/>
                <a:gd name="connsiteX1182" fmla="*/ 2314503 w 2830105"/>
                <a:gd name="connsiteY1182" fmla="*/ 1798954 h 1825833"/>
                <a:gd name="connsiteX1183" fmla="*/ 2311677 w 2830105"/>
                <a:gd name="connsiteY1183" fmla="*/ 1798473 h 1825833"/>
                <a:gd name="connsiteX1184" fmla="*/ 2308850 w 2830105"/>
                <a:gd name="connsiteY1184" fmla="*/ 1797992 h 1825833"/>
                <a:gd name="connsiteX1185" fmla="*/ 2306010 w 2830105"/>
                <a:gd name="connsiteY1185" fmla="*/ 1797511 h 1825833"/>
                <a:gd name="connsiteX1186" fmla="*/ 2303183 w 2830105"/>
                <a:gd name="connsiteY1186" fmla="*/ 1797016 h 1825833"/>
                <a:gd name="connsiteX1187" fmla="*/ 2300342 w 2830105"/>
                <a:gd name="connsiteY1187" fmla="*/ 1796506 h 1825833"/>
                <a:gd name="connsiteX1188" fmla="*/ 2297516 w 2830105"/>
                <a:gd name="connsiteY1188" fmla="*/ 1795996 h 1825833"/>
                <a:gd name="connsiteX1189" fmla="*/ 2294675 w 2830105"/>
                <a:gd name="connsiteY1189" fmla="*/ 1795486 h 1825833"/>
                <a:gd name="connsiteX1190" fmla="*/ 2291848 w 2830105"/>
                <a:gd name="connsiteY1190" fmla="*/ 1794962 h 1825833"/>
                <a:gd name="connsiteX1191" fmla="*/ 2289007 w 2830105"/>
                <a:gd name="connsiteY1191" fmla="*/ 1794423 h 1825833"/>
                <a:gd name="connsiteX1192" fmla="*/ 2286181 w 2830105"/>
                <a:gd name="connsiteY1192" fmla="*/ 1793884 h 1825833"/>
                <a:gd name="connsiteX1193" fmla="*/ 2283354 w 2830105"/>
                <a:gd name="connsiteY1193" fmla="*/ 1793330 h 1825833"/>
                <a:gd name="connsiteX1194" fmla="*/ 2280514 w 2830105"/>
                <a:gd name="connsiteY1194" fmla="*/ 1792777 h 1825833"/>
                <a:gd name="connsiteX1195" fmla="*/ 2277687 w 2830105"/>
                <a:gd name="connsiteY1195" fmla="*/ 1792208 h 1825833"/>
                <a:gd name="connsiteX1196" fmla="*/ 2274846 w 2830105"/>
                <a:gd name="connsiteY1196" fmla="*/ 1791625 h 1825833"/>
                <a:gd name="connsiteX1197" fmla="*/ 2272020 w 2830105"/>
                <a:gd name="connsiteY1197" fmla="*/ 1791043 h 1825833"/>
                <a:gd name="connsiteX1198" fmla="*/ 2269179 w 2830105"/>
                <a:gd name="connsiteY1198" fmla="*/ 1790445 h 1825833"/>
                <a:gd name="connsiteX1199" fmla="*/ 2266352 w 2830105"/>
                <a:gd name="connsiteY1199" fmla="*/ 1789848 h 1825833"/>
                <a:gd name="connsiteX1200" fmla="*/ 2263511 w 2830105"/>
                <a:gd name="connsiteY1200" fmla="*/ 1789236 h 1825833"/>
                <a:gd name="connsiteX1201" fmla="*/ 2260685 w 2830105"/>
                <a:gd name="connsiteY1201" fmla="*/ 1788624 h 1825833"/>
                <a:gd name="connsiteX1202" fmla="*/ 2257858 w 2830105"/>
                <a:gd name="connsiteY1202" fmla="*/ 1787983 h 1825833"/>
                <a:gd name="connsiteX1203" fmla="*/ 2255018 w 2830105"/>
                <a:gd name="connsiteY1203" fmla="*/ 1787357 h 1825833"/>
                <a:gd name="connsiteX1204" fmla="*/ 2252191 w 2830105"/>
                <a:gd name="connsiteY1204" fmla="*/ 1786701 h 1825833"/>
                <a:gd name="connsiteX1205" fmla="*/ 2249350 w 2830105"/>
                <a:gd name="connsiteY1205" fmla="*/ 1786046 h 1825833"/>
                <a:gd name="connsiteX1206" fmla="*/ 2246524 w 2830105"/>
                <a:gd name="connsiteY1206" fmla="*/ 1785375 h 1825833"/>
                <a:gd name="connsiteX1207" fmla="*/ 2243683 w 2830105"/>
                <a:gd name="connsiteY1207" fmla="*/ 1784705 h 1825833"/>
                <a:gd name="connsiteX1208" fmla="*/ 2240856 w 2830105"/>
                <a:gd name="connsiteY1208" fmla="*/ 1784020 h 1825833"/>
                <a:gd name="connsiteX1209" fmla="*/ 2238015 w 2830105"/>
                <a:gd name="connsiteY1209" fmla="*/ 1783321 h 1825833"/>
                <a:gd name="connsiteX1210" fmla="*/ 2235189 w 2830105"/>
                <a:gd name="connsiteY1210" fmla="*/ 1782622 h 1825833"/>
                <a:gd name="connsiteX1211" fmla="*/ 2232362 w 2830105"/>
                <a:gd name="connsiteY1211" fmla="*/ 1781908 h 1825833"/>
                <a:gd name="connsiteX1212" fmla="*/ 2229522 w 2830105"/>
                <a:gd name="connsiteY1212" fmla="*/ 1781180 h 1825833"/>
                <a:gd name="connsiteX1213" fmla="*/ 2226695 w 2830105"/>
                <a:gd name="connsiteY1213" fmla="*/ 1780436 h 1825833"/>
                <a:gd name="connsiteX1214" fmla="*/ 2223854 w 2830105"/>
                <a:gd name="connsiteY1214" fmla="*/ 1779693 h 1825833"/>
                <a:gd name="connsiteX1215" fmla="*/ 2221028 w 2830105"/>
                <a:gd name="connsiteY1215" fmla="*/ 1778936 h 1825833"/>
                <a:gd name="connsiteX1216" fmla="*/ 2218187 w 2830105"/>
                <a:gd name="connsiteY1216" fmla="*/ 1778164 h 1825833"/>
                <a:gd name="connsiteX1217" fmla="*/ 2215360 w 2830105"/>
                <a:gd name="connsiteY1217" fmla="*/ 1777392 h 1825833"/>
                <a:gd name="connsiteX1218" fmla="*/ 2212519 w 2830105"/>
                <a:gd name="connsiteY1218" fmla="*/ 1776590 h 1825833"/>
                <a:gd name="connsiteX1219" fmla="*/ 2209693 w 2830105"/>
                <a:gd name="connsiteY1219" fmla="*/ 1775789 h 1825833"/>
                <a:gd name="connsiteX1220" fmla="*/ 2206852 w 2830105"/>
                <a:gd name="connsiteY1220" fmla="*/ 1774988 h 1825833"/>
                <a:gd name="connsiteX1221" fmla="*/ 2204026 w 2830105"/>
                <a:gd name="connsiteY1221" fmla="*/ 1774157 h 1825833"/>
                <a:gd name="connsiteX1222" fmla="*/ 2201199 w 2830105"/>
                <a:gd name="connsiteY1222" fmla="*/ 1773327 h 1825833"/>
                <a:gd name="connsiteX1223" fmla="*/ 2198358 w 2830105"/>
                <a:gd name="connsiteY1223" fmla="*/ 1772482 h 1825833"/>
                <a:gd name="connsiteX1224" fmla="*/ 2195532 w 2830105"/>
                <a:gd name="connsiteY1224" fmla="*/ 1771622 h 1825833"/>
                <a:gd name="connsiteX1225" fmla="*/ 2192691 w 2830105"/>
                <a:gd name="connsiteY1225" fmla="*/ 1770748 h 1825833"/>
                <a:gd name="connsiteX1226" fmla="*/ 2189864 w 2830105"/>
                <a:gd name="connsiteY1226" fmla="*/ 1769859 h 1825833"/>
                <a:gd name="connsiteX1227" fmla="*/ 2187023 w 2830105"/>
                <a:gd name="connsiteY1227" fmla="*/ 1768971 h 1825833"/>
                <a:gd name="connsiteX1228" fmla="*/ 2184197 w 2830105"/>
                <a:gd name="connsiteY1228" fmla="*/ 1768067 h 1825833"/>
                <a:gd name="connsiteX1229" fmla="*/ 2181356 w 2830105"/>
                <a:gd name="connsiteY1229" fmla="*/ 1767149 h 1825833"/>
                <a:gd name="connsiteX1230" fmla="*/ 2178530 w 2830105"/>
                <a:gd name="connsiteY1230" fmla="*/ 1766217 h 1825833"/>
                <a:gd name="connsiteX1231" fmla="*/ 2175703 w 2830105"/>
                <a:gd name="connsiteY1231" fmla="*/ 1765270 h 1825833"/>
                <a:gd name="connsiteX1232" fmla="*/ 2172862 w 2830105"/>
                <a:gd name="connsiteY1232" fmla="*/ 1764308 h 1825833"/>
                <a:gd name="connsiteX1233" fmla="*/ 2170036 w 2830105"/>
                <a:gd name="connsiteY1233" fmla="*/ 1763347 h 1825833"/>
                <a:gd name="connsiteX1234" fmla="*/ 2167195 w 2830105"/>
                <a:gd name="connsiteY1234" fmla="*/ 1762356 h 1825833"/>
                <a:gd name="connsiteX1235" fmla="*/ 2164368 w 2830105"/>
                <a:gd name="connsiteY1235" fmla="*/ 1761366 h 1825833"/>
                <a:gd name="connsiteX1236" fmla="*/ 2161527 w 2830105"/>
                <a:gd name="connsiteY1236" fmla="*/ 1760360 h 1825833"/>
                <a:gd name="connsiteX1237" fmla="*/ 2158701 w 2830105"/>
                <a:gd name="connsiteY1237" fmla="*/ 1759326 h 1825833"/>
                <a:gd name="connsiteX1238" fmla="*/ 2155860 w 2830105"/>
                <a:gd name="connsiteY1238" fmla="*/ 1758291 h 1825833"/>
                <a:gd name="connsiteX1239" fmla="*/ 2153033 w 2830105"/>
                <a:gd name="connsiteY1239" fmla="*/ 1757242 h 1825833"/>
                <a:gd name="connsiteX1240" fmla="*/ 2150207 w 2830105"/>
                <a:gd name="connsiteY1240" fmla="*/ 1756179 h 1825833"/>
                <a:gd name="connsiteX1241" fmla="*/ 2147366 w 2830105"/>
                <a:gd name="connsiteY1241" fmla="*/ 1755101 h 1825833"/>
                <a:gd name="connsiteX1242" fmla="*/ 2144540 w 2830105"/>
                <a:gd name="connsiteY1242" fmla="*/ 1754008 h 1825833"/>
                <a:gd name="connsiteX1243" fmla="*/ 2141699 w 2830105"/>
                <a:gd name="connsiteY1243" fmla="*/ 1752915 h 1825833"/>
                <a:gd name="connsiteX1244" fmla="*/ 2138872 w 2830105"/>
                <a:gd name="connsiteY1244" fmla="*/ 1751793 h 1825833"/>
                <a:gd name="connsiteX1245" fmla="*/ 2136031 w 2830105"/>
                <a:gd name="connsiteY1245" fmla="*/ 1750657 h 1825833"/>
                <a:gd name="connsiteX1246" fmla="*/ 2133205 w 2830105"/>
                <a:gd name="connsiteY1246" fmla="*/ 1749506 h 1825833"/>
                <a:gd name="connsiteX1247" fmla="*/ 2130364 w 2830105"/>
                <a:gd name="connsiteY1247" fmla="*/ 1748341 h 1825833"/>
                <a:gd name="connsiteX1248" fmla="*/ 2127537 w 2830105"/>
                <a:gd name="connsiteY1248" fmla="*/ 1747161 h 1825833"/>
                <a:gd name="connsiteX1249" fmla="*/ 2124711 w 2830105"/>
                <a:gd name="connsiteY1249" fmla="*/ 1745966 h 1825833"/>
                <a:gd name="connsiteX1250" fmla="*/ 2121870 w 2830105"/>
                <a:gd name="connsiteY1250" fmla="*/ 1744757 h 1825833"/>
                <a:gd name="connsiteX1251" fmla="*/ 2119044 w 2830105"/>
                <a:gd name="connsiteY1251" fmla="*/ 1743533 h 1825833"/>
                <a:gd name="connsiteX1252" fmla="*/ 2116203 w 2830105"/>
                <a:gd name="connsiteY1252" fmla="*/ 1742294 h 1825833"/>
                <a:gd name="connsiteX1253" fmla="*/ 2113376 w 2830105"/>
                <a:gd name="connsiteY1253" fmla="*/ 1741041 h 1825833"/>
                <a:gd name="connsiteX1254" fmla="*/ 2110535 w 2830105"/>
                <a:gd name="connsiteY1254" fmla="*/ 1739774 h 1825833"/>
                <a:gd name="connsiteX1255" fmla="*/ 2107709 w 2830105"/>
                <a:gd name="connsiteY1255" fmla="*/ 1738477 h 1825833"/>
                <a:gd name="connsiteX1256" fmla="*/ 2104868 w 2830105"/>
                <a:gd name="connsiteY1256" fmla="*/ 1737181 h 1825833"/>
                <a:gd name="connsiteX1257" fmla="*/ 2102041 w 2830105"/>
                <a:gd name="connsiteY1257" fmla="*/ 1735855 h 1825833"/>
                <a:gd name="connsiteX1258" fmla="*/ 2099201 w 2830105"/>
                <a:gd name="connsiteY1258" fmla="*/ 1734529 h 1825833"/>
                <a:gd name="connsiteX1259" fmla="*/ 2096374 w 2830105"/>
                <a:gd name="connsiteY1259" fmla="*/ 1733174 h 1825833"/>
                <a:gd name="connsiteX1260" fmla="*/ 2093548 w 2830105"/>
                <a:gd name="connsiteY1260" fmla="*/ 1731805 h 1825833"/>
                <a:gd name="connsiteX1261" fmla="*/ 2090707 w 2830105"/>
                <a:gd name="connsiteY1261" fmla="*/ 1730420 h 1825833"/>
                <a:gd name="connsiteX1262" fmla="*/ 2087880 w 2830105"/>
                <a:gd name="connsiteY1262" fmla="*/ 1729007 h 1825833"/>
                <a:gd name="connsiteX1263" fmla="*/ 2085039 w 2830105"/>
                <a:gd name="connsiteY1263" fmla="*/ 1727594 h 1825833"/>
                <a:gd name="connsiteX1264" fmla="*/ 2082213 w 2830105"/>
                <a:gd name="connsiteY1264" fmla="*/ 1726152 h 1825833"/>
                <a:gd name="connsiteX1265" fmla="*/ 2079372 w 2830105"/>
                <a:gd name="connsiteY1265" fmla="*/ 1724709 h 1825833"/>
                <a:gd name="connsiteX1266" fmla="*/ 2076545 w 2830105"/>
                <a:gd name="connsiteY1266" fmla="*/ 1723238 h 1825833"/>
                <a:gd name="connsiteX1267" fmla="*/ 2073704 w 2830105"/>
                <a:gd name="connsiteY1267" fmla="*/ 1721737 h 1825833"/>
                <a:gd name="connsiteX1268" fmla="*/ 2070878 w 2830105"/>
                <a:gd name="connsiteY1268" fmla="*/ 1720237 h 1825833"/>
                <a:gd name="connsiteX1269" fmla="*/ 2068052 w 2830105"/>
                <a:gd name="connsiteY1269" fmla="*/ 1718707 h 1825833"/>
                <a:gd name="connsiteX1270" fmla="*/ 2065211 w 2830105"/>
                <a:gd name="connsiteY1270" fmla="*/ 1717163 h 1825833"/>
                <a:gd name="connsiteX1271" fmla="*/ 2062384 w 2830105"/>
                <a:gd name="connsiteY1271" fmla="*/ 1715604 h 1825833"/>
                <a:gd name="connsiteX1272" fmla="*/ 2059543 w 2830105"/>
                <a:gd name="connsiteY1272" fmla="*/ 1714030 h 1825833"/>
                <a:gd name="connsiteX1273" fmla="*/ 2056717 w 2830105"/>
                <a:gd name="connsiteY1273" fmla="*/ 1712428 h 1825833"/>
                <a:gd name="connsiteX1274" fmla="*/ 2053876 w 2830105"/>
                <a:gd name="connsiteY1274" fmla="*/ 1710810 h 1825833"/>
                <a:gd name="connsiteX1275" fmla="*/ 2051049 w 2830105"/>
                <a:gd name="connsiteY1275" fmla="*/ 1709179 h 1825833"/>
                <a:gd name="connsiteX1276" fmla="*/ 2048208 w 2830105"/>
                <a:gd name="connsiteY1276" fmla="*/ 1707518 h 1825833"/>
                <a:gd name="connsiteX1277" fmla="*/ 2045382 w 2830105"/>
                <a:gd name="connsiteY1277" fmla="*/ 1705842 h 1825833"/>
                <a:gd name="connsiteX1278" fmla="*/ 2042556 w 2830105"/>
                <a:gd name="connsiteY1278" fmla="*/ 1704152 h 1825833"/>
                <a:gd name="connsiteX1279" fmla="*/ 2039715 w 2830105"/>
                <a:gd name="connsiteY1279" fmla="*/ 1702433 h 1825833"/>
                <a:gd name="connsiteX1280" fmla="*/ 2036888 w 2830105"/>
                <a:gd name="connsiteY1280" fmla="*/ 1700700 h 1825833"/>
                <a:gd name="connsiteX1281" fmla="*/ 2034047 w 2830105"/>
                <a:gd name="connsiteY1281" fmla="*/ 1698951 h 1825833"/>
                <a:gd name="connsiteX1282" fmla="*/ 2031221 w 2830105"/>
                <a:gd name="connsiteY1282" fmla="*/ 1697188 h 1825833"/>
                <a:gd name="connsiteX1283" fmla="*/ 2028380 w 2830105"/>
                <a:gd name="connsiteY1283" fmla="*/ 1695382 h 1825833"/>
                <a:gd name="connsiteX1284" fmla="*/ 2025553 w 2830105"/>
                <a:gd name="connsiteY1284" fmla="*/ 1693575 h 1825833"/>
                <a:gd name="connsiteX1285" fmla="*/ 2022712 w 2830105"/>
                <a:gd name="connsiteY1285" fmla="*/ 1691739 h 1825833"/>
                <a:gd name="connsiteX1286" fmla="*/ 2019886 w 2830105"/>
                <a:gd name="connsiteY1286" fmla="*/ 1689889 h 1825833"/>
                <a:gd name="connsiteX1287" fmla="*/ 2017045 w 2830105"/>
                <a:gd name="connsiteY1287" fmla="*/ 1688010 h 1825833"/>
                <a:gd name="connsiteX1288" fmla="*/ 2014219 w 2830105"/>
                <a:gd name="connsiteY1288" fmla="*/ 1686116 h 1825833"/>
                <a:gd name="connsiteX1289" fmla="*/ 2011392 w 2830105"/>
                <a:gd name="connsiteY1289" fmla="*/ 1684207 h 1825833"/>
                <a:gd name="connsiteX1290" fmla="*/ 2008551 w 2830105"/>
                <a:gd name="connsiteY1290" fmla="*/ 1682270 h 1825833"/>
                <a:gd name="connsiteX1291" fmla="*/ 2005725 w 2830105"/>
                <a:gd name="connsiteY1291" fmla="*/ 1680317 h 1825833"/>
                <a:gd name="connsiteX1292" fmla="*/ 2002884 w 2830105"/>
                <a:gd name="connsiteY1292" fmla="*/ 1678336 h 1825833"/>
                <a:gd name="connsiteX1293" fmla="*/ 2000057 w 2830105"/>
                <a:gd name="connsiteY1293" fmla="*/ 1676325 h 1825833"/>
                <a:gd name="connsiteX1294" fmla="*/ 1997216 w 2830105"/>
                <a:gd name="connsiteY1294" fmla="*/ 1674315 h 1825833"/>
                <a:gd name="connsiteX1295" fmla="*/ 1994390 w 2830105"/>
                <a:gd name="connsiteY1295" fmla="*/ 1672261 h 1825833"/>
                <a:gd name="connsiteX1296" fmla="*/ 1991549 w 2830105"/>
                <a:gd name="connsiteY1296" fmla="*/ 1670206 h 1825833"/>
                <a:gd name="connsiteX1297" fmla="*/ 1988723 w 2830105"/>
                <a:gd name="connsiteY1297" fmla="*/ 1668108 h 1825833"/>
                <a:gd name="connsiteX1298" fmla="*/ 1985896 w 2830105"/>
                <a:gd name="connsiteY1298" fmla="*/ 1665996 h 1825833"/>
                <a:gd name="connsiteX1299" fmla="*/ 1983055 w 2830105"/>
                <a:gd name="connsiteY1299" fmla="*/ 1663869 h 1825833"/>
                <a:gd name="connsiteX1300" fmla="*/ 1980229 w 2830105"/>
                <a:gd name="connsiteY1300" fmla="*/ 1661712 h 1825833"/>
                <a:gd name="connsiteX1301" fmla="*/ 1977388 w 2830105"/>
                <a:gd name="connsiteY1301" fmla="*/ 1659527 h 1825833"/>
                <a:gd name="connsiteX1302" fmla="*/ 1974561 w 2830105"/>
                <a:gd name="connsiteY1302" fmla="*/ 1657327 h 1825833"/>
                <a:gd name="connsiteX1303" fmla="*/ 1971720 w 2830105"/>
                <a:gd name="connsiteY1303" fmla="*/ 1655113 h 1825833"/>
                <a:gd name="connsiteX1304" fmla="*/ 1968894 w 2830105"/>
                <a:gd name="connsiteY1304" fmla="*/ 1652854 h 1825833"/>
                <a:gd name="connsiteX1305" fmla="*/ 1966053 w 2830105"/>
                <a:gd name="connsiteY1305" fmla="*/ 1650596 h 1825833"/>
                <a:gd name="connsiteX1306" fmla="*/ 1963227 w 2830105"/>
                <a:gd name="connsiteY1306" fmla="*/ 1648294 h 1825833"/>
                <a:gd name="connsiteX1307" fmla="*/ 1960400 w 2830105"/>
                <a:gd name="connsiteY1307" fmla="*/ 1645978 h 1825833"/>
                <a:gd name="connsiteX1308" fmla="*/ 1957559 w 2830105"/>
                <a:gd name="connsiteY1308" fmla="*/ 1643632 h 1825833"/>
                <a:gd name="connsiteX1309" fmla="*/ 1954733 w 2830105"/>
                <a:gd name="connsiteY1309" fmla="*/ 1641272 h 1825833"/>
                <a:gd name="connsiteX1310" fmla="*/ 1951892 w 2830105"/>
                <a:gd name="connsiteY1310" fmla="*/ 1638883 h 1825833"/>
                <a:gd name="connsiteX1311" fmla="*/ 1949065 w 2830105"/>
                <a:gd name="connsiteY1311" fmla="*/ 1636479 h 1825833"/>
                <a:gd name="connsiteX1312" fmla="*/ 1946224 w 2830105"/>
                <a:gd name="connsiteY1312" fmla="*/ 1634031 h 1825833"/>
                <a:gd name="connsiteX1313" fmla="*/ 1943398 w 2830105"/>
                <a:gd name="connsiteY1313" fmla="*/ 1631569 h 1825833"/>
                <a:gd name="connsiteX1314" fmla="*/ 1940557 w 2830105"/>
                <a:gd name="connsiteY1314" fmla="*/ 1629092 h 1825833"/>
                <a:gd name="connsiteX1315" fmla="*/ 1937730 w 2830105"/>
                <a:gd name="connsiteY1315" fmla="*/ 1626572 h 1825833"/>
                <a:gd name="connsiteX1316" fmla="*/ 1934904 w 2830105"/>
                <a:gd name="connsiteY1316" fmla="*/ 1624037 h 1825833"/>
                <a:gd name="connsiteX1317" fmla="*/ 1932063 w 2830105"/>
                <a:gd name="connsiteY1317" fmla="*/ 1621487 h 1825833"/>
                <a:gd name="connsiteX1318" fmla="*/ 1929237 w 2830105"/>
                <a:gd name="connsiteY1318" fmla="*/ 1618894 h 1825833"/>
                <a:gd name="connsiteX1319" fmla="*/ 1926396 w 2830105"/>
                <a:gd name="connsiteY1319" fmla="*/ 1616286 h 1825833"/>
                <a:gd name="connsiteX1320" fmla="*/ 1923569 w 2830105"/>
                <a:gd name="connsiteY1320" fmla="*/ 1613649 h 1825833"/>
                <a:gd name="connsiteX1321" fmla="*/ 1920728 w 2830105"/>
                <a:gd name="connsiteY1321" fmla="*/ 1610983 h 1825833"/>
                <a:gd name="connsiteX1322" fmla="*/ 1917902 w 2830105"/>
                <a:gd name="connsiteY1322" fmla="*/ 1608302 h 1825833"/>
                <a:gd name="connsiteX1323" fmla="*/ 1915061 w 2830105"/>
                <a:gd name="connsiteY1323" fmla="*/ 1605592 h 1825833"/>
                <a:gd name="connsiteX1324" fmla="*/ 1912234 w 2830105"/>
                <a:gd name="connsiteY1324" fmla="*/ 1602853 h 1825833"/>
                <a:gd name="connsiteX1325" fmla="*/ 1909394 w 2830105"/>
                <a:gd name="connsiteY1325" fmla="*/ 1600085 h 1825833"/>
                <a:gd name="connsiteX1326" fmla="*/ 1906567 w 2830105"/>
                <a:gd name="connsiteY1326" fmla="*/ 1597302 h 1825833"/>
                <a:gd name="connsiteX1327" fmla="*/ 1903741 w 2830105"/>
                <a:gd name="connsiteY1327" fmla="*/ 1594476 h 1825833"/>
                <a:gd name="connsiteX1328" fmla="*/ 1900900 w 2830105"/>
                <a:gd name="connsiteY1328" fmla="*/ 1591635 h 1825833"/>
                <a:gd name="connsiteX1329" fmla="*/ 1898073 w 2830105"/>
                <a:gd name="connsiteY1329" fmla="*/ 1588765 h 1825833"/>
                <a:gd name="connsiteX1330" fmla="*/ 1895232 w 2830105"/>
                <a:gd name="connsiteY1330" fmla="*/ 1585880 h 1825833"/>
                <a:gd name="connsiteX1331" fmla="*/ 1892406 w 2830105"/>
                <a:gd name="connsiteY1331" fmla="*/ 1582952 h 1825833"/>
                <a:gd name="connsiteX1332" fmla="*/ 1889565 w 2830105"/>
                <a:gd name="connsiteY1332" fmla="*/ 1580009 h 1825833"/>
                <a:gd name="connsiteX1333" fmla="*/ 1886738 w 2830105"/>
                <a:gd name="connsiteY1333" fmla="*/ 1577037 h 1825833"/>
                <a:gd name="connsiteX1334" fmla="*/ 1883898 w 2830105"/>
                <a:gd name="connsiteY1334" fmla="*/ 1574035 h 1825833"/>
                <a:gd name="connsiteX1335" fmla="*/ 1881071 w 2830105"/>
                <a:gd name="connsiteY1335" fmla="*/ 1571005 h 1825833"/>
                <a:gd name="connsiteX1336" fmla="*/ 1878245 w 2830105"/>
                <a:gd name="connsiteY1336" fmla="*/ 1567945 h 1825833"/>
                <a:gd name="connsiteX1337" fmla="*/ 1875404 w 2830105"/>
                <a:gd name="connsiteY1337" fmla="*/ 1564857 h 1825833"/>
                <a:gd name="connsiteX1338" fmla="*/ 1872577 w 2830105"/>
                <a:gd name="connsiteY1338" fmla="*/ 1561754 h 1825833"/>
                <a:gd name="connsiteX1339" fmla="*/ 1869736 w 2830105"/>
                <a:gd name="connsiteY1339" fmla="*/ 1558607 h 1825833"/>
                <a:gd name="connsiteX1340" fmla="*/ 1866910 w 2830105"/>
                <a:gd name="connsiteY1340" fmla="*/ 1555445 h 1825833"/>
                <a:gd name="connsiteX1341" fmla="*/ 1864069 w 2830105"/>
                <a:gd name="connsiteY1341" fmla="*/ 1552254 h 1825833"/>
                <a:gd name="connsiteX1342" fmla="*/ 1861242 w 2830105"/>
                <a:gd name="connsiteY1342" fmla="*/ 1549035 h 1825833"/>
                <a:gd name="connsiteX1343" fmla="*/ 1858402 w 2830105"/>
                <a:gd name="connsiteY1343" fmla="*/ 1545786 h 1825833"/>
                <a:gd name="connsiteX1344" fmla="*/ 1855575 w 2830105"/>
                <a:gd name="connsiteY1344" fmla="*/ 1542508 h 1825833"/>
                <a:gd name="connsiteX1345" fmla="*/ 1852749 w 2830105"/>
                <a:gd name="connsiteY1345" fmla="*/ 1539200 h 1825833"/>
                <a:gd name="connsiteX1346" fmla="*/ 1849908 w 2830105"/>
                <a:gd name="connsiteY1346" fmla="*/ 1535864 h 1825833"/>
                <a:gd name="connsiteX1347" fmla="*/ 1847081 w 2830105"/>
                <a:gd name="connsiteY1347" fmla="*/ 1532499 h 1825833"/>
                <a:gd name="connsiteX1348" fmla="*/ 1844240 w 2830105"/>
                <a:gd name="connsiteY1348" fmla="*/ 1529119 h 1825833"/>
                <a:gd name="connsiteX1349" fmla="*/ 1841414 w 2830105"/>
                <a:gd name="connsiteY1349" fmla="*/ 1525695 h 1825833"/>
                <a:gd name="connsiteX1350" fmla="*/ 1838573 w 2830105"/>
                <a:gd name="connsiteY1350" fmla="*/ 1522256 h 1825833"/>
                <a:gd name="connsiteX1351" fmla="*/ 1835746 w 2830105"/>
                <a:gd name="connsiteY1351" fmla="*/ 1518775 h 1825833"/>
                <a:gd name="connsiteX1352" fmla="*/ 1832906 w 2830105"/>
                <a:gd name="connsiteY1352" fmla="*/ 1515278 h 1825833"/>
                <a:gd name="connsiteX1353" fmla="*/ 1830079 w 2830105"/>
                <a:gd name="connsiteY1353" fmla="*/ 1511738 h 1825833"/>
                <a:gd name="connsiteX1354" fmla="*/ 1827238 w 2830105"/>
                <a:gd name="connsiteY1354" fmla="*/ 1508183 h 1825833"/>
                <a:gd name="connsiteX1355" fmla="*/ 1824412 w 2830105"/>
                <a:gd name="connsiteY1355" fmla="*/ 1504584 h 1825833"/>
                <a:gd name="connsiteX1356" fmla="*/ 1821585 w 2830105"/>
                <a:gd name="connsiteY1356" fmla="*/ 1500971 h 1825833"/>
                <a:gd name="connsiteX1357" fmla="*/ 1818744 w 2830105"/>
                <a:gd name="connsiteY1357" fmla="*/ 1497329 h 1825833"/>
                <a:gd name="connsiteX1358" fmla="*/ 1815918 w 2830105"/>
                <a:gd name="connsiteY1358" fmla="*/ 1493643 h 1825833"/>
                <a:gd name="connsiteX1359" fmla="*/ 1813077 w 2830105"/>
                <a:gd name="connsiteY1359" fmla="*/ 1489942 h 1825833"/>
                <a:gd name="connsiteX1360" fmla="*/ 1810250 w 2830105"/>
                <a:gd name="connsiteY1360" fmla="*/ 1486212 h 1825833"/>
                <a:gd name="connsiteX1361" fmla="*/ 1807410 w 2830105"/>
                <a:gd name="connsiteY1361" fmla="*/ 1482439 h 1825833"/>
                <a:gd name="connsiteX1362" fmla="*/ 1804583 w 2830105"/>
                <a:gd name="connsiteY1362" fmla="*/ 1478651 h 1825833"/>
                <a:gd name="connsiteX1363" fmla="*/ 1801742 w 2830105"/>
                <a:gd name="connsiteY1363" fmla="*/ 1474834 h 1825833"/>
                <a:gd name="connsiteX1364" fmla="*/ 1798916 w 2830105"/>
                <a:gd name="connsiteY1364" fmla="*/ 1470988 h 1825833"/>
                <a:gd name="connsiteX1365" fmla="*/ 1796089 w 2830105"/>
                <a:gd name="connsiteY1365" fmla="*/ 1467098 h 1825833"/>
                <a:gd name="connsiteX1366" fmla="*/ 1793248 w 2830105"/>
                <a:gd name="connsiteY1366" fmla="*/ 1463193 h 1825833"/>
                <a:gd name="connsiteX1367" fmla="*/ 1790422 w 2830105"/>
                <a:gd name="connsiteY1367" fmla="*/ 1459245 h 1825833"/>
                <a:gd name="connsiteX1368" fmla="*/ 1787581 w 2830105"/>
                <a:gd name="connsiteY1368" fmla="*/ 1455282 h 1825833"/>
                <a:gd name="connsiteX1369" fmla="*/ 1784754 w 2830105"/>
                <a:gd name="connsiteY1369" fmla="*/ 1451290 h 1825833"/>
                <a:gd name="connsiteX1370" fmla="*/ 1781914 w 2830105"/>
                <a:gd name="connsiteY1370" fmla="*/ 1447254 h 1825833"/>
                <a:gd name="connsiteX1371" fmla="*/ 1779087 w 2830105"/>
                <a:gd name="connsiteY1371" fmla="*/ 1443204 h 1825833"/>
                <a:gd name="connsiteX1372" fmla="*/ 1776246 w 2830105"/>
                <a:gd name="connsiteY1372" fmla="*/ 1439110 h 1825833"/>
                <a:gd name="connsiteX1373" fmla="*/ 1773420 w 2830105"/>
                <a:gd name="connsiteY1373" fmla="*/ 1435002 h 1825833"/>
                <a:gd name="connsiteX1374" fmla="*/ 1770593 w 2830105"/>
                <a:gd name="connsiteY1374" fmla="*/ 1430850 h 1825833"/>
                <a:gd name="connsiteX1375" fmla="*/ 1767752 w 2830105"/>
                <a:gd name="connsiteY1375" fmla="*/ 1426683 h 1825833"/>
                <a:gd name="connsiteX1376" fmla="*/ 1764926 w 2830105"/>
                <a:gd name="connsiteY1376" fmla="*/ 1422472 h 1825833"/>
                <a:gd name="connsiteX1377" fmla="*/ 1762085 w 2830105"/>
                <a:gd name="connsiteY1377" fmla="*/ 1418233 h 1825833"/>
                <a:gd name="connsiteX1378" fmla="*/ 1759258 w 2830105"/>
                <a:gd name="connsiteY1378" fmla="*/ 1413979 h 1825833"/>
                <a:gd name="connsiteX1379" fmla="*/ 1756417 w 2830105"/>
                <a:gd name="connsiteY1379" fmla="*/ 1409681 h 1825833"/>
                <a:gd name="connsiteX1380" fmla="*/ 1753591 w 2830105"/>
                <a:gd name="connsiteY1380" fmla="*/ 1405354 h 1825833"/>
                <a:gd name="connsiteX1381" fmla="*/ 1750750 w 2830105"/>
                <a:gd name="connsiteY1381" fmla="*/ 1400997 h 1825833"/>
                <a:gd name="connsiteX1382" fmla="*/ 1747924 w 2830105"/>
                <a:gd name="connsiteY1382" fmla="*/ 1396627 h 1825833"/>
                <a:gd name="connsiteX1383" fmla="*/ 1745097 w 2830105"/>
                <a:gd name="connsiteY1383" fmla="*/ 1392212 h 1825833"/>
                <a:gd name="connsiteX1384" fmla="*/ 1742256 w 2830105"/>
                <a:gd name="connsiteY1384" fmla="*/ 1387769 h 1825833"/>
                <a:gd name="connsiteX1385" fmla="*/ 1739430 w 2830105"/>
                <a:gd name="connsiteY1385" fmla="*/ 1383296 h 1825833"/>
                <a:gd name="connsiteX1386" fmla="*/ 1736589 w 2830105"/>
                <a:gd name="connsiteY1386" fmla="*/ 1378794 h 1825833"/>
                <a:gd name="connsiteX1387" fmla="*/ 1733762 w 2830105"/>
                <a:gd name="connsiteY1387" fmla="*/ 1374263 h 1825833"/>
                <a:gd name="connsiteX1388" fmla="*/ 1730921 w 2830105"/>
                <a:gd name="connsiteY1388" fmla="*/ 1369703 h 1825833"/>
                <a:gd name="connsiteX1389" fmla="*/ 1728095 w 2830105"/>
                <a:gd name="connsiteY1389" fmla="*/ 1365114 h 1825833"/>
                <a:gd name="connsiteX1390" fmla="*/ 1725254 w 2830105"/>
                <a:gd name="connsiteY1390" fmla="*/ 1360495 h 1825833"/>
                <a:gd name="connsiteX1391" fmla="*/ 1722428 w 2830105"/>
                <a:gd name="connsiteY1391" fmla="*/ 1355848 h 1825833"/>
                <a:gd name="connsiteX1392" fmla="*/ 1719587 w 2830105"/>
                <a:gd name="connsiteY1392" fmla="*/ 1351171 h 1825833"/>
                <a:gd name="connsiteX1393" fmla="*/ 1716760 w 2830105"/>
                <a:gd name="connsiteY1393" fmla="*/ 1346465 h 1825833"/>
                <a:gd name="connsiteX1394" fmla="*/ 1713934 w 2830105"/>
                <a:gd name="connsiteY1394" fmla="*/ 1341730 h 1825833"/>
                <a:gd name="connsiteX1395" fmla="*/ 1711093 w 2830105"/>
                <a:gd name="connsiteY1395" fmla="*/ 1336966 h 1825833"/>
                <a:gd name="connsiteX1396" fmla="*/ 1708266 w 2830105"/>
                <a:gd name="connsiteY1396" fmla="*/ 1332177 h 1825833"/>
                <a:gd name="connsiteX1397" fmla="*/ 1705425 w 2830105"/>
                <a:gd name="connsiteY1397" fmla="*/ 1327355 h 1825833"/>
                <a:gd name="connsiteX1398" fmla="*/ 1702599 w 2830105"/>
                <a:gd name="connsiteY1398" fmla="*/ 1322503 h 1825833"/>
                <a:gd name="connsiteX1399" fmla="*/ 1699758 w 2830105"/>
                <a:gd name="connsiteY1399" fmla="*/ 1317623 h 1825833"/>
                <a:gd name="connsiteX1400" fmla="*/ 1696932 w 2830105"/>
                <a:gd name="connsiteY1400" fmla="*/ 1312714 h 1825833"/>
                <a:gd name="connsiteX1401" fmla="*/ 1694091 w 2830105"/>
                <a:gd name="connsiteY1401" fmla="*/ 1307775 h 1825833"/>
                <a:gd name="connsiteX1402" fmla="*/ 1691264 w 2830105"/>
                <a:gd name="connsiteY1402" fmla="*/ 1302809 h 1825833"/>
                <a:gd name="connsiteX1403" fmla="*/ 1688438 w 2830105"/>
                <a:gd name="connsiteY1403" fmla="*/ 1297814 h 1825833"/>
                <a:gd name="connsiteX1404" fmla="*/ 1685597 w 2830105"/>
                <a:gd name="connsiteY1404" fmla="*/ 1292791 h 1825833"/>
                <a:gd name="connsiteX1405" fmla="*/ 1682770 w 2830105"/>
                <a:gd name="connsiteY1405" fmla="*/ 1287738 h 1825833"/>
                <a:gd name="connsiteX1406" fmla="*/ 1679929 w 2830105"/>
                <a:gd name="connsiteY1406" fmla="*/ 1282658 h 1825833"/>
                <a:gd name="connsiteX1407" fmla="*/ 1677103 w 2830105"/>
                <a:gd name="connsiteY1407" fmla="*/ 1277550 h 1825833"/>
                <a:gd name="connsiteX1408" fmla="*/ 1674262 w 2830105"/>
                <a:gd name="connsiteY1408" fmla="*/ 1272413 h 1825833"/>
                <a:gd name="connsiteX1409" fmla="*/ 1671436 w 2830105"/>
                <a:gd name="connsiteY1409" fmla="*/ 1267250 h 1825833"/>
                <a:gd name="connsiteX1410" fmla="*/ 1668595 w 2830105"/>
                <a:gd name="connsiteY1410" fmla="*/ 1262057 h 1825833"/>
                <a:gd name="connsiteX1411" fmla="*/ 1665768 w 2830105"/>
                <a:gd name="connsiteY1411" fmla="*/ 1256837 h 1825833"/>
                <a:gd name="connsiteX1412" fmla="*/ 1662942 w 2830105"/>
                <a:gd name="connsiteY1412" fmla="*/ 1251589 h 1825833"/>
                <a:gd name="connsiteX1413" fmla="*/ 1660101 w 2830105"/>
                <a:gd name="connsiteY1413" fmla="*/ 1246314 h 1825833"/>
                <a:gd name="connsiteX1414" fmla="*/ 1657274 w 2830105"/>
                <a:gd name="connsiteY1414" fmla="*/ 1241011 h 1825833"/>
                <a:gd name="connsiteX1415" fmla="*/ 1654433 w 2830105"/>
                <a:gd name="connsiteY1415" fmla="*/ 1235681 h 1825833"/>
                <a:gd name="connsiteX1416" fmla="*/ 1651607 w 2830105"/>
                <a:gd name="connsiteY1416" fmla="*/ 1230324 h 1825833"/>
                <a:gd name="connsiteX1417" fmla="*/ 1648766 w 2830105"/>
                <a:gd name="connsiteY1417" fmla="*/ 1224941 h 1825833"/>
                <a:gd name="connsiteX1418" fmla="*/ 1645940 w 2830105"/>
                <a:gd name="connsiteY1418" fmla="*/ 1219530 h 1825833"/>
                <a:gd name="connsiteX1419" fmla="*/ 1643099 w 2830105"/>
                <a:gd name="connsiteY1419" fmla="*/ 1214093 h 1825833"/>
                <a:gd name="connsiteX1420" fmla="*/ 1640272 w 2830105"/>
                <a:gd name="connsiteY1420" fmla="*/ 1208629 h 1825833"/>
                <a:gd name="connsiteX1421" fmla="*/ 1637431 w 2830105"/>
                <a:gd name="connsiteY1421" fmla="*/ 1203140 h 1825833"/>
                <a:gd name="connsiteX1422" fmla="*/ 1634605 w 2830105"/>
                <a:gd name="connsiteY1422" fmla="*/ 1197622 h 1825833"/>
                <a:gd name="connsiteX1423" fmla="*/ 1631778 w 2830105"/>
                <a:gd name="connsiteY1423" fmla="*/ 1192080 h 1825833"/>
                <a:gd name="connsiteX1424" fmla="*/ 1628937 w 2830105"/>
                <a:gd name="connsiteY1424" fmla="*/ 1186512 h 1825833"/>
                <a:gd name="connsiteX1425" fmla="*/ 1626111 w 2830105"/>
                <a:gd name="connsiteY1425" fmla="*/ 1180919 h 1825833"/>
                <a:gd name="connsiteX1426" fmla="*/ 1623270 w 2830105"/>
                <a:gd name="connsiteY1426" fmla="*/ 1175299 h 1825833"/>
                <a:gd name="connsiteX1427" fmla="*/ 1620444 w 2830105"/>
                <a:gd name="connsiteY1427" fmla="*/ 1169655 h 1825833"/>
                <a:gd name="connsiteX1428" fmla="*/ 1617603 w 2830105"/>
                <a:gd name="connsiteY1428" fmla="*/ 1163985 h 1825833"/>
                <a:gd name="connsiteX1429" fmla="*/ 1614776 w 2830105"/>
                <a:gd name="connsiteY1429" fmla="*/ 1158290 h 1825833"/>
                <a:gd name="connsiteX1430" fmla="*/ 1611935 w 2830105"/>
                <a:gd name="connsiteY1430" fmla="*/ 1152572 h 1825833"/>
                <a:gd name="connsiteX1431" fmla="*/ 1609109 w 2830105"/>
                <a:gd name="connsiteY1431" fmla="*/ 1146827 h 1825833"/>
                <a:gd name="connsiteX1432" fmla="*/ 1606282 w 2830105"/>
                <a:gd name="connsiteY1432" fmla="*/ 1141059 h 1825833"/>
                <a:gd name="connsiteX1433" fmla="*/ 1603441 w 2830105"/>
                <a:gd name="connsiteY1433" fmla="*/ 1135268 h 1825833"/>
                <a:gd name="connsiteX1434" fmla="*/ 1600615 w 2830105"/>
                <a:gd name="connsiteY1434" fmla="*/ 1129452 h 1825833"/>
                <a:gd name="connsiteX1435" fmla="*/ 1597774 w 2830105"/>
                <a:gd name="connsiteY1435" fmla="*/ 1123613 h 1825833"/>
                <a:gd name="connsiteX1436" fmla="*/ 1594947 w 2830105"/>
                <a:gd name="connsiteY1436" fmla="*/ 1117749 h 1825833"/>
                <a:gd name="connsiteX1437" fmla="*/ 1592107 w 2830105"/>
                <a:gd name="connsiteY1437" fmla="*/ 1111863 h 1825833"/>
                <a:gd name="connsiteX1438" fmla="*/ 1589280 w 2830105"/>
                <a:gd name="connsiteY1438" fmla="*/ 1105953 h 1825833"/>
                <a:gd name="connsiteX1439" fmla="*/ 1586439 w 2830105"/>
                <a:gd name="connsiteY1439" fmla="*/ 1100021 h 1825833"/>
                <a:gd name="connsiteX1440" fmla="*/ 1583613 w 2830105"/>
                <a:gd name="connsiteY1440" fmla="*/ 1094066 h 1825833"/>
                <a:gd name="connsiteX1441" fmla="*/ 1580786 w 2830105"/>
                <a:gd name="connsiteY1441" fmla="*/ 1088090 h 1825833"/>
                <a:gd name="connsiteX1442" fmla="*/ 1577945 w 2830105"/>
                <a:gd name="connsiteY1442" fmla="*/ 1082092 h 1825833"/>
                <a:gd name="connsiteX1443" fmla="*/ 1575119 w 2830105"/>
                <a:gd name="connsiteY1443" fmla="*/ 1076070 h 1825833"/>
                <a:gd name="connsiteX1444" fmla="*/ 1572278 w 2830105"/>
                <a:gd name="connsiteY1444" fmla="*/ 1070029 h 1825833"/>
                <a:gd name="connsiteX1445" fmla="*/ 1569451 w 2830105"/>
                <a:gd name="connsiteY1445" fmla="*/ 1063966 h 1825833"/>
                <a:gd name="connsiteX1446" fmla="*/ 1566611 w 2830105"/>
                <a:gd name="connsiteY1446" fmla="*/ 1057882 h 1825833"/>
                <a:gd name="connsiteX1447" fmla="*/ 1563784 w 2830105"/>
                <a:gd name="connsiteY1447" fmla="*/ 1051778 h 1825833"/>
                <a:gd name="connsiteX1448" fmla="*/ 1560943 w 2830105"/>
                <a:gd name="connsiteY1448" fmla="*/ 1045652 h 1825833"/>
                <a:gd name="connsiteX1449" fmla="*/ 1558117 w 2830105"/>
                <a:gd name="connsiteY1449" fmla="*/ 1039508 h 1825833"/>
                <a:gd name="connsiteX1450" fmla="*/ 1555290 w 2830105"/>
                <a:gd name="connsiteY1450" fmla="*/ 1033342 h 1825833"/>
                <a:gd name="connsiteX1451" fmla="*/ 1552449 w 2830105"/>
                <a:gd name="connsiteY1451" fmla="*/ 1027157 h 1825833"/>
                <a:gd name="connsiteX1452" fmla="*/ 1549623 w 2830105"/>
                <a:gd name="connsiteY1452" fmla="*/ 1020954 h 1825833"/>
                <a:gd name="connsiteX1453" fmla="*/ 1546782 w 2830105"/>
                <a:gd name="connsiteY1453" fmla="*/ 1014731 h 1825833"/>
                <a:gd name="connsiteX1454" fmla="*/ 1543955 w 2830105"/>
                <a:gd name="connsiteY1454" fmla="*/ 1008490 h 1825833"/>
                <a:gd name="connsiteX1455" fmla="*/ 1541115 w 2830105"/>
                <a:gd name="connsiteY1455" fmla="*/ 1002230 h 1825833"/>
                <a:gd name="connsiteX1456" fmla="*/ 1538288 w 2830105"/>
                <a:gd name="connsiteY1456" fmla="*/ 995953 h 1825833"/>
                <a:gd name="connsiteX1457" fmla="*/ 1535447 w 2830105"/>
                <a:gd name="connsiteY1457" fmla="*/ 989658 h 1825833"/>
                <a:gd name="connsiteX1458" fmla="*/ 1532621 w 2830105"/>
                <a:gd name="connsiteY1458" fmla="*/ 983345 h 1825833"/>
                <a:gd name="connsiteX1459" fmla="*/ 1529780 w 2830105"/>
                <a:gd name="connsiteY1459" fmla="*/ 977015 h 1825833"/>
                <a:gd name="connsiteX1460" fmla="*/ 1526953 w 2830105"/>
                <a:gd name="connsiteY1460" fmla="*/ 970669 h 1825833"/>
                <a:gd name="connsiteX1461" fmla="*/ 1524127 w 2830105"/>
                <a:gd name="connsiteY1461" fmla="*/ 964306 h 1825833"/>
                <a:gd name="connsiteX1462" fmla="*/ 1521286 w 2830105"/>
                <a:gd name="connsiteY1462" fmla="*/ 957928 h 1825833"/>
                <a:gd name="connsiteX1463" fmla="*/ 1518459 w 2830105"/>
                <a:gd name="connsiteY1463" fmla="*/ 951532 h 1825833"/>
                <a:gd name="connsiteX1464" fmla="*/ 1515619 w 2830105"/>
                <a:gd name="connsiteY1464" fmla="*/ 945123 h 1825833"/>
                <a:gd name="connsiteX1465" fmla="*/ 1512792 w 2830105"/>
                <a:gd name="connsiteY1465" fmla="*/ 938698 h 1825833"/>
                <a:gd name="connsiteX1466" fmla="*/ 1509951 w 2830105"/>
                <a:gd name="connsiteY1466" fmla="*/ 932258 h 1825833"/>
                <a:gd name="connsiteX1467" fmla="*/ 1507125 w 2830105"/>
                <a:gd name="connsiteY1467" fmla="*/ 925804 h 1825833"/>
                <a:gd name="connsiteX1468" fmla="*/ 1504284 w 2830105"/>
                <a:gd name="connsiteY1468" fmla="*/ 919337 h 1825833"/>
                <a:gd name="connsiteX1469" fmla="*/ 1501457 w 2830105"/>
                <a:gd name="connsiteY1469" fmla="*/ 912855 h 1825833"/>
                <a:gd name="connsiteX1470" fmla="*/ 1498631 w 2830105"/>
                <a:gd name="connsiteY1470" fmla="*/ 906362 h 1825833"/>
                <a:gd name="connsiteX1471" fmla="*/ 1495790 w 2830105"/>
                <a:gd name="connsiteY1471" fmla="*/ 899854 h 1825833"/>
                <a:gd name="connsiteX1472" fmla="*/ 1492963 w 2830105"/>
                <a:gd name="connsiteY1472" fmla="*/ 893335 h 1825833"/>
                <a:gd name="connsiteX1473" fmla="*/ 1490123 w 2830105"/>
                <a:gd name="connsiteY1473" fmla="*/ 886803 h 1825833"/>
                <a:gd name="connsiteX1474" fmla="*/ 1487296 w 2830105"/>
                <a:gd name="connsiteY1474" fmla="*/ 880260 h 1825833"/>
                <a:gd name="connsiteX1475" fmla="*/ 1484455 w 2830105"/>
                <a:gd name="connsiteY1475" fmla="*/ 873705 h 1825833"/>
                <a:gd name="connsiteX1476" fmla="*/ 1481629 w 2830105"/>
                <a:gd name="connsiteY1476" fmla="*/ 867140 h 1825833"/>
                <a:gd name="connsiteX1477" fmla="*/ 1478788 w 2830105"/>
                <a:gd name="connsiteY1477" fmla="*/ 860564 h 1825833"/>
                <a:gd name="connsiteX1478" fmla="*/ 1475961 w 2830105"/>
                <a:gd name="connsiteY1478" fmla="*/ 853978 h 1825833"/>
                <a:gd name="connsiteX1479" fmla="*/ 1473135 w 2830105"/>
                <a:gd name="connsiteY1479" fmla="*/ 847383 h 1825833"/>
                <a:gd name="connsiteX1480" fmla="*/ 1470294 w 2830105"/>
                <a:gd name="connsiteY1480" fmla="*/ 840779 h 1825833"/>
                <a:gd name="connsiteX1481" fmla="*/ 1467467 w 2830105"/>
                <a:gd name="connsiteY1481" fmla="*/ 834164 h 1825833"/>
                <a:gd name="connsiteX1482" fmla="*/ 1464627 w 2830105"/>
                <a:gd name="connsiteY1482" fmla="*/ 827543 h 1825833"/>
                <a:gd name="connsiteX1483" fmla="*/ 1461800 w 2830105"/>
                <a:gd name="connsiteY1483" fmla="*/ 820914 h 1825833"/>
                <a:gd name="connsiteX1484" fmla="*/ 1458959 w 2830105"/>
                <a:gd name="connsiteY1484" fmla="*/ 814276 h 1825833"/>
                <a:gd name="connsiteX1485" fmla="*/ 1456133 w 2830105"/>
                <a:gd name="connsiteY1485" fmla="*/ 807631 h 1825833"/>
                <a:gd name="connsiteX1486" fmla="*/ 1453292 w 2830105"/>
                <a:gd name="connsiteY1486" fmla="*/ 800980 h 1825833"/>
                <a:gd name="connsiteX1487" fmla="*/ 1450465 w 2830105"/>
                <a:gd name="connsiteY1487" fmla="*/ 794322 h 1825833"/>
                <a:gd name="connsiteX1488" fmla="*/ 1447624 w 2830105"/>
                <a:gd name="connsiteY1488" fmla="*/ 787660 h 1825833"/>
                <a:gd name="connsiteX1489" fmla="*/ 1444798 w 2830105"/>
                <a:gd name="connsiteY1489" fmla="*/ 780991 h 1825833"/>
                <a:gd name="connsiteX1490" fmla="*/ 1441971 w 2830105"/>
                <a:gd name="connsiteY1490" fmla="*/ 774317 h 1825833"/>
                <a:gd name="connsiteX1491" fmla="*/ 1439131 w 2830105"/>
                <a:gd name="connsiteY1491" fmla="*/ 767639 h 1825833"/>
                <a:gd name="connsiteX1492" fmla="*/ 1436304 w 2830105"/>
                <a:gd name="connsiteY1492" fmla="*/ 760957 h 1825833"/>
                <a:gd name="connsiteX1493" fmla="*/ 1433463 w 2830105"/>
                <a:gd name="connsiteY1493" fmla="*/ 754271 h 1825833"/>
                <a:gd name="connsiteX1494" fmla="*/ 1430637 w 2830105"/>
                <a:gd name="connsiteY1494" fmla="*/ 747583 h 1825833"/>
                <a:gd name="connsiteX1495" fmla="*/ 1427796 w 2830105"/>
                <a:gd name="connsiteY1495" fmla="*/ 740893 h 1825833"/>
                <a:gd name="connsiteX1496" fmla="*/ 1424969 w 2830105"/>
                <a:gd name="connsiteY1496" fmla="*/ 734200 h 1825833"/>
                <a:gd name="connsiteX1497" fmla="*/ 1422128 w 2830105"/>
                <a:gd name="connsiteY1497" fmla="*/ 727504 h 1825833"/>
                <a:gd name="connsiteX1498" fmla="*/ 1419302 w 2830105"/>
                <a:gd name="connsiteY1498" fmla="*/ 720808 h 1825833"/>
                <a:gd name="connsiteX1499" fmla="*/ 1416475 w 2830105"/>
                <a:gd name="connsiteY1499" fmla="*/ 714110 h 1825833"/>
                <a:gd name="connsiteX1500" fmla="*/ 1413634 w 2830105"/>
                <a:gd name="connsiteY1500" fmla="*/ 707414 h 1825833"/>
                <a:gd name="connsiteX1501" fmla="*/ 1410808 w 2830105"/>
                <a:gd name="connsiteY1501" fmla="*/ 700717 h 1825833"/>
                <a:gd name="connsiteX1502" fmla="*/ 1407967 w 2830105"/>
                <a:gd name="connsiteY1502" fmla="*/ 694021 h 1825833"/>
                <a:gd name="connsiteX1503" fmla="*/ 1405141 w 2830105"/>
                <a:gd name="connsiteY1503" fmla="*/ 687326 h 1825833"/>
                <a:gd name="connsiteX1504" fmla="*/ 1402300 w 2830105"/>
                <a:gd name="connsiteY1504" fmla="*/ 680632 h 1825833"/>
                <a:gd name="connsiteX1505" fmla="*/ 1399473 w 2830105"/>
                <a:gd name="connsiteY1505" fmla="*/ 673942 h 1825833"/>
                <a:gd name="connsiteX1506" fmla="*/ 1396632 w 2830105"/>
                <a:gd name="connsiteY1506" fmla="*/ 667253 h 1825833"/>
                <a:gd name="connsiteX1507" fmla="*/ 1393806 w 2830105"/>
                <a:gd name="connsiteY1507" fmla="*/ 660568 h 1825833"/>
                <a:gd name="connsiteX1508" fmla="*/ 1390979 w 2830105"/>
                <a:gd name="connsiteY1508" fmla="*/ 653887 h 1825833"/>
                <a:gd name="connsiteX1509" fmla="*/ 1388138 w 2830105"/>
                <a:gd name="connsiteY1509" fmla="*/ 647209 h 1825833"/>
                <a:gd name="connsiteX1510" fmla="*/ 1385312 w 2830105"/>
                <a:gd name="connsiteY1510" fmla="*/ 640537 h 1825833"/>
                <a:gd name="connsiteX1511" fmla="*/ 1382471 w 2830105"/>
                <a:gd name="connsiteY1511" fmla="*/ 633869 h 1825833"/>
                <a:gd name="connsiteX1512" fmla="*/ 1379645 w 2830105"/>
                <a:gd name="connsiteY1512" fmla="*/ 627208 h 1825833"/>
                <a:gd name="connsiteX1513" fmla="*/ 1376804 w 2830105"/>
                <a:gd name="connsiteY1513" fmla="*/ 620553 h 1825833"/>
                <a:gd name="connsiteX1514" fmla="*/ 1373977 w 2830105"/>
                <a:gd name="connsiteY1514" fmla="*/ 613904 h 1825833"/>
                <a:gd name="connsiteX1515" fmla="*/ 1371136 w 2830105"/>
                <a:gd name="connsiteY1515" fmla="*/ 607263 h 1825833"/>
                <a:gd name="connsiteX1516" fmla="*/ 1368310 w 2830105"/>
                <a:gd name="connsiteY1516" fmla="*/ 600630 h 1825833"/>
                <a:gd name="connsiteX1517" fmla="*/ 1365483 w 2830105"/>
                <a:gd name="connsiteY1517" fmla="*/ 594003 h 1825833"/>
                <a:gd name="connsiteX1518" fmla="*/ 1362642 w 2830105"/>
                <a:gd name="connsiteY1518" fmla="*/ 587388 h 1825833"/>
                <a:gd name="connsiteX1519" fmla="*/ 1359816 w 2830105"/>
                <a:gd name="connsiteY1519" fmla="*/ 580781 h 1825833"/>
                <a:gd name="connsiteX1520" fmla="*/ 1356975 w 2830105"/>
                <a:gd name="connsiteY1520" fmla="*/ 574184 h 1825833"/>
                <a:gd name="connsiteX1521" fmla="*/ 1354149 w 2830105"/>
                <a:gd name="connsiteY1521" fmla="*/ 567597 h 1825833"/>
                <a:gd name="connsiteX1522" fmla="*/ 1351308 w 2830105"/>
                <a:gd name="connsiteY1522" fmla="*/ 561022 h 1825833"/>
                <a:gd name="connsiteX1523" fmla="*/ 1348481 w 2830105"/>
                <a:gd name="connsiteY1523" fmla="*/ 554457 h 1825833"/>
                <a:gd name="connsiteX1524" fmla="*/ 1345640 w 2830105"/>
                <a:gd name="connsiteY1524" fmla="*/ 547905 h 1825833"/>
                <a:gd name="connsiteX1525" fmla="*/ 1342814 w 2830105"/>
                <a:gd name="connsiteY1525" fmla="*/ 541367 h 1825833"/>
                <a:gd name="connsiteX1526" fmla="*/ 1339973 w 2830105"/>
                <a:gd name="connsiteY1526" fmla="*/ 534840 h 1825833"/>
                <a:gd name="connsiteX1527" fmla="*/ 1337146 w 2830105"/>
                <a:gd name="connsiteY1527" fmla="*/ 528327 h 1825833"/>
                <a:gd name="connsiteX1528" fmla="*/ 1334320 w 2830105"/>
                <a:gd name="connsiteY1528" fmla="*/ 521828 h 1825833"/>
                <a:gd name="connsiteX1529" fmla="*/ 1331479 w 2830105"/>
                <a:gd name="connsiteY1529" fmla="*/ 515345 h 1825833"/>
                <a:gd name="connsiteX1530" fmla="*/ 1328653 w 2830105"/>
                <a:gd name="connsiteY1530" fmla="*/ 508876 h 1825833"/>
                <a:gd name="connsiteX1531" fmla="*/ 1325812 w 2830105"/>
                <a:gd name="connsiteY1531" fmla="*/ 502423 h 1825833"/>
                <a:gd name="connsiteX1532" fmla="*/ 1322985 w 2830105"/>
                <a:gd name="connsiteY1532" fmla="*/ 495987 h 1825833"/>
                <a:gd name="connsiteX1533" fmla="*/ 1320144 w 2830105"/>
                <a:gd name="connsiteY1533" fmla="*/ 489567 h 1825833"/>
                <a:gd name="connsiteX1534" fmla="*/ 1317318 w 2830105"/>
                <a:gd name="connsiteY1534" fmla="*/ 483166 h 1825833"/>
                <a:gd name="connsiteX1535" fmla="*/ 1314477 w 2830105"/>
                <a:gd name="connsiteY1535" fmla="*/ 476782 h 1825833"/>
                <a:gd name="connsiteX1536" fmla="*/ 1311650 w 2830105"/>
                <a:gd name="connsiteY1536" fmla="*/ 470415 h 1825833"/>
                <a:gd name="connsiteX1537" fmla="*/ 1308824 w 2830105"/>
                <a:gd name="connsiteY1537" fmla="*/ 464069 h 1825833"/>
                <a:gd name="connsiteX1538" fmla="*/ 1305983 w 2830105"/>
                <a:gd name="connsiteY1538" fmla="*/ 457743 h 1825833"/>
                <a:gd name="connsiteX1539" fmla="*/ 1303157 w 2830105"/>
                <a:gd name="connsiteY1539" fmla="*/ 451436 h 1825833"/>
                <a:gd name="connsiteX1540" fmla="*/ 1300316 w 2830105"/>
                <a:gd name="connsiteY1540" fmla="*/ 445150 h 1825833"/>
                <a:gd name="connsiteX1541" fmla="*/ 1297489 w 2830105"/>
                <a:gd name="connsiteY1541" fmla="*/ 438886 h 1825833"/>
                <a:gd name="connsiteX1542" fmla="*/ 1294648 w 2830105"/>
                <a:gd name="connsiteY1542" fmla="*/ 432643 h 1825833"/>
                <a:gd name="connsiteX1543" fmla="*/ 1291822 w 2830105"/>
                <a:gd name="connsiteY1543" fmla="*/ 426422 h 1825833"/>
                <a:gd name="connsiteX1544" fmla="*/ 1288981 w 2830105"/>
                <a:gd name="connsiteY1544" fmla="*/ 420224 h 1825833"/>
                <a:gd name="connsiteX1545" fmla="*/ 1286154 w 2830105"/>
                <a:gd name="connsiteY1545" fmla="*/ 414051 h 1825833"/>
                <a:gd name="connsiteX1546" fmla="*/ 1283328 w 2830105"/>
                <a:gd name="connsiteY1546" fmla="*/ 407900 h 1825833"/>
                <a:gd name="connsiteX1547" fmla="*/ 1280487 w 2830105"/>
                <a:gd name="connsiteY1547" fmla="*/ 401775 h 1825833"/>
                <a:gd name="connsiteX1548" fmla="*/ 1277661 w 2830105"/>
                <a:gd name="connsiteY1548" fmla="*/ 395675 h 1825833"/>
                <a:gd name="connsiteX1549" fmla="*/ 1274820 w 2830105"/>
                <a:gd name="connsiteY1549" fmla="*/ 389600 h 1825833"/>
                <a:gd name="connsiteX1550" fmla="*/ 1271993 w 2830105"/>
                <a:gd name="connsiteY1550" fmla="*/ 383552 h 1825833"/>
                <a:gd name="connsiteX1551" fmla="*/ 1269152 w 2830105"/>
                <a:gd name="connsiteY1551" fmla="*/ 377531 h 1825833"/>
                <a:gd name="connsiteX1552" fmla="*/ 1266326 w 2830105"/>
                <a:gd name="connsiteY1552" fmla="*/ 371535 h 1825833"/>
                <a:gd name="connsiteX1553" fmla="*/ 1263485 w 2830105"/>
                <a:gd name="connsiteY1553" fmla="*/ 365569 h 1825833"/>
                <a:gd name="connsiteX1554" fmla="*/ 1260658 w 2830105"/>
                <a:gd name="connsiteY1554" fmla="*/ 359633 h 1825833"/>
                <a:gd name="connsiteX1555" fmla="*/ 1257817 w 2830105"/>
                <a:gd name="connsiteY1555" fmla="*/ 353723 h 1825833"/>
                <a:gd name="connsiteX1556" fmla="*/ 1254991 w 2830105"/>
                <a:gd name="connsiteY1556" fmla="*/ 347843 h 1825833"/>
                <a:gd name="connsiteX1557" fmla="*/ 1252165 w 2830105"/>
                <a:gd name="connsiteY1557" fmla="*/ 341994 h 1825833"/>
                <a:gd name="connsiteX1558" fmla="*/ 1249324 w 2830105"/>
                <a:gd name="connsiteY1558" fmla="*/ 336175 h 1825833"/>
                <a:gd name="connsiteX1559" fmla="*/ 1246497 w 2830105"/>
                <a:gd name="connsiteY1559" fmla="*/ 330388 h 1825833"/>
                <a:gd name="connsiteX1560" fmla="*/ 1243656 w 2830105"/>
                <a:gd name="connsiteY1560" fmla="*/ 324632 h 1825833"/>
                <a:gd name="connsiteX1561" fmla="*/ 1240830 w 2830105"/>
                <a:gd name="connsiteY1561" fmla="*/ 318907 h 1825833"/>
                <a:gd name="connsiteX1562" fmla="*/ 1237989 w 2830105"/>
                <a:gd name="connsiteY1562" fmla="*/ 313217 h 1825833"/>
                <a:gd name="connsiteX1563" fmla="*/ 1235162 w 2830105"/>
                <a:gd name="connsiteY1563" fmla="*/ 307558 h 1825833"/>
                <a:gd name="connsiteX1564" fmla="*/ 1232321 w 2830105"/>
                <a:gd name="connsiteY1564" fmla="*/ 301934 h 1825833"/>
                <a:gd name="connsiteX1565" fmla="*/ 1229495 w 2830105"/>
                <a:gd name="connsiteY1565" fmla="*/ 296344 h 1825833"/>
                <a:gd name="connsiteX1566" fmla="*/ 1226669 w 2830105"/>
                <a:gd name="connsiteY1566" fmla="*/ 290790 h 1825833"/>
                <a:gd name="connsiteX1567" fmla="*/ 1223828 w 2830105"/>
                <a:gd name="connsiteY1567" fmla="*/ 285270 h 1825833"/>
                <a:gd name="connsiteX1568" fmla="*/ 1221001 w 2830105"/>
                <a:gd name="connsiteY1568" fmla="*/ 279786 h 1825833"/>
                <a:gd name="connsiteX1569" fmla="*/ 1218160 w 2830105"/>
                <a:gd name="connsiteY1569" fmla="*/ 274340 h 1825833"/>
                <a:gd name="connsiteX1570" fmla="*/ 1215334 w 2830105"/>
                <a:gd name="connsiteY1570" fmla="*/ 268929 h 1825833"/>
                <a:gd name="connsiteX1571" fmla="*/ 1212493 w 2830105"/>
                <a:gd name="connsiteY1571" fmla="*/ 263558 h 1825833"/>
                <a:gd name="connsiteX1572" fmla="*/ 1209666 w 2830105"/>
                <a:gd name="connsiteY1572" fmla="*/ 258222 h 1825833"/>
                <a:gd name="connsiteX1573" fmla="*/ 1206825 w 2830105"/>
                <a:gd name="connsiteY1573" fmla="*/ 252927 h 1825833"/>
                <a:gd name="connsiteX1574" fmla="*/ 1203999 w 2830105"/>
                <a:gd name="connsiteY1574" fmla="*/ 247670 h 1825833"/>
                <a:gd name="connsiteX1575" fmla="*/ 1201173 w 2830105"/>
                <a:gd name="connsiteY1575" fmla="*/ 242451 h 1825833"/>
                <a:gd name="connsiteX1576" fmla="*/ 1198332 w 2830105"/>
                <a:gd name="connsiteY1576" fmla="*/ 237275 h 1825833"/>
                <a:gd name="connsiteX1577" fmla="*/ 1195505 w 2830105"/>
                <a:gd name="connsiteY1577" fmla="*/ 232138 h 1825833"/>
                <a:gd name="connsiteX1578" fmla="*/ 1192664 w 2830105"/>
                <a:gd name="connsiteY1578" fmla="*/ 227042 h 1825833"/>
                <a:gd name="connsiteX1579" fmla="*/ 1189838 w 2830105"/>
                <a:gd name="connsiteY1579" fmla="*/ 221988 h 1825833"/>
                <a:gd name="connsiteX1580" fmla="*/ 1186997 w 2830105"/>
                <a:gd name="connsiteY1580" fmla="*/ 216976 h 1825833"/>
                <a:gd name="connsiteX1581" fmla="*/ 1184170 w 2830105"/>
                <a:gd name="connsiteY1581" fmla="*/ 212006 h 1825833"/>
                <a:gd name="connsiteX1582" fmla="*/ 1181329 w 2830105"/>
                <a:gd name="connsiteY1582" fmla="*/ 207080 h 1825833"/>
                <a:gd name="connsiteX1583" fmla="*/ 1178503 w 2830105"/>
                <a:gd name="connsiteY1583" fmla="*/ 202197 h 1825833"/>
                <a:gd name="connsiteX1584" fmla="*/ 1175677 w 2830105"/>
                <a:gd name="connsiteY1584" fmla="*/ 197358 h 1825833"/>
                <a:gd name="connsiteX1585" fmla="*/ 1172836 w 2830105"/>
                <a:gd name="connsiteY1585" fmla="*/ 192564 h 1825833"/>
                <a:gd name="connsiteX1586" fmla="*/ 1170009 w 2830105"/>
                <a:gd name="connsiteY1586" fmla="*/ 187814 h 1825833"/>
                <a:gd name="connsiteX1587" fmla="*/ 1167168 w 2830105"/>
                <a:gd name="connsiteY1587" fmla="*/ 183110 h 1825833"/>
                <a:gd name="connsiteX1588" fmla="*/ 1164342 w 2830105"/>
                <a:gd name="connsiteY1588" fmla="*/ 178452 h 1825833"/>
                <a:gd name="connsiteX1589" fmla="*/ 1161501 w 2830105"/>
                <a:gd name="connsiteY1589" fmla="*/ 173841 h 1825833"/>
                <a:gd name="connsiteX1590" fmla="*/ 1158674 w 2830105"/>
                <a:gd name="connsiteY1590" fmla="*/ 169276 h 1825833"/>
                <a:gd name="connsiteX1591" fmla="*/ 1155833 w 2830105"/>
                <a:gd name="connsiteY1591" fmla="*/ 164758 h 1825833"/>
                <a:gd name="connsiteX1592" fmla="*/ 1153007 w 2830105"/>
                <a:gd name="connsiteY1592" fmla="*/ 160289 h 1825833"/>
                <a:gd name="connsiteX1593" fmla="*/ 1150166 w 2830105"/>
                <a:gd name="connsiteY1593" fmla="*/ 155868 h 1825833"/>
                <a:gd name="connsiteX1594" fmla="*/ 1147340 w 2830105"/>
                <a:gd name="connsiteY1594" fmla="*/ 151496 h 1825833"/>
                <a:gd name="connsiteX1595" fmla="*/ 1144513 w 2830105"/>
                <a:gd name="connsiteY1595" fmla="*/ 147172 h 1825833"/>
                <a:gd name="connsiteX1596" fmla="*/ 1141672 w 2830105"/>
                <a:gd name="connsiteY1596" fmla="*/ 142899 h 1825833"/>
                <a:gd name="connsiteX1597" fmla="*/ 1138846 w 2830105"/>
                <a:gd name="connsiteY1597" fmla="*/ 138675 h 1825833"/>
                <a:gd name="connsiteX1598" fmla="*/ 1136005 w 2830105"/>
                <a:gd name="connsiteY1598" fmla="*/ 134503 h 1825833"/>
                <a:gd name="connsiteX1599" fmla="*/ 1133178 w 2830105"/>
                <a:gd name="connsiteY1599" fmla="*/ 130380 h 1825833"/>
                <a:gd name="connsiteX1600" fmla="*/ 1130337 w 2830105"/>
                <a:gd name="connsiteY1600" fmla="*/ 126309 h 1825833"/>
                <a:gd name="connsiteX1601" fmla="*/ 1127511 w 2830105"/>
                <a:gd name="connsiteY1601" fmla="*/ 122291 h 1825833"/>
                <a:gd name="connsiteX1602" fmla="*/ 1124670 w 2830105"/>
                <a:gd name="connsiteY1602" fmla="*/ 118324 h 1825833"/>
                <a:gd name="connsiteX1603" fmla="*/ 1121844 w 2830105"/>
                <a:gd name="connsiteY1603" fmla="*/ 114410 h 1825833"/>
                <a:gd name="connsiteX1604" fmla="*/ 1119017 w 2830105"/>
                <a:gd name="connsiteY1604" fmla="*/ 110550 h 1825833"/>
                <a:gd name="connsiteX1605" fmla="*/ 1116176 w 2830105"/>
                <a:gd name="connsiteY1605" fmla="*/ 106743 h 1825833"/>
                <a:gd name="connsiteX1606" fmla="*/ 1113350 w 2830105"/>
                <a:gd name="connsiteY1606" fmla="*/ 102990 h 1825833"/>
                <a:gd name="connsiteX1607" fmla="*/ 1110509 w 2830105"/>
                <a:gd name="connsiteY1607" fmla="*/ 99291 h 1825833"/>
                <a:gd name="connsiteX1608" fmla="*/ 1107682 w 2830105"/>
                <a:gd name="connsiteY1608" fmla="*/ 95647 h 1825833"/>
                <a:gd name="connsiteX1609" fmla="*/ 1104841 w 2830105"/>
                <a:gd name="connsiteY1609" fmla="*/ 92058 h 1825833"/>
                <a:gd name="connsiteX1610" fmla="*/ 1102015 w 2830105"/>
                <a:gd name="connsiteY1610" fmla="*/ 88525 h 1825833"/>
                <a:gd name="connsiteX1611" fmla="*/ 1099174 w 2830105"/>
                <a:gd name="connsiteY1611" fmla="*/ 85049 h 1825833"/>
                <a:gd name="connsiteX1612" fmla="*/ 1096347 w 2830105"/>
                <a:gd name="connsiteY1612" fmla="*/ 81628 h 1825833"/>
                <a:gd name="connsiteX1613" fmla="*/ 1093521 w 2830105"/>
                <a:gd name="connsiteY1613" fmla="*/ 78266 h 1825833"/>
                <a:gd name="connsiteX1614" fmla="*/ 1090680 w 2830105"/>
                <a:gd name="connsiteY1614" fmla="*/ 74960 h 1825833"/>
                <a:gd name="connsiteX1615" fmla="*/ 1087854 w 2830105"/>
                <a:gd name="connsiteY1615" fmla="*/ 71713 h 1825833"/>
                <a:gd name="connsiteX1616" fmla="*/ 1085013 w 2830105"/>
                <a:gd name="connsiteY1616" fmla="*/ 68522 h 1825833"/>
                <a:gd name="connsiteX1617" fmla="*/ 1082186 w 2830105"/>
                <a:gd name="connsiteY1617" fmla="*/ 65392 h 1825833"/>
                <a:gd name="connsiteX1618" fmla="*/ 1079345 w 2830105"/>
                <a:gd name="connsiteY1618" fmla="*/ 62321 h 1825833"/>
                <a:gd name="connsiteX1619" fmla="*/ 1076519 w 2830105"/>
                <a:gd name="connsiteY1619" fmla="*/ 59310 h 1825833"/>
                <a:gd name="connsiteX1620" fmla="*/ 1073678 w 2830105"/>
                <a:gd name="connsiteY1620" fmla="*/ 56358 h 1825833"/>
                <a:gd name="connsiteX1621" fmla="*/ 1070851 w 2830105"/>
                <a:gd name="connsiteY1621" fmla="*/ 53469 h 1825833"/>
                <a:gd name="connsiteX1622" fmla="*/ 1068011 w 2830105"/>
                <a:gd name="connsiteY1622" fmla="*/ 50640 h 1825833"/>
                <a:gd name="connsiteX1623" fmla="*/ 1065184 w 2830105"/>
                <a:gd name="connsiteY1623" fmla="*/ 47873 h 1825833"/>
                <a:gd name="connsiteX1624" fmla="*/ 1062358 w 2830105"/>
                <a:gd name="connsiteY1624" fmla="*/ 45169 h 1825833"/>
                <a:gd name="connsiteX1625" fmla="*/ 1059517 w 2830105"/>
                <a:gd name="connsiteY1625" fmla="*/ 42529 h 1825833"/>
                <a:gd name="connsiteX1626" fmla="*/ 1056690 w 2830105"/>
                <a:gd name="connsiteY1626" fmla="*/ 39952 h 1825833"/>
                <a:gd name="connsiteX1627" fmla="*/ 1053849 w 2830105"/>
                <a:gd name="connsiteY1627" fmla="*/ 37440 h 1825833"/>
                <a:gd name="connsiteX1628" fmla="*/ 1051023 w 2830105"/>
                <a:gd name="connsiteY1628" fmla="*/ 34992 h 1825833"/>
                <a:gd name="connsiteX1629" fmla="*/ 1048182 w 2830105"/>
                <a:gd name="connsiteY1629" fmla="*/ 32612 h 1825833"/>
                <a:gd name="connsiteX1630" fmla="*/ 1045355 w 2830105"/>
                <a:gd name="connsiteY1630" fmla="*/ 30298 h 1825833"/>
                <a:gd name="connsiteX1631" fmla="*/ 1042515 w 2830105"/>
                <a:gd name="connsiteY1631" fmla="*/ 28053 h 1825833"/>
                <a:gd name="connsiteX1632" fmla="*/ 1039688 w 2830105"/>
                <a:gd name="connsiteY1632" fmla="*/ 25878 h 1825833"/>
                <a:gd name="connsiteX1633" fmla="*/ 1036862 w 2830105"/>
                <a:gd name="connsiteY1633" fmla="*/ 23773 h 1825833"/>
                <a:gd name="connsiteX1634" fmla="*/ 1034021 w 2830105"/>
                <a:gd name="connsiteY1634" fmla="*/ 21738 h 1825833"/>
                <a:gd name="connsiteX1635" fmla="*/ 1031194 w 2830105"/>
                <a:gd name="connsiteY1635" fmla="*/ 19778 h 1825833"/>
                <a:gd name="connsiteX1636" fmla="*/ 1028353 w 2830105"/>
                <a:gd name="connsiteY1636" fmla="*/ 17892 h 1825833"/>
                <a:gd name="connsiteX1637" fmla="*/ 1025527 w 2830105"/>
                <a:gd name="connsiteY1637" fmla="*/ 16082 h 1825833"/>
                <a:gd name="connsiteX1638" fmla="*/ 1022686 w 2830105"/>
                <a:gd name="connsiteY1638" fmla="*/ 14350 h 1825833"/>
                <a:gd name="connsiteX1639" fmla="*/ 1019859 w 2830105"/>
                <a:gd name="connsiteY1639" fmla="*/ 12699 h 1825833"/>
                <a:gd name="connsiteX1640" fmla="*/ 1017019 w 2830105"/>
                <a:gd name="connsiteY1640" fmla="*/ 11131 h 1825833"/>
                <a:gd name="connsiteX1641" fmla="*/ 1014192 w 2830105"/>
                <a:gd name="connsiteY1641" fmla="*/ 9647 h 1825833"/>
                <a:gd name="connsiteX1642" fmla="*/ 1011366 w 2830105"/>
                <a:gd name="connsiteY1642" fmla="*/ 8252 h 1825833"/>
                <a:gd name="connsiteX1643" fmla="*/ 1008525 w 2830105"/>
                <a:gd name="connsiteY1643" fmla="*/ 6948 h 1825833"/>
                <a:gd name="connsiteX1644" fmla="*/ 1005698 w 2830105"/>
                <a:gd name="connsiteY1644" fmla="*/ 5740 h 1825833"/>
                <a:gd name="connsiteX1645" fmla="*/ 1002857 w 2830105"/>
                <a:gd name="connsiteY1645" fmla="*/ 4630 h 1825833"/>
                <a:gd name="connsiteX1646" fmla="*/ 1000031 w 2830105"/>
                <a:gd name="connsiteY1646" fmla="*/ 3625 h 1825833"/>
                <a:gd name="connsiteX1647" fmla="*/ 997190 w 2830105"/>
                <a:gd name="connsiteY1647" fmla="*/ 2727 h 1825833"/>
                <a:gd name="connsiteX1648" fmla="*/ 994363 w 2830105"/>
                <a:gd name="connsiteY1648" fmla="*/ 1945 h 1825833"/>
                <a:gd name="connsiteX1649" fmla="*/ 991523 w 2830105"/>
                <a:gd name="connsiteY1649" fmla="*/ 1283 h 1825833"/>
                <a:gd name="connsiteX1650" fmla="*/ 988696 w 2830105"/>
                <a:gd name="connsiteY1650" fmla="*/ 749 h 1825833"/>
                <a:gd name="connsiteX1651" fmla="*/ 985870 w 2830105"/>
                <a:gd name="connsiteY1651" fmla="*/ 351 h 1825833"/>
                <a:gd name="connsiteX1652" fmla="*/ 983029 w 2830105"/>
                <a:gd name="connsiteY1652" fmla="*/ 98 h 1825833"/>
                <a:gd name="connsiteX1653" fmla="*/ 980202 w 2830105"/>
                <a:gd name="connsiteY1653" fmla="*/ 0 h 1825833"/>
                <a:gd name="connsiteX1654" fmla="*/ 977361 w 2830105"/>
                <a:gd name="connsiteY1654" fmla="*/ 68 h 1825833"/>
                <a:gd name="connsiteX1655" fmla="*/ 974535 w 2830105"/>
                <a:gd name="connsiteY1655" fmla="*/ 316 h 1825833"/>
                <a:gd name="connsiteX1656" fmla="*/ 971694 w 2830105"/>
                <a:gd name="connsiteY1656" fmla="*/ 757 h 1825833"/>
                <a:gd name="connsiteX1657" fmla="*/ 968867 w 2830105"/>
                <a:gd name="connsiteY1657" fmla="*/ 1408 h 1825833"/>
                <a:gd name="connsiteX1658" fmla="*/ 966026 w 2830105"/>
                <a:gd name="connsiteY1658" fmla="*/ 2285 h 1825833"/>
                <a:gd name="connsiteX1659" fmla="*/ 963200 w 2830105"/>
                <a:gd name="connsiteY1659" fmla="*/ 3410 h 1825833"/>
                <a:gd name="connsiteX1660" fmla="*/ 960359 w 2830105"/>
                <a:gd name="connsiteY1660" fmla="*/ 4805 h 1825833"/>
                <a:gd name="connsiteX1661" fmla="*/ 957533 w 2830105"/>
                <a:gd name="connsiteY1661" fmla="*/ 6494 h 1825833"/>
                <a:gd name="connsiteX1662" fmla="*/ 954706 w 2830105"/>
                <a:gd name="connsiteY1662" fmla="*/ 8506 h 1825833"/>
                <a:gd name="connsiteX1663" fmla="*/ 951865 w 2830105"/>
                <a:gd name="connsiteY1663" fmla="*/ 10871 h 1825833"/>
                <a:gd name="connsiteX1664" fmla="*/ 949039 w 2830105"/>
                <a:gd name="connsiteY1664" fmla="*/ 13624 h 1825833"/>
                <a:gd name="connsiteX1665" fmla="*/ 946198 w 2830105"/>
                <a:gd name="connsiteY1665" fmla="*/ 16805 h 1825833"/>
                <a:gd name="connsiteX1666" fmla="*/ 943369 w 2830105"/>
                <a:gd name="connsiteY1666" fmla="*/ 20455 h 1825833"/>
                <a:gd name="connsiteX1667" fmla="*/ 940535 w 2830105"/>
                <a:gd name="connsiteY1667" fmla="*/ 24622 h 1825833"/>
                <a:gd name="connsiteX1668" fmla="*/ 937703 w 2830105"/>
                <a:gd name="connsiteY1668" fmla="*/ 29360 h 1825833"/>
                <a:gd name="connsiteX1669" fmla="*/ 934869 w 2830105"/>
                <a:gd name="connsiteY1669" fmla="*/ 34724 h 1825833"/>
                <a:gd name="connsiteX1670" fmla="*/ 932037 w 2830105"/>
                <a:gd name="connsiteY1670" fmla="*/ 40781 h 1825833"/>
                <a:gd name="connsiteX1671" fmla="*/ 929203 w 2830105"/>
                <a:gd name="connsiteY1671" fmla="*/ 47599 h 1825833"/>
                <a:gd name="connsiteX1672" fmla="*/ 926371 w 2830105"/>
                <a:gd name="connsiteY1672" fmla="*/ 55254 h 1825833"/>
                <a:gd name="connsiteX1673" fmla="*/ 923538 w 2830105"/>
                <a:gd name="connsiteY1673" fmla="*/ 63829 h 1825833"/>
                <a:gd name="connsiteX1674" fmla="*/ 920705 w 2830105"/>
                <a:gd name="connsiteY1674" fmla="*/ 73417 h 1825833"/>
                <a:gd name="connsiteX1675" fmla="*/ 917873 w 2830105"/>
                <a:gd name="connsiteY1675" fmla="*/ 84112 h 1825833"/>
                <a:gd name="connsiteX1676" fmla="*/ 915039 w 2830105"/>
                <a:gd name="connsiteY1676" fmla="*/ 96018 h 1825833"/>
                <a:gd name="connsiteX1677" fmla="*/ 912207 w 2830105"/>
                <a:gd name="connsiteY1677" fmla="*/ 109247 h 1825833"/>
                <a:gd name="connsiteX1678" fmla="*/ 909373 w 2830105"/>
                <a:gd name="connsiteY1678" fmla="*/ 123914 h 1825833"/>
                <a:gd name="connsiteX1679" fmla="*/ 906541 w 2830105"/>
                <a:gd name="connsiteY1679" fmla="*/ 140139 h 1825833"/>
                <a:gd name="connsiteX1680" fmla="*/ 903707 w 2830105"/>
                <a:gd name="connsiteY1680" fmla="*/ 158051 h 1825833"/>
                <a:gd name="connsiteX1681" fmla="*/ 900875 w 2830105"/>
                <a:gd name="connsiteY1681" fmla="*/ 177775 h 1825833"/>
                <a:gd name="connsiteX1682" fmla="*/ 898041 w 2830105"/>
                <a:gd name="connsiteY1682" fmla="*/ 199436 h 1825833"/>
                <a:gd name="connsiteX1683" fmla="*/ 895209 w 2830105"/>
                <a:gd name="connsiteY1683" fmla="*/ 223159 h 1825833"/>
                <a:gd name="connsiteX1684" fmla="*/ 892375 w 2830105"/>
                <a:gd name="connsiteY1684" fmla="*/ 249061 h 1825833"/>
                <a:gd name="connsiteX1685" fmla="*/ 889543 w 2830105"/>
                <a:gd name="connsiteY1685" fmla="*/ 277253 h 1825833"/>
                <a:gd name="connsiteX1686" fmla="*/ 886709 w 2830105"/>
                <a:gd name="connsiteY1686" fmla="*/ 307823 h 1825833"/>
                <a:gd name="connsiteX1687" fmla="*/ 883877 w 2830105"/>
                <a:gd name="connsiteY1687" fmla="*/ 340847 h 1825833"/>
                <a:gd name="connsiteX1688" fmla="*/ 881043 w 2830105"/>
                <a:gd name="connsiteY1688" fmla="*/ 376372 h 1825833"/>
                <a:gd name="connsiteX1689" fmla="*/ 878211 w 2830105"/>
                <a:gd name="connsiteY1689" fmla="*/ 414418 h 1825833"/>
                <a:gd name="connsiteX1690" fmla="*/ 875377 w 2830105"/>
                <a:gd name="connsiteY1690" fmla="*/ 454967 h 1825833"/>
                <a:gd name="connsiteX1691" fmla="*/ 872545 w 2830105"/>
                <a:gd name="connsiteY1691" fmla="*/ 497964 h 1825833"/>
                <a:gd name="connsiteX1692" fmla="*/ 869711 w 2830105"/>
                <a:gd name="connsiteY1692" fmla="*/ 543304 h 1825833"/>
                <a:gd name="connsiteX1693" fmla="*/ 866879 w 2830105"/>
                <a:gd name="connsiteY1693" fmla="*/ 590845 h 1825833"/>
                <a:gd name="connsiteX1694" fmla="*/ 864045 w 2830105"/>
                <a:gd name="connsiteY1694" fmla="*/ 640387 h 1825833"/>
                <a:gd name="connsiteX1695" fmla="*/ 861213 w 2830105"/>
                <a:gd name="connsiteY1695" fmla="*/ 691691 h 1825833"/>
                <a:gd name="connsiteX1696" fmla="*/ 858381 w 2830105"/>
                <a:gd name="connsiteY1696" fmla="*/ 744469 h 1825833"/>
                <a:gd name="connsiteX1697" fmla="*/ 855547 w 2830105"/>
                <a:gd name="connsiteY1697" fmla="*/ 798398 h 1825833"/>
                <a:gd name="connsiteX1698" fmla="*/ 852715 w 2830105"/>
                <a:gd name="connsiteY1698" fmla="*/ 853120 h 1825833"/>
                <a:gd name="connsiteX1699" fmla="*/ 849881 w 2830105"/>
                <a:gd name="connsiteY1699" fmla="*/ 908253 h 1825833"/>
                <a:gd name="connsiteX1700" fmla="*/ 847049 w 2830105"/>
                <a:gd name="connsiteY1700" fmla="*/ 963407 h 1825833"/>
                <a:gd name="connsiteX1701" fmla="*/ 844215 w 2830105"/>
                <a:gd name="connsiteY1701" fmla="*/ 1018186 h 1825833"/>
                <a:gd name="connsiteX1702" fmla="*/ 841383 w 2830105"/>
                <a:gd name="connsiteY1702" fmla="*/ 1072207 h 1825833"/>
                <a:gd name="connsiteX1703" fmla="*/ 838549 w 2830105"/>
                <a:gd name="connsiteY1703" fmla="*/ 1125106 h 1825833"/>
                <a:gd name="connsiteX1704" fmla="*/ 835717 w 2830105"/>
                <a:gd name="connsiteY1704" fmla="*/ 1176548 h 1825833"/>
                <a:gd name="connsiteX1705" fmla="*/ 832883 w 2830105"/>
                <a:gd name="connsiteY1705" fmla="*/ 1226236 h 1825833"/>
                <a:gd name="connsiteX1706" fmla="*/ 830051 w 2830105"/>
                <a:gd name="connsiteY1706" fmla="*/ 1273920 h 1825833"/>
                <a:gd name="connsiteX1707" fmla="*/ 827217 w 2830105"/>
                <a:gd name="connsiteY1707" fmla="*/ 1319390 h 1825833"/>
                <a:gd name="connsiteX1708" fmla="*/ 824385 w 2830105"/>
                <a:gd name="connsiteY1708" fmla="*/ 1362491 h 1825833"/>
                <a:gd name="connsiteX1709" fmla="*/ 821551 w 2830105"/>
                <a:gd name="connsiteY1709" fmla="*/ 1403125 h 1825833"/>
                <a:gd name="connsiteX1710" fmla="*/ 818719 w 2830105"/>
                <a:gd name="connsiteY1710" fmla="*/ 1441208 h 1825833"/>
                <a:gd name="connsiteX1711" fmla="*/ 815886 w 2830105"/>
                <a:gd name="connsiteY1711" fmla="*/ 1476728 h 1825833"/>
                <a:gd name="connsiteX1712" fmla="*/ 813053 w 2830105"/>
                <a:gd name="connsiteY1712" fmla="*/ 1509698 h 1825833"/>
                <a:gd name="connsiteX1713" fmla="*/ 810220 w 2830105"/>
                <a:gd name="connsiteY1713" fmla="*/ 1540177 h 1825833"/>
                <a:gd name="connsiteX1714" fmla="*/ 807387 w 2830105"/>
                <a:gd name="connsiteY1714" fmla="*/ 1568222 h 1825833"/>
                <a:gd name="connsiteX1715" fmla="*/ 804554 w 2830105"/>
                <a:gd name="connsiteY1715" fmla="*/ 1593951 h 1825833"/>
                <a:gd name="connsiteX1716" fmla="*/ 801721 w 2830105"/>
                <a:gd name="connsiteY1716" fmla="*/ 1617451 h 1825833"/>
                <a:gd name="connsiteX1717" fmla="*/ 798889 w 2830105"/>
                <a:gd name="connsiteY1717" fmla="*/ 1638868 h 1825833"/>
                <a:gd name="connsiteX1718" fmla="*/ 796055 w 2830105"/>
                <a:gd name="connsiteY1718" fmla="*/ 1658318 h 1825833"/>
                <a:gd name="connsiteX1719" fmla="*/ 793223 w 2830105"/>
                <a:gd name="connsiteY1719" fmla="*/ 1675932 h 1825833"/>
                <a:gd name="connsiteX1720" fmla="*/ 790390 w 2830105"/>
                <a:gd name="connsiteY1720" fmla="*/ 1691856 h 1825833"/>
                <a:gd name="connsiteX1721" fmla="*/ 787557 w 2830105"/>
                <a:gd name="connsiteY1721" fmla="*/ 1706221 h 1825833"/>
                <a:gd name="connsiteX1722" fmla="*/ 784724 w 2830105"/>
                <a:gd name="connsiteY1722" fmla="*/ 1719144 h 1825833"/>
                <a:gd name="connsiteX1723" fmla="*/ 781891 w 2830105"/>
                <a:gd name="connsiteY1723" fmla="*/ 1730741 h 1825833"/>
                <a:gd name="connsiteX1724" fmla="*/ 779058 w 2830105"/>
                <a:gd name="connsiteY1724" fmla="*/ 1741158 h 1825833"/>
                <a:gd name="connsiteX1725" fmla="*/ 776225 w 2830105"/>
                <a:gd name="connsiteY1725" fmla="*/ 1750482 h 1825833"/>
                <a:gd name="connsiteX1726" fmla="*/ 773392 w 2830105"/>
                <a:gd name="connsiteY1726" fmla="*/ 1758830 h 1825833"/>
                <a:gd name="connsiteX1727" fmla="*/ 770559 w 2830105"/>
                <a:gd name="connsiteY1727" fmla="*/ 1766275 h 1825833"/>
                <a:gd name="connsiteX1728" fmla="*/ 767726 w 2830105"/>
                <a:gd name="connsiteY1728" fmla="*/ 1772933 h 1825833"/>
                <a:gd name="connsiteX1729" fmla="*/ 764894 w 2830105"/>
                <a:gd name="connsiteY1729" fmla="*/ 1778863 h 1825833"/>
                <a:gd name="connsiteX1730" fmla="*/ 762060 w 2830105"/>
                <a:gd name="connsiteY1730" fmla="*/ 1784137 h 1825833"/>
                <a:gd name="connsiteX1731" fmla="*/ 759228 w 2830105"/>
                <a:gd name="connsiteY1731" fmla="*/ 1788843 h 1825833"/>
                <a:gd name="connsiteX1732" fmla="*/ 756394 w 2830105"/>
                <a:gd name="connsiteY1732" fmla="*/ 1793024 h 1825833"/>
                <a:gd name="connsiteX1733" fmla="*/ 753562 w 2830105"/>
                <a:gd name="connsiteY1733" fmla="*/ 1796754 h 1825833"/>
                <a:gd name="connsiteX1734" fmla="*/ 750728 w 2830105"/>
                <a:gd name="connsiteY1734" fmla="*/ 1800061 h 1825833"/>
                <a:gd name="connsiteX1735" fmla="*/ 747896 w 2830105"/>
                <a:gd name="connsiteY1735" fmla="*/ 1802989 h 1825833"/>
                <a:gd name="connsiteX1736" fmla="*/ 745062 w 2830105"/>
                <a:gd name="connsiteY1736" fmla="*/ 1805597 h 1825833"/>
                <a:gd name="connsiteX1737" fmla="*/ 742230 w 2830105"/>
                <a:gd name="connsiteY1737" fmla="*/ 1807914 h 1825833"/>
                <a:gd name="connsiteX1738" fmla="*/ 739396 w 2830105"/>
                <a:gd name="connsiteY1738" fmla="*/ 1809954 h 1825833"/>
                <a:gd name="connsiteX1739" fmla="*/ 736564 w 2830105"/>
                <a:gd name="connsiteY1739" fmla="*/ 1811775 h 1825833"/>
                <a:gd name="connsiteX1740" fmla="*/ 733732 w 2830105"/>
                <a:gd name="connsiteY1740" fmla="*/ 1813392 h 1825833"/>
                <a:gd name="connsiteX1741" fmla="*/ 730898 w 2830105"/>
                <a:gd name="connsiteY1741" fmla="*/ 1814820 h 1825833"/>
                <a:gd name="connsiteX1742" fmla="*/ 728066 w 2830105"/>
                <a:gd name="connsiteY1742" fmla="*/ 1816087 h 1825833"/>
                <a:gd name="connsiteX1743" fmla="*/ 725232 w 2830105"/>
                <a:gd name="connsiteY1743" fmla="*/ 1817209 h 1825833"/>
                <a:gd name="connsiteX1744" fmla="*/ 722400 w 2830105"/>
                <a:gd name="connsiteY1744" fmla="*/ 1818200 h 1825833"/>
                <a:gd name="connsiteX1745" fmla="*/ 719566 w 2830105"/>
                <a:gd name="connsiteY1745" fmla="*/ 1819088 h 1825833"/>
                <a:gd name="connsiteX1746" fmla="*/ 716734 w 2830105"/>
                <a:gd name="connsiteY1746" fmla="*/ 1819861 h 1825833"/>
                <a:gd name="connsiteX1747" fmla="*/ 713900 w 2830105"/>
                <a:gd name="connsiteY1747" fmla="*/ 1820545 h 1825833"/>
                <a:gd name="connsiteX1748" fmla="*/ 711068 w 2830105"/>
                <a:gd name="connsiteY1748" fmla="*/ 1821157 h 1825833"/>
                <a:gd name="connsiteX1749" fmla="*/ 708234 w 2830105"/>
                <a:gd name="connsiteY1749" fmla="*/ 1821696 h 1825833"/>
                <a:gd name="connsiteX1750" fmla="*/ 705402 w 2830105"/>
                <a:gd name="connsiteY1750" fmla="*/ 1822177 h 1825833"/>
                <a:gd name="connsiteX1751" fmla="*/ 702568 w 2830105"/>
                <a:gd name="connsiteY1751" fmla="*/ 1822600 h 1825833"/>
                <a:gd name="connsiteX1752" fmla="*/ 699736 w 2830105"/>
                <a:gd name="connsiteY1752" fmla="*/ 1822978 h 1825833"/>
                <a:gd name="connsiteX1753" fmla="*/ 696902 w 2830105"/>
                <a:gd name="connsiteY1753" fmla="*/ 1823313 h 1825833"/>
                <a:gd name="connsiteX1754" fmla="*/ 694070 w 2830105"/>
                <a:gd name="connsiteY1754" fmla="*/ 1823605 h 1825833"/>
                <a:gd name="connsiteX1755" fmla="*/ 691236 w 2830105"/>
                <a:gd name="connsiteY1755" fmla="*/ 1823867 h 1825833"/>
                <a:gd name="connsiteX1756" fmla="*/ 688404 w 2830105"/>
                <a:gd name="connsiteY1756" fmla="*/ 1824086 h 1825833"/>
                <a:gd name="connsiteX1757" fmla="*/ 685570 w 2830105"/>
                <a:gd name="connsiteY1757" fmla="*/ 1824290 h 1825833"/>
                <a:gd name="connsiteX1758" fmla="*/ 682738 w 2830105"/>
                <a:gd name="connsiteY1758" fmla="*/ 1824479 h 1825833"/>
                <a:gd name="connsiteX1759" fmla="*/ 679904 w 2830105"/>
                <a:gd name="connsiteY1759" fmla="*/ 1824625 h 1825833"/>
                <a:gd name="connsiteX1760" fmla="*/ 677072 w 2830105"/>
                <a:gd name="connsiteY1760" fmla="*/ 1824770 h 1825833"/>
                <a:gd name="connsiteX1761" fmla="*/ 674238 w 2830105"/>
                <a:gd name="connsiteY1761" fmla="*/ 1824902 h 1825833"/>
                <a:gd name="connsiteX1762" fmla="*/ 671406 w 2830105"/>
                <a:gd name="connsiteY1762" fmla="*/ 1825003 h 1825833"/>
                <a:gd name="connsiteX1763" fmla="*/ 668574 w 2830105"/>
                <a:gd name="connsiteY1763" fmla="*/ 1825106 h 1825833"/>
                <a:gd name="connsiteX1764" fmla="*/ 665740 w 2830105"/>
                <a:gd name="connsiteY1764" fmla="*/ 1825193 h 1825833"/>
                <a:gd name="connsiteX1765" fmla="*/ 662908 w 2830105"/>
                <a:gd name="connsiteY1765" fmla="*/ 1825266 h 1825833"/>
                <a:gd name="connsiteX1766" fmla="*/ 660074 w 2830105"/>
                <a:gd name="connsiteY1766" fmla="*/ 1825324 h 1825833"/>
                <a:gd name="connsiteX1767" fmla="*/ 657242 w 2830105"/>
                <a:gd name="connsiteY1767" fmla="*/ 1825382 h 1825833"/>
                <a:gd name="connsiteX1768" fmla="*/ 654408 w 2830105"/>
                <a:gd name="connsiteY1768" fmla="*/ 1825441 h 1825833"/>
                <a:gd name="connsiteX1769" fmla="*/ 651576 w 2830105"/>
                <a:gd name="connsiteY1769" fmla="*/ 1825484 h 1825833"/>
                <a:gd name="connsiteX1770" fmla="*/ 648742 w 2830105"/>
                <a:gd name="connsiteY1770" fmla="*/ 1825528 h 1825833"/>
                <a:gd name="connsiteX1771" fmla="*/ 645910 w 2830105"/>
                <a:gd name="connsiteY1771" fmla="*/ 1825572 h 1825833"/>
                <a:gd name="connsiteX1772" fmla="*/ 643077 w 2830105"/>
                <a:gd name="connsiteY1772" fmla="*/ 1825601 h 1825833"/>
                <a:gd name="connsiteX1773" fmla="*/ 640244 w 2830105"/>
                <a:gd name="connsiteY1773" fmla="*/ 1825630 h 1825833"/>
                <a:gd name="connsiteX1774" fmla="*/ 637411 w 2830105"/>
                <a:gd name="connsiteY1774" fmla="*/ 1825645 h 1825833"/>
                <a:gd name="connsiteX1775" fmla="*/ 634578 w 2830105"/>
                <a:gd name="connsiteY1775" fmla="*/ 1825674 h 1825833"/>
                <a:gd name="connsiteX1776" fmla="*/ 631745 w 2830105"/>
                <a:gd name="connsiteY1776" fmla="*/ 1825688 h 1825833"/>
                <a:gd name="connsiteX1777" fmla="*/ 628912 w 2830105"/>
                <a:gd name="connsiteY1777" fmla="*/ 1825703 h 1825833"/>
                <a:gd name="connsiteX1778" fmla="*/ 626079 w 2830105"/>
                <a:gd name="connsiteY1778" fmla="*/ 1825717 h 1825833"/>
                <a:gd name="connsiteX1779" fmla="*/ 623246 w 2830105"/>
                <a:gd name="connsiteY1779" fmla="*/ 1825732 h 1825833"/>
                <a:gd name="connsiteX1780" fmla="*/ 620413 w 2830105"/>
                <a:gd name="connsiteY1780" fmla="*/ 1825747 h 1825833"/>
                <a:gd name="connsiteX1781" fmla="*/ 617581 w 2830105"/>
                <a:gd name="connsiteY1781" fmla="*/ 1825761 h 1825833"/>
                <a:gd name="connsiteX1782" fmla="*/ 614747 w 2830105"/>
                <a:gd name="connsiteY1782" fmla="*/ 1825776 h 1825833"/>
                <a:gd name="connsiteX1783" fmla="*/ 611915 w 2830105"/>
                <a:gd name="connsiteY1783" fmla="*/ 1825776 h 1825833"/>
                <a:gd name="connsiteX1784" fmla="*/ 609082 w 2830105"/>
                <a:gd name="connsiteY1784" fmla="*/ 1825790 h 1825833"/>
                <a:gd name="connsiteX1785" fmla="*/ 606249 w 2830105"/>
                <a:gd name="connsiteY1785" fmla="*/ 1825790 h 1825833"/>
                <a:gd name="connsiteX1786" fmla="*/ 603416 w 2830105"/>
                <a:gd name="connsiteY1786" fmla="*/ 1825790 h 1825833"/>
                <a:gd name="connsiteX1787" fmla="*/ 600583 w 2830105"/>
                <a:gd name="connsiteY1787" fmla="*/ 1825805 h 1825833"/>
                <a:gd name="connsiteX1788" fmla="*/ 597750 w 2830105"/>
                <a:gd name="connsiteY1788" fmla="*/ 1825805 h 1825833"/>
                <a:gd name="connsiteX1789" fmla="*/ 594917 w 2830105"/>
                <a:gd name="connsiteY1789" fmla="*/ 1825805 h 1825833"/>
                <a:gd name="connsiteX1790" fmla="*/ 592084 w 2830105"/>
                <a:gd name="connsiteY1790" fmla="*/ 1825819 h 1825833"/>
                <a:gd name="connsiteX1791" fmla="*/ 589251 w 2830105"/>
                <a:gd name="connsiteY1791" fmla="*/ 1825819 h 1825833"/>
                <a:gd name="connsiteX1792" fmla="*/ 586419 w 2830105"/>
                <a:gd name="connsiteY1792" fmla="*/ 1825819 h 1825833"/>
                <a:gd name="connsiteX1793" fmla="*/ 583585 w 2830105"/>
                <a:gd name="connsiteY1793" fmla="*/ 1825819 h 1825833"/>
                <a:gd name="connsiteX1794" fmla="*/ 580753 w 2830105"/>
                <a:gd name="connsiteY1794" fmla="*/ 1825819 h 1825833"/>
                <a:gd name="connsiteX1795" fmla="*/ 577919 w 2830105"/>
                <a:gd name="connsiteY1795" fmla="*/ 1825819 h 1825833"/>
                <a:gd name="connsiteX1796" fmla="*/ 575087 w 2830105"/>
                <a:gd name="connsiteY1796" fmla="*/ 1825819 h 1825833"/>
                <a:gd name="connsiteX1797" fmla="*/ 572253 w 2830105"/>
                <a:gd name="connsiteY1797" fmla="*/ 1825834 h 1825833"/>
                <a:gd name="connsiteX1798" fmla="*/ 569421 w 2830105"/>
                <a:gd name="connsiteY1798" fmla="*/ 1825834 h 1825833"/>
                <a:gd name="connsiteX1799" fmla="*/ 566587 w 2830105"/>
                <a:gd name="connsiteY1799" fmla="*/ 1825834 h 1825833"/>
                <a:gd name="connsiteX1800" fmla="*/ 563755 w 2830105"/>
                <a:gd name="connsiteY1800" fmla="*/ 1825834 h 1825833"/>
                <a:gd name="connsiteX1801" fmla="*/ 560921 w 2830105"/>
                <a:gd name="connsiteY1801" fmla="*/ 1825834 h 1825833"/>
                <a:gd name="connsiteX1802" fmla="*/ 558089 w 2830105"/>
                <a:gd name="connsiteY1802" fmla="*/ 1825834 h 1825833"/>
                <a:gd name="connsiteX1803" fmla="*/ 555255 w 2830105"/>
                <a:gd name="connsiteY1803" fmla="*/ 1825834 h 1825833"/>
                <a:gd name="connsiteX1804" fmla="*/ 552423 w 2830105"/>
                <a:gd name="connsiteY1804" fmla="*/ 1825834 h 1825833"/>
                <a:gd name="connsiteX1805" fmla="*/ 549589 w 2830105"/>
                <a:gd name="connsiteY1805" fmla="*/ 1825834 h 1825833"/>
                <a:gd name="connsiteX1806" fmla="*/ 546757 w 2830105"/>
                <a:gd name="connsiteY1806" fmla="*/ 1825834 h 1825833"/>
                <a:gd name="connsiteX1807" fmla="*/ 543925 w 2830105"/>
                <a:gd name="connsiteY1807" fmla="*/ 1825834 h 1825833"/>
                <a:gd name="connsiteX1808" fmla="*/ 541091 w 2830105"/>
                <a:gd name="connsiteY1808" fmla="*/ 1825834 h 1825833"/>
                <a:gd name="connsiteX1809" fmla="*/ 538259 w 2830105"/>
                <a:gd name="connsiteY1809" fmla="*/ 1825834 h 1825833"/>
                <a:gd name="connsiteX1810" fmla="*/ 535425 w 2830105"/>
                <a:gd name="connsiteY1810" fmla="*/ 1825834 h 1825833"/>
                <a:gd name="connsiteX1811" fmla="*/ 532593 w 2830105"/>
                <a:gd name="connsiteY1811" fmla="*/ 1825834 h 1825833"/>
                <a:gd name="connsiteX1812" fmla="*/ 529759 w 2830105"/>
                <a:gd name="connsiteY1812" fmla="*/ 1825834 h 1825833"/>
                <a:gd name="connsiteX1813" fmla="*/ 526927 w 2830105"/>
                <a:gd name="connsiteY1813" fmla="*/ 1825834 h 1825833"/>
                <a:gd name="connsiteX1814" fmla="*/ 524093 w 2830105"/>
                <a:gd name="connsiteY1814" fmla="*/ 1825834 h 1825833"/>
                <a:gd name="connsiteX1815" fmla="*/ 521261 w 2830105"/>
                <a:gd name="connsiteY1815" fmla="*/ 1825834 h 1825833"/>
                <a:gd name="connsiteX1816" fmla="*/ 518427 w 2830105"/>
                <a:gd name="connsiteY1816" fmla="*/ 1825834 h 1825833"/>
                <a:gd name="connsiteX1817" fmla="*/ 515595 w 2830105"/>
                <a:gd name="connsiteY1817" fmla="*/ 1825834 h 1825833"/>
                <a:gd name="connsiteX1818" fmla="*/ 512761 w 2830105"/>
                <a:gd name="connsiteY1818" fmla="*/ 1825834 h 1825833"/>
                <a:gd name="connsiteX1819" fmla="*/ 509929 w 2830105"/>
                <a:gd name="connsiteY1819" fmla="*/ 1825834 h 1825833"/>
                <a:gd name="connsiteX1820" fmla="*/ 507095 w 2830105"/>
                <a:gd name="connsiteY1820" fmla="*/ 1825834 h 1825833"/>
                <a:gd name="connsiteX1821" fmla="*/ 504263 w 2830105"/>
                <a:gd name="connsiteY1821" fmla="*/ 1825834 h 1825833"/>
                <a:gd name="connsiteX1822" fmla="*/ 501429 w 2830105"/>
                <a:gd name="connsiteY1822" fmla="*/ 1825834 h 1825833"/>
                <a:gd name="connsiteX1823" fmla="*/ 498597 w 2830105"/>
                <a:gd name="connsiteY1823" fmla="*/ 1825834 h 1825833"/>
                <a:gd name="connsiteX1824" fmla="*/ 495763 w 2830105"/>
                <a:gd name="connsiteY1824" fmla="*/ 1825834 h 1825833"/>
                <a:gd name="connsiteX1825" fmla="*/ 492931 w 2830105"/>
                <a:gd name="connsiteY1825" fmla="*/ 1825834 h 1825833"/>
                <a:gd name="connsiteX1826" fmla="*/ 490097 w 2830105"/>
                <a:gd name="connsiteY1826" fmla="*/ 1825834 h 1825833"/>
                <a:gd name="connsiteX1827" fmla="*/ 487265 w 2830105"/>
                <a:gd name="connsiteY1827" fmla="*/ 1825834 h 1825833"/>
                <a:gd name="connsiteX1828" fmla="*/ 484433 w 2830105"/>
                <a:gd name="connsiteY1828" fmla="*/ 1825834 h 1825833"/>
                <a:gd name="connsiteX1829" fmla="*/ 481599 w 2830105"/>
                <a:gd name="connsiteY1829" fmla="*/ 1825834 h 1825833"/>
                <a:gd name="connsiteX1830" fmla="*/ 478767 w 2830105"/>
                <a:gd name="connsiteY1830" fmla="*/ 1825834 h 1825833"/>
                <a:gd name="connsiteX1831" fmla="*/ 475933 w 2830105"/>
                <a:gd name="connsiteY1831" fmla="*/ 1825834 h 1825833"/>
                <a:gd name="connsiteX1832" fmla="*/ 473101 w 2830105"/>
                <a:gd name="connsiteY1832" fmla="*/ 1825834 h 1825833"/>
                <a:gd name="connsiteX1833" fmla="*/ 470267 w 2830105"/>
                <a:gd name="connsiteY1833" fmla="*/ 1825834 h 1825833"/>
                <a:gd name="connsiteX1834" fmla="*/ 467435 w 2830105"/>
                <a:gd name="connsiteY1834" fmla="*/ 1825834 h 1825833"/>
                <a:gd name="connsiteX1835" fmla="*/ 464601 w 2830105"/>
                <a:gd name="connsiteY1835" fmla="*/ 1825834 h 1825833"/>
                <a:gd name="connsiteX1836" fmla="*/ 461769 w 2830105"/>
                <a:gd name="connsiteY1836" fmla="*/ 1825834 h 1825833"/>
                <a:gd name="connsiteX1837" fmla="*/ 458936 w 2830105"/>
                <a:gd name="connsiteY1837" fmla="*/ 1825834 h 1825833"/>
                <a:gd name="connsiteX1838" fmla="*/ 456103 w 2830105"/>
                <a:gd name="connsiteY1838" fmla="*/ 1825834 h 1825833"/>
                <a:gd name="connsiteX1839" fmla="*/ 453270 w 2830105"/>
                <a:gd name="connsiteY1839" fmla="*/ 1825834 h 1825833"/>
                <a:gd name="connsiteX1840" fmla="*/ 450437 w 2830105"/>
                <a:gd name="connsiteY1840" fmla="*/ 1825834 h 1825833"/>
                <a:gd name="connsiteX1841" fmla="*/ 447604 w 2830105"/>
                <a:gd name="connsiteY1841" fmla="*/ 1825834 h 1825833"/>
                <a:gd name="connsiteX1842" fmla="*/ 444771 w 2830105"/>
                <a:gd name="connsiteY1842" fmla="*/ 1825834 h 1825833"/>
                <a:gd name="connsiteX1843" fmla="*/ 441938 w 2830105"/>
                <a:gd name="connsiteY1843" fmla="*/ 1825834 h 1825833"/>
                <a:gd name="connsiteX1844" fmla="*/ 439105 w 2830105"/>
                <a:gd name="connsiteY1844" fmla="*/ 1825834 h 1825833"/>
                <a:gd name="connsiteX1845" fmla="*/ 436272 w 2830105"/>
                <a:gd name="connsiteY1845" fmla="*/ 1825834 h 1825833"/>
                <a:gd name="connsiteX1846" fmla="*/ 433440 w 2830105"/>
                <a:gd name="connsiteY1846" fmla="*/ 1825834 h 1825833"/>
                <a:gd name="connsiteX1847" fmla="*/ 430606 w 2830105"/>
                <a:gd name="connsiteY1847" fmla="*/ 1825834 h 1825833"/>
                <a:gd name="connsiteX1848" fmla="*/ 427774 w 2830105"/>
                <a:gd name="connsiteY1848" fmla="*/ 1825834 h 1825833"/>
                <a:gd name="connsiteX1849" fmla="*/ 424940 w 2830105"/>
                <a:gd name="connsiteY1849" fmla="*/ 1825834 h 1825833"/>
                <a:gd name="connsiteX1850" fmla="*/ 422108 w 2830105"/>
                <a:gd name="connsiteY1850" fmla="*/ 1825834 h 1825833"/>
                <a:gd name="connsiteX1851" fmla="*/ 419275 w 2830105"/>
                <a:gd name="connsiteY1851" fmla="*/ 1825834 h 1825833"/>
                <a:gd name="connsiteX1852" fmla="*/ 416442 w 2830105"/>
                <a:gd name="connsiteY1852" fmla="*/ 1825834 h 1825833"/>
                <a:gd name="connsiteX1853" fmla="*/ 413609 w 2830105"/>
                <a:gd name="connsiteY1853" fmla="*/ 1825834 h 1825833"/>
                <a:gd name="connsiteX1854" fmla="*/ 410776 w 2830105"/>
                <a:gd name="connsiteY1854" fmla="*/ 1825834 h 1825833"/>
                <a:gd name="connsiteX1855" fmla="*/ 407944 w 2830105"/>
                <a:gd name="connsiteY1855" fmla="*/ 1825834 h 1825833"/>
                <a:gd name="connsiteX1856" fmla="*/ 405110 w 2830105"/>
                <a:gd name="connsiteY1856" fmla="*/ 1825834 h 1825833"/>
                <a:gd name="connsiteX1857" fmla="*/ 402278 w 2830105"/>
                <a:gd name="connsiteY1857" fmla="*/ 1825834 h 1825833"/>
                <a:gd name="connsiteX1858" fmla="*/ 399444 w 2830105"/>
                <a:gd name="connsiteY1858" fmla="*/ 1825834 h 1825833"/>
                <a:gd name="connsiteX1859" fmla="*/ 396612 w 2830105"/>
                <a:gd name="connsiteY1859" fmla="*/ 1825834 h 1825833"/>
                <a:gd name="connsiteX1860" fmla="*/ 393778 w 2830105"/>
                <a:gd name="connsiteY1860" fmla="*/ 1825834 h 1825833"/>
                <a:gd name="connsiteX1861" fmla="*/ 390946 w 2830105"/>
                <a:gd name="connsiteY1861" fmla="*/ 1825834 h 1825833"/>
                <a:gd name="connsiteX1862" fmla="*/ 388112 w 2830105"/>
                <a:gd name="connsiteY1862" fmla="*/ 1825834 h 1825833"/>
                <a:gd name="connsiteX1863" fmla="*/ 385280 w 2830105"/>
                <a:gd name="connsiteY1863" fmla="*/ 1825834 h 1825833"/>
                <a:gd name="connsiteX1864" fmla="*/ 382446 w 2830105"/>
                <a:gd name="connsiteY1864" fmla="*/ 1825834 h 1825833"/>
                <a:gd name="connsiteX1865" fmla="*/ 379614 w 2830105"/>
                <a:gd name="connsiteY1865" fmla="*/ 1825834 h 1825833"/>
                <a:gd name="connsiteX1866" fmla="*/ 376780 w 2830105"/>
                <a:gd name="connsiteY1866" fmla="*/ 1825834 h 1825833"/>
                <a:gd name="connsiteX1867" fmla="*/ 373948 w 2830105"/>
                <a:gd name="connsiteY1867" fmla="*/ 1825834 h 1825833"/>
                <a:gd name="connsiteX1868" fmla="*/ 371114 w 2830105"/>
                <a:gd name="connsiteY1868" fmla="*/ 1825834 h 1825833"/>
                <a:gd name="connsiteX1869" fmla="*/ 368282 w 2830105"/>
                <a:gd name="connsiteY1869" fmla="*/ 1825834 h 1825833"/>
                <a:gd name="connsiteX1870" fmla="*/ 365448 w 2830105"/>
                <a:gd name="connsiteY1870" fmla="*/ 1825834 h 1825833"/>
                <a:gd name="connsiteX1871" fmla="*/ 362616 w 2830105"/>
                <a:gd name="connsiteY1871" fmla="*/ 1825834 h 1825833"/>
                <a:gd name="connsiteX1872" fmla="*/ 359782 w 2830105"/>
                <a:gd name="connsiteY1872" fmla="*/ 1825834 h 1825833"/>
                <a:gd name="connsiteX1873" fmla="*/ 356950 w 2830105"/>
                <a:gd name="connsiteY1873" fmla="*/ 1825834 h 1825833"/>
                <a:gd name="connsiteX1874" fmla="*/ 354118 w 2830105"/>
                <a:gd name="connsiteY1874" fmla="*/ 1825834 h 1825833"/>
                <a:gd name="connsiteX1875" fmla="*/ 351284 w 2830105"/>
                <a:gd name="connsiteY1875" fmla="*/ 1825834 h 1825833"/>
                <a:gd name="connsiteX1876" fmla="*/ 348452 w 2830105"/>
                <a:gd name="connsiteY1876" fmla="*/ 1825834 h 1825833"/>
                <a:gd name="connsiteX1877" fmla="*/ 345618 w 2830105"/>
                <a:gd name="connsiteY1877" fmla="*/ 1825834 h 1825833"/>
                <a:gd name="connsiteX1878" fmla="*/ 342786 w 2830105"/>
                <a:gd name="connsiteY1878" fmla="*/ 1825834 h 1825833"/>
                <a:gd name="connsiteX1879" fmla="*/ 339952 w 2830105"/>
                <a:gd name="connsiteY1879" fmla="*/ 1825834 h 1825833"/>
                <a:gd name="connsiteX1880" fmla="*/ 337120 w 2830105"/>
                <a:gd name="connsiteY1880" fmla="*/ 1825834 h 1825833"/>
                <a:gd name="connsiteX1881" fmla="*/ 334286 w 2830105"/>
                <a:gd name="connsiteY1881" fmla="*/ 1825834 h 1825833"/>
                <a:gd name="connsiteX1882" fmla="*/ 331454 w 2830105"/>
                <a:gd name="connsiteY1882" fmla="*/ 1825834 h 1825833"/>
                <a:gd name="connsiteX1883" fmla="*/ 328620 w 2830105"/>
                <a:gd name="connsiteY1883" fmla="*/ 1825834 h 1825833"/>
                <a:gd name="connsiteX1884" fmla="*/ 325788 w 2830105"/>
                <a:gd name="connsiteY1884" fmla="*/ 1825834 h 1825833"/>
                <a:gd name="connsiteX1885" fmla="*/ 322954 w 2830105"/>
                <a:gd name="connsiteY1885" fmla="*/ 1825834 h 1825833"/>
                <a:gd name="connsiteX1886" fmla="*/ 320122 w 2830105"/>
                <a:gd name="connsiteY1886" fmla="*/ 1825834 h 1825833"/>
                <a:gd name="connsiteX1887" fmla="*/ 317288 w 2830105"/>
                <a:gd name="connsiteY1887" fmla="*/ 1825834 h 1825833"/>
                <a:gd name="connsiteX1888" fmla="*/ 314456 w 2830105"/>
                <a:gd name="connsiteY1888" fmla="*/ 1825834 h 1825833"/>
                <a:gd name="connsiteX1889" fmla="*/ 311622 w 2830105"/>
                <a:gd name="connsiteY1889" fmla="*/ 1825834 h 1825833"/>
                <a:gd name="connsiteX1890" fmla="*/ 308790 w 2830105"/>
                <a:gd name="connsiteY1890" fmla="*/ 1825834 h 1825833"/>
                <a:gd name="connsiteX1891" fmla="*/ 305957 w 2830105"/>
                <a:gd name="connsiteY1891" fmla="*/ 1825834 h 1825833"/>
                <a:gd name="connsiteX1892" fmla="*/ 303124 w 2830105"/>
                <a:gd name="connsiteY1892" fmla="*/ 1825834 h 1825833"/>
                <a:gd name="connsiteX1893" fmla="*/ 300291 w 2830105"/>
                <a:gd name="connsiteY1893" fmla="*/ 1825834 h 1825833"/>
                <a:gd name="connsiteX1894" fmla="*/ 297458 w 2830105"/>
                <a:gd name="connsiteY1894" fmla="*/ 1825834 h 1825833"/>
                <a:gd name="connsiteX1895" fmla="*/ 294626 w 2830105"/>
                <a:gd name="connsiteY1895" fmla="*/ 1825834 h 1825833"/>
                <a:gd name="connsiteX1896" fmla="*/ 291792 w 2830105"/>
                <a:gd name="connsiteY1896" fmla="*/ 1825834 h 1825833"/>
                <a:gd name="connsiteX1897" fmla="*/ 288960 w 2830105"/>
                <a:gd name="connsiteY1897" fmla="*/ 1825834 h 1825833"/>
                <a:gd name="connsiteX1898" fmla="*/ 286126 w 2830105"/>
                <a:gd name="connsiteY1898" fmla="*/ 1825834 h 1825833"/>
                <a:gd name="connsiteX1899" fmla="*/ 283294 w 2830105"/>
                <a:gd name="connsiteY1899" fmla="*/ 1825834 h 1825833"/>
                <a:gd name="connsiteX1900" fmla="*/ 280461 w 2830105"/>
                <a:gd name="connsiteY1900" fmla="*/ 1825834 h 1825833"/>
                <a:gd name="connsiteX1901" fmla="*/ 277628 w 2830105"/>
                <a:gd name="connsiteY1901" fmla="*/ 1825834 h 1825833"/>
                <a:gd name="connsiteX1902" fmla="*/ 274795 w 2830105"/>
                <a:gd name="connsiteY1902" fmla="*/ 1825834 h 1825833"/>
                <a:gd name="connsiteX1903" fmla="*/ 271962 w 2830105"/>
                <a:gd name="connsiteY1903" fmla="*/ 1825834 h 1825833"/>
                <a:gd name="connsiteX1904" fmla="*/ 269129 w 2830105"/>
                <a:gd name="connsiteY1904" fmla="*/ 1825834 h 1825833"/>
                <a:gd name="connsiteX1905" fmla="*/ 266296 w 2830105"/>
                <a:gd name="connsiteY1905" fmla="*/ 1825834 h 1825833"/>
                <a:gd name="connsiteX1906" fmla="*/ 263463 w 2830105"/>
                <a:gd name="connsiteY1906" fmla="*/ 1825834 h 1825833"/>
                <a:gd name="connsiteX1907" fmla="*/ 260630 w 2830105"/>
                <a:gd name="connsiteY1907" fmla="*/ 1825834 h 1825833"/>
                <a:gd name="connsiteX1908" fmla="*/ 257797 w 2830105"/>
                <a:gd name="connsiteY1908" fmla="*/ 1825834 h 1825833"/>
                <a:gd name="connsiteX1909" fmla="*/ 254965 w 2830105"/>
                <a:gd name="connsiteY1909" fmla="*/ 1825834 h 1825833"/>
                <a:gd name="connsiteX1910" fmla="*/ 252131 w 2830105"/>
                <a:gd name="connsiteY1910" fmla="*/ 1825834 h 1825833"/>
                <a:gd name="connsiteX1911" fmla="*/ 249299 w 2830105"/>
                <a:gd name="connsiteY1911" fmla="*/ 1825834 h 1825833"/>
                <a:gd name="connsiteX1912" fmla="*/ 246465 w 2830105"/>
                <a:gd name="connsiteY1912" fmla="*/ 1825834 h 1825833"/>
                <a:gd name="connsiteX1913" fmla="*/ 243633 w 2830105"/>
                <a:gd name="connsiteY1913" fmla="*/ 1825834 h 1825833"/>
                <a:gd name="connsiteX1914" fmla="*/ 240799 w 2830105"/>
                <a:gd name="connsiteY1914" fmla="*/ 1825834 h 1825833"/>
                <a:gd name="connsiteX1915" fmla="*/ 237967 w 2830105"/>
                <a:gd name="connsiteY1915" fmla="*/ 1825834 h 1825833"/>
                <a:gd name="connsiteX1916" fmla="*/ 235133 w 2830105"/>
                <a:gd name="connsiteY1916" fmla="*/ 1825834 h 1825833"/>
                <a:gd name="connsiteX1917" fmla="*/ 232301 w 2830105"/>
                <a:gd name="connsiteY1917" fmla="*/ 1825834 h 1825833"/>
                <a:gd name="connsiteX1918" fmla="*/ 229469 w 2830105"/>
                <a:gd name="connsiteY1918" fmla="*/ 1825834 h 1825833"/>
                <a:gd name="connsiteX1919" fmla="*/ 226635 w 2830105"/>
                <a:gd name="connsiteY1919" fmla="*/ 1825834 h 1825833"/>
                <a:gd name="connsiteX1920" fmla="*/ 223803 w 2830105"/>
                <a:gd name="connsiteY1920" fmla="*/ 1825834 h 1825833"/>
                <a:gd name="connsiteX1921" fmla="*/ 220969 w 2830105"/>
                <a:gd name="connsiteY1921" fmla="*/ 1825834 h 1825833"/>
                <a:gd name="connsiteX1922" fmla="*/ 218137 w 2830105"/>
                <a:gd name="connsiteY1922" fmla="*/ 1825834 h 1825833"/>
                <a:gd name="connsiteX1923" fmla="*/ 215303 w 2830105"/>
                <a:gd name="connsiteY1923" fmla="*/ 1825834 h 1825833"/>
                <a:gd name="connsiteX1924" fmla="*/ 212471 w 2830105"/>
                <a:gd name="connsiteY1924" fmla="*/ 1825834 h 1825833"/>
                <a:gd name="connsiteX1925" fmla="*/ 209637 w 2830105"/>
                <a:gd name="connsiteY1925" fmla="*/ 1825834 h 1825833"/>
                <a:gd name="connsiteX1926" fmla="*/ 206805 w 2830105"/>
                <a:gd name="connsiteY1926" fmla="*/ 1825834 h 1825833"/>
                <a:gd name="connsiteX1927" fmla="*/ 203971 w 2830105"/>
                <a:gd name="connsiteY1927" fmla="*/ 1825834 h 1825833"/>
                <a:gd name="connsiteX1928" fmla="*/ 201139 w 2830105"/>
                <a:gd name="connsiteY1928" fmla="*/ 1825834 h 1825833"/>
                <a:gd name="connsiteX1929" fmla="*/ 198305 w 2830105"/>
                <a:gd name="connsiteY1929" fmla="*/ 1825834 h 1825833"/>
                <a:gd name="connsiteX1930" fmla="*/ 195473 w 2830105"/>
                <a:gd name="connsiteY1930" fmla="*/ 1825834 h 1825833"/>
                <a:gd name="connsiteX1931" fmla="*/ 192639 w 2830105"/>
                <a:gd name="connsiteY1931" fmla="*/ 1825834 h 1825833"/>
                <a:gd name="connsiteX1932" fmla="*/ 189807 w 2830105"/>
                <a:gd name="connsiteY1932" fmla="*/ 1825834 h 1825833"/>
                <a:gd name="connsiteX1933" fmla="*/ 186973 w 2830105"/>
                <a:gd name="connsiteY1933" fmla="*/ 1825834 h 1825833"/>
                <a:gd name="connsiteX1934" fmla="*/ 184141 w 2830105"/>
                <a:gd name="connsiteY1934" fmla="*/ 1825834 h 1825833"/>
                <a:gd name="connsiteX1935" fmla="*/ 181307 w 2830105"/>
                <a:gd name="connsiteY1935" fmla="*/ 1825834 h 1825833"/>
                <a:gd name="connsiteX1936" fmla="*/ 178475 w 2830105"/>
                <a:gd name="connsiteY1936" fmla="*/ 1825834 h 1825833"/>
                <a:gd name="connsiteX1937" fmla="*/ 175641 w 2830105"/>
                <a:gd name="connsiteY1937" fmla="*/ 1825834 h 1825833"/>
                <a:gd name="connsiteX1938" fmla="*/ 172809 w 2830105"/>
                <a:gd name="connsiteY1938" fmla="*/ 1825834 h 1825833"/>
                <a:gd name="connsiteX1939" fmla="*/ 169975 w 2830105"/>
                <a:gd name="connsiteY1939" fmla="*/ 1825834 h 1825833"/>
                <a:gd name="connsiteX1940" fmla="*/ 167143 w 2830105"/>
                <a:gd name="connsiteY1940" fmla="*/ 1825834 h 1825833"/>
                <a:gd name="connsiteX1941" fmla="*/ 164311 w 2830105"/>
                <a:gd name="connsiteY1941" fmla="*/ 1825834 h 1825833"/>
                <a:gd name="connsiteX1942" fmla="*/ 161477 w 2830105"/>
                <a:gd name="connsiteY1942" fmla="*/ 1825834 h 1825833"/>
                <a:gd name="connsiteX1943" fmla="*/ 158645 w 2830105"/>
                <a:gd name="connsiteY1943" fmla="*/ 1825834 h 1825833"/>
                <a:gd name="connsiteX1944" fmla="*/ 155811 w 2830105"/>
                <a:gd name="connsiteY1944" fmla="*/ 1825834 h 1825833"/>
                <a:gd name="connsiteX1945" fmla="*/ 152979 w 2830105"/>
                <a:gd name="connsiteY1945" fmla="*/ 1825834 h 1825833"/>
                <a:gd name="connsiteX1946" fmla="*/ 150145 w 2830105"/>
                <a:gd name="connsiteY1946" fmla="*/ 1825834 h 1825833"/>
                <a:gd name="connsiteX1947" fmla="*/ 147313 w 2830105"/>
                <a:gd name="connsiteY1947" fmla="*/ 1825834 h 1825833"/>
                <a:gd name="connsiteX1948" fmla="*/ 144479 w 2830105"/>
                <a:gd name="connsiteY1948" fmla="*/ 1825834 h 1825833"/>
                <a:gd name="connsiteX1949" fmla="*/ 141647 w 2830105"/>
                <a:gd name="connsiteY1949" fmla="*/ 1825834 h 1825833"/>
                <a:gd name="connsiteX1950" fmla="*/ 138813 w 2830105"/>
                <a:gd name="connsiteY1950" fmla="*/ 1825834 h 1825833"/>
                <a:gd name="connsiteX1951" fmla="*/ 135981 w 2830105"/>
                <a:gd name="connsiteY1951" fmla="*/ 1825834 h 1825833"/>
                <a:gd name="connsiteX1952" fmla="*/ 133147 w 2830105"/>
                <a:gd name="connsiteY1952" fmla="*/ 1825834 h 1825833"/>
                <a:gd name="connsiteX1953" fmla="*/ 130315 w 2830105"/>
                <a:gd name="connsiteY1953" fmla="*/ 1825834 h 1825833"/>
                <a:gd name="connsiteX1954" fmla="*/ 127482 w 2830105"/>
                <a:gd name="connsiteY1954" fmla="*/ 1825834 h 1825833"/>
                <a:gd name="connsiteX1955" fmla="*/ 124649 w 2830105"/>
                <a:gd name="connsiteY1955" fmla="*/ 1825834 h 1825833"/>
                <a:gd name="connsiteX1956" fmla="*/ 121816 w 2830105"/>
                <a:gd name="connsiteY1956" fmla="*/ 1825834 h 1825833"/>
                <a:gd name="connsiteX1957" fmla="*/ 118983 w 2830105"/>
                <a:gd name="connsiteY1957" fmla="*/ 1825834 h 1825833"/>
                <a:gd name="connsiteX1958" fmla="*/ 116150 w 2830105"/>
                <a:gd name="connsiteY1958" fmla="*/ 1825834 h 1825833"/>
                <a:gd name="connsiteX1959" fmla="*/ 113317 w 2830105"/>
                <a:gd name="connsiteY1959" fmla="*/ 1825834 h 1825833"/>
                <a:gd name="connsiteX1960" fmla="*/ 110484 w 2830105"/>
                <a:gd name="connsiteY1960" fmla="*/ 1825834 h 1825833"/>
                <a:gd name="connsiteX1961" fmla="*/ 107651 w 2830105"/>
                <a:gd name="connsiteY1961" fmla="*/ 1825834 h 1825833"/>
                <a:gd name="connsiteX1962" fmla="*/ 104819 w 2830105"/>
                <a:gd name="connsiteY1962" fmla="*/ 1825834 h 1825833"/>
                <a:gd name="connsiteX1963" fmla="*/ 101986 w 2830105"/>
                <a:gd name="connsiteY1963" fmla="*/ 1825834 h 1825833"/>
                <a:gd name="connsiteX1964" fmla="*/ 99153 w 2830105"/>
                <a:gd name="connsiteY1964" fmla="*/ 1825834 h 1825833"/>
                <a:gd name="connsiteX1965" fmla="*/ 96320 w 2830105"/>
                <a:gd name="connsiteY1965" fmla="*/ 1825834 h 1825833"/>
                <a:gd name="connsiteX1966" fmla="*/ 93487 w 2830105"/>
                <a:gd name="connsiteY1966" fmla="*/ 1825834 h 1825833"/>
                <a:gd name="connsiteX1967" fmla="*/ 90654 w 2830105"/>
                <a:gd name="connsiteY1967" fmla="*/ 1825834 h 1825833"/>
                <a:gd name="connsiteX1968" fmla="*/ 87821 w 2830105"/>
                <a:gd name="connsiteY1968" fmla="*/ 1825834 h 1825833"/>
                <a:gd name="connsiteX1969" fmla="*/ 84988 w 2830105"/>
                <a:gd name="connsiteY1969" fmla="*/ 1825834 h 1825833"/>
                <a:gd name="connsiteX1970" fmla="*/ 82155 w 2830105"/>
                <a:gd name="connsiteY1970" fmla="*/ 1825834 h 1825833"/>
                <a:gd name="connsiteX1971" fmla="*/ 79322 w 2830105"/>
                <a:gd name="connsiteY1971" fmla="*/ 1825834 h 1825833"/>
                <a:gd name="connsiteX1972" fmla="*/ 76490 w 2830105"/>
                <a:gd name="connsiteY1972" fmla="*/ 1825834 h 1825833"/>
                <a:gd name="connsiteX1973" fmla="*/ 73656 w 2830105"/>
                <a:gd name="connsiteY1973" fmla="*/ 1825834 h 1825833"/>
                <a:gd name="connsiteX1974" fmla="*/ 70824 w 2830105"/>
                <a:gd name="connsiteY1974" fmla="*/ 1825834 h 1825833"/>
                <a:gd name="connsiteX1975" fmla="*/ 67990 w 2830105"/>
                <a:gd name="connsiteY1975" fmla="*/ 1825834 h 1825833"/>
                <a:gd name="connsiteX1976" fmla="*/ 65158 w 2830105"/>
                <a:gd name="connsiteY1976" fmla="*/ 1825834 h 1825833"/>
                <a:gd name="connsiteX1977" fmla="*/ 62324 w 2830105"/>
                <a:gd name="connsiteY1977" fmla="*/ 1825834 h 1825833"/>
                <a:gd name="connsiteX1978" fmla="*/ 59492 w 2830105"/>
                <a:gd name="connsiteY1978" fmla="*/ 1825834 h 1825833"/>
                <a:gd name="connsiteX1979" fmla="*/ 56658 w 2830105"/>
                <a:gd name="connsiteY1979" fmla="*/ 1825834 h 1825833"/>
                <a:gd name="connsiteX1980" fmla="*/ 53826 w 2830105"/>
                <a:gd name="connsiteY1980" fmla="*/ 1825834 h 1825833"/>
                <a:gd name="connsiteX1981" fmla="*/ 50992 w 2830105"/>
                <a:gd name="connsiteY1981" fmla="*/ 1825834 h 1825833"/>
                <a:gd name="connsiteX1982" fmla="*/ 48160 w 2830105"/>
                <a:gd name="connsiteY1982" fmla="*/ 1825834 h 1825833"/>
                <a:gd name="connsiteX1983" fmla="*/ 45326 w 2830105"/>
                <a:gd name="connsiteY1983" fmla="*/ 1825834 h 1825833"/>
                <a:gd name="connsiteX1984" fmla="*/ 42494 w 2830105"/>
                <a:gd name="connsiteY1984" fmla="*/ 1825834 h 1825833"/>
                <a:gd name="connsiteX1985" fmla="*/ 39662 w 2830105"/>
                <a:gd name="connsiteY1985" fmla="*/ 1825834 h 1825833"/>
                <a:gd name="connsiteX1986" fmla="*/ 36828 w 2830105"/>
                <a:gd name="connsiteY1986" fmla="*/ 1825834 h 1825833"/>
                <a:gd name="connsiteX1987" fmla="*/ 33996 w 2830105"/>
                <a:gd name="connsiteY1987" fmla="*/ 1825834 h 1825833"/>
                <a:gd name="connsiteX1988" fmla="*/ 31162 w 2830105"/>
                <a:gd name="connsiteY1988" fmla="*/ 1825834 h 1825833"/>
                <a:gd name="connsiteX1989" fmla="*/ 28330 w 2830105"/>
                <a:gd name="connsiteY1989" fmla="*/ 1825834 h 1825833"/>
                <a:gd name="connsiteX1990" fmla="*/ 25496 w 2830105"/>
                <a:gd name="connsiteY1990" fmla="*/ 1825834 h 1825833"/>
                <a:gd name="connsiteX1991" fmla="*/ 22664 w 2830105"/>
                <a:gd name="connsiteY1991" fmla="*/ 1825834 h 1825833"/>
                <a:gd name="connsiteX1992" fmla="*/ 19830 w 2830105"/>
                <a:gd name="connsiteY1992" fmla="*/ 1825834 h 1825833"/>
                <a:gd name="connsiteX1993" fmla="*/ 16998 w 2830105"/>
                <a:gd name="connsiteY1993" fmla="*/ 1825834 h 1825833"/>
                <a:gd name="connsiteX1994" fmla="*/ 14164 w 2830105"/>
                <a:gd name="connsiteY1994" fmla="*/ 1825834 h 1825833"/>
                <a:gd name="connsiteX1995" fmla="*/ 11332 w 2830105"/>
                <a:gd name="connsiteY1995" fmla="*/ 1825834 h 1825833"/>
                <a:gd name="connsiteX1996" fmla="*/ 8498 w 2830105"/>
                <a:gd name="connsiteY1996" fmla="*/ 1825834 h 1825833"/>
                <a:gd name="connsiteX1997" fmla="*/ 5666 w 2830105"/>
                <a:gd name="connsiteY1997" fmla="*/ 1825834 h 1825833"/>
                <a:gd name="connsiteX1998" fmla="*/ 2832 w 2830105"/>
                <a:gd name="connsiteY1998" fmla="*/ 1825834 h 1825833"/>
                <a:gd name="connsiteX1999" fmla="*/ 0 w 2830105"/>
                <a:gd name="connsiteY1999" fmla="*/ 1825834 h 18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</a:cxnLst>
              <a:rect l="l" t="t" r="r" b="b"/>
              <a:pathLst>
                <a:path w="2830105" h="1825833">
                  <a:moveTo>
                    <a:pt x="0" y="1825834"/>
                  </a:moveTo>
                  <a:lnTo>
                    <a:pt x="2832" y="1825834"/>
                  </a:lnTo>
                  <a:lnTo>
                    <a:pt x="5666" y="1825834"/>
                  </a:lnTo>
                  <a:lnTo>
                    <a:pt x="8498" y="1825834"/>
                  </a:lnTo>
                  <a:lnTo>
                    <a:pt x="11332" y="1825834"/>
                  </a:lnTo>
                  <a:lnTo>
                    <a:pt x="14164" y="1825834"/>
                  </a:lnTo>
                  <a:lnTo>
                    <a:pt x="16998" y="1825834"/>
                  </a:lnTo>
                  <a:lnTo>
                    <a:pt x="19830" y="1825834"/>
                  </a:lnTo>
                  <a:lnTo>
                    <a:pt x="22664" y="1825834"/>
                  </a:lnTo>
                  <a:lnTo>
                    <a:pt x="25496" y="1825834"/>
                  </a:lnTo>
                  <a:lnTo>
                    <a:pt x="28330" y="1825834"/>
                  </a:lnTo>
                  <a:lnTo>
                    <a:pt x="31162" y="1825834"/>
                  </a:lnTo>
                  <a:lnTo>
                    <a:pt x="33996" y="1825834"/>
                  </a:lnTo>
                  <a:lnTo>
                    <a:pt x="36828" y="1825834"/>
                  </a:lnTo>
                  <a:lnTo>
                    <a:pt x="39662" y="1825834"/>
                  </a:lnTo>
                  <a:lnTo>
                    <a:pt x="42494" y="1825834"/>
                  </a:lnTo>
                  <a:lnTo>
                    <a:pt x="45326" y="1825834"/>
                  </a:lnTo>
                  <a:lnTo>
                    <a:pt x="48160" y="1825834"/>
                  </a:lnTo>
                  <a:lnTo>
                    <a:pt x="50992" y="1825834"/>
                  </a:lnTo>
                  <a:lnTo>
                    <a:pt x="53826" y="1825834"/>
                  </a:lnTo>
                  <a:lnTo>
                    <a:pt x="56658" y="1825834"/>
                  </a:lnTo>
                  <a:lnTo>
                    <a:pt x="59492" y="1825834"/>
                  </a:lnTo>
                  <a:lnTo>
                    <a:pt x="62324" y="1825834"/>
                  </a:lnTo>
                  <a:lnTo>
                    <a:pt x="65158" y="1825834"/>
                  </a:lnTo>
                  <a:lnTo>
                    <a:pt x="67990" y="1825834"/>
                  </a:lnTo>
                  <a:lnTo>
                    <a:pt x="70824" y="1825834"/>
                  </a:lnTo>
                  <a:lnTo>
                    <a:pt x="73656" y="1825834"/>
                  </a:lnTo>
                  <a:lnTo>
                    <a:pt x="76490" y="1825834"/>
                  </a:lnTo>
                  <a:lnTo>
                    <a:pt x="79322" y="1825834"/>
                  </a:lnTo>
                  <a:lnTo>
                    <a:pt x="82155" y="1825834"/>
                  </a:lnTo>
                  <a:lnTo>
                    <a:pt x="84988" y="1825834"/>
                  </a:lnTo>
                  <a:lnTo>
                    <a:pt x="87821" y="1825834"/>
                  </a:lnTo>
                  <a:lnTo>
                    <a:pt x="90654" y="1825834"/>
                  </a:lnTo>
                  <a:lnTo>
                    <a:pt x="93487" y="1825834"/>
                  </a:lnTo>
                  <a:lnTo>
                    <a:pt x="96320" y="1825834"/>
                  </a:lnTo>
                  <a:lnTo>
                    <a:pt x="99153" y="1825834"/>
                  </a:lnTo>
                  <a:lnTo>
                    <a:pt x="101986" y="1825834"/>
                  </a:lnTo>
                  <a:lnTo>
                    <a:pt x="104819" y="1825834"/>
                  </a:lnTo>
                  <a:lnTo>
                    <a:pt x="107651" y="1825834"/>
                  </a:lnTo>
                  <a:lnTo>
                    <a:pt x="110484" y="1825834"/>
                  </a:lnTo>
                  <a:lnTo>
                    <a:pt x="113317" y="1825834"/>
                  </a:lnTo>
                  <a:lnTo>
                    <a:pt x="116150" y="1825834"/>
                  </a:lnTo>
                  <a:lnTo>
                    <a:pt x="118983" y="1825834"/>
                  </a:lnTo>
                  <a:lnTo>
                    <a:pt x="121816" y="1825834"/>
                  </a:lnTo>
                  <a:lnTo>
                    <a:pt x="124649" y="1825834"/>
                  </a:lnTo>
                  <a:lnTo>
                    <a:pt x="127482" y="1825834"/>
                  </a:lnTo>
                  <a:lnTo>
                    <a:pt x="130315" y="1825834"/>
                  </a:lnTo>
                  <a:lnTo>
                    <a:pt x="133147" y="1825834"/>
                  </a:lnTo>
                  <a:lnTo>
                    <a:pt x="135981" y="1825834"/>
                  </a:lnTo>
                  <a:lnTo>
                    <a:pt x="138813" y="1825834"/>
                  </a:lnTo>
                  <a:lnTo>
                    <a:pt x="141647" y="1825834"/>
                  </a:lnTo>
                  <a:lnTo>
                    <a:pt x="144479" y="1825834"/>
                  </a:lnTo>
                  <a:lnTo>
                    <a:pt x="147313" y="1825834"/>
                  </a:lnTo>
                  <a:lnTo>
                    <a:pt x="150145" y="1825834"/>
                  </a:lnTo>
                  <a:lnTo>
                    <a:pt x="152979" y="1825834"/>
                  </a:lnTo>
                  <a:lnTo>
                    <a:pt x="155811" y="1825834"/>
                  </a:lnTo>
                  <a:lnTo>
                    <a:pt x="158645" y="1825834"/>
                  </a:lnTo>
                  <a:lnTo>
                    <a:pt x="161477" y="1825834"/>
                  </a:lnTo>
                  <a:lnTo>
                    <a:pt x="164311" y="1825834"/>
                  </a:lnTo>
                  <a:lnTo>
                    <a:pt x="167143" y="1825834"/>
                  </a:lnTo>
                  <a:lnTo>
                    <a:pt x="169975" y="1825834"/>
                  </a:lnTo>
                  <a:lnTo>
                    <a:pt x="172809" y="1825834"/>
                  </a:lnTo>
                  <a:lnTo>
                    <a:pt x="175641" y="1825834"/>
                  </a:lnTo>
                  <a:lnTo>
                    <a:pt x="178475" y="1825834"/>
                  </a:lnTo>
                  <a:lnTo>
                    <a:pt x="181307" y="1825834"/>
                  </a:lnTo>
                  <a:lnTo>
                    <a:pt x="184141" y="1825834"/>
                  </a:lnTo>
                  <a:lnTo>
                    <a:pt x="186973" y="1825834"/>
                  </a:lnTo>
                  <a:lnTo>
                    <a:pt x="189807" y="1825834"/>
                  </a:lnTo>
                  <a:lnTo>
                    <a:pt x="192639" y="1825834"/>
                  </a:lnTo>
                  <a:lnTo>
                    <a:pt x="195473" y="1825834"/>
                  </a:lnTo>
                  <a:lnTo>
                    <a:pt x="198305" y="1825834"/>
                  </a:lnTo>
                  <a:lnTo>
                    <a:pt x="201139" y="1825834"/>
                  </a:lnTo>
                  <a:lnTo>
                    <a:pt x="203971" y="1825834"/>
                  </a:lnTo>
                  <a:lnTo>
                    <a:pt x="206805" y="1825834"/>
                  </a:lnTo>
                  <a:lnTo>
                    <a:pt x="209637" y="1825834"/>
                  </a:lnTo>
                  <a:lnTo>
                    <a:pt x="212471" y="1825834"/>
                  </a:lnTo>
                  <a:lnTo>
                    <a:pt x="215303" y="1825834"/>
                  </a:lnTo>
                  <a:lnTo>
                    <a:pt x="218137" y="1825834"/>
                  </a:lnTo>
                  <a:lnTo>
                    <a:pt x="220969" y="1825834"/>
                  </a:lnTo>
                  <a:lnTo>
                    <a:pt x="223803" y="1825834"/>
                  </a:lnTo>
                  <a:lnTo>
                    <a:pt x="226635" y="1825834"/>
                  </a:lnTo>
                  <a:lnTo>
                    <a:pt x="229469" y="1825834"/>
                  </a:lnTo>
                  <a:lnTo>
                    <a:pt x="232301" y="1825834"/>
                  </a:lnTo>
                  <a:lnTo>
                    <a:pt x="235133" y="1825834"/>
                  </a:lnTo>
                  <a:lnTo>
                    <a:pt x="237967" y="1825834"/>
                  </a:lnTo>
                  <a:lnTo>
                    <a:pt x="240799" y="1825834"/>
                  </a:lnTo>
                  <a:lnTo>
                    <a:pt x="243633" y="1825834"/>
                  </a:lnTo>
                  <a:lnTo>
                    <a:pt x="246465" y="1825834"/>
                  </a:lnTo>
                  <a:lnTo>
                    <a:pt x="249299" y="1825834"/>
                  </a:lnTo>
                  <a:lnTo>
                    <a:pt x="252131" y="1825834"/>
                  </a:lnTo>
                  <a:lnTo>
                    <a:pt x="254965" y="1825834"/>
                  </a:lnTo>
                  <a:lnTo>
                    <a:pt x="257797" y="1825834"/>
                  </a:lnTo>
                  <a:lnTo>
                    <a:pt x="260630" y="1825834"/>
                  </a:lnTo>
                  <a:lnTo>
                    <a:pt x="263463" y="1825834"/>
                  </a:lnTo>
                  <a:lnTo>
                    <a:pt x="266296" y="1825834"/>
                  </a:lnTo>
                  <a:lnTo>
                    <a:pt x="269129" y="1825834"/>
                  </a:lnTo>
                  <a:lnTo>
                    <a:pt x="271962" y="1825834"/>
                  </a:lnTo>
                  <a:lnTo>
                    <a:pt x="274795" y="1825834"/>
                  </a:lnTo>
                  <a:lnTo>
                    <a:pt x="277628" y="1825834"/>
                  </a:lnTo>
                  <a:lnTo>
                    <a:pt x="280461" y="1825834"/>
                  </a:lnTo>
                  <a:lnTo>
                    <a:pt x="283294" y="1825834"/>
                  </a:lnTo>
                  <a:lnTo>
                    <a:pt x="286126" y="1825834"/>
                  </a:lnTo>
                  <a:lnTo>
                    <a:pt x="288960" y="1825834"/>
                  </a:lnTo>
                  <a:lnTo>
                    <a:pt x="291792" y="1825834"/>
                  </a:lnTo>
                  <a:lnTo>
                    <a:pt x="294626" y="1825834"/>
                  </a:lnTo>
                  <a:lnTo>
                    <a:pt x="297458" y="1825834"/>
                  </a:lnTo>
                  <a:lnTo>
                    <a:pt x="300291" y="1825834"/>
                  </a:lnTo>
                  <a:lnTo>
                    <a:pt x="303124" y="1825834"/>
                  </a:lnTo>
                  <a:lnTo>
                    <a:pt x="305957" y="1825834"/>
                  </a:lnTo>
                  <a:lnTo>
                    <a:pt x="308790" y="1825834"/>
                  </a:lnTo>
                  <a:lnTo>
                    <a:pt x="311622" y="1825834"/>
                  </a:lnTo>
                  <a:lnTo>
                    <a:pt x="314456" y="1825834"/>
                  </a:lnTo>
                  <a:lnTo>
                    <a:pt x="317288" y="1825834"/>
                  </a:lnTo>
                  <a:lnTo>
                    <a:pt x="320122" y="1825834"/>
                  </a:lnTo>
                  <a:lnTo>
                    <a:pt x="322954" y="1825834"/>
                  </a:lnTo>
                  <a:lnTo>
                    <a:pt x="325788" y="1825834"/>
                  </a:lnTo>
                  <a:lnTo>
                    <a:pt x="328620" y="1825834"/>
                  </a:lnTo>
                  <a:lnTo>
                    <a:pt x="331454" y="1825834"/>
                  </a:lnTo>
                  <a:lnTo>
                    <a:pt x="334286" y="1825834"/>
                  </a:lnTo>
                  <a:lnTo>
                    <a:pt x="337120" y="1825834"/>
                  </a:lnTo>
                  <a:lnTo>
                    <a:pt x="339952" y="1825834"/>
                  </a:lnTo>
                  <a:lnTo>
                    <a:pt x="342786" y="1825834"/>
                  </a:lnTo>
                  <a:lnTo>
                    <a:pt x="345618" y="1825834"/>
                  </a:lnTo>
                  <a:lnTo>
                    <a:pt x="348452" y="1825834"/>
                  </a:lnTo>
                  <a:lnTo>
                    <a:pt x="351284" y="1825834"/>
                  </a:lnTo>
                  <a:lnTo>
                    <a:pt x="354118" y="1825834"/>
                  </a:lnTo>
                  <a:lnTo>
                    <a:pt x="356950" y="1825834"/>
                  </a:lnTo>
                  <a:lnTo>
                    <a:pt x="359782" y="1825834"/>
                  </a:lnTo>
                  <a:lnTo>
                    <a:pt x="362616" y="1825834"/>
                  </a:lnTo>
                  <a:lnTo>
                    <a:pt x="365448" y="1825834"/>
                  </a:lnTo>
                  <a:lnTo>
                    <a:pt x="368282" y="1825834"/>
                  </a:lnTo>
                  <a:lnTo>
                    <a:pt x="371114" y="1825834"/>
                  </a:lnTo>
                  <a:lnTo>
                    <a:pt x="373948" y="1825834"/>
                  </a:lnTo>
                  <a:lnTo>
                    <a:pt x="376780" y="1825834"/>
                  </a:lnTo>
                  <a:lnTo>
                    <a:pt x="379614" y="1825834"/>
                  </a:lnTo>
                  <a:lnTo>
                    <a:pt x="382446" y="1825834"/>
                  </a:lnTo>
                  <a:lnTo>
                    <a:pt x="385280" y="1825834"/>
                  </a:lnTo>
                  <a:lnTo>
                    <a:pt x="388112" y="1825834"/>
                  </a:lnTo>
                  <a:lnTo>
                    <a:pt x="390946" y="1825834"/>
                  </a:lnTo>
                  <a:lnTo>
                    <a:pt x="393778" y="1825834"/>
                  </a:lnTo>
                  <a:lnTo>
                    <a:pt x="396612" y="1825834"/>
                  </a:lnTo>
                  <a:lnTo>
                    <a:pt x="399444" y="1825834"/>
                  </a:lnTo>
                  <a:lnTo>
                    <a:pt x="402278" y="1825834"/>
                  </a:lnTo>
                  <a:lnTo>
                    <a:pt x="405110" y="1825834"/>
                  </a:lnTo>
                  <a:lnTo>
                    <a:pt x="407944" y="1825834"/>
                  </a:lnTo>
                  <a:lnTo>
                    <a:pt x="410776" y="1825834"/>
                  </a:lnTo>
                  <a:lnTo>
                    <a:pt x="413609" y="1825834"/>
                  </a:lnTo>
                  <a:lnTo>
                    <a:pt x="416442" y="1825834"/>
                  </a:lnTo>
                  <a:lnTo>
                    <a:pt x="419275" y="1825834"/>
                  </a:lnTo>
                  <a:lnTo>
                    <a:pt x="422108" y="1825834"/>
                  </a:lnTo>
                  <a:lnTo>
                    <a:pt x="424940" y="1825834"/>
                  </a:lnTo>
                  <a:lnTo>
                    <a:pt x="427774" y="1825834"/>
                  </a:lnTo>
                  <a:lnTo>
                    <a:pt x="430606" y="1825834"/>
                  </a:lnTo>
                  <a:lnTo>
                    <a:pt x="433440" y="1825834"/>
                  </a:lnTo>
                  <a:lnTo>
                    <a:pt x="436272" y="1825834"/>
                  </a:lnTo>
                  <a:lnTo>
                    <a:pt x="439105" y="1825834"/>
                  </a:lnTo>
                  <a:lnTo>
                    <a:pt x="441938" y="1825834"/>
                  </a:lnTo>
                  <a:lnTo>
                    <a:pt x="444771" y="1825834"/>
                  </a:lnTo>
                  <a:lnTo>
                    <a:pt x="447604" y="1825834"/>
                  </a:lnTo>
                  <a:lnTo>
                    <a:pt x="450437" y="1825834"/>
                  </a:lnTo>
                  <a:lnTo>
                    <a:pt x="453270" y="1825834"/>
                  </a:lnTo>
                  <a:lnTo>
                    <a:pt x="456103" y="1825834"/>
                  </a:lnTo>
                  <a:lnTo>
                    <a:pt x="458936" y="1825834"/>
                  </a:lnTo>
                  <a:lnTo>
                    <a:pt x="461769" y="1825834"/>
                  </a:lnTo>
                  <a:lnTo>
                    <a:pt x="464601" y="1825834"/>
                  </a:lnTo>
                  <a:lnTo>
                    <a:pt x="467435" y="1825834"/>
                  </a:lnTo>
                  <a:lnTo>
                    <a:pt x="470267" y="1825834"/>
                  </a:lnTo>
                  <a:lnTo>
                    <a:pt x="473101" y="1825834"/>
                  </a:lnTo>
                  <a:lnTo>
                    <a:pt x="475933" y="1825834"/>
                  </a:lnTo>
                  <a:lnTo>
                    <a:pt x="478767" y="1825834"/>
                  </a:lnTo>
                  <a:lnTo>
                    <a:pt x="481599" y="1825834"/>
                  </a:lnTo>
                  <a:lnTo>
                    <a:pt x="484433" y="1825834"/>
                  </a:lnTo>
                  <a:lnTo>
                    <a:pt x="487265" y="1825834"/>
                  </a:lnTo>
                  <a:lnTo>
                    <a:pt x="490097" y="1825834"/>
                  </a:lnTo>
                  <a:lnTo>
                    <a:pt x="492931" y="1825834"/>
                  </a:lnTo>
                  <a:lnTo>
                    <a:pt x="495763" y="1825834"/>
                  </a:lnTo>
                  <a:lnTo>
                    <a:pt x="498597" y="1825834"/>
                  </a:lnTo>
                  <a:lnTo>
                    <a:pt x="501429" y="1825834"/>
                  </a:lnTo>
                  <a:lnTo>
                    <a:pt x="504263" y="1825834"/>
                  </a:lnTo>
                  <a:lnTo>
                    <a:pt x="507095" y="1825834"/>
                  </a:lnTo>
                  <a:lnTo>
                    <a:pt x="509929" y="1825834"/>
                  </a:lnTo>
                  <a:lnTo>
                    <a:pt x="512761" y="1825834"/>
                  </a:lnTo>
                  <a:lnTo>
                    <a:pt x="515595" y="1825834"/>
                  </a:lnTo>
                  <a:lnTo>
                    <a:pt x="518427" y="1825834"/>
                  </a:lnTo>
                  <a:lnTo>
                    <a:pt x="521261" y="1825834"/>
                  </a:lnTo>
                  <a:lnTo>
                    <a:pt x="524093" y="1825834"/>
                  </a:lnTo>
                  <a:lnTo>
                    <a:pt x="526927" y="1825834"/>
                  </a:lnTo>
                  <a:lnTo>
                    <a:pt x="529759" y="1825834"/>
                  </a:lnTo>
                  <a:lnTo>
                    <a:pt x="532593" y="1825834"/>
                  </a:lnTo>
                  <a:lnTo>
                    <a:pt x="535425" y="1825834"/>
                  </a:lnTo>
                  <a:lnTo>
                    <a:pt x="538259" y="1825834"/>
                  </a:lnTo>
                  <a:lnTo>
                    <a:pt x="541091" y="1825834"/>
                  </a:lnTo>
                  <a:lnTo>
                    <a:pt x="543925" y="1825834"/>
                  </a:lnTo>
                  <a:lnTo>
                    <a:pt x="546757" y="1825834"/>
                  </a:lnTo>
                  <a:lnTo>
                    <a:pt x="549589" y="1825834"/>
                  </a:lnTo>
                  <a:lnTo>
                    <a:pt x="552423" y="1825834"/>
                  </a:lnTo>
                  <a:lnTo>
                    <a:pt x="555255" y="1825834"/>
                  </a:lnTo>
                  <a:lnTo>
                    <a:pt x="558089" y="1825834"/>
                  </a:lnTo>
                  <a:lnTo>
                    <a:pt x="560921" y="1825834"/>
                  </a:lnTo>
                  <a:lnTo>
                    <a:pt x="563755" y="1825834"/>
                  </a:lnTo>
                  <a:lnTo>
                    <a:pt x="566587" y="1825834"/>
                  </a:lnTo>
                  <a:lnTo>
                    <a:pt x="569421" y="1825834"/>
                  </a:lnTo>
                  <a:lnTo>
                    <a:pt x="572253" y="1825834"/>
                  </a:lnTo>
                  <a:lnTo>
                    <a:pt x="575087" y="1825834"/>
                  </a:lnTo>
                  <a:lnTo>
                    <a:pt x="577919" y="1825834"/>
                  </a:lnTo>
                  <a:lnTo>
                    <a:pt x="580753" y="1825834"/>
                  </a:lnTo>
                  <a:lnTo>
                    <a:pt x="583585" y="1825834"/>
                  </a:lnTo>
                  <a:lnTo>
                    <a:pt x="586419" y="1825834"/>
                  </a:lnTo>
                  <a:lnTo>
                    <a:pt x="589251" y="1825834"/>
                  </a:lnTo>
                  <a:lnTo>
                    <a:pt x="592084" y="1825834"/>
                  </a:lnTo>
                  <a:lnTo>
                    <a:pt x="594917" y="1825834"/>
                  </a:lnTo>
                  <a:lnTo>
                    <a:pt x="597750" y="1825834"/>
                  </a:lnTo>
                  <a:lnTo>
                    <a:pt x="600583" y="1825834"/>
                  </a:lnTo>
                  <a:lnTo>
                    <a:pt x="603416" y="1825834"/>
                  </a:lnTo>
                  <a:lnTo>
                    <a:pt x="606249" y="1825834"/>
                  </a:lnTo>
                  <a:lnTo>
                    <a:pt x="609082" y="1825834"/>
                  </a:lnTo>
                  <a:lnTo>
                    <a:pt x="611915" y="1825834"/>
                  </a:lnTo>
                  <a:lnTo>
                    <a:pt x="614747" y="1825834"/>
                  </a:lnTo>
                  <a:lnTo>
                    <a:pt x="617581" y="1825834"/>
                  </a:lnTo>
                  <a:lnTo>
                    <a:pt x="620413" y="1825834"/>
                  </a:lnTo>
                  <a:lnTo>
                    <a:pt x="623246" y="1825834"/>
                  </a:lnTo>
                  <a:lnTo>
                    <a:pt x="626079" y="1825834"/>
                  </a:lnTo>
                  <a:lnTo>
                    <a:pt x="628912" y="1825834"/>
                  </a:lnTo>
                  <a:lnTo>
                    <a:pt x="631745" y="1825834"/>
                  </a:lnTo>
                  <a:lnTo>
                    <a:pt x="634578" y="1825834"/>
                  </a:lnTo>
                  <a:lnTo>
                    <a:pt x="637411" y="1825834"/>
                  </a:lnTo>
                  <a:lnTo>
                    <a:pt x="640244" y="1825834"/>
                  </a:lnTo>
                  <a:lnTo>
                    <a:pt x="643077" y="1825834"/>
                  </a:lnTo>
                  <a:lnTo>
                    <a:pt x="645910" y="1825834"/>
                  </a:lnTo>
                  <a:lnTo>
                    <a:pt x="648742" y="1825834"/>
                  </a:lnTo>
                  <a:lnTo>
                    <a:pt x="651576" y="1825834"/>
                  </a:lnTo>
                  <a:lnTo>
                    <a:pt x="654408" y="1825834"/>
                  </a:lnTo>
                  <a:lnTo>
                    <a:pt x="657242" y="1825834"/>
                  </a:lnTo>
                  <a:lnTo>
                    <a:pt x="660074" y="1825834"/>
                  </a:lnTo>
                  <a:lnTo>
                    <a:pt x="662908" y="1825834"/>
                  </a:lnTo>
                  <a:lnTo>
                    <a:pt x="665740" y="1825834"/>
                  </a:lnTo>
                  <a:lnTo>
                    <a:pt x="668574" y="1825834"/>
                  </a:lnTo>
                  <a:lnTo>
                    <a:pt x="671406" y="1825834"/>
                  </a:lnTo>
                  <a:lnTo>
                    <a:pt x="674238" y="1825834"/>
                  </a:lnTo>
                  <a:lnTo>
                    <a:pt x="677072" y="1825834"/>
                  </a:lnTo>
                  <a:lnTo>
                    <a:pt x="679904" y="1825834"/>
                  </a:lnTo>
                  <a:lnTo>
                    <a:pt x="682738" y="1825834"/>
                  </a:lnTo>
                  <a:lnTo>
                    <a:pt x="685570" y="1825834"/>
                  </a:lnTo>
                  <a:lnTo>
                    <a:pt x="688404" y="1825834"/>
                  </a:lnTo>
                  <a:lnTo>
                    <a:pt x="691236" y="1825834"/>
                  </a:lnTo>
                  <a:lnTo>
                    <a:pt x="694070" y="1825834"/>
                  </a:lnTo>
                  <a:lnTo>
                    <a:pt x="696902" y="1825834"/>
                  </a:lnTo>
                  <a:lnTo>
                    <a:pt x="699736" y="1825834"/>
                  </a:lnTo>
                  <a:lnTo>
                    <a:pt x="702568" y="1825834"/>
                  </a:lnTo>
                  <a:lnTo>
                    <a:pt x="705402" y="1825834"/>
                  </a:lnTo>
                  <a:lnTo>
                    <a:pt x="708234" y="1825834"/>
                  </a:lnTo>
                  <a:lnTo>
                    <a:pt x="711068" y="1825834"/>
                  </a:lnTo>
                  <a:lnTo>
                    <a:pt x="713900" y="1825834"/>
                  </a:lnTo>
                  <a:lnTo>
                    <a:pt x="716734" y="1825834"/>
                  </a:lnTo>
                  <a:lnTo>
                    <a:pt x="719566" y="1825834"/>
                  </a:lnTo>
                  <a:lnTo>
                    <a:pt x="722400" y="1825834"/>
                  </a:lnTo>
                  <a:lnTo>
                    <a:pt x="725232" y="1825834"/>
                  </a:lnTo>
                  <a:lnTo>
                    <a:pt x="728066" y="1825834"/>
                  </a:lnTo>
                  <a:lnTo>
                    <a:pt x="730898" y="1825834"/>
                  </a:lnTo>
                  <a:lnTo>
                    <a:pt x="733732" y="1825834"/>
                  </a:lnTo>
                  <a:lnTo>
                    <a:pt x="736564" y="1825834"/>
                  </a:lnTo>
                  <a:lnTo>
                    <a:pt x="739396" y="1825834"/>
                  </a:lnTo>
                  <a:lnTo>
                    <a:pt x="742230" y="1825834"/>
                  </a:lnTo>
                  <a:lnTo>
                    <a:pt x="745062" y="1825834"/>
                  </a:lnTo>
                  <a:lnTo>
                    <a:pt x="747896" y="1825834"/>
                  </a:lnTo>
                  <a:lnTo>
                    <a:pt x="750728" y="1825834"/>
                  </a:lnTo>
                  <a:lnTo>
                    <a:pt x="753562" y="1825834"/>
                  </a:lnTo>
                  <a:lnTo>
                    <a:pt x="756394" y="1825834"/>
                  </a:lnTo>
                  <a:lnTo>
                    <a:pt x="759228" y="1825834"/>
                  </a:lnTo>
                  <a:lnTo>
                    <a:pt x="762060" y="1825834"/>
                  </a:lnTo>
                  <a:lnTo>
                    <a:pt x="764894" y="1825834"/>
                  </a:lnTo>
                  <a:lnTo>
                    <a:pt x="767726" y="1825834"/>
                  </a:lnTo>
                  <a:lnTo>
                    <a:pt x="770559" y="1825834"/>
                  </a:lnTo>
                  <a:lnTo>
                    <a:pt x="773392" y="1825834"/>
                  </a:lnTo>
                  <a:lnTo>
                    <a:pt x="776225" y="1825834"/>
                  </a:lnTo>
                  <a:lnTo>
                    <a:pt x="779058" y="1825834"/>
                  </a:lnTo>
                  <a:lnTo>
                    <a:pt x="781891" y="1825834"/>
                  </a:lnTo>
                  <a:lnTo>
                    <a:pt x="784724" y="1825834"/>
                  </a:lnTo>
                  <a:lnTo>
                    <a:pt x="787557" y="1825834"/>
                  </a:lnTo>
                  <a:lnTo>
                    <a:pt x="790390" y="1825834"/>
                  </a:lnTo>
                  <a:lnTo>
                    <a:pt x="793223" y="1825834"/>
                  </a:lnTo>
                  <a:lnTo>
                    <a:pt x="796055" y="1825834"/>
                  </a:lnTo>
                  <a:lnTo>
                    <a:pt x="798889" y="1825834"/>
                  </a:lnTo>
                  <a:lnTo>
                    <a:pt x="801721" y="1825834"/>
                  </a:lnTo>
                  <a:lnTo>
                    <a:pt x="804554" y="1825834"/>
                  </a:lnTo>
                  <a:lnTo>
                    <a:pt x="807387" y="1825834"/>
                  </a:lnTo>
                  <a:lnTo>
                    <a:pt x="810220" y="1825834"/>
                  </a:lnTo>
                  <a:lnTo>
                    <a:pt x="813053" y="1825834"/>
                  </a:lnTo>
                  <a:lnTo>
                    <a:pt x="815886" y="1825834"/>
                  </a:lnTo>
                  <a:lnTo>
                    <a:pt x="818719" y="1825834"/>
                  </a:lnTo>
                  <a:lnTo>
                    <a:pt x="821551" y="1825834"/>
                  </a:lnTo>
                  <a:lnTo>
                    <a:pt x="824385" y="1825834"/>
                  </a:lnTo>
                  <a:lnTo>
                    <a:pt x="827217" y="1825834"/>
                  </a:lnTo>
                  <a:lnTo>
                    <a:pt x="830051" y="1825834"/>
                  </a:lnTo>
                  <a:lnTo>
                    <a:pt x="832883" y="1825834"/>
                  </a:lnTo>
                  <a:lnTo>
                    <a:pt x="835717" y="1825834"/>
                  </a:lnTo>
                  <a:lnTo>
                    <a:pt x="838549" y="1825834"/>
                  </a:lnTo>
                  <a:lnTo>
                    <a:pt x="841383" y="1825834"/>
                  </a:lnTo>
                  <a:lnTo>
                    <a:pt x="844215" y="1825834"/>
                  </a:lnTo>
                  <a:lnTo>
                    <a:pt x="847049" y="1825834"/>
                  </a:lnTo>
                  <a:lnTo>
                    <a:pt x="849881" y="1825834"/>
                  </a:lnTo>
                  <a:lnTo>
                    <a:pt x="852715" y="1825834"/>
                  </a:lnTo>
                  <a:lnTo>
                    <a:pt x="855547" y="1825834"/>
                  </a:lnTo>
                  <a:lnTo>
                    <a:pt x="858381" y="1825834"/>
                  </a:lnTo>
                  <a:lnTo>
                    <a:pt x="861213" y="1825834"/>
                  </a:lnTo>
                  <a:lnTo>
                    <a:pt x="864045" y="1825834"/>
                  </a:lnTo>
                  <a:lnTo>
                    <a:pt x="866879" y="1825834"/>
                  </a:lnTo>
                  <a:lnTo>
                    <a:pt x="869711" y="1825834"/>
                  </a:lnTo>
                  <a:lnTo>
                    <a:pt x="872545" y="1825834"/>
                  </a:lnTo>
                  <a:lnTo>
                    <a:pt x="875377" y="1825834"/>
                  </a:lnTo>
                  <a:lnTo>
                    <a:pt x="878211" y="1825834"/>
                  </a:lnTo>
                  <a:lnTo>
                    <a:pt x="881043" y="1825834"/>
                  </a:lnTo>
                  <a:lnTo>
                    <a:pt x="883877" y="1825834"/>
                  </a:lnTo>
                  <a:lnTo>
                    <a:pt x="886709" y="1825834"/>
                  </a:lnTo>
                  <a:lnTo>
                    <a:pt x="889543" y="1825834"/>
                  </a:lnTo>
                  <a:lnTo>
                    <a:pt x="892375" y="1825834"/>
                  </a:lnTo>
                  <a:lnTo>
                    <a:pt x="895209" y="1825834"/>
                  </a:lnTo>
                  <a:lnTo>
                    <a:pt x="898041" y="1825834"/>
                  </a:lnTo>
                  <a:lnTo>
                    <a:pt x="900875" y="1825834"/>
                  </a:lnTo>
                  <a:lnTo>
                    <a:pt x="903707" y="1825834"/>
                  </a:lnTo>
                  <a:lnTo>
                    <a:pt x="906541" y="1825834"/>
                  </a:lnTo>
                  <a:lnTo>
                    <a:pt x="909373" y="1825834"/>
                  </a:lnTo>
                  <a:lnTo>
                    <a:pt x="912207" y="1825834"/>
                  </a:lnTo>
                  <a:lnTo>
                    <a:pt x="915039" y="1825834"/>
                  </a:lnTo>
                  <a:lnTo>
                    <a:pt x="917873" y="1825834"/>
                  </a:lnTo>
                  <a:lnTo>
                    <a:pt x="920705" y="1825834"/>
                  </a:lnTo>
                  <a:lnTo>
                    <a:pt x="923538" y="1825834"/>
                  </a:lnTo>
                  <a:lnTo>
                    <a:pt x="926371" y="1825834"/>
                  </a:lnTo>
                  <a:lnTo>
                    <a:pt x="929203" y="1825834"/>
                  </a:lnTo>
                  <a:lnTo>
                    <a:pt x="932037" y="1825834"/>
                  </a:lnTo>
                  <a:lnTo>
                    <a:pt x="934869" y="1825834"/>
                  </a:lnTo>
                  <a:lnTo>
                    <a:pt x="937703" y="1825834"/>
                  </a:lnTo>
                  <a:lnTo>
                    <a:pt x="940535" y="1825834"/>
                  </a:lnTo>
                  <a:lnTo>
                    <a:pt x="943369" y="1825834"/>
                  </a:lnTo>
                  <a:lnTo>
                    <a:pt x="946198" y="1825834"/>
                  </a:lnTo>
                  <a:lnTo>
                    <a:pt x="949039" y="1825834"/>
                  </a:lnTo>
                  <a:lnTo>
                    <a:pt x="951865" y="1825834"/>
                  </a:lnTo>
                  <a:lnTo>
                    <a:pt x="954706" y="1825834"/>
                  </a:lnTo>
                  <a:lnTo>
                    <a:pt x="957533" y="1825834"/>
                  </a:lnTo>
                  <a:lnTo>
                    <a:pt x="960359" y="1825834"/>
                  </a:lnTo>
                  <a:lnTo>
                    <a:pt x="963200" y="1825834"/>
                  </a:lnTo>
                  <a:lnTo>
                    <a:pt x="966026" y="1825834"/>
                  </a:lnTo>
                  <a:lnTo>
                    <a:pt x="968867" y="1825834"/>
                  </a:lnTo>
                  <a:lnTo>
                    <a:pt x="971694" y="1825834"/>
                  </a:lnTo>
                  <a:lnTo>
                    <a:pt x="974535" y="1825834"/>
                  </a:lnTo>
                  <a:lnTo>
                    <a:pt x="977361" y="1825834"/>
                  </a:lnTo>
                  <a:lnTo>
                    <a:pt x="980202" y="1825834"/>
                  </a:lnTo>
                  <a:lnTo>
                    <a:pt x="983029" y="1825834"/>
                  </a:lnTo>
                  <a:lnTo>
                    <a:pt x="985870" y="1825834"/>
                  </a:lnTo>
                  <a:lnTo>
                    <a:pt x="988696" y="1825834"/>
                  </a:lnTo>
                  <a:lnTo>
                    <a:pt x="991523" y="1825834"/>
                  </a:lnTo>
                  <a:lnTo>
                    <a:pt x="994363" y="1825834"/>
                  </a:lnTo>
                  <a:lnTo>
                    <a:pt x="997190" y="1825834"/>
                  </a:lnTo>
                  <a:lnTo>
                    <a:pt x="1000031" y="1825834"/>
                  </a:lnTo>
                  <a:lnTo>
                    <a:pt x="1002857" y="1825834"/>
                  </a:lnTo>
                  <a:lnTo>
                    <a:pt x="1005698" y="1825834"/>
                  </a:lnTo>
                  <a:lnTo>
                    <a:pt x="1008525" y="1825834"/>
                  </a:lnTo>
                  <a:lnTo>
                    <a:pt x="1011366" y="1825834"/>
                  </a:lnTo>
                  <a:lnTo>
                    <a:pt x="1014192" y="1825834"/>
                  </a:lnTo>
                  <a:lnTo>
                    <a:pt x="1017019" y="1825834"/>
                  </a:lnTo>
                  <a:lnTo>
                    <a:pt x="1019859" y="1825834"/>
                  </a:lnTo>
                  <a:lnTo>
                    <a:pt x="1022686" y="1825834"/>
                  </a:lnTo>
                  <a:lnTo>
                    <a:pt x="1025527" y="1825834"/>
                  </a:lnTo>
                  <a:lnTo>
                    <a:pt x="1028353" y="1825834"/>
                  </a:lnTo>
                  <a:lnTo>
                    <a:pt x="1031194" y="1825834"/>
                  </a:lnTo>
                  <a:lnTo>
                    <a:pt x="1034021" y="1825834"/>
                  </a:lnTo>
                  <a:lnTo>
                    <a:pt x="1036862" y="1825834"/>
                  </a:lnTo>
                  <a:lnTo>
                    <a:pt x="1039688" y="1825834"/>
                  </a:lnTo>
                  <a:lnTo>
                    <a:pt x="1042515" y="1825834"/>
                  </a:lnTo>
                  <a:lnTo>
                    <a:pt x="1045355" y="1825834"/>
                  </a:lnTo>
                  <a:lnTo>
                    <a:pt x="1048182" y="1825834"/>
                  </a:lnTo>
                  <a:lnTo>
                    <a:pt x="1051023" y="1825834"/>
                  </a:lnTo>
                  <a:lnTo>
                    <a:pt x="1053849" y="1825834"/>
                  </a:lnTo>
                  <a:lnTo>
                    <a:pt x="1056690" y="1825834"/>
                  </a:lnTo>
                  <a:lnTo>
                    <a:pt x="1059517" y="1825834"/>
                  </a:lnTo>
                  <a:lnTo>
                    <a:pt x="1062358" y="1825834"/>
                  </a:lnTo>
                  <a:lnTo>
                    <a:pt x="1065184" y="1825834"/>
                  </a:lnTo>
                  <a:lnTo>
                    <a:pt x="1068011" y="1825834"/>
                  </a:lnTo>
                  <a:lnTo>
                    <a:pt x="1070851" y="1825834"/>
                  </a:lnTo>
                  <a:lnTo>
                    <a:pt x="1073678" y="1825834"/>
                  </a:lnTo>
                  <a:lnTo>
                    <a:pt x="1076519" y="1825834"/>
                  </a:lnTo>
                  <a:lnTo>
                    <a:pt x="1079345" y="1825834"/>
                  </a:lnTo>
                  <a:lnTo>
                    <a:pt x="1082186" y="1825834"/>
                  </a:lnTo>
                  <a:lnTo>
                    <a:pt x="1085013" y="1825834"/>
                  </a:lnTo>
                  <a:lnTo>
                    <a:pt x="1087854" y="1825834"/>
                  </a:lnTo>
                  <a:lnTo>
                    <a:pt x="1090680" y="1825834"/>
                  </a:lnTo>
                  <a:lnTo>
                    <a:pt x="1093521" y="1825834"/>
                  </a:lnTo>
                  <a:lnTo>
                    <a:pt x="1096347" y="1825834"/>
                  </a:lnTo>
                  <a:lnTo>
                    <a:pt x="1099174" y="1825834"/>
                  </a:lnTo>
                  <a:lnTo>
                    <a:pt x="1102015" y="1825834"/>
                  </a:lnTo>
                  <a:lnTo>
                    <a:pt x="1104841" y="1825834"/>
                  </a:lnTo>
                  <a:lnTo>
                    <a:pt x="1107682" y="1825834"/>
                  </a:lnTo>
                  <a:lnTo>
                    <a:pt x="1110509" y="1825834"/>
                  </a:lnTo>
                  <a:lnTo>
                    <a:pt x="1113350" y="1825834"/>
                  </a:lnTo>
                  <a:lnTo>
                    <a:pt x="1116176" y="1825834"/>
                  </a:lnTo>
                  <a:lnTo>
                    <a:pt x="1119017" y="1825834"/>
                  </a:lnTo>
                  <a:lnTo>
                    <a:pt x="1121844" y="1825834"/>
                  </a:lnTo>
                  <a:lnTo>
                    <a:pt x="1124670" y="1825834"/>
                  </a:lnTo>
                  <a:lnTo>
                    <a:pt x="1127511" y="1825834"/>
                  </a:lnTo>
                  <a:lnTo>
                    <a:pt x="1130337" y="1825834"/>
                  </a:lnTo>
                  <a:lnTo>
                    <a:pt x="1133178" y="1825834"/>
                  </a:lnTo>
                  <a:lnTo>
                    <a:pt x="1136005" y="1825834"/>
                  </a:lnTo>
                  <a:lnTo>
                    <a:pt x="1138846" y="1825834"/>
                  </a:lnTo>
                  <a:lnTo>
                    <a:pt x="1141672" y="1825834"/>
                  </a:lnTo>
                  <a:lnTo>
                    <a:pt x="1144513" y="1825834"/>
                  </a:lnTo>
                  <a:lnTo>
                    <a:pt x="1147340" y="1825834"/>
                  </a:lnTo>
                  <a:lnTo>
                    <a:pt x="1150166" y="1825834"/>
                  </a:lnTo>
                  <a:lnTo>
                    <a:pt x="1153007" y="1825834"/>
                  </a:lnTo>
                  <a:lnTo>
                    <a:pt x="1155833" y="1825834"/>
                  </a:lnTo>
                  <a:lnTo>
                    <a:pt x="1158674" y="1825834"/>
                  </a:lnTo>
                  <a:lnTo>
                    <a:pt x="1161501" y="1825834"/>
                  </a:lnTo>
                  <a:lnTo>
                    <a:pt x="1164342" y="1825834"/>
                  </a:lnTo>
                  <a:lnTo>
                    <a:pt x="1167168" y="1825834"/>
                  </a:lnTo>
                  <a:lnTo>
                    <a:pt x="1170009" y="1825834"/>
                  </a:lnTo>
                  <a:lnTo>
                    <a:pt x="1172836" y="1825834"/>
                  </a:lnTo>
                  <a:lnTo>
                    <a:pt x="1175677" y="1825834"/>
                  </a:lnTo>
                  <a:lnTo>
                    <a:pt x="1178503" y="1825834"/>
                  </a:lnTo>
                  <a:lnTo>
                    <a:pt x="1181329" y="1825834"/>
                  </a:lnTo>
                  <a:lnTo>
                    <a:pt x="1184170" y="1825834"/>
                  </a:lnTo>
                  <a:lnTo>
                    <a:pt x="1186997" y="1825834"/>
                  </a:lnTo>
                  <a:lnTo>
                    <a:pt x="1189838" y="1825834"/>
                  </a:lnTo>
                  <a:lnTo>
                    <a:pt x="1192664" y="1825834"/>
                  </a:lnTo>
                  <a:lnTo>
                    <a:pt x="1195505" y="1825834"/>
                  </a:lnTo>
                  <a:lnTo>
                    <a:pt x="1198332" y="1825834"/>
                  </a:lnTo>
                  <a:lnTo>
                    <a:pt x="1201173" y="1825834"/>
                  </a:lnTo>
                  <a:lnTo>
                    <a:pt x="1203999" y="1825834"/>
                  </a:lnTo>
                  <a:lnTo>
                    <a:pt x="1206825" y="1825834"/>
                  </a:lnTo>
                  <a:lnTo>
                    <a:pt x="1209666" y="1825834"/>
                  </a:lnTo>
                  <a:lnTo>
                    <a:pt x="1212493" y="1825834"/>
                  </a:lnTo>
                  <a:lnTo>
                    <a:pt x="1215334" y="1825834"/>
                  </a:lnTo>
                  <a:lnTo>
                    <a:pt x="1218160" y="1825834"/>
                  </a:lnTo>
                  <a:lnTo>
                    <a:pt x="1221001" y="1825834"/>
                  </a:lnTo>
                  <a:lnTo>
                    <a:pt x="1223828" y="1825834"/>
                  </a:lnTo>
                  <a:lnTo>
                    <a:pt x="1226669" y="1825834"/>
                  </a:lnTo>
                  <a:lnTo>
                    <a:pt x="1229495" y="1825834"/>
                  </a:lnTo>
                  <a:lnTo>
                    <a:pt x="1232321" y="1825834"/>
                  </a:lnTo>
                  <a:lnTo>
                    <a:pt x="1235162" y="1825834"/>
                  </a:lnTo>
                  <a:lnTo>
                    <a:pt x="1237989" y="1825834"/>
                  </a:lnTo>
                  <a:lnTo>
                    <a:pt x="1240830" y="1825834"/>
                  </a:lnTo>
                  <a:lnTo>
                    <a:pt x="1243656" y="1825834"/>
                  </a:lnTo>
                  <a:lnTo>
                    <a:pt x="1246497" y="1825834"/>
                  </a:lnTo>
                  <a:lnTo>
                    <a:pt x="1249324" y="1825834"/>
                  </a:lnTo>
                  <a:lnTo>
                    <a:pt x="1252165" y="1825834"/>
                  </a:lnTo>
                  <a:lnTo>
                    <a:pt x="1254991" y="1825834"/>
                  </a:lnTo>
                  <a:lnTo>
                    <a:pt x="1257817" y="1825834"/>
                  </a:lnTo>
                  <a:lnTo>
                    <a:pt x="1260658" y="1825834"/>
                  </a:lnTo>
                  <a:lnTo>
                    <a:pt x="1263485" y="1825834"/>
                  </a:lnTo>
                  <a:lnTo>
                    <a:pt x="1266326" y="1825834"/>
                  </a:lnTo>
                  <a:lnTo>
                    <a:pt x="1269152" y="1825834"/>
                  </a:lnTo>
                  <a:lnTo>
                    <a:pt x="1271993" y="1825834"/>
                  </a:lnTo>
                  <a:lnTo>
                    <a:pt x="1274820" y="1825834"/>
                  </a:lnTo>
                  <a:lnTo>
                    <a:pt x="1277661" y="1825834"/>
                  </a:lnTo>
                  <a:lnTo>
                    <a:pt x="1280487" y="1825834"/>
                  </a:lnTo>
                  <a:lnTo>
                    <a:pt x="1283328" y="1825834"/>
                  </a:lnTo>
                  <a:lnTo>
                    <a:pt x="1286154" y="1825834"/>
                  </a:lnTo>
                  <a:lnTo>
                    <a:pt x="1288981" y="1825834"/>
                  </a:lnTo>
                  <a:lnTo>
                    <a:pt x="1291822" y="1825834"/>
                  </a:lnTo>
                  <a:lnTo>
                    <a:pt x="1294648" y="1825834"/>
                  </a:lnTo>
                  <a:lnTo>
                    <a:pt x="1297489" y="1825834"/>
                  </a:lnTo>
                  <a:lnTo>
                    <a:pt x="1300316" y="1825834"/>
                  </a:lnTo>
                  <a:lnTo>
                    <a:pt x="1303157" y="1825834"/>
                  </a:lnTo>
                  <a:lnTo>
                    <a:pt x="1305983" y="1825834"/>
                  </a:lnTo>
                  <a:lnTo>
                    <a:pt x="1308824" y="1825834"/>
                  </a:lnTo>
                  <a:lnTo>
                    <a:pt x="1311650" y="1825834"/>
                  </a:lnTo>
                  <a:lnTo>
                    <a:pt x="1314477" y="1825834"/>
                  </a:lnTo>
                  <a:lnTo>
                    <a:pt x="1317318" y="1825834"/>
                  </a:lnTo>
                  <a:lnTo>
                    <a:pt x="1320144" y="1825834"/>
                  </a:lnTo>
                  <a:lnTo>
                    <a:pt x="1322985" y="1825834"/>
                  </a:lnTo>
                  <a:lnTo>
                    <a:pt x="1325812" y="1825834"/>
                  </a:lnTo>
                  <a:lnTo>
                    <a:pt x="1328653" y="1825834"/>
                  </a:lnTo>
                  <a:lnTo>
                    <a:pt x="1331479" y="1825834"/>
                  </a:lnTo>
                  <a:lnTo>
                    <a:pt x="1334320" y="1825834"/>
                  </a:lnTo>
                  <a:lnTo>
                    <a:pt x="1337146" y="1825834"/>
                  </a:lnTo>
                  <a:lnTo>
                    <a:pt x="1339973" y="1825834"/>
                  </a:lnTo>
                  <a:lnTo>
                    <a:pt x="1342814" y="1825834"/>
                  </a:lnTo>
                  <a:lnTo>
                    <a:pt x="1345640" y="1825834"/>
                  </a:lnTo>
                  <a:lnTo>
                    <a:pt x="1348481" y="1825834"/>
                  </a:lnTo>
                  <a:lnTo>
                    <a:pt x="1351308" y="1825834"/>
                  </a:lnTo>
                  <a:lnTo>
                    <a:pt x="1354149" y="1825834"/>
                  </a:lnTo>
                  <a:lnTo>
                    <a:pt x="1356975" y="1825834"/>
                  </a:lnTo>
                  <a:lnTo>
                    <a:pt x="1359816" y="1825834"/>
                  </a:lnTo>
                  <a:lnTo>
                    <a:pt x="1362642" y="1825834"/>
                  </a:lnTo>
                  <a:lnTo>
                    <a:pt x="1365483" y="1825834"/>
                  </a:lnTo>
                  <a:lnTo>
                    <a:pt x="1368310" y="1825834"/>
                  </a:lnTo>
                  <a:lnTo>
                    <a:pt x="1371136" y="1825834"/>
                  </a:lnTo>
                  <a:lnTo>
                    <a:pt x="1373977" y="1825834"/>
                  </a:lnTo>
                  <a:lnTo>
                    <a:pt x="1376804" y="1825834"/>
                  </a:lnTo>
                  <a:lnTo>
                    <a:pt x="1379645" y="1825834"/>
                  </a:lnTo>
                  <a:lnTo>
                    <a:pt x="1382471" y="1825834"/>
                  </a:lnTo>
                  <a:lnTo>
                    <a:pt x="1385312" y="1825834"/>
                  </a:lnTo>
                  <a:lnTo>
                    <a:pt x="1388138" y="1825834"/>
                  </a:lnTo>
                  <a:lnTo>
                    <a:pt x="1390979" y="1825834"/>
                  </a:lnTo>
                  <a:lnTo>
                    <a:pt x="1393806" y="1825834"/>
                  </a:lnTo>
                  <a:lnTo>
                    <a:pt x="1396632" y="1825834"/>
                  </a:lnTo>
                  <a:lnTo>
                    <a:pt x="1399473" y="1825834"/>
                  </a:lnTo>
                  <a:lnTo>
                    <a:pt x="1402300" y="1825834"/>
                  </a:lnTo>
                  <a:lnTo>
                    <a:pt x="1405141" y="1825834"/>
                  </a:lnTo>
                  <a:lnTo>
                    <a:pt x="1407967" y="1825834"/>
                  </a:lnTo>
                  <a:lnTo>
                    <a:pt x="1410808" y="1825834"/>
                  </a:lnTo>
                  <a:lnTo>
                    <a:pt x="1413634" y="1825834"/>
                  </a:lnTo>
                  <a:lnTo>
                    <a:pt x="1416475" y="1825834"/>
                  </a:lnTo>
                  <a:lnTo>
                    <a:pt x="1419302" y="1825834"/>
                  </a:lnTo>
                  <a:lnTo>
                    <a:pt x="1422128" y="1825834"/>
                  </a:lnTo>
                  <a:lnTo>
                    <a:pt x="1424969" y="1825834"/>
                  </a:lnTo>
                  <a:lnTo>
                    <a:pt x="1427796" y="1825834"/>
                  </a:lnTo>
                  <a:lnTo>
                    <a:pt x="1430637" y="1825834"/>
                  </a:lnTo>
                  <a:lnTo>
                    <a:pt x="1433463" y="1825834"/>
                  </a:lnTo>
                  <a:lnTo>
                    <a:pt x="1436304" y="1825834"/>
                  </a:lnTo>
                  <a:lnTo>
                    <a:pt x="1439131" y="1825834"/>
                  </a:lnTo>
                  <a:lnTo>
                    <a:pt x="1441971" y="1825834"/>
                  </a:lnTo>
                  <a:lnTo>
                    <a:pt x="1444798" y="1825834"/>
                  </a:lnTo>
                  <a:lnTo>
                    <a:pt x="1447624" y="1825834"/>
                  </a:lnTo>
                  <a:lnTo>
                    <a:pt x="1450465" y="1825834"/>
                  </a:lnTo>
                  <a:lnTo>
                    <a:pt x="1453292" y="1825834"/>
                  </a:lnTo>
                  <a:lnTo>
                    <a:pt x="1456133" y="1825834"/>
                  </a:lnTo>
                  <a:lnTo>
                    <a:pt x="1458959" y="1825834"/>
                  </a:lnTo>
                  <a:lnTo>
                    <a:pt x="1461800" y="1825834"/>
                  </a:lnTo>
                  <a:lnTo>
                    <a:pt x="1464627" y="1825834"/>
                  </a:lnTo>
                  <a:lnTo>
                    <a:pt x="1467467" y="1825834"/>
                  </a:lnTo>
                  <a:lnTo>
                    <a:pt x="1470294" y="1825834"/>
                  </a:lnTo>
                  <a:lnTo>
                    <a:pt x="1473135" y="1825834"/>
                  </a:lnTo>
                  <a:lnTo>
                    <a:pt x="1475961" y="1825834"/>
                  </a:lnTo>
                  <a:lnTo>
                    <a:pt x="1478788" y="1825834"/>
                  </a:lnTo>
                  <a:lnTo>
                    <a:pt x="1481629" y="1825834"/>
                  </a:lnTo>
                  <a:lnTo>
                    <a:pt x="1484455" y="1825834"/>
                  </a:lnTo>
                  <a:lnTo>
                    <a:pt x="1487296" y="1825834"/>
                  </a:lnTo>
                  <a:lnTo>
                    <a:pt x="1490123" y="1825834"/>
                  </a:lnTo>
                  <a:lnTo>
                    <a:pt x="1492963" y="1825834"/>
                  </a:lnTo>
                  <a:lnTo>
                    <a:pt x="1495790" y="1825834"/>
                  </a:lnTo>
                  <a:lnTo>
                    <a:pt x="1498631" y="1825834"/>
                  </a:lnTo>
                  <a:lnTo>
                    <a:pt x="1501457" y="1825834"/>
                  </a:lnTo>
                  <a:lnTo>
                    <a:pt x="1504284" y="1825834"/>
                  </a:lnTo>
                  <a:lnTo>
                    <a:pt x="1507125" y="1825834"/>
                  </a:lnTo>
                  <a:lnTo>
                    <a:pt x="1509951" y="1825834"/>
                  </a:lnTo>
                  <a:lnTo>
                    <a:pt x="1512792" y="1825834"/>
                  </a:lnTo>
                  <a:lnTo>
                    <a:pt x="1515619" y="1825834"/>
                  </a:lnTo>
                  <a:lnTo>
                    <a:pt x="1518459" y="1825834"/>
                  </a:lnTo>
                  <a:lnTo>
                    <a:pt x="1521286" y="1825834"/>
                  </a:lnTo>
                  <a:lnTo>
                    <a:pt x="1524127" y="1825834"/>
                  </a:lnTo>
                  <a:lnTo>
                    <a:pt x="1526953" y="1825834"/>
                  </a:lnTo>
                  <a:lnTo>
                    <a:pt x="1529780" y="1825834"/>
                  </a:lnTo>
                  <a:lnTo>
                    <a:pt x="1532621" y="1825834"/>
                  </a:lnTo>
                  <a:lnTo>
                    <a:pt x="1535447" y="1825834"/>
                  </a:lnTo>
                  <a:lnTo>
                    <a:pt x="1538288" y="1825834"/>
                  </a:lnTo>
                  <a:lnTo>
                    <a:pt x="1541115" y="1825834"/>
                  </a:lnTo>
                  <a:lnTo>
                    <a:pt x="1543955" y="1825834"/>
                  </a:lnTo>
                  <a:lnTo>
                    <a:pt x="1546782" y="1825834"/>
                  </a:lnTo>
                  <a:lnTo>
                    <a:pt x="1549623" y="1825834"/>
                  </a:lnTo>
                  <a:lnTo>
                    <a:pt x="1552449" y="1825834"/>
                  </a:lnTo>
                  <a:lnTo>
                    <a:pt x="1555290" y="1825834"/>
                  </a:lnTo>
                  <a:lnTo>
                    <a:pt x="1558117" y="1825834"/>
                  </a:lnTo>
                  <a:lnTo>
                    <a:pt x="1560943" y="1825834"/>
                  </a:lnTo>
                  <a:lnTo>
                    <a:pt x="1563784" y="1825834"/>
                  </a:lnTo>
                  <a:lnTo>
                    <a:pt x="1566611" y="1825834"/>
                  </a:lnTo>
                  <a:lnTo>
                    <a:pt x="1569451" y="1825834"/>
                  </a:lnTo>
                  <a:lnTo>
                    <a:pt x="1572278" y="1825834"/>
                  </a:lnTo>
                  <a:lnTo>
                    <a:pt x="1575119" y="1825834"/>
                  </a:lnTo>
                  <a:lnTo>
                    <a:pt x="1577945" y="1825834"/>
                  </a:lnTo>
                  <a:lnTo>
                    <a:pt x="1580786" y="1825834"/>
                  </a:lnTo>
                  <a:lnTo>
                    <a:pt x="1583613" y="1825834"/>
                  </a:lnTo>
                  <a:lnTo>
                    <a:pt x="1586439" y="1825834"/>
                  </a:lnTo>
                  <a:lnTo>
                    <a:pt x="1589280" y="1825834"/>
                  </a:lnTo>
                  <a:lnTo>
                    <a:pt x="1592107" y="1825834"/>
                  </a:lnTo>
                  <a:lnTo>
                    <a:pt x="1594947" y="1825834"/>
                  </a:lnTo>
                  <a:lnTo>
                    <a:pt x="1597774" y="1825834"/>
                  </a:lnTo>
                  <a:lnTo>
                    <a:pt x="1600615" y="1825834"/>
                  </a:lnTo>
                  <a:lnTo>
                    <a:pt x="1603441" y="1825834"/>
                  </a:lnTo>
                  <a:lnTo>
                    <a:pt x="1606282" y="1825834"/>
                  </a:lnTo>
                  <a:lnTo>
                    <a:pt x="1609109" y="1825834"/>
                  </a:lnTo>
                  <a:lnTo>
                    <a:pt x="1611935" y="1825834"/>
                  </a:lnTo>
                  <a:lnTo>
                    <a:pt x="1614776" y="1825834"/>
                  </a:lnTo>
                  <a:lnTo>
                    <a:pt x="1617603" y="1825834"/>
                  </a:lnTo>
                  <a:lnTo>
                    <a:pt x="1620444" y="1825834"/>
                  </a:lnTo>
                  <a:lnTo>
                    <a:pt x="1623270" y="1825834"/>
                  </a:lnTo>
                  <a:lnTo>
                    <a:pt x="1626111" y="1825834"/>
                  </a:lnTo>
                  <a:lnTo>
                    <a:pt x="1628937" y="1825834"/>
                  </a:lnTo>
                  <a:lnTo>
                    <a:pt x="1631778" y="1825834"/>
                  </a:lnTo>
                  <a:lnTo>
                    <a:pt x="1634605" y="1825834"/>
                  </a:lnTo>
                  <a:lnTo>
                    <a:pt x="1637431" y="1825834"/>
                  </a:lnTo>
                  <a:lnTo>
                    <a:pt x="1640272" y="1825834"/>
                  </a:lnTo>
                  <a:lnTo>
                    <a:pt x="1643099" y="1825834"/>
                  </a:lnTo>
                  <a:lnTo>
                    <a:pt x="1645940" y="1825834"/>
                  </a:lnTo>
                  <a:lnTo>
                    <a:pt x="1648766" y="1825834"/>
                  </a:lnTo>
                  <a:lnTo>
                    <a:pt x="1651607" y="1825834"/>
                  </a:lnTo>
                  <a:lnTo>
                    <a:pt x="1654433" y="1825834"/>
                  </a:lnTo>
                  <a:lnTo>
                    <a:pt x="1657274" y="1825834"/>
                  </a:lnTo>
                  <a:lnTo>
                    <a:pt x="1660101" y="1825834"/>
                  </a:lnTo>
                  <a:lnTo>
                    <a:pt x="1662942" y="1825834"/>
                  </a:lnTo>
                  <a:lnTo>
                    <a:pt x="1665768" y="1825834"/>
                  </a:lnTo>
                  <a:lnTo>
                    <a:pt x="1668595" y="1825834"/>
                  </a:lnTo>
                  <a:lnTo>
                    <a:pt x="1671436" y="1825834"/>
                  </a:lnTo>
                  <a:lnTo>
                    <a:pt x="1674262" y="1825834"/>
                  </a:lnTo>
                  <a:lnTo>
                    <a:pt x="1677103" y="1825834"/>
                  </a:lnTo>
                  <a:lnTo>
                    <a:pt x="1679929" y="1825834"/>
                  </a:lnTo>
                  <a:lnTo>
                    <a:pt x="1682770" y="1825834"/>
                  </a:lnTo>
                  <a:lnTo>
                    <a:pt x="1685597" y="1825834"/>
                  </a:lnTo>
                  <a:lnTo>
                    <a:pt x="1688438" y="1825834"/>
                  </a:lnTo>
                  <a:lnTo>
                    <a:pt x="1691264" y="1825834"/>
                  </a:lnTo>
                  <a:lnTo>
                    <a:pt x="1694091" y="1825834"/>
                  </a:lnTo>
                  <a:lnTo>
                    <a:pt x="1696932" y="1825834"/>
                  </a:lnTo>
                  <a:lnTo>
                    <a:pt x="1699758" y="1825834"/>
                  </a:lnTo>
                  <a:lnTo>
                    <a:pt x="1702599" y="1825834"/>
                  </a:lnTo>
                  <a:lnTo>
                    <a:pt x="1705425" y="1825834"/>
                  </a:lnTo>
                  <a:lnTo>
                    <a:pt x="1708266" y="1825834"/>
                  </a:lnTo>
                  <a:lnTo>
                    <a:pt x="1711093" y="1825834"/>
                  </a:lnTo>
                  <a:lnTo>
                    <a:pt x="1713934" y="1825834"/>
                  </a:lnTo>
                  <a:lnTo>
                    <a:pt x="1716760" y="1825834"/>
                  </a:lnTo>
                  <a:lnTo>
                    <a:pt x="1719587" y="1825834"/>
                  </a:lnTo>
                  <a:lnTo>
                    <a:pt x="1722428" y="1825834"/>
                  </a:lnTo>
                  <a:lnTo>
                    <a:pt x="1725254" y="1825834"/>
                  </a:lnTo>
                  <a:lnTo>
                    <a:pt x="1728095" y="1825834"/>
                  </a:lnTo>
                  <a:lnTo>
                    <a:pt x="1730921" y="1825834"/>
                  </a:lnTo>
                  <a:lnTo>
                    <a:pt x="1733762" y="1825834"/>
                  </a:lnTo>
                  <a:lnTo>
                    <a:pt x="1736589" y="1825834"/>
                  </a:lnTo>
                  <a:lnTo>
                    <a:pt x="1739430" y="1825834"/>
                  </a:lnTo>
                  <a:lnTo>
                    <a:pt x="1742256" y="1825834"/>
                  </a:lnTo>
                  <a:lnTo>
                    <a:pt x="1745097" y="1825834"/>
                  </a:lnTo>
                  <a:lnTo>
                    <a:pt x="1747924" y="1825834"/>
                  </a:lnTo>
                  <a:lnTo>
                    <a:pt x="1750750" y="1825834"/>
                  </a:lnTo>
                  <a:lnTo>
                    <a:pt x="1753591" y="1825834"/>
                  </a:lnTo>
                  <a:lnTo>
                    <a:pt x="1756417" y="1825834"/>
                  </a:lnTo>
                  <a:lnTo>
                    <a:pt x="1759258" y="1825834"/>
                  </a:lnTo>
                  <a:lnTo>
                    <a:pt x="1762085" y="1825834"/>
                  </a:lnTo>
                  <a:lnTo>
                    <a:pt x="1764926" y="1825834"/>
                  </a:lnTo>
                  <a:lnTo>
                    <a:pt x="1767752" y="1825834"/>
                  </a:lnTo>
                  <a:lnTo>
                    <a:pt x="1770593" y="1825834"/>
                  </a:lnTo>
                  <a:lnTo>
                    <a:pt x="1773420" y="1825834"/>
                  </a:lnTo>
                  <a:lnTo>
                    <a:pt x="1776246" y="1825834"/>
                  </a:lnTo>
                  <a:lnTo>
                    <a:pt x="1779087" y="1825834"/>
                  </a:lnTo>
                  <a:lnTo>
                    <a:pt x="1781914" y="1825834"/>
                  </a:lnTo>
                  <a:lnTo>
                    <a:pt x="1784754" y="1825834"/>
                  </a:lnTo>
                  <a:lnTo>
                    <a:pt x="1787581" y="1825834"/>
                  </a:lnTo>
                  <a:lnTo>
                    <a:pt x="1790422" y="1825834"/>
                  </a:lnTo>
                  <a:lnTo>
                    <a:pt x="1793248" y="1825834"/>
                  </a:lnTo>
                  <a:lnTo>
                    <a:pt x="1796089" y="1825834"/>
                  </a:lnTo>
                  <a:lnTo>
                    <a:pt x="1798916" y="1825834"/>
                  </a:lnTo>
                  <a:lnTo>
                    <a:pt x="1801742" y="1825834"/>
                  </a:lnTo>
                  <a:lnTo>
                    <a:pt x="1804583" y="1825834"/>
                  </a:lnTo>
                  <a:lnTo>
                    <a:pt x="1807410" y="1825834"/>
                  </a:lnTo>
                  <a:lnTo>
                    <a:pt x="1810250" y="1825834"/>
                  </a:lnTo>
                  <a:lnTo>
                    <a:pt x="1813077" y="1825834"/>
                  </a:lnTo>
                  <a:lnTo>
                    <a:pt x="1815918" y="1825834"/>
                  </a:lnTo>
                  <a:lnTo>
                    <a:pt x="1818744" y="1825834"/>
                  </a:lnTo>
                  <a:lnTo>
                    <a:pt x="1821585" y="1825834"/>
                  </a:lnTo>
                  <a:lnTo>
                    <a:pt x="1824412" y="1825834"/>
                  </a:lnTo>
                  <a:lnTo>
                    <a:pt x="1827238" y="1825834"/>
                  </a:lnTo>
                  <a:lnTo>
                    <a:pt x="1830079" y="1825834"/>
                  </a:lnTo>
                  <a:lnTo>
                    <a:pt x="1832906" y="1825834"/>
                  </a:lnTo>
                  <a:lnTo>
                    <a:pt x="1835746" y="1825834"/>
                  </a:lnTo>
                  <a:lnTo>
                    <a:pt x="1838573" y="1825834"/>
                  </a:lnTo>
                  <a:lnTo>
                    <a:pt x="1841414" y="1825834"/>
                  </a:lnTo>
                  <a:lnTo>
                    <a:pt x="1844240" y="1825834"/>
                  </a:lnTo>
                  <a:lnTo>
                    <a:pt x="1847081" y="1825834"/>
                  </a:lnTo>
                  <a:lnTo>
                    <a:pt x="1849908" y="1825834"/>
                  </a:lnTo>
                  <a:lnTo>
                    <a:pt x="1852749" y="1825834"/>
                  </a:lnTo>
                  <a:lnTo>
                    <a:pt x="1855575" y="1825834"/>
                  </a:lnTo>
                  <a:lnTo>
                    <a:pt x="1858402" y="1825834"/>
                  </a:lnTo>
                  <a:lnTo>
                    <a:pt x="1861242" y="1825834"/>
                  </a:lnTo>
                  <a:lnTo>
                    <a:pt x="1864069" y="1825834"/>
                  </a:lnTo>
                  <a:lnTo>
                    <a:pt x="1866910" y="1825834"/>
                  </a:lnTo>
                  <a:lnTo>
                    <a:pt x="1869736" y="1825834"/>
                  </a:lnTo>
                  <a:lnTo>
                    <a:pt x="1872577" y="1825834"/>
                  </a:lnTo>
                  <a:lnTo>
                    <a:pt x="1875404" y="1825834"/>
                  </a:lnTo>
                  <a:lnTo>
                    <a:pt x="1878245" y="1825834"/>
                  </a:lnTo>
                  <a:lnTo>
                    <a:pt x="1881071" y="1825834"/>
                  </a:lnTo>
                  <a:lnTo>
                    <a:pt x="1883898" y="1825834"/>
                  </a:lnTo>
                  <a:lnTo>
                    <a:pt x="1886738" y="1825834"/>
                  </a:lnTo>
                  <a:lnTo>
                    <a:pt x="1889565" y="1825834"/>
                  </a:lnTo>
                  <a:lnTo>
                    <a:pt x="1892406" y="1825834"/>
                  </a:lnTo>
                  <a:lnTo>
                    <a:pt x="1895232" y="1825834"/>
                  </a:lnTo>
                  <a:lnTo>
                    <a:pt x="1898073" y="1825834"/>
                  </a:lnTo>
                  <a:lnTo>
                    <a:pt x="1900900" y="1825834"/>
                  </a:lnTo>
                  <a:lnTo>
                    <a:pt x="1903741" y="1825834"/>
                  </a:lnTo>
                  <a:lnTo>
                    <a:pt x="1906567" y="1825834"/>
                  </a:lnTo>
                  <a:lnTo>
                    <a:pt x="1909394" y="1825834"/>
                  </a:lnTo>
                  <a:lnTo>
                    <a:pt x="1912234" y="1825834"/>
                  </a:lnTo>
                  <a:lnTo>
                    <a:pt x="1915061" y="1825834"/>
                  </a:lnTo>
                  <a:lnTo>
                    <a:pt x="1917902" y="1825834"/>
                  </a:lnTo>
                  <a:lnTo>
                    <a:pt x="1920728" y="1825834"/>
                  </a:lnTo>
                  <a:lnTo>
                    <a:pt x="1923569" y="1825834"/>
                  </a:lnTo>
                  <a:lnTo>
                    <a:pt x="1926396" y="1825834"/>
                  </a:lnTo>
                  <a:lnTo>
                    <a:pt x="1929237" y="1825834"/>
                  </a:lnTo>
                  <a:lnTo>
                    <a:pt x="1932063" y="1825834"/>
                  </a:lnTo>
                  <a:lnTo>
                    <a:pt x="1934904" y="1825834"/>
                  </a:lnTo>
                  <a:lnTo>
                    <a:pt x="1937730" y="1825834"/>
                  </a:lnTo>
                  <a:lnTo>
                    <a:pt x="1940557" y="1825834"/>
                  </a:lnTo>
                  <a:lnTo>
                    <a:pt x="1943398" y="1825834"/>
                  </a:lnTo>
                  <a:lnTo>
                    <a:pt x="1946224" y="1825834"/>
                  </a:lnTo>
                  <a:lnTo>
                    <a:pt x="1949065" y="1825834"/>
                  </a:lnTo>
                  <a:lnTo>
                    <a:pt x="1951892" y="1825834"/>
                  </a:lnTo>
                  <a:lnTo>
                    <a:pt x="1954733" y="1825834"/>
                  </a:lnTo>
                  <a:lnTo>
                    <a:pt x="1957559" y="1825834"/>
                  </a:lnTo>
                  <a:lnTo>
                    <a:pt x="1960400" y="1825834"/>
                  </a:lnTo>
                  <a:lnTo>
                    <a:pt x="1963227" y="1825834"/>
                  </a:lnTo>
                  <a:lnTo>
                    <a:pt x="1966053" y="1825834"/>
                  </a:lnTo>
                  <a:lnTo>
                    <a:pt x="1968894" y="1825834"/>
                  </a:lnTo>
                  <a:lnTo>
                    <a:pt x="1971720" y="1825834"/>
                  </a:lnTo>
                  <a:lnTo>
                    <a:pt x="1974561" y="1825834"/>
                  </a:lnTo>
                  <a:lnTo>
                    <a:pt x="1977388" y="1825834"/>
                  </a:lnTo>
                  <a:lnTo>
                    <a:pt x="1980229" y="1825834"/>
                  </a:lnTo>
                  <a:lnTo>
                    <a:pt x="1983055" y="1825834"/>
                  </a:lnTo>
                  <a:lnTo>
                    <a:pt x="1985896" y="1825834"/>
                  </a:lnTo>
                  <a:lnTo>
                    <a:pt x="1988723" y="1825834"/>
                  </a:lnTo>
                  <a:lnTo>
                    <a:pt x="1991549" y="1825834"/>
                  </a:lnTo>
                  <a:lnTo>
                    <a:pt x="1994390" y="1825834"/>
                  </a:lnTo>
                  <a:lnTo>
                    <a:pt x="1997216" y="1825834"/>
                  </a:lnTo>
                  <a:lnTo>
                    <a:pt x="2000057" y="1825834"/>
                  </a:lnTo>
                  <a:lnTo>
                    <a:pt x="2002884" y="1825834"/>
                  </a:lnTo>
                  <a:lnTo>
                    <a:pt x="2005725" y="1825834"/>
                  </a:lnTo>
                  <a:lnTo>
                    <a:pt x="2008551" y="1825834"/>
                  </a:lnTo>
                  <a:lnTo>
                    <a:pt x="2011392" y="1825834"/>
                  </a:lnTo>
                  <a:lnTo>
                    <a:pt x="2014219" y="1825834"/>
                  </a:lnTo>
                  <a:lnTo>
                    <a:pt x="2017045" y="1825834"/>
                  </a:lnTo>
                  <a:lnTo>
                    <a:pt x="2019886" y="1825834"/>
                  </a:lnTo>
                  <a:lnTo>
                    <a:pt x="2022712" y="1825834"/>
                  </a:lnTo>
                  <a:lnTo>
                    <a:pt x="2025553" y="1825834"/>
                  </a:lnTo>
                  <a:lnTo>
                    <a:pt x="2028380" y="1825834"/>
                  </a:lnTo>
                  <a:lnTo>
                    <a:pt x="2031221" y="1825834"/>
                  </a:lnTo>
                  <a:lnTo>
                    <a:pt x="2034047" y="1825834"/>
                  </a:lnTo>
                  <a:lnTo>
                    <a:pt x="2036888" y="1825834"/>
                  </a:lnTo>
                  <a:lnTo>
                    <a:pt x="2039715" y="1825834"/>
                  </a:lnTo>
                  <a:lnTo>
                    <a:pt x="2042556" y="1825834"/>
                  </a:lnTo>
                  <a:lnTo>
                    <a:pt x="2045382" y="1825834"/>
                  </a:lnTo>
                  <a:lnTo>
                    <a:pt x="2048208" y="1825834"/>
                  </a:lnTo>
                  <a:lnTo>
                    <a:pt x="2051049" y="1825834"/>
                  </a:lnTo>
                  <a:lnTo>
                    <a:pt x="2053876" y="1825834"/>
                  </a:lnTo>
                  <a:lnTo>
                    <a:pt x="2056717" y="1825834"/>
                  </a:lnTo>
                  <a:lnTo>
                    <a:pt x="2059543" y="1825834"/>
                  </a:lnTo>
                  <a:lnTo>
                    <a:pt x="2062384" y="1825834"/>
                  </a:lnTo>
                  <a:lnTo>
                    <a:pt x="2065211" y="1825834"/>
                  </a:lnTo>
                  <a:lnTo>
                    <a:pt x="2068052" y="1825834"/>
                  </a:lnTo>
                  <a:lnTo>
                    <a:pt x="2070878" y="1825834"/>
                  </a:lnTo>
                  <a:lnTo>
                    <a:pt x="2073704" y="1825834"/>
                  </a:lnTo>
                  <a:lnTo>
                    <a:pt x="2076545" y="1825834"/>
                  </a:lnTo>
                  <a:lnTo>
                    <a:pt x="2079372" y="1825834"/>
                  </a:lnTo>
                  <a:lnTo>
                    <a:pt x="2082213" y="1825834"/>
                  </a:lnTo>
                  <a:lnTo>
                    <a:pt x="2085039" y="1825834"/>
                  </a:lnTo>
                  <a:lnTo>
                    <a:pt x="2087880" y="1825834"/>
                  </a:lnTo>
                  <a:lnTo>
                    <a:pt x="2090707" y="1825834"/>
                  </a:lnTo>
                  <a:lnTo>
                    <a:pt x="2093548" y="1825834"/>
                  </a:lnTo>
                  <a:lnTo>
                    <a:pt x="2096374" y="1825834"/>
                  </a:lnTo>
                  <a:lnTo>
                    <a:pt x="2099201" y="1825834"/>
                  </a:lnTo>
                  <a:lnTo>
                    <a:pt x="2102041" y="1825834"/>
                  </a:lnTo>
                  <a:lnTo>
                    <a:pt x="2104868" y="1825834"/>
                  </a:lnTo>
                  <a:lnTo>
                    <a:pt x="2107709" y="1825834"/>
                  </a:lnTo>
                  <a:lnTo>
                    <a:pt x="2110535" y="1825834"/>
                  </a:lnTo>
                  <a:lnTo>
                    <a:pt x="2113376" y="1825834"/>
                  </a:lnTo>
                  <a:lnTo>
                    <a:pt x="2116203" y="1825834"/>
                  </a:lnTo>
                  <a:lnTo>
                    <a:pt x="2119044" y="1825834"/>
                  </a:lnTo>
                  <a:lnTo>
                    <a:pt x="2121870" y="1825834"/>
                  </a:lnTo>
                  <a:lnTo>
                    <a:pt x="2124711" y="1825834"/>
                  </a:lnTo>
                  <a:lnTo>
                    <a:pt x="2127537" y="1825834"/>
                  </a:lnTo>
                  <a:lnTo>
                    <a:pt x="2130364" y="1825834"/>
                  </a:lnTo>
                  <a:lnTo>
                    <a:pt x="2133205" y="1825834"/>
                  </a:lnTo>
                  <a:lnTo>
                    <a:pt x="2136031" y="1825834"/>
                  </a:lnTo>
                  <a:lnTo>
                    <a:pt x="2138872" y="1825834"/>
                  </a:lnTo>
                  <a:lnTo>
                    <a:pt x="2141699" y="1825834"/>
                  </a:lnTo>
                  <a:lnTo>
                    <a:pt x="2144540" y="1825834"/>
                  </a:lnTo>
                  <a:lnTo>
                    <a:pt x="2147366" y="1825834"/>
                  </a:lnTo>
                  <a:lnTo>
                    <a:pt x="2150207" y="1825834"/>
                  </a:lnTo>
                  <a:lnTo>
                    <a:pt x="2153033" y="1825834"/>
                  </a:lnTo>
                  <a:lnTo>
                    <a:pt x="2155860" y="1825834"/>
                  </a:lnTo>
                  <a:lnTo>
                    <a:pt x="2158701" y="1825834"/>
                  </a:lnTo>
                  <a:lnTo>
                    <a:pt x="2161527" y="1825834"/>
                  </a:lnTo>
                  <a:lnTo>
                    <a:pt x="2164368" y="1825834"/>
                  </a:lnTo>
                  <a:lnTo>
                    <a:pt x="2167195" y="1825834"/>
                  </a:lnTo>
                  <a:lnTo>
                    <a:pt x="2170036" y="1825834"/>
                  </a:lnTo>
                  <a:lnTo>
                    <a:pt x="2172862" y="1825834"/>
                  </a:lnTo>
                  <a:lnTo>
                    <a:pt x="2175703" y="1825834"/>
                  </a:lnTo>
                  <a:lnTo>
                    <a:pt x="2178530" y="1825834"/>
                  </a:lnTo>
                  <a:lnTo>
                    <a:pt x="2181356" y="1825834"/>
                  </a:lnTo>
                  <a:lnTo>
                    <a:pt x="2184197" y="1825834"/>
                  </a:lnTo>
                  <a:lnTo>
                    <a:pt x="2187023" y="1825834"/>
                  </a:lnTo>
                  <a:lnTo>
                    <a:pt x="2189864" y="1825834"/>
                  </a:lnTo>
                  <a:lnTo>
                    <a:pt x="2192691" y="1825834"/>
                  </a:lnTo>
                  <a:lnTo>
                    <a:pt x="2195532" y="1825834"/>
                  </a:lnTo>
                  <a:lnTo>
                    <a:pt x="2198358" y="1825834"/>
                  </a:lnTo>
                  <a:lnTo>
                    <a:pt x="2201199" y="1825834"/>
                  </a:lnTo>
                  <a:lnTo>
                    <a:pt x="2204026" y="1825834"/>
                  </a:lnTo>
                  <a:lnTo>
                    <a:pt x="2206852" y="1825834"/>
                  </a:lnTo>
                  <a:lnTo>
                    <a:pt x="2209693" y="1825834"/>
                  </a:lnTo>
                  <a:lnTo>
                    <a:pt x="2212519" y="1825834"/>
                  </a:lnTo>
                  <a:lnTo>
                    <a:pt x="2215360" y="1825834"/>
                  </a:lnTo>
                  <a:lnTo>
                    <a:pt x="2218187" y="1825834"/>
                  </a:lnTo>
                  <a:lnTo>
                    <a:pt x="2221028" y="1825834"/>
                  </a:lnTo>
                  <a:lnTo>
                    <a:pt x="2223854" y="1825834"/>
                  </a:lnTo>
                  <a:lnTo>
                    <a:pt x="2226695" y="1825834"/>
                  </a:lnTo>
                  <a:lnTo>
                    <a:pt x="2229522" y="1825834"/>
                  </a:lnTo>
                  <a:lnTo>
                    <a:pt x="2232362" y="1825834"/>
                  </a:lnTo>
                  <a:lnTo>
                    <a:pt x="2235189" y="1825834"/>
                  </a:lnTo>
                  <a:lnTo>
                    <a:pt x="2238015" y="1825834"/>
                  </a:lnTo>
                  <a:lnTo>
                    <a:pt x="2240856" y="1825834"/>
                  </a:lnTo>
                  <a:lnTo>
                    <a:pt x="2243683" y="1825834"/>
                  </a:lnTo>
                  <a:lnTo>
                    <a:pt x="2246524" y="1825834"/>
                  </a:lnTo>
                  <a:lnTo>
                    <a:pt x="2249350" y="1825834"/>
                  </a:lnTo>
                  <a:lnTo>
                    <a:pt x="2252191" y="1825834"/>
                  </a:lnTo>
                  <a:lnTo>
                    <a:pt x="2255018" y="1825834"/>
                  </a:lnTo>
                  <a:lnTo>
                    <a:pt x="2257858" y="1825834"/>
                  </a:lnTo>
                  <a:lnTo>
                    <a:pt x="2260685" y="1825834"/>
                  </a:lnTo>
                  <a:lnTo>
                    <a:pt x="2263511" y="1825834"/>
                  </a:lnTo>
                  <a:lnTo>
                    <a:pt x="2266352" y="1825834"/>
                  </a:lnTo>
                  <a:lnTo>
                    <a:pt x="2269179" y="1825834"/>
                  </a:lnTo>
                  <a:lnTo>
                    <a:pt x="2272020" y="1825834"/>
                  </a:lnTo>
                  <a:lnTo>
                    <a:pt x="2274846" y="1825834"/>
                  </a:lnTo>
                  <a:lnTo>
                    <a:pt x="2277687" y="1825834"/>
                  </a:lnTo>
                  <a:lnTo>
                    <a:pt x="2280514" y="1825834"/>
                  </a:lnTo>
                  <a:lnTo>
                    <a:pt x="2283354" y="1825834"/>
                  </a:lnTo>
                  <a:lnTo>
                    <a:pt x="2286181" y="1825834"/>
                  </a:lnTo>
                  <a:lnTo>
                    <a:pt x="2289007" y="1825834"/>
                  </a:lnTo>
                  <a:lnTo>
                    <a:pt x="2291848" y="1825834"/>
                  </a:lnTo>
                  <a:lnTo>
                    <a:pt x="2294675" y="1825834"/>
                  </a:lnTo>
                  <a:lnTo>
                    <a:pt x="2297516" y="1825834"/>
                  </a:lnTo>
                  <a:lnTo>
                    <a:pt x="2300342" y="1825834"/>
                  </a:lnTo>
                  <a:lnTo>
                    <a:pt x="2303183" y="1825834"/>
                  </a:lnTo>
                  <a:lnTo>
                    <a:pt x="2306010" y="1825834"/>
                  </a:lnTo>
                  <a:lnTo>
                    <a:pt x="2308850" y="1825834"/>
                  </a:lnTo>
                  <a:lnTo>
                    <a:pt x="2311677" y="1825834"/>
                  </a:lnTo>
                  <a:lnTo>
                    <a:pt x="2314503" y="1825834"/>
                  </a:lnTo>
                  <a:lnTo>
                    <a:pt x="2317344" y="1825834"/>
                  </a:lnTo>
                  <a:lnTo>
                    <a:pt x="2320171" y="1825834"/>
                  </a:lnTo>
                  <a:lnTo>
                    <a:pt x="2323012" y="1825834"/>
                  </a:lnTo>
                  <a:lnTo>
                    <a:pt x="2325838" y="1825834"/>
                  </a:lnTo>
                  <a:lnTo>
                    <a:pt x="2328679" y="1825834"/>
                  </a:lnTo>
                  <a:lnTo>
                    <a:pt x="2331506" y="1825834"/>
                  </a:lnTo>
                  <a:lnTo>
                    <a:pt x="2334346" y="1825834"/>
                  </a:lnTo>
                  <a:lnTo>
                    <a:pt x="2337173" y="1825834"/>
                  </a:lnTo>
                  <a:lnTo>
                    <a:pt x="2340014" y="1825834"/>
                  </a:lnTo>
                  <a:lnTo>
                    <a:pt x="2342840" y="1825834"/>
                  </a:lnTo>
                  <a:lnTo>
                    <a:pt x="2345667" y="1825834"/>
                  </a:lnTo>
                  <a:lnTo>
                    <a:pt x="2348508" y="1825834"/>
                  </a:lnTo>
                  <a:lnTo>
                    <a:pt x="2351334" y="1825834"/>
                  </a:lnTo>
                  <a:lnTo>
                    <a:pt x="2354175" y="1825834"/>
                  </a:lnTo>
                  <a:lnTo>
                    <a:pt x="2357002" y="1825834"/>
                  </a:lnTo>
                  <a:lnTo>
                    <a:pt x="2359843" y="1825834"/>
                  </a:lnTo>
                  <a:lnTo>
                    <a:pt x="2362669" y="1825834"/>
                  </a:lnTo>
                  <a:lnTo>
                    <a:pt x="2365510" y="1825834"/>
                  </a:lnTo>
                  <a:lnTo>
                    <a:pt x="2368336" y="1825834"/>
                  </a:lnTo>
                  <a:lnTo>
                    <a:pt x="2371163" y="1825834"/>
                  </a:lnTo>
                  <a:lnTo>
                    <a:pt x="2374004" y="1825834"/>
                  </a:lnTo>
                  <a:lnTo>
                    <a:pt x="2376830" y="1825834"/>
                  </a:lnTo>
                  <a:lnTo>
                    <a:pt x="2379671" y="1825834"/>
                  </a:lnTo>
                  <a:lnTo>
                    <a:pt x="2382498" y="1825834"/>
                  </a:lnTo>
                  <a:lnTo>
                    <a:pt x="2385339" y="1825834"/>
                  </a:lnTo>
                  <a:lnTo>
                    <a:pt x="2388165" y="1825834"/>
                  </a:lnTo>
                  <a:lnTo>
                    <a:pt x="2391006" y="1825834"/>
                  </a:lnTo>
                  <a:lnTo>
                    <a:pt x="2393832" y="1825834"/>
                  </a:lnTo>
                  <a:lnTo>
                    <a:pt x="2396659" y="1825834"/>
                  </a:lnTo>
                  <a:lnTo>
                    <a:pt x="2399500" y="1825834"/>
                  </a:lnTo>
                  <a:lnTo>
                    <a:pt x="2402326" y="1825834"/>
                  </a:lnTo>
                  <a:lnTo>
                    <a:pt x="2405167" y="1825834"/>
                  </a:lnTo>
                  <a:lnTo>
                    <a:pt x="2407994" y="1825834"/>
                  </a:lnTo>
                  <a:lnTo>
                    <a:pt x="2410835" y="1825834"/>
                  </a:lnTo>
                  <a:lnTo>
                    <a:pt x="2413661" y="1825834"/>
                  </a:lnTo>
                  <a:lnTo>
                    <a:pt x="2416502" y="1825834"/>
                  </a:lnTo>
                  <a:lnTo>
                    <a:pt x="2419328" y="1825834"/>
                  </a:lnTo>
                  <a:lnTo>
                    <a:pt x="2422169" y="1825834"/>
                  </a:lnTo>
                  <a:lnTo>
                    <a:pt x="2424996" y="1825834"/>
                  </a:lnTo>
                  <a:lnTo>
                    <a:pt x="2427822" y="1825834"/>
                  </a:lnTo>
                  <a:lnTo>
                    <a:pt x="2430663" y="1825834"/>
                  </a:lnTo>
                  <a:lnTo>
                    <a:pt x="2433490" y="1825834"/>
                  </a:lnTo>
                  <a:lnTo>
                    <a:pt x="2436331" y="1825834"/>
                  </a:lnTo>
                  <a:lnTo>
                    <a:pt x="2439157" y="1825834"/>
                  </a:lnTo>
                  <a:lnTo>
                    <a:pt x="2441998" y="1825834"/>
                  </a:lnTo>
                  <a:lnTo>
                    <a:pt x="2444824" y="1825834"/>
                  </a:lnTo>
                  <a:lnTo>
                    <a:pt x="2447665" y="1825834"/>
                  </a:lnTo>
                  <a:lnTo>
                    <a:pt x="2450492" y="1825834"/>
                  </a:lnTo>
                  <a:lnTo>
                    <a:pt x="2453318" y="1825834"/>
                  </a:lnTo>
                  <a:lnTo>
                    <a:pt x="2456159" y="1825834"/>
                  </a:lnTo>
                  <a:lnTo>
                    <a:pt x="2458986" y="1825834"/>
                  </a:lnTo>
                  <a:lnTo>
                    <a:pt x="2461827" y="1825834"/>
                  </a:lnTo>
                  <a:lnTo>
                    <a:pt x="2464653" y="1825834"/>
                  </a:lnTo>
                  <a:lnTo>
                    <a:pt x="2467494" y="1825834"/>
                  </a:lnTo>
                  <a:lnTo>
                    <a:pt x="2470320" y="1825834"/>
                  </a:lnTo>
                  <a:lnTo>
                    <a:pt x="2473161" y="1825834"/>
                  </a:lnTo>
                  <a:lnTo>
                    <a:pt x="2475988" y="1825834"/>
                  </a:lnTo>
                  <a:lnTo>
                    <a:pt x="2478814" y="1825834"/>
                  </a:lnTo>
                  <a:lnTo>
                    <a:pt x="2481655" y="1825834"/>
                  </a:lnTo>
                  <a:lnTo>
                    <a:pt x="2484482" y="1825834"/>
                  </a:lnTo>
                  <a:lnTo>
                    <a:pt x="2487323" y="1825834"/>
                  </a:lnTo>
                  <a:lnTo>
                    <a:pt x="2490149" y="1825834"/>
                  </a:lnTo>
                  <a:lnTo>
                    <a:pt x="2492990" y="1825834"/>
                  </a:lnTo>
                  <a:lnTo>
                    <a:pt x="2495816" y="1825834"/>
                  </a:lnTo>
                  <a:lnTo>
                    <a:pt x="2498657" y="1825834"/>
                  </a:lnTo>
                  <a:lnTo>
                    <a:pt x="2501484" y="1825834"/>
                  </a:lnTo>
                  <a:lnTo>
                    <a:pt x="2504310" y="1825834"/>
                  </a:lnTo>
                  <a:lnTo>
                    <a:pt x="2507151" y="1825834"/>
                  </a:lnTo>
                  <a:lnTo>
                    <a:pt x="2509978" y="1825834"/>
                  </a:lnTo>
                  <a:lnTo>
                    <a:pt x="2512819" y="1825834"/>
                  </a:lnTo>
                  <a:lnTo>
                    <a:pt x="2515645" y="1825834"/>
                  </a:lnTo>
                  <a:lnTo>
                    <a:pt x="2518486" y="1825834"/>
                  </a:lnTo>
                  <a:lnTo>
                    <a:pt x="2521313" y="1825834"/>
                  </a:lnTo>
                  <a:lnTo>
                    <a:pt x="2524153" y="1825834"/>
                  </a:lnTo>
                  <a:lnTo>
                    <a:pt x="2526980" y="1825834"/>
                  </a:lnTo>
                  <a:lnTo>
                    <a:pt x="2529821" y="1825834"/>
                  </a:lnTo>
                  <a:lnTo>
                    <a:pt x="2532647" y="1825834"/>
                  </a:lnTo>
                  <a:lnTo>
                    <a:pt x="2535474" y="1825834"/>
                  </a:lnTo>
                  <a:lnTo>
                    <a:pt x="2538315" y="1825834"/>
                  </a:lnTo>
                  <a:lnTo>
                    <a:pt x="2541141" y="1825834"/>
                  </a:lnTo>
                  <a:lnTo>
                    <a:pt x="2543982" y="1825834"/>
                  </a:lnTo>
                  <a:lnTo>
                    <a:pt x="2546809" y="1825834"/>
                  </a:lnTo>
                  <a:lnTo>
                    <a:pt x="2549649" y="1825834"/>
                  </a:lnTo>
                  <a:lnTo>
                    <a:pt x="2552476" y="1825834"/>
                  </a:lnTo>
                  <a:lnTo>
                    <a:pt x="2555317" y="1825834"/>
                  </a:lnTo>
                  <a:lnTo>
                    <a:pt x="2558143" y="1825834"/>
                  </a:lnTo>
                  <a:lnTo>
                    <a:pt x="2560970" y="1825834"/>
                  </a:lnTo>
                  <a:lnTo>
                    <a:pt x="2563811" y="1825834"/>
                  </a:lnTo>
                  <a:lnTo>
                    <a:pt x="2566637" y="1825834"/>
                  </a:lnTo>
                  <a:lnTo>
                    <a:pt x="2569478" y="1825834"/>
                  </a:lnTo>
                  <a:lnTo>
                    <a:pt x="2572305" y="1825834"/>
                  </a:lnTo>
                  <a:lnTo>
                    <a:pt x="2575145" y="1825834"/>
                  </a:lnTo>
                  <a:lnTo>
                    <a:pt x="2577972" y="1825834"/>
                  </a:lnTo>
                  <a:lnTo>
                    <a:pt x="2580813" y="1825834"/>
                  </a:lnTo>
                  <a:lnTo>
                    <a:pt x="2583639" y="1825834"/>
                  </a:lnTo>
                  <a:lnTo>
                    <a:pt x="2586466" y="1825834"/>
                  </a:lnTo>
                  <a:lnTo>
                    <a:pt x="2589307" y="1825834"/>
                  </a:lnTo>
                  <a:lnTo>
                    <a:pt x="2592133" y="1825834"/>
                  </a:lnTo>
                  <a:lnTo>
                    <a:pt x="2594974" y="1825834"/>
                  </a:lnTo>
                  <a:lnTo>
                    <a:pt x="2597801" y="1825834"/>
                  </a:lnTo>
                  <a:lnTo>
                    <a:pt x="2600641" y="1825834"/>
                  </a:lnTo>
                  <a:lnTo>
                    <a:pt x="2603468" y="1825834"/>
                  </a:lnTo>
                  <a:lnTo>
                    <a:pt x="2606309" y="1825834"/>
                  </a:lnTo>
                  <a:lnTo>
                    <a:pt x="2609135" y="1825834"/>
                  </a:lnTo>
                  <a:lnTo>
                    <a:pt x="2611976" y="1825834"/>
                  </a:lnTo>
                  <a:lnTo>
                    <a:pt x="2614803" y="1825834"/>
                  </a:lnTo>
                  <a:lnTo>
                    <a:pt x="2617629" y="1825834"/>
                  </a:lnTo>
                  <a:lnTo>
                    <a:pt x="2620470" y="1825834"/>
                  </a:lnTo>
                  <a:lnTo>
                    <a:pt x="2623297" y="1825834"/>
                  </a:lnTo>
                  <a:lnTo>
                    <a:pt x="2626137" y="1825834"/>
                  </a:lnTo>
                  <a:lnTo>
                    <a:pt x="2628964" y="1825834"/>
                  </a:lnTo>
                  <a:lnTo>
                    <a:pt x="2631805" y="1825834"/>
                  </a:lnTo>
                  <a:lnTo>
                    <a:pt x="2634631" y="1825834"/>
                  </a:lnTo>
                  <a:lnTo>
                    <a:pt x="2637472" y="1825834"/>
                  </a:lnTo>
                  <a:lnTo>
                    <a:pt x="2640299" y="1825834"/>
                  </a:lnTo>
                  <a:lnTo>
                    <a:pt x="2643125" y="1825834"/>
                  </a:lnTo>
                  <a:lnTo>
                    <a:pt x="2645966" y="1825834"/>
                  </a:lnTo>
                  <a:lnTo>
                    <a:pt x="2648793" y="1825834"/>
                  </a:lnTo>
                  <a:lnTo>
                    <a:pt x="2651633" y="1825834"/>
                  </a:lnTo>
                  <a:lnTo>
                    <a:pt x="2654460" y="1825834"/>
                  </a:lnTo>
                  <a:lnTo>
                    <a:pt x="2657301" y="1825834"/>
                  </a:lnTo>
                  <a:lnTo>
                    <a:pt x="2660127" y="1825834"/>
                  </a:lnTo>
                  <a:lnTo>
                    <a:pt x="2662968" y="1825834"/>
                  </a:lnTo>
                  <a:lnTo>
                    <a:pt x="2665795" y="1825834"/>
                  </a:lnTo>
                  <a:lnTo>
                    <a:pt x="2668621" y="1825834"/>
                  </a:lnTo>
                  <a:lnTo>
                    <a:pt x="2671462" y="1825834"/>
                  </a:lnTo>
                  <a:lnTo>
                    <a:pt x="2674289" y="1825834"/>
                  </a:lnTo>
                  <a:lnTo>
                    <a:pt x="2677130" y="1825834"/>
                  </a:lnTo>
                  <a:lnTo>
                    <a:pt x="2679956" y="1825834"/>
                  </a:lnTo>
                  <a:lnTo>
                    <a:pt x="2682797" y="1825834"/>
                  </a:lnTo>
                  <a:lnTo>
                    <a:pt x="2685623" y="1825834"/>
                  </a:lnTo>
                  <a:lnTo>
                    <a:pt x="2688464" y="1825834"/>
                  </a:lnTo>
                  <a:lnTo>
                    <a:pt x="2691291" y="1825834"/>
                  </a:lnTo>
                  <a:lnTo>
                    <a:pt x="2694117" y="1825834"/>
                  </a:lnTo>
                  <a:lnTo>
                    <a:pt x="2696958" y="1825834"/>
                  </a:lnTo>
                  <a:lnTo>
                    <a:pt x="2699785" y="1825834"/>
                  </a:lnTo>
                  <a:lnTo>
                    <a:pt x="2702626" y="1825834"/>
                  </a:lnTo>
                  <a:lnTo>
                    <a:pt x="2705452" y="1825834"/>
                  </a:lnTo>
                  <a:lnTo>
                    <a:pt x="2708293" y="1825834"/>
                  </a:lnTo>
                  <a:lnTo>
                    <a:pt x="2711119" y="1825834"/>
                  </a:lnTo>
                  <a:lnTo>
                    <a:pt x="2713960" y="1825834"/>
                  </a:lnTo>
                  <a:lnTo>
                    <a:pt x="2716787" y="1825834"/>
                  </a:lnTo>
                  <a:lnTo>
                    <a:pt x="2719628" y="1825834"/>
                  </a:lnTo>
                  <a:lnTo>
                    <a:pt x="2722454" y="1825834"/>
                  </a:lnTo>
                  <a:lnTo>
                    <a:pt x="2725281" y="1825834"/>
                  </a:lnTo>
                  <a:lnTo>
                    <a:pt x="2728122" y="1825834"/>
                  </a:lnTo>
                  <a:lnTo>
                    <a:pt x="2730948" y="1825834"/>
                  </a:lnTo>
                  <a:lnTo>
                    <a:pt x="2733789" y="1825834"/>
                  </a:lnTo>
                  <a:lnTo>
                    <a:pt x="2736615" y="1825834"/>
                  </a:lnTo>
                  <a:lnTo>
                    <a:pt x="2739456" y="1825834"/>
                  </a:lnTo>
                  <a:lnTo>
                    <a:pt x="2742283" y="1825834"/>
                  </a:lnTo>
                  <a:lnTo>
                    <a:pt x="2745124" y="1825834"/>
                  </a:lnTo>
                  <a:lnTo>
                    <a:pt x="2747950" y="1825834"/>
                  </a:lnTo>
                  <a:lnTo>
                    <a:pt x="2750777" y="1825834"/>
                  </a:lnTo>
                  <a:lnTo>
                    <a:pt x="2753618" y="1825834"/>
                  </a:lnTo>
                  <a:lnTo>
                    <a:pt x="2756444" y="1825834"/>
                  </a:lnTo>
                  <a:lnTo>
                    <a:pt x="2759285" y="1825834"/>
                  </a:lnTo>
                  <a:lnTo>
                    <a:pt x="2762111" y="1825834"/>
                  </a:lnTo>
                  <a:lnTo>
                    <a:pt x="2764952" y="1825834"/>
                  </a:lnTo>
                  <a:lnTo>
                    <a:pt x="2767779" y="1825834"/>
                  </a:lnTo>
                  <a:lnTo>
                    <a:pt x="2770620" y="1825834"/>
                  </a:lnTo>
                  <a:lnTo>
                    <a:pt x="2773446" y="1825834"/>
                  </a:lnTo>
                  <a:lnTo>
                    <a:pt x="2776273" y="1825834"/>
                  </a:lnTo>
                  <a:lnTo>
                    <a:pt x="2779114" y="1825834"/>
                  </a:lnTo>
                  <a:lnTo>
                    <a:pt x="2781940" y="1825834"/>
                  </a:lnTo>
                  <a:lnTo>
                    <a:pt x="2784781" y="1825834"/>
                  </a:lnTo>
                  <a:lnTo>
                    <a:pt x="2787607" y="1825834"/>
                  </a:lnTo>
                  <a:lnTo>
                    <a:pt x="2790448" y="1825834"/>
                  </a:lnTo>
                  <a:lnTo>
                    <a:pt x="2793275" y="1825834"/>
                  </a:lnTo>
                  <a:lnTo>
                    <a:pt x="2796116" y="1825834"/>
                  </a:lnTo>
                  <a:lnTo>
                    <a:pt x="2798942" y="1825834"/>
                  </a:lnTo>
                  <a:lnTo>
                    <a:pt x="2801783" y="1825834"/>
                  </a:lnTo>
                  <a:lnTo>
                    <a:pt x="2804610" y="1825834"/>
                  </a:lnTo>
                  <a:lnTo>
                    <a:pt x="2807436" y="1825834"/>
                  </a:lnTo>
                  <a:lnTo>
                    <a:pt x="2810277" y="1825834"/>
                  </a:lnTo>
                  <a:lnTo>
                    <a:pt x="2813103" y="1825834"/>
                  </a:lnTo>
                  <a:lnTo>
                    <a:pt x="2815944" y="1825834"/>
                  </a:lnTo>
                  <a:lnTo>
                    <a:pt x="2818771" y="1825834"/>
                  </a:lnTo>
                  <a:lnTo>
                    <a:pt x="2821612" y="1825834"/>
                  </a:lnTo>
                  <a:lnTo>
                    <a:pt x="2824438" y="1825834"/>
                  </a:lnTo>
                  <a:lnTo>
                    <a:pt x="2827279" y="1825834"/>
                  </a:lnTo>
                  <a:lnTo>
                    <a:pt x="2830106" y="1825834"/>
                  </a:lnTo>
                  <a:lnTo>
                    <a:pt x="2830106" y="1825222"/>
                  </a:lnTo>
                  <a:lnTo>
                    <a:pt x="2827279" y="1825207"/>
                  </a:lnTo>
                  <a:lnTo>
                    <a:pt x="2824438" y="1825193"/>
                  </a:lnTo>
                  <a:lnTo>
                    <a:pt x="2821612" y="1825178"/>
                  </a:lnTo>
                  <a:lnTo>
                    <a:pt x="2818771" y="1825164"/>
                  </a:lnTo>
                  <a:lnTo>
                    <a:pt x="2815944" y="1825149"/>
                  </a:lnTo>
                  <a:lnTo>
                    <a:pt x="2813103" y="1825120"/>
                  </a:lnTo>
                  <a:lnTo>
                    <a:pt x="2810277" y="1825106"/>
                  </a:lnTo>
                  <a:lnTo>
                    <a:pt x="2807436" y="1825091"/>
                  </a:lnTo>
                  <a:lnTo>
                    <a:pt x="2804610" y="1825076"/>
                  </a:lnTo>
                  <a:lnTo>
                    <a:pt x="2801783" y="1825062"/>
                  </a:lnTo>
                  <a:lnTo>
                    <a:pt x="2798942" y="1825033"/>
                  </a:lnTo>
                  <a:lnTo>
                    <a:pt x="2796116" y="1825018"/>
                  </a:lnTo>
                  <a:lnTo>
                    <a:pt x="2793275" y="1825003"/>
                  </a:lnTo>
                  <a:lnTo>
                    <a:pt x="2790448" y="1824974"/>
                  </a:lnTo>
                  <a:lnTo>
                    <a:pt x="2787607" y="1824960"/>
                  </a:lnTo>
                  <a:lnTo>
                    <a:pt x="2784781" y="1824931"/>
                  </a:lnTo>
                  <a:lnTo>
                    <a:pt x="2781940" y="1824916"/>
                  </a:lnTo>
                  <a:lnTo>
                    <a:pt x="2779114" y="1824887"/>
                  </a:lnTo>
                  <a:lnTo>
                    <a:pt x="2776273" y="1824872"/>
                  </a:lnTo>
                  <a:lnTo>
                    <a:pt x="2773446" y="1824843"/>
                  </a:lnTo>
                  <a:lnTo>
                    <a:pt x="2770620" y="1824829"/>
                  </a:lnTo>
                  <a:lnTo>
                    <a:pt x="2767779" y="1824799"/>
                  </a:lnTo>
                  <a:lnTo>
                    <a:pt x="2764952" y="1824770"/>
                  </a:lnTo>
                  <a:lnTo>
                    <a:pt x="2762111" y="1824756"/>
                  </a:lnTo>
                  <a:lnTo>
                    <a:pt x="2759285" y="1824727"/>
                  </a:lnTo>
                  <a:lnTo>
                    <a:pt x="2756444" y="1824698"/>
                  </a:lnTo>
                  <a:lnTo>
                    <a:pt x="2753618" y="1824668"/>
                  </a:lnTo>
                  <a:lnTo>
                    <a:pt x="2750777" y="1824654"/>
                  </a:lnTo>
                  <a:lnTo>
                    <a:pt x="2747950" y="1824625"/>
                  </a:lnTo>
                  <a:lnTo>
                    <a:pt x="2745124" y="1824595"/>
                  </a:lnTo>
                  <a:lnTo>
                    <a:pt x="2742283" y="1824566"/>
                  </a:lnTo>
                  <a:lnTo>
                    <a:pt x="2739456" y="1824537"/>
                  </a:lnTo>
                  <a:lnTo>
                    <a:pt x="2736615" y="1824508"/>
                  </a:lnTo>
                  <a:lnTo>
                    <a:pt x="2733789" y="1824464"/>
                  </a:lnTo>
                  <a:lnTo>
                    <a:pt x="2730948" y="1824435"/>
                  </a:lnTo>
                  <a:lnTo>
                    <a:pt x="2728122" y="1824406"/>
                  </a:lnTo>
                  <a:lnTo>
                    <a:pt x="2725281" y="1824377"/>
                  </a:lnTo>
                  <a:lnTo>
                    <a:pt x="2722454" y="1824348"/>
                  </a:lnTo>
                  <a:lnTo>
                    <a:pt x="2719628" y="1824304"/>
                  </a:lnTo>
                  <a:lnTo>
                    <a:pt x="2716787" y="1824275"/>
                  </a:lnTo>
                  <a:lnTo>
                    <a:pt x="2713960" y="1824231"/>
                  </a:lnTo>
                  <a:lnTo>
                    <a:pt x="2711119" y="1824202"/>
                  </a:lnTo>
                  <a:lnTo>
                    <a:pt x="2708293" y="1824159"/>
                  </a:lnTo>
                  <a:lnTo>
                    <a:pt x="2705452" y="1824129"/>
                  </a:lnTo>
                  <a:lnTo>
                    <a:pt x="2702626" y="1824086"/>
                  </a:lnTo>
                  <a:lnTo>
                    <a:pt x="2699785" y="1824042"/>
                  </a:lnTo>
                  <a:lnTo>
                    <a:pt x="2696958" y="1824013"/>
                  </a:lnTo>
                  <a:lnTo>
                    <a:pt x="2694117" y="1823969"/>
                  </a:lnTo>
                  <a:lnTo>
                    <a:pt x="2691291" y="1823925"/>
                  </a:lnTo>
                  <a:lnTo>
                    <a:pt x="2688464" y="1823882"/>
                  </a:lnTo>
                  <a:lnTo>
                    <a:pt x="2685623" y="1823838"/>
                  </a:lnTo>
                  <a:lnTo>
                    <a:pt x="2682797" y="1823794"/>
                  </a:lnTo>
                  <a:lnTo>
                    <a:pt x="2679956" y="1823751"/>
                  </a:lnTo>
                  <a:lnTo>
                    <a:pt x="2677130" y="1823692"/>
                  </a:lnTo>
                  <a:lnTo>
                    <a:pt x="2674289" y="1823649"/>
                  </a:lnTo>
                  <a:lnTo>
                    <a:pt x="2671462" y="1823605"/>
                  </a:lnTo>
                  <a:lnTo>
                    <a:pt x="2668621" y="1823547"/>
                  </a:lnTo>
                  <a:lnTo>
                    <a:pt x="2665795" y="1823503"/>
                  </a:lnTo>
                  <a:lnTo>
                    <a:pt x="2662968" y="1823445"/>
                  </a:lnTo>
                  <a:lnTo>
                    <a:pt x="2660127" y="1823401"/>
                  </a:lnTo>
                  <a:lnTo>
                    <a:pt x="2657301" y="1823343"/>
                  </a:lnTo>
                  <a:lnTo>
                    <a:pt x="2654460" y="1823284"/>
                  </a:lnTo>
                  <a:lnTo>
                    <a:pt x="2651633" y="1823226"/>
                  </a:lnTo>
                  <a:lnTo>
                    <a:pt x="2648793" y="1823168"/>
                  </a:lnTo>
                  <a:lnTo>
                    <a:pt x="2645966" y="1823109"/>
                  </a:lnTo>
                  <a:lnTo>
                    <a:pt x="2643125" y="1823051"/>
                  </a:lnTo>
                  <a:lnTo>
                    <a:pt x="2640299" y="1822993"/>
                  </a:lnTo>
                  <a:lnTo>
                    <a:pt x="2637472" y="1822935"/>
                  </a:lnTo>
                  <a:lnTo>
                    <a:pt x="2634631" y="1822862"/>
                  </a:lnTo>
                  <a:lnTo>
                    <a:pt x="2631805" y="1822804"/>
                  </a:lnTo>
                  <a:lnTo>
                    <a:pt x="2628964" y="1822745"/>
                  </a:lnTo>
                  <a:lnTo>
                    <a:pt x="2626137" y="1822672"/>
                  </a:lnTo>
                  <a:lnTo>
                    <a:pt x="2623297" y="1822600"/>
                  </a:lnTo>
                  <a:lnTo>
                    <a:pt x="2620470" y="1822527"/>
                  </a:lnTo>
                  <a:lnTo>
                    <a:pt x="2617629" y="1822468"/>
                  </a:lnTo>
                  <a:lnTo>
                    <a:pt x="2614803" y="1822396"/>
                  </a:lnTo>
                  <a:lnTo>
                    <a:pt x="2611976" y="1822308"/>
                  </a:lnTo>
                  <a:lnTo>
                    <a:pt x="2609135" y="1822235"/>
                  </a:lnTo>
                  <a:lnTo>
                    <a:pt x="2606309" y="1822163"/>
                  </a:lnTo>
                  <a:lnTo>
                    <a:pt x="2603468" y="1822090"/>
                  </a:lnTo>
                  <a:lnTo>
                    <a:pt x="2600641" y="1822002"/>
                  </a:lnTo>
                  <a:lnTo>
                    <a:pt x="2597801" y="1821915"/>
                  </a:lnTo>
                  <a:lnTo>
                    <a:pt x="2594974" y="1821842"/>
                  </a:lnTo>
                  <a:lnTo>
                    <a:pt x="2592133" y="1821755"/>
                  </a:lnTo>
                  <a:lnTo>
                    <a:pt x="2589307" y="1821667"/>
                  </a:lnTo>
                  <a:lnTo>
                    <a:pt x="2586466" y="1821580"/>
                  </a:lnTo>
                  <a:lnTo>
                    <a:pt x="2583639" y="1821492"/>
                  </a:lnTo>
                  <a:lnTo>
                    <a:pt x="2580813" y="1821390"/>
                  </a:lnTo>
                  <a:lnTo>
                    <a:pt x="2577972" y="1821303"/>
                  </a:lnTo>
                  <a:lnTo>
                    <a:pt x="2575145" y="1821201"/>
                  </a:lnTo>
                  <a:lnTo>
                    <a:pt x="2572305" y="1821113"/>
                  </a:lnTo>
                  <a:lnTo>
                    <a:pt x="2569478" y="1821012"/>
                  </a:lnTo>
                  <a:lnTo>
                    <a:pt x="2566637" y="1820910"/>
                  </a:lnTo>
                  <a:lnTo>
                    <a:pt x="2563811" y="1820808"/>
                  </a:lnTo>
                  <a:lnTo>
                    <a:pt x="2560970" y="1820706"/>
                  </a:lnTo>
                  <a:lnTo>
                    <a:pt x="2558143" y="1820589"/>
                  </a:lnTo>
                  <a:lnTo>
                    <a:pt x="2555317" y="1820487"/>
                  </a:lnTo>
                  <a:lnTo>
                    <a:pt x="2552476" y="1820371"/>
                  </a:lnTo>
                  <a:lnTo>
                    <a:pt x="2549649" y="1820268"/>
                  </a:lnTo>
                  <a:lnTo>
                    <a:pt x="2546809" y="1820152"/>
                  </a:lnTo>
                  <a:lnTo>
                    <a:pt x="2543982" y="1820035"/>
                  </a:lnTo>
                  <a:lnTo>
                    <a:pt x="2541141" y="1819919"/>
                  </a:lnTo>
                  <a:lnTo>
                    <a:pt x="2538315" y="1819788"/>
                  </a:lnTo>
                  <a:lnTo>
                    <a:pt x="2535474" y="1819671"/>
                  </a:lnTo>
                  <a:lnTo>
                    <a:pt x="2532647" y="1819540"/>
                  </a:lnTo>
                  <a:lnTo>
                    <a:pt x="2529821" y="1819409"/>
                  </a:lnTo>
                  <a:lnTo>
                    <a:pt x="2526980" y="1819278"/>
                  </a:lnTo>
                  <a:lnTo>
                    <a:pt x="2524153" y="1819147"/>
                  </a:lnTo>
                  <a:lnTo>
                    <a:pt x="2521313" y="1819016"/>
                  </a:lnTo>
                  <a:lnTo>
                    <a:pt x="2518486" y="1818870"/>
                  </a:lnTo>
                  <a:lnTo>
                    <a:pt x="2515645" y="1818724"/>
                  </a:lnTo>
                  <a:lnTo>
                    <a:pt x="2512819" y="1818593"/>
                  </a:lnTo>
                  <a:lnTo>
                    <a:pt x="2509978" y="1818447"/>
                  </a:lnTo>
                  <a:lnTo>
                    <a:pt x="2507151" y="1818287"/>
                  </a:lnTo>
                  <a:lnTo>
                    <a:pt x="2504310" y="1818141"/>
                  </a:lnTo>
                  <a:lnTo>
                    <a:pt x="2501484" y="1817981"/>
                  </a:lnTo>
                  <a:lnTo>
                    <a:pt x="2498657" y="1817835"/>
                  </a:lnTo>
                  <a:lnTo>
                    <a:pt x="2495816" y="1817675"/>
                  </a:lnTo>
                  <a:lnTo>
                    <a:pt x="2492990" y="1817500"/>
                  </a:lnTo>
                  <a:lnTo>
                    <a:pt x="2490149" y="1817340"/>
                  </a:lnTo>
                  <a:lnTo>
                    <a:pt x="2487323" y="1817165"/>
                  </a:lnTo>
                  <a:lnTo>
                    <a:pt x="2484482" y="1817005"/>
                  </a:lnTo>
                  <a:lnTo>
                    <a:pt x="2481655" y="1816830"/>
                  </a:lnTo>
                  <a:lnTo>
                    <a:pt x="2478814" y="1816641"/>
                  </a:lnTo>
                  <a:lnTo>
                    <a:pt x="2475988" y="1816466"/>
                  </a:lnTo>
                  <a:lnTo>
                    <a:pt x="2473161" y="1816277"/>
                  </a:lnTo>
                  <a:lnTo>
                    <a:pt x="2470320" y="1816087"/>
                  </a:lnTo>
                  <a:lnTo>
                    <a:pt x="2467494" y="1815898"/>
                  </a:lnTo>
                  <a:lnTo>
                    <a:pt x="2464653" y="1815708"/>
                  </a:lnTo>
                  <a:lnTo>
                    <a:pt x="2461827" y="1815504"/>
                  </a:lnTo>
                  <a:lnTo>
                    <a:pt x="2458986" y="1815300"/>
                  </a:lnTo>
                  <a:lnTo>
                    <a:pt x="2456159" y="1815096"/>
                  </a:lnTo>
                  <a:lnTo>
                    <a:pt x="2453318" y="1814893"/>
                  </a:lnTo>
                  <a:lnTo>
                    <a:pt x="2450492" y="1814689"/>
                  </a:lnTo>
                  <a:lnTo>
                    <a:pt x="2447665" y="1814470"/>
                  </a:lnTo>
                  <a:lnTo>
                    <a:pt x="2444824" y="1814251"/>
                  </a:lnTo>
                  <a:lnTo>
                    <a:pt x="2441998" y="1814018"/>
                  </a:lnTo>
                  <a:lnTo>
                    <a:pt x="2439157" y="1813800"/>
                  </a:lnTo>
                  <a:lnTo>
                    <a:pt x="2436331" y="1813567"/>
                  </a:lnTo>
                  <a:lnTo>
                    <a:pt x="2433490" y="1813334"/>
                  </a:lnTo>
                  <a:lnTo>
                    <a:pt x="2430663" y="1813086"/>
                  </a:lnTo>
                  <a:lnTo>
                    <a:pt x="2427822" y="1812853"/>
                  </a:lnTo>
                  <a:lnTo>
                    <a:pt x="2424996" y="1812605"/>
                  </a:lnTo>
                  <a:lnTo>
                    <a:pt x="2422169" y="1812343"/>
                  </a:lnTo>
                  <a:lnTo>
                    <a:pt x="2419328" y="1812095"/>
                  </a:lnTo>
                  <a:lnTo>
                    <a:pt x="2416502" y="1811833"/>
                  </a:lnTo>
                  <a:lnTo>
                    <a:pt x="2413661" y="1811571"/>
                  </a:lnTo>
                  <a:lnTo>
                    <a:pt x="2410835" y="1811294"/>
                  </a:lnTo>
                  <a:lnTo>
                    <a:pt x="2407994" y="1811017"/>
                  </a:lnTo>
                  <a:lnTo>
                    <a:pt x="2405167" y="1810740"/>
                  </a:lnTo>
                  <a:lnTo>
                    <a:pt x="2402326" y="1810463"/>
                  </a:lnTo>
                  <a:lnTo>
                    <a:pt x="2399500" y="1810172"/>
                  </a:lnTo>
                  <a:lnTo>
                    <a:pt x="2396659" y="1809881"/>
                  </a:lnTo>
                  <a:lnTo>
                    <a:pt x="2393832" y="1809575"/>
                  </a:lnTo>
                  <a:lnTo>
                    <a:pt x="2391006" y="1809283"/>
                  </a:lnTo>
                  <a:lnTo>
                    <a:pt x="2388165" y="1808963"/>
                  </a:lnTo>
                  <a:lnTo>
                    <a:pt x="2385339" y="1808657"/>
                  </a:lnTo>
                  <a:lnTo>
                    <a:pt x="2382498" y="1808336"/>
                  </a:lnTo>
                  <a:lnTo>
                    <a:pt x="2379671" y="1808016"/>
                  </a:lnTo>
                  <a:lnTo>
                    <a:pt x="2376830" y="1807681"/>
                  </a:lnTo>
                  <a:lnTo>
                    <a:pt x="2374004" y="1807346"/>
                  </a:lnTo>
                  <a:lnTo>
                    <a:pt x="2371163" y="1807011"/>
                  </a:lnTo>
                  <a:lnTo>
                    <a:pt x="2368336" y="1806661"/>
                  </a:lnTo>
                  <a:lnTo>
                    <a:pt x="2365510" y="1806311"/>
                  </a:lnTo>
                  <a:lnTo>
                    <a:pt x="2362669" y="1805962"/>
                  </a:lnTo>
                  <a:lnTo>
                    <a:pt x="2359843" y="1805597"/>
                  </a:lnTo>
                  <a:lnTo>
                    <a:pt x="2357002" y="1805233"/>
                  </a:lnTo>
                  <a:lnTo>
                    <a:pt x="2354175" y="1804854"/>
                  </a:lnTo>
                  <a:lnTo>
                    <a:pt x="2351334" y="1804476"/>
                  </a:lnTo>
                  <a:lnTo>
                    <a:pt x="2348508" y="1804097"/>
                  </a:lnTo>
                  <a:lnTo>
                    <a:pt x="2345667" y="1803703"/>
                  </a:lnTo>
                  <a:lnTo>
                    <a:pt x="2342840" y="1803295"/>
                  </a:lnTo>
                  <a:lnTo>
                    <a:pt x="2340014" y="1802902"/>
                  </a:lnTo>
                  <a:lnTo>
                    <a:pt x="2337173" y="1802480"/>
                  </a:lnTo>
                  <a:lnTo>
                    <a:pt x="2334346" y="1802072"/>
                  </a:lnTo>
                  <a:lnTo>
                    <a:pt x="2331506" y="1801634"/>
                  </a:lnTo>
                  <a:lnTo>
                    <a:pt x="2328679" y="1801212"/>
                  </a:lnTo>
                  <a:lnTo>
                    <a:pt x="2325838" y="1800775"/>
                  </a:lnTo>
                  <a:lnTo>
                    <a:pt x="2323012" y="1800323"/>
                  </a:lnTo>
                  <a:lnTo>
                    <a:pt x="2320171" y="1799872"/>
                  </a:lnTo>
                  <a:lnTo>
                    <a:pt x="2317344" y="1799420"/>
                  </a:lnTo>
                  <a:lnTo>
                    <a:pt x="2314503" y="1798954"/>
                  </a:lnTo>
                  <a:lnTo>
                    <a:pt x="2311677" y="1798473"/>
                  </a:lnTo>
                  <a:lnTo>
                    <a:pt x="2308850" y="1797992"/>
                  </a:lnTo>
                  <a:lnTo>
                    <a:pt x="2306010" y="1797511"/>
                  </a:lnTo>
                  <a:lnTo>
                    <a:pt x="2303183" y="1797016"/>
                  </a:lnTo>
                  <a:lnTo>
                    <a:pt x="2300342" y="1796506"/>
                  </a:lnTo>
                  <a:lnTo>
                    <a:pt x="2297516" y="1795996"/>
                  </a:lnTo>
                  <a:lnTo>
                    <a:pt x="2294675" y="1795486"/>
                  </a:lnTo>
                  <a:lnTo>
                    <a:pt x="2291848" y="1794962"/>
                  </a:lnTo>
                  <a:lnTo>
                    <a:pt x="2289007" y="1794423"/>
                  </a:lnTo>
                  <a:lnTo>
                    <a:pt x="2286181" y="1793884"/>
                  </a:lnTo>
                  <a:lnTo>
                    <a:pt x="2283354" y="1793330"/>
                  </a:lnTo>
                  <a:lnTo>
                    <a:pt x="2280514" y="1792777"/>
                  </a:lnTo>
                  <a:lnTo>
                    <a:pt x="2277687" y="1792208"/>
                  </a:lnTo>
                  <a:lnTo>
                    <a:pt x="2274846" y="1791625"/>
                  </a:lnTo>
                  <a:lnTo>
                    <a:pt x="2272020" y="1791043"/>
                  </a:lnTo>
                  <a:lnTo>
                    <a:pt x="2269179" y="1790445"/>
                  </a:lnTo>
                  <a:lnTo>
                    <a:pt x="2266352" y="1789848"/>
                  </a:lnTo>
                  <a:lnTo>
                    <a:pt x="2263511" y="1789236"/>
                  </a:lnTo>
                  <a:lnTo>
                    <a:pt x="2260685" y="1788624"/>
                  </a:lnTo>
                  <a:lnTo>
                    <a:pt x="2257858" y="1787983"/>
                  </a:lnTo>
                  <a:lnTo>
                    <a:pt x="2255018" y="1787357"/>
                  </a:lnTo>
                  <a:lnTo>
                    <a:pt x="2252191" y="1786701"/>
                  </a:lnTo>
                  <a:lnTo>
                    <a:pt x="2249350" y="1786046"/>
                  </a:lnTo>
                  <a:lnTo>
                    <a:pt x="2246524" y="1785375"/>
                  </a:lnTo>
                  <a:lnTo>
                    <a:pt x="2243683" y="1784705"/>
                  </a:lnTo>
                  <a:lnTo>
                    <a:pt x="2240856" y="1784020"/>
                  </a:lnTo>
                  <a:lnTo>
                    <a:pt x="2238015" y="1783321"/>
                  </a:lnTo>
                  <a:lnTo>
                    <a:pt x="2235189" y="1782622"/>
                  </a:lnTo>
                  <a:lnTo>
                    <a:pt x="2232362" y="1781908"/>
                  </a:lnTo>
                  <a:lnTo>
                    <a:pt x="2229522" y="1781180"/>
                  </a:lnTo>
                  <a:lnTo>
                    <a:pt x="2226695" y="1780436"/>
                  </a:lnTo>
                  <a:lnTo>
                    <a:pt x="2223854" y="1779693"/>
                  </a:lnTo>
                  <a:lnTo>
                    <a:pt x="2221028" y="1778936"/>
                  </a:lnTo>
                  <a:lnTo>
                    <a:pt x="2218187" y="1778164"/>
                  </a:lnTo>
                  <a:lnTo>
                    <a:pt x="2215360" y="1777392"/>
                  </a:lnTo>
                  <a:lnTo>
                    <a:pt x="2212519" y="1776590"/>
                  </a:lnTo>
                  <a:lnTo>
                    <a:pt x="2209693" y="1775789"/>
                  </a:lnTo>
                  <a:lnTo>
                    <a:pt x="2206852" y="1774988"/>
                  </a:lnTo>
                  <a:lnTo>
                    <a:pt x="2204026" y="1774157"/>
                  </a:lnTo>
                  <a:lnTo>
                    <a:pt x="2201199" y="1773327"/>
                  </a:lnTo>
                  <a:lnTo>
                    <a:pt x="2198358" y="1772482"/>
                  </a:lnTo>
                  <a:lnTo>
                    <a:pt x="2195532" y="1771622"/>
                  </a:lnTo>
                  <a:lnTo>
                    <a:pt x="2192691" y="1770748"/>
                  </a:lnTo>
                  <a:lnTo>
                    <a:pt x="2189864" y="1769859"/>
                  </a:lnTo>
                  <a:lnTo>
                    <a:pt x="2187023" y="1768971"/>
                  </a:lnTo>
                  <a:lnTo>
                    <a:pt x="2184197" y="1768067"/>
                  </a:lnTo>
                  <a:lnTo>
                    <a:pt x="2181356" y="1767149"/>
                  </a:lnTo>
                  <a:lnTo>
                    <a:pt x="2178530" y="1766217"/>
                  </a:lnTo>
                  <a:lnTo>
                    <a:pt x="2175703" y="1765270"/>
                  </a:lnTo>
                  <a:lnTo>
                    <a:pt x="2172862" y="1764308"/>
                  </a:lnTo>
                  <a:lnTo>
                    <a:pt x="2170036" y="1763347"/>
                  </a:lnTo>
                  <a:lnTo>
                    <a:pt x="2167195" y="1762356"/>
                  </a:lnTo>
                  <a:lnTo>
                    <a:pt x="2164368" y="1761366"/>
                  </a:lnTo>
                  <a:lnTo>
                    <a:pt x="2161527" y="1760360"/>
                  </a:lnTo>
                  <a:lnTo>
                    <a:pt x="2158701" y="1759326"/>
                  </a:lnTo>
                  <a:lnTo>
                    <a:pt x="2155860" y="1758291"/>
                  </a:lnTo>
                  <a:lnTo>
                    <a:pt x="2153033" y="1757242"/>
                  </a:lnTo>
                  <a:lnTo>
                    <a:pt x="2150207" y="1756179"/>
                  </a:lnTo>
                  <a:lnTo>
                    <a:pt x="2147366" y="1755101"/>
                  </a:lnTo>
                  <a:lnTo>
                    <a:pt x="2144540" y="1754008"/>
                  </a:lnTo>
                  <a:lnTo>
                    <a:pt x="2141699" y="1752915"/>
                  </a:lnTo>
                  <a:lnTo>
                    <a:pt x="2138872" y="1751793"/>
                  </a:lnTo>
                  <a:lnTo>
                    <a:pt x="2136031" y="1750657"/>
                  </a:lnTo>
                  <a:lnTo>
                    <a:pt x="2133205" y="1749506"/>
                  </a:lnTo>
                  <a:lnTo>
                    <a:pt x="2130364" y="1748341"/>
                  </a:lnTo>
                  <a:lnTo>
                    <a:pt x="2127537" y="1747161"/>
                  </a:lnTo>
                  <a:lnTo>
                    <a:pt x="2124711" y="1745966"/>
                  </a:lnTo>
                  <a:lnTo>
                    <a:pt x="2121870" y="1744757"/>
                  </a:lnTo>
                  <a:lnTo>
                    <a:pt x="2119044" y="1743533"/>
                  </a:lnTo>
                  <a:lnTo>
                    <a:pt x="2116203" y="1742294"/>
                  </a:lnTo>
                  <a:lnTo>
                    <a:pt x="2113376" y="1741041"/>
                  </a:lnTo>
                  <a:lnTo>
                    <a:pt x="2110535" y="1739774"/>
                  </a:lnTo>
                  <a:lnTo>
                    <a:pt x="2107709" y="1738477"/>
                  </a:lnTo>
                  <a:lnTo>
                    <a:pt x="2104868" y="1737181"/>
                  </a:lnTo>
                  <a:lnTo>
                    <a:pt x="2102041" y="1735855"/>
                  </a:lnTo>
                  <a:lnTo>
                    <a:pt x="2099201" y="1734529"/>
                  </a:lnTo>
                  <a:lnTo>
                    <a:pt x="2096374" y="1733174"/>
                  </a:lnTo>
                  <a:lnTo>
                    <a:pt x="2093548" y="1731805"/>
                  </a:lnTo>
                  <a:lnTo>
                    <a:pt x="2090707" y="1730420"/>
                  </a:lnTo>
                  <a:lnTo>
                    <a:pt x="2087880" y="1729007"/>
                  </a:lnTo>
                  <a:lnTo>
                    <a:pt x="2085039" y="1727594"/>
                  </a:lnTo>
                  <a:lnTo>
                    <a:pt x="2082213" y="1726152"/>
                  </a:lnTo>
                  <a:lnTo>
                    <a:pt x="2079372" y="1724709"/>
                  </a:lnTo>
                  <a:lnTo>
                    <a:pt x="2076545" y="1723238"/>
                  </a:lnTo>
                  <a:lnTo>
                    <a:pt x="2073704" y="1721737"/>
                  </a:lnTo>
                  <a:lnTo>
                    <a:pt x="2070878" y="1720237"/>
                  </a:lnTo>
                  <a:lnTo>
                    <a:pt x="2068052" y="1718707"/>
                  </a:lnTo>
                  <a:lnTo>
                    <a:pt x="2065211" y="1717163"/>
                  </a:lnTo>
                  <a:lnTo>
                    <a:pt x="2062384" y="1715604"/>
                  </a:lnTo>
                  <a:lnTo>
                    <a:pt x="2059543" y="1714030"/>
                  </a:lnTo>
                  <a:lnTo>
                    <a:pt x="2056717" y="1712428"/>
                  </a:lnTo>
                  <a:lnTo>
                    <a:pt x="2053876" y="1710810"/>
                  </a:lnTo>
                  <a:lnTo>
                    <a:pt x="2051049" y="1709179"/>
                  </a:lnTo>
                  <a:lnTo>
                    <a:pt x="2048208" y="1707518"/>
                  </a:lnTo>
                  <a:lnTo>
                    <a:pt x="2045382" y="1705842"/>
                  </a:lnTo>
                  <a:lnTo>
                    <a:pt x="2042556" y="1704152"/>
                  </a:lnTo>
                  <a:lnTo>
                    <a:pt x="2039715" y="1702433"/>
                  </a:lnTo>
                  <a:lnTo>
                    <a:pt x="2036888" y="1700700"/>
                  </a:lnTo>
                  <a:lnTo>
                    <a:pt x="2034047" y="1698951"/>
                  </a:lnTo>
                  <a:lnTo>
                    <a:pt x="2031221" y="1697188"/>
                  </a:lnTo>
                  <a:lnTo>
                    <a:pt x="2028380" y="1695382"/>
                  </a:lnTo>
                  <a:lnTo>
                    <a:pt x="2025553" y="1693575"/>
                  </a:lnTo>
                  <a:lnTo>
                    <a:pt x="2022712" y="1691739"/>
                  </a:lnTo>
                  <a:lnTo>
                    <a:pt x="2019886" y="1689889"/>
                  </a:lnTo>
                  <a:lnTo>
                    <a:pt x="2017045" y="1688010"/>
                  </a:lnTo>
                  <a:lnTo>
                    <a:pt x="2014219" y="1686116"/>
                  </a:lnTo>
                  <a:lnTo>
                    <a:pt x="2011392" y="1684207"/>
                  </a:lnTo>
                  <a:lnTo>
                    <a:pt x="2008551" y="1682270"/>
                  </a:lnTo>
                  <a:lnTo>
                    <a:pt x="2005725" y="1680317"/>
                  </a:lnTo>
                  <a:lnTo>
                    <a:pt x="2002884" y="1678336"/>
                  </a:lnTo>
                  <a:lnTo>
                    <a:pt x="2000057" y="1676325"/>
                  </a:lnTo>
                  <a:lnTo>
                    <a:pt x="1997216" y="1674315"/>
                  </a:lnTo>
                  <a:lnTo>
                    <a:pt x="1994390" y="1672261"/>
                  </a:lnTo>
                  <a:lnTo>
                    <a:pt x="1991549" y="1670206"/>
                  </a:lnTo>
                  <a:lnTo>
                    <a:pt x="1988723" y="1668108"/>
                  </a:lnTo>
                  <a:lnTo>
                    <a:pt x="1985896" y="1665996"/>
                  </a:lnTo>
                  <a:lnTo>
                    <a:pt x="1983055" y="1663869"/>
                  </a:lnTo>
                  <a:lnTo>
                    <a:pt x="1980229" y="1661712"/>
                  </a:lnTo>
                  <a:lnTo>
                    <a:pt x="1977388" y="1659527"/>
                  </a:lnTo>
                  <a:lnTo>
                    <a:pt x="1974561" y="1657327"/>
                  </a:lnTo>
                  <a:lnTo>
                    <a:pt x="1971720" y="1655113"/>
                  </a:lnTo>
                  <a:lnTo>
                    <a:pt x="1968894" y="1652854"/>
                  </a:lnTo>
                  <a:lnTo>
                    <a:pt x="1966053" y="1650596"/>
                  </a:lnTo>
                  <a:lnTo>
                    <a:pt x="1963227" y="1648294"/>
                  </a:lnTo>
                  <a:lnTo>
                    <a:pt x="1960400" y="1645978"/>
                  </a:lnTo>
                  <a:lnTo>
                    <a:pt x="1957559" y="1643632"/>
                  </a:lnTo>
                  <a:lnTo>
                    <a:pt x="1954733" y="1641272"/>
                  </a:lnTo>
                  <a:lnTo>
                    <a:pt x="1951892" y="1638883"/>
                  </a:lnTo>
                  <a:lnTo>
                    <a:pt x="1949065" y="1636479"/>
                  </a:lnTo>
                  <a:lnTo>
                    <a:pt x="1946224" y="1634031"/>
                  </a:lnTo>
                  <a:lnTo>
                    <a:pt x="1943398" y="1631569"/>
                  </a:lnTo>
                  <a:lnTo>
                    <a:pt x="1940557" y="1629092"/>
                  </a:lnTo>
                  <a:lnTo>
                    <a:pt x="1937730" y="1626572"/>
                  </a:lnTo>
                  <a:lnTo>
                    <a:pt x="1934904" y="1624037"/>
                  </a:lnTo>
                  <a:lnTo>
                    <a:pt x="1932063" y="1621487"/>
                  </a:lnTo>
                  <a:lnTo>
                    <a:pt x="1929237" y="1618894"/>
                  </a:lnTo>
                  <a:lnTo>
                    <a:pt x="1926396" y="1616286"/>
                  </a:lnTo>
                  <a:lnTo>
                    <a:pt x="1923569" y="1613649"/>
                  </a:lnTo>
                  <a:lnTo>
                    <a:pt x="1920728" y="1610983"/>
                  </a:lnTo>
                  <a:lnTo>
                    <a:pt x="1917902" y="1608302"/>
                  </a:lnTo>
                  <a:lnTo>
                    <a:pt x="1915061" y="1605592"/>
                  </a:lnTo>
                  <a:lnTo>
                    <a:pt x="1912234" y="1602853"/>
                  </a:lnTo>
                  <a:lnTo>
                    <a:pt x="1909394" y="1600085"/>
                  </a:lnTo>
                  <a:lnTo>
                    <a:pt x="1906567" y="1597302"/>
                  </a:lnTo>
                  <a:lnTo>
                    <a:pt x="1903741" y="1594476"/>
                  </a:lnTo>
                  <a:lnTo>
                    <a:pt x="1900900" y="1591635"/>
                  </a:lnTo>
                  <a:lnTo>
                    <a:pt x="1898073" y="1588765"/>
                  </a:lnTo>
                  <a:lnTo>
                    <a:pt x="1895232" y="1585880"/>
                  </a:lnTo>
                  <a:lnTo>
                    <a:pt x="1892406" y="1582952"/>
                  </a:lnTo>
                  <a:lnTo>
                    <a:pt x="1889565" y="1580009"/>
                  </a:lnTo>
                  <a:lnTo>
                    <a:pt x="1886738" y="1577037"/>
                  </a:lnTo>
                  <a:lnTo>
                    <a:pt x="1883898" y="1574035"/>
                  </a:lnTo>
                  <a:lnTo>
                    <a:pt x="1881071" y="1571005"/>
                  </a:lnTo>
                  <a:lnTo>
                    <a:pt x="1878245" y="1567945"/>
                  </a:lnTo>
                  <a:lnTo>
                    <a:pt x="1875404" y="1564857"/>
                  </a:lnTo>
                  <a:lnTo>
                    <a:pt x="1872577" y="1561754"/>
                  </a:lnTo>
                  <a:lnTo>
                    <a:pt x="1869736" y="1558607"/>
                  </a:lnTo>
                  <a:lnTo>
                    <a:pt x="1866910" y="1555445"/>
                  </a:lnTo>
                  <a:lnTo>
                    <a:pt x="1864069" y="1552254"/>
                  </a:lnTo>
                  <a:lnTo>
                    <a:pt x="1861242" y="1549035"/>
                  </a:lnTo>
                  <a:lnTo>
                    <a:pt x="1858402" y="1545786"/>
                  </a:lnTo>
                  <a:lnTo>
                    <a:pt x="1855575" y="1542508"/>
                  </a:lnTo>
                  <a:lnTo>
                    <a:pt x="1852749" y="1539200"/>
                  </a:lnTo>
                  <a:lnTo>
                    <a:pt x="1849908" y="1535864"/>
                  </a:lnTo>
                  <a:lnTo>
                    <a:pt x="1847081" y="1532499"/>
                  </a:lnTo>
                  <a:lnTo>
                    <a:pt x="1844240" y="1529119"/>
                  </a:lnTo>
                  <a:lnTo>
                    <a:pt x="1841414" y="1525695"/>
                  </a:lnTo>
                  <a:lnTo>
                    <a:pt x="1838573" y="1522256"/>
                  </a:lnTo>
                  <a:lnTo>
                    <a:pt x="1835746" y="1518775"/>
                  </a:lnTo>
                  <a:lnTo>
                    <a:pt x="1832906" y="1515278"/>
                  </a:lnTo>
                  <a:lnTo>
                    <a:pt x="1830079" y="1511738"/>
                  </a:lnTo>
                  <a:lnTo>
                    <a:pt x="1827238" y="1508183"/>
                  </a:lnTo>
                  <a:lnTo>
                    <a:pt x="1824412" y="1504584"/>
                  </a:lnTo>
                  <a:lnTo>
                    <a:pt x="1821585" y="1500971"/>
                  </a:lnTo>
                  <a:lnTo>
                    <a:pt x="1818744" y="1497329"/>
                  </a:lnTo>
                  <a:lnTo>
                    <a:pt x="1815918" y="1493643"/>
                  </a:lnTo>
                  <a:lnTo>
                    <a:pt x="1813077" y="1489942"/>
                  </a:lnTo>
                  <a:lnTo>
                    <a:pt x="1810250" y="1486212"/>
                  </a:lnTo>
                  <a:lnTo>
                    <a:pt x="1807410" y="1482439"/>
                  </a:lnTo>
                  <a:lnTo>
                    <a:pt x="1804583" y="1478651"/>
                  </a:lnTo>
                  <a:lnTo>
                    <a:pt x="1801742" y="1474834"/>
                  </a:lnTo>
                  <a:lnTo>
                    <a:pt x="1798916" y="1470988"/>
                  </a:lnTo>
                  <a:lnTo>
                    <a:pt x="1796089" y="1467098"/>
                  </a:lnTo>
                  <a:lnTo>
                    <a:pt x="1793248" y="1463193"/>
                  </a:lnTo>
                  <a:lnTo>
                    <a:pt x="1790422" y="1459245"/>
                  </a:lnTo>
                  <a:lnTo>
                    <a:pt x="1787581" y="1455282"/>
                  </a:lnTo>
                  <a:lnTo>
                    <a:pt x="1784754" y="1451290"/>
                  </a:lnTo>
                  <a:lnTo>
                    <a:pt x="1781914" y="1447254"/>
                  </a:lnTo>
                  <a:lnTo>
                    <a:pt x="1779087" y="1443204"/>
                  </a:lnTo>
                  <a:lnTo>
                    <a:pt x="1776246" y="1439110"/>
                  </a:lnTo>
                  <a:lnTo>
                    <a:pt x="1773420" y="1435002"/>
                  </a:lnTo>
                  <a:lnTo>
                    <a:pt x="1770593" y="1430850"/>
                  </a:lnTo>
                  <a:lnTo>
                    <a:pt x="1767752" y="1426683"/>
                  </a:lnTo>
                  <a:lnTo>
                    <a:pt x="1764926" y="1422472"/>
                  </a:lnTo>
                  <a:lnTo>
                    <a:pt x="1762085" y="1418233"/>
                  </a:lnTo>
                  <a:lnTo>
                    <a:pt x="1759258" y="1413979"/>
                  </a:lnTo>
                  <a:lnTo>
                    <a:pt x="1756417" y="1409681"/>
                  </a:lnTo>
                  <a:lnTo>
                    <a:pt x="1753591" y="1405354"/>
                  </a:lnTo>
                  <a:lnTo>
                    <a:pt x="1750750" y="1400997"/>
                  </a:lnTo>
                  <a:lnTo>
                    <a:pt x="1747924" y="1396627"/>
                  </a:lnTo>
                  <a:lnTo>
                    <a:pt x="1745097" y="1392212"/>
                  </a:lnTo>
                  <a:lnTo>
                    <a:pt x="1742256" y="1387769"/>
                  </a:lnTo>
                  <a:lnTo>
                    <a:pt x="1739430" y="1383296"/>
                  </a:lnTo>
                  <a:lnTo>
                    <a:pt x="1736589" y="1378794"/>
                  </a:lnTo>
                  <a:lnTo>
                    <a:pt x="1733762" y="1374263"/>
                  </a:lnTo>
                  <a:lnTo>
                    <a:pt x="1730921" y="1369703"/>
                  </a:lnTo>
                  <a:lnTo>
                    <a:pt x="1728095" y="1365114"/>
                  </a:lnTo>
                  <a:lnTo>
                    <a:pt x="1725254" y="1360495"/>
                  </a:lnTo>
                  <a:lnTo>
                    <a:pt x="1722428" y="1355848"/>
                  </a:lnTo>
                  <a:lnTo>
                    <a:pt x="1719587" y="1351171"/>
                  </a:lnTo>
                  <a:lnTo>
                    <a:pt x="1716760" y="1346465"/>
                  </a:lnTo>
                  <a:lnTo>
                    <a:pt x="1713934" y="1341730"/>
                  </a:lnTo>
                  <a:lnTo>
                    <a:pt x="1711093" y="1336966"/>
                  </a:lnTo>
                  <a:lnTo>
                    <a:pt x="1708266" y="1332177"/>
                  </a:lnTo>
                  <a:lnTo>
                    <a:pt x="1705425" y="1327355"/>
                  </a:lnTo>
                  <a:lnTo>
                    <a:pt x="1702599" y="1322503"/>
                  </a:lnTo>
                  <a:lnTo>
                    <a:pt x="1699758" y="1317623"/>
                  </a:lnTo>
                  <a:lnTo>
                    <a:pt x="1696932" y="1312714"/>
                  </a:lnTo>
                  <a:lnTo>
                    <a:pt x="1694091" y="1307775"/>
                  </a:lnTo>
                  <a:lnTo>
                    <a:pt x="1691264" y="1302809"/>
                  </a:lnTo>
                  <a:lnTo>
                    <a:pt x="1688438" y="1297814"/>
                  </a:lnTo>
                  <a:lnTo>
                    <a:pt x="1685597" y="1292791"/>
                  </a:lnTo>
                  <a:lnTo>
                    <a:pt x="1682770" y="1287738"/>
                  </a:lnTo>
                  <a:lnTo>
                    <a:pt x="1679929" y="1282658"/>
                  </a:lnTo>
                  <a:lnTo>
                    <a:pt x="1677103" y="1277550"/>
                  </a:lnTo>
                  <a:lnTo>
                    <a:pt x="1674262" y="1272413"/>
                  </a:lnTo>
                  <a:lnTo>
                    <a:pt x="1671436" y="1267250"/>
                  </a:lnTo>
                  <a:lnTo>
                    <a:pt x="1668595" y="1262057"/>
                  </a:lnTo>
                  <a:lnTo>
                    <a:pt x="1665768" y="1256837"/>
                  </a:lnTo>
                  <a:lnTo>
                    <a:pt x="1662942" y="1251589"/>
                  </a:lnTo>
                  <a:lnTo>
                    <a:pt x="1660101" y="1246314"/>
                  </a:lnTo>
                  <a:lnTo>
                    <a:pt x="1657274" y="1241011"/>
                  </a:lnTo>
                  <a:lnTo>
                    <a:pt x="1654433" y="1235681"/>
                  </a:lnTo>
                  <a:lnTo>
                    <a:pt x="1651607" y="1230324"/>
                  </a:lnTo>
                  <a:lnTo>
                    <a:pt x="1648766" y="1224941"/>
                  </a:lnTo>
                  <a:lnTo>
                    <a:pt x="1645940" y="1219530"/>
                  </a:lnTo>
                  <a:lnTo>
                    <a:pt x="1643099" y="1214093"/>
                  </a:lnTo>
                  <a:lnTo>
                    <a:pt x="1640272" y="1208629"/>
                  </a:lnTo>
                  <a:lnTo>
                    <a:pt x="1637431" y="1203140"/>
                  </a:lnTo>
                  <a:lnTo>
                    <a:pt x="1634605" y="1197622"/>
                  </a:lnTo>
                  <a:lnTo>
                    <a:pt x="1631778" y="1192080"/>
                  </a:lnTo>
                  <a:lnTo>
                    <a:pt x="1628937" y="1186512"/>
                  </a:lnTo>
                  <a:lnTo>
                    <a:pt x="1626111" y="1180919"/>
                  </a:lnTo>
                  <a:lnTo>
                    <a:pt x="1623270" y="1175299"/>
                  </a:lnTo>
                  <a:lnTo>
                    <a:pt x="1620444" y="1169655"/>
                  </a:lnTo>
                  <a:lnTo>
                    <a:pt x="1617603" y="1163985"/>
                  </a:lnTo>
                  <a:lnTo>
                    <a:pt x="1614776" y="1158290"/>
                  </a:lnTo>
                  <a:lnTo>
                    <a:pt x="1611935" y="1152572"/>
                  </a:lnTo>
                  <a:lnTo>
                    <a:pt x="1609109" y="1146827"/>
                  </a:lnTo>
                  <a:lnTo>
                    <a:pt x="1606282" y="1141059"/>
                  </a:lnTo>
                  <a:lnTo>
                    <a:pt x="1603441" y="1135268"/>
                  </a:lnTo>
                  <a:lnTo>
                    <a:pt x="1600615" y="1129452"/>
                  </a:lnTo>
                  <a:lnTo>
                    <a:pt x="1597774" y="1123613"/>
                  </a:lnTo>
                  <a:lnTo>
                    <a:pt x="1594947" y="1117749"/>
                  </a:lnTo>
                  <a:lnTo>
                    <a:pt x="1592107" y="1111863"/>
                  </a:lnTo>
                  <a:lnTo>
                    <a:pt x="1589280" y="1105953"/>
                  </a:lnTo>
                  <a:lnTo>
                    <a:pt x="1586439" y="1100021"/>
                  </a:lnTo>
                  <a:lnTo>
                    <a:pt x="1583613" y="1094066"/>
                  </a:lnTo>
                  <a:lnTo>
                    <a:pt x="1580786" y="1088090"/>
                  </a:lnTo>
                  <a:lnTo>
                    <a:pt x="1577945" y="1082092"/>
                  </a:lnTo>
                  <a:lnTo>
                    <a:pt x="1575119" y="1076070"/>
                  </a:lnTo>
                  <a:lnTo>
                    <a:pt x="1572278" y="1070029"/>
                  </a:lnTo>
                  <a:lnTo>
                    <a:pt x="1569451" y="1063966"/>
                  </a:lnTo>
                  <a:lnTo>
                    <a:pt x="1566611" y="1057882"/>
                  </a:lnTo>
                  <a:lnTo>
                    <a:pt x="1563784" y="1051778"/>
                  </a:lnTo>
                  <a:lnTo>
                    <a:pt x="1560943" y="1045652"/>
                  </a:lnTo>
                  <a:lnTo>
                    <a:pt x="1558117" y="1039508"/>
                  </a:lnTo>
                  <a:lnTo>
                    <a:pt x="1555290" y="1033342"/>
                  </a:lnTo>
                  <a:lnTo>
                    <a:pt x="1552449" y="1027157"/>
                  </a:lnTo>
                  <a:lnTo>
                    <a:pt x="1549623" y="1020954"/>
                  </a:lnTo>
                  <a:lnTo>
                    <a:pt x="1546782" y="1014731"/>
                  </a:lnTo>
                  <a:lnTo>
                    <a:pt x="1543955" y="1008490"/>
                  </a:lnTo>
                  <a:lnTo>
                    <a:pt x="1541115" y="1002230"/>
                  </a:lnTo>
                  <a:lnTo>
                    <a:pt x="1538288" y="995953"/>
                  </a:lnTo>
                  <a:lnTo>
                    <a:pt x="1535447" y="989658"/>
                  </a:lnTo>
                  <a:lnTo>
                    <a:pt x="1532621" y="983345"/>
                  </a:lnTo>
                  <a:lnTo>
                    <a:pt x="1529780" y="977015"/>
                  </a:lnTo>
                  <a:lnTo>
                    <a:pt x="1526953" y="970669"/>
                  </a:lnTo>
                  <a:lnTo>
                    <a:pt x="1524127" y="964306"/>
                  </a:lnTo>
                  <a:lnTo>
                    <a:pt x="1521286" y="957928"/>
                  </a:lnTo>
                  <a:lnTo>
                    <a:pt x="1518459" y="951532"/>
                  </a:lnTo>
                  <a:lnTo>
                    <a:pt x="1515619" y="945123"/>
                  </a:lnTo>
                  <a:lnTo>
                    <a:pt x="1512792" y="938698"/>
                  </a:lnTo>
                  <a:lnTo>
                    <a:pt x="1509951" y="932258"/>
                  </a:lnTo>
                  <a:lnTo>
                    <a:pt x="1507125" y="925804"/>
                  </a:lnTo>
                  <a:lnTo>
                    <a:pt x="1504284" y="919337"/>
                  </a:lnTo>
                  <a:lnTo>
                    <a:pt x="1501457" y="912855"/>
                  </a:lnTo>
                  <a:lnTo>
                    <a:pt x="1498631" y="906362"/>
                  </a:lnTo>
                  <a:lnTo>
                    <a:pt x="1495790" y="899854"/>
                  </a:lnTo>
                  <a:lnTo>
                    <a:pt x="1492963" y="893335"/>
                  </a:lnTo>
                  <a:lnTo>
                    <a:pt x="1490123" y="886803"/>
                  </a:lnTo>
                  <a:lnTo>
                    <a:pt x="1487296" y="880260"/>
                  </a:lnTo>
                  <a:lnTo>
                    <a:pt x="1484455" y="873705"/>
                  </a:lnTo>
                  <a:lnTo>
                    <a:pt x="1481629" y="867140"/>
                  </a:lnTo>
                  <a:lnTo>
                    <a:pt x="1478788" y="860564"/>
                  </a:lnTo>
                  <a:lnTo>
                    <a:pt x="1475961" y="853978"/>
                  </a:lnTo>
                  <a:lnTo>
                    <a:pt x="1473135" y="847383"/>
                  </a:lnTo>
                  <a:lnTo>
                    <a:pt x="1470294" y="840779"/>
                  </a:lnTo>
                  <a:lnTo>
                    <a:pt x="1467467" y="834164"/>
                  </a:lnTo>
                  <a:lnTo>
                    <a:pt x="1464627" y="827543"/>
                  </a:lnTo>
                  <a:lnTo>
                    <a:pt x="1461800" y="820914"/>
                  </a:lnTo>
                  <a:lnTo>
                    <a:pt x="1458959" y="814276"/>
                  </a:lnTo>
                  <a:lnTo>
                    <a:pt x="1456133" y="807631"/>
                  </a:lnTo>
                  <a:lnTo>
                    <a:pt x="1453292" y="800980"/>
                  </a:lnTo>
                  <a:lnTo>
                    <a:pt x="1450465" y="794322"/>
                  </a:lnTo>
                  <a:lnTo>
                    <a:pt x="1447624" y="787660"/>
                  </a:lnTo>
                  <a:lnTo>
                    <a:pt x="1444798" y="780991"/>
                  </a:lnTo>
                  <a:lnTo>
                    <a:pt x="1441971" y="774317"/>
                  </a:lnTo>
                  <a:lnTo>
                    <a:pt x="1439131" y="767639"/>
                  </a:lnTo>
                  <a:lnTo>
                    <a:pt x="1436304" y="760957"/>
                  </a:lnTo>
                  <a:lnTo>
                    <a:pt x="1433463" y="754271"/>
                  </a:lnTo>
                  <a:lnTo>
                    <a:pt x="1430637" y="747583"/>
                  </a:lnTo>
                  <a:lnTo>
                    <a:pt x="1427796" y="740893"/>
                  </a:lnTo>
                  <a:lnTo>
                    <a:pt x="1424969" y="734200"/>
                  </a:lnTo>
                  <a:lnTo>
                    <a:pt x="1422128" y="727504"/>
                  </a:lnTo>
                  <a:lnTo>
                    <a:pt x="1419302" y="720808"/>
                  </a:lnTo>
                  <a:lnTo>
                    <a:pt x="1416475" y="714110"/>
                  </a:lnTo>
                  <a:lnTo>
                    <a:pt x="1413634" y="707414"/>
                  </a:lnTo>
                  <a:lnTo>
                    <a:pt x="1410808" y="700717"/>
                  </a:lnTo>
                  <a:lnTo>
                    <a:pt x="1407967" y="694021"/>
                  </a:lnTo>
                  <a:lnTo>
                    <a:pt x="1405141" y="687326"/>
                  </a:lnTo>
                  <a:lnTo>
                    <a:pt x="1402300" y="680632"/>
                  </a:lnTo>
                  <a:lnTo>
                    <a:pt x="1399473" y="673942"/>
                  </a:lnTo>
                  <a:lnTo>
                    <a:pt x="1396632" y="667253"/>
                  </a:lnTo>
                  <a:lnTo>
                    <a:pt x="1393806" y="660568"/>
                  </a:lnTo>
                  <a:lnTo>
                    <a:pt x="1390979" y="653887"/>
                  </a:lnTo>
                  <a:lnTo>
                    <a:pt x="1388138" y="647209"/>
                  </a:lnTo>
                  <a:lnTo>
                    <a:pt x="1385312" y="640537"/>
                  </a:lnTo>
                  <a:lnTo>
                    <a:pt x="1382471" y="633869"/>
                  </a:lnTo>
                  <a:lnTo>
                    <a:pt x="1379645" y="627208"/>
                  </a:lnTo>
                  <a:lnTo>
                    <a:pt x="1376804" y="620553"/>
                  </a:lnTo>
                  <a:lnTo>
                    <a:pt x="1373977" y="613904"/>
                  </a:lnTo>
                  <a:lnTo>
                    <a:pt x="1371136" y="607263"/>
                  </a:lnTo>
                  <a:lnTo>
                    <a:pt x="1368310" y="600630"/>
                  </a:lnTo>
                  <a:lnTo>
                    <a:pt x="1365483" y="594003"/>
                  </a:lnTo>
                  <a:lnTo>
                    <a:pt x="1362642" y="587388"/>
                  </a:lnTo>
                  <a:lnTo>
                    <a:pt x="1359816" y="580781"/>
                  </a:lnTo>
                  <a:lnTo>
                    <a:pt x="1356975" y="574184"/>
                  </a:lnTo>
                  <a:lnTo>
                    <a:pt x="1354149" y="567597"/>
                  </a:lnTo>
                  <a:lnTo>
                    <a:pt x="1351308" y="561022"/>
                  </a:lnTo>
                  <a:lnTo>
                    <a:pt x="1348481" y="554457"/>
                  </a:lnTo>
                  <a:lnTo>
                    <a:pt x="1345640" y="547905"/>
                  </a:lnTo>
                  <a:lnTo>
                    <a:pt x="1342814" y="541367"/>
                  </a:lnTo>
                  <a:lnTo>
                    <a:pt x="1339973" y="534840"/>
                  </a:lnTo>
                  <a:lnTo>
                    <a:pt x="1337146" y="528327"/>
                  </a:lnTo>
                  <a:lnTo>
                    <a:pt x="1334320" y="521828"/>
                  </a:lnTo>
                  <a:lnTo>
                    <a:pt x="1331479" y="515345"/>
                  </a:lnTo>
                  <a:lnTo>
                    <a:pt x="1328653" y="508876"/>
                  </a:lnTo>
                  <a:lnTo>
                    <a:pt x="1325812" y="502423"/>
                  </a:lnTo>
                  <a:lnTo>
                    <a:pt x="1322985" y="495987"/>
                  </a:lnTo>
                  <a:lnTo>
                    <a:pt x="1320144" y="489567"/>
                  </a:lnTo>
                  <a:lnTo>
                    <a:pt x="1317318" y="483166"/>
                  </a:lnTo>
                  <a:lnTo>
                    <a:pt x="1314477" y="476782"/>
                  </a:lnTo>
                  <a:lnTo>
                    <a:pt x="1311650" y="470415"/>
                  </a:lnTo>
                  <a:lnTo>
                    <a:pt x="1308824" y="464069"/>
                  </a:lnTo>
                  <a:lnTo>
                    <a:pt x="1305983" y="457743"/>
                  </a:lnTo>
                  <a:lnTo>
                    <a:pt x="1303157" y="451436"/>
                  </a:lnTo>
                  <a:lnTo>
                    <a:pt x="1300316" y="445150"/>
                  </a:lnTo>
                  <a:lnTo>
                    <a:pt x="1297489" y="438886"/>
                  </a:lnTo>
                  <a:lnTo>
                    <a:pt x="1294648" y="432643"/>
                  </a:lnTo>
                  <a:lnTo>
                    <a:pt x="1291822" y="426422"/>
                  </a:lnTo>
                  <a:lnTo>
                    <a:pt x="1288981" y="420224"/>
                  </a:lnTo>
                  <a:lnTo>
                    <a:pt x="1286154" y="414051"/>
                  </a:lnTo>
                  <a:lnTo>
                    <a:pt x="1283328" y="407900"/>
                  </a:lnTo>
                  <a:lnTo>
                    <a:pt x="1280487" y="401775"/>
                  </a:lnTo>
                  <a:lnTo>
                    <a:pt x="1277661" y="395675"/>
                  </a:lnTo>
                  <a:lnTo>
                    <a:pt x="1274820" y="389600"/>
                  </a:lnTo>
                  <a:lnTo>
                    <a:pt x="1271993" y="383552"/>
                  </a:lnTo>
                  <a:lnTo>
                    <a:pt x="1269152" y="377531"/>
                  </a:lnTo>
                  <a:lnTo>
                    <a:pt x="1266326" y="371535"/>
                  </a:lnTo>
                  <a:lnTo>
                    <a:pt x="1263485" y="365569"/>
                  </a:lnTo>
                  <a:lnTo>
                    <a:pt x="1260658" y="359633"/>
                  </a:lnTo>
                  <a:lnTo>
                    <a:pt x="1257817" y="353723"/>
                  </a:lnTo>
                  <a:lnTo>
                    <a:pt x="1254991" y="347843"/>
                  </a:lnTo>
                  <a:lnTo>
                    <a:pt x="1252165" y="341994"/>
                  </a:lnTo>
                  <a:lnTo>
                    <a:pt x="1249324" y="336175"/>
                  </a:lnTo>
                  <a:lnTo>
                    <a:pt x="1246497" y="330388"/>
                  </a:lnTo>
                  <a:lnTo>
                    <a:pt x="1243656" y="324632"/>
                  </a:lnTo>
                  <a:lnTo>
                    <a:pt x="1240830" y="318907"/>
                  </a:lnTo>
                  <a:lnTo>
                    <a:pt x="1237989" y="313217"/>
                  </a:lnTo>
                  <a:lnTo>
                    <a:pt x="1235162" y="307558"/>
                  </a:lnTo>
                  <a:lnTo>
                    <a:pt x="1232321" y="301934"/>
                  </a:lnTo>
                  <a:lnTo>
                    <a:pt x="1229495" y="296344"/>
                  </a:lnTo>
                  <a:lnTo>
                    <a:pt x="1226669" y="290790"/>
                  </a:lnTo>
                  <a:lnTo>
                    <a:pt x="1223828" y="285270"/>
                  </a:lnTo>
                  <a:lnTo>
                    <a:pt x="1221001" y="279786"/>
                  </a:lnTo>
                  <a:lnTo>
                    <a:pt x="1218160" y="274340"/>
                  </a:lnTo>
                  <a:lnTo>
                    <a:pt x="1215334" y="268929"/>
                  </a:lnTo>
                  <a:lnTo>
                    <a:pt x="1212493" y="263558"/>
                  </a:lnTo>
                  <a:lnTo>
                    <a:pt x="1209666" y="258222"/>
                  </a:lnTo>
                  <a:lnTo>
                    <a:pt x="1206825" y="252927"/>
                  </a:lnTo>
                  <a:lnTo>
                    <a:pt x="1203999" y="247670"/>
                  </a:lnTo>
                  <a:lnTo>
                    <a:pt x="1201173" y="242451"/>
                  </a:lnTo>
                  <a:lnTo>
                    <a:pt x="1198332" y="237275"/>
                  </a:lnTo>
                  <a:lnTo>
                    <a:pt x="1195505" y="232138"/>
                  </a:lnTo>
                  <a:lnTo>
                    <a:pt x="1192664" y="227042"/>
                  </a:lnTo>
                  <a:lnTo>
                    <a:pt x="1189838" y="221988"/>
                  </a:lnTo>
                  <a:lnTo>
                    <a:pt x="1186997" y="216976"/>
                  </a:lnTo>
                  <a:lnTo>
                    <a:pt x="1184170" y="212006"/>
                  </a:lnTo>
                  <a:lnTo>
                    <a:pt x="1181329" y="207080"/>
                  </a:lnTo>
                  <a:lnTo>
                    <a:pt x="1178503" y="202197"/>
                  </a:lnTo>
                  <a:lnTo>
                    <a:pt x="1175677" y="197358"/>
                  </a:lnTo>
                  <a:lnTo>
                    <a:pt x="1172836" y="192564"/>
                  </a:lnTo>
                  <a:lnTo>
                    <a:pt x="1170009" y="187814"/>
                  </a:lnTo>
                  <a:lnTo>
                    <a:pt x="1167168" y="183110"/>
                  </a:lnTo>
                  <a:lnTo>
                    <a:pt x="1164342" y="178452"/>
                  </a:lnTo>
                  <a:lnTo>
                    <a:pt x="1161501" y="173841"/>
                  </a:lnTo>
                  <a:lnTo>
                    <a:pt x="1158674" y="169276"/>
                  </a:lnTo>
                  <a:lnTo>
                    <a:pt x="1155833" y="164758"/>
                  </a:lnTo>
                  <a:lnTo>
                    <a:pt x="1153007" y="160289"/>
                  </a:lnTo>
                  <a:lnTo>
                    <a:pt x="1150166" y="155868"/>
                  </a:lnTo>
                  <a:lnTo>
                    <a:pt x="1147340" y="151496"/>
                  </a:lnTo>
                  <a:lnTo>
                    <a:pt x="1144513" y="147172"/>
                  </a:lnTo>
                  <a:lnTo>
                    <a:pt x="1141672" y="142899"/>
                  </a:lnTo>
                  <a:lnTo>
                    <a:pt x="1138846" y="138675"/>
                  </a:lnTo>
                  <a:lnTo>
                    <a:pt x="1136005" y="134503"/>
                  </a:lnTo>
                  <a:lnTo>
                    <a:pt x="1133178" y="130380"/>
                  </a:lnTo>
                  <a:lnTo>
                    <a:pt x="1130337" y="126309"/>
                  </a:lnTo>
                  <a:lnTo>
                    <a:pt x="1127511" y="122291"/>
                  </a:lnTo>
                  <a:lnTo>
                    <a:pt x="1124670" y="118324"/>
                  </a:lnTo>
                  <a:lnTo>
                    <a:pt x="1121844" y="114410"/>
                  </a:lnTo>
                  <a:lnTo>
                    <a:pt x="1119017" y="110550"/>
                  </a:lnTo>
                  <a:lnTo>
                    <a:pt x="1116176" y="106743"/>
                  </a:lnTo>
                  <a:lnTo>
                    <a:pt x="1113350" y="102990"/>
                  </a:lnTo>
                  <a:lnTo>
                    <a:pt x="1110509" y="99291"/>
                  </a:lnTo>
                  <a:lnTo>
                    <a:pt x="1107682" y="95647"/>
                  </a:lnTo>
                  <a:lnTo>
                    <a:pt x="1104841" y="92058"/>
                  </a:lnTo>
                  <a:lnTo>
                    <a:pt x="1102015" y="88525"/>
                  </a:lnTo>
                  <a:lnTo>
                    <a:pt x="1099174" y="85049"/>
                  </a:lnTo>
                  <a:lnTo>
                    <a:pt x="1096347" y="81628"/>
                  </a:lnTo>
                  <a:lnTo>
                    <a:pt x="1093521" y="78266"/>
                  </a:lnTo>
                  <a:lnTo>
                    <a:pt x="1090680" y="74960"/>
                  </a:lnTo>
                  <a:lnTo>
                    <a:pt x="1087854" y="71713"/>
                  </a:lnTo>
                  <a:lnTo>
                    <a:pt x="1085013" y="68522"/>
                  </a:lnTo>
                  <a:lnTo>
                    <a:pt x="1082186" y="65392"/>
                  </a:lnTo>
                  <a:lnTo>
                    <a:pt x="1079345" y="62321"/>
                  </a:lnTo>
                  <a:lnTo>
                    <a:pt x="1076519" y="59310"/>
                  </a:lnTo>
                  <a:lnTo>
                    <a:pt x="1073678" y="56358"/>
                  </a:lnTo>
                  <a:lnTo>
                    <a:pt x="1070851" y="53469"/>
                  </a:lnTo>
                  <a:lnTo>
                    <a:pt x="1068011" y="50640"/>
                  </a:lnTo>
                  <a:lnTo>
                    <a:pt x="1065184" y="47873"/>
                  </a:lnTo>
                  <a:lnTo>
                    <a:pt x="1062358" y="45169"/>
                  </a:lnTo>
                  <a:lnTo>
                    <a:pt x="1059517" y="42529"/>
                  </a:lnTo>
                  <a:lnTo>
                    <a:pt x="1056690" y="39952"/>
                  </a:lnTo>
                  <a:lnTo>
                    <a:pt x="1053849" y="37440"/>
                  </a:lnTo>
                  <a:lnTo>
                    <a:pt x="1051023" y="34992"/>
                  </a:lnTo>
                  <a:lnTo>
                    <a:pt x="1048182" y="32612"/>
                  </a:lnTo>
                  <a:lnTo>
                    <a:pt x="1045355" y="30298"/>
                  </a:lnTo>
                  <a:lnTo>
                    <a:pt x="1042515" y="28053"/>
                  </a:lnTo>
                  <a:lnTo>
                    <a:pt x="1039688" y="25878"/>
                  </a:lnTo>
                  <a:lnTo>
                    <a:pt x="1036862" y="23773"/>
                  </a:lnTo>
                  <a:lnTo>
                    <a:pt x="1034021" y="21738"/>
                  </a:lnTo>
                  <a:lnTo>
                    <a:pt x="1031194" y="19778"/>
                  </a:lnTo>
                  <a:lnTo>
                    <a:pt x="1028353" y="17892"/>
                  </a:lnTo>
                  <a:lnTo>
                    <a:pt x="1025527" y="16082"/>
                  </a:lnTo>
                  <a:lnTo>
                    <a:pt x="1022686" y="14350"/>
                  </a:lnTo>
                  <a:lnTo>
                    <a:pt x="1019859" y="12699"/>
                  </a:lnTo>
                  <a:lnTo>
                    <a:pt x="1017019" y="11131"/>
                  </a:lnTo>
                  <a:lnTo>
                    <a:pt x="1014192" y="9647"/>
                  </a:lnTo>
                  <a:lnTo>
                    <a:pt x="1011366" y="8252"/>
                  </a:lnTo>
                  <a:lnTo>
                    <a:pt x="1008525" y="6948"/>
                  </a:lnTo>
                  <a:lnTo>
                    <a:pt x="1005698" y="5740"/>
                  </a:lnTo>
                  <a:lnTo>
                    <a:pt x="1002857" y="4630"/>
                  </a:lnTo>
                  <a:lnTo>
                    <a:pt x="1000031" y="3625"/>
                  </a:lnTo>
                  <a:lnTo>
                    <a:pt x="997190" y="2727"/>
                  </a:lnTo>
                  <a:lnTo>
                    <a:pt x="994363" y="1945"/>
                  </a:lnTo>
                  <a:lnTo>
                    <a:pt x="991523" y="1283"/>
                  </a:lnTo>
                  <a:lnTo>
                    <a:pt x="988696" y="749"/>
                  </a:lnTo>
                  <a:lnTo>
                    <a:pt x="985870" y="351"/>
                  </a:lnTo>
                  <a:lnTo>
                    <a:pt x="983029" y="98"/>
                  </a:lnTo>
                  <a:lnTo>
                    <a:pt x="980202" y="0"/>
                  </a:lnTo>
                  <a:lnTo>
                    <a:pt x="977361" y="68"/>
                  </a:lnTo>
                  <a:lnTo>
                    <a:pt x="974535" y="316"/>
                  </a:lnTo>
                  <a:lnTo>
                    <a:pt x="971694" y="757"/>
                  </a:lnTo>
                  <a:lnTo>
                    <a:pt x="968867" y="1408"/>
                  </a:lnTo>
                  <a:lnTo>
                    <a:pt x="966026" y="2285"/>
                  </a:lnTo>
                  <a:lnTo>
                    <a:pt x="963200" y="3410"/>
                  </a:lnTo>
                  <a:lnTo>
                    <a:pt x="960359" y="4805"/>
                  </a:lnTo>
                  <a:lnTo>
                    <a:pt x="957533" y="6494"/>
                  </a:lnTo>
                  <a:lnTo>
                    <a:pt x="954706" y="8506"/>
                  </a:lnTo>
                  <a:lnTo>
                    <a:pt x="951865" y="10871"/>
                  </a:lnTo>
                  <a:lnTo>
                    <a:pt x="949039" y="13624"/>
                  </a:lnTo>
                  <a:lnTo>
                    <a:pt x="946198" y="16805"/>
                  </a:lnTo>
                  <a:lnTo>
                    <a:pt x="943369" y="20455"/>
                  </a:lnTo>
                  <a:lnTo>
                    <a:pt x="940535" y="24622"/>
                  </a:lnTo>
                  <a:lnTo>
                    <a:pt x="937703" y="29360"/>
                  </a:lnTo>
                  <a:lnTo>
                    <a:pt x="934869" y="34724"/>
                  </a:lnTo>
                  <a:lnTo>
                    <a:pt x="932037" y="40781"/>
                  </a:lnTo>
                  <a:lnTo>
                    <a:pt x="929203" y="47599"/>
                  </a:lnTo>
                  <a:lnTo>
                    <a:pt x="926371" y="55254"/>
                  </a:lnTo>
                  <a:lnTo>
                    <a:pt x="923538" y="63829"/>
                  </a:lnTo>
                  <a:lnTo>
                    <a:pt x="920705" y="73417"/>
                  </a:lnTo>
                  <a:lnTo>
                    <a:pt x="917873" y="84112"/>
                  </a:lnTo>
                  <a:lnTo>
                    <a:pt x="915039" y="96018"/>
                  </a:lnTo>
                  <a:lnTo>
                    <a:pt x="912207" y="109247"/>
                  </a:lnTo>
                  <a:lnTo>
                    <a:pt x="909373" y="123914"/>
                  </a:lnTo>
                  <a:lnTo>
                    <a:pt x="906541" y="140139"/>
                  </a:lnTo>
                  <a:lnTo>
                    <a:pt x="903707" y="158051"/>
                  </a:lnTo>
                  <a:lnTo>
                    <a:pt x="900875" y="177775"/>
                  </a:lnTo>
                  <a:lnTo>
                    <a:pt x="898041" y="199436"/>
                  </a:lnTo>
                  <a:lnTo>
                    <a:pt x="895209" y="223159"/>
                  </a:lnTo>
                  <a:lnTo>
                    <a:pt x="892375" y="249061"/>
                  </a:lnTo>
                  <a:lnTo>
                    <a:pt x="889543" y="277253"/>
                  </a:lnTo>
                  <a:lnTo>
                    <a:pt x="886709" y="307823"/>
                  </a:lnTo>
                  <a:lnTo>
                    <a:pt x="883877" y="340847"/>
                  </a:lnTo>
                  <a:lnTo>
                    <a:pt x="881043" y="376372"/>
                  </a:lnTo>
                  <a:lnTo>
                    <a:pt x="878211" y="414418"/>
                  </a:lnTo>
                  <a:lnTo>
                    <a:pt x="875377" y="454967"/>
                  </a:lnTo>
                  <a:lnTo>
                    <a:pt x="872545" y="497964"/>
                  </a:lnTo>
                  <a:lnTo>
                    <a:pt x="869711" y="543304"/>
                  </a:lnTo>
                  <a:lnTo>
                    <a:pt x="866879" y="590845"/>
                  </a:lnTo>
                  <a:lnTo>
                    <a:pt x="864045" y="640387"/>
                  </a:lnTo>
                  <a:lnTo>
                    <a:pt x="861213" y="691691"/>
                  </a:lnTo>
                  <a:lnTo>
                    <a:pt x="858381" y="744469"/>
                  </a:lnTo>
                  <a:lnTo>
                    <a:pt x="855547" y="798398"/>
                  </a:lnTo>
                  <a:lnTo>
                    <a:pt x="852715" y="853120"/>
                  </a:lnTo>
                  <a:lnTo>
                    <a:pt x="849881" y="908253"/>
                  </a:lnTo>
                  <a:lnTo>
                    <a:pt x="847049" y="963407"/>
                  </a:lnTo>
                  <a:lnTo>
                    <a:pt x="844215" y="1018186"/>
                  </a:lnTo>
                  <a:lnTo>
                    <a:pt x="841383" y="1072207"/>
                  </a:lnTo>
                  <a:lnTo>
                    <a:pt x="838549" y="1125106"/>
                  </a:lnTo>
                  <a:lnTo>
                    <a:pt x="835717" y="1176548"/>
                  </a:lnTo>
                  <a:lnTo>
                    <a:pt x="832883" y="1226236"/>
                  </a:lnTo>
                  <a:lnTo>
                    <a:pt x="830051" y="1273920"/>
                  </a:lnTo>
                  <a:lnTo>
                    <a:pt x="827217" y="1319390"/>
                  </a:lnTo>
                  <a:lnTo>
                    <a:pt x="824385" y="1362491"/>
                  </a:lnTo>
                  <a:lnTo>
                    <a:pt x="821551" y="1403125"/>
                  </a:lnTo>
                  <a:lnTo>
                    <a:pt x="818719" y="1441208"/>
                  </a:lnTo>
                  <a:lnTo>
                    <a:pt x="815886" y="1476728"/>
                  </a:lnTo>
                  <a:lnTo>
                    <a:pt x="813053" y="1509698"/>
                  </a:lnTo>
                  <a:lnTo>
                    <a:pt x="810220" y="1540177"/>
                  </a:lnTo>
                  <a:lnTo>
                    <a:pt x="807387" y="1568222"/>
                  </a:lnTo>
                  <a:lnTo>
                    <a:pt x="804554" y="1593951"/>
                  </a:lnTo>
                  <a:lnTo>
                    <a:pt x="801721" y="1617451"/>
                  </a:lnTo>
                  <a:lnTo>
                    <a:pt x="798889" y="1638868"/>
                  </a:lnTo>
                  <a:lnTo>
                    <a:pt x="796055" y="1658318"/>
                  </a:lnTo>
                  <a:lnTo>
                    <a:pt x="793223" y="1675932"/>
                  </a:lnTo>
                  <a:lnTo>
                    <a:pt x="790390" y="1691856"/>
                  </a:lnTo>
                  <a:lnTo>
                    <a:pt x="787557" y="1706221"/>
                  </a:lnTo>
                  <a:lnTo>
                    <a:pt x="784724" y="1719144"/>
                  </a:lnTo>
                  <a:lnTo>
                    <a:pt x="781891" y="1730741"/>
                  </a:lnTo>
                  <a:lnTo>
                    <a:pt x="779058" y="1741158"/>
                  </a:lnTo>
                  <a:lnTo>
                    <a:pt x="776225" y="1750482"/>
                  </a:lnTo>
                  <a:lnTo>
                    <a:pt x="773392" y="1758830"/>
                  </a:lnTo>
                  <a:lnTo>
                    <a:pt x="770559" y="1766275"/>
                  </a:lnTo>
                  <a:lnTo>
                    <a:pt x="767726" y="1772933"/>
                  </a:lnTo>
                  <a:lnTo>
                    <a:pt x="764894" y="1778863"/>
                  </a:lnTo>
                  <a:lnTo>
                    <a:pt x="762060" y="1784137"/>
                  </a:lnTo>
                  <a:lnTo>
                    <a:pt x="759228" y="1788843"/>
                  </a:lnTo>
                  <a:lnTo>
                    <a:pt x="756394" y="1793024"/>
                  </a:lnTo>
                  <a:lnTo>
                    <a:pt x="753562" y="1796754"/>
                  </a:lnTo>
                  <a:lnTo>
                    <a:pt x="750728" y="1800061"/>
                  </a:lnTo>
                  <a:lnTo>
                    <a:pt x="747896" y="1802989"/>
                  </a:lnTo>
                  <a:lnTo>
                    <a:pt x="745062" y="1805597"/>
                  </a:lnTo>
                  <a:lnTo>
                    <a:pt x="742230" y="1807914"/>
                  </a:lnTo>
                  <a:lnTo>
                    <a:pt x="739396" y="1809954"/>
                  </a:lnTo>
                  <a:lnTo>
                    <a:pt x="736564" y="1811775"/>
                  </a:lnTo>
                  <a:lnTo>
                    <a:pt x="733732" y="1813392"/>
                  </a:lnTo>
                  <a:lnTo>
                    <a:pt x="730898" y="1814820"/>
                  </a:lnTo>
                  <a:lnTo>
                    <a:pt x="728066" y="1816087"/>
                  </a:lnTo>
                  <a:lnTo>
                    <a:pt x="725232" y="1817209"/>
                  </a:lnTo>
                  <a:lnTo>
                    <a:pt x="722400" y="1818200"/>
                  </a:lnTo>
                  <a:lnTo>
                    <a:pt x="719566" y="1819088"/>
                  </a:lnTo>
                  <a:lnTo>
                    <a:pt x="716734" y="1819861"/>
                  </a:lnTo>
                  <a:lnTo>
                    <a:pt x="713900" y="1820545"/>
                  </a:lnTo>
                  <a:lnTo>
                    <a:pt x="711068" y="1821157"/>
                  </a:lnTo>
                  <a:lnTo>
                    <a:pt x="708234" y="1821696"/>
                  </a:lnTo>
                  <a:lnTo>
                    <a:pt x="705402" y="1822177"/>
                  </a:lnTo>
                  <a:lnTo>
                    <a:pt x="702568" y="1822600"/>
                  </a:lnTo>
                  <a:lnTo>
                    <a:pt x="699736" y="1822978"/>
                  </a:lnTo>
                  <a:lnTo>
                    <a:pt x="696902" y="1823313"/>
                  </a:lnTo>
                  <a:lnTo>
                    <a:pt x="694070" y="1823605"/>
                  </a:lnTo>
                  <a:lnTo>
                    <a:pt x="691236" y="1823867"/>
                  </a:lnTo>
                  <a:lnTo>
                    <a:pt x="688404" y="1824086"/>
                  </a:lnTo>
                  <a:lnTo>
                    <a:pt x="685570" y="1824290"/>
                  </a:lnTo>
                  <a:lnTo>
                    <a:pt x="682738" y="1824479"/>
                  </a:lnTo>
                  <a:lnTo>
                    <a:pt x="679904" y="1824625"/>
                  </a:lnTo>
                  <a:lnTo>
                    <a:pt x="677072" y="1824770"/>
                  </a:lnTo>
                  <a:lnTo>
                    <a:pt x="674238" y="1824902"/>
                  </a:lnTo>
                  <a:lnTo>
                    <a:pt x="671406" y="1825003"/>
                  </a:lnTo>
                  <a:lnTo>
                    <a:pt x="668574" y="1825106"/>
                  </a:lnTo>
                  <a:lnTo>
                    <a:pt x="665740" y="1825193"/>
                  </a:lnTo>
                  <a:lnTo>
                    <a:pt x="662908" y="1825266"/>
                  </a:lnTo>
                  <a:lnTo>
                    <a:pt x="660074" y="1825324"/>
                  </a:lnTo>
                  <a:lnTo>
                    <a:pt x="657242" y="1825382"/>
                  </a:lnTo>
                  <a:lnTo>
                    <a:pt x="654408" y="1825441"/>
                  </a:lnTo>
                  <a:lnTo>
                    <a:pt x="651576" y="1825484"/>
                  </a:lnTo>
                  <a:lnTo>
                    <a:pt x="648742" y="1825528"/>
                  </a:lnTo>
                  <a:lnTo>
                    <a:pt x="645910" y="1825572"/>
                  </a:lnTo>
                  <a:lnTo>
                    <a:pt x="643077" y="1825601"/>
                  </a:lnTo>
                  <a:lnTo>
                    <a:pt x="640244" y="1825630"/>
                  </a:lnTo>
                  <a:lnTo>
                    <a:pt x="637411" y="1825645"/>
                  </a:lnTo>
                  <a:lnTo>
                    <a:pt x="634578" y="1825674"/>
                  </a:lnTo>
                  <a:lnTo>
                    <a:pt x="631745" y="1825688"/>
                  </a:lnTo>
                  <a:lnTo>
                    <a:pt x="628912" y="1825703"/>
                  </a:lnTo>
                  <a:lnTo>
                    <a:pt x="626079" y="1825717"/>
                  </a:lnTo>
                  <a:lnTo>
                    <a:pt x="623246" y="1825732"/>
                  </a:lnTo>
                  <a:lnTo>
                    <a:pt x="620413" y="1825747"/>
                  </a:lnTo>
                  <a:lnTo>
                    <a:pt x="617581" y="1825761"/>
                  </a:lnTo>
                  <a:lnTo>
                    <a:pt x="614747" y="1825776"/>
                  </a:lnTo>
                  <a:lnTo>
                    <a:pt x="611915" y="1825776"/>
                  </a:lnTo>
                  <a:lnTo>
                    <a:pt x="609082" y="1825790"/>
                  </a:lnTo>
                  <a:lnTo>
                    <a:pt x="606249" y="1825790"/>
                  </a:lnTo>
                  <a:lnTo>
                    <a:pt x="603416" y="1825790"/>
                  </a:lnTo>
                  <a:lnTo>
                    <a:pt x="600583" y="1825805"/>
                  </a:lnTo>
                  <a:lnTo>
                    <a:pt x="597750" y="1825805"/>
                  </a:lnTo>
                  <a:lnTo>
                    <a:pt x="594917" y="1825805"/>
                  </a:lnTo>
                  <a:lnTo>
                    <a:pt x="592084" y="1825819"/>
                  </a:lnTo>
                  <a:lnTo>
                    <a:pt x="589251" y="1825819"/>
                  </a:lnTo>
                  <a:lnTo>
                    <a:pt x="586419" y="1825819"/>
                  </a:lnTo>
                  <a:lnTo>
                    <a:pt x="583585" y="1825819"/>
                  </a:lnTo>
                  <a:lnTo>
                    <a:pt x="580753" y="1825819"/>
                  </a:lnTo>
                  <a:lnTo>
                    <a:pt x="577919" y="1825819"/>
                  </a:lnTo>
                  <a:lnTo>
                    <a:pt x="575087" y="1825819"/>
                  </a:lnTo>
                  <a:lnTo>
                    <a:pt x="572253" y="1825834"/>
                  </a:lnTo>
                  <a:lnTo>
                    <a:pt x="569421" y="1825834"/>
                  </a:lnTo>
                  <a:lnTo>
                    <a:pt x="566587" y="1825834"/>
                  </a:lnTo>
                  <a:lnTo>
                    <a:pt x="563755" y="1825834"/>
                  </a:lnTo>
                  <a:lnTo>
                    <a:pt x="560921" y="1825834"/>
                  </a:lnTo>
                  <a:lnTo>
                    <a:pt x="558089" y="1825834"/>
                  </a:lnTo>
                  <a:lnTo>
                    <a:pt x="555255" y="1825834"/>
                  </a:lnTo>
                  <a:lnTo>
                    <a:pt x="552423" y="1825834"/>
                  </a:lnTo>
                  <a:lnTo>
                    <a:pt x="549589" y="1825834"/>
                  </a:lnTo>
                  <a:lnTo>
                    <a:pt x="546757" y="1825834"/>
                  </a:lnTo>
                  <a:lnTo>
                    <a:pt x="543925" y="1825834"/>
                  </a:lnTo>
                  <a:lnTo>
                    <a:pt x="541091" y="1825834"/>
                  </a:lnTo>
                  <a:lnTo>
                    <a:pt x="538259" y="1825834"/>
                  </a:lnTo>
                  <a:lnTo>
                    <a:pt x="535425" y="1825834"/>
                  </a:lnTo>
                  <a:lnTo>
                    <a:pt x="532593" y="1825834"/>
                  </a:lnTo>
                  <a:lnTo>
                    <a:pt x="529759" y="1825834"/>
                  </a:lnTo>
                  <a:lnTo>
                    <a:pt x="526927" y="1825834"/>
                  </a:lnTo>
                  <a:lnTo>
                    <a:pt x="524093" y="1825834"/>
                  </a:lnTo>
                  <a:lnTo>
                    <a:pt x="521261" y="1825834"/>
                  </a:lnTo>
                  <a:lnTo>
                    <a:pt x="518427" y="1825834"/>
                  </a:lnTo>
                  <a:lnTo>
                    <a:pt x="515595" y="1825834"/>
                  </a:lnTo>
                  <a:lnTo>
                    <a:pt x="512761" y="1825834"/>
                  </a:lnTo>
                  <a:lnTo>
                    <a:pt x="509929" y="1825834"/>
                  </a:lnTo>
                  <a:lnTo>
                    <a:pt x="507095" y="1825834"/>
                  </a:lnTo>
                  <a:lnTo>
                    <a:pt x="504263" y="1825834"/>
                  </a:lnTo>
                  <a:lnTo>
                    <a:pt x="501429" y="1825834"/>
                  </a:lnTo>
                  <a:lnTo>
                    <a:pt x="498597" y="1825834"/>
                  </a:lnTo>
                  <a:lnTo>
                    <a:pt x="495763" y="1825834"/>
                  </a:lnTo>
                  <a:lnTo>
                    <a:pt x="492931" y="1825834"/>
                  </a:lnTo>
                  <a:lnTo>
                    <a:pt x="490097" y="1825834"/>
                  </a:lnTo>
                  <a:lnTo>
                    <a:pt x="487265" y="1825834"/>
                  </a:lnTo>
                  <a:lnTo>
                    <a:pt x="484433" y="1825834"/>
                  </a:lnTo>
                  <a:lnTo>
                    <a:pt x="481599" y="1825834"/>
                  </a:lnTo>
                  <a:lnTo>
                    <a:pt x="478767" y="1825834"/>
                  </a:lnTo>
                  <a:lnTo>
                    <a:pt x="475933" y="1825834"/>
                  </a:lnTo>
                  <a:lnTo>
                    <a:pt x="473101" y="1825834"/>
                  </a:lnTo>
                  <a:lnTo>
                    <a:pt x="470267" y="1825834"/>
                  </a:lnTo>
                  <a:lnTo>
                    <a:pt x="467435" y="1825834"/>
                  </a:lnTo>
                  <a:lnTo>
                    <a:pt x="464601" y="1825834"/>
                  </a:lnTo>
                  <a:lnTo>
                    <a:pt x="461769" y="1825834"/>
                  </a:lnTo>
                  <a:lnTo>
                    <a:pt x="458936" y="1825834"/>
                  </a:lnTo>
                  <a:lnTo>
                    <a:pt x="456103" y="1825834"/>
                  </a:lnTo>
                  <a:lnTo>
                    <a:pt x="453270" y="1825834"/>
                  </a:lnTo>
                  <a:lnTo>
                    <a:pt x="450437" y="1825834"/>
                  </a:lnTo>
                  <a:lnTo>
                    <a:pt x="447604" y="1825834"/>
                  </a:lnTo>
                  <a:lnTo>
                    <a:pt x="444771" y="1825834"/>
                  </a:lnTo>
                  <a:lnTo>
                    <a:pt x="441938" y="1825834"/>
                  </a:lnTo>
                  <a:lnTo>
                    <a:pt x="439105" y="1825834"/>
                  </a:lnTo>
                  <a:lnTo>
                    <a:pt x="436272" y="1825834"/>
                  </a:lnTo>
                  <a:lnTo>
                    <a:pt x="433440" y="1825834"/>
                  </a:lnTo>
                  <a:lnTo>
                    <a:pt x="430606" y="1825834"/>
                  </a:lnTo>
                  <a:lnTo>
                    <a:pt x="427774" y="1825834"/>
                  </a:lnTo>
                  <a:lnTo>
                    <a:pt x="424940" y="1825834"/>
                  </a:lnTo>
                  <a:lnTo>
                    <a:pt x="422108" y="1825834"/>
                  </a:lnTo>
                  <a:lnTo>
                    <a:pt x="419275" y="1825834"/>
                  </a:lnTo>
                  <a:lnTo>
                    <a:pt x="416442" y="1825834"/>
                  </a:lnTo>
                  <a:lnTo>
                    <a:pt x="413609" y="1825834"/>
                  </a:lnTo>
                  <a:lnTo>
                    <a:pt x="410776" y="1825834"/>
                  </a:lnTo>
                  <a:lnTo>
                    <a:pt x="407944" y="1825834"/>
                  </a:lnTo>
                  <a:lnTo>
                    <a:pt x="405110" y="1825834"/>
                  </a:lnTo>
                  <a:lnTo>
                    <a:pt x="402278" y="1825834"/>
                  </a:lnTo>
                  <a:lnTo>
                    <a:pt x="399444" y="1825834"/>
                  </a:lnTo>
                  <a:lnTo>
                    <a:pt x="396612" y="1825834"/>
                  </a:lnTo>
                  <a:lnTo>
                    <a:pt x="393778" y="1825834"/>
                  </a:lnTo>
                  <a:lnTo>
                    <a:pt x="390946" y="1825834"/>
                  </a:lnTo>
                  <a:lnTo>
                    <a:pt x="388112" y="1825834"/>
                  </a:lnTo>
                  <a:lnTo>
                    <a:pt x="385280" y="1825834"/>
                  </a:lnTo>
                  <a:lnTo>
                    <a:pt x="382446" y="1825834"/>
                  </a:lnTo>
                  <a:lnTo>
                    <a:pt x="379614" y="1825834"/>
                  </a:lnTo>
                  <a:lnTo>
                    <a:pt x="376780" y="1825834"/>
                  </a:lnTo>
                  <a:lnTo>
                    <a:pt x="373948" y="1825834"/>
                  </a:lnTo>
                  <a:lnTo>
                    <a:pt x="371114" y="1825834"/>
                  </a:lnTo>
                  <a:lnTo>
                    <a:pt x="368282" y="1825834"/>
                  </a:lnTo>
                  <a:lnTo>
                    <a:pt x="365448" y="1825834"/>
                  </a:lnTo>
                  <a:lnTo>
                    <a:pt x="362616" y="1825834"/>
                  </a:lnTo>
                  <a:lnTo>
                    <a:pt x="359782" y="1825834"/>
                  </a:lnTo>
                  <a:lnTo>
                    <a:pt x="356950" y="1825834"/>
                  </a:lnTo>
                  <a:lnTo>
                    <a:pt x="354118" y="1825834"/>
                  </a:lnTo>
                  <a:lnTo>
                    <a:pt x="351284" y="1825834"/>
                  </a:lnTo>
                  <a:lnTo>
                    <a:pt x="348452" y="1825834"/>
                  </a:lnTo>
                  <a:lnTo>
                    <a:pt x="345618" y="1825834"/>
                  </a:lnTo>
                  <a:lnTo>
                    <a:pt x="342786" y="1825834"/>
                  </a:lnTo>
                  <a:lnTo>
                    <a:pt x="339952" y="1825834"/>
                  </a:lnTo>
                  <a:lnTo>
                    <a:pt x="337120" y="1825834"/>
                  </a:lnTo>
                  <a:lnTo>
                    <a:pt x="334286" y="1825834"/>
                  </a:lnTo>
                  <a:lnTo>
                    <a:pt x="331454" y="1825834"/>
                  </a:lnTo>
                  <a:lnTo>
                    <a:pt x="328620" y="1825834"/>
                  </a:lnTo>
                  <a:lnTo>
                    <a:pt x="325788" y="1825834"/>
                  </a:lnTo>
                  <a:lnTo>
                    <a:pt x="322954" y="1825834"/>
                  </a:lnTo>
                  <a:lnTo>
                    <a:pt x="320122" y="1825834"/>
                  </a:lnTo>
                  <a:lnTo>
                    <a:pt x="317288" y="1825834"/>
                  </a:lnTo>
                  <a:lnTo>
                    <a:pt x="314456" y="1825834"/>
                  </a:lnTo>
                  <a:lnTo>
                    <a:pt x="311622" y="1825834"/>
                  </a:lnTo>
                  <a:lnTo>
                    <a:pt x="308790" y="1825834"/>
                  </a:lnTo>
                  <a:lnTo>
                    <a:pt x="305957" y="1825834"/>
                  </a:lnTo>
                  <a:lnTo>
                    <a:pt x="303124" y="1825834"/>
                  </a:lnTo>
                  <a:lnTo>
                    <a:pt x="300291" y="1825834"/>
                  </a:lnTo>
                  <a:lnTo>
                    <a:pt x="297458" y="1825834"/>
                  </a:lnTo>
                  <a:lnTo>
                    <a:pt x="294626" y="1825834"/>
                  </a:lnTo>
                  <a:lnTo>
                    <a:pt x="291792" y="1825834"/>
                  </a:lnTo>
                  <a:lnTo>
                    <a:pt x="288960" y="1825834"/>
                  </a:lnTo>
                  <a:lnTo>
                    <a:pt x="286126" y="1825834"/>
                  </a:lnTo>
                  <a:lnTo>
                    <a:pt x="283294" y="1825834"/>
                  </a:lnTo>
                  <a:lnTo>
                    <a:pt x="280461" y="1825834"/>
                  </a:lnTo>
                  <a:lnTo>
                    <a:pt x="277628" y="1825834"/>
                  </a:lnTo>
                  <a:lnTo>
                    <a:pt x="274795" y="1825834"/>
                  </a:lnTo>
                  <a:lnTo>
                    <a:pt x="271962" y="1825834"/>
                  </a:lnTo>
                  <a:lnTo>
                    <a:pt x="269129" y="1825834"/>
                  </a:lnTo>
                  <a:lnTo>
                    <a:pt x="266296" y="1825834"/>
                  </a:lnTo>
                  <a:lnTo>
                    <a:pt x="263463" y="1825834"/>
                  </a:lnTo>
                  <a:lnTo>
                    <a:pt x="260630" y="1825834"/>
                  </a:lnTo>
                  <a:lnTo>
                    <a:pt x="257797" y="1825834"/>
                  </a:lnTo>
                  <a:lnTo>
                    <a:pt x="254965" y="1825834"/>
                  </a:lnTo>
                  <a:lnTo>
                    <a:pt x="252131" y="1825834"/>
                  </a:lnTo>
                  <a:lnTo>
                    <a:pt x="249299" y="1825834"/>
                  </a:lnTo>
                  <a:lnTo>
                    <a:pt x="246465" y="1825834"/>
                  </a:lnTo>
                  <a:lnTo>
                    <a:pt x="243633" y="1825834"/>
                  </a:lnTo>
                  <a:lnTo>
                    <a:pt x="240799" y="1825834"/>
                  </a:lnTo>
                  <a:lnTo>
                    <a:pt x="237967" y="1825834"/>
                  </a:lnTo>
                  <a:lnTo>
                    <a:pt x="235133" y="1825834"/>
                  </a:lnTo>
                  <a:lnTo>
                    <a:pt x="232301" y="1825834"/>
                  </a:lnTo>
                  <a:lnTo>
                    <a:pt x="229469" y="1825834"/>
                  </a:lnTo>
                  <a:lnTo>
                    <a:pt x="226635" y="1825834"/>
                  </a:lnTo>
                  <a:lnTo>
                    <a:pt x="223803" y="1825834"/>
                  </a:lnTo>
                  <a:lnTo>
                    <a:pt x="220969" y="1825834"/>
                  </a:lnTo>
                  <a:lnTo>
                    <a:pt x="218137" y="1825834"/>
                  </a:lnTo>
                  <a:lnTo>
                    <a:pt x="215303" y="1825834"/>
                  </a:lnTo>
                  <a:lnTo>
                    <a:pt x="212471" y="1825834"/>
                  </a:lnTo>
                  <a:lnTo>
                    <a:pt x="209637" y="1825834"/>
                  </a:lnTo>
                  <a:lnTo>
                    <a:pt x="206805" y="1825834"/>
                  </a:lnTo>
                  <a:lnTo>
                    <a:pt x="203971" y="1825834"/>
                  </a:lnTo>
                  <a:lnTo>
                    <a:pt x="201139" y="1825834"/>
                  </a:lnTo>
                  <a:lnTo>
                    <a:pt x="198305" y="1825834"/>
                  </a:lnTo>
                  <a:lnTo>
                    <a:pt x="195473" y="1825834"/>
                  </a:lnTo>
                  <a:lnTo>
                    <a:pt x="192639" y="1825834"/>
                  </a:lnTo>
                  <a:lnTo>
                    <a:pt x="189807" y="1825834"/>
                  </a:lnTo>
                  <a:lnTo>
                    <a:pt x="186973" y="1825834"/>
                  </a:lnTo>
                  <a:lnTo>
                    <a:pt x="184141" y="1825834"/>
                  </a:lnTo>
                  <a:lnTo>
                    <a:pt x="181307" y="1825834"/>
                  </a:lnTo>
                  <a:lnTo>
                    <a:pt x="178475" y="1825834"/>
                  </a:lnTo>
                  <a:lnTo>
                    <a:pt x="175641" y="1825834"/>
                  </a:lnTo>
                  <a:lnTo>
                    <a:pt x="172809" y="1825834"/>
                  </a:lnTo>
                  <a:lnTo>
                    <a:pt x="169975" y="1825834"/>
                  </a:lnTo>
                  <a:lnTo>
                    <a:pt x="167143" y="1825834"/>
                  </a:lnTo>
                  <a:lnTo>
                    <a:pt x="164311" y="1825834"/>
                  </a:lnTo>
                  <a:lnTo>
                    <a:pt x="161477" y="1825834"/>
                  </a:lnTo>
                  <a:lnTo>
                    <a:pt x="158645" y="1825834"/>
                  </a:lnTo>
                  <a:lnTo>
                    <a:pt x="155811" y="1825834"/>
                  </a:lnTo>
                  <a:lnTo>
                    <a:pt x="152979" y="1825834"/>
                  </a:lnTo>
                  <a:lnTo>
                    <a:pt x="150145" y="1825834"/>
                  </a:lnTo>
                  <a:lnTo>
                    <a:pt x="147313" y="1825834"/>
                  </a:lnTo>
                  <a:lnTo>
                    <a:pt x="144479" y="1825834"/>
                  </a:lnTo>
                  <a:lnTo>
                    <a:pt x="141647" y="1825834"/>
                  </a:lnTo>
                  <a:lnTo>
                    <a:pt x="138813" y="1825834"/>
                  </a:lnTo>
                  <a:lnTo>
                    <a:pt x="135981" y="1825834"/>
                  </a:lnTo>
                  <a:lnTo>
                    <a:pt x="133147" y="1825834"/>
                  </a:lnTo>
                  <a:lnTo>
                    <a:pt x="130315" y="1825834"/>
                  </a:lnTo>
                  <a:lnTo>
                    <a:pt x="127482" y="1825834"/>
                  </a:lnTo>
                  <a:lnTo>
                    <a:pt x="124649" y="1825834"/>
                  </a:lnTo>
                  <a:lnTo>
                    <a:pt x="121816" y="1825834"/>
                  </a:lnTo>
                  <a:lnTo>
                    <a:pt x="118983" y="1825834"/>
                  </a:lnTo>
                  <a:lnTo>
                    <a:pt x="116150" y="1825834"/>
                  </a:lnTo>
                  <a:lnTo>
                    <a:pt x="113317" y="1825834"/>
                  </a:lnTo>
                  <a:lnTo>
                    <a:pt x="110484" y="1825834"/>
                  </a:lnTo>
                  <a:lnTo>
                    <a:pt x="107651" y="1825834"/>
                  </a:lnTo>
                  <a:lnTo>
                    <a:pt x="104819" y="1825834"/>
                  </a:lnTo>
                  <a:lnTo>
                    <a:pt x="101986" y="1825834"/>
                  </a:lnTo>
                  <a:lnTo>
                    <a:pt x="99153" y="1825834"/>
                  </a:lnTo>
                  <a:lnTo>
                    <a:pt x="96320" y="1825834"/>
                  </a:lnTo>
                  <a:lnTo>
                    <a:pt x="93487" y="1825834"/>
                  </a:lnTo>
                  <a:lnTo>
                    <a:pt x="90654" y="1825834"/>
                  </a:lnTo>
                  <a:lnTo>
                    <a:pt x="87821" y="1825834"/>
                  </a:lnTo>
                  <a:lnTo>
                    <a:pt x="84988" y="1825834"/>
                  </a:lnTo>
                  <a:lnTo>
                    <a:pt x="82155" y="1825834"/>
                  </a:lnTo>
                  <a:lnTo>
                    <a:pt x="79322" y="1825834"/>
                  </a:lnTo>
                  <a:lnTo>
                    <a:pt x="76490" y="1825834"/>
                  </a:lnTo>
                  <a:lnTo>
                    <a:pt x="73656" y="1825834"/>
                  </a:lnTo>
                  <a:lnTo>
                    <a:pt x="70824" y="1825834"/>
                  </a:lnTo>
                  <a:lnTo>
                    <a:pt x="67990" y="1825834"/>
                  </a:lnTo>
                  <a:lnTo>
                    <a:pt x="65158" y="1825834"/>
                  </a:lnTo>
                  <a:lnTo>
                    <a:pt x="62324" y="1825834"/>
                  </a:lnTo>
                  <a:lnTo>
                    <a:pt x="59492" y="1825834"/>
                  </a:lnTo>
                  <a:lnTo>
                    <a:pt x="56658" y="1825834"/>
                  </a:lnTo>
                  <a:lnTo>
                    <a:pt x="53826" y="1825834"/>
                  </a:lnTo>
                  <a:lnTo>
                    <a:pt x="50992" y="1825834"/>
                  </a:lnTo>
                  <a:lnTo>
                    <a:pt x="48160" y="1825834"/>
                  </a:lnTo>
                  <a:lnTo>
                    <a:pt x="45326" y="1825834"/>
                  </a:lnTo>
                  <a:lnTo>
                    <a:pt x="42494" y="1825834"/>
                  </a:lnTo>
                  <a:lnTo>
                    <a:pt x="39662" y="1825834"/>
                  </a:lnTo>
                  <a:lnTo>
                    <a:pt x="36828" y="1825834"/>
                  </a:lnTo>
                  <a:lnTo>
                    <a:pt x="33996" y="1825834"/>
                  </a:lnTo>
                  <a:lnTo>
                    <a:pt x="31162" y="1825834"/>
                  </a:lnTo>
                  <a:lnTo>
                    <a:pt x="28330" y="1825834"/>
                  </a:lnTo>
                  <a:lnTo>
                    <a:pt x="25496" y="1825834"/>
                  </a:lnTo>
                  <a:lnTo>
                    <a:pt x="22664" y="1825834"/>
                  </a:lnTo>
                  <a:lnTo>
                    <a:pt x="19830" y="1825834"/>
                  </a:lnTo>
                  <a:lnTo>
                    <a:pt x="16998" y="1825834"/>
                  </a:lnTo>
                  <a:lnTo>
                    <a:pt x="14164" y="1825834"/>
                  </a:lnTo>
                  <a:lnTo>
                    <a:pt x="11332" y="1825834"/>
                  </a:lnTo>
                  <a:lnTo>
                    <a:pt x="8498" y="1825834"/>
                  </a:lnTo>
                  <a:lnTo>
                    <a:pt x="5666" y="1825834"/>
                  </a:lnTo>
                  <a:lnTo>
                    <a:pt x="2832" y="1825834"/>
                  </a:lnTo>
                  <a:lnTo>
                    <a:pt x="0" y="1825834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35BA473-BDF8-AA2D-295D-053BB3FE4DBD}"/>
                </a:ext>
              </a:extLst>
            </p:cNvPr>
            <p:cNvSpPr/>
            <p:nvPr/>
          </p:nvSpPr>
          <p:spPr>
            <a:xfrm>
              <a:off x="4393494" y="3873117"/>
              <a:ext cx="2830105" cy="1456"/>
            </a:xfrm>
            <a:custGeom>
              <a:avLst/>
              <a:gdLst>
                <a:gd name="connsiteX0" fmla="*/ 0 w 2830105"/>
                <a:gd name="connsiteY0" fmla="*/ 0 h 1456"/>
                <a:gd name="connsiteX1" fmla="*/ 2832 w 2830105"/>
                <a:gd name="connsiteY1" fmla="*/ 0 h 1456"/>
                <a:gd name="connsiteX2" fmla="*/ 5666 w 2830105"/>
                <a:gd name="connsiteY2" fmla="*/ 0 h 1456"/>
                <a:gd name="connsiteX3" fmla="*/ 8498 w 2830105"/>
                <a:gd name="connsiteY3" fmla="*/ 0 h 1456"/>
                <a:gd name="connsiteX4" fmla="*/ 11332 w 2830105"/>
                <a:gd name="connsiteY4" fmla="*/ 0 h 1456"/>
                <a:gd name="connsiteX5" fmla="*/ 14164 w 2830105"/>
                <a:gd name="connsiteY5" fmla="*/ 0 h 1456"/>
                <a:gd name="connsiteX6" fmla="*/ 16998 w 2830105"/>
                <a:gd name="connsiteY6" fmla="*/ 0 h 1456"/>
                <a:gd name="connsiteX7" fmla="*/ 19830 w 2830105"/>
                <a:gd name="connsiteY7" fmla="*/ 0 h 1456"/>
                <a:gd name="connsiteX8" fmla="*/ 22664 w 2830105"/>
                <a:gd name="connsiteY8" fmla="*/ 0 h 1456"/>
                <a:gd name="connsiteX9" fmla="*/ 25496 w 2830105"/>
                <a:gd name="connsiteY9" fmla="*/ 0 h 1456"/>
                <a:gd name="connsiteX10" fmla="*/ 28330 w 2830105"/>
                <a:gd name="connsiteY10" fmla="*/ 0 h 1456"/>
                <a:gd name="connsiteX11" fmla="*/ 31162 w 2830105"/>
                <a:gd name="connsiteY11" fmla="*/ 0 h 1456"/>
                <a:gd name="connsiteX12" fmla="*/ 33996 w 2830105"/>
                <a:gd name="connsiteY12" fmla="*/ 0 h 1456"/>
                <a:gd name="connsiteX13" fmla="*/ 36828 w 2830105"/>
                <a:gd name="connsiteY13" fmla="*/ 0 h 1456"/>
                <a:gd name="connsiteX14" fmla="*/ 39662 w 2830105"/>
                <a:gd name="connsiteY14" fmla="*/ 0 h 1456"/>
                <a:gd name="connsiteX15" fmla="*/ 42494 w 2830105"/>
                <a:gd name="connsiteY15" fmla="*/ 0 h 1456"/>
                <a:gd name="connsiteX16" fmla="*/ 45326 w 2830105"/>
                <a:gd name="connsiteY16" fmla="*/ 0 h 1456"/>
                <a:gd name="connsiteX17" fmla="*/ 48160 w 2830105"/>
                <a:gd name="connsiteY17" fmla="*/ 0 h 1456"/>
                <a:gd name="connsiteX18" fmla="*/ 50992 w 2830105"/>
                <a:gd name="connsiteY18" fmla="*/ 0 h 1456"/>
                <a:gd name="connsiteX19" fmla="*/ 53826 w 2830105"/>
                <a:gd name="connsiteY19" fmla="*/ 0 h 1456"/>
                <a:gd name="connsiteX20" fmla="*/ 56658 w 2830105"/>
                <a:gd name="connsiteY20" fmla="*/ 0 h 1456"/>
                <a:gd name="connsiteX21" fmla="*/ 59492 w 2830105"/>
                <a:gd name="connsiteY21" fmla="*/ 0 h 1456"/>
                <a:gd name="connsiteX22" fmla="*/ 62324 w 2830105"/>
                <a:gd name="connsiteY22" fmla="*/ 0 h 1456"/>
                <a:gd name="connsiteX23" fmla="*/ 65158 w 2830105"/>
                <a:gd name="connsiteY23" fmla="*/ 0 h 1456"/>
                <a:gd name="connsiteX24" fmla="*/ 67990 w 2830105"/>
                <a:gd name="connsiteY24" fmla="*/ 0 h 1456"/>
                <a:gd name="connsiteX25" fmla="*/ 70824 w 2830105"/>
                <a:gd name="connsiteY25" fmla="*/ 0 h 1456"/>
                <a:gd name="connsiteX26" fmla="*/ 73656 w 2830105"/>
                <a:gd name="connsiteY26" fmla="*/ 0 h 1456"/>
                <a:gd name="connsiteX27" fmla="*/ 76490 w 2830105"/>
                <a:gd name="connsiteY27" fmla="*/ 0 h 1456"/>
                <a:gd name="connsiteX28" fmla="*/ 79322 w 2830105"/>
                <a:gd name="connsiteY28" fmla="*/ 0 h 1456"/>
                <a:gd name="connsiteX29" fmla="*/ 82155 w 2830105"/>
                <a:gd name="connsiteY29" fmla="*/ 0 h 1456"/>
                <a:gd name="connsiteX30" fmla="*/ 84988 w 2830105"/>
                <a:gd name="connsiteY30" fmla="*/ 0 h 1456"/>
                <a:gd name="connsiteX31" fmla="*/ 87821 w 2830105"/>
                <a:gd name="connsiteY31" fmla="*/ 0 h 1456"/>
                <a:gd name="connsiteX32" fmla="*/ 90654 w 2830105"/>
                <a:gd name="connsiteY32" fmla="*/ 0 h 1456"/>
                <a:gd name="connsiteX33" fmla="*/ 93487 w 2830105"/>
                <a:gd name="connsiteY33" fmla="*/ 0 h 1456"/>
                <a:gd name="connsiteX34" fmla="*/ 96320 w 2830105"/>
                <a:gd name="connsiteY34" fmla="*/ 0 h 1456"/>
                <a:gd name="connsiteX35" fmla="*/ 99153 w 2830105"/>
                <a:gd name="connsiteY35" fmla="*/ 0 h 1456"/>
                <a:gd name="connsiteX36" fmla="*/ 101986 w 2830105"/>
                <a:gd name="connsiteY36" fmla="*/ 0 h 1456"/>
                <a:gd name="connsiteX37" fmla="*/ 104819 w 2830105"/>
                <a:gd name="connsiteY37" fmla="*/ 0 h 1456"/>
                <a:gd name="connsiteX38" fmla="*/ 107651 w 2830105"/>
                <a:gd name="connsiteY38" fmla="*/ 0 h 1456"/>
                <a:gd name="connsiteX39" fmla="*/ 110484 w 2830105"/>
                <a:gd name="connsiteY39" fmla="*/ 0 h 1456"/>
                <a:gd name="connsiteX40" fmla="*/ 113317 w 2830105"/>
                <a:gd name="connsiteY40" fmla="*/ 0 h 1456"/>
                <a:gd name="connsiteX41" fmla="*/ 116150 w 2830105"/>
                <a:gd name="connsiteY41" fmla="*/ 0 h 1456"/>
                <a:gd name="connsiteX42" fmla="*/ 118983 w 2830105"/>
                <a:gd name="connsiteY42" fmla="*/ 0 h 1456"/>
                <a:gd name="connsiteX43" fmla="*/ 121816 w 2830105"/>
                <a:gd name="connsiteY43" fmla="*/ 0 h 1456"/>
                <a:gd name="connsiteX44" fmla="*/ 124649 w 2830105"/>
                <a:gd name="connsiteY44" fmla="*/ 0 h 1456"/>
                <a:gd name="connsiteX45" fmla="*/ 127482 w 2830105"/>
                <a:gd name="connsiteY45" fmla="*/ 0 h 1456"/>
                <a:gd name="connsiteX46" fmla="*/ 130315 w 2830105"/>
                <a:gd name="connsiteY46" fmla="*/ 0 h 1456"/>
                <a:gd name="connsiteX47" fmla="*/ 133147 w 2830105"/>
                <a:gd name="connsiteY47" fmla="*/ 0 h 1456"/>
                <a:gd name="connsiteX48" fmla="*/ 135981 w 2830105"/>
                <a:gd name="connsiteY48" fmla="*/ 0 h 1456"/>
                <a:gd name="connsiteX49" fmla="*/ 138813 w 2830105"/>
                <a:gd name="connsiteY49" fmla="*/ 0 h 1456"/>
                <a:gd name="connsiteX50" fmla="*/ 141647 w 2830105"/>
                <a:gd name="connsiteY50" fmla="*/ 0 h 1456"/>
                <a:gd name="connsiteX51" fmla="*/ 144479 w 2830105"/>
                <a:gd name="connsiteY51" fmla="*/ 0 h 1456"/>
                <a:gd name="connsiteX52" fmla="*/ 147313 w 2830105"/>
                <a:gd name="connsiteY52" fmla="*/ 0 h 1456"/>
                <a:gd name="connsiteX53" fmla="*/ 150145 w 2830105"/>
                <a:gd name="connsiteY53" fmla="*/ 0 h 1456"/>
                <a:gd name="connsiteX54" fmla="*/ 152979 w 2830105"/>
                <a:gd name="connsiteY54" fmla="*/ 0 h 1456"/>
                <a:gd name="connsiteX55" fmla="*/ 155811 w 2830105"/>
                <a:gd name="connsiteY55" fmla="*/ 0 h 1456"/>
                <a:gd name="connsiteX56" fmla="*/ 158645 w 2830105"/>
                <a:gd name="connsiteY56" fmla="*/ 0 h 1456"/>
                <a:gd name="connsiteX57" fmla="*/ 161477 w 2830105"/>
                <a:gd name="connsiteY57" fmla="*/ 0 h 1456"/>
                <a:gd name="connsiteX58" fmla="*/ 164311 w 2830105"/>
                <a:gd name="connsiteY58" fmla="*/ 0 h 1456"/>
                <a:gd name="connsiteX59" fmla="*/ 167143 w 2830105"/>
                <a:gd name="connsiteY59" fmla="*/ 0 h 1456"/>
                <a:gd name="connsiteX60" fmla="*/ 169975 w 2830105"/>
                <a:gd name="connsiteY60" fmla="*/ 0 h 1456"/>
                <a:gd name="connsiteX61" fmla="*/ 172809 w 2830105"/>
                <a:gd name="connsiteY61" fmla="*/ 0 h 1456"/>
                <a:gd name="connsiteX62" fmla="*/ 175641 w 2830105"/>
                <a:gd name="connsiteY62" fmla="*/ 0 h 1456"/>
                <a:gd name="connsiteX63" fmla="*/ 178475 w 2830105"/>
                <a:gd name="connsiteY63" fmla="*/ 0 h 1456"/>
                <a:gd name="connsiteX64" fmla="*/ 181307 w 2830105"/>
                <a:gd name="connsiteY64" fmla="*/ 0 h 1456"/>
                <a:gd name="connsiteX65" fmla="*/ 184141 w 2830105"/>
                <a:gd name="connsiteY65" fmla="*/ 0 h 1456"/>
                <a:gd name="connsiteX66" fmla="*/ 186973 w 2830105"/>
                <a:gd name="connsiteY66" fmla="*/ 0 h 1456"/>
                <a:gd name="connsiteX67" fmla="*/ 189807 w 2830105"/>
                <a:gd name="connsiteY67" fmla="*/ 0 h 1456"/>
                <a:gd name="connsiteX68" fmla="*/ 192639 w 2830105"/>
                <a:gd name="connsiteY68" fmla="*/ 0 h 1456"/>
                <a:gd name="connsiteX69" fmla="*/ 195473 w 2830105"/>
                <a:gd name="connsiteY69" fmla="*/ 0 h 1456"/>
                <a:gd name="connsiteX70" fmla="*/ 198305 w 2830105"/>
                <a:gd name="connsiteY70" fmla="*/ 0 h 1456"/>
                <a:gd name="connsiteX71" fmla="*/ 201139 w 2830105"/>
                <a:gd name="connsiteY71" fmla="*/ 0 h 1456"/>
                <a:gd name="connsiteX72" fmla="*/ 203971 w 2830105"/>
                <a:gd name="connsiteY72" fmla="*/ 0 h 1456"/>
                <a:gd name="connsiteX73" fmla="*/ 206805 w 2830105"/>
                <a:gd name="connsiteY73" fmla="*/ 0 h 1456"/>
                <a:gd name="connsiteX74" fmla="*/ 209637 w 2830105"/>
                <a:gd name="connsiteY74" fmla="*/ 0 h 1456"/>
                <a:gd name="connsiteX75" fmla="*/ 212471 w 2830105"/>
                <a:gd name="connsiteY75" fmla="*/ 0 h 1456"/>
                <a:gd name="connsiteX76" fmla="*/ 215303 w 2830105"/>
                <a:gd name="connsiteY76" fmla="*/ 0 h 1456"/>
                <a:gd name="connsiteX77" fmla="*/ 218137 w 2830105"/>
                <a:gd name="connsiteY77" fmla="*/ 0 h 1456"/>
                <a:gd name="connsiteX78" fmla="*/ 220969 w 2830105"/>
                <a:gd name="connsiteY78" fmla="*/ 0 h 1456"/>
                <a:gd name="connsiteX79" fmla="*/ 223803 w 2830105"/>
                <a:gd name="connsiteY79" fmla="*/ 0 h 1456"/>
                <a:gd name="connsiteX80" fmla="*/ 226635 w 2830105"/>
                <a:gd name="connsiteY80" fmla="*/ 0 h 1456"/>
                <a:gd name="connsiteX81" fmla="*/ 229469 w 2830105"/>
                <a:gd name="connsiteY81" fmla="*/ 0 h 1456"/>
                <a:gd name="connsiteX82" fmla="*/ 232301 w 2830105"/>
                <a:gd name="connsiteY82" fmla="*/ 0 h 1456"/>
                <a:gd name="connsiteX83" fmla="*/ 235133 w 2830105"/>
                <a:gd name="connsiteY83" fmla="*/ 0 h 1456"/>
                <a:gd name="connsiteX84" fmla="*/ 237967 w 2830105"/>
                <a:gd name="connsiteY84" fmla="*/ 0 h 1456"/>
                <a:gd name="connsiteX85" fmla="*/ 240799 w 2830105"/>
                <a:gd name="connsiteY85" fmla="*/ 0 h 1456"/>
                <a:gd name="connsiteX86" fmla="*/ 243633 w 2830105"/>
                <a:gd name="connsiteY86" fmla="*/ 0 h 1456"/>
                <a:gd name="connsiteX87" fmla="*/ 246465 w 2830105"/>
                <a:gd name="connsiteY87" fmla="*/ 0 h 1456"/>
                <a:gd name="connsiteX88" fmla="*/ 249299 w 2830105"/>
                <a:gd name="connsiteY88" fmla="*/ 0 h 1456"/>
                <a:gd name="connsiteX89" fmla="*/ 252131 w 2830105"/>
                <a:gd name="connsiteY89" fmla="*/ 0 h 1456"/>
                <a:gd name="connsiteX90" fmla="*/ 254965 w 2830105"/>
                <a:gd name="connsiteY90" fmla="*/ 0 h 1456"/>
                <a:gd name="connsiteX91" fmla="*/ 257797 w 2830105"/>
                <a:gd name="connsiteY91" fmla="*/ 0 h 1456"/>
                <a:gd name="connsiteX92" fmla="*/ 260630 w 2830105"/>
                <a:gd name="connsiteY92" fmla="*/ 0 h 1456"/>
                <a:gd name="connsiteX93" fmla="*/ 263463 w 2830105"/>
                <a:gd name="connsiteY93" fmla="*/ 0 h 1456"/>
                <a:gd name="connsiteX94" fmla="*/ 266296 w 2830105"/>
                <a:gd name="connsiteY94" fmla="*/ 0 h 1456"/>
                <a:gd name="connsiteX95" fmla="*/ 269129 w 2830105"/>
                <a:gd name="connsiteY95" fmla="*/ 0 h 1456"/>
                <a:gd name="connsiteX96" fmla="*/ 271962 w 2830105"/>
                <a:gd name="connsiteY96" fmla="*/ 0 h 1456"/>
                <a:gd name="connsiteX97" fmla="*/ 274795 w 2830105"/>
                <a:gd name="connsiteY97" fmla="*/ 0 h 1456"/>
                <a:gd name="connsiteX98" fmla="*/ 277628 w 2830105"/>
                <a:gd name="connsiteY98" fmla="*/ 0 h 1456"/>
                <a:gd name="connsiteX99" fmla="*/ 280461 w 2830105"/>
                <a:gd name="connsiteY99" fmla="*/ 0 h 1456"/>
                <a:gd name="connsiteX100" fmla="*/ 283294 w 2830105"/>
                <a:gd name="connsiteY100" fmla="*/ 0 h 1456"/>
                <a:gd name="connsiteX101" fmla="*/ 286126 w 2830105"/>
                <a:gd name="connsiteY101" fmla="*/ 0 h 1456"/>
                <a:gd name="connsiteX102" fmla="*/ 288960 w 2830105"/>
                <a:gd name="connsiteY102" fmla="*/ 0 h 1456"/>
                <a:gd name="connsiteX103" fmla="*/ 291792 w 2830105"/>
                <a:gd name="connsiteY103" fmla="*/ 0 h 1456"/>
                <a:gd name="connsiteX104" fmla="*/ 294626 w 2830105"/>
                <a:gd name="connsiteY104" fmla="*/ 0 h 1456"/>
                <a:gd name="connsiteX105" fmla="*/ 297458 w 2830105"/>
                <a:gd name="connsiteY105" fmla="*/ 0 h 1456"/>
                <a:gd name="connsiteX106" fmla="*/ 300291 w 2830105"/>
                <a:gd name="connsiteY106" fmla="*/ 0 h 1456"/>
                <a:gd name="connsiteX107" fmla="*/ 303124 w 2830105"/>
                <a:gd name="connsiteY107" fmla="*/ 0 h 1456"/>
                <a:gd name="connsiteX108" fmla="*/ 305957 w 2830105"/>
                <a:gd name="connsiteY108" fmla="*/ 0 h 1456"/>
                <a:gd name="connsiteX109" fmla="*/ 308790 w 2830105"/>
                <a:gd name="connsiteY109" fmla="*/ 0 h 1456"/>
                <a:gd name="connsiteX110" fmla="*/ 311622 w 2830105"/>
                <a:gd name="connsiteY110" fmla="*/ 0 h 1456"/>
                <a:gd name="connsiteX111" fmla="*/ 314456 w 2830105"/>
                <a:gd name="connsiteY111" fmla="*/ 0 h 1456"/>
                <a:gd name="connsiteX112" fmla="*/ 317288 w 2830105"/>
                <a:gd name="connsiteY112" fmla="*/ 0 h 1456"/>
                <a:gd name="connsiteX113" fmla="*/ 320122 w 2830105"/>
                <a:gd name="connsiteY113" fmla="*/ 0 h 1456"/>
                <a:gd name="connsiteX114" fmla="*/ 322954 w 2830105"/>
                <a:gd name="connsiteY114" fmla="*/ 0 h 1456"/>
                <a:gd name="connsiteX115" fmla="*/ 325788 w 2830105"/>
                <a:gd name="connsiteY115" fmla="*/ 0 h 1456"/>
                <a:gd name="connsiteX116" fmla="*/ 328620 w 2830105"/>
                <a:gd name="connsiteY116" fmla="*/ 0 h 1456"/>
                <a:gd name="connsiteX117" fmla="*/ 331454 w 2830105"/>
                <a:gd name="connsiteY117" fmla="*/ 0 h 1456"/>
                <a:gd name="connsiteX118" fmla="*/ 334286 w 2830105"/>
                <a:gd name="connsiteY118" fmla="*/ 0 h 1456"/>
                <a:gd name="connsiteX119" fmla="*/ 337120 w 2830105"/>
                <a:gd name="connsiteY119" fmla="*/ 0 h 1456"/>
                <a:gd name="connsiteX120" fmla="*/ 339952 w 2830105"/>
                <a:gd name="connsiteY120" fmla="*/ 0 h 1456"/>
                <a:gd name="connsiteX121" fmla="*/ 342786 w 2830105"/>
                <a:gd name="connsiteY121" fmla="*/ 0 h 1456"/>
                <a:gd name="connsiteX122" fmla="*/ 345618 w 2830105"/>
                <a:gd name="connsiteY122" fmla="*/ 0 h 1456"/>
                <a:gd name="connsiteX123" fmla="*/ 348452 w 2830105"/>
                <a:gd name="connsiteY123" fmla="*/ 0 h 1456"/>
                <a:gd name="connsiteX124" fmla="*/ 351284 w 2830105"/>
                <a:gd name="connsiteY124" fmla="*/ 0 h 1456"/>
                <a:gd name="connsiteX125" fmla="*/ 354118 w 2830105"/>
                <a:gd name="connsiteY125" fmla="*/ 0 h 1456"/>
                <a:gd name="connsiteX126" fmla="*/ 356950 w 2830105"/>
                <a:gd name="connsiteY126" fmla="*/ 0 h 1456"/>
                <a:gd name="connsiteX127" fmla="*/ 359782 w 2830105"/>
                <a:gd name="connsiteY127" fmla="*/ 0 h 1456"/>
                <a:gd name="connsiteX128" fmla="*/ 362616 w 2830105"/>
                <a:gd name="connsiteY128" fmla="*/ 0 h 1456"/>
                <a:gd name="connsiteX129" fmla="*/ 365448 w 2830105"/>
                <a:gd name="connsiteY129" fmla="*/ 0 h 1456"/>
                <a:gd name="connsiteX130" fmla="*/ 368282 w 2830105"/>
                <a:gd name="connsiteY130" fmla="*/ 0 h 1456"/>
                <a:gd name="connsiteX131" fmla="*/ 371114 w 2830105"/>
                <a:gd name="connsiteY131" fmla="*/ 0 h 1456"/>
                <a:gd name="connsiteX132" fmla="*/ 373948 w 2830105"/>
                <a:gd name="connsiteY132" fmla="*/ 0 h 1456"/>
                <a:gd name="connsiteX133" fmla="*/ 376780 w 2830105"/>
                <a:gd name="connsiteY133" fmla="*/ 0 h 1456"/>
                <a:gd name="connsiteX134" fmla="*/ 379614 w 2830105"/>
                <a:gd name="connsiteY134" fmla="*/ 0 h 1456"/>
                <a:gd name="connsiteX135" fmla="*/ 382446 w 2830105"/>
                <a:gd name="connsiteY135" fmla="*/ 0 h 1456"/>
                <a:gd name="connsiteX136" fmla="*/ 385280 w 2830105"/>
                <a:gd name="connsiteY136" fmla="*/ 0 h 1456"/>
                <a:gd name="connsiteX137" fmla="*/ 388112 w 2830105"/>
                <a:gd name="connsiteY137" fmla="*/ 0 h 1456"/>
                <a:gd name="connsiteX138" fmla="*/ 390946 w 2830105"/>
                <a:gd name="connsiteY138" fmla="*/ 0 h 1456"/>
                <a:gd name="connsiteX139" fmla="*/ 393778 w 2830105"/>
                <a:gd name="connsiteY139" fmla="*/ 0 h 1456"/>
                <a:gd name="connsiteX140" fmla="*/ 396612 w 2830105"/>
                <a:gd name="connsiteY140" fmla="*/ 0 h 1456"/>
                <a:gd name="connsiteX141" fmla="*/ 399444 w 2830105"/>
                <a:gd name="connsiteY141" fmla="*/ 0 h 1456"/>
                <a:gd name="connsiteX142" fmla="*/ 402278 w 2830105"/>
                <a:gd name="connsiteY142" fmla="*/ 0 h 1456"/>
                <a:gd name="connsiteX143" fmla="*/ 405110 w 2830105"/>
                <a:gd name="connsiteY143" fmla="*/ 0 h 1456"/>
                <a:gd name="connsiteX144" fmla="*/ 407944 w 2830105"/>
                <a:gd name="connsiteY144" fmla="*/ 0 h 1456"/>
                <a:gd name="connsiteX145" fmla="*/ 410776 w 2830105"/>
                <a:gd name="connsiteY145" fmla="*/ 0 h 1456"/>
                <a:gd name="connsiteX146" fmla="*/ 413609 w 2830105"/>
                <a:gd name="connsiteY146" fmla="*/ 0 h 1456"/>
                <a:gd name="connsiteX147" fmla="*/ 416442 w 2830105"/>
                <a:gd name="connsiteY147" fmla="*/ 0 h 1456"/>
                <a:gd name="connsiteX148" fmla="*/ 419275 w 2830105"/>
                <a:gd name="connsiteY148" fmla="*/ 0 h 1456"/>
                <a:gd name="connsiteX149" fmla="*/ 422108 w 2830105"/>
                <a:gd name="connsiteY149" fmla="*/ 0 h 1456"/>
                <a:gd name="connsiteX150" fmla="*/ 424940 w 2830105"/>
                <a:gd name="connsiteY150" fmla="*/ 0 h 1456"/>
                <a:gd name="connsiteX151" fmla="*/ 427774 w 2830105"/>
                <a:gd name="connsiteY151" fmla="*/ 0 h 1456"/>
                <a:gd name="connsiteX152" fmla="*/ 430606 w 2830105"/>
                <a:gd name="connsiteY152" fmla="*/ 0 h 1456"/>
                <a:gd name="connsiteX153" fmla="*/ 433440 w 2830105"/>
                <a:gd name="connsiteY153" fmla="*/ 0 h 1456"/>
                <a:gd name="connsiteX154" fmla="*/ 436272 w 2830105"/>
                <a:gd name="connsiteY154" fmla="*/ 0 h 1456"/>
                <a:gd name="connsiteX155" fmla="*/ 439105 w 2830105"/>
                <a:gd name="connsiteY155" fmla="*/ 0 h 1456"/>
                <a:gd name="connsiteX156" fmla="*/ 441938 w 2830105"/>
                <a:gd name="connsiteY156" fmla="*/ 0 h 1456"/>
                <a:gd name="connsiteX157" fmla="*/ 444771 w 2830105"/>
                <a:gd name="connsiteY157" fmla="*/ 0 h 1456"/>
                <a:gd name="connsiteX158" fmla="*/ 447604 w 2830105"/>
                <a:gd name="connsiteY158" fmla="*/ 0 h 1456"/>
                <a:gd name="connsiteX159" fmla="*/ 450437 w 2830105"/>
                <a:gd name="connsiteY159" fmla="*/ 0 h 1456"/>
                <a:gd name="connsiteX160" fmla="*/ 453270 w 2830105"/>
                <a:gd name="connsiteY160" fmla="*/ 0 h 1456"/>
                <a:gd name="connsiteX161" fmla="*/ 456103 w 2830105"/>
                <a:gd name="connsiteY161" fmla="*/ 0 h 1456"/>
                <a:gd name="connsiteX162" fmla="*/ 458936 w 2830105"/>
                <a:gd name="connsiteY162" fmla="*/ 0 h 1456"/>
                <a:gd name="connsiteX163" fmla="*/ 461769 w 2830105"/>
                <a:gd name="connsiteY163" fmla="*/ 0 h 1456"/>
                <a:gd name="connsiteX164" fmla="*/ 464601 w 2830105"/>
                <a:gd name="connsiteY164" fmla="*/ 0 h 1456"/>
                <a:gd name="connsiteX165" fmla="*/ 467435 w 2830105"/>
                <a:gd name="connsiteY165" fmla="*/ 0 h 1456"/>
                <a:gd name="connsiteX166" fmla="*/ 470267 w 2830105"/>
                <a:gd name="connsiteY166" fmla="*/ 0 h 1456"/>
                <a:gd name="connsiteX167" fmla="*/ 473101 w 2830105"/>
                <a:gd name="connsiteY167" fmla="*/ 0 h 1456"/>
                <a:gd name="connsiteX168" fmla="*/ 475933 w 2830105"/>
                <a:gd name="connsiteY168" fmla="*/ 0 h 1456"/>
                <a:gd name="connsiteX169" fmla="*/ 478767 w 2830105"/>
                <a:gd name="connsiteY169" fmla="*/ 0 h 1456"/>
                <a:gd name="connsiteX170" fmla="*/ 481599 w 2830105"/>
                <a:gd name="connsiteY170" fmla="*/ 0 h 1456"/>
                <a:gd name="connsiteX171" fmla="*/ 484433 w 2830105"/>
                <a:gd name="connsiteY171" fmla="*/ 0 h 1456"/>
                <a:gd name="connsiteX172" fmla="*/ 487265 w 2830105"/>
                <a:gd name="connsiteY172" fmla="*/ 0 h 1456"/>
                <a:gd name="connsiteX173" fmla="*/ 490097 w 2830105"/>
                <a:gd name="connsiteY173" fmla="*/ 0 h 1456"/>
                <a:gd name="connsiteX174" fmla="*/ 492931 w 2830105"/>
                <a:gd name="connsiteY174" fmla="*/ 0 h 1456"/>
                <a:gd name="connsiteX175" fmla="*/ 495763 w 2830105"/>
                <a:gd name="connsiteY175" fmla="*/ 0 h 1456"/>
                <a:gd name="connsiteX176" fmla="*/ 498597 w 2830105"/>
                <a:gd name="connsiteY176" fmla="*/ 0 h 1456"/>
                <a:gd name="connsiteX177" fmla="*/ 501429 w 2830105"/>
                <a:gd name="connsiteY177" fmla="*/ 0 h 1456"/>
                <a:gd name="connsiteX178" fmla="*/ 504263 w 2830105"/>
                <a:gd name="connsiteY178" fmla="*/ 0 h 1456"/>
                <a:gd name="connsiteX179" fmla="*/ 507095 w 2830105"/>
                <a:gd name="connsiteY179" fmla="*/ 0 h 1456"/>
                <a:gd name="connsiteX180" fmla="*/ 509929 w 2830105"/>
                <a:gd name="connsiteY180" fmla="*/ 0 h 1456"/>
                <a:gd name="connsiteX181" fmla="*/ 512761 w 2830105"/>
                <a:gd name="connsiteY181" fmla="*/ 0 h 1456"/>
                <a:gd name="connsiteX182" fmla="*/ 515595 w 2830105"/>
                <a:gd name="connsiteY182" fmla="*/ 0 h 1456"/>
                <a:gd name="connsiteX183" fmla="*/ 518427 w 2830105"/>
                <a:gd name="connsiteY183" fmla="*/ 0 h 1456"/>
                <a:gd name="connsiteX184" fmla="*/ 521261 w 2830105"/>
                <a:gd name="connsiteY184" fmla="*/ 0 h 1456"/>
                <a:gd name="connsiteX185" fmla="*/ 524093 w 2830105"/>
                <a:gd name="connsiteY185" fmla="*/ 0 h 1456"/>
                <a:gd name="connsiteX186" fmla="*/ 526927 w 2830105"/>
                <a:gd name="connsiteY186" fmla="*/ 0 h 1456"/>
                <a:gd name="connsiteX187" fmla="*/ 529759 w 2830105"/>
                <a:gd name="connsiteY187" fmla="*/ 0 h 1456"/>
                <a:gd name="connsiteX188" fmla="*/ 532593 w 2830105"/>
                <a:gd name="connsiteY188" fmla="*/ 0 h 1456"/>
                <a:gd name="connsiteX189" fmla="*/ 535425 w 2830105"/>
                <a:gd name="connsiteY189" fmla="*/ 0 h 1456"/>
                <a:gd name="connsiteX190" fmla="*/ 538259 w 2830105"/>
                <a:gd name="connsiteY190" fmla="*/ 0 h 1456"/>
                <a:gd name="connsiteX191" fmla="*/ 541091 w 2830105"/>
                <a:gd name="connsiteY191" fmla="*/ 0 h 1456"/>
                <a:gd name="connsiteX192" fmla="*/ 543925 w 2830105"/>
                <a:gd name="connsiteY192" fmla="*/ 0 h 1456"/>
                <a:gd name="connsiteX193" fmla="*/ 546757 w 2830105"/>
                <a:gd name="connsiteY193" fmla="*/ 0 h 1456"/>
                <a:gd name="connsiteX194" fmla="*/ 549589 w 2830105"/>
                <a:gd name="connsiteY194" fmla="*/ 0 h 1456"/>
                <a:gd name="connsiteX195" fmla="*/ 552423 w 2830105"/>
                <a:gd name="connsiteY195" fmla="*/ 0 h 1456"/>
                <a:gd name="connsiteX196" fmla="*/ 555255 w 2830105"/>
                <a:gd name="connsiteY196" fmla="*/ 0 h 1456"/>
                <a:gd name="connsiteX197" fmla="*/ 558089 w 2830105"/>
                <a:gd name="connsiteY197" fmla="*/ 0 h 1456"/>
                <a:gd name="connsiteX198" fmla="*/ 560921 w 2830105"/>
                <a:gd name="connsiteY198" fmla="*/ 0 h 1456"/>
                <a:gd name="connsiteX199" fmla="*/ 563755 w 2830105"/>
                <a:gd name="connsiteY199" fmla="*/ 0 h 1456"/>
                <a:gd name="connsiteX200" fmla="*/ 566587 w 2830105"/>
                <a:gd name="connsiteY200" fmla="*/ 0 h 1456"/>
                <a:gd name="connsiteX201" fmla="*/ 569421 w 2830105"/>
                <a:gd name="connsiteY201" fmla="*/ 0 h 1456"/>
                <a:gd name="connsiteX202" fmla="*/ 572253 w 2830105"/>
                <a:gd name="connsiteY202" fmla="*/ 0 h 1456"/>
                <a:gd name="connsiteX203" fmla="*/ 575087 w 2830105"/>
                <a:gd name="connsiteY203" fmla="*/ 0 h 1456"/>
                <a:gd name="connsiteX204" fmla="*/ 577919 w 2830105"/>
                <a:gd name="connsiteY204" fmla="*/ 0 h 1456"/>
                <a:gd name="connsiteX205" fmla="*/ 580753 w 2830105"/>
                <a:gd name="connsiteY205" fmla="*/ 0 h 1456"/>
                <a:gd name="connsiteX206" fmla="*/ 583585 w 2830105"/>
                <a:gd name="connsiteY206" fmla="*/ 0 h 1456"/>
                <a:gd name="connsiteX207" fmla="*/ 586419 w 2830105"/>
                <a:gd name="connsiteY207" fmla="*/ 0 h 1456"/>
                <a:gd name="connsiteX208" fmla="*/ 589251 w 2830105"/>
                <a:gd name="connsiteY208" fmla="*/ 0 h 1456"/>
                <a:gd name="connsiteX209" fmla="*/ 592084 w 2830105"/>
                <a:gd name="connsiteY209" fmla="*/ 0 h 1456"/>
                <a:gd name="connsiteX210" fmla="*/ 594917 w 2830105"/>
                <a:gd name="connsiteY210" fmla="*/ 0 h 1456"/>
                <a:gd name="connsiteX211" fmla="*/ 597750 w 2830105"/>
                <a:gd name="connsiteY211" fmla="*/ 0 h 1456"/>
                <a:gd name="connsiteX212" fmla="*/ 600583 w 2830105"/>
                <a:gd name="connsiteY212" fmla="*/ 0 h 1456"/>
                <a:gd name="connsiteX213" fmla="*/ 603416 w 2830105"/>
                <a:gd name="connsiteY213" fmla="*/ 0 h 1456"/>
                <a:gd name="connsiteX214" fmla="*/ 606249 w 2830105"/>
                <a:gd name="connsiteY214" fmla="*/ 0 h 1456"/>
                <a:gd name="connsiteX215" fmla="*/ 609082 w 2830105"/>
                <a:gd name="connsiteY215" fmla="*/ 0 h 1456"/>
                <a:gd name="connsiteX216" fmla="*/ 611915 w 2830105"/>
                <a:gd name="connsiteY216" fmla="*/ 0 h 1456"/>
                <a:gd name="connsiteX217" fmla="*/ 614747 w 2830105"/>
                <a:gd name="connsiteY217" fmla="*/ 0 h 1456"/>
                <a:gd name="connsiteX218" fmla="*/ 617581 w 2830105"/>
                <a:gd name="connsiteY218" fmla="*/ 0 h 1456"/>
                <a:gd name="connsiteX219" fmla="*/ 620413 w 2830105"/>
                <a:gd name="connsiteY219" fmla="*/ 0 h 1456"/>
                <a:gd name="connsiteX220" fmla="*/ 623246 w 2830105"/>
                <a:gd name="connsiteY220" fmla="*/ 0 h 1456"/>
                <a:gd name="connsiteX221" fmla="*/ 626079 w 2830105"/>
                <a:gd name="connsiteY221" fmla="*/ 0 h 1456"/>
                <a:gd name="connsiteX222" fmla="*/ 628912 w 2830105"/>
                <a:gd name="connsiteY222" fmla="*/ 0 h 1456"/>
                <a:gd name="connsiteX223" fmla="*/ 631745 w 2830105"/>
                <a:gd name="connsiteY223" fmla="*/ 0 h 1456"/>
                <a:gd name="connsiteX224" fmla="*/ 634578 w 2830105"/>
                <a:gd name="connsiteY224" fmla="*/ 0 h 1456"/>
                <a:gd name="connsiteX225" fmla="*/ 637411 w 2830105"/>
                <a:gd name="connsiteY225" fmla="*/ 0 h 1456"/>
                <a:gd name="connsiteX226" fmla="*/ 640244 w 2830105"/>
                <a:gd name="connsiteY226" fmla="*/ 0 h 1456"/>
                <a:gd name="connsiteX227" fmla="*/ 643077 w 2830105"/>
                <a:gd name="connsiteY227" fmla="*/ 0 h 1456"/>
                <a:gd name="connsiteX228" fmla="*/ 645910 w 2830105"/>
                <a:gd name="connsiteY228" fmla="*/ 0 h 1456"/>
                <a:gd name="connsiteX229" fmla="*/ 648742 w 2830105"/>
                <a:gd name="connsiteY229" fmla="*/ 0 h 1456"/>
                <a:gd name="connsiteX230" fmla="*/ 651576 w 2830105"/>
                <a:gd name="connsiteY230" fmla="*/ 0 h 1456"/>
                <a:gd name="connsiteX231" fmla="*/ 654408 w 2830105"/>
                <a:gd name="connsiteY231" fmla="*/ 0 h 1456"/>
                <a:gd name="connsiteX232" fmla="*/ 657242 w 2830105"/>
                <a:gd name="connsiteY232" fmla="*/ 0 h 1456"/>
                <a:gd name="connsiteX233" fmla="*/ 660074 w 2830105"/>
                <a:gd name="connsiteY233" fmla="*/ 0 h 1456"/>
                <a:gd name="connsiteX234" fmla="*/ 662908 w 2830105"/>
                <a:gd name="connsiteY234" fmla="*/ 0 h 1456"/>
                <a:gd name="connsiteX235" fmla="*/ 665740 w 2830105"/>
                <a:gd name="connsiteY235" fmla="*/ 0 h 1456"/>
                <a:gd name="connsiteX236" fmla="*/ 668574 w 2830105"/>
                <a:gd name="connsiteY236" fmla="*/ 0 h 1456"/>
                <a:gd name="connsiteX237" fmla="*/ 671406 w 2830105"/>
                <a:gd name="connsiteY237" fmla="*/ 0 h 1456"/>
                <a:gd name="connsiteX238" fmla="*/ 674238 w 2830105"/>
                <a:gd name="connsiteY238" fmla="*/ 0 h 1456"/>
                <a:gd name="connsiteX239" fmla="*/ 677072 w 2830105"/>
                <a:gd name="connsiteY239" fmla="*/ 0 h 1456"/>
                <a:gd name="connsiteX240" fmla="*/ 679904 w 2830105"/>
                <a:gd name="connsiteY240" fmla="*/ 0 h 1456"/>
                <a:gd name="connsiteX241" fmla="*/ 682738 w 2830105"/>
                <a:gd name="connsiteY241" fmla="*/ 0 h 1456"/>
                <a:gd name="connsiteX242" fmla="*/ 685570 w 2830105"/>
                <a:gd name="connsiteY242" fmla="*/ 0 h 1456"/>
                <a:gd name="connsiteX243" fmla="*/ 688404 w 2830105"/>
                <a:gd name="connsiteY243" fmla="*/ 0 h 1456"/>
                <a:gd name="connsiteX244" fmla="*/ 691236 w 2830105"/>
                <a:gd name="connsiteY244" fmla="*/ 0 h 1456"/>
                <a:gd name="connsiteX245" fmla="*/ 694070 w 2830105"/>
                <a:gd name="connsiteY245" fmla="*/ 0 h 1456"/>
                <a:gd name="connsiteX246" fmla="*/ 696902 w 2830105"/>
                <a:gd name="connsiteY246" fmla="*/ 0 h 1456"/>
                <a:gd name="connsiteX247" fmla="*/ 699736 w 2830105"/>
                <a:gd name="connsiteY247" fmla="*/ 0 h 1456"/>
                <a:gd name="connsiteX248" fmla="*/ 702568 w 2830105"/>
                <a:gd name="connsiteY248" fmla="*/ 0 h 1456"/>
                <a:gd name="connsiteX249" fmla="*/ 705402 w 2830105"/>
                <a:gd name="connsiteY249" fmla="*/ 0 h 1456"/>
                <a:gd name="connsiteX250" fmla="*/ 708234 w 2830105"/>
                <a:gd name="connsiteY250" fmla="*/ 0 h 1456"/>
                <a:gd name="connsiteX251" fmla="*/ 711068 w 2830105"/>
                <a:gd name="connsiteY251" fmla="*/ 0 h 1456"/>
                <a:gd name="connsiteX252" fmla="*/ 713900 w 2830105"/>
                <a:gd name="connsiteY252" fmla="*/ 0 h 1456"/>
                <a:gd name="connsiteX253" fmla="*/ 716734 w 2830105"/>
                <a:gd name="connsiteY253" fmla="*/ 0 h 1456"/>
                <a:gd name="connsiteX254" fmla="*/ 719566 w 2830105"/>
                <a:gd name="connsiteY254" fmla="*/ 0 h 1456"/>
                <a:gd name="connsiteX255" fmla="*/ 722400 w 2830105"/>
                <a:gd name="connsiteY255" fmla="*/ 0 h 1456"/>
                <a:gd name="connsiteX256" fmla="*/ 725232 w 2830105"/>
                <a:gd name="connsiteY256" fmla="*/ 0 h 1456"/>
                <a:gd name="connsiteX257" fmla="*/ 728066 w 2830105"/>
                <a:gd name="connsiteY257" fmla="*/ 0 h 1456"/>
                <a:gd name="connsiteX258" fmla="*/ 730898 w 2830105"/>
                <a:gd name="connsiteY258" fmla="*/ 0 h 1456"/>
                <a:gd name="connsiteX259" fmla="*/ 733732 w 2830105"/>
                <a:gd name="connsiteY259" fmla="*/ 0 h 1456"/>
                <a:gd name="connsiteX260" fmla="*/ 736564 w 2830105"/>
                <a:gd name="connsiteY260" fmla="*/ 0 h 1456"/>
                <a:gd name="connsiteX261" fmla="*/ 739396 w 2830105"/>
                <a:gd name="connsiteY261" fmla="*/ 0 h 1456"/>
                <a:gd name="connsiteX262" fmla="*/ 742230 w 2830105"/>
                <a:gd name="connsiteY262" fmla="*/ 0 h 1456"/>
                <a:gd name="connsiteX263" fmla="*/ 745062 w 2830105"/>
                <a:gd name="connsiteY263" fmla="*/ 0 h 1456"/>
                <a:gd name="connsiteX264" fmla="*/ 747896 w 2830105"/>
                <a:gd name="connsiteY264" fmla="*/ 0 h 1456"/>
                <a:gd name="connsiteX265" fmla="*/ 750728 w 2830105"/>
                <a:gd name="connsiteY265" fmla="*/ 0 h 1456"/>
                <a:gd name="connsiteX266" fmla="*/ 753562 w 2830105"/>
                <a:gd name="connsiteY266" fmla="*/ 0 h 1456"/>
                <a:gd name="connsiteX267" fmla="*/ 756394 w 2830105"/>
                <a:gd name="connsiteY267" fmla="*/ 0 h 1456"/>
                <a:gd name="connsiteX268" fmla="*/ 759228 w 2830105"/>
                <a:gd name="connsiteY268" fmla="*/ 0 h 1456"/>
                <a:gd name="connsiteX269" fmla="*/ 762060 w 2830105"/>
                <a:gd name="connsiteY269" fmla="*/ 0 h 1456"/>
                <a:gd name="connsiteX270" fmla="*/ 764894 w 2830105"/>
                <a:gd name="connsiteY270" fmla="*/ 0 h 1456"/>
                <a:gd name="connsiteX271" fmla="*/ 767726 w 2830105"/>
                <a:gd name="connsiteY271" fmla="*/ 0 h 1456"/>
                <a:gd name="connsiteX272" fmla="*/ 770559 w 2830105"/>
                <a:gd name="connsiteY272" fmla="*/ 0 h 1456"/>
                <a:gd name="connsiteX273" fmla="*/ 773392 w 2830105"/>
                <a:gd name="connsiteY273" fmla="*/ 0 h 1456"/>
                <a:gd name="connsiteX274" fmla="*/ 776225 w 2830105"/>
                <a:gd name="connsiteY274" fmla="*/ 0 h 1456"/>
                <a:gd name="connsiteX275" fmla="*/ 779058 w 2830105"/>
                <a:gd name="connsiteY275" fmla="*/ 0 h 1456"/>
                <a:gd name="connsiteX276" fmla="*/ 781891 w 2830105"/>
                <a:gd name="connsiteY276" fmla="*/ 0 h 1456"/>
                <a:gd name="connsiteX277" fmla="*/ 784724 w 2830105"/>
                <a:gd name="connsiteY277" fmla="*/ 0 h 1456"/>
                <a:gd name="connsiteX278" fmla="*/ 787557 w 2830105"/>
                <a:gd name="connsiteY278" fmla="*/ 0 h 1456"/>
                <a:gd name="connsiteX279" fmla="*/ 790390 w 2830105"/>
                <a:gd name="connsiteY279" fmla="*/ 0 h 1456"/>
                <a:gd name="connsiteX280" fmla="*/ 793223 w 2830105"/>
                <a:gd name="connsiteY280" fmla="*/ 0 h 1456"/>
                <a:gd name="connsiteX281" fmla="*/ 796055 w 2830105"/>
                <a:gd name="connsiteY281" fmla="*/ 0 h 1456"/>
                <a:gd name="connsiteX282" fmla="*/ 798889 w 2830105"/>
                <a:gd name="connsiteY282" fmla="*/ 0 h 1456"/>
                <a:gd name="connsiteX283" fmla="*/ 801721 w 2830105"/>
                <a:gd name="connsiteY283" fmla="*/ 0 h 1456"/>
                <a:gd name="connsiteX284" fmla="*/ 804554 w 2830105"/>
                <a:gd name="connsiteY284" fmla="*/ 0 h 1456"/>
                <a:gd name="connsiteX285" fmla="*/ 807387 w 2830105"/>
                <a:gd name="connsiteY285" fmla="*/ 0 h 1456"/>
                <a:gd name="connsiteX286" fmla="*/ 810220 w 2830105"/>
                <a:gd name="connsiteY286" fmla="*/ 0 h 1456"/>
                <a:gd name="connsiteX287" fmla="*/ 813053 w 2830105"/>
                <a:gd name="connsiteY287" fmla="*/ 0 h 1456"/>
                <a:gd name="connsiteX288" fmla="*/ 815886 w 2830105"/>
                <a:gd name="connsiteY288" fmla="*/ 0 h 1456"/>
                <a:gd name="connsiteX289" fmla="*/ 818719 w 2830105"/>
                <a:gd name="connsiteY289" fmla="*/ 0 h 1456"/>
                <a:gd name="connsiteX290" fmla="*/ 821551 w 2830105"/>
                <a:gd name="connsiteY290" fmla="*/ 0 h 1456"/>
                <a:gd name="connsiteX291" fmla="*/ 824385 w 2830105"/>
                <a:gd name="connsiteY291" fmla="*/ 0 h 1456"/>
                <a:gd name="connsiteX292" fmla="*/ 827217 w 2830105"/>
                <a:gd name="connsiteY292" fmla="*/ 0 h 1456"/>
                <a:gd name="connsiteX293" fmla="*/ 830051 w 2830105"/>
                <a:gd name="connsiteY293" fmla="*/ 0 h 1456"/>
                <a:gd name="connsiteX294" fmla="*/ 832883 w 2830105"/>
                <a:gd name="connsiteY294" fmla="*/ 0 h 1456"/>
                <a:gd name="connsiteX295" fmla="*/ 835717 w 2830105"/>
                <a:gd name="connsiteY295" fmla="*/ 0 h 1456"/>
                <a:gd name="connsiteX296" fmla="*/ 838549 w 2830105"/>
                <a:gd name="connsiteY296" fmla="*/ 0 h 1456"/>
                <a:gd name="connsiteX297" fmla="*/ 841383 w 2830105"/>
                <a:gd name="connsiteY297" fmla="*/ 0 h 1456"/>
                <a:gd name="connsiteX298" fmla="*/ 844215 w 2830105"/>
                <a:gd name="connsiteY298" fmla="*/ 0 h 1456"/>
                <a:gd name="connsiteX299" fmla="*/ 847049 w 2830105"/>
                <a:gd name="connsiteY299" fmla="*/ 0 h 1456"/>
                <a:gd name="connsiteX300" fmla="*/ 849881 w 2830105"/>
                <a:gd name="connsiteY300" fmla="*/ 0 h 1456"/>
                <a:gd name="connsiteX301" fmla="*/ 852715 w 2830105"/>
                <a:gd name="connsiteY301" fmla="*/ 0 h 1456"/>
                <a:gd name="connsiteX302" fmla="*/ 855547 w 2830105"/>
                <a:gd name="connsiteY302" fmla="*/ 0 h 1456"/>
                <a:gd name="connsiteX303" fmla="*/ 858381 w 2830105"/>
                <a:gd name="connsiteY303" fmla="*/ 0 h 1456"/>
                <a:gd name="connsiteX304" fmla="*/ 861213 w 2830105"/>
                <a:gd name="connsiteY304" fmla="*/ 0 h 1456"/>
                <a:gd name="connsiteX305" fmla="*/ 864045 w 2830105"/>
                <a:gd name="connsiteY305" fmla="*/ 0 h 1456"/>
                <a:gd name="connsiteX306" fmla="*/ 866879 w 2830105"/>
                <a:gd name="connsiteY306" fmla="*/ 0 h 1456"/>
                <a:gd name="connsiteX307" fmla="*/ 869711 w 2830105"/>
                <a:gd name="connsiteY307" fmla="*/ 0 h 1456"/>
                <a:gd name="connsiteX308" fmla="*/ 872545 w 2830105"/>
                <a:gd name="connsiteY308" fmla="*/ 0 h 1456"/>
                <a:gd name="connsiteX309" fmla="*/ 875377 w 2830105"/>
                <a:gd name="connsiteY309" fmla="*/ 0 h 1456"/>
                <a:gd name="connsiteX310" fmla="*/ 878211 w 2830105"/>
                <a:gd name="connsiteY310" fmla="*/ 0 h 1456"/>
                <a:gd name="connsiteX311" fmla="*/ 881043 w 2830105"/>
                <a:gd name="connsiteY311" fmla="*/ 0 h 1456"/>
                <a:gd name="connsiteX312" fmla="*/ 883877 w 2830105"/>
                <a:gd name="connsiteY312" fmla="*/ 0 h 1456"/>
                <a:gd name="connsiteX313" fmla="*/ 886709 w 2830105"/>
                <a:gd name="connsiteY313" fmla="*/ 0 h 1456"/>
                <a:gd name="connsiteX314" fmla="*/ 889543 w 2830105"/>
                <a:gd name="connsiteY314" fmla="*/ 0 h 1456"/>
                <a:gd name="connsiteX315" fmla="*/ 892375 w 2830105"/>
                <a:gd name="connsiteY315" fmla="*/ 0 h 1456"/>
                <a:gd name="connsiteX316" fmla="*/ 895209 w 2830105"/>
                <a:gd name="connsiteY316" fmla="*/ 0 h 1456"/>
                <a:gd name="connsiteX317" fmla="*/ 898041 w 2830105"/>
                <a:gd name="connsiteY317" fmla="*/ 0 h 1456"/>
                <a:gd name="connsiteX318" fmla="*/ 900875 w 2830105"/>
                <a:gd name="connsiteY318" fmla="*/ 0 h 1456"/>
                <a:gd name="connsiteX319" fmla="*/ 903707 w 2830105"/>
                <a:gd name="connsiteY319" fmla="*/ 0 h 1456"/>
                <a:gd name="connsiteX320" fmla="*/ 906541 w 2830105"/>
                <a:gd name="connsiteY320" fmla="*/ 0 h 1456"/>
                <a:gd name="connsiteX321" fmla="*/ 909373 w 2830105"/>
                <a:gd name="connsiteY321" fmla="*/ 0 h 1456"/>
                <a:gd name="connsiteX322" fmla="*/ 912207 w 2830105"/>
                <a:gd name="connsiteY322" fmla="*/ 0 h 1456"/>
                <a:gd name="connsiteX323" fmla="*/ 915039 w 2830105"/>
                <a:gd name="connsiteY323" fmla="*/ 0 h 1456"/>
                <a:gd name="connsiteX324" fmla="*/ 917873 w 2830105"/>
                <a:gd name="connsiteY324" fmla="*/ 0 h 1456"/>
                <a:gd name="connsiteX325" fmla="*/ 920705 w 2830105"/>
                <a:gd name="connsiteY325" fmla="*/ 0 h 1456"/>
                <a:gd name="connsiteX326" fmla="*/ 923538 w 2830105"/>
                <a:gd name="connsiteY326" fmla="*/ 0 h 1456"/>
                <a:gd name="connsiteX327" fmla="*/ 926371 w 2830105"/>
                <a:gd name="connsiteY327" fmla="*/ 0 h 1456"/>
                <a:gd name="connsiteX328" fmla="*/ 929203 w 2830105"/>
                <a:gd name="connsiteY328" fmla="*/ 0 h 1456"/>
                <a:gd name="connsiteX329" fmla="*/ 932037 w 2830105"/>
                <a:gd name="connsiteY329" fmla="*/ 0 h 1456"/>
                <a:gd name="connsiteX330" fmla="*/ 934869 w 2830105"/>
                <a:gd name="connsiteY330" fmla="*/ 0 h 1456"/>
                <a:gd name="connsiteX331" fmla="*/ 937703 w 2830105"/>
                <a:gd name="connsiteY331" fmla="*/ 0 h 1456"/>
                <a:gd name="connsiteX332" fmla="*/ 940535 w 2830105"/>
                <a:gd name="connsiteY332" fmla="*/ 0 h 1456"/>
                <a:gd name="connsiteX333" fmla="*/ 943369 w 2830105"/>
                <a:gd name="connsiteY333" fmla="*/ 0 h 1456"/>
                <a:gd name="connsiteX334" fmla="*/ 946198 w 2830105"/>
                <a:gd name="connsiteY334" fmla="*/ 0 h 1456"/>
                <a:gd name="connsiteX335" fmla="*/ 949039 w 2830105"/>
                <a:gd name="connsiteY335" fmla="*/ 0 h 1456"/>
                <a:gd name="connsiteX336" fmla="*/ 951865 w 2830105"/>
                <a:gd name="connsiteY336" fmla="*/ 0 h 1456"/>
                <a:gd name="connsiteX337" fmla="*/ 954706 w 2830105"/>
                <a:gd name="connsiteY337" fmla="*/ 0 h 1456"/>
                <a:gd name="connsiteX338" fmla="*/ 957533 w 2830105"/>
                <a:gd name="connsiteY338" fmla="*/ 0 h 1456"/>
                <a:gd name="connsiteX339" fmla="*/ 960359 w 2830105"/>
                <a:gd name="connsiteY339" fmla="*/ 0 h 1456"/>
                <a:gd name="connsiteX340" fmla="*/ 963200 w 2830105"/>
                <a:gd name="connsiteY340" fmla="*/ 0 h 1456"/>
                <a:gd name="connsiteX341" fmla="*/ 966026 w 2830105"/>
                <a:gd name="connsiteY341" fmla="*/ 0 h 1456"/>
                <a:gd name="connsiteX342" fmla="*/ 968867 w 2830105"/>
                <a:gd name="connsiteY342" fmla="*/ 0 h 1456"/>
                <a:gd name="connsiteX343" fmla="*/ 971694 w 2830105"/>
                <a:gd name="connsiteY343" fmla="*/ 0 h 1456"/>
                <a:gd name="connsiteX344" fmla="*/ 974535 w 2830105"/>
                <a:gd name="connsiteY344" fmla="*/ 0 h 1456"/>
                <a:gd name="connsiteX345" fmla="*/ 977361 w 2830105"/>
                <a:gd name="connsiteY345" fmla="*/ 0 h 1456"/>
                <a:gd name="connsiteX346" fmla="*/ 980202 w 2830105"/>
                <a:gd name="connsiteY346" fmla="*/ 0 h 1456"/>
                <a:gd name="connsiteX347" fmla="*/ 983029 w 2830105"/>
                <a:gd name="connsiteY347" fmla="*/ 0 h 1456"/>
                <a:gd name="connsiteX348" fmla="*/ 985870 w 2830105"/>
                <a:gd name="connsiteY348" fmla="*/ 0 h 1456"/>
                <a:gd name="connsiteX349" fmla="*/ 988696 w 2830105"/>
                <a:gd name="connsiteY349" fmla="*/ 0 h 1456"/>
                <a:gd name="connsiteX350" fmla="*/ 991523 w 2830105"/>
                <a:gd name="connsiteY350" fmla="*/ 0 h 1456"/>
                <a:gd name="connsiteX351" fmla="*/ 994363 w 2830105"/>
                <a:gd name="connsiteY351" fmla="*/ 0 h 1456"/>
                <a:gd name="connsiteX352" fmla="*/ 997190 w 2830105"/>
                <a:gd name="connsiteY352" fmla="*/ 0 h 1456"/>
                <a:gd name="connsiteX353" fmla="*/ 1000031 w 2830105"/>
                <a:gd name="connsiteY353" fmla="*/ 0 h 1456"/>
                <a:gd name="connsiteX354" fmla="*/ 1002857 w 2830105"/>
                <a:gd name="connsiteY354" fmla="*/ 0 h 1456"/>
                <a:gd name="connsiteX355" fmla="*/ 1005698 w 2830105"/>
                <a:gd name="connsiteY355" fmla="*/ 0 h 1456"/>
                <a:gd name="connsiteX356" fmla="*/ 1008525 w 2830105"/>
                <a:gd name="connsiteY356" fmla="*/ 0 h 1456"/>
                <a:gd name="connsiteX357" fmla="*/ 1011366 w 2830105"/>
                <a:gd name="connsiteY357" fmla="*/ 0 h 1456"/>
                <a:gd name="connsiteX358" fmla="*/ 1014192 w 2830105"/>
                <a:gd name="connsiteY358" fmla="*/ 0 h 1456"/>
                <a:gd name="connsiteX359" fmla="*/ 1017019 w 2830105"/>
                <a:gd name="connsiteY359" fmla="*/ 0 h 1456"/>
                <a:gd name="connsiteX360" fmla="*/ 1019859 w 2830105"/>
                <a:gd name="connsiteY360" fmla="*/ 0 h 1456"/>
                <a:gd name="connsiteX361" fmla="*/ 1022686 w 2830105"/>
                <a:gd name="connsiteY361" fmla="*/ 0 h 1456"/>
                <a:gd name="connsiteX362" fmla="*/ 1025527 w 2830105"/>
                <a:gd name="connsiteY362" fmla="*/ 0 h 1456"/>
                <a:gd name="connsiteX363" fmla="*/ 1028353 w 2830105"/>
                <a:gd name="connsiteY363" fmla="*/ 0 h 1456"/>
                <a:gd name="connsiteX364" fmla="*/ 1031194 w 2830105"/>
                <a:gd name="connsiteY364" fmla="*/ 0 h 1456"/>
                <a:gd name="connsiteX365" fmla="*/ 1034021 w 2830105"/>
                <a:gd name="connsiteY365" fmla="*/ 0 h 1456"/>
                <a:gd name="connsiteX366" fmla="*/ 1036862 w 2830105"/>
                <a:gd name="connsiteY366" fmla="*/ 0 h 1456"/>
                <a:gd name="connsiteX367" fmla="*/ 1039688 w 2830105"/>
                <a:gd name="connsiteY367" fmla="*/ 0 h 1456"/>
                <a:gd name="connsiteX368" fmla="*/ 1042515 w 2830105"/>
                <a:gd name="connsiteY368" fmla="*/ 0 h 1456"/>
                <a:gd name="connsiteX369" fmla="*/ 1045355 w 2830105"/>
                <a:gd name="connsiteY369" fmla="*/ 0 h 1456"/>
                <a:gd name="connsiteX370" fmla="*/ 1048182 w 2830105"/>
                <a:gd name="connsiteY370" fmla="*/ 0 h 1456"/>
                <a:gd name="connsiteX371" fmla="*/ 1051023 w 2830105"/>
                <a:gd name="connsiteY371" fmla="*/ 0 h 1456"/>
                <a:gd name="connsiteX372" fmla="*/ 1053849 w 2830105"/>
                <a:gd name="connsiteY372" fmla="*/ 0 h 1456"/>
                <a:gd name="connsiteX373" fmla="*/ 1056690 w 2830105"/>
                <a:gd name="connsiteY373" fmla="*/ 0 h 1456"/>
                <a:gd name="connsiteX374" fmla="*/ 1059517 w 2830105"/>
                <a:gd name="connsiteY374" fmla="*/ 0 h 1456"/>
                <a:gd name="connsiteX375" fmla="*/ 1062358 w 2830105"/>
                <a:gd name="connsiteY375" fmla="*/ 0 h 1456"/>
                <a:gd name="connsiteX376" fmla="*/ 1065184 w 2830105"/>
                <a:gd name="connsiteY376" fmla="*/ 0 h 1456"/>
                <a:gd name="connsiteX377" fmla="*/ 1068011 w 2830105"/>
                <a:gd name="connsiteY377" fmla="*/ 0 h 1456"/>
                <a:gd name="connsiteX378" fmla="*/ 1070851 w 2830105"/>
                <a:gd name="connsiteY378" fmla="*/ 0 h 1456"/>
                <a:gd name="connsiteX379" fmla="*/ 1073678 w 2830105"/>
                <a:gd name="connsiteY379" fmla="*/ 0 h 1456"/>
                <a:gd name="connsiteX380" fmla="*/ 1076519 w 2830105"/>
                <a:gd name="connsiteY380" fmla="*/ 0 h 1456"/>
                <a:gd name="connsiteX381" fmla="*/ 1079345 w 2830105"/>
                <a:gd name="connsiteY381" fmla="*/ 0 h 1456"/>
                <a:gd name="connsiteX382" fmla="*/ 1082186 w 2830105"/>
                <a:gd name="connsiteY382" fmla="*/ 0 h 1456"/>
                <a:gd name="connsiteX383" fmla="*/ 1085013 w 2830105"/>
                <a:gd name="connsiteY383" fmla="*/ 0 h 1456"/>
                <a:gd name="connsiteX384" fmla="*/ 1087854 w 2830105"/>
                <a:gd name="connsiteY384" fmla="*/ 0 h 1456"/>
                <a:gd name="connsiteX385" fmla="*/ 1090680 w 2830105"/>
                <a:gd name="connsiteY385" fmla="*/ 0 h 1456"/>
                <a:gd name="connsiteX386" fmla="*/ 1093521 w 2830105"/>
                <a:gd name="connsiteY386" fmla="*/ 0 h 1456"/>
                <a:gd name="connsiteX387" fmla="*/ 1096347 w 2830105"/>
                <a:gd name="connsiteY387" fmla="*/ 0 h 1456"/>
                <a:gd name="connsiteX388" fmla="*/ 1099174 w 2830105"/>
                <a:gd name="connsiteY388" fmla="*/ 0 h 1456"/>
                <a:gd name="connsiteX389" fmla="*/ 1102015 w 2830105"/>
                <a:gd name="connsiteY389" fmla="*/ 0 h 1456"/>
                <a:gd name="connsiteX390" fmla="*/ 1104841 w 2830105"/>
                <a:gd name="connsiteY390" fmla="*/ 0 h 1456"/>
                <a:gd name="connsiteX391" fmla="*/ 1107682 w 2830105"/>
                <a:gd name="connsiteY391" fmla="*/ 0 h 1456"/>
                <a:gd name="connsiteX392" fmla="*/ 1110509 w 2830105"/>
                <a:gd name="connsiteY392" fmla="*/ 0 h 1456"/>
                <a:gd name="connsiteX393" fmla="*/ 1113350 w 2830105"/>
                <a:gd name="connsiteY393" fmla="*/ 0 h 1456"/>
                <a:gd name="connsiteX394" fmla="*/ 1116176 w 2830105"/>
                <a:gd name="connsiteY394" fmla="*/ 0 h 1456"/>
                <a:gd name="connsiteX395" fmla="*/ 1119017 w 2830105"/>
                <a:gd name="connsiteY395" fmla="*/ 0 h 1456"/>
                <a:gd name="connsiteX396" fmla="*/ 1121844 w 2830105"/>
                <a:gd name="connsiteY396" fmla="*/ 0 h 1456"/>
                <a:gd name="connsiteX397" fmla="*/ 1124670 w 2830105"/>
                <a:gd name="connsiteY397" fmla="*/ 0 h 1456"/>
                <a:gd name="connsiteX398" fmla="*/ 1127511 w 2830105"/>
                <a:gd name="connsiteY398" fmla="*/ 0 h 1456"/>
                <a:gd name="connsiteX399" fmla="*/ 1130337 w 2830105"/>
                <a:gd name="connsiteY399" fmla="*/ 0 h 1456"/>
                <a:gd name="connsiteX400" fmla="*/ 1133178 w 2830105"/>
                <a:gd name="connsiteY400" fmla="*/ 0 h 1456"/>
                <a:gd name="connsiteX401" fmla="*/ 1136005 w 2830105"/>
                <a:gd name="connsiteY401" fmla="*/ 0 h 1456"/>
                <a:gd name="connsiteX402" fmla="*/ 1138846 w 2830105"/>
                <a:gd name="connsiteY402" fmla="*/ 0 h 1456"/>
                <a:gd name="connsiteX403" fmla="*/ 1141672 w 2830105"/>
                <a:gd name="connsiteY403" fmla="*/ 0 h 1456"/>
                <a:gd name="connsiteX404" fmla="*/ 1144513 w 2830105"/>
                <a:gd name="connsiteY404" fmla="*/ 0 h 1456"/>
                <a:gd name="connsiteX405" fmla="*/ 1147340 w 2830105"/>
                <a:gd name="connsiteY405" fmla="*/ 0 h 1456"/>
                <a:gd name="connsiteX406" fmla="*/ 1150166 w 2830105"/>
                <a:gd name="connsiteY406" fmla="*/ 0 h 1456"/>
                <a:gd name="connsiteX407" fmla="*/ 1153007 w 2830105"/>
                <a:gd name="connsiteY407" fmla="*/ 0 h 1456"/>
                <a:gd name="connsiteX408" fmla="*/ 1155833 w 2830105"/>
                <a:gd name="connsiteY408" fmla="*/ 0 h 1456"/>
                <a:gd name="connsiteX409" fmla="*/ 1158674 w 2830105"/>
                <a:gd name="connsiteY409" fmla="*/ 0 h 1456"/>
                <a:gd name="connsiteX410" fmla="*/ 1161501 w 2830105"/>
                <a:gd name="connsiteY410" fmla="*/ 0 h 1456"/>
                <a:gd name="connsiteX411" fmla="*/ 1164342 w 2830105"/>
                <a:gd name="connsiteY411" fmla="*/ 0 h 1456"/>
                <a:gd name="connsiteX412" fmla="*/ 1167168 w 2830105"/>
                <a:gd name="connsiteY412" fmla="*/ 0 h 1456"/>
                <a:gd name="connsiteX413" fmla="*/ 1170009 w 2830105"/>
                <a:gd name="connsiteY413" fmla="*/ 0 h 1456"/>
                <a:gd name="connsiteX414" fmla="*/ 1172836 w 2830105"/>
                <a:gd name="connsiteY414" fmla="*/ 0 h 1456"/>
                <a:gd name="connsiteX415" fmla="*/ 1175677 w 2830105"/>
                <a:gd name="connsiteY415" fmla="*/ 0 h 1456"/>
                <a:gd name="connsiteX416" fmla="*/ 1178503 w 2830105"/>
                <a:gd name="connsiteY416" fmla="*/ 0 h 1456"/>
                <a:gd name="connsiteX417" fmla="*/ 1181329 w 2830105"/>
                <a:gd name="connsiteY417" fmla="*/ 0 h 1456"/>
                <a:gd name="connsiteX418" fmla="*/ 1184170 w 2830105"/>
                <a:gd name="connsiteY418" fmla="*/ 0 h 1456"/>
                <a:gd name="connsiteX419" fmla="*/ 1186997 w 2830105"/>
                <a:gd name="connsiteY419" fmla="*/ 0 h 1456"/>
                <a:gd name="connsiteX420" fmla="*/ 1189838 w 2830105"/>
                <a:gd name="connsiteY420" fmla="*/ 0 h 1456"/>
                <a:gd name="connsiteX421" fmla="*/ 1192664 w 2830105"/>
                <a:gd name="connsiteY421" fmla="*/ 0 h 1456"/>
                <a:gd name="connsiteX422" fmla="*/ 1195505 w 2830105"/>
                <a:gd name="connsiteY422" fmla="*/ 0 h 1456"/>
                <a:gd name="connsiteX423" fmla="*/ 1198332 w 2830105"/>
                <a:gd name="connsiteY423" fmla="*/ 0 h 1456"/>
                <a:gd name="connsiteX424" fmla="*/ 1201173 w 2830105"/>
                <a:gd name="connsiteY424" fmla="*/ 0 h 1456"/>
                <a:gd name="connsiteX425" fmla="*/ 1203999 w 2830105"/>
                <a:gd name="connsiteY425" fmla="*/ 0 h 1456"/>
                <a:gd name="connsiteX426" fmla="*/ 1206825 w 2830105"/>
                <a:gd name="connsiteY426" fmla="*/ 0 h 1456"/>
                <a:gd name="connsiteX427" fmla="*/ 1209666 w 2830105"/>
                <a:gd name="connsiteY427" fmla="*/ 0 h 1456"/>
                <a:gd name="connsiteX428" fmla="*/ 1212493 w 2830105"/>
                <a:gd name="connsiteY428" fmla="*/ 0 h 1456"/>
                <a:gd name="connsiteX429" fmla="*/ 1215334 w 2830105"/>
                <a:gd name="connsiteY429" fmla="*/ 0 h 1456"/>
                <a:gd name="connsiteX430" fmla="*/ 1218160 w 2830105"/>
                <a:gd name="connsiteY430" fmla="*/ 0 h 1456"/>
                <a:gd name="connsiteX431" fmla="*/ 1221001 w 2830105"/>
                <a:gd name="connsiteY431" fmla="*/ 0 h 1456"/>
                <a:gd name="connsiteX432" fmla="*/ 1223828 w 2830105"/>
                <a:gd name="connsiteY432" fmla="*/ 0 h 1456"/>
                <a:gd name="connsiteX433" fmla="*/ 1226669 w 2830105"/>
                <a:gd name="connsiteY433" fmla="*/ 0 h 1456"/>
                <a:gd name="connsiteX434" fmla="*/ 1229495 w 2830105"/>
                <a:gd name="connsiteY434" fmla="*/ 0 h 1456"/>
                <a:gd name="connsiteX435" fmla="*/ 1232321 w 2830105"/>
                <a:gd name="connsiteY435" fmla="*/ 0 h 1456"/>
                <a:gd name="connsiteX436" fmla="*/ 1235162 w 2830105"/>
                <a:gd name="connsiteY436" fmla="*/ 0 h 1456"/>
                <a:gd name="connsiteX437" fmla="*/ 1237989 w 2830105"/>
                <a:gd name="connsiteY437" fmla="*/ 0 h 1456"/>
                <a:gd name="connsiteX438" fmla="*/ 1240830 w 2830105"/>
                <a:gd name="connsiteY438" fmla="*/ 0 h 1456"/>
                <a:gd name="connsiteX439" fmla="*/ 1243656 w 2830105"/>
                <a:gd name="connsiteY439" fmla="*/ 0 h 1456"/>
                <a:gd name="connsiteX440" fmla="*/ 1246497 w 2830105"/>
                <a:gd name="connsiteY440" fmla="*/ 0 h 1456"/>
                <a:gd name="connsiteX441" fmla="*/ 1249324 w 2830105"/>
                <a:gd name="connsiteY441" fmla="*/ 0 h 1456"/>
                <a:gd name="connsiteX442" fmla="*/ 1252165 w 2830105"/>
                <a:gd name="connsiteY442" fmla="*/ 0 h 1456"/>
                <a:gd name="connsiteX443" fmla="*/ 1254991 w 2830105"/>
                <a:gd name="connsiteY443" fmla="*/ 0 h 1456"/>
                <a:gd name="connsiteX444" fmla="*/ 1257817 w 2830105"/>
                <a:gd name="connsiteY444" fmla="*/ 0 h 1456"/>
                <a:gd name="connsiteX445" fmla="*/ 1260658 w 2830105"/>
                <a:gd name="connsiteY445" fmla="*/ 0 h 1456"/>
                <a:gd name="connsiteX446" fmla="*/ 1263485 w 2830105"/>
                <a:gd name="connsiteY446" fmla="*/ 0 h 1456"/>
                <a:gd name="connsiteX447" fmla="*/ 1266326 w 2830105"/>
                <a:gd name="connsiteY447" fmla="*/ 0 h 1456"/>
                <a:gd name="connsiteX448" fmla="*/ 1269152 w 2830105"/>
                <a:gd name="connsiteY448" fmla="*/ 0 h 1456"/>
                <a:gd name="connsiteX449" fmla="*/ 1271993 w 2830105"/>
                <a:gd name="connsiteY449" fmla="*/ 0 h 1456"/>
                <a:gd name="connsiteX450" fmla="*/ 1274820 w 2830105"/>
                <a:gd name="connsiteY450" fmla="*/ 0 h 1456"/>
                <a:gd name="connsiteX451" fmla="*/ 1277661 w 2830105"/>
                <a:gd name="connsiteY451" fmla="*/ 0 h 1456"/>
                <a:gd name="connsiteX452" fmla="*/ 1280487 w 2830105"/>
                <a:gd name="connsiteY452" fmla="*/ 0 h 1456"/>
                <a:gd name="connsiteX453" fmla="*/ 1283328 w 2830105"/>
                <a:gd name="connsiteY453" fmla="*/ 0 h 1456"/>
                <a:gd name="connsiteX454" fmla="*/ 1286154 w 2830105"/>
                <a:gd name="connsiteY454" fmla="*/ 0 h 1456"/>
                <a:gd name="connsiteX455" fmla="*/ 1288981 w 2830105"/>
                <a:gd name="connsiteY455" fmla="*/ 0 h 1456"/>
                <a:gd name="connsiteX456" fmla="*/ 1291822 w 2830105"/>
                <a:gd name="connsiteY456" fmla="*/ 0 h 1456"/>
                <a:gd name="connsiteX457" fmla="*/ 1294648 w 2830105"/>
                <a:gd name="connsiteY457" fmla="*/ 0 h 1456"/>
                <a:gd name="connsiteX458" fmla="*/ 1297489 w 2830105"/>
                <a:gd name="connsiteY458" fmla="*/ 0 h 1456"/>
                <a:gd name="connsiteX459" fmla="*/ 1300316 w 2830105"/>
                <a:gd name="connsiteY459" fmla="*/ 0 h 1456"/>
                <a:gd name="connsiteX460" fmla="*/ 1303157 w 2830105"/>
                <a:gd name="connsiteY460" fmla="*/ 0 h 1456"/>
                <a:gd name="connsiteX461" fmla="*/ 1305983 w 2830105"/>
                <a:gd name="connsiteY461" fmla="*/ 0 h 1456"/>
                <a:gd name="connsiteX462" fmla="*/ 1308824 w 2830105"/>
                <a:gd name="connsiteY462" fmla="*/ 0 h 1456"/>
                <a:gd name="connsiteX463" fmla="*/ 1311650 w 2830105"/>
                <a:gd name="connsiteY463" fmla="*/ 0 h 1456"/>
                <a:gd name="connsiteX464" fmla="*/ 1314477 w 2830105"/>
                <a:gd name="connsiteY464" fmla="*/ 0 h 1456"/>
                <a:gd name="connsiteX465" fmla="*/ 1317318 w 2830105"/>
                <a:gd name="connsiteY465" fmla="*/ 0 h 1456"/>
                <a:gd name="connsiteX466" fmla="*/ 1320144 w 2830105"/>
                <a:gd name="connsiteY466" fmla="*/ 0 h 1456"/>
                <a:gd name="connsiteX467" fmla="*/ 1322985 w 2830105"/>
                <a:gd name="connsiteY467" fmla="*/ 0 h 1456"/>
                <a:gd name="connsiteX468" fmla="*/ 1325812 w 2830105"/>
                <a:gd name="connsiteY468" fmla="*/ 0 h 1456"/>
                <a:gd name="connsiteX469" fmla="*/ 1328653 w 2830105"/>
                <a:gd name="connsiteY469" fmla="*/ 0 h 1456"/>
                <a:gd name="connsiteX470" fmla="*/ 1331479 w 2830105"/>
                <a:gd name="connsiteY470" fmla="*/ 0 h 1456"/>
                <a:gd name="connsiteX471" fmla="*/ 1334320 w 2830105"/>
                <a:gd name="connsiteY471" fmla="*/ 0 h 1456"/>
                <a:gd name="connsiteX472" fmla="*/ 1337146 w 2830105"/>
                <a:gd name="connsiteY472" fmla="*/ 0 h 1456"/>
                <a:gd name="connsiteX473" fmla="*/ 1339973 w 2830105"/>
                <a:gd name="connsiteY473" fmla="*/ 0 h 1456"/>
                <a:gd name="connsiteX474" fmla="*/ 1342814 w 2830105"/>
                <a:gd name="connsiteY474" fmla="*/ 0 h 1456"/>
                <a:gd name="connsiteX475" fmla="*/ 1345640 w 2830105"/>
                <a:gd name="connsiteY475" fmla="*/ 0 h 1456"/>
                <a:gd name="connsiteX476" fmla="*/ 1348481 w 2830105"/>
                <a:gd name="connsiteY476" fmla="*/ 0 h 1456"/>
                <a:gd name="connsiteX477" fmla="*/ 1351308 w 2830105"/>
                <a:gd name="connsiteY477" fmla="*/ 0 h 1456"/>
                <a:gd name="connsiteX478" fmla="*/ 1354149 w 2830105"/>
                <a:gd name="connsiteY478" fmla="*/ 0 h 1456"/>
                <a:gd name="connsiteX479" fmla="*/ 1356975 w 2830105"/>
                <a:gd name="connsiteY479" fmla="*/ 0 h 1456"/>
                <a:gd name="connsiteX480" fmla="*/ 1359816 w 2830105"/>
                <a:gd name="connsiteY480" fmla="*/ 0 h 1456"/>
                <a:gd name="connsiteX481" fmla="*/ 1362642 w 2830105"/>
                <a:gd name="connsiteY481" fmla="*/ 0 h 1456"/>
                <a:gd name="connsiteX482" fmla="*/ 1365483 w 2830105"/>
                <a:gd name="connsiteY482" fmla="*/ 0 h 1456"/>
                <a:gd name="connsiteX483" fmla="*/ 1368310 w 2830105"/>
                <a:gd name="connsiteY483" fmla="*/ 0 h 1456"/>
                <a:gd name="connsiteX484" fmla="*/ 1371136 w 2830105"/>
                <a:gd name="connsiteY484" fmla="*/ 0 h 1456"/>
                <a:gd name="connsiteX485" fmla="*/ 1373977 w 2830105"/>
                <a:gd name="connsiteY485" fmla="*/ 0 h 1456"/>
                <a:gd name="connsiteX486" fmla="*/ 1376804 w 2830105"/>
                <a:gd name="connsiteY486" fmla="*/ 0 h 1456"/>
                <a:gd name="connsiteX487" fmla="*/ 1379645 w 2830105"/>
                <a:gd name="connsiteY487" fmla="*/ 0 h 1456"/>
                <a:gd name="connsiteX488" fmla="*/ 1382471 w 2830105"/>
                <a:gd name="connsiteY488" fmla="*/ 0 h 1456"/>
                <a:gd name="connsiteX489" fmla="*/ 1385312 w 2830105"/>
                <a:gd name="connsiteY489" fmla="*/ 0 h 1456"/>
                <a:gd name="connsiteX490" fmla="*/ 1388138 w 2830105"/>
                <a:gd name="connsiteY490" fmla="*/ 0 h 1456"/>
                <a:gd name="connsiteX491" fmla="*/ 1390979 w 2830105"/>
                <a:gd name="connsiteY491" fmla="*/ 0 h 1456"/>
                <a:gd name="connsiteX492" fmla="*/ 1393806 w 2830105"/>
                <a:gd name="connsiteY492" fmla="*/ 0 h 1456"/>
                <a:gd name="connsiteX493" fmla="*/ 1396632 w 2830105"/>
                <a:gd name="connsiteY493" fmla="*/ 0 h 1456"/>
                <a:gd name="connsiteX494" fmla="*/ 1399473 w 2830105"/>
                <a:gd name="connsiteY494" fmla="*/ 0 h 1456"/>
                <a:gd name="connsiteX495" fmla="*/ 1402300 w 2830105"/>
                <a:gd name="connsiteY495" fmla="*/ 0 h 1456"/>
                <a:gd name="connsiteX496" fmla="*/ 1405141 w 2830105"/>
                <a:gd name="connsiteY496" fmla="*/ 0 h 1456"/>
                <a:gd name="connsiteX497" fmla="*/ 1407967 w 2830105"/>
                <a:gd name="connsiteY497" fmla="*/ 0 h 1456"/>
                <a:gd name="connsiteX498" fmla="*/ 1410808 w 2830105"/>
                <a:gd name="connsiteY498" fmla="*/ 0 h 1456"/>
                <a:gd name="connsiteX499" fmla="*/ 1413634 w 2830105"/>
                <a:gd name="connsiteY499" fmla="*/ 0 h 1456"/>
                <a:gd name="connsiteX500" fmla="*/ 1416475 w 2830105"/>
                <a:gd name="connsiteY500" fmla="*/ 0 h 1456"/>
                <a:gd name="connsiteX501" fmla="*/ 1419302 w 2830105"/>
                <a:gd name="connsiteY501" fmla="*/ 0 h 1456"/>
                <a:gd name="connsiteX502" fmla="*/ 1422128 w 2830105"/>
                <a:gd name="connsiteY502" fmla="*/ 0 h 1456"/>
                <a:gd name="connsiteX503" fmla="*/ 1424969 w 2830105"/>
                <a:gd name="connsiteY503" fmla="*/ 0 h 1456"/>
                <a:gd name="connsiteX504" fmla="*/ 1427796 w 2830105"/>
                <a:gd name="connsiteY504" fmla="*/ 0 h 1456"/>
                <a:gd name="connsiteX505" fmla="*/ 1430637 w 2830105"/>
                <a:gd name="connsiteY505" fmla="*/ 0 h 1456"/>
                <a:gd name="connsiteX506" fmla="*/ 1433463 w 2830105"/>
                <a:gd name="connsiteY506" fmla="*/ 0 h 1456"/>
                <a:gd name="connsiteX507" fmla="*/ 1436304 w 2830105"/>
                <a:gd name="connsiteY507" fmla="*/ 0 h 1456"/>
                <a:gd name="connsiteX508" fmla="*/ 1439131 w 2830105"/>
                <a:gd name="connsiteY508" fmla="*/ 0 h 1456"/>
                <a:gd name="connsiteX509" fmla="*/ 1441971 w 2830105"/>
                <a:gd name="connsiteY509" fmla="*/ 0 h 1456"/>
                <a:gd name="connsiteX510" fmla="*/ 1444798 w 2830105"/>
                <a:gd name="connsiteY510" fmla="*/ 0 h 1456"/>
                <a:gd name="connsiteX511" fmla="*/ 1447624 w 2830105"/>
                <a:gd name="connsiteY511" fmla="*/ 0 h 1456"/>
                <a:gd name="connsiteX512" fmla="*/ 1450465 w 2830105"/>
                <a:gd name="connsiteY512" fmla="*/ 0 h 1456"/>
                <a:gd name="connsiteX513" fmla="*/ 1453292 w 2830105"/>
                <a:gd name="connsiteY513" fmla="*/ 0 h 1456"/>
                <a:gd name="connsiteX514" fmla="*/ 1456133 w 2830105"/>
                <a:gd name="connsiteY514" fmla="*/ 0 h 1456"/>
                <a:gd name="connsiteX515" fmla="*/ 1458959 w 2830105"/>
                <a:gd name="connsiteY515" fmla="*/ 0 h 1456"/>
                <a:gd name="connsiteX516" fmla="*/ 1461800 w 2830105"/>
                <a:gd name="connsiteY516" fmla="*/ 0 h 1456"/>
                <a:gd name="connsiteX517" fmla="*/ 1464627 w 2830105"/>
                <a:gd name="connsiteY517" fmla="*/ 0 h 1456"/>
                <a:gd name="connsiteX518" fmla="*/ 1467467 w 2830105"/>
                <a:gd name="connsiteY518" fmla="*/ 0 h 1456"/>
                <a:gd name="connsiteX519" fmla="*/ 1470294 w 2830105"/>
                <a:gd name="connsiteY519" fmla="*/ 0 h 1456"/>
                <a:gd name="connsiteX520" fmla="*/ 1473135 w 2830105"/>
                <a:gd name="connsiteY520" fmla="*/ 0 h 1456"/>
                <a:gd name="connsiteX521" fmla="*/ 1475961 w 2830105"/>
                <a:gd name="connsiteY521" fmla="*/ 0 h 1456"/>
                <a:gd name="connsiteX522" fmla="*/ 1478788 w 2830105"/>
                <a:gd name="connsiteY522" fmla="*/ 0 h 1456"/>
                <a:gd name="connsiteX523" fmla="*/ 1481629 w 2830105"/>
                <a:gd name="connsiteY523" fmla="*/ 0 h 1456"/>
                <a:gd name="connsiteX524" fmla="*/ 1484455 w 2830105"/>
                <a:gd name="connsiteY524" fmla="*/ 0 h 1456"/>
                <a:gd name="connsiteX525" fmla="*/ 1487296 w 2830105"/>
                <a:gd name="connsiteY525" fmla="*/ 0 h 1456"/>
                <a:gd name="connsiteX526" fmla="*/ 1490123 w 2830105"/>
                <a:gd name="connsiteY526" fmla="*/ 0 h 1456"/>
                <a:gd name="connsiteX527" fmla="*/ 1492963 w 2830105"/>
                <a:gd name="connsiteY527" fmla="*/ 0 h 1456"/>
                <a:gd name="connsiteX528" fmla="*/ 1495790 w 2830105"/>
                <a:gd name="connsiteY528" fmla="*/ 0 h 1456"/>
                <a:gd name="connsiteX529" fmla="*/ 1498631 w 2830105"/>
                <a:gd name="connsiteY529" fmla="*/ 0 h 1456"/>
                <a:gd name="connsiteX530" fmla="*/ 1501457 w 2830105"/>
                <a:gd name="connsiteY530" fmla="*/ 0 h 1456"/>
                <a:gd name="connsiteX531" fmla="*/ 1504284 w 2830105"/>
                <a:gd name="connsiteY531" fmla="*/ 0 h 1456"/>
                <a:gd name="connsiteX532" fmla="*/ 1507125 w 2830105"/>
                <a:gd name="connsiteY532" fmla="*/ 0 h 1456"/>
                <a:gd name="connsiteX533" fmla="*/ 1509951 w 2830105"/>
                <a:gd name="connsiteY533" fmla="*/ 0 h 1456"/>
                <a:gd name="connsiteX534" fmla="*/ 1512792 w 2830105"/>
                <a:gd name="connsiteY534" fmla="*/ 0 h 1456"/>
                <a:gd name="connsiteX535" fmla="*/ 1515619 w 2830105"/>
                <a:gd name="connsiteY535" fmla="*/ 0 h 1456"/>
                <a:gd name="connsiteX536" fmla="*/ 1518459 w 2830105"/>
                <a:gd name="connsiteY536" fmla="*/ 0 h 1456"/>
                <a:gd name="connsiteX537" fmla="*/ 1521286 w 2830105"/>
                <a:gd name="connsiteY537" fmla="*/ 0 h 1456"/>
                <a:gd name="connsiteX538" fmla="*/ 1524127 w 2830105"/>
                <a:gd name="connsiteY538" fmla="*/ 0 h 1456"/>
                <a:gd name="connsiteX539" fmla="*/ 1526953 w 2830105"/>
                <a:gd name="connsiteY539" fmla="*/ 0 h 1456"/>
                <a:gd name="connsiteX540" fmla="*/ 1529780 w 2830105"/>
                <a:gd name="connsiteY540" fmla="*/ 0 h 1456"/>
                <a:gd name="connsiteX541" fmla="*/ 1532621 w 2830105"/>
                <a:gd name="connsiteY541" fmla="*/ 0 h 1456"/>
                <a:gd name="connsiteX542" fmla="*/ 1535447 w 2830105"/>
                <a:gd name="connsiteY542" fmla="*/ 0 h 1456"/>
                <a:gd name="connsiteX543" fmla="*/ 1538288 w 2830105"/>
                <a:gd name="connsiteY543" fmla="*/ 0 h 1456"/>
                <a:gd name="connsiteX544" fmla="*/ 1541115 w 2830105"/>
                <a:gd name="connsiteY544" fmla="*/ 0 h 1456"/>
                <a:gd name="connsiteX545" fmla="*/ 1543955 w 2830105"/>
                <a:gd name="connsiteY545" fmla="*/ 0 h 1456"/>
                <a:gd name="connsiteX546" fmla="*/ 1546782 w 2830105"/>
                <a:gd name="connsiteY546" fmla="*/ 0 h 1456"/>
                <a:gd name="connsiteX547" fmla="*/ 1549623 w 2830105"/>
                <a:gd name="connsiteY547" fmla="*/ 0 h 1456"/>
                <a:gd name="connsiteX548" fmla="*/ 1552449 w 2830105"/>
                <a:gd name="connsiteY548" fmla="*/ 0 h 1456"/>
                <a:gd name="connsiteX549" fmla="*/ 1555290 w 2830105"/>
                <a:gd name="connsiteY549" fmla="*/ 0 h 1456"/>
                <a:gd name="connsiteX550" fmla="*/ 1558117 w 2830105"/>
                <a:gd name="connsiteY550" fmla="*/ 0 h 1456"/>
                <a:gd name="connsiteX551" fmla="*/ 1560943 w 2830105"/>
                <a:gd name="connsiteY551" fmla="*/ 0 h 1456"/>
                <a:gd name="connsiteX552" fmla="*/ 1563784 w 2830105"/>
                <a:gd name="connsiteY552" fmla="*/ 0 h 1456"/>
                <a:gd name="connsiteX553" fmla="*/ 1566611 w 2830105"/>
                <a:gd name="connsiteY553" fmla="*/ 0 h 1456"/>
                <a:gd name="connsiteX554" fmla="*/ 1569451 w 2830105"/>
                <a:gd name="connsiteY554" fmla="*/ 0 h 1456"/>
                <a:gd name="connsiteX555" fmla="*/ 1572278 w 2830105"/>
                <a:gd name="connsiteY555" fmla="*/ 0 h 1456"/>
                <a:gd name="connsiteX556" fmla="*/ 1575119 w 2830105"/>
                <a:gd name="connsiteY556" fmla="*/ 0 h 1456"/>
                <a:gd name="connsiteX557" fmla="*/ 1577945 w 2830105"/>
                <a:gd name="connsiteY557" fmla="*/ 0 h 1456"/>
                <a:gd name="connsiteX558" fmla="*/ 1580786 w 2830105"/>
                <a:gd name="connsiteY558" fmla="*/ 0 h 1456"/>
                <a:gd name="connsiteX559" fmla="*/ 1583613 w 2830105"/>
                <a:gd name="connsiteY559" fmla="*/ 0 h 1456"/>
                <a:gd name="connsiteX560" fmla="*/ 1586439 w 2830105"/>
                <a:gd name="connsiteY560" fmla="*/ 0 h 1456"/>
                <a:gd name="connsiteX561" fmla="*/ 1589280 w 2830105"/>
                <a:gd name="connsiteY561" fmla="*/ 0 h 1456"/>
                <a:gd name="connsiteX562" fmla="*/ 1592107 w 2830105"/>
                <a:gd name="connsiteY562" fmla="*/ 0 h 1456"/>
                <a:gd name="connsiteX563" fmla="*/ 1594947 w 2830105"/>
                <a:gd name="connsiteY563" fmla="*/ 0 h 1456"/>
                <a:gd name="connsiteX564" fmla="*/ 1597774 w 2830105"/>
                <a:gd name="connsiteY564" fmla="*/ 0 h 1456"/>
                <a:gd name="connsiteX565" fmla="*/ 1600615 w 2830105"/>
                <a:gd name="connsiteY565" fmla="*/ 0 h 1456"/>
                <a:gd name="connsiteX566" fmla="*/ 1603441 w 2830105"/>
                <a:gd name="connsiteY566" fmla="*/ 0 h 1456"/>
                <a:gd name="connsiteX567" fmla="*/ 1606282 w 2830105"/>
                <a:gd name="connsiteY567" fmla="*/ 0 h 1456"/>
                <a:gd name="connsiteX568" fmla="*/ 1609109 w 2830105"/>
                <a:gd name="connsiteY568" fmla="*/ 0 h 1456"/>
                <a:gd name="connsiteX569" fmla="*/ 1611935 w 2830105"/>
                <a:gd name="connsiteY569" fmla="*/ 0 h 1456"/>
                <a:gd name="connsiteX570" fmla="*/ 1614776 w 2830105"/>
                <a:gd name="connsiteY570" fmla="*/ 0 h 1456"/>
                <a:gd name="connsiteX571" fmla="*/ 1617603 w 2830105"/>
                <a:gd name="connsiteY571" fmla="*/ 0 h 1456"/>
                <a:gd name="connsiteX572" fmla="*/ 1620444 w 2830105"/>
                <a:gd name="connsiteY572" fmla="*/ 0 h 1456"/>
                <a:gd name="connsiteX573" fmla="*/ 1623270 w 2830105"/>
                <a:gd name="connsiteY573" fmla="*/ 0 h 1456"/>
                <a:gd name="connsiteX574" fmla="*/ 1626111 w 2830105"/>
                <a:gd name="connsiteY574" fmla="*/ 0 h 1456"/>
                <a:gd name="connsiteX575" fmla="*/ 1628937 w 2830105"/>
                <a:gd name="connsiteY575" fmla="*/ 0 h 1456"/>
                <a:gd name="connsiteX576" fmla="*/ 1631778 w 2830105"/>
                <a:gd name="connsiteY576" fmla="*/ 0 h 1456"/>
                <a:gd name="connsiteX577" fmla="*/ 1634605 w 2830105"/>
                <a:gd name="connsiteY577" fmla="*/ 0 h 1456"/>
                <a:gd name="connsiteX578" fmla="*/ 1637431 w 2830105"/>
                <a:gd name="connsiteY578" fmla="*/ 0 h 1456"/>
                <a:gd name="connsiteX579" fmla="*/ 1640272 w 2830105"/>
                <a:gd name="connsiteY579" fmla="*/ 0 h 1456"/>
                <a:gd name="connsiteX580" fmla="*/ 1643099 w 2830105"/>
                <a:gd name="connsiteY580" fmla="*/ 0 h 1456"/>
                <a:gd name="connsiteX581" fmla="*/ 1645940 w 2830105"/>
                <a:gd name="connsiteY581" fmla="*/ 0 h 1456"/>
                <a:gd name="connsiteX582" fmla="*/ 1648766 w 2830105"/>
                <a:gd name="connsiteY582" fmla="*/ 0 h 1456"/>
                <a:gd name="connsiteX583" fmla="*/ 1651607 w 2830105"/>
                <a:gd name="connsiteY583" fmla="*/ 0 h 1456"/>
                <a:gd name="connsiteX584" fmla="*/ 1654433 w 2830105"/>
                <a:gd name="connsiteY584" fmla="*/ 0 h 1456"/>
                <a:gd name="connsiteX585" fmla="*/ 1657274 w 2830105"/>
                <a:gd name="connsiteY585" fmla="*/ 0 h 1456"/>
                <a:gd name="connsiteX586" fmla="*/ 1660101 w 2830105"/>
                <a:gd name="connsiteY586" fmla="*/ 0 h 1456"/>
                <a:gd name="connsiteX587" fmla="*/ 1662942 w 2830105"/>
                <a:gd name="connsiteY587" fmla="*/ 0 h 1456"/>
                <a:gd name="connsiteX588" fmla="*/ 1665768 w 2830105"/>
                <a:gd name="connsiteY588" fmla="*/ 0 h 1456"/>
                <a:gd name="connsiteX589" fmla="*/ 1668595 w 2830105"/>
                <a:gd name="connsiteY589" fmla="*/ 0 h 1456"/>
                <a:gd name="connsiteX590" fmla="*/ 1671436 w 2830105"/>
                <a:gd name="connsiteY590" fmla="*/ 0 h 1456"/>
                <a:gd name="connsiteX591" fmla="*/ 1674262 w 2830105"/>
                <a:gd name="connsiteY591" fmla="*/ 0 h 1456"/>
                <a:gd name="connsiteX592" fmla="*/ 1677103 w 2830105"/>
                <a:gd name="connsiteY592" fmla="*/ 0 h 1456"/>
                <a:gd name="connsiteX593" fmla="*/ 1679929 w 2830105"/>
                <a:gd name="connsiteY593" fmla="*/ 0 h 1456"/>
                <a:gd name="connsiteX594" fmla="*/ 1682770 w 2830105"/>
                <a:gd name="connsiteY594" fmla="*/ 0 h 1456"/>
                <a:gd name="connsiteX595" fmla="*/ 1685597 w 2830105"/>
                <a:gd name="connsiteY595" fmla="*/ 0 h 1456"/>
                <a:gd name="connsiteX596" fmla="*/ 1688438 w 2830105"/>
                <a:gd name="connsiteY596" fmla="*/ 0 h 1456"/>
                <a:gd name="connsiteX597" fmla="*/ 1691264 w 2830105"/>
                <a:gd name="connsiteY597" fmla="*/ 0 h 1456"/>
                <a:gd name="connsiteX598" fmla="*/ 1694091 w 2830105"/>
                <a:gd name="connsiteY598" fmla="*/ 0 h 1456"/>
                <a:gd name="connsiteX599" fmla="*/ 1696932 w 2830105"/>
                <a:gd name="connsiteY599" fmla="*/ 0 h 1456"/>
                <a:gd name="connsiteX600" fmla="*/ 1699758 w 2830105"/>
                <a:gd name="connsiteY600" fmla="*/ 0 h 1456"/>
                <a:gd name="connsiteX601" fmla="*/ 1702599 w 2830105"/>
                <a:gd name="connsiteY601" fmla="*/ 0 h 1456"/>
                <a:gd name="connsiteX602" fmla="*/ 1705425 w 2830105"/>
                <a:gd name="connsiteY602" fmla="*/ 0 h 1456"/>
                <a:gd name="connsiteX603" fmla="*/ 1708266 w 2830105"/>
                <a:gd name="connsiteY603" fmla="*/ 0 h 1456"/>
                <a:gd name="connsiteX604" fmla="*/ 1711093 w 2830105"/>
                <a:gd name="connsiteY604" fmla="*/ 0 h 1456"/>
                <a:gd name="connsiteX605" fmla="*/ 1713934 w 2830105"/>
                <a:gd name="connsiteY605" fmla="*/ 0 h 1456"/>
                <a:gd name="connsiteX606" fmla="*/ 1716760 w 2830105"/>
                <a:gd name="connsiteY606" fmla="*/ 0 h 1456"/>
                <a:gd name="connsiteX607" fmla="*/ 1719587 w 2830105"/>
                <a:gd name="connsiteY607" fmla="*/ 0 h 1456"/>
                <a:gd name="connsiteX608" fmla="*/ 1722428 w 2830105"/>
                <a:gd name="connsiteY608" fmla="*/ 0 h 1456"/>
                <a:gd name="connsiteX609" fmla="*/ 1725254 w 2830105"/>
                <a:gd name="connsiteY609" fmla="*/ 0 h 1456"/>
                <a:gd name="connsiteX610" fmla="*/ 1728095 w 2830105"/>
                <a:gd name="connsiteY610" fmla="*/ 0 h 1456"/>
                <a:gd name="connsiteX611" fmla="*/ 1730921 w 2830105"/>
                <a:gd name="connsiteY611" fmla="*/ 0 h 1456"/>
                <a:gd name="connsiteX612" fmla="*/ 1733762 w 2830105"/>
                <a:gd name="connsiteY612" fmla="*/ 0 h 1456"/>
                <a:gd name="connsiteX613" fmla="*/ 1736589 w 2830105"/>
                <a:gd name="connsiteY613" fmla="*/ 0 h 1456"/>
                <a:gd name="connsiteX614" fmla="*/ 1739430 w 2830105"/>
                <a:gd name="connsiteY614" fmla="*/ 0 h 1456"/>
                <a:gd name="connsiteX615" fmla="*/ 1742256 w 2830105"/>
                <a:gd name="connsiteY615" fmla="*/ 0 h 1456"/>
                <a:gd name="connsiteX616" fmla="*/ 1745097 w 2830105"/>
                <a:gd name="connsiteY616" fmla="*/ 0 h 1456"/>
                <a:gd name="connsiteX617" fmla="*/ 1747924 w 2830105"/>
                <a:gd name="connsiteY617" fmla="*/ 0 h 1456"/>
                <a:gd name="connsiteX618" fmla="*/ 1750750 w 2830105"/>
                <a:gd name="connsiteY618" fmla="*/ 0 h 1456"/>
                <a:gd name="connsiteX619" fmla="*/ 1753591 w 2830105"/>
                <a:gd name="connsiteY619" fmla="*/ 0 h 1456"/>
                <a:gd name="connsiteX620" fmla="*/ 1756417 w 2830105"/>
                <a:gd name="connsiteY620" fmla="*/ 0 h 1456"/>
                <a:gd name="connsiteX621" fmla="*/ 1759258 w 2830105"/>
                <a:gd name="connsiteY621" fmla="*/ 0 h 1456"/>
                <a:gd name="connsiteX622" fmla="*/ 1762085 w 2830105"/>
                <a:gd name="connsiteY622" fmla="*/ 0 h 1456"/>
                <a:gd name="connsiteX623" fmla="*/ 1764926 w 2830105"/>
                <a:gd name="connsiteY623" fmla="*/ 0 h 1456"/>
                <a:gd name="connsiteX624" fmla="*/ 1767752 w 2830105"/>
                <a:gd name="connsiteY624" fmla="*/ 0 h 1456"/>
                <a:gd name="connsiteX625" fmla="*/ 1770593 w 2830105"/>
                <a:gd name="connsiteY625" fmla="*/ 0 h 1456"/>
                <a:gd name="connsiteX626" fmla="*/ 1773420 w 2830105"/>
                <a:gd name="connsiteY626" fmla="*/ 0 h 1456"/>
                <a:gd name="connsiteX627" fmla="*/ 1776246 w 2830105"/>
                <a:gd name="connsiteY627" fmla="*/ 0 h 1456"/>
                <a:gd name="connsiteX628" fmla="*/ 1779087 w 2830105"/>
                <a:gd name="connsiteY628" fmla="*/ 0 h 1456"/>
                <a:gd name="connsiteX629" fmla="*/ 1781914 w 2830105"/>
                <a:gd name="connsiteY629" fmla="*/ 0 h 1456"/>
                <a:gd name="connsiteX630" fmla="*/ 1784754 w 2830105"/>
                <a:gd name="connsiteY630" fmla="*/ 0 h 1456"/>
                <a:gd name="connsiteX631" fmla="*/ 1787581 w 2830105"/>
                <a:gd name="connsiteY631" fmla="*/ 0 h 1456"/>
                <a:gd name="connsiteX632" fmla="*/ 1790422 w 2830105"/>
                <a:gd name="connsiteY632" fmla="*/ 0 h 1456"/>
                <a:gd name="connsiteX633" fmla="*/ 1793248 w 2830105"/>
                <a:gd name="connsiteY633" fmla="*/ 0 h 1456"/>
                <a:gd name="connsiteX634" fmla="*/ 1796089 w 2830105"/>
                <a:gd name="connsiteY634" fmla="*/ 0 h 1456"/>
                <a:gd name="connsiteX635" fmla="*/ 1798916 w 2830105"/>
                <a:gd name="connsiteY635" fmla="*/ 0 h 1456"/>
                <a:gd name="connsiteX636" fmla="*/ 1801742 w 2830105"/>
                <a:gd name="connsiteY636" fmla="*/ 0 h 1456"/>
                <a:gd name="connsiteX637" fmla="*/ 1804583 w 2830105"/>
                <a:gd name="connsiteY637" fmla="*/ 0 h 1456"/>
                <a:gd name="connsiteX638" fmla="*/ 1807410 w 2830105"/>
                <a:gd name="connsiteY638" fmla="*/ 0 h 1456"/>
                <a:gd name="connsiteX639" fmla="*/ 1810250 w 2830105"/>
                <a:gd name="connsiteY639" fmla="*/ 0 h 1456"/>
                <a:gd name="connsiteX640" fmla="*/ 1813077 w 2830105"/>
                <a:gd name="connsiteY640" fmla="*/ 0 h 1456"/>
                <a:gd name="connsiteX641" fmla="*/ 1815918 w 2830105"/>
                <a:gd name="connsiteY641" fmla="*/ 0 h 1456"/>
                <a:gd name="connsiteX642" fmla="*/ 1818744 w 2830105"/>
                <a:gd name="connsiteY642" fmla="*/ 0 h 1456"/>
                <a:gd name="connsiteX643" fmla="*/ 1821585 w 2830105"/>
                <a:gd name="connsiteY643" fmla="*/ 0 h 1456"/>
                <a:gd name="connsiteX644" fmla="*/ 1824412 w 2830105"/>
                <a:gd name="connsiteY644" fmla="*/ 0 h 1456"/>
                <a:gd name="connsiteX645" fmla="*/ 1827238 w 2830105"/>
                <a:gd name="connsiteY645" fmla="*/ 0 h 1456"/>
                <a:gd name="connsiteX646" fmla="*/ 1830079 w 2830105"/>
                <a:gd name="connsiteY646" fmla="*/ 0 h 1456"/>
                <a:gd name="connsiteX647" fmla="*/ 1832906 w 2830105"/>
                <a:gd name="connsiteY647" fmla="*/ 0 h 1456"/>
                <a:gd name="connsiteX648" fmla="*/ 1835746 w 2830105"/>
                <a:gd name="connsiteY648" fmla="*/ 0 h 1456"/>
                <a:gd name="connsiteX649" fmla="*/ 1838573 w 2830105"/>
                <a:gd name="connsiteY649" fmla="*/ 0 h 1456"/>
                <a:gd name="connsiteX650" fmla="*/ 1841414 w 2830105"/>
                <a:gd name="connsiteY650" fmla="*/ 0 h 1456"/>
                <a:gd name="connsiteX651" fmla="*/ 1844240 w 2830105"/>
                <a:gd name="connsiteY651" fmla="*/ 0 h 1456"/>
                <a:gd name="connsiteX652" fmla="*/ 1847081 w 2830105"/>
                <a:gd name="connsiteY652" fmla="*/ 0 h 1456"/>
                <a:gd name="connsiteX653" fmla="*/ 1849908 w 2830105"/>
                <a:gd name="connsiteY653" fmla="*/ 0 h 1456"/>
                <a:gd name="connsiteX654" fmla="*/ 1852749 w 2830105"/>
                <a:gd name="connsiteY654" fmla="*/ 0 h 1456"/>
                <a:gd name="connsiteX655" fmla="*/ 1855575 w 2830105"/>
                <a:gd name="connsiteY655" fmla="*/ 0 h 1456"/>
                <a:gd name="connsiteX656" fmla="*/ 1858402 w 2830105"/>
                <a:gd name="connsiteY656" fmla="*/ 0 h 1456"/>
                <a:gd name="connsiteX657" fmla="*/ 1861242 w 2830105"/>
                <a:gd name="connsiteY657" fmla="*/ 0 h 1456"/>
                <a:gd name="connsiteX658" fmla="*/ 1864069 w 2830105"/>
                <a:gd name="connsiteY658" fmla="*/ 0 h 1456"/>
                <a:gd name="connsiteX659" fmla="*/ 1866910 w 2830105"/>
                <a:gd name="connsiteY659" fmla="*/ 0 h 1456"/>
                <a:gd name="connsiteX660" fmla="*/ 1869736 w 2830105"/>
                <a:gd name="connsiteY660" fmla="*/ 0 h 1456"/>
                <a:gd name="connsiteX661" fmla="*/ 1872577 w 2830105"/>
                <a:gd name="connsiteY661" fmla="*/ 0 h 1456"/>
                <a:gd name="connsiteX662" fmla="*/ 1875404 w 2830105"/>
                <a:gd name="connsiteY662" fmla="*/ 0 h 1456"/>
                <a:gd name="connsiteX663" fmla="*/ 1878245 w 2830105"/>
                <a:gd name="connsiteY663" fmla="*/ 0 h 1456"/>
                <a:gd name="connsiteX664" fmla="*/ 1881071 w 2830105"/>
                <a:gd name="connsiteY664" fmla="*/ 0 h 1456"/>
                <a:gd name="connsiteX665" fmla="*/ 1883898 w 2830105"/>
                <a:gd name="connsiteY665" fmla="*/ 0 h 1456"/>
                <a:gd name="connsiteX666" fmla="*/ 1886738 w 2830105"/>
                <a:gd name="connsiteY666" fmla="*/ 0 h 1456"/>
                <a:gd name="connsiteX667" fmla="*/ 1889565 w 2830105"/>
                <a:gd name="connsiteY667" fmla="*/ 0 h 1456"/>
                <a:gd name="connsiteX668" fmla="*/ 1892406 w 2830105"/>
                <a:gd name="connsiteY668" fmla="*/ 0 h 1456"/>
                <a:gd name="connsiteX669" fmla="*/ 1895232 w 2830105"/>
                <a:gd name="connsiteY669" fmla="*/ 0 h 1456"/>
                <a:gd name="connsiteX670" fmla="*/ 1898073 w 2830105"/>
                <a:gd name="connsiteY670" fmla="*/ 0 h 1456"/>
                <a:gd name="connsiteX671" fmla="*/ 1900900 w 2830105"/>
                <a:gd name="connsiteY671" fmla="*/ 0 h 1456"/>
                <a:gd name="connsiteX672" fmla="*/ 1903741 w 2830105"/>
                <a:gd name="connsiteY672" fmla="*/ 0 h 1456"/>
                <a:gd name="connsiteX673" fmla="*/ 1906567 w 2830105"/>
                <a:gd name="connsiteY673" fmla="*/ 0 h 1456"/>
                <a:gd name="connsiteX674" fmla="*/ 1909394 w 2830105"/>
                <a:gd name="connsiteY674" fmla="*/ 0 h 1456"/>
                <a:gd name="connsiteX675" fmla="*/ 1912234 w 2830105"/>
                <a:gd name="connsiteY675" fmla="*/ 0 h 1456"/>
                <a:gd name="connsiteX676" fmla="*/ 1915061 w 2830105"/>
                <a:gd name="connsiteY676" fmla="*/ 0 h 1456"/>
                <a:gd name="connsiteX677" fmla="*/ 1917902 w 2830105"/>
                <a:gd name="connsiteY677" fmla="*/ 0 h 1456"/>
                <a:gd name="connsiteX678" fmla="*/ 1920728 w 2830105"/>
                <a:gd name="connsiteY678" fmla="*/ 0 h 1456"/>
                <a:gd name="connsiteX679" fmla="*/ 1923569 w 2830105"/>
                <a:gd name="connsiteY679" fmla="*/ 0 h 1456"/>
                <a:gd name="connsiteX680" fmla="*/ 1926396 w 2830105"/>
                <a:gd name="connsiteY680" fmla="*/ 0 h 1456"/>
                <a:gd name="connsiteX681" fmla="*/ 1929237 w 2830105"/>
                <a:gd name="connsiteY681" fmla="*/ 0 h 1456"/>
                <a:gd name="connsiteX682" fmla="*/ 1932063 w 2830105"/>
                <a:gd name="connsiteY682" fmla="*/ 0 h 1456"/>
                <a:gd name="connsiteX683" fmla="*/ 1934904 w 2830105"/>
                <a:gd name="connsiteY683" fmla="*/ 0 h 1456"/>
                <a:gd name="connsiteX684" fmla="*/ 1937730 w 2830105"/>
                <a:gd name="connsiteY684" fmla="*/ 0 h 1456"/>
                <a:gd name="connsiteX685" fmla="*/ 1940557 w 2830105"/>
                <a:gd name="connsiteY685" fmla="*/ 0 h 1456"/>
                <a:gd name="connsiteX686" fmla="*/ 1943398 w 2830105"/>
                <a:gd name="connsiteY686" fmla="*/ 0 h 1456"/>
                <a:gd name="connsiteX687" fmla="*/ 1946224 w 2830105"/>
                <a:gd name="connsiteY687" fmla="*/ 0 h 1456"/>
                <a:gd name="connsiteX688" fmla="*/ 1949065 w 2830105"/>
                <a:gd name="connsiteY688" fmla="*/ 0 h 1456"/>
                <a:gd name="connsiteX689" fmla="*/ 1951892 w 2830105"/>
                <a:gd name="connsiteY689" fmla="*/ 0 h 1456"/>
                <a:gd name="connsiteX690" fmla="*/ 1954733 w 2830105"/>
                <a:gd name="connsiteY690" fmla="*/ 0 h 1456"/>
                <a:gd name="connsiteX691" fmla="*/ 1957559 w 2830105"/>
                <a:gd name="connsiteY691" fmla="*/ 0 h 1456"/>
                <a:gd name="connsiteX692" fmla="*/ 1960400 w 2830105"/>
                <a:gd name="connsiteY692" fmla="*/ 0 h 1456"/>
                <a:gd name="connsiteX693" fmla="*/ 1963227 w 2830105"/>
                <a:gd name="connsiteY693" fmla="*/ 0 h 1456"/>
                <a:gd name="connsiteX694" fmla="*/ 1966053 w 2830105"/>
                <a:gd name="connsiteY694" fmla="*/ 0 h 1456"/>
                <a:gd name="connsiteX695" fmla="*/ 1968894 w 2830105"/>
                <a:gd name="connsiteY695" fmla="*/ 0 h 1456"/>
                <a:gd name="connsiteX696" fmla="*/ 1971720 w 2830105"/>
                <a:gd name="connsiteY696" fmla="*/ 0 h 1456"/>
                <a:gd name="connsiteX697" fmla="*/ 1974561 w 2830105"/>
                <a:gd name="connsiteY697" fmla="*/ 0 h 1456"/>
                <a:gd name="connsiteX698" fmla="*/ 1977388 w 2830105"/>
                <a:gd name="connsiteY698" fmla="*/ 0 h 1456"/>
                <a:gd name="connsiteX699" fmla="*/ 1980229 w 2830105"/>
                <a:gd name="connsiteY699" fmla="*/ 0 h 1456"/>
                <a:gd name="connsiteX700" fmla="*/ 1983055 w 2830105"/>
                <a:gd name="connsiteY700" fmla="*/ 0 h 1456"/>
                <a:gd name="connsiteX701" fmla="*/ 1985896 w 2830105"/>
                <a:gd name="connsiteY701" fmla="*/ 0 h 1456"/>
                <a:gd name="connsiteX702" fmla="*/ 1988723 w 2830105"/>
                <a:gd name="connsiteY702" fmla="*/ 0 h 1456"/>
                <a:gd name="connsiteX703" fmla="*/ 1991549 w 2830105"/>
                <a:gd name="connsiteY703" fmla="*/ 0 h 1456"/>
                <a:gd name="connsiteX704" fmla="*/ 1994390 w 2830105"/>
                <a:gd name="connsiteY704" fmla="*/ 0 h 1456"/>
                <a:gd name="connsiteX705" fmla="*/ 1997216 w 2830105"/>
                <a:gd name="connsiteY705" fmla="*/ 0 h 1456"/>
                <a:gd name="connsiteX706" fmla="*/ 2000057 w 2830105"/>
                <a:gd name="connsiteY706" fmla="*/ 0 h 1456"/>
                <a:gd name="connsiteX707" fmla="*/ 2002884 w 2830105"/>
                <a:gd name="connsiteY707" fmla="*/ 0 h 1456"/>
                <a:gd name="connsiteX708" fmla="*/ 2005725 w 2830105"/>
                <a:gd name="connsiteY708" fmla="*/ 0 h 1456"/>
                <a:gd name="connsiteX709" fmla="*/ 2008551 w 2830105"/>
                <a:gd name="connsiteY709" fmla="*/ 0 h 1456"/>
                <a:gd name="connsiteX710" fmla="*/ 2011392 w 2830105"/>
                <a:gd name="connsiteY710" fmla="*/ 0 h 1456"/>
                <a:gd name="connsiteX711" fmla="*/ 2014219 w 2830105"/>
                <a:gd name="connsiteY711" fmla="*/ 0 h 1456"/>
                <a:gd name="connsiteX712" fmla="*/ 2017045 w 2830105"/>
                <a:gd name="connsiteY712" fmla="*/ 0 h 1456"/>
                <a:gd name="connsiteX713" fmla="*/ 2019886 w 2830105"/>
                <a:gd name="connsiteY713" fmla="*/ 0 h 1456"/>
                <a:gd name="connsiteX714" fmla="*/ 2022712 w 2830105"/>
                <a:gd name="connsiteY714" fmla="*/ 0 h 1456"/>
                <a:gd name="connsiteX715" fmla="*/ 2025553 w 2830105"/>
                <a:gd name="connsiteY715" fmla="*/ 0 h 1456"/>
                <a:gd name="connsiteX716" fmla="*/ 2028380 w 2830105"/>
                <a:gd name="connsiteY716" fmla="*/ 0 h 1456"/>
                <a:gd name="connsiteX717" fmla="*/ 2031221 w 2830105"/>
                <a:gd name="connsiteY717" fmla="*/ 0 h 1456"/>
                <a:gd name="connsiteX718" fmla="*/ 2034047 w 2830105"/>
                <a:gd name="connsiteY718" fmla="*/ 0 h 1456"/>
                <a:gd name="connsiteX719" fmla="*/ 2036888 w 2830105"/>
                <a:gd name="connsiteY719" fmla="*/ 0 h 1456"/>
                <a:gd name="connsiteX720" fmla="*/ 2039715 w 2830105"/>
                <a:gd name="connsiteY720" fmla="*/ 0 h 1456"/>
                <a:gd name="connsiteX721" fmla="*/ 2042556 w 2830105"/>
                <a:gd name="connsiteY721" fmla="*/ 0 h 1456"/>
                <a:gd name="connsiteX722" fmla="*/ 2045382 w 2830105"/>
                <a:gd name="connsiteY722" fmla="*/ 0 h 1456"/>
                <a:gd name="connsiteX723" fmla="*/ 2048208 w 2830105"/>
                <a:gd name="connsiteY723" fmla="*/ 0 h 1456"/>
                <a:gd name="connsiteX724" fmla="*/ 2051049 w 2830105"/>
                <a:gd name="connsiteY724" fmla="*/ 0 h 1456"/>
                <a:gd name="connsiteX725" fmla="*/ 2053876 w 2830105"/>
                <a:gd name="connsiteY725" fmla="*/ 0 h 1456"/>
                <a:gd name="connsiteX726" fmla="*/ 2056717 w 2830105"/>
                <a:gd name="connsiteY726" fmla="*/ 0 h 1456"/>
                <a:gd name="connsiteX727" fmla="*/ 2059543 w 2830105"/>
                <a:gd name="connsiteY727" fmla="*/ 0 h 1456"/>
                <a:gd name="connsiteX728" fmla="*/ 2062384 w 2830105"/>
                <a:gd name="connsiteY728" fmla="*/ 0 h 1456"/>
                <a:gd name="connsiteX729" fmla="*/ 2065211 w 2830105"/>
                <a:gd name="connsiteY729" fmla="*/ 0 h 1456"/>
                <a:gd name="connsiteX730" fmla="*/ 2068052 w 2830105"/>
                <a:gd name="connsiteY730" fmla="*/ 0 h 1456"/>
                <a:gd name="connsiteX731" fmla="*/ 2070878 w 2830105"/>
                <a:gd name="connsiteY731" fmla="*/ 0 h 1456"/>
                <a:gd name="connsiteX732" fmla="*/ 2073704 w 2830105"/>
                <a:gd name="connsiteY732" fmla="*/ 0 h 1456"/>
                <a:gd name="connsiteX733" fmla="*/ 2076545 w 2830105"/>
                <a:gd name="connsiteY733" fmla="*/ 0 h 1456"/>
                <a:gd name="connsiteX734" fmla="*/ 2079372 w 2830105"/>
                <a:gd name="connsiteY734" fmla="*/ 0 h 1456"/>
                <a:gd name="connsiteX735" fmla="*/ 2082213 w 2830105"/>
                <a:gd name="connsiteY735" fmla="*/ 0 h 1456"/>
                <a:gd name="connsiteX736" fmla="*/ 2085039 w 2830105"/>
                <a:gd name="connsiteY736" fmla="*/ 0 h 1456"/>
                <a:gd name="connsiteX737" fmla="*/ 2087880 w 2830105"/>
                <a:gd name="connsiteY737" fmla="*/ 0 h 1456"/>
                <a:gd name="connsiteX738" fmla="*/ 2090707 w 2830105"/>
                <a:gd name="connsiteY738" fmla="*/ 0 h 1456"/>
                <a:gd name="connsiteX739" fmla="*/ 2093548 w 2830105"/>
                <a:gd name="connsiteY739" fmla="*/ 0 h 1456"/>
                <a:gd name="connsiteX740" fmla="*/ 2096374 w 2830105"/>
                <a:gd name="connsiteY740" fmla="*/ 0 h 1456"/>
                <a:gd name="connsiteX741" fmla="*/ 2099201 w 2830105"/>
                <a:gd name="connsiteY741" fmla="*/ 0 h 1456"/>
                <a:gd name="connsiteX742" fmla="*/ 2102041 w 2830105"/>
                <a:gd name="connsiteY742" fmla="*/ 0 h 1456"/>
                <a:gd name="connsiteX743" fmla="*/ 2104868 w 2830105"/>
                <a:gd name="connsiteY743" fmla="*/ 0 h 1456"/>
                <a:gd name="connsiteX744" fmla="*/ 2107709 w 2830105"/>
                <a:gd name="connsiteY744" fmla="*/ 0 h 1456"/>
                <a:gd name="connsiteX745" fmla="*/ 2110535 w 2830105"/>
                <a:gd name="connsiteY745" fmla="*/ 0 h 1456"/>
                <a:gd name="connsiteX746" fmla="*/ 2113376 w 2830105"/>
                <a:gd name="connsiteY746" fmla="*/ 0 h 1456"/>
                <a:gd name="connsiteX747" fmla="*/ 2116203 w 2830105"/>
                <a:gd name="connsiteY747" fmla="*/ 0 h 1456"/>
                <a:gd name="connsiteX748" fmla="*/ 2119044 w 2830105"/>
                <a:gd name="connsiteY748" fmla="*/ 0 h 1456"/>
                <a:gd name="connsiteX749" fmla="*/ 2121870 w 2830105"/>
                <a:gd name="connsiteY749" fmla="*/ 0 h 1456"/>
                <a:gd name="connsiteX750" fmla="*/ 2124711 w 2830105"/>
                <a:gd name="connsiteY750" fmla="*/ 0 h 1456"/>
                <a:gd name="connsiteX751" fmla="*/ 2127537 w 2830105"/>
                <a:gd name="connsiteY751" fmla="*/ 0 h 1456"/>
                <a:gd name="connsiteX752" fmla="*/ 2130364 w 2830105"/>
                <a:gd name="connsiteY752" fmla="*/ 0 h 1456"/>
                <a:gd name="connsiteX753" fmla="*/ 2133205 w 2830105"/>
                <a:gd name="connsiteY753" fmla="*/ 0 h 1456"/>
                <a:gd name="connsiteX754" fmla="*/ 2136031 w 2830105"/>
                <a:gd name="connsiteY754" fmla="*/ 0 h 1456"/>
                <a:gd name="connsiteX755" fmla="*/ 2138872 w 2830105"/>
                <a:gd name="connsiteY755" fmla="*/ 0 h 1456"/>
                <a:gd name="connsiteX756" fmla="*/ 2141699 w 2830105"/>
                <a:gd name="connsiteY756" fmla="*/ 0 h 1456"/>
                <a:gd name="connsiteX757" fmla="*/ 2144540 w 2830105"/>
                <a:gd name="connsiteY757" fmla="*/ 0 h 1456"/>
                <a:gd name="connsiteX758" fmla="*/ 2147366 w 2830105"/>
                <a:gd name="connsiteY758" fmla="*/ 0 h 1456"/>
                <a:gd name="connsiteX759" fmla="*/ 2150207 w 2830105"/>
                <a:gd name="connsiteY759" fmla="*/ 0 h 1456"/>
                <a:gd name="connsiteX760" fmla="*/ 2153033 w 2830105"/>
                <a:gd name="connsiteY760" fmla="*/ 0 h 1456"/>
                <a:gd name="connsiteX761" fmla="*/ 2155860 w 2830105"/>
                <a:gd name="connsiteY761" fmla="*/ 0 h 1456"/>
                <a:gd name="connsiteX762" fmla="*/ 2158701 w 2830105"/>
                <a:gd name="connsiteY762" fmla="*/ 0 h 1456"/>
                <a:gd name="connsiteX763" fmla="*/ 2161527 w 2830105"/>
                <a:gd name="connsiteY763" fmla="*/ 0 h 1456"/>
                <a:gd name="connsiteX764" fmla="*/ 2164368 w 2830105"/>
                <a:gd name="connsiteY764" fmla="*/ 0 h 1456"/>
                <a:gd name="connsiteX765" fmla="*/ 2167195 w 2830105"/>
                <a:gd name="connsiteY765" fmla="*/ 0 h 1456"/>
                <a:gd name="connsiteX766" fmla="*/ 2170036 w 2830105"/>
                <a:gd name="connsiteY766" fmla="*/ 0 h 1456"/>
                <a:gd name="connsiteX767" fmla="*/ 2172862 w 2830105"/>
                <a:gd name="connsiteY767" fmla="*/ 0 h 1456"/>
                <a:gd name="connsiteX768" fmla="*/ 2175703 w 2830105"/>
                <a:gd name="connsiteY768" fmla="*/ 0 h 1456"/>
                <a:gd name="connsiteX769" fmla="*/ 2178530 w 2830105"/>
                <a:gd name="connsiteY769" fmla="*/ 0 h 1456"/>
                <a:gd name="connsiteX770" fmla="*/ 2181356 w 2830105"/>
                <a:gd name="connsiteY770" fmla="*/ 0 h 1456"/>
                <a:gd name="connsiteX771" fmla="*/ 2184197 w 2830105"/>
                <a:gd name="connsiteY771" fmla="*/ 0 h 1456"/>
                <a:gd name="connsiteX772" fmla="*/ 2187023 w 2830105"/>
                <a:gd name="connsiteY772" fmla="*/ 0 h 1456"/>
                <a:gd name="connsiteX773" fmla="*/ 2189864 w 2830105"/>
                <a:gd name="connsiteY773" fmla="*/ 0 h 1456"/>
                <a:gd name="connsiteX774" fmla="*/ 2192691 w 2830105"/>
                <a:gd name="connsiteY774" fmla="*/ 0 h 1456"/>
                <a:gd name="connsiteX775" fmla="*/ 2195532 w 2830105"/>
                <a:gd name="connsiteY775" fmla="*/ 0 h 1456"/>
                <a:gd name="connsiteX776" fmla="*/ 2198358 w 2830105"/>
                <a:gd name="connsiteY776" fmla="*/ 0 h 1456"/>
                <a:gd name="connsiteX777" fmla="*/ 2201199 w 2830105"/>
                <a:gd name="connsiteY777" fmla="*/ 0 h 1456"/>
                <a:gd name="connsiteX778" fmla="*/ 2204026 w 2830105"/>
                <a:gd name="connsiteY778" fmla="*/ 0 h 1456"/>
                <a:gd name="connsiteX779" fmla="*/ 2206852 w 2830105"/>
                <a:gd name="connsiteY779" fmla="*/ 0 h 1456"/>
                <a:gd name="connsiteX780" fmla="*/ 2209693 w 2830105"/>
                <a:gd name="connsiteY780" fmla="*/ 0 h 1456"/>
                <a:gd name="connsiteX781" fmla="*/ 2212519 w 2830105"/>
                <a:gd name="connsiteY781" fmla="*/ 0 h 1456"/>
                <a:gd name="connsiteX782" fmla="*/ 2215360 w 2830105"/>
                <a:gd name="connsiteY782" fmla="*/ 0 h 1456"/>
                <a:gd name="connsiteX783" fmla="*/ 2218187 w 2830105"/>
                <a:gd name="connsiteY783" fmla="*/ 0 h 1456"/>
                <a:gd name="connsiteX784" fmla="*/ 2221028 w 2830105"/>
                <a:gd name="connsiteY784" fmla="*/ 0 h 1456"/>
                <a:gd name="connsiteX785" fmla="*/ 2223854 w 2830105"/>
                <a:gd name="connsiteY785" fmla="*/ 0 h 1456"/>
                <a:gd name="connsiteX786" fmla="*/ 2226695 w 2830105"/>
                <a:gd name="connsiteY786" fmla="*/ 0 h 1456"/>
                <a:gd name="connsiteX787" fmla="*/ 2229522 w 2830105"/>
                <a:gd name="connsiteY787" fmla="*/ 0 h 1456"/>
                <a:gd name="connsiteX788" fmla="*/ 2232362 w 2830105"/>
                <a:gd name="connsiteY788" fmla="*/ 0 h 1456"/>
                <a:gd name="connsiteX789" fmla="*/ 2235189 w 2830105"/>
                <a:gd name="connsiteY789" fmla="*/ 0 h 1456"/>
                <a:gd name="connsiteX790" fmla="*/ 2238015 w 2830105"/>
                <a:gd name="connsiteY790" fmla="*/ 0 h 1456"/>
                <a:gd name="connsiteX791" fmla="*/ 2240856 w 2830105"/>
                <a:gd name="connsiteY791" fmla="*/ 0 h 1456"/>
                <a:gd name="connsiteX792" fmla="*/ 2243683 w 2830105"/>
                <a:gd name="connsiteY792" fmla="*/ 0 h 1456"/>
                <a:gd name="connsiteX793" fmla="*/ 2246524 w 2830105"/>
                <a:gd name="connsiteY793" fmla="*/ 0 h 1456"/>
                <a:gd name="connsiteX794" fmla="*/ 2249350 w 2830105"/>
                <a:gd name="connsiteY794" fmla="*/ 0 h 1456"/>
                <a:gd name="connsiteX795" fmla="*/ 2252191 w 2830105"/>
                <a:gd name="connsiteY795" fmla="*/ 0 h 1456"/>
                <a:gd name="connsiteX796" fmla="*/ 2255018 w 2830105"/>
                <a:gd name="connsiteY796" fmla="*/ 0 h 1456"/>
                <a:gd name="connsiteX797" fmla="*/ 2257858 w 2830105"/>
                <a:gd name="connsiteY797" fmla="*/ 0 h 1456"/>
                <a:gd name="connsiteX798" fmla="*/ 2260685 w 2830105"/>
                <a:gd name="connsiteY798" fmla="*/ 0 h 1456"/>
                <a:gd name="connsiteX799" fmla="*/ 2263511 w 2830105"/>
                <a:gd name="connsiteY799" fmla="*/ 0 h 1456"/>
                <a:gd name="connsiteX800" fmla="*/ 2266352 w 2830105"/>
                <a:gd name="connsiteY800" fmla="*/ 0 h 1456"/>
                <a:gd name="connsiteX801" fmla="*/ 2269179 w 2830105"/>
                <a:gd name="connsiteY801" fmla="*/ 0 h 1456"/>
                <a:gd name="connsiteX802" fmla="*/ 2272020 w 2830105"/>
                <a:gd name="connsiteY802" fmla="*/ 0 h 1456"/>
                <a:gd name="connsiteX803" fmla="*/ 2274846 w 2830105"/>
                <a:gd name="connsiteY803" fmla="*/ 0 h 1456"/>
                <a:gd name="connsiteX804" fmla="*/ 2277687 w 2830105"/>
                <a:gd name="connsiteY804" fmla="*/ 0 h 1456"/>
                <a:gd name="connsiteX805" fmla="*/ 2280514 w 2830105"/>
                <a:gd name="connsiteY805" fmla="*/ 0 h 1456"/>
                <a:gd name="connsiteX806" fmla="*/ 2283354 w 2830105"/>
                <a:gd name="connsiteY806" fmla="*/ 0 h 1456"/>
                <a:gd name="connsiteX807" fmla="*/ 2286181 w 2830105"/>
                <a:gd name="connsiteY807" fmla="*/ 0 h 1456"/>
                <a:gd name="connsiteX808" fmla="*/ 2289007 w 2830105"/>
                <a:gd name="connsiteY808" fmla="*/ 0 h 1456"/>
                <a:gd name="connsiteX809" fmla="*/ 2291848 w 2830105"/>
                <a:gd name="connsiteY809" fmla="*/ 0 h 1456"/>
                <a:gd name="connsiteX810" fmla="*/ 2294675 w 2830105"/>
                <a:gd name="connsiteY810" fmla="*/ 0 h 1456"/>
                <a:gd name="connsiteX811" fmla="*/ 2297516 w 2830105"/>
                <a:gd name="connsiteY811" fmla="*/ 0 h 1456"/>
                <a:gd name="connsiteX812" fmla="*/ 2300342 w 2830105"/>
                <a:gd name="connsiteY812" fmla="*/ 0 h 1456"/>
                <a:gd name="connsiteX813" fmla="*/ 2303183 w 2830105"/>
                <a:gd name="connsiteY813" fmla="*/ 0 h 1456"/>
                <a:gd name="connsiteX814" fmla="*/ 2306010 w 2830105"/>
                <a:gd name="connsiteY814" fmla="*/ 0 h 1456"/>
                <a:gd name="connsiteX815" fmla="*/ 2308850 w 2830105"/>
                <a:gd name="connsiteY815" fmla="*/ 0 h 1456"/>
                <a:gd name="connsiteX816" fmla="*/ 2311677 w 2830105"/>
                <a:gd name="connsiteY816" fmla="*/ 0 h 1456"/>
                <a:gd name="connsiteX817" fmla="*/ 2314503 w 2830105"/>
                <a:gd name="connsiteY817" fmla="*/ 0 h 1456"/>
                <a:gd name="connsiteX818" fmla="*/ 2317344 w 2830105"/>
                <a:gd name="connsiteY818" fmla="*/ 0 h 1456"/>
                <a:gd name="connsiteX819" fmla="*/ 2320171 w 2830105"/>
                <a:gd name="connsiteY819" fmla="*/ 0 h 1456"/>
                <a:gd name="connsiteX820" fmla="*/ 2323012 w 2830105"/>
                <a:gd name="connsiteY820" fmla="*/ 0 h 1456"/>
                <a:gd name="connsiteX821" fmla="*/ 2325838 w 2830105"/>
                <a:gd name="connsiteY821" fmla="*/ 0 h 1456"/>
                <a:gd name="connsiteX822" fmla="*/ 2328679 w 2830105"/>
                <a:gd name="connsiteY822" fmla="*/ 0 h 1456"/>
                <a:gd name="connsiteX823" fmla="*/ 2331506 w 2830105"/>
                <a:gd name="connsiteY823" fmla="*/ 0 h 1456"/>
                <a:gd name="connsiteX824" fmla="*/ 2334346 w 2830105"/>
                <a:gd name="connsiteY824" fmla="*/ 0 h 1456"/>
                <a:gd name="connsiteX825" fmla="*/ 2337173 w 2830105"/>
                <a:gd name="connsiteY825" fmla="*/ 0 h 1456"/>
                <a:gd name="connsiteX826" fmla="*/ 2340014 w 2830105"/>
                <a:gd name="connsiteY826" fmla="*/ 0 h 1456"/>
                <a:gd name="connsiteX827" fmla="*/ 2342840 w 2830105"/>
                <a:gd name="connsiteY827" fmla="*/ 0 h 1456"/>
                <a:gd name="connsiteX828" fmla="*/ 2345667 w 2830105"/>
                <a:gd name="connsiteY828" fmla="*/ 0 h 1456"/>
                <a:gd name="connsiteX829" fmla="*/ 2348508 w 2830105"/>
                <a:gd name="connsiteY829" fmla="*/ 0 h 1456"/>
                <a:gd name="connsiteX830" fmla="*/ 2351334 w 2830105"/>
                <a:gd name="connsiteY830" fmla="*/ 0 h 1456"/>
                <a:gd name="connsiteX831" fmla="*/ 2354175 w 2830105"/>
                <a:gd name="connsiteY831" fmla="*/ 0 h 1456"/>
                <a:gd name="connsiteX832" fmla="*/ 2357002 w 2830105"/>
                <a:gd name="connsiteY832" fmla="*/ 0 h 1456"/>
                <a:gd name="connsiteX833" fmla="*/ 2359843 w 2830105"/>
                <a:gd name="connsiteY833" fmla="*/ 0 h 1456"/>
                <a:gd name="connsiteX834" fmla="*/ 2362669 w 2830105"/>
                <a:gd name="connsiteY834" fmla="*/ 0 h 1456"/>
                <a:gd name="connsiteX835" fmla="*/ 2365510 w 2830105"/>
                <a:gd name="connsiteY835" fmla="*/ 0 h 1456"/>
                <a:gd name="connsiteX836" fmla="*/ 2368336 w 2830105"/>
                <a:gd name="connsiteY836" fmla="*/ 0 h 1456"/>
                <a:gd name="connsiteX837" fmla="*/ 2371163 w 2830105"/>
                <a:gd name="connsiteY837" fmla="*/ 0 h 1456"/>
                <a:gd name="connsiteX838" fmla="*/ 2374004 w 2830105"/>
                <a:gd name="connsiteY838" fmla="*/ 0 h 1456"/>
                <a:gd name="connsiteX839" fmla="*/ 2376830 w 2830105"/>
                <a:gd name="connsiteY839" fmla="*/ 0 h 1456"/>
                <a:gd name="connsiteX840" fmla="*/ 2379671 w 2830105"/>
                <a:gd name="connsiteY840" fmla="*/ 0 h 1456"/>
                <a:gd name="connsiteX841" fmla="*/ 2382498 w 2830105"/>
                <a:gd name="connsiteY841" fmla="*/ 0 h 1456"/>
                <a:gd name="connsiteX842" fmla="*/ 2385339 w 2830105"/>
                <a:gd name="connsiteY842" fmla="*/ 0 h 1456"/>
                <a:gd name="connsiteX843" fmla="*/ 2388165 w 2830105"/>
                <a:gd name="connsiteY843" fmla="*/ 0 h 1456"/>
                <a:gd name="connsiteX844" fmla="*/ 2391006 w 2830105"/>
                <a:gd name="connsiteY844" fmla="*/ 0 h 1456"/>
                <a:gd name="connsiteX845" fmla="*/ 2393832 w 2830105"/>
                <a:gd name="connsiteY845" fmla="*/ 0 h 1456"/>
                <a:gd name="connsiteX846" fmla="*/ 2396659 w 2830105"/>
                <a:gd name="connsiteY846" fmla="*/ 0 h 1456"/>
                <a:gd name="connsiteX847" fmla="*/ 2399500 w 2830105"/>
                <a:gd name="connsiteY847" fmla="*/ 0 h 1456"/>
                <a:gd name="connsiteX848" fmla="*/ 2402326 w 2830105"/>
                <a:gd name="connsiteY848" fmla="*/ 0 h 1456"/>
                <a:gd name="connsiteX849" fmla="*/ 2405167 w 2830105"/>
                <a:gd name="connsiteY849" fmla="*/ 0 h 1456"/>
                <a:gd name="connsiteX850" fmla="*/ 2407994 w 2830105"/>
                <a:gd name="connsiteY850" fmla="*/ 0 h 1456"/>
                <a:gd name="connsiteX851" fmla="*/ 2410835 w 2830105"/>
                <a:gd name="connsiteY851" fmla="*/ 0 h 1456"/>
                <a:gd name="connsiteX852" fmla="*/ 2413661 w 2830105"/>
                <a:gd name="connsiteY852" fmla="*/ 0 h 1456"/>
                <a:gd name="connsiteX853" fmla="*/ 2416502 w 2830105"/>
                <a:gd name="connsiteY853" fmla="*/ 0 h 1456"/>
                <a:gd name="connsiteX854" fmla="*/ 2419328 w 2830105"/>
                <a:gd name="connsiteY854" fmla="*/ 0 h 1456"/>
                <a:gd name="connsiteX855" fmla="*/ 2422169 w 2830105"/>
                <a:gd name="connsiteY855" fmla="*/ 0 h 1456"/>
                <a:gd name="connsiteX856" fmla="*/ 2424996 w 2830105"/>
                <a:gd name="connsiteY856" fmla="*/ 0 h 1456"/>
                <a:gd name="connsiteX857" fmla="*/ 2427822 w 2830105"/>
                <a:gd name="connsiteY857" fmla="*/ 0 h 1456"/>
                <a:gd name="connsiteX858" fmla="*/ 2430663 w 2830105"/>
                <a:gd name="connsiteY858" fmla="*/ 0 h 1456"/>
                <a:gd name="connsiteX859" fmla="*/ 2433490 w 2830105"/>
                <a:gd name="connsiteY859" fmla="*/ 0 h 1456"/>
                <a:gd name="connsiteX860" fmla="*/ 2436331 w 2830105"/>
                <a:gd name="connsiteY860" fmla="*/ 0 h 1456"/>
                <a:gd name="connsiteX861" fmla="*/ 2439157 w 2830105"/>
                <a:gd name="connsiteY861" fmla="*/ 0 h 1456"/>
                <a:gd name="connsiteX862" fmla="*/ 2441998 w 2830105"/>
                <a:gd name="connsiteY862" fmla="*/ 0 h 1456"/>
                <a:gd name="connsiteX863" fmla="*/ 2444824 w 2830105"/>
                <a:gd name="connsiteY863" fmla="*/ 0 h 1456"/>
                <a:gd name="connsiteX864" fmla="*/ 2447665 w 2830105"/>
                <a:gd name="connsiteY864" fmla="*/ 0 h 1456"/>
                <a:gd name="connsiteX865" fmla="*/ 2450492 w 2830105"/>
                <a:gd name="connsiteY865" fmla="*/ 0 h 1456"/>
                <a:gd name="connsiteX866" fmla="*/ 2453318 w 2830105"/>
                <a:gd name="connsiteY866" fmla="*/ 0 h 1456"/>
                <a:gd name="connsiteX867" fmla="*/ 2456159 w 2830105"/>
                <a:gd name="connsiteY867" fmla="*/ 0 h 1456"/>
                <a:gd name="connsiteX868" fmla="*/ 2458986 w 2830105"/>
                <a:gd name="connsiteY868" fmla="*/ 0 h 1456"/>
                <a:gd name="connsiteX869" fmla="*/ 2461827 w 2830105"/>
                <a:gd name="connsiteY869" fmla="*/ 0 h 1456"/>
                <a:gd name="connsiteX870" fmla="*/ 2464653 w 2830105"/>
                <a:gd name="connsiteY870" fmla="*/ 0 h 1456"/>
                <a:gd name="connsiteX871" fmla="*/ 2467494 w 2830105"/>
                <a:gd name="connsiteY871" fmla="*/ 0 h 1456"/>
                <a:gd name="connsiteX872" fmla="*/ 2470320 w 2830105"/>
                <a:gd name="connsiteY872" fmla="*/ 0 h 1456"/>
                <a:gd name="connsiteX873" fmla="*/ 2473161 w 2830105"/>
                <a:gd name="connsiteY873" fmla="*/ 0 h 1456"/>
                <a:gd name="connsiteX874" fmla="*/ 2475988 w 2830105"/>
                <a:gd name="connsiteY874" fmla="*/ 0 h 1456"/>
                <a:gd name="connsiteX875" fmla="*/ 2478814 w 2830105"/>
                <a:gd name="connsiteY875" fmla="*/ 0 h 1456"/>
                <a:gd name="connsiteX876" fmla="*/ 2481655 w 2830105"/>
                <a:gd name="connsiteY876" fmla="*/ 0 h 1456"/>
                <a:gd name="connsiteX877" fmla="*/ 2484482 w 2830105"/>
                <a:gd name="connsiteY877" fmla="*/ 0 h 1456"/>
                <a:gd name="connsiteX878" fmla="*/ 2487323 w 2830105"/>
                <a:gd name="connsiteY878" fmla="*/ 0 h 1456"/>
                <a:gd name="connsiteX879" fmla="*/ 2490149 w 2830105"/>
                <a:gd name="connsiteY879" fmla="*/ 0 h 1456"/>
                <a:gd name="connsiteX880" fmla="*/ 2492990 w 2830105"/>
                <a:gd name="connsiteY880" fmla="*/ 0 h 1456"/>
                <a:gd name="connsiteX881" fmla="*/ 2495816 w 2830105"/>
                <a:gd name="connsiteY881" fmla="*/ 0 h 1456"/>
                <a:gd name="connsiteX882" fmla="*/ 2498657 w 2830105"/>
                <a:gd name="connsiteY882" fmla="*/ 0 h 1456"/>
                <a:gd name="connsiteX883" fmla="*/ 2501484 w 2830105"/>
                <a:gd name="connsiteY883" fmla="*/ 0 h 1456"/>
                <a:gd name="connsiteX884" fmla="*/ 2504310 w 2830105"/>
                <a:gd name="connsiteY884" fmla="*/ 0 h 1456"/>
                <a:gd name="connsiteX885" fmla="*/ 2507151 w 2830105"/>
                <a:gd name="connsiteY885" fmla="*/ 0 h 1456"/>
                <a:gd name="connsiteX886" fmla="*/ 2509978 w 2830105"/>
                <a:gd name="connsiteY886" fmla="*/ 0 h 1456"/>
                <a:gd name="connsiteX887" fmla="*/ 2512819 w 2830105"/>
                <a:gd name="connsiteY887" fmla="*/ 0 h 1456"/>
                <a:gd name="connsiteX888" fmla="*/ 2515645 w 2830105"/>
                <a:gd name="connsiteY888" fmla="*/ 0 h 1456"/>
                <a:gd name="connsiteX889" fmla="*/ 2518486 w 2830105"/>
                <a:gd name="connsiteY889" fmla="*/ 0 h 1456"/>
                <a:gd name="connsiteX890" fmla="*/ 2521313 w 2830105"/>
                <a:gd name="connsiteY890" fmla="*/ 0 h 1456"/>
                <a:gd name="connsiteX891" fmla="*/ 2524153 w 2830105"/>
                <a:gd name="connsiteY891" fmla="*/ 0 h 1456"/>
                <a:gd name="connsiteX892" fmla="*/ 2526980 w 2830105"/>
                <a:gd name="connsiteY892" fmla="*/ 0 h 1456"/>
                <a:gd name="connsiteX893" fmla="*/ 2529821 w 2830105"/>
                <a:gd name="connsiteY893" fmla="*/ 0 h 1456"/>
                <a:gd name="connsiteX894" fmla="*/ 2532647 w 2830105"/>
                <a:gd name="connsiteY894" fmla="*/ 0 h 1456"/>
                <a:gd name="connsiteX895" fmla="*/ 2535474 w 2830105"/>
                <a:gd name="connsiteY895" fmla="*/ 0 h 1456"/>
                <a:gd name="connsiteX896" fmla="*/ 2538315 w 2830105"/>
                <a:gd name="connsiteY896" fmla="*/ 0 h 1456"/>
                <a:gd name="connsiteX897" fmla="*/ 2541141 w 2830105"/>
                <a:gd name="connsiteY897" fmla="*/ 0 h 1456"/>
                <a:gd name="connsiteX898" fmla="*/ 2543982 w 2830105"/>
                <a:gd name="connsiteY898" fmla="*/ 0 h 1456"/>
                <a:gd name="connsiteX899" fmla="*/ 2546809 w 2830105"/>
                <a:gd name="connsiteY899" fmla="*/ 0 h 1456"/>
                <a:gd name="connsiteX900" fmla="*/ 2549649 w 2830105"/>
                <a:gd name="connsiteY900" fmla="*/ 0 h 1456"/>
                <a:gd name="connsiteX901" fmla="*/ 2552476 w 2830105"/>
                <a:gd name="connsiteY901" fmla="*/ 0 h 1456"/>
                <a:gd name="connsiteX902" fmla="*/ 2555317 w 2830105"/>
                <a:gd name="connsiteY902" fmla="*/ 0 h 1456"/>
                <a:gd name="connsiteX903" fmla="*/ 2558143 w 2830105"/>
                <a:gd name="connsiteY903" fmla="*/ 0 h 1456"/>
                <a:gd name="connsiteX904" fmla="*/ 2560970 w 2830105"/>
                <a:gd name="connsiteY904" fmla="*/ 0 h 1456"/>
                <a:gd name="connsiteX905" fmla="*/ 2563811 w 2830105"/>
                <a:gd name="connsiteY905" fmla="*/ 0 h 1456"/>
                <a:gd name="connsiteX906" fmla="*/ 2566637 w 2830105"/>
                <a:gd name="connsiteY906" fmla="*/ 0 h 1456"/>
                <a:gd name="connsiteX907" fmla="*/ 2569478 w 2830105"/>
                <a:gd name="connsiteY907" fmla="*/ 0 h 1456"/>
                <a:gd name="connsiteX908" fmla="*/ 2572305 w 2830105"/>
                <a:gd name="connsiteY908" fmla="*/ 0 h 1456"/>
                <a:gd name="connsiteX909" fmla="*/ 2575145 w 2830105"/>
                <a:gd name="connsiteY909" fmla="*/ 0 h 1456"/>
                <a:gd name="connsiteX910" fmla="*/ 2577972 w 2830105"/>
                <a:gd name="connsiteY910" fmla="*/ 0 h 1456"/>
                <a:gd name="connsiteX911" fmla="*/ 2580813 w 2830105"/>
                <a:gd name="connsiteY911" fmla="*/ 0 h 1456"/>
                <a:gd name="connsiteX912" fmla="*/ 2583639 w 2830105"/>
                <a:gd name="connsiteY912" fmla="*/ 0 h 1456"/>
                <a:gd name="connsiteX913" fmla="*/ 2586466 w 2830105"/>
                <a:gd name="connsiteY913" fmla="*/ 0 h 1456"/>
                <a:gd name="connsiteX914" fmla="*/ 2589307 w 2830105"/>
                <a:gd name="connsiteY914" fmla="*/ 0 h 1456"/>
                <a:gd name="connsiteX915" fmla="*/ 2592133 w 2830105"/>
                <a:gd name="connsiteY915" fmla="*/ 0 h 1456"/>
                <a:gd name="connsiteX916" fmla="*/ 2594974 w 2830105"/>
                <a:gd name="connsiteY916" fmla="*/ 0 h 1456"/>
                <a:gd name="connsiteX917" fmla="*/ 2597801 w 2830105"/>
                <a:gd name="connsiteY917" fmla="*/ 0 h 1456"/>
                <a:gd name="connsiteX918" fmla="*/ 2600641 w 2830105"/>
                <a:gd name="connsiteY918" fmla="*/ 0 h 1456"/>
                <a:gd name="connsiteX919" fmla="*/ 2603468 w 2830105"/>
                <a:gd name="connsiteY919" fmla="*/ 0 h 1456"/>
                <a:gd name="connsiteX920" fmla="*/ 2606309 w 2830105"/>
                <a:gd name="connsiteY920" fmla="*/ 0 h 1456"/>
                <a:gd name="connsiteX921" fmla="*/ 2609135 w 2830105"/>
                <a:gd name="connsiteY921" fmla="*/ 0 h 1456"/>
                <a:gd name="connsiteX922" fmla="*/ 2611976 w 2830105"/>
                <a:gd name="connsiteY922" fmla="*/ 0 h 1456"/>
                <a:gd name="connsiteX923" fmla="*/ 2614803 w 2830105"/>
                <a:gd name="connsiteY923" fmla="*/ 0 h 1456"/>
                <a:gd name="connsiteX924" fmla="*/ 2617629 w 2830105"/>
                <a:gd name="connsiteY924" fmla="*/ 0 h 1456"/>
                <a:gd name="connsiteX925" fmla="*/ 2620470 w 2830105"/>
                <a:gd name="connsiteY925" fmla="*/ 0 h 1456"/>
                <a:gd name="connsiteX926" fmla="*/ 2623297 w 2830105"/>
                <a:gd name="connsiteY926" fmla="*/ 0 h 1456"/>
                <a:gd name="connsiteX927" fmla="*/ 2626137 w 2830105"/>
                <a:gd name="connsiteY927" fmla="*/ 0 h 1456"/>
                <a:gd name="connsiteX928" fmla="*/ 2628964 w 2830105"/>
                <a:gd name="connsiteY928" fmla="*/ 0 h 1456"/>
                <a:gd name="connsiteX929" fmla="*/ 2631805 w 2830105"/>
                <a:gd name="connsiteY929" fmla="*/ 0 h 1456"/>
                <a:gd name="connsiteX930" fmla="*/ 2634631 w 2830105"/>
                <a:gd name="connsiteY930" fmla="*/ 0 h 1456"/>
                <a:gd name="connsiteX931" fmla="*/ 2637472 w 2830105"/>
                <a:gd name="connsiteY931" fmla="*/ 0 h 1456"/>
                <a:gd name="connsiteX932" fmla="*/ 2640299 w 2830105"/>
                <a:gd name="connsiteY932" fmla="*/ 0 h 1456"/>
                <a:gd name="connsiteX933" fmla="*/ 2643125 w 2830105"/>
                <a:gd name="connsiteY933" fmla="*/ 0 h 1456"/>
                <a:gd name="connsiteX934" fmla="*/ 2645966 w 2830105"/>
                <a:gd name="connsiteY934" fmla="*/ 0 h 1456"/>
                <a:gd name="connsiteX935" fmla="*/ 2648793 w 2830105"/>
                <a:gd name="connsiteY935" fmla="*/ 0 h 1456"/>
                <a:gd name="connsiteX936" fmla="*/ 2651633 w 2830105"/>
                <a:gd name="connsiteY936" fmla="*/ 0 h 1456"/>
                <a:gd name="connsiteX937" fmla="*/ 2654460 w 2830105"/>
                <a:gd name="connsiteY937" fmla="*/ 0 h 1456"/>
                <a:gd name="connsiteX938" fmla="*/ 2657301 w 2830105"/>
                <a:gd name="connsiteY938" fmla="*/ 0 h 1456"/>
                <a:gd name="connsiteX939" fmla="*/ 2660127 w 2830105"/>
                <a:gd name="connsiteY939" fmla="*/ 0 h 1456"/>
                <a:gd name="connsiteX940" fmla="*/ 2662968 w 2830105"/>
                <a:gd name="connsiteY940" fmla="*/ 0 h 1456"/>
                <a:gd name="connsiteX941" fmla="*/ 2665795 w 2830105"/>
                <a:gd name="connsiteY941" fmla="*/ 0 h 1456"/>
                <a:gd name="connsiteX942" fmla="*/ 2668621 w 2830105"/>
                <a:gd name="connsiteY942" fmla="*/ 0 h 1456"/>
                <a:gd name="connsiteX943" fmla="*/ 2671462 w 2830105"/>
                <a:gd name="connsiteY943" fmla="*/ 0 h 1456"/>
                <a:gd name="connsiteX944" fmla="*/ 2674289 w 2830105"/>
                <a:gd name="connsiteY944" fmla="*/ 0 h 1456"/>
                <a:gd name="connsiteX945" fmla="*/ 2677130 w 2830105"/>
                <a:gd name="connsiteY945" fmla="*/ 0 h 1456"/>
                <a:gd name="connsiteX946" fmla="*/ 2679956 w 2830105"/>
                <a:gd name="connsiteY946" fmla="*/ 0 h 1456"/>
                <a:gd name="connsiteX947" fmla="*/ 2682797 w 2830105"/>
                <a:gd name="connsiteY947" fmla="*/ 0 h 1456"/>
                <a:gd name="connsiteX948" fmla="*/ 2685623 w 2830105"/>
                <a:gd name="connsiteY948" fmla="*/ 0 h 1456"/>
                <a:gd name="connsiteX949" fmla="*/ 2688464 w 2830105"/>
                <a:gd name="connsiteY949" fmla="*/ 0 h 1456"/>
                <a:gd name="connsiteX950" fmla="*/ 2691291 w 2830105"/>
                <a:gd name="connsiteY950" fmla="*/ 0 h 1456"/>
                <a:gd name="connsiteX951" fmla="*/ 2694117 w 2830105"/>
                <a:gd name="connsiteY951" fmla="*/ 0 h 1456"/>
                <a:gd name="connsiteX952" fmla="*/ 2696958 w 2830105"/>
                <a:gd name="connsiteY952" fmla="*/ 0 h 1456"/>
                <a:gd name="connsiteX953" fmla="*/ 2699785 w 2830105"/>
                <a:gd name="connsiteY953" fmla="*/ 0 h 1456"/>
                <a:gd name="connsiteX954" fmla="*/ 2702626 w 2830105"/>
                <a:gd name="connsiteY954" fmla="*/ 0 h 1456"/>
                <a:gd name="connsiteX955" fmla="*/ 2705452 w 2830105"/>
                <a:gd name="connsiteY955" fmla="*/ 0 h 1456"/>
                <a:gd name="connsiteX956" fmla="*/ 2708293 w 2830105"/>
                <a:gd name="connsiteY956" fmla="*/ 0 h 1456"/>
                <a:gd name="connsiteX957" fmla="*/ 2711119 w 2830105"/>
                <a:gd name="connsiteY957" fmla="*/ 0 h 1456"/>
                <a:gd name="connsiteX958" fmla="*/ 2713960 w 2830105"/>
                <a:gd name="connsiteY958" fmla="*/ 0 h 1456"/>
                <a:gd name="connsiteX959" fmla="*/ 2716787 w 2830105"/>
                <a:gd name="connsiteY959" fmla="*/ 0 h 1456"/>
                <a:gd name="connsiteX960" fmla="*/ 2719628 w 2830105"/>
                <a:gd name="connsiteY960" fmla="*/ 0 h 1456"/>
                <a:gd name="connsiteX961" fmla="*/ 2722454 w 2830105"/>
                <a:gd name="connsiteY961" fmla="*/ 0 h 1456"/>
                <a:gd name="connsiteX962" fmla="*/ 2725281 w 2830105"/>
                <a:gd name="connsiteY962" fmla="*/ 0 h 1456"/>
                <a:gd name="connsiteX963" fmla="*/ 2728122 w 2830105"/>
                <a:gd name="connsiteY963" fmla="*/ 0 h 1456"/>
                <a:gd name="connsiteX964" fmla="*/ 2730948 w 2830105"/>
                <a:gd name="connsiteY964" fmla="*/ 0 h 1456"/>
                <a:gd name="connsiteX965" fmla="*/ 2733789 w 2830105"/>
                <a:gd name="connsiteY965" fmla="*/ 0 h 1456"/>
                <a:gd name="connsiteX966" fmla="*/ 2736615 w 2830105"/>
                <a:gd name="connsiteY966" fmla="*/ 0 h 1456"/>
                <a:gd name="connsiteX967" fmla="*/ 2739456 w 2830105"/>
                <a:gd name="connsiteY967" fmla="*/ 0 h 1456"/>
                <a:gd name="connsiteX968" fmla="*/ 2742283 w 2830105"/>
                <a:gd name="connsiteY968" fmla="*/ 0 h 1456"/>
                <a:gd name="connsiteX969" fmla="*/ 2745124 w 2830105"/>
                <a:gd name="connsiteY969" fmla="*/ 0 h 1456"/>
                <a:gd name="connsiteX970" fmla="*/ 2747950 w 2830105"/>
                <a:gd name="connsiteY970" fmla="*/ 0 h 1456"/>
                <a:gd name="connsiteX971" fmla="*/ 2750777 w 2830105"/>
                <a:gd name="connsiteY971" fmla="*/ 0 h 1456"/>
                <a:gd name="connsiteX972" fmla="*/ 2753618 w 2830105"/>
                <a:gd name="connsiteY972" fmla="*/ 0 h 1456"/>
                <a:gd name="connsiteX973" fmla="*/ 2756444 w 2830105"/>
                <a:gd name="connsiteY973" fmla="*/ 0 h 1456"/>
                <a:gd name="connsiteX974" fmla="*/ 2759285 w 2830105"/>
                <a:gd name="connsiteY974" fmla="*/ 0 h 1456"/>
                <a:gd name="connsiteX975" fmla="*/ 2762111 w 2830105"/>
                <a:gd name="connsiteY975" fmla="*/ 0 h 1456"/>
                <a:gd name="connsiteX976" fmla="*/ 2764952 w 2830105"/>
                <a:gd name="connsiteY976" fmla="*/ 0 h 1456"/>
                <a:gd name="connsiteX977" fmla="*/ 2767779 w 2830105"/>
                <a:gd name="connsiteY977" fmla="*/ 0 h 1456"/>
                <a:gd name="connsiteX978" fmla="*/ 2770620 w 2830105"/>
                <a:gd name="connsiteY978" fmla="*/ 0 h 1456"/>
                <a:gd name="connsiteX979" fmla="*/ 2773446 w 2830105"/>
                <a:gd name="connsiteY979" fmla="*/ 0 h 1456"/>
                <a:gd name="connsiteX980" fmla="*/ 2776273 w 2830105"/>
                <a:gd name="connsiteY980" fmla="*/ 0 h 1456"/>
                <a:gd name="connsiteX981" fmla="*/ 2779114 w 2830105"/>
                <a:gd name="connsiteY981" fmla="*/ 0 h 1456"/>
                <a:gd name="connsiteX982" fmla="*/ 2781940 w 2830105"/>
                <a:gd name="connsiteY982" fmla="*/ 0 h 1456"/>
                <a:gd name="connsiteX983" fmla="*/ 2784781 w 2830105"/>
                <a:gd name="connsiteY983" fmla="*/ 0 h 1456"/>
                <a:gd name="connsiteX984" fmla="*/ 2787607 w 2830105"/>
                <a:gd name="connsiteY984" fmla="*/ 0 h 1456"/>
                <a:gd name="connsiteX985" fmla="*/ 2790448 w 2830105"/>
                <a:gd name="connsiteY985" fmla="*/ 0 h 1456"/>
                <a:gd name="connsiteX986" fmla="*/ 2793275 w 2830105"/>
                <a:gd name="connsiteY986" fmla="*/ 0 h 1456"/>
                <a:gd name="connsiteX987" fmla="*/ 2796116 w 2830105"/>
                <a:gd name="connsiteY987" fmla="*/ 0 h 1456"/>
                <a:gd name="connsiteX988" fmla="*/ 2798942 w 2830105"/>
                <a:gd name="connsiteY988" fmla="*/ 0 h 1456"/>
                <a:gd name="connsiteX989" fmla="*/ 2801783 w 2830105"/>
                <a:gd name="connsiteY989" fmla="*/ 0 h 1456"/>
                <a:gd name="connsiteX990" fmla="*/ 2804610 w 2830105"/>
                <a:gd name="connsiteY990" fmla="*/ 0 h 1456"/>
                <a:gd name="connsiteX991" fmla="*/ 2807436 w 2830105"/>
                <a:gd name="connsiteY991" fmla="*/ 0 h 1456"/>
                <a:gd name="connsiteX992" fmla="*/ 2810277 w 2830105"/>
                <a:gd name="connsiteY992" fmla="*/ 0 h 1456"/>
                <a:gd name="connsiteX993" fmla="*/ 2813103 w 2830105"/>
                <a:gd name="connsiteY993" fmla="*/ 0 h 1456"/>
                <a:gd name="connsiteX994" fmla="*/ 2815944 w 2830105"/>
                <a:gd name="connsiteY994" fmla="*/ 0 h 1456"/>
                <a:gd name="connsiteX995" fmla="*/ 2818771 w 2830105"/>
                <a:gd name="connsiteY995" fmla="*/ 0 h 1456"/>
                <a:gd name="connsiteX996" fmla="*/ 2821612 w 2830105"/>
                <a:gd name="connsiteY996" fmla="*/ 0 h 1456"/>
                <a:gd name="connsiteX997" fmla="*/ 2824438 w 2830105"/>
                <a:gd name="connsiteY997" fmla="*/ 0 h 1456"/>
                <a:gd name="connsiteX998" fmla="*/ 2827279 w 2830105"/>
                <a:gd name="connsiteY998" fmla="*/ 0 h 1456"/>
                <a:gd name="connsiteX999" fmla="*/ 2830106 w 2830105"/>
                <a:gd name="connsiteY999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456">
                  <a:moveTo>
                    <a:pt x="0" y="0"/>
                  </a:moveTo>
                  <a:lnTo>
                    <a:pt x="2832" y="0"/>
                  </a:lnTo>
                  <a:lnTo>
                    <a:pt x="5666" y="0"/>
                  </a:lnTo>
                  <a:lnTo>
                    <a:pt x="8498" y="0"/>
                  </a:lnTo>
                  <a:lnTo>
                    <a:pt x="11332" y="0"/>
                  </a:lnTo>
                  <a:lnTo>
                    <a:pt x="14164" y="0"/>
                  </a:lnTo>
                  <a:lnTo>
                    <a:pt x="16998" y="0"/>
                  </a:lnTo>
                  <a:lnTo>
                    <a:pt x="19830" y="0"/>
                  </a:lnTo>
                  <a:lnTo>
                    <a:pt x="22664" y="0"/>
                  </a:lnTo>
                  <a:lnTo>
                    <a:pt x="25496" y="0"/>
                  </a:lnTo>
                  <a:lnTo>
                    <a:pt x="28330" y="0"/>
                  </a:lnTo>
                  <a:lnTo>
                    <a:pt x="31162" y="0"/>
                  </a:lnTo>
                  <a:lnTo>
                    <a:pt x="33996" y="0"/>
                  </a:lnTo>
                  <a:lnTo>
                    <a:pt x="36828" y="0"/>
                  </a:lnTo>
                  <a:lnTo>
                    <a:pt x="39662" y="0"/>
                  </a:lnTo>
                  <a:lnTo>
                    <a:pt x="42494" y="0"/>
                  </a:lnTo>
                  <a:lnTo>
                    <a:pt x="45326" y="0"/>
                  </a:lnTo>
                  <a:lnTo>
                    <a:pt x="48160" y="0"/>
                  </a:lnTo>
                  <a:lnTo>
                    <a:pt x="50992" y="0"/>
                  </a:lnTo>
                  <a:lnTo>
                    <a:pt x="53826" y="0"/>
                  </a:lnTo>
                  <a:lnTo>
                    <a:pt x="56658" y="0"/>
                  </a:lnTo>
                  <a:lnTo>
                    <a:pt x="59492" y="0"/>
                  </a:lnTo>
                  <a:lnTo>
                    <a:pt x="62324" y="0"/>
                  </a:lnTo>
                  <a:lnTo>
                    <a:pt x="65158" y="0"/>
                  </a:lnTo>
                  <a:lnTo>
                    <a:pt x="67990" y="0"/>
                  </a:lnTo>
                  <a:lnTo>
                    <a:pt x="70824" y="0"/>
                  </a:lnTo>
                  <a:lnTo>
                    <a:pt x="73656" y="0"/>
                  </a:lnTo>
                  <a:lnTo>
                    <a:pt x="76490" y="0"/>
                  </a:lnTo>
                  <a:lnTo>
                    <a:pt x="79322" y="0"/>
                  </a:lnTo>
                  <a:lnTo>
                    <a:pt x="82155" y="0"/>
                  </a:lnTo>
                  <a:lnTo>
                    <a:pt x="84988" y="0"/>
                  </a:lnTo>
                  <a:lnTo>
                    <a:pt x="87821" y="0"/>
                  </a:lnTo>
                  <a:lnTo>
                    <a:pt x="90654" y="0"/>
                  </a:lnTo>
                  <a:lnTo>
                    <a:pt x="93487" y="0"/>
                  </a:lnTo>
                  <a:lnTo>
                    <a:pt x="96320" y="0"/>
                  </a:lnTo>
                  <a:lnTo>
                    <a:pt x="99153" y="0"/>
                  </a:lnTo>
                  <a:lnTo>
                    <a:pt x="101986" y="0"/>
                  </a:lnTo>
                  <a:lnTo>
                    <a:pt x="104819" y="0"/>
                  </a:lnTo>
                  <a:lnTo>
                    <a:pt x="107651" y="0"/>
                  </a:lnTo>
                  <a:lnTo>
                    <a:pt x="110484" y="0"/>
                  </a:lnTo>
                  <a:lnTo>
                    <a:pt x="113317" y="0"/>
                  </a:lnTo>
                  <a:lnTo>
                    <a:pt x="116150" y="0"/>
                  </a:lnTo>
                  <a:lnTo>
                    <a:pt x="118983" y="0"/>
                  </a:lnTo>
                  <a:lnTo>
                    <a:pt x="121816" y="0"/>
                  </a:lnTo>
                  <a:lnTo>
                    <a:pt x="124649" y="0"/>
                  </a:lnTo>
                  <a:lnTo>
                    <a:pt x="127482" y="0"/>
                  </a:lnTo>
                  <a:lnTo>
                    <a:pt x="130315" y="0"/>
                  </a:lnTo>
                  <a:lnTo>
                    <a:pt x="133147" y="0"/>
                  </a:lnTo>
                  <a:lnTo>
                    <a:pt x="135981" y="0"/>
                  </a:lnTo>
                  <a:lnTo>
                    <a:pt x="138813" y="0"/>
                  </a:lnTo>
                  <a:lnTo>
                    <a:pt x="141647" y="0"/>
                  </a:lnTo>
                  <a:lnTo>
                    <a:pt x="144479" y="0"/>
                  </a:lnTo>
                  <a:lnTo>
                    <a:pt x="147313" y="0"/>
                  </a:lnTo>
                  <a:lnTo>
                    <a:pt x="150145" y="0"/>
                  </a:lnTo>
                  <a:lnTo>
                    <a:pt x="152979" y="0"/>
                  </a:lnTo>
                  <a:lnTo>
                    <a:pt x="155811" y="0"/>
                  </a:lnTo>
                  <a:lnTo>
                    <a:pt x="158645" y="0"/>
                  </a:lnTo>
                  <a:lnTo>
                    <a:pt x="161477" y="0"/>
                  </a:lnTo>
                  <a:lnTo>
                    <a:pt x="164311" y="0"/>
                  </a:lnTo>
                  <a:lnTo>
                    <a:pt x="167143" y="0"/>
                  </a:lnTo>
                  <a:lnTo>
                    <a:pt x="169975" y="0"/>
                  </a:lnTo>
                  <a:lnTo>
                    <a:pt x="172809" y="0"/>
                  </a:lnTo>
                  <a:lnTo>
                    <a:pt x="175641" y="0"/>
                  </a:lnTo>
                  <a:lnTo>
                    <a:pt x="178475" y="0"/>
                  </a:lnTo>
                  <a:lnTo>
                    <a:pt x="181307" y="0"/>
                  </a:lnTo>
                  <a:lnTo>
                    <a:pt x="184141" y="0"/>
                  </a:lnTo>
                  <a:lnTo>
                    <a:pt x="186973" y="0"/>
                  </a:lnTo>
                  <a:lnTo>
                    <a:pt x="189807" y="0"/>
                  </a:lnTo>
                  <a:lnTo>
                    <a:pt x="192639" y="0"/>
                  </a:lnTo>
                  <a:lnTo>
                    <a:pt x="195473" y="0"/>
                  </a:lnTo>
                  <a:lnTo>
                    <a:pt x="198305" y="0"/>
                  </a:lnTo>
                  <a:lnTo>
                    <a:pt x="201139" y="0"/>
                  </a:lnTo>
                  <a:lnTo>
                    <a:pt x="203971" y="0"/>
                  </a:lnTo>
                  <a:lnTo>
                    <a:pt x="206805" y="0"/>
                  </a:lnTo>
                  <a:lnTo>
                    <a:pt x="209637" y="0"/>
                  </a:lnTo>
                  <a:lnTo>
                    <a:pt x="212471" y="0"/>
                  </a:lnTo>
                  <a:lnTo>
                    <a:pt x="215303" y="0"/>
                  </a:lnTo>
                  <a:lnTo>
                    <a:pt x="218137" y="0"/>
                  </a:lnTo>
                  <a:lnTo>
                    <a:pt x="220969" y="0"/>
                  </a:lnTo>
                  <a:lnTo>
                    <a:pt x="223803" y="0"/>
                  </a:lnTo>
                  <a:lnTo>
                    <a:pt x="226635" y="0"/>
                  </a:lnTo>
                  <a:lnTo>
                    <a:pt x="229469" y="0"/>
                  </a:lnTo>
                  <a:lnTo>
                    <a:pt x="232301" y="0"/>
                  </a:lnTo>
                  <a:lnTo>
                    <a:pt x="235133" y="0"/>
                  </a:lnTo>
                  <a:lnTo>
                    <a:pt x="237967" y="0"/>
                  </a:lnTo>
                  <a:lnTo>
                    <a:pt x="240799" y="0"/>
                  </a:lnTo>
                  <a:lnTo>
                    <a:pt x="243633" y="0"/>
                  </a:lnTo>
                  <a:lnTo>
                    <a:pt x="246465" y="0"/>
                  </a:lnTo>
                  <a:lnTo>
                    <a:pt x="249299" y="0"/>
                  </a:lnTo>
                  <a:lnTo>
                    <a:pt x="252131" y="0"/>
                  </a:lnTo>
                  <a:lnTo>
                    <a:pt x="254965" y="0"/>
                  </a:lnTo>
                  <a:lnTo>
                    <a:pt x="257797" y="0"/>
                  </a:lnTo>
                  <a:lnTo>
                    <a:pt x="260630" y="0"/>
                  </a:lnTo>
                  <a:lnTo>
                    <a:pt x="263463" y="0"/>
                  </a:lnTo>
                  <a:lnTo>
                    <a:pt x="266296" y="0"/>
                  </a:lnTo>
                  <a:lnTo>
                    <a:pt x="269129" y="0"/>
                  </a:lnTo>
                  <a:lnTo>
                    <a:pt x="271962" y="0"/>
                  </a:lnTo>
                  <a:lnTo>
                    <a:pt x="274795" y="0"/>
                  </a:lnTo>
                  <a:lnTo>
                    <a:pt x="277628" y="0"/>
                  </a:lnTo>
                  <a:lnTo>
                    <a:pt x="280461" y="0"/>
                  </a:lnTo>
                  <a:lnTo>
                    <a:pt x="283294" y="0"/>
                  </a:lnTo>
                  <a:lnTo>
                    <a:pt x="286126" y="0"/>
                  </a:lnTo>
                  <a:lnTo>
                    <a:pt x="288960" y="0"/>
                  </a:lnTo>
                  <a:lnTo>
                    <a:pt x="291792" y="0"/>
                  </a:lnTo>
                  <a:lnTo>
                    <a:pt x="294626" y="0"/>
                  </a:lnTo>
                  <a:lnTo>
                    <a:pt x="297458" y="0"/>
                  </a:lnTo>
                  <a:lnTo>
                    <a:pt x="300291" y="0"/>
                  </a:lnTo>
                  <a:lnTo>
                    <a:pt x="303124" y="0"/>
                  </a:lnTo>
                  <a:lnTo>
                    <a:pt x="305957" y="0"/>
                  </a:lnTo>
                  <a:lnTo>
                    <a:pt x="308790" y="0"/>
                  </a:lnTo>
                  <a:lnTo>
                    <a:pt x="311622" y="0"/>
                  </a:lnTo>
                  <a:lnTo>
                    <a:pt x="314456" y="0"/>
                  </a:lnTo>
                  <a:lnTo>
                    <a:pt x="317288" y="0"/>
                  </a:lnTo>
                  <a:lnTo>
                    <a:pt x="320122" y="0"/>
                  </a:lnTo>
                  <a:lnTo>
                    <a:pt x="322954" y="0"/>
                  </a:lnTo>
                  <a:lnTo>
                    <a:pt x="325788" y="0"/>
                  </a:lnTo>
                  <a:lnTo>
                    <a:pt x="328620" y="0"/>
                  </a:lnTo>
                  <a:lnTo>
                    <a:pt x="331454" y="0"/>
                  </a:lnTo>
                  <a:lnTo>
                    <a:pt x="334286" y="0"/>
                  </a:lnTo>
                  <a:lnTo>
                    <a:pt x="337120" y="0"/>
                  </a:lnTo>
                  <a:lnTo>
                    <a:pt x="339952" y="0"/>
                  </a:lnTo>
                  <a:lnTo>
                    <a:pt x="342786" y="0"/>
                  </a:lnTo>
                  <a:lnTo>
                    <a:pt x="345618" y="0"/>
                  </a:lnTo>
                  <a:lnTo>
                    <a:pt x="348452" y="0"/>
                  </a:lnTo>
                  <a:lnTo>
                    <a:pt x="351284" y="0"/>
                  </a:lnTo>
                  <a:lnTo>
                    <a:pt x="354118" y="0"/>
                  </a:lnTo>
                  <a:lnTo>
                    <a:pt x="356950" y="0"/>
                  </a:lnTo>
                  <a:lnTo>
                    <a:pt x="359782" y="0"/>
                  </a:lnTo>
                  <a:lnTo>
                    <a:pt x="362616" y="0"/>
                  </a:lnTo>
                  <a:lnTo>
                    <a:pt x="365448" y="0"/>
                  </a:lnTo>
                  <a:lnTo>
                    <a:pt x="368282" y="0"/>
                  </a:lnTo>
                  <a:lnTo>
                    <a:pt x="371114" y="0"/>
                  </a:lnTo>
                  <a:lnTo>
                    <a:pt x="373948" y="0"/>
                  </a:lnTo>
                  <a:lnTo>
                    <a:pt x="376780" y="0"/>
                  </a:lnTo>
                  <a:lnTo>
                    <a:pt x="379614" y="0"/>
                  </a:lnTo>
                  <a:lnTo>
                    <a:pt x="382446" y="0"/>
                  </a:lnTo>
                  <a:lnTo>
                    <a:pt x="385280" y="0"/>
                  </a:lnTo>
                  <a:lnTo>
                    <a:pt x="388112" y="0"/>
                  </a:lnTo>
                  <a:lnTo>
                    <a:pt x="390946" y="0"/>
                  </a:lnTo>
                  <a:lnTo>
                    <a:pt x="393778" y="0"/>
                  </a:lnTo>
                  <a:lnTo>
                    <a:pt x="396612" y="0"/>
                  </a:lnTo>
                  <a:lnTo>
                    <a:pt x="399444" y="0"/>
                  </a:lnTo>
                  <a:lnTo>
                    <a:pt x="402278" y="0"/>
                  </a:lnTo>
                  <a:lnTo>
                    <a:pt x="405110" y="0"/>
                  </a:lnTo>
                  <a:lnTo>
                    <a:pt x="407944" y="0"/>
                  </a:lnTo>
                  <a:lnTo>
                    <a:pt x="410776" y="0"/>
                  </a:lnTo>
                  <a:lnTo>
                    <a:pt x="413609" y="0"/>
                  </a:lnTo>
                  <a:lnTo>
                    <a:pt x="416442" y="0"/>
                  </a:lnTo>
                  <a:lnTo>
                    <a:pt x="419275" y="0"/>
                  </a:lnTo>
                  <a:lnTo>
                    <a:pt x="422108" y="0"/>
                  </a:lnTo>
                  <a:lnTo>
                    <a:pt x="424940" y="0"/>
                  </a:lnTo>
                  <a:lnTo>
                    <a:pt x="427774" y="0"/>
                  </a:lnTo>
                  <a:lnTo>
                    <a:pt x="430606" y="0"/>
                  </a:lnTo>
                  <a:lnTo>
                    <a:pt x="433440" y="0"/>
                  </a:lnTo>
                  <a:lnTo>
                    <a:pt x="436272" y="0"/>
                  </a:lnTo>
                  <a:lnTo>
                    <a:pt x="439105" y="0"/>
                  </a:lnTo>
                  <a:lnTo>
                    <a:pt x="441938" y="0"/>
                  </a:lnTo>
                  <a:lnTo>
                    <a:pt x="444771" y="0"/>
                  </a:lnTo>
                  <a:lnTo>
                    <a:pt x="447604" y="0"/>
                  </a:lnTo>
                  <a:lnTo>
                    <a:pt x="450437" y="0"/>
                  </a:lnTo>
                  <a:lnTo>
                    <a:pt x="453270" y="0"/>
                  </a:lnTo>
                  <a:lnTo>
                    <a:pt x="456103" y="0"/>
                  </a:lnTo>
                  <a:lnTo>
                    <a:pt x="458936" y="0"/>
                  </a:lnTo>
                  <a:lnTo>
                    <a:pt x="461769" y="0"/>
                  </a:lnTo>
                  <a:lnTo>
                    <a:pt x="464601" y="0"/>
                  </a:lnTo>
                  <a:lnTo>
                    <a:pt x="467435" y="0"/>
                  </a:lnTo>
                  <a:lnTo>
                    <a:pt x="470267" y="0"/>
                  </a:lnTo>
                  <a:lnTo>
                    <a:pt x="473101" y="0"/>
                  </a:lnTo>
                  <a:lnTo>
                    <a:pt x="475933" y="0"/>
                  </a:lnTo>
                  <a:lnTo>
                    <a:pt x="478767" y="0"/>
                  </a:lnTo>
                  <a:lnTo>
                    <a:pt x="481599" y="0"/>
                  </a:lnTo>
                  <a:lnTo>
                    <a:pt x="484433" y="0"/>
                  </a:lnTo>
                  <a:lnTo>
                    <a:pt x="487265" y="0"/>
                  </a:lnTo>
                  <a:lnTo>
                    <a:pt x="490097" y="0"/>
                  </a:lnTo>
                  <a:lnTo>
                    <a:pt x="492931" y="0"/>
                  </a:lnTo>
                  <a:lnTo>
                    <a:pt x="495763" y="0"/>
                  </a:lnTo>
                  <a:lnTo>
                    <a:pt x="498597" y="0"/>
                  </a:lnTo>
                  <a:lnTo>
                    <a:pt x="501429" y="0"/>
                  </a:lnTo>
                  <a:lnTo>
                    <a:pt x="504263" y="0"/>
                  </a:lnTo>
                  <a:lnTo>
                    <a:pt x="507095" y="0"/>
                  </a:lnTo>
                  <a:lnTo>
                    <a:pt x="509929" y="0"/>
                  </a:lnTo>
                  <a:lnTo>
                    <a:pt x="512761" y="0"/>
                  </a:lnTo>
                  <a:lnTo>
                    <a:pt x="515595" y="0"/>
                  </a:lnTo>
                  <a:lnTo>
                    <a:pt x="518427" y="0"/>
                  </a:lnTo>
                  <a:lnTo>
                    <a:pt x="521261" y="0"/>
                  </a:lnTo>
                  <a:lnTo>
                    <a:pt x="524093" y="0"/>
                  </a:lnTo>
                  <a:lnTo>
                    <a:pt x="526927" y="0"/>
                  </a:lnTo>
                  <a:lnTo>
                    <a:pt x="529759" y="0"/>
                  </a:lnTo>
                  <a:lnTo>
                    <a:pt x="532593" y="0"/>
                  </a:lnTo>
                  <a:lnTo>
                    <a:pt x="535425" y="0"/>
                  </a:lnTo>
                  <a:lnTo>
                    <a:pt x="538259" y="0"/>
                  </a:lnTo>
                  <a:lnTo>
                    <a:pt x="541091" y="0"/>
                  </a:lnTo>
                  <a:lnTo>
                    <a:pt x="543925" y="0"/>
                  </a:lnTo>
                  <a:lnTo>
                    <a:pt x="546757" y="0"/>
                  </a:lnTo>
                  <a:lnTo>
                    <a:pt x="549589" y="0"/>
                  </a:lnTo>
                  <a:lnTo>
                    <a:pt x="552423" y="0"/>
                  </a:lnTo>
                  <a:lnTo>
                    <a:pt x="555255" y="0"/>
                  </a:lnTo>
                  <a:lnTo>
                    <a:pt x="558089" y="0"/>
                  </a:lnTo>
                  <a:lnTo>
                    <a:pt x="560921" y="0"/>
                  </a:lnTo>
                  <a:lnTo>
                    <a:pt x="563755" y="0"/>
                  </a:lnTo>
                  <a:lnTo>
                    <a:pt x="566587" y="0"/>
                  </a:lnTo>
                  <a:lnTo>
                    <a:pt x="569421" y="0"/>
                  </a:lnTo>
                  <a:lnTo>
                    <a:pt x="572253" y="0"/>
                  </a:lnTo>
                  <a:lnTo>
                    <a:pt x="575087" y="0"/>
                  </a:lnTo>
                  <a:lnTo>
                    <a:pt x="577919" y="0"/>
                  </a:lnTo>
                  <a:lnTo>
                    <a:pt x="580753" y="0"/>
                  </a:lnTo>
                  <a:lnTo>
                    <a:pt x="583585" y="0"/>
                  </a:lnTo>
                  <a:lnTo>
                    <a:pt x="586419" y="0"/>
                  </a:lnTo>
                  <a:lnTo>
                    <a:pt x="589251" y="0"/>
                  </a:lnTo>
                  <a:lnTo>
                    <a:pt x="592084" y="0"/>
                  </a:lnTo>
                  <a:lnTo>
                    <a:pt x="594917" y="0"/>
                  </a:lnTo>
                  <a:lnTo>
                    <a:pt x="597750" y="0"/>
                  </a:lnTo>
                  <a:lnTo>
                    <a:pt x="600583" y="0"/>
                  </a:lnTo>
                  <a:lnTo>
                    <a:pt x="603416" y="0"/>
                  </a:lnTo>
                  <a:lnTo>
                    <a:pt x="606249" y="0"/>
                  </a:lnTo>
                  <a:lnTo>
                    <a:pt x="609082" y="0"/>
                  </a:lnTo>
                  <a:lnTo>
                    <a:pt x="611915" y="0"/>
                  </a:lnTo>
                  <a:lnTo>
                    <a:pt x="614747" y="0"/>
                  </a:lnTo>
                  <a:lnTo>
                    <a:pt x="617581" y="0"/>
                  </a:lnTo>
                  <a:lnTo>
                    <a:pt x="620413" y="0"/>
                  </a:lnTo>
                  <a:lnTo>
                    <a:pt x="623246" y="0"/>
                  </a:lnTo>
                  <a:lnTo>
                    <a:pt x="626079" y="0"/>
                  </a:lnTo>
                  <a:lnTo>
                    <a:pt x="628912" y="0"/>
                  </a:lnTo>
                  <a:lnTo>
                    <a:pt x="631745" y="0"/>
                  </a:lnTo>
                  <a:lnTo>
                    <a:pt x="634578" y="0"/>
                  </a:lnTo>
                  <a:lnTo>
                    <a:pt x="637411" y="0"/>
                  </a:lnTo>
                  <a:lnTo>
                    <a:pt x="640244" y="0"/>
                  </a:lnTo>
                  <a:lnTo>
                    <a:pt x="643077" y="0"/>
                  </a:lnTo>
                  <a:lnTo>
                    <a:pt x="645910" y="0"/>
                  </a:lnTo>
                  <a:lnTo>
                    <a:pt x="648742" y="0"/>
                  </a:lnTo>
                  <a:lnTo>
                    <a:pt x="651576" y="0"/>
                  </a:lnTo>
                  <a:lnTo>
                    <a:pt x="654408" y="0"/>
                  </a:lnTo>
                  <a:lnTo>
                    <a:pt x="657242" y="0"/>
                  </a:lnTo>
                  <a:lnTo>
                    <a:pt x="660074" y="0"/>
                  </a:lnTo>
                  <a:lnTo>
                    <a:pt x="662908" y="0"/>
                  </a:lnTo>
                  <a:lnTo>
                    <a:pt x="665740" y="0"/>
                  </a:lnTo>
                  <a:lnTo>
                    <a:pt x="668574" y="0"/>
                  </a:lnTo>
                  <a:lnTo>
                    <a:pt x="671406" y="0"/>
                  </a:lnTo>
                  <a:lnTo>
                    <a:pt x="674238" y="0"/>
                  </a:lnTo>
                  <a:lnTo>
                    <a:pt x="677072" y="0"/>
                  </a:lnTo>
                  <a:lnTo>
                    <a:pt x="679904" y="0"/>
                  </a:lnTo>
                  <a:lnTo>
                    <a:pt x="682738" y="0"/>
                  </a:lnTo>
                  <a:lnTo>
                    <a:pt x="685570" y="0"/>
                  </a:lnTo>
                  <a:lnTo>
                    <a:pt x="688404" y="0"/>
                  </a:lnTo>
                  <a:lnTo>
                    <a:pt x="691236" y="0"/>
                  </a:lnTo>
                  <a:lnTo>
                    <a:pt x="694070" y="0"/>
                  </a:lnTo>
                  <a:lnTo>
                    <a:pt x="696902" y="0"/>
                  </a:lnTo>
                  <a:lnTo>
                    <a:pt x="699736" y="0"/>
                  </a:lnTo>
                  <a:lnTo>
                    <a:pt x="702568" y="0"/>
                  </a:lnTo>
                  <a:lnTo>
                    <a:pt x="705402" y="0"/>
                  </a:lnTo>
                  <a:lnTo>
                    <a:pt x="708234" y="0"/>
                  </a:lnTo>
                  <a:lnTo>
                    <a:pt x="711068" y="0"/>
                  </a:lnTo>
                  <a:lnTo>
                    <a:pt x="713900" y="0"/>
                  </a:lnTo>
                  <a:lnTo>
                    <a:pt x="716734" y="0"/>
                  </a:lnTo>
                  <a:lnTo>
                    <a:pt x="719566" y="0"/>
                  </a:lnTo>
                  <a:lnTo>
                    <a:pt x="722400" y="0"/>
                  </a:lnTo>
                  <a:lnTo>
                    <a:pt x="725232" y="0"/>
                  </a:lnTo>
                  <a:lnTo>
                    <a:pt x="728066" y="0"/>
                  </a:lnTo>
                  <a:lnTo>
                    <a:pt x="730898" y="0"/>
                  </a:lnTo>
                  <a:lnTo>
                    <a:pt x="733732" y="0"/>
                  </a:lnTo>
                  <a:lnTo>
                    <a:pt x="736564" y="0"/>
                  </a:lnTo>
                  <a:lnTo>
                    <a:pt x="739396" y="0"/>
                  </a:lnTo>
                  <a:lnTo>
                    <a:pt x="742230" y="0"/>
                  </a:lnTo>
                  <a:lnTo>
                    <a:pt x="745062" y="0"/>
                  </a:lnTo>
                  <a:lnTo>
                    <a:pt x="747896" y="0"/>
                  </a:lnTo>
                  <a:lnTo>
                    <a:pt x="750728" y="0"/>
                  </a:lnTo>
                  <a:lnTo>
                    <a:pt x="753562" y="0"/>
                  </a:lnTo>
                  <a:lnTo>
                    <a:pt x="756394" y="0"/>
                  </a:lnTo>
                  <a:lnTo>
                    <a:pt x="759228" y="0"/>
                  </a:lnTo>
                  <a:lnTo>
                    <a:pt x="762060" y="0"/>
                  </a:lnTo>
                  <a:lnTo>
                    <a:pt x="764894" y="0"/>
                  </a:lnTo>
                  <a:lnTo>
                    <a:pt x="767726" y="0"/>
                  </a:lnTo>
                  <a:lnTo>
                    <a:pt x="770559" y="0"/>
                  </a:lnTo>
                  <a:lnTo>
                    <a:pt x="773392" y="0"/>
                  </a:lnTo>
                  <a:lnTo>
                    <a:pt x="776225" y="0"/>
                  </a:lnTo>
                  <a:lnTo>
                    <a:pt x="779058" y="0"/>
                  </a:lnTo>
                  <a:lnTo>
                    <a:pt x="781891" y="0"/>
                  </a:lnTo>
                  <a:lnTo>
                    <a:pt x="784724" y="0"/>
                  </a:lnTo>
                  <a:lnTo>
                    <a:pt x="787557" y="0"/>
                  </a:lnTo>
                  <a:lnTo>
                    <a:pt x="790390" y="0"/>
                  </a:lnTo>
                  <a:lnTo>
                    <a:pt x="793223" y="0"/>
                  </a:lnTo>
                  <a:lnTo>
                    <a:pt x="796055" y="0"/>
                  </a:lnTo>
                  <a:lnTo>
                    <a:pt x="798889" y="0"/>
                  </a:lnTo>
                  <a:lnTo>
                    <a:pt x="801721" y="0"/>
                  </a:lnTo>
                  <a:lnTo>
                    <a:pt x="804554" y="0"/>
                  </a:lnTo>
                  <a:lnTo>
                    <a:pt x="807387" y="0"/>
                  </a:lnTo>
                  <a:lnTo>
                    <a:pt x="810220" y="0"/>
                  </a:lnTo>
                  <a:lnTo>
                    <a:pt x="813053" y="0"/>
                  </a:lnTo>
                  <a:lnTo>
                    <a:pt x="815886" y="0"/>
                  </a:lnTo>
                  <a:lnTo>
                    <a:pt x="818719" y="0"/>
                  </a:lnTo>
                  <a:lnTo>
                    <a:pt x="821551" y="0"/>
                  </a:lnTo>
                  <a:lnTo>
                    <a:pt x="824385" y="0"/>
                  </a:lnTo>
                  <a:lnTo>
                    <a:pt x="827217" y="0"/>
                  </a:lnTo>
                  <a:lnTo>
                    <a:pt x="830051" y="0"/>
                  </a:lnTo>
                  <a:lnTo>
                    <a:pt x="832883" y="0"/>
                  </a:lnTo>
                  <a:lnTo>
                    <a:pt x="835717" y="0"/>
                  </a:lnTo>
                  <a:lnTo>
                    <a:pt x="838549" y="0"/>
                  </a:lnTo>
                  <a:lnTo>
                    <a:pt x="841383" y="0"/>
                  </a:lnTo>
                  <a:lnTo>
                    <a:pt x="844215" y="0"/>
                  </a:lnTo>
                  <a:lnTo>
                    <a:pt x="847049" y="0"/>
                  </a:lnTo>
                  <a:lnTo>
                    <a:pt x="849881" y="0"/>
                  </a:lnTo>
                  <a:lnTo>
                    <a:pt x="852715" y="0"/>
                  </a:lnTo>
                  <a:lnTo>
                    <a:pt x="855547" y="0"/>
                  </a:lnTo>
                  <a:lnTo>
                    <a:pt x="858381" y="0"/>
                  </a:lnTo>
                  <a:lnTo>
                    <a:pt x="861213" y="0"/>
                  </a:lnTo>
                  <a:lnTo>
                    <a:pt x="864045" y="0"/>
                  </a:lnTo>
                  <a:lnTo>
                    <a:pt x="866879" y="0"/>
                  </a:lnTo>
                  <a:lnTo>
                    <a:pt x="869711" y="0"/>
                  </a:lnTo>
                  <a:lnTo>
                    <a:pt x="872545" y="0"/>
                  </a:lnTo>
                  <a:lnTo>
                    <a:pt x="875377" y="0"/>
                  </a:lnTo>
                  <a:lnTo>
                    <a:pt x="878211" y="0"/>
                  </a:lnTo>
                  <a:lnTo>
                    <a:pt x="881043" y="0"/>
                  </a:lnTo>
                  <a:lnTo>
                    <a:pt x="883877" y="0"/>
                  </a:lnTo>
                  <a:lnTo>
                    <a:pt x="886709" y="0"/>
                  </a:lnTo>
                  <a:lnTo>
                    <a:pt x="889543" y="0"/>
                  </a:lnTo>
                  <a:lnTo>
                    <a:pt x="892375" y="0"/>
                  </a:lnTo>
                  <a:lnTo>
                    <a:pt x="895209" y="0"/>
                  </a:lnTo>
                  <a:lnTo>
                    <a:pt x="898041" y="0"/>
                  </a:lnTo>
                  <a:lnTo>
                    <a:pt x="900875" y="0"/>
                  </a:lnTo>
                  <a:lnTo>
                    <a:pt x="903707" y="0"/>
                  </a:lnTo>
                  <a:lnTo>
                    <a:pt x="906541" y="0"/>
                  </a:lnTo>
                  <a:lnTo>
                    <a:pt x="909373" y="0"/>
                  </a:lnTo>
                  <a:lnTo>
                    <a:pt x="912207" y="0"/>
                  </a:lnTo>
                  <a:lnTo>
                    <a:pt x="915039" y="0"/>
                  </a:lnTo>
                  <a:lnTo>
                    <a:pt x="917873" y="0"/>
                  </a:lnTo>
                  <a:lnTo>
                    <a:pt x="920705" y="0"/>
                  </a:lnTo>
                  <a:lnTo>
                    <a:pt x="923538" y="0"/>
                  </a:lnTo>
                  <a:lnTo>
                    <a:pt x="926371" y="0"/>
                  </a:lnTo>
                  <a:lnTo>
                    <a:pt x="929203" y="0"/>
                  </a:lnTo>
                  <a:lnTo>
                    <a:pt x="932037" y="0"/>
                  </a:lnTo>
                  <a:lnTo>
                    <a:pt x="934869" y="0"/>
                  </a:lnTo>
                  <a:lnTo>
                    <a:pt x="937703" y="0"/>
                  </a:lnTo>
                  <a:lnTo>
                    <a:pt x="940535" y="0"/>
                  </a:lnTo>
                  <a:lnTo>
                    <a:pt x="943369" y="0"/>
                  </a:lnTo>
                  <a:lnTo>
                    <a:pt x="946198" y="0"/>
                  </a:lnTo>
                  <a:lnTo>
                    <a:pt x="949039" y="0"/>
                  </a:lnTo>
                  <a:lnTo>
                    <a:pt x="951865" y="0"/>
                  </a:lnTo>
                  <a:lnTo>
                    <a:pt x="954706" y="0"/>
                  </a:lnTo>
                  <a:lnTo>
                    <a:pt x="957533" y="0"/>
                  </a:lnTo>
                  <a:lnTo>
                    <a:pt x="960359" y="0"/>
                  </a:lnTo>
                  <a:lnTo>
                    <a:pt x="963200" y="0"/>
                  </a:lnTo>
                  <a:lnTo>
                    <a:pt x="966026" y="0"/>
                  </a:lnTo>
                  <a:lnTo>
                    <a:pt x="968867" y="0"/>
                  </a:lnTo>
                  <a:lnTo>
                    <a:pt x="971694" y="0"/>
                  </a:lnTo>
                  <a:lnTo>
                    <a:pt x="974535" y="0"/>
                  </a:lnTo>
                  <a:lnTo>
                    <a:pt x="977361" y="0"/>
                  </a:lnTo>
                  <a:lnTo>
                    <a:pt x="980202" y="0"/>
                  </a:lnTo>
                  <a:lnTo>
                    <a:pt x="983029" y="0"/>
                  </a:lnTo>
                  <a:lnTo>
                    <a:pt x="985870" y="0"/>
                  </a:lnTo>
                  <a:lnTo>
                    <a:pt x="988696" y="0"/>
                  </a:lnTo>
                  <a:lnTo>
                    <a:pt x="991523" y="0"/>
                  </a:lnTo>
                  <a:lnTo>
                    <a:pt x="994363" y="0"/>
                  </a:lnTo>
                  <a:lnTo>
                    <a:pt x="997190" y="0"/>
                  </a:lnTo>
                  <a:lnTo>
                    <a:pt x="1000031" y="0"/>
                  </a:lnTo>
                  <a:lnTo>
                    <a:pt x="1002857" y="0"/>
                  </a:lnTo>
                  <a:lnTo>
                    <a:pt x="1005698" y="0"/>
                  </a:lnTo>
                  <a:lnTo>
                    <a:pt x="1008525" y="0"/>
                  </a:lnTo>
                  <a:lnTo>
                    <a:pt x="1011366" y="0"/>
                  </a:lnTo>
                  <a:lnTo>
                    <a:pt x="1014192" y="0"/>
                  </a:lnTo>
                  <a:lnTo>
                    <a:pt x="1017019" y="0"/>
                  </a:lnTo>
                  <a:lnTo>
                    <a:pt x="1019859" y="0"/>
                  </a:lnTo>
                  <a:lnTo>
                    <a:pt x="1022686" y="0"/>
                  </a:lnTo>
                  <a:lnTo>
                    <a:pt x="1025527" y="0"/>
                  </a:lnTo>
                  <a:lnTo>
                    <a:pt x="1028353" y="0"/>
                  </a:lnTo>
                  <a:lnTo>
                    <a:pt x="1031194" y="0"/>
                  </a:lnTo>
                  <a:lnTo>
                    <a:pt x="1034021" y="0"/>
                  </a:lnTo>
                  <a:lnTo>
                    <a:pt x="1036862" y="0"/>
                  </a:lnTo>
                  <a:lnTo>
                    <a:pt x="1039688" y="0"/>
                  </a:lnTo>
                  <a:lnTo>
                    <a:pt x="1042515" y="0"/>
                  </a:lnTo>
                  <a:lnTo>
                    <a:pt x="1045355" y="0"/>
                  </a:lnTo>
                  <a:lnTo>
                    <a:pt x="1048182" y="0"/>
                  </a:lnTo>
                  <a:lnTo>
                    <a:pt x="1051023" y="0"/>
                  </a:lnTo>
                  <a:lnTo>
                    <a:pt x="1053849" y="0"/>
                  </a:lnTo>
                  <a:lnTo>
                    <a:pt x="1056690" y="0"/>
                  </a:lnTo>
                  <a:lnTo>
                    <a:pt x="1059517" y="0"/>
                  </a:lnTo>
                  <a:lnTo>
                    <a:pt x="1062358" y="0"/>
                  </a:lnTo>
                  <a:lnTo>
                    <a:pt x="1065184" y="0"/>
                  </a:lnTo>
                  <a:lnTo>
                    <a:pt x="1068011" y="0"/>
                  </a:lnTo>
                  <a:lnTo>
                    <a:pt x="1070851" y="0"/>
                  </a:lnTo>
                  <a:lnTo>
                    <a:pt x="1073678" y="0"/>
                  </a:lnTo>
                  <a:lnTo>
                    <a:pt x="1076519" y="0"/>
                  </a:lnTo>
                  <a:lnTo>
                    <a:pt x="1079345" y="0"/>
                  </a:lnTo>
                  <a:lnTo>
                    <a:pt x="1082186" y="0"/>
                  </a:lnTo>
                  <a:lnTo>
                    <a:pt x="1085013" y="0"/>
                  </a:lnTo>
                  <a:lnTo>
                    <a:pt x="1087854" y="0"/>
                  </a:lnTo>
                  <a:lnTo>
                    <a:pt x="1090680" y="0"/>
                  </a:lnTo>
                  <a:lnTo>
                    <a:pt x="1093521" y="0"/>
                  </a:lnTo>
                  <a:lnTo>
                    <a:pt x="1096347" y="0"/>
                  </a:lnTo>
                  <a:lnTo>
                    <a:pt x="1099174" y="0"/>
                  </a:lnTo>
                  <a:lnTo>
                    <a:pt x="1102015" y="0"/>
                  </a:lnTo>
                  <a:lnTo>
                    <a:pt x="1104841" y="0"/>
                  </a:lnTo>
                  <a:lnTo>
                    <a:pt x="1107682" y="0"/>
                  </a:lnTo>
                  <a:lnTo>
                    <a:pt x="1110509" y="0"/>
                  </a:lnTo>
                  <a:lnTo>
                    <a:pt x="1113350" y="0"/>
                  </a:lnTo>
                  <a:lnTo>
                    <a:pt x="1116176" y="0"/>
                  </a:lnTo>
                  <a:lnTo>
                    <a:pt x="1119017" y="0"/>
                  </a:lnTo>
                  <a:lnTo>
                    <a:pt x="1121844" y="0"/>
                  </a:lnTo>
                  <a:lnTo>
                    <a:pt x="1124670" y="0"/>
                  </a:lnTo>
                  <a:lnTo>
                    <a:pt x="1127511" y="0"/>
                  </a:lnTo>
                  <a:lnTo>
                    <a:pt x="1130337" y="0"/>
                  </a:lnTo>
                  <a:lnTo>
                    <a:pt x="1133178" y="0"/>
                  </a:lnTo>
                  <a:lnTo>
                    <a:pt x="1136005" y="0"/>
                  </a:lnTo>
                  <a:lnTo>
                    <a:pt x="1138846" y="0"/>
                  </a:lnTo>
                  <a:lnTo>
                    <a:pt x="1141672" y="0"/>
                  </a:lnTo>
                  <a:lnTo>
                    <a:pt x="1144513" y="0"/>
                  </a:lnTo>
                  <a:lnTo>
                    <a:pt x="1147340" y="0"/>
                  </a:lnTo>
                  <a:lnTo>
                    <a:pt x="1150166" y="0"/>
                  </a:lnTo>
                  <a:lnTo>
                    <a:pt x="1153007" y="0"/>
                  </a:lnTo>
                  <a:lnTo>
                    <a:pt x="1155833" y="0"/>
                  </a:lnTo>
                  <a:lnTo>
                    <a:pt x="1158674" y="0"/>
                  </a:lnTo>
                  <a:lnTo>
                    <a:pt x="1161501" y="0"/>
                  </a:lnTo>
                  <a:lnTo>
                    <a:pt x="1164342" y="0"/>
                  </a:lnTo>
                  <a:lnTo>
                    <a:pt x="1167168" y="0"/>
                  </a:lnTo>
                  <a:lnTo>
                    <a:pt x="1170009" y="0"/>
                  </a:lnTo>
                  <a:lnTo>
                    <a:pt x="1172836" y="0"/>
                  </a:lnTo>
                  <a:lnTo>
                    <a:pt x="1175677" y="0"/>
                  </a:lnTo>
                  <a:lnTo>
                    <a:pt x="1178503" y="0"/>
                  </a:lnTo>
                  <a:lnTo>
                    <a:pt x="1181329" y="0"/>
                  </a:lnTo>
                  <a:lnTo>
                    <a:pt x="1184170" y="0"/>
                  </a:lnTo>
                  <a:lnTo>
                    <a:pt x="1186997" y="0"/>
                  </a:lnTo>
                  <a:lnTo>
                    <a:pt x="1189838" y="0"/>
                  </a:lnTo>
                  <a:lnTo>
                    <a:pt x="1192664" y="0"/>
                  </a:lnTo>
                  <a:lnTo>
                    <a:pt x="1195505" y="0"/>
                  </a:lnTo>
                  <a:lnTo>
                    <a:pt x="1198332" y="0"/>
                  </a:lnTo>
                  <a:lnTo>
                    <a:pt x="1201173" y="0"/>
                  </a:lnTo>
                  <a:lnTo>
                    <a:pt x="1203999" y="0"/>
                  </a:lnTo>
                  <a:lnTo>
                    <a:pt x="1206825" y="0"/>
                  </a:lnTo>
                  <a:lnTo>
                    <a:pt x="1209666" y="0"/>
                  </a:lnTo>
                  <a:lnTo>
                    <a:pt x="1212493" y="0"/>
                  </a:lnTo>
                  <a:lnTo>
                    <a:pt x="1215334" y="0"/>
                  </a:lnTo>
                  <a:lnTo>
                    <a:pt x="1218160" y="0"/>
                  </a:lnTo>
                  <a:lnTo>
                    <a:pt x="1221001" y="0"/>
                  </a:lnTo>
                  <a:lnTo>
                    <a:pt x="1223828" y="0"/>
                  </a:lnTo>
                  <a:lnTo>
                    <a:pt x="1226669" y="0"/>
                  </a:lnTo>
                  <a:lnTo>
                    <a:pt x="1229495" y="0"/>
                  </a:lnTo>
                  <a:lnTo>
                    <a:pt x="1232321" y="0"/>
                  </a:lnTo>
                  <a:lnTo>
                    <a:pt x="1235162" y="0"/>
                  </a:lnTo>
                  <a:lnTo>
                    <a:pt x="1237989" y="0"/>
                  </a:lnTo>
                  <a:lnTo>
                    <a:pt x="1240830" y="0"/>
                  </a:lnTo>
                  <a:lnTo>
                    <a:pt x="1243656" y="0"/>
                  </a:lnTo>
                  <a:lnTo>
                    <a:pt x="1246497" y="0"/>
                  </a:lnTo>
                  <a:lnTo>
                    <a:pt x="1249324" y="0"/>
                  </a:lnTo>
                  <a:lnTo>
                    <a:pt x="1252165" y="0"/>
                  </a:lnTo>
                  <a:lnTo>
                    <a:pt x="1254991" y="0"/>
                  </a:lnTo>
                  <a:lnTo>
                    <a:pt x="1257817" y="0"/>
                  </a:lnTo>
                  <a:lnTo>
                    <a:pt x="1260658" y="0"/>
                  </a:lnTo>
                  <a:lnTo>
                    <a:pt x="1263485" y="0"/>
                  </a:lnTo>
                  <a:lnTo>
                    <a:pt x="1266326" y="0"/>
                  </a:lnTo>
                  <a:lnTo>
                    <a:pt x="1269152" y="0"/>
                  </a:lnTo>
                  <a:lnTo>
                    <a:pt x="1271993" y="0"/>
                  </a:lnTo>
                  <a:lnTo>
                    <a:pt x="1274820" y="0"/>
                  </a:lnTo>
                  <a:lnTo>
                    <a:pt x="1277661" y="0"/>
                  </a:lnTo>
                  <a:lnTo>
                    <a:pt x="1280487" y="0"/>
                  </a:lnTo>
                  <a:lnTo>
                    <a:pt x="1283328" y="0"/>
                  </a:lnTo>
                  <a:lnTo>
                    <a:pt x="1286154" y="0"/>
                  </a:lnTo>
                  <a:lnTo>
                    <a:pt x="1288981" y="0"/>
                  </a:lnTo>
                  <a:lnTo>
                    <a:pt x="1291822" y="0"/>
                  </a:lnTo>
                  <a:lnTo>
                    <a:pt x="1294648" y="0"/>
                  </a:lnTo>
                  <a:lnTo>
                    <a:pt x="1297489" y="0"/>
                  </a:lnTo>
                  <a:lnTo>
                    <a:pt x="1300316" y="0"/>
                  </a:lnTo>
                  <a:lnTo>
                    <a:pt x="1303157" y="0"/>
                  </a:lnTo>
                  <a:lnTo>
                    <a:pt x="1305983" y="0"/>
                  </a:lnTo>
                  <a:lnTo>
                    <a:pt x="1308824" y="0"/>
                  </a:lnTo>
                  <a:lnTo>
                    <a:pt x="1311650" y="0"/>
                  </a:lnTo>
                  <a:lnTo>
                    <a:pt x="1314477" y="0"/>
                  </a:lnTo>
                  <a:lnTo>
                    <a:pt x="1317318" y="0"/>
                  </a:lnTo>
                  <a:lnTo>
                    <a:pt x="1320144" y="0"/>
                  </a:lnTo>
                  <a:lnTo>
                    <a:pt x="1322985" y="0"/>
                  </a:lnTo>
                  <a:lnTo>
                    <a:pt x="1325812" y="0"/>
                  </a:lnTo>
                  <a:lnTo>
                    <a:pt x="1328653" y="0"/>
                  </a:lnTo>
                  <a:lnTo>
                    <a:pt x="1331479" y="0"/>
                  </a:lnTo>
                  <a:lnTo>
                    <a:pt x="1334320" y="0"/>
                  </a:lnTo>
                  <a:lnTo>
                    <a:pt x="1337146" y="0"/>
                  </a:lnTo>
                  <a:lnTo>
                    <a:pt x="1339973" y="0"/>
                  </a:lnTo>
                  <a:lnTo>
                    <a:pt x="1342814" y="0"/>
                  </a:lnTo>
                  <a:lnTo>
                    <a:pt x="1345640" y="0"/>
                  </a:lnTo>
                  <a:lnTo>
                    <a:pt x="1348481" y="0"/>
                  </a:lnTo>
                  <a:lnTo>
                    <a:pt x="1351308" y="0"/>
                  </a:lnTo>
                  <a:lnTo>
                    <a:pt x="1354149" y="0"/>
                  </a:lnTo>
                  <a:lnTo>
                    <a:pt x="1356975" y="0"/>
                  </a:lnTo>
                  <a:lnTo>
                    <a:pt x="1359816" y="0"/>
                  </a:lnTo>
                  <a:lnTo>
                    <a:pt x="1362642" y="0"/>
                  </a:lnTo>
                  <a:lnTo>
                    <a:pt x="1365483" y="0"/>
                  </a:lnTo>
                  <a:lnTo>
                    <a:pt x="1368310" y="0"/>
                  </a:lnTo>
                  <a:lnTo>
                    <a:pt x="1371136" y="0"/>
                  </a:lnTo>
                  <a:lnTo>
                    <a:pt x="1373977" y="0"/>
                  </a:lnTo>
                  <a:lnTo>
                    <a:pt x="1376804" y="0"/>
                  </a:lnTo>
                  <a:lnTo>
                    <a:pt x="1379645" y="0"/>
                  </a:lnTo>
                  <a:lnTo>
                    <a:pt x="1382471" y="0"/>
                  </a:lnTo>
                  <a:lnTo>
                    <a:pt x="1385312" y="0"/>
                  </a:lnTo>
                  <a:lnTo>
                    <a:pt x="1388138" y="0"/>
                  </a:lnTo>
                  <a:lnTo>
                    <a:pt x="1390979" y="0"/>
                  </a:lnTo>
                  <a:lnTo>
                    <a:pt x="1393806" y="0"/>
                  </a:lnTo>
                  <a:lnTo>
                    <a:pt x="1396632" y="0"/>
                  </a:lnTo>
                  <a:lnTo>
                    <a:pt x="1399473" y="0"/>
                  </a:lnTo>
                  <a:lnTo>
                    <a:pt x="1402300" y="0"/>
                  </a:lnTo>
                  <a:lnTo>
                    <a:pt x="1405141" y="0"/>
                  </a:lnTo>
                  <a:lnTo>
                    <a:pt x="1407967" y="0"/>
                  </a:lnTo>
                  <a:lnTo>
                    <a:pt x="1410808" y="0"/>
                  </a:lnTo>
                  <a:lnTo>
                    <a:pt x="1413634" y="0"/>
                  </a:lnTo>
                  <a:lnTo>
                    <a:pt x="1416475" y="0"/>
                  </a:lnTo>
                  <a:lnTo>
                    <a:pt x="1419302" y="0"/>
                  </a:lnTo>
                  <a:lnTo>
                    <a:pt x="1422128" y="0"/>
                  </a:lnTo>
                  <a:lnTo>
                    <a:pt x="1424969" y="0"/>
                  </a:lnTo>
                  <a:lnTo>
                    <a:pt x="1427796" y="0"/>
                  </a:lnTo>
                  <a:lnTo>
                    <a:pt x="1430637" y="0"/>
                  </a:lnTo>
                  <a:lnTo>
                    <a:pt x="1433463" y="0"/>
                  </a:lnTo>
                  <a:lnTo>
                    <a:pt x="1436304" y="0"/>
                  </a:lnTo>
                  <a:lnTo>
                    <a:pt x="1439131" y="0"/>
                  </a:lnTo>
                  <a:lnTo>
                    <a:pt x="1441971" y="0"/>
                  </a:lnTo>
                  <a:lnTo>
                    <a:pt x="1444798" y="0"/>
                  </a:lnTo>
                  <a:lnTo>
                    <a:pt x="1447624" y="0"/>
                  </a:lnTo>
                  <a:lnTo>
                    <a:pt x="1450465" y="0"/>
                  </a:lnTo>
                  <a:lnTo>
                    <a:pt x="1453292" y="0"/>
                  </a:lnTo>
                  <a:lnTo>
                    <a:pt x="1456133" y="0"/>
                  </a:lnTo>
                  <a:lnTo>
                    <a:pt x="1458959" y="0"/>
                  </a:lnTo>
                  <a:lnTo>
                    <a:pt x="1461800" y="0"/>
                  </a:lnTo>
                  <a:lnTo>
                    <a:pt x="1464627" y="0"/>
                  </a:lnTo>
                  <a:lnTo>
                    <a:pt x="1467467" y="0"/>
                  </a:lnTo>
                  <a:lnTo>
                    <a:pt x="1470294" y="0"/>
                  </a:lnTo>
                  <a:lnTo>
                    <a:pt x="1473135" y="0"/>
                  </a:lnTo>
                  <a:lnTo>
                    <a:pt x="1475961" y="0"/>
                  </a:lnTo>
                  <a:lnTo>
                    <a:pt x="1478788" y="0"/>
                  </a:lnTo>
                  <a:lnTo>
                    <a:pt x="1481629" y="0"/>
                  </a:lnTo>
                  <a:lnTo>
                    <a:pt x="1484455" y="0"/>
                  </a:lnTo>
                  <a:lnTo>
                    <a:pt x="1487296" y="0"/>
                  </a:lnTo>
                  <a:lnTo>
                    <a:pt x="1490123" y="0"/>
                  </a:lnTo>
                  <a:lnTo>
                    <a:pt x="1492963" y="0"/>
                  </a:lnTo>
                  <a:lnTo>
                    <a:pt x="1495790" y="0"/>
                  </a:lnTo>
                  <a:lnTo>
                    <a:pt x="1498631" y="0"/>
                  </a:lnTo>
                  <a:lnTo>
                    <a:pt x="1501457" y="0"/>
                  </a:lnTo>
                  <a:lnTo>
                    <a:pt x="1504284" y="0"/>
                  </a:lnTo>
                  <a:lnTo>
                    <a:pt x="1507125" y="0"/>
                  </a:lnTo>
                  <a:lnTo>
                    <a:pt x="1509951" y="0"/>
                  </a:lnTo>
                  <a:lnTo>
                    <a:pt x="1512792" y="0"/>
                  </a:lnTo>
                  <a:lnTo>
                    <a:pt x="1515619" y="0"/>
                  </a:lnTo>
                  <a:lnTo>
                    <a:pt x="1518459" y="0"/>
                  </a:lnTo>
                  <a:lnTo>
                    <a:pt x="1521286" y="0"/>
                  </a:lnTo>
                  <a:lnTo>
                    <a:pt x="1524127" y="0"/>
                  </a:lnTo>
                  <a:lnTo>
                    <a:pt x="1526953" y="0"/>
                  </a:lnTo>
                  <a:lnTo>
                    <a:pt x="1529780" y="0"/>
                  </a:lnTo>
                  <a:lnTo>
                    <a:pt x="1532621" y="0"/>
                  </a:lnTo>
                  <a:lnTo>
                    <a:pt x="1535447" y="0"/>
                  </a:lnTo>
                  <a:lnTo>
                    <a:pt x="1538288" y="0"/>
                  </a:lnTo>
                  <a:lnTo>
                    <a:pt x="1541115" y="0"/>
                  </a:lnTo>
                  <a:lnTo>
                    <a:pt x="1543955" y="0"/>
                  </a:lnTo>
                  <a:lnTo>
                    <a:pt x="1546782" y="0"/>
                  </a:lnTo>
                  <a:lnTo>
                    <a:pt x="1549623" y="0"/>
                  </a:lnTo>
                  <a:lnTo>
                    <a:pt x="1552449" y="0"/>
                  </a:lnTo>
                  <a:lnTo>
                    <a:pt x="1555290" y="0"/>
                  </a:lnTo>
                  <a:lnTo>
                    <a:pt x="1558117" y="0"/>
                  </a:lnTo>
                  <a:lnTo>
                    <a:pt x="1560943" y="0"/>
                  </a:lnTo>
                  <a:lnTo>
                    <a:pt x="1563784" y="0"/>
                  </a:lnTo>
                  <a:lnTo>
                    <a:pt x="1566611" y="0"/>
                  </a:lnTo>
                  <a:lnTo>
                    <a:pt x="1569451" y="0"/>
                  </a:lnTo>
                  <a:lnTo>
                    <a:pt x="1572278" y="0"/>
                  </a:lnTo>
                  <a:lnTo>
                    <a:pt x="1575119" y="0"/>
                  </a:lnTo>
                  <a:lnTo>
                    <a:pt x="1577945" y="0"/>
                  </a:lnTo>
                  <a:lnTo>
                    <a:pt x="1580786" y="0"/>
                  </a:lnTo>
                  <a:lnTo>
                    <a:pt x="1583613" y="0"/>
                  </a:lnTo>
                  <a:lnTo>
                    <a:pt x="1586439" y="0"/>
                  </a:lnTo>
                  <a:lnTo>
                    <a:pt x="1589280" y="0"/>
                  </a:lnTo>
                  <a:lnTo>
                    <a:pt x="1592107" y="0"/>
                  </a:lnTo>
                  <a:lnTo>
                    <a:pt x="1594947" y="0"/>
                  </a:lnTo>
                  <a:lnTo>
                    <a:pt x="1597774" y="0"/>
                  </a:lnTo>
                  <a:lnTo>
                    <a:pt x="1600615" y="0"/>
                  </a:lnTo>
                  <a:lnTo>
                    <a:pt x="1603441" y="0"/>
                  </a:lnTo>
                  <a:lnTo>
                    <a:pt x="1606282" y="0"/>
                  </a:lnTo>
                  <a:lnTo>
                    <a:pt x="1609109" y="0"/>
                  </a:lnTo>
                  <a:lnTo>
                    <a:pt x="1611935" y="0"/>
                  </a:lnTo>
                  <a:lnTo>
                    <a:pt x="1614776" y="0"/>
                  </a:lnTo>
                  <a:lnTo>
                    <a:pt x="1617603" y="0"/>
                  </a:lnTo>
                  <a:lnTo>
                    <a:pt x="1620444" y="0"/>
                  </a:lnTo>
                  <a:lnTo>
                    <a:pt x="1623270" y="0"/>
                  </a:lnTo>
                  <a:lnTo>
                    <a:pt x="1626111" y="0"/>
                  </a:lnTo>
                  <a:lnTo>
                    <a:pt x="1628937" y="0"/>
                  </a:lnTo>
                  <a:lnTo>
                    <a:pt x="1631778" y="0"/>
                  </a:lnTo>
                  <a:lnTo>
                    <a:pt x="1634605" y="0"/>
                  </a:lnTo>
                  <a:lnTo>
                    <a:pt x="1637431" y="0"/>
                  </a:lnTo>
                  <a:lnTo>
                    <a:pt x="1640272" y="0"/>
                  </a:lnTo>
                  <a:lnTo>
                    <a:pt x="1643099" y="0"/>
                  </a:lnTo>
                  <a:lnTo>
                    <a:pt x="1645940" y="0"/>
                  </a:lnTo>
                  <a:lnTo>
                    <a:pt x="1648766" y="0"/>
                  </a:lnTo>
                  <a:lnTo>
                    <a:pt x="1651607" y="0"/>
                  </a:lnTo>
                  <a:lnTo>
                    <a:pt x="1654433" y="0"/>
                  </a:lnTo>
                  <a:lnTo>
                    <a:pt x="1657274" y="0"/>
                  </a:lnTo>
                  <a:lnTo>
                    <a:pt x="1660101" y="0"/>
                  </a:lnTo>
                  <a:lnTo>
                    <a:pt x="1662942" y="0"/>
                  </a:lnTo>
                  <a:lnTo>
                    <a:pt x="1665768" y="0"/>
                  </a:lnTo>
                  <a:lnTo>
                    <a:pt x="1668595" y="0"/>
                  </a:lnTo>
                  <a:lnTo>
                    <a:pt x="1671436" y="0"/>
                  </a:lnTo>
                  <a:lnTo>
                    <a:pt x="1674262" y="0"/>
                  </a:lnTo>
                  <a:lnTo>
                    <a:pt x="1677103" y="0"/>
                  </a:lnTo>
                  <a:lnTo>
                    <a:pt x="1679929" y="0"/>
                  </a:lnTo>
                  <a:lnTo>
                    <a:pt x="1682770" y="0"/>
                  </a:lnTo>
                  <a:lnTo>
                    <a:pt x="1685597" y="0"/>
                  </a:lnTo>
                  <a:lnTo>
                    <a:pt x="1688438" y="0"/>
                  </a:lnTo>
                  <a:lnTo>
                    <a:pt x="1691264" y="0"/>
                  </a:lnTo>
                  <a:lnTo>
                    <a:pt x="1694091" y="0"/>
                  </a:lnTo>
                  <a:lnTo>
                    <a:pt x="1696932" y="0"/>
                  </a:lnTo>
                  <a:lnTo>
                    <a:pt x="1699758" y="0"/>
                  </a:lnTo>
                  <a:lnTo>
                    <a:pt x="1702599" y="0"/>
                  </a:lnTo>
                  <a:lnTo>
                    <a:pt x="1705425" y="0"/>
                  </a:lnTo>
                  <a:lnTo>
                    <a:pt x="1708266" y="0"/>
                  </a:lnTo>
                  <a:lnTo>
                    <a:pt x="1711093" y="0"/>
                  </a:lnTo>
                  <a:lnTo>
                    <a:pt x="1713934" y="0"/>
                  </a:lnTo>
                  <a:lnTo>
                    <a:pt x="1716760" y="0"/>
                  </a:lnTo>
                  <a:lnTo>
                    <a:pt x="1719587" y="0"/>
                  </a:lnTo>
                  <a:lnTo>
                    <a:pt x="1722428" y="0"/>
                  </a:lnTo>
                  <a:lnTo>
                    <a:pt x="1725254" y="0"/>
                  </a:lnTo>
                  <a:lnTo>
                    <a:pt x="1728095" y="0"/>
                  </a:lnTo>
                  <a:lnTo>
                    <a:pt x="1730921" y="0"/>
                  </a:lnTo>
                  <a:lnTo>
                    <a:pt x="1733762" y="0"/>
                  </a:lnTo>
                  <a:lnTo>
                    <a:pt x="1736589" y="0"/>
                  </a:lnTo>
                  <a:lnTo>
                    <a:pt x="1739430" y="0"/>
                  </a:lnTo>
                  <a:lnTo>
                    <a:pt x="1742256" y="0"/>
                  </a:lnTo>
                  <a:lnTo>
                    <a:pt x="1745097" y="0"/>
                  </a:lnTo>
                  <a:lnTo>
                    <a:pt x="1747924" y="0"/>
                  </a:lnTo>
                  <a:lnTo>
                    <a:pt x="1750750" y="0"/>
                  </a:lnTo>
                  <a:lnTo>
                    <a:pt x="1753591" y="0"/>
                  </a:lnTo>
                  <a:lnTo>
                    <a:pt x="1756417" y="0"/>
                  </a:lnTo>
                  <a:lnTo>
                    <a:pt x="1759258" y="0"/>
                  </a:lnTo>
                  <a:lnTo>
                    <a:pt x="1762085" y="0"/>
                  </a:lnTo>
                  <a:lnTo>
                    <a:pt x="1764926" y="0"/>
                  </a:lnTo>
                  <a:lnTo>
                    <a:pt x="1767752" y="0"/>
                  </a:lnTo>
                  <a:lnTo>
                    <a:pt x="1770593" y="0"/>
                  </a:lnTo>
                  <a:lnTo>
                    <a:pt x="1773420" y="0"/>
                  </a:lnTo>
                  <a:lnTo>
                    <a:pt x="1776246" y="0"/>
                  </a:lnTo>
                  <a:lnTo>
                    <a:pt x="1779087" y="0"/>
                  </a:lnTo>
                  <a:lnTo>
                    <a:pt x="1781914" y="0"/>
                  </a:lnTo>
                  <a:lnTo>
                    <a:pt x="1784754" y="0"/>
                  </a:lnTo>
                  <a:lnTo>
                    <a:pt x="1787581" y="0"/>
                  </a:lnTo>
                  <a:lnTo>
                    <a:pt x="1790422" y="0"/>
                  </a:lnTo>
                  <a:lnTo>
                    <a:pt x="1793248" y="0"/>
                  </a:lnTo>
                  <a:lnTo>
                    <a:pt x="1796089" y="0"/>
                  </a:lnTo>
                  <a:lnTo>
                    <a:pt x="1798916" y="0"/>
                  </a:lnTo>
                  <a:lnTo>
                    <a:pt x="1801742" y="0"/>
                  </a:lnTo>
                  <a:lnTo>
                    <a:pt x="1804583" y="0"/>
                  </a:lnTo>
                  <a:lnTo>
                    <a:pt x="1807410" y="0"/>
                  </a:lnTo>
                  <a:lnTo>
                    <a:pt x="1810250" y="0"/>
                  </a:lnTo>
                  <a:lnTo>
                    <a:pt x="1813077" y="0"/>
                  </a:lnTo>
                  <a:lnTo>
                    <a:pt x="1815918" y="0"/>
                  </a:lnTo>
                  <a:lnTo>
                    <a:pt x="1818744" y="0"/>
                  </a:lnTo>
                  <a:lnTo>
                    <a:pt x="1821585" y="0"/>
                  </a:lnTo>
                  <a:lnTo>
                    <a:pt x="1824412" y="0"/>
                  </a:lnTo>
                  <a:lnTo>
                    <a:pt x="1827238" y="0"/>
                  </a:lnTo>
                  <a:lnTo>
                    <a:pt x="1830079" y="0"/>
                  </a:lnTo>
                  <a:lnTo>
                    <a:pt x="1832906" y="0"/>
                  </a:lnTo>
                  <a:lnTo>
                    <a:pt x="1835746" y="0"/>
                  </a:lnTo>
                  <a:lnTo>
                    <a:pt x="1838573" y="0"/>
                  </a:lnTo>
                  <a:lnTo>
                    <a:pt x="1841414" y="0"/>
                  </a:lnTo>
                  <a:lnTo>
                    <a:pt x="1844240" y="0"/>
                  </a:lnTo>
                  <a:lnTo>
                    <a:pt x="1847081" y="0"/>
                  </a:lnTo>
                  <a:lnTo>
                    <a:pt x="1849908" y="0"/>
                  </a:lnTo>
                  <a:lnTo>
                    <a:pt x="1852749" y="0"/>
                  </a:lnTo>
                  <a:lnTo>
                    <a:pt x="1855575" y="0"/>
                  </a:lnTo>
                  <a:lnTo>
                    <a:pt x="1858402" y="0"/>
                  </a:lnTo>
                  <a:lnTo>
                    <a:pt x="1861242" y="0"/>
                  </a:lnTo>
                  <a:lnTo>
                    <a:pt x="1864069" y="0"/>
                  </a:lnTo>
                  <a:lnTo>
                    <a:pt x="1866910" y="0"/>
                  </a:lnTo>
                  <a:lnTo>
                    <a:pt x="1869736" y="0"/>
                  </a:lnTo>
                  <a:lnTo>
                    <a:pt x="1872577" y="0"/>
                  </a:lnTo>
                  <a:lnTo>
                    <a:pt x="1875404" y="0"/>
                  </a:lnTo>
                  <a:lnTo>
                    <a:pt x="1878245" y="0"/>
                  </a:lnTo>
                  <a:lnTo>
                    <a:pt x="1881071" y="0"/>
                  </a:lnTo>
                  <a:lnTo>
                    <a:pt x="1883898" y="0"/>
                  </a:lnTo>
                  <a:lnTo>
                    <a:pt x="1886738" y="0"/>
                  </a:lnTo>
                  <a:lnTo>
                    <a:pt x="1889565" y="0"/>
                  </a:lnTo>
                  <a:lnTo>
                    <a:pt x="1892406" y="0"/>
                  </a:lnTo>
                  <a:lnTo>
                    <a:pt x="1895232" y="0"/>
                  </a:lnTo>
                  <a:lnTo>
                    <a:pt x="1898073" y="0"/>
                  </a:lnTo>
                  <a:lnTo>
                    <a:pt x="1900900" y="0"/>
                  </a:lnTo>
                  <a:lnTo>
                    <a:pt x="1903741" y="0"/>
                  </a:lnTo>
                  <a:lnTo>
                    <a:pt x="1906567" y="0"/>
                  </a:lnTo>
                  <a:lnTo>
                    <a:pt x="1909394" y="0"/>
                  </a:lnTo>
                  <a:lnTo>
                    <a:pt x="1912234" y="0"/>
                  </a:lnTo>
                  <a:lnTo>
                    <a:pt x="1915061" y="0"/>
                  </a:lnTo>
                  <a:lnTo>
                    <a:pt x="1917902" y="0"/>
                  </a:lnTo>
                  <a:lnTo>
                    <a:pt x="1920728" y="0"/>
                  </a:lnTo>
                  <a:lnTo>
                    <a:pt x="1923569" y="0"/>
                  </a:lnTo>
                  <a:lnTo>
                    <a:pt x="1926396" y="0"/>
                  </a:lnTo>
                  <a:lnTo>
                    <a:pt x="1929237" y="0"/>
                  </a:lnTo>
                  <a:lnTo>
                    <a:pt x="1932063" y="0"/>
                  </a:lnTo>
                  <a:lnTo>
                    <a:pt x="1934904" y="0"/>
                  </a:lnTo>
                  <a:lnTo>
                    <a:pt x="1937730" y="0"/>
                  </a:lnTo>
                  <a:lnTo>
                    <a:pt x="1940557" y="0"/>
                  </a:lnTo>
                  <a:lnTo>
                    <a:pt x="1943398" y="0"/>
                  </a:lnTo>
                  <a:lnTo>
                    <a:pt x="1946224" y="0"/>
                  </a:lnTo>
                  <a:lnTo>
                    <a:pt x="1949065" y="0"/>
                  </a:lnTo>
                  <a:lnTo>
                    <a:pt x="1951892" y="0"/>
                  </a:lnTo>
                  <a:lnTo>
                    <a:pt x="1954733" y="0"/>
                  </a:lnTo>
                  <a:lnTo>
                    <a:pt x="1957559" y="0"/>
                  </a:lnTo>
                  <a:lnTo>
                    <a:pt x="1960400" y="0"/>
                  </a:lnTo>
                  <a:lnTo>
                    <a:pt x="1963227" y="0"/>
                  </a:lnTo>
                  <a:lnTo>
                    <a:pt x="1966053" y="0"/>
                  </a:lnTo>
                  <a:lnTo>
                    <a:pt x="1968894" y="0"/>
                  </a:lnTo>
                  <a:lnTo>
                    <a:pt x="1971720" y="0"/>
                  </a:lnTo>
                  <a:lnTo>
                    <a:pt x="1974561" y="0"/>
                  </a:lnTo>
                  <a:lnTo>
                    <a:pt x="1977388" y="0"/>
                  </a:lnTo>
                  <a:lnTo>
                    <a:pt x="1980229" y="0"/>
                  </a:lnTo>
                  <a:lnTo>
                    <a:pt x="1983055" y="0"/>
                  </a:lnTo>
                  <a:lnTo>
                    <a:pt x="1985896" y="0"/>
                  </a:lnTo>
                  <a:lnTo>
                    <a:pt x="1988723" y="0"/>
                  </a:lnTo>
                  <a:lnTo>
                    <a:pt x="1991549" y="0"/>
                  </a:lnTo>
                  <a:lnTo>
                    <a:pt x="1994390" y="0"/>
                  </a:lnTo>
                  <a:lnTo>
                    <a:pt x="1997216" y="0"/>
                  </a:lnTo>
                  <a:lnTo>
                    <a:pt x="2000057" y="0"/>
                  </a:lnTo>
                  <a:lnTo>
                    <a:pt x="2002884" y="0"/>
                  </a:lnTo>
                  <a:lnTo>
                    <a:pt x="2005725" y="0"/>
                  </a:lnTo>
                  <a:lnTo>
                    <a:pt x="2008551" y="0"/>
                  </a:lnTo>
                  <a:lnTo>
                    <a:pt x="2011392" y="0"/>
                  </a:lnTo>
                  <a:lnTo>
                    <a:pt x="2014219" y="0"/>
                  </a:lnTo>
                  <a:lnTo>
                    <a:pt x="2017045" y="0"/>
                  </a:lnTo>
                  <a:lnTo>
                    <a:pt x="2019886" y="0"/>
                  </a:lnTo>
                  <a:lnTo>
                    <a:pt x="2022712" y="0"/>
                  </a:lnTo>
                  <a:lnTo>
                    <a:pt x="2025553" y="0"/>
                  </a:lnTo>
                  <a:lnTo>
                    <a:pt x="2028380" y="0"/>
                  </a:lnTo>
                  <a:lnTo>
                    <a:pt x="2031221" y="0"/>
                  </a:lnTo>
                  <a:lnTo>
                    <a:pt x="2034047" y="0"/>
                  </a:lnTo>
                  <a:lnTo>
                    <a:pt x="2036888" y="0"/>
                  </a:lnTo>
                  <a:lnTo>
                    <a:pt x="2039715" y="0"/>
                  </a:lnTo>
                  <a:lnTo>
                    <a:pt x="2042556" y="0"/>
                  </a:lnTo>
                  <a:lnTo>
                    <a:pt x="2045382" y="0"/>
                  </a:lnTo>
                  <a:lnTo>
                    <a:pt x="2048208" y="0"/>
                  </a:lnTo>
                  <a:lnTo>
                    <a:pt x="2051049" y="0"/>
                  </a:lnTo>
                  <a:lnTo>
                    <a:pt x="2053876" y="0"/>
                  </a:lnTo>
                  <a:lnTo>
                    <a:pt x="2056717" y="0"/>
                  </a:lnTo>
                  <a:lnTo>
                    <a:pt x="2059543" y="0"/>
                  </a:lnTo>
                  <a:lnTo>
                    <a:pt x="2062384" y="0"/>
                  </a:lnTo>
                  <a:lnTo>
                    <a:pt x="2065211" y="0"/>
                  </a:lnTo>
                  <a:lnTo>
                    <a:pt x="2068052" y="0"/>
                  </a:lnTo>
                  <a:lnTo>
                    <a:pt x="2070878" y="0"/>
                  </a:lnTo>
                  <a:lnTo>
                    <a:pt x="2073704" y="0"/>
                  </a:lnTo>
                  <a:lnTo>
                    <a:pt x="2076545" y="0"/>
                  </a:lnTo>
                  <a:lnTo>
                    <a:pt x="2079372" y="0"/>
                  </a:lnTo>
                  <a:lnTo>
                    <a:pt x="2082213" y="0"/>
                  </a:lnTo>
                  <a:lnTo>
                    <a:pt x="2085039" y="0"/>
                  </a:lnTo>
                  <a:lnTo>
                    <a:pt x="2087880" y="0"/>
                  </a:lnTo>
                  <a:lnTo>
                    <a:pt x="2090707" y="0"/>
                  </a:lnTo>
                  <a:lnTo>
                    <a:pt x="2093548" y="0"/>
                  </a:lnTo>
                  <a:lnTo>
                    <a:pt x="2096374" y="0"/>
                  </a:lnTo>
                  <a:lnTo>
                    <a:pt x="2099201" y="0"/>
                  </a:lnTo>
                  <a:lnTo>
                    <a:pt x="2102041" y="0"/>
                  </a:lnTo>
                  <a:lnTo>
                    <a:pt x="2104868" y="0"/>
                  </a:lnTo>
                  <a:lnTo>
                    <a:pt x="2107709" y="0"/>
                  </a:lnTo>
                  <a:lnTo>
                    <a:pt x="2110535" y="0"/>
                  </a:lnTo>
                  <a:lnTo>
                    <a:pt x="2113376" y="0"/>
                  </a:lnTo>
                  <a:lnTo>
                    <a:pt x="2116203" y="0"/>
                  </a:lnTo>
                  <a:lnTo>
                    <a:pt x="2119044" y="0"/>
                  </a:lnTo>
                  <a:lnTo>
                    <a:pt x="2121870" y="0"/>
                  </a:lnTo>
                  <a:lnTo>
                    <a:pt x="2124711" y="0"/>
                  </a:lnTo>
                  <a:lnTo>
                    <a:pt x="2127537" y="0"/>
                  </a:lnTo>
                  <a:lnTo>
                    <a:pt x="2130364" y="0"/>
                  </a:lnTo>
                  <a:lnTo>
                    <a:pt x="2133205" y="0"/>
                  </a:lnTo>
                  <a:lnTo>
                    <a:pt x="2136031" y="0"/>
                  </a:lnTo>
                  <a:lnTo>
                    <a:pt x="2138872" y="0"/>
                  </a:lnTo>
                  <a:lnTo>
                    <a:pt x="2141699" y="0"/>
                  </a:lnTo>
                  <a:lnTo>
                    <a:pt x="2144540" y="0"/>
                  </a:lnTo>
                  <a:lnTo>
                    <a:pt x="2147366" y="0"/>
                  </a:lnTo>
                  <a:lnTo>
                    <a:pt x="2150207" y="0"/>
                  </a:lnTo>
                  <a:lnTo>
                    <a:pt x="2153033" y="0"/>
                  </a:lnTo>
                  <a:lnTo>
                    <a:pt x="2155860" y="0"/>
                  </a:lnTo>
                  <a:lnTo>
                    <a:pt x="2158701" y="0"/>
                  </a:lnTo>
                  <a:lnTo>
                    <a:pt x="2161527" y="0"/>
                  </a:lnTo>
                  <a:lnTo>
                    <a:pt x="2164368" y="0"/>
                  </a:lnTo>
                  <a:lnTo>
                    <a:pt x="2167195" y="0"/>
                  </a:lnTo>
                  <a:lnTo>
                    <a:pt x="2170036" y="0"/>
                  </a:lnTo>
                  <a:lnTo>
                    <a:pt x="2172862" y="0"/>
                  </a:lnTo>
                  <a:lnTo>
                    <a:pt x="2175703" y="0"/>
                  </a:lnTo>
                  <a:lnTo>
                    <a:pt x="2178530" y="0"/>
                  </a:lnTo>
                  <a:lnTo>
                    <a:pt x="2181356" y="0"/>
                  </a:lnTo>
                  <a:lnTo>
                    <a:pt x="2184197" y="0"/>
                  </a:lnTo>
                  <a:lnTo>
                    <a:pt x="2187023" y="0"/>
                  </a:lnTo>
                  <a:lnTo>
                    <a:pt x="2189864" y="0"/>
                  </a:lnTo>
                  <a:lnTo>
                    <a:pt x="2192691" y="0"/>
                  </a:lnTo>
                  <a:lnTo>
                    <a:pt x="2195532" y="0"/>
                  </a:lnTo>
                  <a:lnTo>
                    <a:pt x="2198358" y="0"/>
                  </a:lnTo>
                  <a:lnTo>
                    <a:pt x="2201199" y="0"/>
                  </a:lnTo>
                  <a:lnTo>
                    <a:pt x="2204026" y="0"/>
                  </a:lnTo>
                  <a:lnTo>
                    <a:pt x="2206852" y="0"/>
                  </a:lnTo>
                  <a:lnTo>
                    <a:pt x="2209693" y="0"/>
                  </a:lnTo>
                  <a:lnTo>
                    <a:pt x="2212519" y="0"/>
                  </a:lnTo>
                  <a:lnTo>
                    <a:pt x="2215360" y="0"/>
                  </a:lnTo>
                  <a:lnTo>
                    <a:pt x="2218187" y="0"/>
                  </a:lnTo>
                  <a:lnTo>
                    <a:pt x="2221028" y="0"/>
                  </a:lnTo>
                  <a:lnTo>
                    <a:pt x="2223854" y="0"/>
                  </a:lnTo>
                  <a:lnTo>
                    <a:pt x="2226695" y="0"/>
                  </a:lnTo>
                  <a:lnTo>
                    <a:pt x="2229522" y="0"/>
                  </a:lnTo>
                  <a:lnTo>
                    <a:pt x="2232362" y="0"/>
                  </a:lnTo>
                  <a:lnTo>
                    <a:pt x="2235189" y="0"/>
                  </a:lnTo>
                  <a:lnTo>
                    <a:pt x="2238015" y="0"/>
                  </a:lnTo>
                  <a:lnTo>
                    <a:pt x="2240856" y="0"/>
                  </a:lnTo>
                  <a:lnTo>
                    <a:pt x="2243683" y="0"/>
                  </a:lnTo>
                  <a:lnTo>
                    <a:pt x="2246524" y="0"/>
                  </a:lnTo>
                  <a:lnTo>
                    <a:pt x="2249350" y="0"/>
                  </a:lnTo>
                  <a:lnTo>
                    <a:pt x="2252191" y="0"/>
                  </a:lnTo>
                  <a:lnTo>
                    <a:pt x="2255018" y="0"/>
                  </a:lnTo>
                  <a:lnTo>
                    <a:pt x="2257858" y="0"/>
                  </a:lnTo>
                  <a:lnTo>
                    <a:pt x="2260685" y="0"/>
                  </a:lnTo>
                  <a:lnTo>
                    <a:pt x="2263511" y="0"/>
                  </a:lnTo>
                  <a:lnTo>
                    <a:pt x="2266352" y="0"/>
                  </a:lnTo>
                  <a:lnTo>
                    <a:pt x="2269179" y="0"/>
                  </a:lnTo>
                  <a:lnTo>
                    <a:pt x="2272020" y="0"/>
                  </a:lnTo>
                  <a:lnTo>
                    <a:pt x="2274846" y="0"/>
                  </a:lnTo>
                  <a:lnTo>
                    <a:pt x="2277687" y="0"/>
                  </a:lnTo>
                  <a:lnTo>
                    <a:pt x="2280514" y="0"/>
                  </a:lnTo>
                  <a:lnTo>
                    <a:pt x="2283354" y="0"/>
                  </a:lnTo>
                  <a:lnTo>
                    <a:pt x="2286181" y="0"/>
                  </a:lnTo>
                  <a:lnTo>
                    <a:pt x="2289007" y="0"/>
                  </a:lnTo>
                  <a:lnTo>
                    <a:pt x="2291848" y="0"/>
                  </a:lnTo>
                  <a:lnTo>
                    <a:pt x="2294675" y="0"/>
                  </a:lnTo>
                  <a:lnTo>
                    <a:pt x="2297516" y="0"/>
                  </a:lnTo>
                  <a:lnTo>
                    <a:pt x="2300342" y="0"/>
                  </a:lnTo>
                  <a:lnTo>
                    <a:pt x="2303183" y="0"/>
                  </a:lnTo>
                  <a:lnTo>
                    <a:pt x="2306010" y="0"/>
                  </a:lnTo>
                  <a:lnTo>
                    <a:pt x="2308850" y="0"/>
                  </a:lnTo>
                  <a:lnTo>
                    <a:pt x="2311677" y="0"/>
                  </a:lnTo>
                  <a:lnTo>
                    <a:pt x="2314503" y="0"/>
                  </a:lnTo>
                  <a:lnTo>
                    <a:pt x="2317344" y="0"/>
                  </a:lnTo>
                  <a:lnTo>
                    <a:pt x="2320171" y="0"/>
                  </a:lnTo>
                  <a:lnTo>
                    <a:pt x="2323012" y="0"/>
                  </a:lnTo>
                  <a:lnTo>
                    <a:pt x="2325838" y="0"/>
                  </a:lnTo>
                  <a:lnTo>
                    <a:pt x="2328679" y="0"/>
                  </a:lnTo>
                  <a:lnTo>
                    <a:pt x="2331506" y="0"/>
                  </a:lnTo>
                  <a:lnTo>
                    <a:pt x="2334346" y="0"/>
                  </a:lnTo>
                  <a:lnTo>
                    <a:pt x="2337173" y="0"/>
                  </a:lnTo>
                  <a:lnTo>
                    <a:pt x="2340014" y="0"/>
                  </a:lnTo>
                  <a:lnTo>
                    <a:pt x="2342840" y="0"/>
                  </a:lnTo>
                  <a:lnTo>
                    <a:pt x="2345667" y="0"/>
                  </a:lnTo>
                  <a:lnTo>
                    <a:pt x="2348508" y="0"/>
                  </a:lnTo>
                  <a:lnTo>
                    <a:pt x="2351334" y="0"/>
                  </a:lnTo>
                  <a:lnTo>
                    <a:pt x="2354175" y="0"/>
                  </a:lnTo>
                  <a:lnTo>
                    <a:pt x="2357002" y="0"/>
                  </a:lnTo>
                  <a:lnTo>
                    <a:pt x="2359843" y="0"/>
                  </a:lnTo>
                  <a:lnTo>
                    <a:pt x="2362669" y="0"/>
                  </a:lnTo>
                  <a:lnTo>
                    <a:pt x="2365510" y="0"/>
                  </a:lnTo>
                  <a:lnTo>
                    <a:pt x="2368336" y="0"/>
                  </a:lnTo>
                  <a:lnTo>
                    <a:pt x="2371163" y="0"/>
                  </a:lnTo>
                  <a:lnTo>
                    <a:pt x="2374004" y="0"/>
                  </a:lnTo>
                  <a:lnTo>
                    <a:pt x="2376830" y="0"/>
                  </a:lnTo>
                  <a:lnTo>
                    <a:pt x="2379671" y="0"/>
                  </a:lnTo>
                  <a:lnTo>
                    <a:pt x="2382498" y="0"/>
                  </a:lnTo>
                  <a:lnTo>
                    <a:pt x="2385339" y="0"/>
                  </a:lnTo>
                  <a:lnTo>
                    <a:pt x="2388165" y="0"/>
                  </a:lnTo>
                  <a:lnTo>
                    <a:pt x="2391006" y="0"/>
                  </a:lnTo>
                  <a:lnTo>
                    <a:pt x="2393832" y="0"/>
                  </a:lnTo>
                  <a:lnTo>
                    <a:pt x="2396659" y="0"/>
                  </a:lnTo>
                  <a:lnTo>
                    <a:pt x="2399500" y="0"/>
                  </a:lnTo>
                  <a:lnTo>
                    <a:pt x="2402326" y="0"/>
                  </a:lnTo>
                  <a:lnTo>
                    <a:pt x="2405167" y="0"/>
                  </a:lnTo>
                  <a:lnTo>
                    <a:pt x="2407994" y="0"/>
                  </a:lnTo>
                  <a:lnTo>
                    <a:pt x="2410835" y="0"/>
                  </a:lnTo>
                  <a:lnTo>
                    <a:pt x="2413661" y="0"/>
                  </a:lnTo>
                  <a:lnTo>
                    <a:pt x="2416502" y="0"/>
                  </a:lnTo>
                  <a:lnTo>
                    <a:pt x="2419328" y="0"/>
                  </a:lnTo>
                  <a:lnTo>
                    <a:pt x="2422169" y="0"/>
                  </a:lnTo>
                  <a:lnTo>
                    <a:pt x="2424996" y="0"/>
                  </a:lnTo>
                  <a:lnTo>
                    <a:pt x="2427822" y="0"/>
                  </a:lnTo>
                  <a:lnTo>
                    <a:pt x="2430663" y="0"/>
                  </a:lnTo>
                  <a:lnTo>
                    <a:pt x="2433490" y="0"/>
                  </a:lnTo>
                  <a:lnTo>
                    <a:pt x="2436331" y="0"/>
                  </a:lnTo>
                  <a:lnTo>
                    <a:pt x="2439157" y="0"/>
                  </a:lnTo>
                  <a:lnTo>
                    <a:pt x="2441998" y="0"/>
                  </a:lnTo>
                  <a:lnTo>
                    <a:pt x="2444824" y="0"/>
                  </a:lnTo>
                  <a:lnTo>
                    <a:pt x="2447665" y="0"/>
                  </a:lnTo>
                  <a:lnTo>
                    <a:pt x="2450492" y="0"/>
                  </a:lnTo>
                  <a:lnTo>
                    <a:pt x="2453318" y="0"/>
                  </a:lnTo>
                  <a:lnTo>
                    <a:pt x="2456159" y="0"/>
                  </a:lnTo>
                  <a:lnTo>
                    <a:pt x="2458986" y="0"/>
                  </a:lnTo>
                  <a:lnTo>
                    <a:pt x="2461827" y="0"/>
                  </a:lnTo>
                  <a:lnTo>
                    <a:pt x="2464653" y="0"/>
                  </a:lnTo>
                  <a:lnTo>
                    <a:pt x="2467494" y="0"/>
                  </a:lnTo>
                  <a:lnTo>
                    <a:pt x="2470320" y="0"/>
                  </a:lnTo>
                  <a:lnTo>
                    <a:pt x="2473161" y="0"/>
                  </a:lnTo>
                  <a:lnTo>
                    <a:pt x="2475988" y="0"/>
                  </a:lnTo>
                  <a:lnTo>
                    <a:pt x="2478814" y="0"/>
                  </a:lnTo>
                  <a:lnTo>
                    <a:pt x="2481655" y="0"/>
                  </a:lnTo>
                  <a:lnTo>
                    <a:pt x="2484482" y="0"/>
                  </a:lnTo>
                  <a:lnTo>
                    <a:pt x="2487323" y="0"/>
                  </a:lnTo>
                  <a:lnTo>
                    <a:pt x="2490149" y="0"/>
                  </a:lnTo>
                  <a:lnTo>
                    <a:pt x="2492990" y="0"/>
                  </a:lnTo>
                  <a:lnTo>
                    <a:pt x="2495816" y="0"/>
                  </a:lnTo>
                  <a:lnTo>
                    <a:pt x="2498657" y="0"/>
                  </a:lnTo>
                  <a:lnTo>
                    <a:pt x="2501484" y="0"/>
                  </a:lnTo>
                  <a:lnTo>
                    <a:pt x="2504310" y="0"/>
                  </a:lnTo>
                  <a:lnTo>
                    <a:pt x="2507151" y="0"/>
                  </a:lnTo>
                  <a:lnTo>
                    <a:pt x="2509978" y="0"/>
                  </a:lnTo>
                  <a:lnTo>
                    <a:pt x="2512819" y="0"/>
                  </a:lnTo>
                  <a:lnTo>
                    <a:pt x="2515645" y="0"/>
                  </a:lnTo>
                  <a:lnTo>
                    <a:pt x="2518486" y="0"/>
                  </a:lnTo>
                  <a:lnTo>
                    <a:pt x="2521313" y="0"/>
                  </a:lnTo>
                  <a:lnTo>
                    <a:pt x="2524153" y="0"/>
                  </a:lnTo>
                  <a:lnTo>
                    <a:pt x="2526980" y="0"/>
                  </a:lnTo>
                  <a:lnTo>
                    <a:pt x="2529821" y="0"/>
                  </a:lnTo>
                  <a:lnTo>
                    <a:pt x="2532647" y="0"/>
                  </a:lnTo>
                  <a:lnTo>
                    <a:pt x="2535474" y="0"/>
                  </a:lnTo>
                  <a:lnTo>
                    <a:pt x="2538315" y="0"/>
                  </a:lnTo>
                  <a:lnTo>
                    <a:pt x="2541141" y="0"/>
                  </a:lnTo>
                  <a:lnTo>
                    <a:pt x="2543982" y="0"/>
                  </a:lnTo>
                  <a:lnTo>
                    <a:pt x="2546809" y="0"/>
                  </a:lnTo>
                  <a:lnTo>
                    <a:pt x="2549649" y="0"/>
                  </a:lnTo>
                  <a:lnTo>
                    <a:pt x="2552476" y="0"/>
                  </a:lnTo>
                  <a:lnTo>
                    <a:pt x="2555317" y="0"/>
                  </a:lnTo>
                  <a:lnTo>
                    <a:pt x="2558143" y="0"/>
                  </a:lnTo>
                  <a:lnTo>
                    <a:pt x="2560970" y="0"/>
                  </a:lnTo>
                  <a:lnTo>
                    <a:pt x="2563811" y="0"/>
                  </a:lnTo>
                  <a:lnTo>
                    <a:pt x="2566637" y="0"/>
                  </a:lnTo>
                  <a:lnTo>
                    <a:pt x="2569478" y="0"/>
                  </a:lnTo>
                  <a:lnTo>
                    <a:pt x="2572305" y="0"/>
                  </a:lnTo>
                  <a:lnTo>
                    <a:pt x="2575145" y="0"/>
                  </a:lnTo>
                  <a:lnTo>
                    <a:pt x="2577972" y="0"/>
                  </a:lnTo>
                  <a:lnTo>
                    <a:pt x="2580813" y="0"/>
                  </a:lnTo>
                  <a:lnTo>
                    <a:pt x="2583639" y="0"/>
                  </a:lnTo>
                  <a:lnTo>
                    <a:pt x="2586466" y="0"/>
                  </a:lnTo>
                  <a:lnTo>
                    <a:pt x="2589307" y="0"/>
                  </a:lnTo>
                  <a:lnTo>
                    <a:pt x="2592133" y="0"/>
                  </a:lnTo>
                  <a:lnTo>
                    <a:pt x="2594974" y="0"/>
                  </a:lnTo>
                  <a:lnTo>
                    <a:pt x="2597801" y="0"/>
                  </a:lnTo>
                  <a:lnTo>
                    <a:pt x="2600641" y="0"/>
                  </a:lnTo>
                  <a:lnTo>
                    <a:pt x="2603468" y="0"/>
                  </a:lnTo>
                  <a:lnTo>
                    <a:pt x="2606309" y="0"/>
                  </a:lnTo>
                  <a:lnTo>
                    <a:pt x="2609135" y="0"/>
                  </a:lnTo>
                  <a:lnTo>
                    <a:pt x="2611976" y="0"/>
                  </a:lnTo>
                  <a:lnTo>
                    <a:pt x="2614803" y="0"/>
                  </a:lnTo>
                  <a:lnTo>
                    <a:pt x="2617629" y="0"/>
                  </a:lnTo>
                  <a:lnTo>
                    <a:pt x="2620470" y="0"/>
                  </a:lnTo>
                  <a:lnTo>
                    <a:pt x="2623297" y="0"/>
                  </a:lnTo>
                  <a:lnTo>
                    <a:pt x="2626137" y="0"/>
                  </a:lnTo>
                  <a:lnTo>
                    <a:pt x="2628964" y="0"/>
                  </a:lnTo>
                  <a:lnTo>
                    <a:pt x="2631805" y="0"/>
                  </a:lnTo>
                  <a:lnTo>
                    <a:pt x="2634631" y="0"/>
                  </a:lnTo>
                  <a:lnTo>
                    <a:pt x="2637472" y="0"/>
                  </a:lnTo>
                  <a:lnTo>
                    <a:pt x="2640299" y="0"/>
                  </a:lnTo>
                  <a:lnTo>
                    <a:pt x="2643125" y="0"/>
                  </a:lnTo>
                  <a:lnTo>
                    <a:pt x="2645966" y="0"/>
                  </a:lnTo>
                  <a:lnTo>
                    <a:pt x="2648793" y="0"/>
                  </a:lnTo>
                  <a:lnTo>
                    <a:pt x="2651633" y="0"/>
                  </a:lnTo>
                  <a:lnTo>
                    <a:pt x="2654460" y="0"/>
                  </a:lnTo>
                  <a:lnTo>
                    <a:pt x="2657301" y="0"/>
                  </a:lnTo>
                  <a:lnTo>
                    <a:pt x="2660127" y="0"/>
                  </a:lnTo>
                  <a:lnTo>
                    <a:pt x="2662968" y="0"/>
                  </a:lnTo>
                  <a:lnTo>
                    <a:pt x="2665795" y="0"/>
                  </a:lnTo>
                  <a:lnTo>
                    <a:pt x="2668621" y="0"/>
                  </a:lnTo>
                  <a:lnTo>
                    <a:pt x="2671462" y="0"/>
                  </a:lnTo>
                  <a:lnTo>
                    <a:pt x="2674289" y="0"/>
                  </a:lnTo>
                  <a:lnTo>
                    <a:pt x="2677130" y="0"/>
                  </a:lnTo>
                  <a:lnTo>
                    <a:pt x="2679956" y="0"/>
                  </a:lnTo>
                  <a:lnTo>
                    <a:pt x="2682797" y="0"/>
                  </a:lnTo>
                  <a:lnTo>
                    <a:pt x="2685623" y="0"/>
                  </a:lnTo>
                  <a:lnTo>
                    <a:pt x="2688464" y="0"/>
                  </a:lnTo>
                  <a:lnTo>
                    <a:pt x="2691291" y="0"/>
                  </a:lnTo>
                  <a:lnTo>
                    <a:pt x="2694117" y="0"/>
                  </a:lnTo>
                  <a:lnTo>
                    <a:pt x="2696958" y="0"/>
                  </a:lnTo>
                  <a:lnTo>
                    <a:pt x="2699785" y="0"/>
                  </a:lnTo>
                  <a:lnTo>
                    <a:pt x="2702626" y="0"/>
                  </a:lnTo>
                  <a:lnTo>
                    <a:pt x="2705452" y="0"/>
                  </a:lnTo>
                  <a:lnTo>
                    <a:pt x="2708293" y="0"/>
                  </a:lnTo>
                  <a:lnTo>
                    <a:pt x="2711119" y="0"/>
                  </a:lnTo>
                  <a:lnTo>
                    <a:pt x="2713960" y="0"/>
                  </a:lnTo>
                  <a:lnTo>
                    <a:pt x="2716787" y="0"/>
                  </a:lnTo>
                  <a:lnTo>
                    <a:pt x="2719628" y="0"/>
                  </a:lnTo>
                  <a:lnTo>
                    <a:pt x="2722454" y="0"/>
                  </a:lnTo>
                  <a:lnTo>
                    <a:pt x="2725281" y="0"/>
                  </a:lnTo>
                  <a:lnTo>
                    <a:pt x="2728122" y="0"/>
                  </a:lnTo>
                  <a:lnTo>
                    <a:pt x="2730948" y="0"/>
                  </a:lnTo>
                  <a:lnTo>
                    <a:pt x="2733789" y="0"/>
                  </a:lnTo>
                  <a:lnTo>
                    <a:pt x="2736615" y="0"/>
                  </a:lnTo>
                  <a:lnTo>
                    <a:pt x="2739456" y="0"/>
                  </a:lnTo>
                  <a:lnTo>
                    <a:pt x="2742283" y="0"/>
                  </a:lnTo>
                  <a:lnTo>
                    <a:pt x="2745124" y="0"/>
                  </a:lnTo>
                  <a:lnTo>
                    <a:pt x="2747950" y="0"/>
                  </a:lnTo>
                  <a:lnTo>
                    <a:pt x="2750777" y="0"/>
                  </a:lnTo>
                  <a:lnTo>
                    <a:pt x="2753618" y="0"/>
                  </a:lnTo>
                  <a:lnTo>
                    <a:pt x="2756444" y="0"/>
                  </a:lnTo>
                  <a:lnTo>
                    <a:pt x="2759285" y="0"/>
                  </a:lnTo>
                  <a:lnTo>
                    <a:pt x="2762111" y="0"/>
                  </a:lnTo>
                  <a:lnTo>
                    <a:pt x="2764952" y="0"/>
                  </a:lnTo>
                  <a:lnTo>
                    <a:pt x="2767779" y="0"/>
                  </a:lnTo>
                  <a:lnTo>
                    <a:pt x="2770620" y="0"/>
                  </a:lnTo>
                  <a:lnTo>
                    <a:pt x="2773446" y="0"/>
                  </a:lnTo>
                  <a:lnTo>
                    <a:pt x="2776273" y="0"/>
                  </a:lnTo>
                  <a:lnTo>
                    <a:pt x="2779114" y="0"/>
                  </a:lnTo>
                  <a:lnTo>
                    <a:pt x="2781940" y="0"/>
                  </a:lnTo>
                  <a:lnTo>
                    <a:pt x="2784781" y="0"/>
                  </a:lnTo>
                  <a:lnTo>
                    <a:pt x="2787607" y="0"/>
                  </a:lnTo>
                  <a:lnTo>
                    <a:pt x="2790448" y="0"/>
                  </a:lnTo>
                  <a:lnTo>
                    <a:pt x="2793275" y="0"/>
                  </a:lnTo>
                  <a:lnTo>
                    <a:pt x="2796116" y="0"/>
                  </a:lnTo>
                  <a:lnTo>
                    <a:pt x="2798942" y="0"/>
                  </a:lnTo>
                  <a:lnTo>
                    <a:pt x="2801783" y="0"/>
                  </a:lnTo>
                  <a:lnTo>
                    <a:pt x="2804610" y="0"/>
                  </a:lnTo>
                  <a:lnTo>
                    <a:pt x="2807436" y="0"/>
                  </a:lnTo>
                  <a:lnTo>
                    <a:pt x="2810277" y="0"/>
                  </a:lnTo>
                  <a:lnTo>
                    <a:pt x="2813103" y="0"/>
                  </a:lnTo>
                  <a:lnTo>
                    <a:pt x="2815944" y="0"/>
                  </a:lnTo>
                  <a:lnTo>
                    <a:pt x="2818771" y="0"/>
                  </a:lnTo>
                  <a:lnTo>
                    <a:pt x="2821612" y="0"/>
                  </a:lnTo>
                  <a:lnTo>
                    <a:pt x="2824438" y="0"/>
                  </a:lnTo>
                  <a:lnTo>
                    <a:pt x="2827279" y="0"/>
                  </a:lnTo>
                  <a:lnTo>
                    <a:pt x="2830106" y="0"/>
                  </a:lnTo>
                </a:path>
              </a:pathLst>
            </a:custGeom>
            <a:noFill/>
            <a:ln w="5826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FB481BC-620F-D2A6-96DC-C0CC8BCB3E97}"/>
                  </a:ext>
                </a:extLst>
              </p:cNvPr>
              <p:cNvSpPr txBox="1"/>
              <p:nvPr/>
            </p:nvSpPr>
            <p:spPr bwMode="gray">
              <a:xfrm>
                <a:off x="2094210" y="1198305"/>
                <a:ext cx="3968927" cy="4494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FB481BC-620F-D2A6-96DC-C0CC8BCB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210" y="1198305"/>
                <a:ext cx="3968927" cy="449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7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1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b="1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b="1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552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Approximate Inference</a:t>
                </a:r>
                <a:r>
                  <a:rPr lang="en-US" dirty="0"/>
                  <a:t>: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we use the Laplace approximation for computing the approximate posterior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Using iterative reweighted least square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MAP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min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Setting the covariance matrix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1200" dirty="0"/>
                  <a:t> to the inverse Hessian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r>
                  <a:rPr lang="en-US" b="1" dirty="0"/>
                  <a:t>Step 1</a:t>
                </a:r>
                <a:r>
                  <a:rPr lang="en-US" dirty="0"/>
                  <a:t>: Computation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only differs from Logistic Regression by prior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𝝓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1200" i="1" dirty="0"/>
              </a:p>
              <a:p>
                <a:r>
                  <a:rPr lang="en-US" b="1" dirty="0"/>
                  <a:t>Step 2</a:t>
                </a:r>
                <a:r>
                  <a:rPr lang="en-US" dirty="0"/>
                  <a:t>: The covariance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br>
                  <a:rPr lang="en-US" sz="1200" b="0" dirty="0">
                    <a:ea typeface="Cambria Math" panose="02040503050406030204" pitchFamily="18" charset="0"/>
                  </a:rPr>
                </a:br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Regression: Derivation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BC96A4-761D-82E0-14C3-9BECB20D7FA9}"/>
              </a:ext>
            </a:extLst>
          </p:cNvPr>
          <p:cNvSpPr/>
          <p:nvPr/>
        </p:nvSpPr>
        <p:spPr bwMode="gray">
          <a:xfrm>
            <a:off x="2915816" y="2571750"/>
            <a:ext cx="93610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2D9638-F07C-53C1-302B-210706A679D5}"/>
              </a:ext>
            </a:extLst>
          </p:cNvPr>
          <p:cNvSpPr/>
          <p:nvPr/>
        </p:nvSpPr>
        <p:spPr bwMode="gray">
          <a:xfrm>
            <a:off x="5940152" y="2931790"/>
            <a:ext cx="93610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DD3244-7CCA-DAB5-FA0F-5041432C9092}"/>
              </a:ext>
            </a:extLst>
          </p:cNvPr>
          <p:cNvSpPr/>
          <p:nvPr/>
        </p:nvSpPr>
        <p:spPr bwMode="gray">
          <a:xfrm>
            <a:off x="4572000" y="3435846"/>
            <a:ext cx="792088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83344C-9F03-F18D-12AD-7E253EAFA509}"/>
              </a:ext>
            </a:extLst>
          </p:cNvPr>
          <p:cNvSpPr/>
          <p:nvPr/>
        </p:nvSpPr>
        <p:spPr bwMode="gray">
          <a:xfrm>
            <a:off x="4680012" y="3831778"/>
            <a:ext cx="57606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FAB5C-E674-F328-85DE-76B835DBDE5A}"/>
                  </a:ext>
                </a:extLst>
              </p:cNvPr>
              <p:cNvSpPr txBox="1"/>
              <p:nvPr/>
            </p:nvSpPr>
            <p:spPr bwMode="gray">
              <a:xfrm>
                <a:off x="7169530" y="1545589"/>
                <a:ext cx="19044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FAB5C-E674-F328-85DE-76B835DBD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1545589"/>
                <a:ext cx="190448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88DF2-0AFC-BFE2-8895-679423DB72A8}"/>
                  </a:ext>
                </a:extLst>
              </p:cNvPr>
              <p:cNvSpPr txBox="1"/>
              <p:nvPr/>
            </p:nvSpPr>
            <p:spPr bwMode="gray">
              <a:xfrm>
                <a:off x="7169530" y="1746954"/>
                <a:ext cx="1904485" cy="352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88DF2-0AFC-BFE2-8895-679423DB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1746954"/>
                <a:ext cx="1904485" cy="352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ECE7AD7-B860-3904-16E5-006E830DE8B9}"/>
              </a:ext>
            </a:extLst>
          </p:cNvPr>
          <p:cNvSpPr/>
          <p:nvPr/>
        </p:nvSpPr>
        <p:spPr bwMode="gray">
          <a:xfrm>
            <a:off x="7164288" y="1306950"/>
            <a:ext cx="1904484" cy="12241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B9A2D-0C24-DB1B-23E4-47266FA4EA31}"/>
              </a:ext>
            </a:extLst>
          </p:cNvPr>
          <p:cNvSpPr txBox="1"/>
          <p:nvPr/>
        </p:nvSpPr>
        <p:spPr bwMode="gray">
          <a:xfrm>
            <a:off x="7235184" y="1275606"/>
            <a:ext cx="1762693" cy="310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74B88-CA3F-F2A9-25C2-DCE6E6EE608F}"/>
                  </a:ext>
                </a:extLst>
              </p:cNvPr>
              <p:cNvSpPr txBox="1"/>
              <p:nvPr/>
            </p:nvSpPr>
            <p:spPr bwMode="gray">
              <a:xfrm>
                <a:off x="7169530" y="2083784"/>
                <a:ext cx="1904484" cy="447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74B88-CA3F-F2A9-25C2-DCE6E6EE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2083784"/>
                <a:ext cx="1904484" cy="447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45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  <a:p>
            <a:pPr marL="342900" indent="-342900"/>
            <a:endParaRPr lang="en-US" altLang="en-DE" dirty="0"/>
          </a:p>
          <a:p>
            <a:pPr marL="342900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9ECAA9-CB0D-98E9-04A4-04426EC0398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 bwMode="gray">
          <a:xfrm>
            <a:off x="358775" y="3795886"/>
            <a:ext cx="6877050" cy="1007889"/>
          </a:xfr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Computational complexity is the same as normal Logistic Regression!</a:t>
            </a:r>
          </a:p>
          <a:p>
            <a:r>
              <a:rPr lang="en-US" dirty="0"/>
              <a:t>However, we get full  model uncertainty for each prediction together through the Laplace approximation.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83EBC-19A8-3906-A8EF-8F2931F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DE" dirty="0"/>
              <a:t>Bayesian Linear Logisitic Regression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DA358787-A8A7-BE67-6F46-58C3637543B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11560" y="1356854"/>
                <a:ext cx="6517480" cy="20882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b="1" dirty="0"/>
                  <a:t>Initialize</a:t>
                </a:r>
                <a:r>
                  <a:rPr lang="en-US" dirty="0"/>
                  <a:t>: A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="1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Iterate </a:t>
                </a:r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𝜱𝝁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Set</a:t>
                </a:r>
                <a:r>
                  <a:rPr lang="en-US" dirty="0"/>
                  <a:t> the covariance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of Gaussian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DA358787-A8A7-BE67-6F46-58C363754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1560" y="1356854"/>
                <a:ext cx="6517480" cy="208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98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07504" y="1239837"/>
                <a:ext cx="640793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While we have a Gaussian approximation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 to the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 the predictive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not easy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Ideas</a:t>
                </a:r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Projection</a:t>
                </a:r>
                <a:r>
                  <a:rPr lang="en-US" sz="1200" dirty="0"/>
                  <a:t>: Consider the 1D Gaussian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and note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2"/>
                </a:pPr>
                <a:r>
                  <a:rPr lang="en-US" sz="1200" b="1" dirty="0" err="1"/>
                  <a:t>Probit</a:t>
                </a:r>
                <a:r>
                  <a:rPr lang="en-US" sz="1200" b="1" dirty="0"/>
                  <a:t> Approximation</a:t>
                </a:r>
                <a:r>
                  <a:rPr lang="en-US" sz="1200" dirty="0"/>
                  <a:t>: Note that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;0,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ra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200" b="1" dirty="0"/>
              </a:p>
              <a:p>
                <a:pPr marL="611187" lvl="1" indent="-342900">
                  <a:buFont typeface="+mj-lt"/>
                  <a:buAutoNum type="arabicPeriod" startAt="2"/>
                </a:pPr>
                <a:r>
                  <a:rPr lang="en-US" sz="1200" b="1" dirty="0" err="1"/>
                  <a:t>Probit</a:t>
                </a:r>
                <a:r>
                  <a:rPr lang="en-US" sz="1200" b="1" dirty="0"/>
                  <a:t> Integration “Trick”</a:t>
                </a:r>
                <a:r>
                  <a:rPr lang="en-US" sz="1200" dirty="0"/>
                  <a:t>: Finally, note that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07504" y="1239837"/>
                <a:ext cx="6407934" cy="3563938"/>
              </a:xfrm>
              <a:blipFill>
                <a:blip r:embed="rId2"/>
                <a:stretch>
                  <a:fillRect t="-4610" b="-219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Regression: Prediction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58B3EB-A34D-44A5-748A-9819463F147F}"/>
              </a:ext>
            </a:extLst>
          </p:cNvPr>
          <p:cNvGrpSpPr/>
          <p:nvPr/>
        </p:nvGrpSpPr>
        <p:grpSpPr>
          <a:xfrm>
            <a:off x="6012160" y="1707654"/>
            <a:ext cx="2947724" cy="1946072"/>
            <a:chOff x="2315063" y="2126315"/>
            <a:chExt cx="2947724" cy="1946072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4F364B5-FB69-4E93-B1F8-93955CEEBDCF}"/>
                </a:ext>
              </a:extLst>
            </p:cNvPr>
            <p:cNvSpPr/>
            <p:nvPr/>
          </p:nvSpPr>
          <p:spPr>
            <a:xfrm>
              <a:off x="2583667" y="2128196"/>
              <a:ext cx="2679120" cy="1701215"/>
            </a:xfrm>
            <a:custGeom>
              <a:avLst/>
              <a:gdLst>
                <a:gd name="connsiteX0" fmla="*/ 0 w 2679120"/>
                <a:gd name="connsiteY0" fmla="*/ 1701216 h 1701215"/>
                <a:gd name="connsiteX1" fmla="*/ 2679121 w 2679120"/>
                <a:gd name="connsiteY1" fmla="*/ 1701216 h 1701215"/>
                <a:gd name="connsiteX2" fmla="*/ 2679121 w 2679120"/>
                <a:gd name="connsiteY2" fmla="*/ 0 h 1701215"/>
                <a:gd name="connsiteX3" fmla="*/ 0 w 2679120"/>
                <a:gd name="connsiteY3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120" h="1701215">
                  <a:moveTo>
                    <a:pt x="0" y="1701216"/>
                  </a:moveTo>
                  <a:lnTo>
                    <a:pt x="2679121" y="1701216"/>
                  </a:lnTo>
                  <a:lnTo>
                    <a:pt x="267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E0F845B-1038-0A8C-49F2-74B4902C8F1B}"/>
                </a:ext>
              </a:extLst>
            </p:cNvPr>
            <p:cNvSpPr/>
            <p:nvPr/>
          </p:nvSpPr>
          <p:spPr>
            <a:xfrm>
              <a:off x="2659492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259216B-D5E5-A2C1-B991-BCC0D94A71CE}"/>
                </a:ext>
              </a:extLst>
            </p:cNvPr>
            <p:cNvSpPr/>
            <p:nvPr/>
          </p:nvSpPr>
          <p:spPr>
            <a:xfrm>
              <a:off x="3291359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A0E1912-3CF1-E9C0-7A47-6D3A038087B5}"/>
                </a:ext>
              </a:extLst>
            </p:cNvPr>
            <p:cNvSpPr/>
            <p:nvPr/>
          </p:nvSpPr>
          <p:spPr>
            <a:xfrm>
              <a:off x="3923230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DE16EA9-5152-375E-5503-D98848993AFD}"/>
                </a:ext>
              </a:extLst>
            </p:cNvPr>
            <p:cNvSpPr/>
            <p:nvPr/>
          </p:nvSpPr>
          <p:spPr>
            <a:xfrm>
              <a:off x="4555096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D2E136C-AFD4-4E5D-B204-D31060409EFB}"/>
                </a:ext>
              </a:extLst>
            </p:cNvPr>
            <p:cNvSpPr/>
            <p:nvPr/>
          </p:nvSpPr>
          <p:spPr>
            <a:xfrm>
              <a:off x="5186961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4208E2A-3149-D909-A16E-FC316EA2E9F4}"/>
                </a:ext>
              </a:extLst>
            </p:cNvPr>
            <p:cNvSpPr/>
            <p:nvPr/>
          </p:nvSpPr>
          <p:spPr>
            <a:xfrm>
              <a:off x="2583667" y="382941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529F487-062F-DFA9-714C-D088930B8504}"/>
                </a:ext>
              </a:extLst>
            </p:cNvPr>
            <p:cNvSpPr/>
            <p:nvPr/>
          </p:nvSpPr>
          <p:spPr>
            <a:xfrm>
              <a:off x="2659492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36CF1D6-96BE-5CF6-769C-95A4C04D87A9}"/>
                </a:ext>
              </a:extLst>
            </p:cNvPr>
            <p:cNvSpPr/>
            <p:nvPr/>
          </p:nvSpPr>
          <p:spPr>
            <a:xfrm>
              <a:off x="3291359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2532DCE-B3A7-B87A-6C9D-C904B571D964}"/>
                </a:ext>
              </a:extLst>
            </p:cNvPr>
            <p:cNvSpPr/>
            <p:nvPr/>
          </p:nvSpPr>
          <p:spPr>
            <a:xfrm>
              <a:off x="3923230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FDF561F-0751-7CFE-4348-C6516E4C0DA4}"/>
                </a:ext>
              </a:extLst>
            </p:cNvPr>
            <p:cNvSpPr/>
            <p:nvPr/>
          </p:nvSpPr>
          <p:spPr>
            <a:xfrm>
              <a:off x="4555096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B0E72C6-30F7-C572-3678-5BB42F5DEC26}"/>
                </a:ext>
              </a:extLst>
            </p:cNvPr>
            <p:cNvSpPr/>
            <p:nvPr/>
          </p:nvSpPr>
          <p:spPr>
            <a:xfrm>
              <a:off x="5186961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86B64BC-AA81-977F-EDBB-934F4E803325}"/>
                </a:ext>
              </a:extLst>
            </p:cNvPr>
            <p:cNvSpPr/>
            <p:nvPr/>
          </p:nvSpPr>
          <p:spPr>
            <a:xfrm>
              <a:off x="2589795" y="3913101"/>
              <a:ext cx="66505" cy="8823"/>
            </a:xfrm>
            <a:custGeom>
              <a:avLst/>
              <a:gdLst>
                <a:gd name="connsiteX0" fmla="*/ 0 w 66505"/>
                <a:gd name="connsiteY0" fmla="*/ 0 h 8823"/>
                <a:gd name="connsiteX1" fmla="*/ 66506 w 66505"/>
                <a:gd name="connsiteY1" fmla="*/ 0 h 8823"/>
                <a:gd name="connsiteX2" fmla="*/ 66506 w 66505"/>
                <a:gd name="connsiteY2" fmla="*/ 8824 h 8823"/>
                <a:gd name="connsiteX3" fmla="*/ 0 w 66505"/>
                <a:gd name="connsiteY3" fmla="*/ 8824 h 8823"/>
                <a:gd name="connsiteX4" fmla="*/ 0 w 66505"/>
                <a:gd name="connsiteY4" fmla="*/ 0 h 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8823">
                  <a:moveTo>
                    <a:pt x="0" y="0"/>
                  </a:moveTo>
                  <a:lnTo>
                    <a:pt x="66506" y="0"/>
                  </a:lnTo>
                  <a:lnTo>
                    <a:pt x="66506" y="8824"/>
                  </a:lnTo>
                  <a:lnTo>
                    <a:pt x="0" y="8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432AF5E-3432-542C-8139-758D47EBE466}"/>
                </a:ext>
              </a:extLst>
            </p:cNvPr>
            <p:cNvSpPr/>
            <p:nvPr/>
          </p:nvSpPr>
          <p:spPr>
            <a:xfrm>
              <a:off x="2672747" y="3873363"/>
              <a:ext cx="56441" cy="77452"/>
            </a:xfrm>
            <a:custGeom>
              <a:avLst/>
              <a:gdLst>
                <a:gd name="connsiteX0" fmla="*/ 34965 w 56441"/>
                <a:gd name="connsiteY0" fmla="*/ 9131 h 77452"/>
                <a:gd name="connsiteX1" fmla="*/ 8507 w 56441"/>
                <a:gd name="connsiteY1" fmla="*/ 50483 h 77452"/>
                <a:gd name="connsiteX2" fmla="*/ 34965 w 56441"/>
                <a:gd name="connsiteY2" fmla="*/ 50483 h 77452"/>
                <a:gd name="connsiteX3" fmla="*/ 34965 w 56441"/>
                <a:gd name="connsiteY3" fmla="*/ 9131 h 77452"/>
                <a:gd name="connsiteX4" fmla="*/ 32216 w 56441"/>
                <a:gd name="connsiteY4" fmla="*/ 0 h 77452"/>
                <a:gd name="connsiteX5" fmla="*/ 45392 w 56441"/>
                <a:gd name="connsiteY5" fmla="*/ 0 h 77452"/>
                <a:gd name="connsiteX6" fmla="*/ 45392 w 56441"/>
                <a:gd name="connsiteY6" fmla="*/ 50483 h 77452"/>
                <a:gd name="connsiteX7" fmla="*/ 56441 w 56441"/>
                <a:gd name="connsiteY7" fmla="*/ 50483 h 77452"/>
                <a:gd name="connsiteX8" fmla="*/ 56441 w 56441"/>
                <a:gd name="connsiteY8" fmla="*/ 59191 h 77452"/>
                <a:gd name="connsiteX9" fmla="*/ 45392 w 56441"/>
                <a:gd name="connsiteY9" fmla="*/ 59191 h 77452"/>
                <a:gd name="connsiteX10" fmla="*/ 45392 w 56441"/>
                <a:gd name="connsiteY10" fmla="*/ 77453 h 77452"/>
                <a:gd name="connsiteX11" fmla="*/ 34965 w 56441"/>
                <a:gd name="connsiteY11" fmla="*/ 77453 h 77452"/>
                <a:gd name="connsiteX12" fmla="*/ 34965 w 56441"/>
                <a:gd name="connsiteY12" fmla="*/ 59191 h 77452"/>
                <a:gd name="connsiteX13" fmla="*/ 0 w 56441"/>
                <a:gd name="connsiteY13" fmla="*/ 59191 h 77452"/>
                <a:gd name="connsiteX14" fmla="*/ 0 w 56441"/>
                <a:gd name="connsiteY14" fmla="*/ 49074 h 77452"/>
                <a:gd name="connsiteX15" fmla="*/ 32216 w 56441"/>
                <a:gd name="connsiteY15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441" h="77452">
                  <a:moveTo>
                    <a:pt x="34965" y="9131"/>
                  </a:moveTo>
                  <a:lnTo>
                    <a:pt x="8507" y="50483"/>
                  </a:lnTo>
                  <a:lnTo>
                    <a:pt x="34965" y="50483"/>
                  </a:lnTo>
                  <a:lnTo>
                    <a:pt x="34965" y="9131"/>
                  </a:lnTo>
                  <a:moveTo>
                    <a:pt x="32216" y="0"/>
                  </a:moveTo>
                  <a:lnTo>
                    <a:pt x="45392" y="0"/>
                  </a:lnTo>
                  <a:lnTo>
                    <a:pt x="45392" y="50483"/>
                  </a:lnTo>
                  <a:lnTo>
                    <a:pt x="56441" y="50483"/>
                  </a:lnTo>
                  <a:lnTo>
                    <a:pt x="56441" y="59191"/>
                  </a:lnTo>
                  <a:lnTo>
                    <a:pt x="45392" y="59191"/>
                  </a:lnTo>
                  <a:lnTo>
                    <a:pt x="45392" y="77453"/>
                  </a:lnTo>
                  <a:lnTo>
                    <a:pt x="34965" y="77453"/>
                  </a:lnTo>
                  <a:lnTo>
                    <a:pt x="34965" y="59191"/>
                  </a:lnTo>
                  <a:lnTo>
                    <a:pt x="0" y="59191"/>
                  </a:lnTo>
                  <a:lnTo>
                    <a:pt x="0" y="49074"/>
                  </a:lnTo>
                  <a:lnTo>
                    <a:pt x="32216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4B3BD12-F1A0-0374-8EFB-E3D2CBD68E6E}"/>
                </a:ext>
              </a:extLst>
            </p:cNvPr>
            <p:cNvSpPr/>
            <p:nvPr/>
          </p:nvSpPr>
          <p:spPr>
            <a:xfrm>
              <a:off x="3223996" y="3913101"/>
              <a:ext cx="66505" cy="8823"/>
            </a:xfrm>
            <a:custGeom>
              <a:avLst/>
              <a:gdLst>
                <a:gd name="connsiteX0" fmla="*/ 0 w 66505"/>
                <a:gd name="connsiteY0" fmla="*/ 0 h 8823"/>
                <a:gd name="connsiteX1" fmla="*/ 66506 w 66505"/>
                <a:gd name="connsiteY1" fmla="*/ 0 h 8823"/>
                <a:gd name="connsiteX2" fmla="*/ 66506 w 66505"/>
                <a:gd name="connsiteY2" fmla="*/ 8824 h 8823"/>
                <a:gd name="connsiteX3" fmla="*/ 0 w 66505"/>
                <a:gd name="connsiteY3" fmla="*/ 8824 h 8823"/>
                <a:gd name="connsiteX4" fmla="*/ 0 w 66505"/>
                <a:gd name="connsiteY4" fmla="*/ 0 h 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8823">
                  <a:moveTo>
                    <a:pt x="0" y="0"/>
                  </a:moveTo>
                  <a:lnTo>
                    <a:pt x="66506" y="0"/>
                  </a:lnTo>
                  <a:lnTo>
                    <a:pt x="66506" y="8824"/>
                  </a:lnTo>
                  <a:lnTo>
                    <a:pt x="0" y="8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14D725-BD50-AA30-4232-26A57F43E0F8}"/>
                </a:ext>
              </a:extLst>
            </p:cNvPr>
            <p:cNvSpPr/>
            <p:nvPr/>
          </p:nvSpPr>
          <p:spPr>
            <a:xfrm>
              <a:off x="3309541" y="3871967"/>
              <a:ext cx="49180" cy="78848"/>
            </a:xfrm>
            <a:custGeom>
              <a:avLst/>
              <a:gdLst>
                <a:gd name="connsiteX0" fmla="*/ 12607 w 49180"/>
                <a:gd name="connsiteY0" fmla="*/ 70025 h 78848"/>
                <a:gd name="connsiteX1" fmla="*/ 49180 w 49180"/>
                <a:gd name="connsiteY1" fmla="*/ 70025 h 78848"/>
                <a:gd name="connsiteX2" fmla="*/ 49180 w 49180"/>
                <a:gd name="connsiteY2" fmla="*/ 78849 h 78848"/>
                <a:gd name="connsiteX3" fmla="*/ 0 w 49180"/>
                <a:gd name="connsiteY3" fmla="*/ 78849 h 78848"/>
                <a:gd name="connsiteX4" fmla="*/ 0 w 49180"/>
                <a:gd name="connsiteY4" fmla="*/ 70025 h 78848"/>
                <a:gd name="connsiteX5" fmla="*/ 16237 w 49180"/>
                <a:gd name="connsiteY5" fmla="*/ 53479 h 78848"/>
                <a:gd name="connsiteX6" fmla="*/ 29207 w 49180"/>
                <a:gd name="connsiteY6" fmla="*/ 40045 h 78848"/>
                <a:gd name="connsiteX7" fmla="*/ 36210 w 49180"/>
                <a:gd name="connsiteY7" fmla="*/ 30505 h 78848"/>
                <a:gd name="connsiteX8" fmla="*/ 38233 w 49180"/>
                <a:gd name="connsiteY8" fmla="*/ 22770 h 78848"/>
                <a:gd name="connsiteX9" fmla="*/ 33875 w 49180"/>
                <a:gd name="connsiteY9" fmla="*/ 12704 h 78848"/>
                <a:gd name="connsiteX10" fmla="*/ 22619 w 49180"/>
                <a:gd name="connsiteY10" fmla="*/ 8811 h 78848"/>
                <a:gd name="connsiteX11" fmla="*/ 12192 w 49180"/>
                <a:gd name="connsiteY11" fmla="*/ 10527 h 78848"/>
                <a:gd name="connsiteX12" fmla="*/ 519 w 49180"/>
                <a:gd name="connsiteY12" fmla="*/ 15713 h 78848"/>
                <a:gd name="connsiteX13" fmla="*/ 519 w 49180"/>
                <a:gd name="connsiteY13" fmla="*/ 5135 h 78848"/>
                <a:gd name="connsiteX14" fmla="*/ 12347 w 49180"/>
                <a:gd name="connsiteY14" fmla="*/ 1293 h 78848"/>
                <a:gd name="connsiteX15" fmla="*/ 22411 w 49180"/>
                <a:gd name="connsiteY15" fmla="*/ 0 h 78848"/>
                <a:gd name="connsiteX16" fmla="*/ 41605 w 49180"/>
                <a:gd name="connsiteY16" fmla="*/ 6019 h 78848"/>
                <a:gd name="connsiteX17" fmla="*/ 48765 w 49180"/>
                <a:gd name="connsiteY17" fmla="*/ 22091 h 78848"/>
                <a:gd name="connsiteX18" fmla="*/ 46949 w 49180"/>
                <a:gd name="connsiteY18" fmla="*/ 31171 h 78848"/>
                <a:gd name="connsiteX19" fmla="*/ 40464 w 49180"/>
                <a:gd name="connsiteY19" fmla="*/ 41236 h 78848"/>
                <a:gd name="connsiteX20" fmla="*/ 32216 w 49180"/>
                <a:gd name="connsiteY20" fmla="*/ 49958 h 78848"/>
                <a:gd name="connsiteX21" fmla="*/ 12607 w 49180"/>
                <a:gd name="connsiteY21" fmla="*/ 70025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80" h="78848">
                  <a:moveTo>
                    <a:pt x="12607" y="70025"/>
                  </a:moveTo>
                  <a:lnTo>
                    <a:pt x="49180" y="70025"/>
                  </a:lnTo>
                  <a:lnTo>
                    <a:pt x="49180" y="78849"/>
                  </a:lnTo>
                  <a:lnTo>
                    <a:pt x="0" y="78849"/>
                  </a:lnTo>
                  <a:lnTo>
                    <a:pt x="0" y="70025"/>
                  </a:lnTo>
                  <a:cubicBezTo>
                    <a:pt x="3978" y="65914"/>
                    <a:pt x="9390" y="60395"/>
                    <a:pt x="16237" y="53479"/>
                  </a:cubicBezTo>
                  <a:cubicBezTo>
                    <a:pt x="23121" y="46525"/>
                    <a:pt x="27444" y="42056"/>
                    <a:pt x="29207" y="40045"/>
                  </a:cubicBezTo>
                  <a:cubicBezTo>
                    <a:pt x="32561" y="36268"/>
                    <a:pt x="34896" y="33092"/>
                    <a:pt x="36210" y="30505"/>
                  </a:cubicBezTo>
                  <a:cubicBezTo>
                    <a:pt x="37558" y="27879"/>
                    <a:pt x="38233" y="25293"/>
                    <a:pt x="38233" y="22770"/>
                  </a:cubicBezTo>
                  <a:cubicBezTo>
                    <a:pt x="38233" y="18659"/>
                    <a:pt x="36781" y="15304"/>
                    <a:pt x="33875" y="12704"/>
                  </a:cubicBezTo>
                  <a:cubicBezTo>
                    <a:pt x="31005" y="10104"/>
                    <a:pt x="27253" y="8811"/>
                    <a:pt x="22619" y="8811"/>
                  </a:cubicBezTo>
                  <a:cubicBezTo>
                    <a:pt x="19334" y="8811"/>
                    <a:pt x="15858" y="9387"/>
                    <a:pt x="12192" y="10527"/>
                  </a:cubicBezTo>
                  <a:cubicBezTo>
                    <a:pt x="8560" y="11667"/>
                    <a:pt x="4669" y="13395"/>
                    <a:pt x="519" y="15713"/>
                  </a:cubicBezTo>
                  <a:lnTo>
                    <a:pt x="519" y="5135"/>
                  </a:lnTo>
                  <a:cubicBezTo>
                    <a:pt x="4738" y="3432"/>
                    <a:pt x="8680" y="2151"/>
                    <a:pt x="12347" y="1293"/>
                  </a:cubicBezTo>
                  <a:cubicBezTo>
                    <a:pt x="16013" y="435"/>
                    <a:pt x="19367" y="0"/>
                    <a:pt x="22411" y="0"/>
                  </a:cubicBezTo>
                  <a:cubicBezTo>
                    <a:pt x="30434" y="0"/>
                    <a:pt x="36832" y="2011"/>
                    <a:pt x="41605" y="6019"/>
                  </a:cubicBezTo>
                  <a:cubicBezTo>
                    <a:pt x="46378" y="10027"/>
                    <a:pt x="48765" y="15380"/>
                    <a:pt x="48765" y="22091"/>
                  </a:cubicBezTo>
                  <a:cubicBezTo>
                    <a:pt x="48765" y="25280"/>
                    <a:pt x="48160" y="28302"/>
                    <a:pt x="46949" y="31171"/>
                  </a:cubicBezTo>
                  <a:cubicBezTo>
                    <a:pt x="45772" y="34001"/>
                    <a:pt x="43611" y="37356"/>
                    <a:pt x="40464" y="41236"/>
                  </a:cubicBezTo>
                  <a:cubicBezTo>
                    <a:pt x="39600" y="42248"/>
                    <a:pt x="36850" y="45155"/>
                    <a:pt x="32216" y="49958"/>
                  </a:cubicBezTo>
                  <a:cubicBezTo>
                    <a:pt x="27581" y="54734"/>
                    <a:pt x="21045" y="61419"/>
                    <a:pt x="12607" y="70025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CE01C5C-37F9-B4A0-E88F-F4EC370FDE6B}"/>
                </a:ext>
              </a:extLst>
            </p:cNvPr>
            <p:cNvSpPr/>
            <p:nvPr/>
          </p:nvSpPr>
          <p:spPr>
            <a:xfrm>
              <a:off x="3896452" y="3871967"/>
              <a:ext cx="53543" cy="80347"/>
            </a:xfrm>
            <a:custGeom>
              <a:avLst/>
              <a:gdLst>
                <a:gd name="connsiteX0" fmla="*/ 26778 w 53543"/>
                <a:gd name="connsiteY0" fmla="*/ 8298 h 80347"/>
                <a:gd name="connsiteX1" fmla="*/ 14586 w 53543"/>
                <a:gd name="connsiteY1" fmla="*/ 16290 h 80347"/>
                <a:gd name="connsiteX2" fmla="*/ 10540 w 53543"/>
                <a:gd name="connsiteY2" fmla="*/ 40199 h 80347"/>
                <a:gd name="connsiteX3" fmla="*/ 14586 w 53543"/>
                <a:gd name="connsiteY3" fmla="*/ 64121 h 80347"/>
                <a:gd name="connsiteX4" fmla="*/ 26778 w 53543"/>
                <a:gd name="connsiteY4" fmla="*/ 72049 h 80347"/>
                <a:gd name="connsiteX5" fmla="*/ 38970 w 53543"/>
                <a:gd name="connsiteY5" fmla="*/ 64121 h 80347"/>
                <a:gd name="connsiteX6" fmla="*/ 43068 w 53543"/>
                <a:gd name="connsiteY6" fmla="*/ 40199 h 80347"/>
                <a:gd name="connsiteX7" fmla="*/ 38970 w 53543"/>
                <a:gd name="connsiteY7" fmla="*/ 16290 h 80347"/>
                <a:gd name="connsiteX8" fmla="*/ 26778 w 53543"/>
                <a:gd name="connsiteY8" fmla="*/ 8298 h 80347"/>
                <a:gd name="connsiteX9" fmla="*/ 26778 w 53543"/>
                <a:gd name="connsiteY9" fmla="*/ 0 h 80347"/>
                <a:gd name="connsiteX10" fmla="*/ 46641 w 53543"/>
                <a:gd name="connsiteY10" fmla="*/ 10322 h 80347"/>
                <a:gd name="connsiteX11" fmla="*/ 53543 w 53543"/>
                <a:gd name="connsiteY11" fmla="*/ 40199 h 80347"/>
                <a:gd name="connsiteX12" fmla="*/ 46641 w 53543"/>
                <a:gd name="connsiteY12" fmla="*/ 70076 h 80347"/>
                <a:gd name="connsiteX13" fmla="*/ 26778 w 53543"/>
                <a:gd name="connsiteY13" fmla="*/ 80347 h 80347"/>
                <a:gd name="connsiteX14" fmla="*/ 6851 w 53543"/>
                <a:gd name="connsiteY14" fmla="*/ 70076 h 80347"/>
                <a:gd name="connsiteX15" fmla="*/ 0 w 53543"/>
                <a:gd name="connsiteY15" fmla="*/ 40199 h 80347"/>
                <a:gd name="connsiteX16" fmla="*/ 6851 w 53543"/>
                <a:gd name="connsiteY16" fmla="*/ 10322 h 80347"/>
                <a:gd name="connsiteX17" fmla="*/ 26778 w 53543"/>
                <a:gd name="connsiteY17" fmla="*/ 0 h 8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43" h="80347">
                  <a:moveTo>
                    <a:pt x="26778" y="8298"/>
                  </a:moveTo>
                  <a:cubicBezTo>
                    <a:pt x="21387" y="8298"/>
                    <a:pt x="17314" y="10962"/>
                    <a:pt x="14586" y="16290"/>
                  </a:cubicBezTo>
                  <a:cubicBezTo>
                    <a:pt x="11884" y="21579"/>
                    <a:pt x="10540" y="29544"/>
                    <a:pt x="10540" y="40199"/>
                  </a:cubicBezTo>
                  <a:cubicBezTo>
                    <a:pt x="10540" y="50816"/>
                    <a:pt x="11884" y="58794"/>
                    <a:pt x="14586" y="64121"/>
                  </a:cubicBezTo>
                  <a:cubicBezTo>
                    <a:pt x="17314" y="69410"/>
                    <a:pt x="21387" y="72049"/>
                    <a:pt x="26778" y="72049"/>
                  </a:cubicBezTo>
                  <a:cubicBezTo>
                    <a:pt x="32208" y="72049"/>
                    <a:pt x="36268" y="69410"/>
                    <a:pt x="38970" y="64121"/>
                  </a:cubicBezTo>
                  <a:cubicBezTo>
                    <a:pt x="41698" y="58794"/>
                    <a:pt x="43068" y="50816"/>
                    <a:pt x="43068" y="40199"/>
                  </a:cubicBezTo>
                  <a:cubicBezTo>
                    <a:pt x="43068" y="29544"/>
                    <a:pt x="41698" y="21579"/>
                    <a:pt x="38970" y="16290"/>
                  </a:cubicBezTo>
                  <a:cubicBezTo>
                    <a:pt x="36268" y="10962"/>
                    <a:pt x="32208" y="8298"/>
                    <a:pt x="26778" y="8298"/>
                  </a:cubicBezTo>
                  <a:moveTo>
                    <a:pt x="26778" y="0"/>
                  </a:moveTo>
                  <a:cubicBezTo>
                    <a:pt x="35448" y="0"/>
                    <a:pt x="42069" y="3445"/>
                    <a:pt x="46641" y="10322"/>
                  </a:cubicBezTo>
                  <a:cubicBezTo>
                    <a:pt x="51238" y="17173"/>
                    <a:pt x="53543" y="27124"/>
                    <a:pt x="53543" y="40199"/>
                  </a:cubicBezTo>
                  <a:cubicBezTo>
                    <a:pt x="53543" y="53236"/>
                    <a:pt x="51238" y="63199"/>
                    <a:pt x="46641" y="70076"/>
                  </a:cubicBezTo>
                  <a:cubicBezTo>
                    <a:pt x="42069" y="76928"/>
                    <a:pt x="35448" y="80347"/>
                    <a:pt x="26778" y="80347"/>
                  </a:cubicBezTo>
                  <a:cubicBezTo>
                    <a:pt x="18095" y="80347"/>
                    <a:pt x="11449" y="76928"/>
                    <a:pt x="6851" y="70076"/>
                  </a:cubicBezTo>
                  <a:cubicBezTo>
                    <a:pt x="2280" y="63199"/>
                    <a:pt x="0" y="53236"/>
                    <a:pt x="0" y="40199"/>
                  </a:cubicBezTo>
                  <a:cubicBezTo>
                    <a:pt x="0" y="27124"/>
                    <a:pt x="2280" y="17173"/>
                    <a:pt x="6851" y="10322"/>
                  </a:cubicBezTo>
                  <a:cubicBezTo>
                    <a:pt x="11449" y="3445"/>
                    <a:pt x="18095" y="0"/>
                    <a:pt x="2677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5DA3BC0-8EBE-1F8F-C551-F6C2F4D0D2A1}"/>
                </a:ext>
              </a:extLst>
            </p:cNvPr>
            <p:cNvSpPr/>
            <p:nvPr/>
          </p:nvSpPr>
          <p:spPr>
            <a:xfrm>
              <a:off x="4530507" y="3871967"/>
              <a:ext cx="49176" cy="78848"/>
            </a:xfrm>
            <a:custGeom>
              <a:avLst/>
              <a:gdLst>
                <a:gd name="connsiteX0" fmla="*/ 12602 w 49176"/>
                <a:gd name="connsiteY0" fmla="*/ 70025 h 78848"/>
                <a:gd name="connsiteX1" fmla="*/ 49176 w 49176"/>
                <a:gd name="connsiteY1" fmla="*/ 70025 h 78848"/>
                <a:gd name="connsiteX2" fmla="*/ 49176 w 49176"/>
                <a:gd name="connsiteY2" fmla="*/ 78849 h 78848"/>
                <a:gd name="connsiteX3" fmla="*/ 0 w 49176"/>
                <a:gd name="connsiteY3" fmla="*/ 78849 h 78848"/>
                <a:gd name="connsiteX4" fmla="*/ 0 w 49176"/>
                <a:gd name="connsiteY4" fmla="*/ 70025 h 78848"/>
                <a:gd name="connsiteX5" fmla="*/ 16226 w 49176"/>
                <a:gd name="connsiteY5" fmla="*/ 53479 h 78848"/>
                <a:gd name="connsiteX6" fmla="*/ 29199 w 49176"/>
                <a:gd name="connsiteY6" fmla="*/ 40045 h 78848"/>
                <a:gd name="connsiteX7" fmla="*/ 36204 w 49176"/>
                <a:gd name="connsiteY7" fmla="*/ 30505 h 78848"/>
                <a:gd name="connsiteX8" fmla="*/ 38227 w 49176"/>
                <a:gd name="connsiteY8" fmla="*/ 22770 h 78848"/>
                <a:gd name="connsiteX9" fmla="*/ 33873 w 49176"/>
                <a:gd name="connsiteY9" fmla="*/ 12704 h 78848"/>
                <a:gd name="connsiteX10" fmla="*/ 22616 w 49176"/>
                <a:gd name="connsiteY10" fmla="*/ 8811 h 78848"/>
                <a:gd name="connsiteX11" fmla="*/ 12192 w 49176"/>
                <a:gd name="connsiteY11" fmla="*/ 10527 h 78848"/>
                <a:gd name="connsiteX12" fmla="*/ 512 w 49176"/>
                <a:gd name="connsiteY12" fmla="*/ 15713 h 78848"/>
                <a:gd name="connsiteX13" fmla="*/ 512 w 49176"/>
                <a:gd name="connsiteY13" fmla="*/ 5135 h 78848"/>
                <a:gd name="connsiteX14" fmla="*/ 12345 w 49176"/>
                <a:gd name="connsiteY14" fmla="*/ 1293 h 78848"/>
                <a:gd name="connsiteX15" fmla="*/ 22411 w 49176"/>
                <a:gd name="connsiteY15" fmla="*/ 0 h 78848"/>
                <a:gd name="connsiteX16" fmla="*/ 41595 w 49176"/>
                <a:gd name="connsiteY16" fmla="*/ 6019 h 78848"/>
                <a:gd name="connsiteX17" fmla="*/ 48754 w 49176"/>
                <a:gd name="connsiteY17" fmla="*/ 22091 h 78848"/>
                <a:gd name="connsiteX18" fmla="*/ 46948 w 49176"/>
                <a:gd name="connsiteY18" fmla="*/ 31171 h 78848"/>
                <a:gd name="connsiteX19" fmla="*/ 40455 w 49176"/>
                <a:gd name="connsiteY19" fmla="*/ 41236 h 78848"/>
                <a:gd name="connsiteX20" fmla="*/ 32208 w 49176"/>
                <a:gd name="connsiteY20" fmla="*/ 49958 h 78848"/>
                <a:gd name="connsiteX21" fmla="*/ 12602 w 49176"/>
                <a:gd name="connsiteY21" fmla="*/ 70025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76" h="78848">
                  <a:moveTo>
                    <a:pt x="12602" y="70025"/>
                  </a:moveTo>
                  <a:lnTo>
                    <a:pt x="49176" y="70025"/>
                  </a:lnTo>
                  <a:lnTo>
                    <a:pt x="49176" y="78849"/>
                  </a:lnTo>
                  <a:lnTo>
                    <a:pt x="0" y="78849"/>
                  </a:lnTo>
                  <a:lnTo>
                    <a:pt x="0" y="70025"/>
                  </a:lnTo>
                  <a:cubicBezTo>
                    <a:pt x="3970" y="65914"/>
                    <a:pt x="9374" y="60395"/>
                    <a:pt x="16226" y="53479"/>
                  </a:cubicBezTo>
                  <a:cubicBezTo>
                    <a:pt x="23116" y="46525"/>
                    <a:pt x="27444" y="42056"/>
                    <a:pt x="29199" y="40045"/>
                  </a:cubicBezTo>
                  <a:cubicBezTo>
                    <a:pt x="32554" y="36268"/>
                    <a:pt x="34884" y="33092"/>
                    <a:pt x="36204" y="30505"/>
                  </a:cubicBezTo>
                  <a:cubicBezTo>
                    <a:pt x="37548" y="27879"/>
                    <a:pt x="38227" y="25293"/>
                    <a:pt x="38227" y="22770"/>
                  </a:cubicBezTo>
                  <a:cubicBezTo>
                    <a:pt x="38227" y="18659"/>
                    <a:pt x="36780" y="15304"/>
                    <a:pt x="33873" y="12704"/>
                  </a:cubicBezTo>
                  <a:cubicBezTo>
                    <a:pt x="31004" y="10104"/>
                    <a:pt x="27252" y="8811"/>
                    <a:pt x="22616" y="8811"/>
                  </a:cubicBezTo>
                  <a:cubicBezTo>
                    <a:pt x="19325" y="8811"/>
                    <a:pt x="15854" y="9387"/>
                    <a:pt x="12192" y="10527"/>
                  </a:cubicBezTo>
                  <a:cubicBezTo>
                    <a:pt x="8555" y="11667"/>
                    <a:pt x="4662" y="13395"/>
                    <a:pt x="512" y="15713"/>
                  </a:cubicBezTo>
                  <a:lnTo>
                    <a:pt x="512" y="5135"/>
                  </a:lnTo>
                  <a:cubicBezTo>
                    <a:pt x="4726" y="3432"/>
                    <a:pt x="8670" y="2151"/>
                    <a:pt x="12345" y="1293"/>
                  </a:cubicBezTo>
                  <a:cubicBezTo>
                    <a:pt x="16008" y="435"/>
                    <a:pt x="19363" y="0"/>
                    <a:pt x="22411" y="0"/>
                  </a:cubicBezTo>
                  <a:cubicBezTo>
                    <a:pt x="30428" y="0"/>
                    <a:pt x="36818" y="2011"/>
                    <a:pt x="41595" y="6019"/>
                  </a:cubicBezTo>
                  <a:cubicBezTo>
                    <a:pt x="46372" y="10027"/>
                    <a:pt x="48754" y="15380"/>
                    <a:pt x="48754" y="22091"/>
                  </a:cubicBezTo>
                  <a:cubicBezTo>
                    <a:pt x="48754" y="25280"/>
                    <a:pt x="48152" y="28302"/>
                    <a:pt x="46948" y="31171"/>
                  </a:cubicBezTo>
                  <a:cubicBezTo>
                    <a:pt x="45770" y="34001"/>
                    <a:pt x="43606" y="37356"/>
                    <a:pt x="40455" y="41236"/>
                  </a:cubicBezTo>
                  <a:cubicBezTo>
                    <a:pt x="39597" y="42248"/>
                    <a:pt x="36844" y="45155"/>
                    <a:pt x="32208" y="49958"/>
                  </a:cubicBezTo>
                  <a:cubicBezTo>
                    <a:pt x="27572" y="54734"/>
                    <a:pt x="21041" y="61419"/>
                    <a:pt x="12602" y="70025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E526CF6-2E4C-66B0-EEF2-8A7D150CD4F7}"/>
                </a:ext>
              </a:extLst>
            </p:cNvPr>
            <p:cNvSpPr/>
            <p:nvPr/>
          </p:nvSpPr>
          <p:spPr>
            <a:xfrm>
              <a:off x="5158736" y="3873363"/>
              <a:ext cx="56437" cy="77452"/>
            </a:xfrm>
            <a:custGeom>
              <a:avLst/>
              <a:gdLst>
                <a:gd name="connsiteX0" fmla="*/ 34961 w 56437"/>
                <a:gd name="connsiteY0" fmla="*/ 9131 h 77452"/>
                <a:gd name="connsiteX1" fmla="*/ 8503 w 56437"/>
                <a:gd name="connsiteY1" fmla="*/ 50483 h 77452"/>
                <a:gd name="connsiteX2" fmla="*/ 34961 w 56437"/>
                <a:gd name="connsiteY2" fmla="*/ 50483 h 77452"/>
                <a:gd name="connsiteX3" fmla="*/ 34961 w 56437"/>
                <a:gd name="connsiteY3" fmla="*/ 9131 h 77452"/>
                <a:gd name="connsiteX4" fmla="*/ 32221 w 56437"/>
                <a:gd name="connsiteY4" fmla="*/ 0 h 77452"/>
                <a:gd name="connsiteX5" fmla="*/ 45398 w 56437"/>
                <a:gd name="connsiteY5" fmla="*/ 0 h 77452"/>
                <a:gd name="connsiteX6" fmla="*/ 45398 w 56437"/>
                <a:gd name="connsiteY6" fmla="*/ 50483 h 77452"/>
                <a:gd name="connsiteX7" fmla="*/ 56438 w 56437"/>
                <a:gd name="connsiteY7" fmla="*/ 50483 h 77452"/>
                <a:gd name="connsiteX8" fmla="*/ 56438 w 56437"/>
                <a:gd name="connsiteY8" fmla="*/ 59191 h 77452"/>
                <a:gd name="connsiteX9" fmla="*/ 45398 w 56437"/>
                <a:gd name="connsiteY9" fmla="*/ 59191 h 77452"/>
                <a:gd name="connsiteX10" fmla="*/ 45398 w 56437"/>
                <a:gd name="connsiteY10" fmla="*/ 77453 h 77452"/>
                <a:gd name="connsiteX11" fmla="*/ 34961 w 56437"/>
                <a:gd name="connsiteY11" fmla="*/ 77453 h 77452"/>
                <a:gd name="connsiteX12" fmla="*/ 34961 w 56437"/>
                <a:gd name="connsiteY12" fmla="*/ 59191 h 77452"/>
                <a:gd name="connsiteX13" fmla="*/ 0 w 56437"/>
                <a:gd name="connsiteY13" fmla="*/ 59191 h 77452"/>
                <a:gd name="connsiteX14" fmla="*/ 0 w 56437"/>
                <a:gd name="connsiteY14" fmla="*/ 49074 h 77452"/>
                <a:gd name="connsiteX15" fmla="*/ 32221 w 56437"/>
                <a:gd name="connsiteY15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437" h="77452">
                  <a:moveTo>
                    <a:pt x="34961" y="9131"/>
                  </a:moveTo>
                  <a:lnTo>
                    <a:pt x="8503" y="50483"/>
                  </a:lnTo>
                  <a:lnTo>
                    <a:pt x="34961" y="50483"/>
                  </a:lnTo>
                  <a:lnTo>
                    <a:pt x="34961" y="9131"/>
                  </a:lnTo>
                  <a:moveTo>
                    <a:pt x="32221" y="0"/>
                  </a:moveTo>
                  <a:lnTo>
                    <a:pt x="45398" y="0"/>
                  </a:lnTo>
                  <a:lnTo>
                    <a:pt x="45398" y="50483"/>
                  </a:lnTo>
                  <a:lnTo>
                    <a:pt x="56438" y="50483"/>
                  </a:lnTo>
                  <a:lnTo>
                    <a:pt x="56438" y="59191"/>
                  </a:lnTo>
                  <a:lnTo>
                    <a:pt x="45398" y="59191"/>
                  </a:lnTo>
                  <a:lnTo>
                    <a:pt x="45398" y="77453"/>
                  </a:lnTo>
                  <a:lnTo>
                    <a:pt x="34961" y="77453"/>
                  </a:lnTo>
                  <a:lnTo>
                    <a:pt x="34961" y="59191"/>
                  </a:lnTo>
                  <a:lnTo>
                    <a:pt x="0" y="59191"/>
                  </a:lnTo>
                  <a:lnTo>
                    <a:pt x="0" y="49074"/>
                  </a:lnTo>
                  <a:lnTo>
                    <a:pt x="32221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EA5FBF4-41A6-3152-87F0-6A0D3B1D39F1}"/>
                </a:ext>
              </a:extLst>
            </p:cNvPr>
            <p:cNvSpPr/>
            <p:nvPr/>
          </p:nvSpPr>
          <p:spPr>
            <a:xfrm>
              <a:off x="3888435" y="4016718"/>
              <a:ext cx="61188" cy="55669"/>
            </a:xfrm>
            <a:custGeom>
              <a:avLst/>
              <a:gdLst>
                <a:gd name="connsiteX0" fmla="*/ 61189 w 61188"/>
                <a:gd name="connsiteY0" fmla="*/ 8094 h 55669"/>
                <a:gd name="connsiteX1" fmla="*/ 59089 w 61188"/>
                <a:gd name="connsiteY1" fmla="*/ 13370 h 55669"/>
                <a:gd name="connsiteX2" fmla="*/ 54593 w 61188"/>
                <a:gd name="connsiteY2" fmla="*/ 15239 h 55669"/>
                <a:gd name="connsiteX3" fmla="*/ 51110 w 61188"/>
                <a:gd name="connsiteY3" fmla="*/ 13920 h 55669"/>
                <a:gd name="connsiteX4" fmla="*/ 49919 w 61188"/>
                <a:gd name="connsiteY4" fmla="*/ 10911 h 55669"/>
                <a:gd name="connsiteX5" fmla="*/ 51597 w 61188"/>
                <a:gd name="connsiteY5" fmla="*/ 6659 h 55669"/>
                <a:gd name="connsiteX6" fmla="*/ 55797 w 61188"/>
                <a:gd name="connsiteY6" fmla="*/ 4252 h 55669"/>
                <a:gd name="connsiteX7" fmla="*/ 49676 w 61188"/>
                <a:gd name="connsiteY7" fmla="*/ 2702 h 55669"/>
                <a:gd name="connsiteX8" fmla="*/ 45181 w 61188"/>
                <a:gd name="connsiteY8" fmla="*/ 3957 h 55669"/>
                <a:gd name="connsiteX9" fmla="*/ 41877 w 61188"/>
                <a:gd name="connsiteY9" fmla="*/ 6839 h 55669"/>
                <a:gd name="connsiteX10" fmla="*/ 39597 w 61188"/>
                <a:gd name="connsiteY10" fmla="*/ 10796 h 55669"/>
                <a:gd name="connsiteX11" fmla="*/ 38163 w 61188"/>
                <a:gd name="connsiteY11" fmla="*/ 14458 h 55669"/>
                <a:gd name="connsiteX12" fmla="*/ 37497 w 61188"/>
                <a:gd name="connsiteY12" fmla="*/ 17212 h 55669"/>
                <a:gd name="connsiteX13" fmla="*/ 33297 w 61188"/>
                <a:gd name="connsiteY13" fmla="*/ 34014 h 55669"/>
                <a:gd name="connsiteX14" fmla="*/ 31260 w 61188"/>
                <a:gd name="connsiteY14" fmla="*/ 44809 h 55669"/>
                <a:gd name="connsiteX15" fmla="*/ 32938 w 61188"/>
                <a:gd name="connsiteY15" fmla="*/ 50636 h 55669"/>
                <a:gd name="connsiteX16" fmla="*/ 37971 w 61188"/>
                <a:gd name="connsiteY16" fmla="*/ 52916 h 55669"/>
                <a:gd name="connsiteX17" fmla="*/ 40801 w 61188"/>
                <a:gd name="connsiteY17" fmla="*/ 52544 h 55669"/>
                <a:gd name="connsiteX18" fmla="*/ 44220 w 61188"/>
                <a:gd name="connsiteY18" fmla="*/ 51046 h 55669"/>
                <a:gd name="connsiteX19" fmla="*/ 47934 w 61188"/>
                <a:gd name="connsiteY19" fmla="*/ 48229 h 55669"/>
                <a:gd name="connsiteX20" fmla="*/ 51469 w 61188"/>
                <a:gd name="connsiteY20" fmla="*/ 43554 h 55669"/>
                <a:gd name="connsiteX21" fmla="*/ 54350 w 61188"/>
                <a:gd name="connsiteY21" fmla="*/ 36831 h 55669"/>
                <a:gd name="connsiteX22" fmla="*/ 55913 w 61188"/>
                <a:gd name="connsiteY22" fmla="*/ 35512 h 55669"/>
                <a:gd name="connsiteX23" fmla="*/ 57411 w 61188"/>
                <a:gd name="connsiteY23" fmla="*/ 36716 h 55669"/>
                <a:gd name="connsiteX24" fmla="*/ 56579 w 61188"/>
                <a:gd name="connsiteY24" fmla="*/ 39892 h 55669"/>
                <a:gd name="connsiteX25" fmla="*/ 54056 w 61188"/>
                <a:gd name="connsiteY25" fmla="*/ 44745 h 55669"/>
                <a:gd name="connsiteX26" fmla="*/ 50150 w 61188"/>
                <a:gd name="connsiteY26" fmla="*/ 49906 h 55669"/>
                <a:gd name="connsiteX27" fmla="*/ 44630 w 61188"/>
                <a:gd name="connsiteY27" fmla="*/ 53991 h 55669"/>
                <a:gd name="connsiteX28" fmla="*/ 37740 w 61188"/>
                <a:gd name="connsiteY28" fmla="*/ 55669 h 55669"/>
                <a:gd name="connsiteX29" fmla="*/ 29160 w 61188"/>
                <a:gd name="connsiteY29" fmla="*/ 52916 h 55669"/>
                <a:gd name="connsiteX30" fmla="*/ 24473 w 61188"/>
                <a:gd name="connsiteY30" fmla="*/ 46308 h 55669"/>
                <a:gd name="connsiteX31" fmla="*/ 23756 w 61188"/>
                <a:gd name="connsiteY31" fmla="*/ 47575 h 55669"/>
                <a:gd name="connsiteX32" fmla="*/ 22078 w 61188"/>
                <a:gd name="connsiteY32" fmla="*/ 49906 h 55669"/>
                <a:gd name="connsiteX33" fmla="*/ 19504 w 61188"/>
                <a:gd name="connsiteY33" fmla="*/ 52673 h 55669"/>
                <a:gd name="connsiteX34" fmla="*/ 15957 w 61188"/>
                <a:gd name="connsiteY34" fmla="*/ 54709 h 55669"/>
                <a:gd name="connsiteX35" fmla="*/ 11577 w 61188"/>
                <a:gd name="connsiteY35" fmla="*/ 55669 h 55669"/>
                <a:gd name="connsiteX36" fmla="*/ 6121 w 61188"/>
                <a:gd name="connsiteY36" fmla="*/ 54824 h 55669"/>
                <a:gd name="connsiteX37" fmla="*/ 1806 w 61188"/>
                <a:gd name="connsiteY37" fmla="*/ 52071 h 55669"/>
                <a:gd name="connsiteX38" fmla="*/ 0 w 61188"/>
                <a:gd name="connsiteY38" fmla="*/ 47512 h 55669"/>
                <a:gd name="connsiteX39" fmla="*/ 1985 w 61188"/>
                <a:gd name="connsiteY39" fmla="*/ 42530 h 55669"/>
                <a:gd name="connsiteX40" fmla="*/ 6787 w 61188"/>
                <a:gd name="connsiteY40" fmla="*/ 40430 h 55669"/>
                <a:gd name="connsiteX41" fmla="*/ 9899 w 61188"/>
                <a:gd name="connsiteY41" fmla="*/ 41454 h 55669"/>
                <a:gd name="connsiteX42" fmla="*/ 11346 w 61188"/>
                <a:gd name="connsiteY42" fmla="*/ 44694 h 55669"/>
                <a:gd name="connsiteX43" fmla="*/ 9656 w 61188"/>
                <a:gd name="connsiteY43" fmla="*/ 49010 h 55669"/>
                <a:gd name="connsiteX44" fmla="*/ 5584 w 61188"/>
                <a:gd name="connsiteY44" fmla="*/ 51353 h 55669"/>
                <a:gd name="connsiteX45" fmla="*/ 11705 w 61188"/>
                <a:gd name="connsiteY45" fmla="*/ 52916 h 55669"/>
                <a:gd name="connsiteX46" fmla="*/ 18774 w 61188"/>
                <a:gd name="connsiteY46" fmla="*/ 49432 h 55669"/>
                <a:gd name="connsiteX47" fmla="*/ 23397 w 61188"/>
                <a:gd name="connsiteY47" fmla="*/ 40135 h 55669"/>
                <a:gd name="connsiteX48" fmla="*/ 28558 w 61188"/>
                <a:gd name="connsiteY48" fmla="*/ 19914 h 55669"/>
                <a:gd name="connsiteX49" fmla="*/ 29993 w 61188"/>
                <a:gd name="connsiteY49" fmla="*/ 10911 h 55669"/>
                <a:gd name="connsiteX50" fmla="*/ 29339 w 61188"/>
                <a:gd name="connsiteY50" fmla="*/ 6659 h 55669"/>
                <a:gd name="connsiteX51" fmla="*/ 27534 w 61188"/>
                <a:gd name="connsiteY51" fmla="*/ 4136 h 55669"/>
                <a:gd name="connsiteX52" fmla="*/ 25433 w 61188"/>
                <a:gd name="connsiteY52" fmla="*/ 2997 h 55669"/>
                <a:gd name="connsiteX53" fmla="*/ 23397 w 61188"/>
                <a:gd name="connsiteY53" fmla="*/ 2702 h 55669"/>
                <a:gd name="connsiteX54" fmla="*/ 19555 w 61188"/>
                <a:gd name="connsiteY54" fmla="*/ 3419 h 55669"/>
                <a:gd name="connsiteX55" fmla="*/ 15176 w 61188"/>
                <a:gd name="connsiteY55" fmla="*/ 5814 h 55669"/>
                <a:gd name="connsiteX56" fmla="*/ 10617 w 61188"/>
                <a:gd name="connsiteY56" fmla="*/ 10796 h 55669"/>
                <a:gd name="connsiteX57" fmla="*/ 6903 w 61188"/>
                <a:gd name="connsiteY57" fmla="*/ 18774 h 55669"/>
                <a:gd name="connsiteX58" fmla="*/ 5276 w 61188"/>
                <a:gd name="connsiteY58" fmla="*/ 20157 h 55669"/>
                <a:gd name="connsiteX59" fmla="*/ 3842 w 61188"/>
                <a:gd name="connsiteY59" fmla="*/ 18889 h 55669"/>
                <a:gd name="connsiteX60" fmla="*/ 4623 w 61188"/>
                <a:gd name="connsiteY60" fmla="*/ 15777 h 55669"/>
                <a:gd name="connsiteX61" fmla="*/ 7146 w 61188"/>
                <a:gd name="connsiteY61" fmla="*/ 10911 h 55669"/>
                <a:gd name="connsiteX62" fmla="*/ 11103 w 61188"/>
                <a:gd name="connsiteY62" fmla="*/ 5814 h 55669"/>
                <a:gd name="connsiteX63" fmla="*/ 16674 w 61188"/>
                <a:gd name="connsiteY63" fmla="*/ 1678 h 55669"/>
                <a:gd name="connsiteX64" fmla="*/ 23641 w 61188"/>
                <a:gd name="connsiteY64" fmla="*/ 0 h 55669"/>
                <a:gd name="connsiteX65" fmla="*/ 26817 w 61188"/>
                <a:gd name="connsiteY65" fmla="*/ 358 h 55669"/>
                <a:gd name="connsiteX66" fmla="*/ 30364 w 61188"/>
                <a:gd name="connsiteY66" fmla="*/ 1562 h 55669"/>
                <a:gd name="connsiteX67" fmla="*/ 34078 w 61188"/>
                <a:gd name="connsiteY67" fmla="*/ 4431 h 55669"/>
                <a:gd name="connsiteX68" fmla="*/ 36895 w 61188"/>
                <a:gd name="connsiteY68" fmla="*/ 9297 h 55669"/>
                <a:gd name="connsiteX69" fmla="*/ 38573 w 61188"/>
                <a:gd name="connsiteY69" fmla="*/ 6595 h 55669"/>
                <a:gd name="connsiteX70" fmla="*/ 41160 w 61188"/>
                <a:gd name="connsiteY70" fmla="*/ 3663 h 55669"/>
                <a:gd name="connsiteX71" fmla="*/ 45002 w 61188"/>
                <a:gd name="connsiteY71" fmla="*/ 1012 h 55669"/>
                <a:gd name="connsiteX72" fmla="*/ 49791 w 61188"/>
                <a:gd name="connsiteY72" fmla="*/ 0 h 55669"/>
                <a:gd name="connsiteX73" fmla="*/ 54658 w 61188"/>
                <a:gd name="connsiteY73" fmla="*/ 653 h 55669"/>
                <a:gd name="connsiteX74" fmla="*/ 59089 w 61188"/>
                <a:gd name="connsiteY74" fmla="*/ 3240 h 55669"/>
                <a:gd name="connsiteX75" fmla="*/ 61189 w 61188"/>
                <a:gd name="connsiteY75" fmla="*/ 8094 h 5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88" h="55669">
                  <a:moveTo>
                    <a:pt x="61189" y="8094"/>
                  </a:moveTo>
                  <a:cubicBezTo>
                    <a:pt x="61189" y="10335"/>
                    <a:pt x="60485" y="12102"/>
                    <a:pt x="59089" y="13370"/>
                  </a:cubicBezTo>
                  <a:cubicBezTo>
                    <a:pt x="57693" y="14612"/>
                    <a:pt x="56194" y="15239"/>
                    <a:pt x="54593" y="15239"/>
                  </a:cubicBezTo>
                  <a:cubicBezTo>
                    <a:pt x="53070" y="15239"/>
                    <a:pt x="51917" y="14804"/>
                    <a:pt x="51110" y="13920"/>
                  </a:cubicBezTo>
                  <a:cubicBezTo>
                    <a:pt x="50316" y="13037"/>
                    <a:pt x="49919" y="12038"/>
                    <a:pt x="49919" y="10911"/>
                  </a:cubicBezTo>
                  <a:cubicBezTo>
                    <a:pt x="49919" y="9387"/>
                    <a:pt x="50483" y="7978"/>
                    <a:pt x="51597" y="6659"/>
                  </a:cubicBezTo>
                  <a:cubicBezTo>
                    <a:pt x="52711" y="5340"/>
                    <a:pt x="54120" y="4533"/>
                    <a:pt x="55797" y="4252"/>
                  </a:cubicBezTo>
                  <a:cubicBezTo>
                    <a:pt x="54158" y="3214"/>
                    <a:pt x="52122" y="2702"/>
                    <a:pt x="49676" y="2702"/>
                  </a:cubicBezTo>
                  <a:cubicBezTo>
                    <a:pt x="48075" y="2702"/>
                    <a:pt x="46577" y="3125"/>
                    <a:pt x="45181" y="3957"/>
                  </a:cubicBezTo>
                  <a:cubicBezTo>
                    <a:pt x="43811" y="4790"/>
                    <a:pt x="42709" y="5750"/>
                    <a:pt x="41877" y="6839"/>
                  </a:cubicBezTo>
                  <a:cubicBezTo>
                    <a:pt x="41070" y="7914"/>
                    <a:pt x="40315" y="9233"/>
                    <a:pt x="39597" y="10796"/>
                  </a:cubicBezTo>
                  <a:cubicBezTo>
                    <a:pt x="38919" y="12320"/>
                    <a:pt x="38432" y="13536"/>
                    <a:pt x="38163" y="14458"/>
                  </a:cubicBezTo>
                  <a:cubicBezTo>
                    <a:pt x="37920" y="15342"/>
                    <a:pt x="37689" y="16251"/>
                    <a:pt x="37497" y="17212"/>
                  </a:cubicBezTo>
                  <a:lnTo>
                    <a:pt x="33297" y="34014"/>
                  </a:lnTo>
                  <a:cubicBezTo>
                    <a:pt x="31939" y="39328"/>
                    <a:pt x="31260" y="42927"/>
                    <a:pt x="31260" y="44809"/>
                  </a:cubicBezTo>
                  <a:cubicBezTo>
                    <a:pt x="31260" y="47127"/>
                    <a:pt x="31824" y="49074"/>
                    <a:pt x="32938" y="50636"/>
                  </a:cubicBezTo>
                  <a:cubicBezTo>
                    <a:pt x="34052" y="52160"/>
                    <a:pt x="35730" y="52916"/>
                    <a:pt x="37971" y="52916"/>
                  </a:cubicBezTo>
                  <a:cubicBezTo>
                    <a:pt x="38855" y="52916"/>
                    <a:pt x="39802" y="52788"/>
                    <a:pt x="40801" y="52544"/>
                  </a:cubicBezTo>
                  <a:cubicBezTo>
                    <a:pt x="41800" y="52275"/>
                    <a:pt x="42940" y="51776"/>
                    <a:pt x="44220" y="51046"/>
                  </a:cubicBezTo>
                  <a:cubicBezTo>
                    <a:pt x="45539" y="50290"/>
                    <a:pt x="46769" y="49343"/>
                    <a:pt x="47934" y="48229"/>
                  </a:cubicBezTo>
                  <a:cubicBezTo>
                    <a:pt x="49138" y="47063"/>
                    <a:pt x="50316" y="45514"/>
                    <a:pt x="51469" y="43554"/>
                  </a:cubicBezTo>
                  <a:cubicBezTo>
                    <a:pt x="52634" y="41595"/>
                    <a:pt x="53595" y="39354"/>
                    <a:pt x="54350" y="36831"/>
                  </a:cubicBezTo>
                  <a:cubicBezTo>
                    <a:pt x="54593" y="35947"/>
                    <a:pt x="55106" y="35512"/>
                    <a:pt x="55913" y="35512"/>
                  </a:cubicBezTo>
                  <a:cubicBezTo>
                    <a:pt x="56912" y="35512"/>
                    <a:pt x="57411" y="35909"/>
                    <a:pt x="57411" y="36716"/>
                  </a:cubicBezTo>
                  <a:cubicBezTo>
                    <a:pt x="57411" y="37394"/>
                    <a:pt x="57129" y="38445"/>
                    <a:pt x="56579" y="39892"/>
                  </a:cubicBezTo>
                  <a:cubicBezTo>
                    <a:pt x="56053" y="41288"/>
                    <a:pt x="55221" y="42914"/>
                    <a:pt x="54056" y="44745"/>
                  </a:cubicBezTo>
                  <a:cubicBezTo>
                    <a:pt x="52942" y="46551"/>
                    <a:pt x="51635" y="48267"/>
                    <a:pt x="50150" y="49906"/>
                  </a:cubicBezTo>
                  <a:cubicBezTo>
                    <a:pt x="48677" y="51507"/>
                    <a:pt x="46833" y="52877"/>
                    <a:pt x="44630" y="53991"/>
                  </a:cubicBezTo>
                  <a:cubicBezTo>
                    <a:pt x="42440" y="55106"/>
                    <a:pt x="40135" y="55669"/>
                    <a:pt x="37740" y="55669"/>
                  </a:cubicBezTo>
                  <a:cubicBezTo>
                    <a:pt x="34295" y="55669"/>
                    <a:pt x="31440" y="54747"/>
                    <a:pt x="29160" y="52916"/>
                  </a:cubicBezTo>
                  <a:cubicBezTo>
                    <a:pt x="26881" y="51072"/>
                    <a:pt x="25318" y="48869"/>
                    <a:pt x="24473" y="46308"/>
                  </a:cubicBezTo>
                  <a:cubicBezTo>
                    <a:pt x="24281" y="46666"/>
                    <a:pt x="24038" y="47089"/>
                    <a:pt x="23756" y="47575"/>
                  </a:cubicBezTo>
                  <a:cubicBezTo>
                    <a:pt x="23474" y="48049"/>
                    <a:pt x="22911" y="48831"/>
                    <a:pt x="22078" y="49906"/>
                  </a:cubicBezTo>
                  <a:cubicBezTo>
                    <a:pt x="21271" y="50944"/>
                    <a:pt x="20413" y="51866"/>
                    <a:pt x="19504" y="52673"/>
                  </a:cubicBezTo>
                  <a:cubicBezTo>
                    <a:pt x="18582" y="53428"/>
                    <a:pt x="17404" y="54107"/>
                    <a:pt x="15957" y="54709"/>
                  </a:cubicBezTo>
                  <a:cubicBezTo>
                    <a:pt x="14561" y="55349"/>
                    <a:pt x="13101" y="55669"/>
                    <a:pt x="11577" y="55669"/>
                  </a:cubicBezTo>
                  <a:cubicBezTo>
                    <a:pt x="9656" y="55669"/>
                    <a:pt x="7837" y="55387"/>
                    <a:pt x="6121" y="54824"/>
                  </a:cubicBezTo>
                  <a:cubicBezTo>
                    <a:pt x="4444" y="54273"/>
                    <a:pt x="2997" y="53351"/>
                    <a:pt x="1806" y="52071"/>
                  </a:cubicBezTo>
                  <a:cubicBezTo>
                    <a:pt x="602" y="50790"/>
                    <a:pt x="0" y="49266"/>
                    <a:pt x="0" y="47512"/>
                  </a:cubicBezTo>
                  <a:cubicBezTo>
                    <a:pt x="0" y="45552"/>
                    <a:pt x="666" y="43887"/>
                    <a:pt x="1985" y="42530"/>
                  </a:cubicBezTo>
                  <a:cubicBezTo>
                    <a:pt x="3342" y="41134"/>
                    <a:pt x="4943" y="40430"/>
                    <a:pt x="6787" y="40430"/>
                  </a:cubicBezTo>
                  <a:cubicBezTo>
                    <a:pt x="7940" y="40430"/>
                    <a:pt x="8977" y="40775"/>
                    <a:pt x="9899" y="41454"/>
                  </a:cubicBezTo>
                  <a:cubicBezTo>
                    <a:pt x="10860" y="42133"/>
                    <a:pt x="11346" y="43209"/>
                    <a:pt x="11346" y="44694"/>
                  </a:cubicBezTo>
                  <a:cubicBezTo>
                    <a:pt x="11346" y="46333"/>
                    <a:pt x="10783" y="47768"/>
                    <a:pt x="9656" y="49010"/>
                  </a:cubicBezTo>
                  <a:cubicBezTo>
                    <a:pt x="8542" y="50252"/>
                    <a:pt x="7184" y="51033"/>
                    <a:pt x="5584" y="51353"/>
                  </a:cubicBezTo>
                  <a:cubicBezTo>
                    <a:pt x="7223" y="52391"/>
                    <a:pt x="9259" y="52916"/>
                    <a:pt x="11705" y="52916"/>
                  </a:cubicBezTo>
                  <a:cubicBezTo>
                    <a:pt x="14343" y="52916"/>
                    <a:pt x="16700" y="51750"/>
                    <a:pt x="18774" y="49432"/>
                  </a:cubicBezTo>
                  <a:cubicBezTo>
                    <a:pt x="20862" y="47114"/>
                    <a:pt x="22398" y="44015"/>
                    <a:pt x="23397" y="40135"/>
                  </a:cubicBezTo>
                  <a:cubicBezTo>
                    <a:pt x="25882" y="30812"/>
                    <a:pt x="27598" y="24076"/>
                    <a:pt x="28558" y="19914"/>
                  </a:cubicBezTo>
                  <a:cubicBezTo>
                    <a:pt x="29519" y="15713"/>
                    <a:pt x="29993" y="12717"/>
                    <a:pt x="29993" y="10911"/>
                  </a:cubicBezTo>
                  <a:cubicBezTo>
                    <a:pt x="29993" y="9233"/>
                    <a:pt x="29775" y="7825"/>
                    <a:pt x="29339" y="6659"/>
                  </a:cubicBezTo>
                  <a:cubicBezTo>
                    <a:pt x="28891" y="5494"/>
                    <a:pt x="28289" y="4662"/>
                    <a:pt x="27534" y="4136"/>
                  </a:cubicBezTo>
                  <a:cubicBezTo>
                    <a:pt x="26817" y="3573"/>
                    <a:pt x="26112" y="3189"/>
                    <a:pt x="25433" y="2997"/>
                  </a:cubicBezTo>
                  <a:cubicBezTo>
                    <a:pt x="24793" y="2805"/>
                    <a:pt x="24114" y="2702"/>
                    <a:pt x="23397" y="2702"/>
                  </a:cubicBezTo>
                  <a:cubicBezTo>
                    <a:pt x="22206" y="2702"/>
                    <a:pt x="20926" y="2945"/>
                    <a:pt x="19555" y="3419"/>
                  </a:cubicBezTo>
                  <a:cubicBezTo>
                    <a:pt x="18236" y="3893"/>
                    <a:pt x="16776" y="4700"/>
                    <a:pt x="15176" y="5814"/>
                  </a:cubicBezTo>
                  <a:cubicBezTo>
                    <a:pt x="13626" y="6903"/>
                    <a:pt x="12102" y="8555"/>
                    <a:pt x="10617" y="10796"/>
                  </a:cubicBezTo>
                  <a:cubicBezTo>
                    <a:pt x="9144" y="13037"/>
                    <a:pt x="7902" y="15688"/>
                    <a:pt x="6903" y="18774"/>
                  </a:cubicBezTo>
                  <a:cubicBezTo>
                    <a:pt x="6698" y="19696"/>
                    <a:pt x="6160" y="20157"/>
                    <a:pt x="5276" y="20157"/>
                  </a:cubicBezTo>
                  <a:cubicBezTo>
                    <a:pt x="4316" y="20119"/>
                    <a:pt x="3842" y="19696"/>
                    <a:pt x="3842" y="18889"/>
                  </a:cubicBezTo>
                  <a:cubicBezTo>
                    <a:pt x="3842" y="18211"/>
                    <a:pt x="4098" y="17173"/>
                    <a:pt x="4623" y="15777"/>
                  </a:cubicBezTo>
                  <a:cubicBezTo>
                    <a:pt x="5174" y="14330"/>
                    <a:pt x="6019" y="12717"/>
                    <a:pt x="7146" y="10911"/>
                  </a:cubicBezTo>
                  <a:cubicBezTo>
                    <a:pt x="8299" y="9118"/>
                    <a:pt x="9618" y="7415"/>
                    <a:pt x="11103" y="5814"/>
                  </a:cubicBezTo>
                  <a:cubicBezTo>
                    <a:pt x="12627" y="4175"/>
                    <a:pt x="14484" y="2792"/>
                    <a:pt x="16674" y="1678"/>
                  </a:cubicBezTo>
                  <a:cubicBezTo>
                    <a:pt x="18915" y="563"/>
                    <a:pt x="21246" y="0"/>
                    <a:pt x="23641" y="0"/>
                  </a:cubicBezTo>
                  <a:cubicBezTo>
                    <a:pt x="24716" y="0"/>
                    <a:pt x="25779" y="115"/>
                    <a:pt x="26817" y="358"/>
                  </a:cubicBezTo>
                  <a:cubicBezTo>
                    <a:pt x="27905" y="551"/>
                    <a:pt x="29083" y="960"/>
                    <a:pt x="30364" y="1562"/>
                  </a:cubicBezTo>
                  <a:cubicBezTo>
                    <a:pt x="31683" y="2164"/>
                    <a:pt x="32912" y="3112"/>
                    <a:pt x="34078" y="4431"/>
                  </a:cubicBezTo>
                  <a:cubicBezTo>
                    <a:pt x="35243" y="5750"/>
                    <a:pt x="36178" y="7376"/>
                    <a:pt x="36895" y="9297"/>
                  </a:cubicBezTo>
                  <a:cubicBezTo>
                    <a:pt x="37369" y="8375"/>
                    <a:pt x="37932" y="7479"/>
                    <a:pt x="38573" y="6595"/>
                  </a:cubicBezTo>
                  <a:cubicBezTo>
                    <a:pt x="39251" y="5712"/>
                    <a:pt x="40122" y="4738"/>
                    <a:pt x="41160" y="3663"/>
                  </a:cubicBezTo>
                  <a:cubicBezTo>
                    <a:pt x="42235" y="2536"/>
                    <a:pt x="43516" y="1652"/>
                    <a:pt x="45002" y="1012"/>
                  </a:cubicBezTo>
                  <a:cubicBezTo>
                    <a:pt x="46526" y="333"/>
                    <a:pt x="48114" y="0"/>
                    <a:pt x="49791" y="0"/>
                  </a:cubicBezTo>
                  <a:cubicBezTo>
                    <a:pt x="51430" y="0"/>
                    <a:pt x="53057" y="218"/>
                    <a:pt x="54658" y="653"/>
                  </a:cubicBezTo>
                  <a:cubicBezTo>
                    <a:pt x="56258" y="1050"/>
                    <a:pt x="57731" y="1921"/>
                    <a:pt x="59089" y="3240"/>
                  </a:cubicBezTo>
                  <a:cubicBezTo>
                    <a:pt x="60485" y="4521"/>
                    <a:pt x="61189" y="6134"/>
                    <a:pt x="61189" y="8094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E906C22-AE60-82EE-B325-04BBEC81496B}"/>
                </a:ext>
              </a:extLst>
            </p:cNvPr>
            <p:cNvSpPr/>
            <p:nvPr/>
          </p:nvSpPr>
          <p:spPr>
            <a:xfrm>
              <a:off x="2583667" y="379117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F5A8D4E-2938-FC11-E386-12DC71DF1A8C}"/>
                </a:ext>
              </a:extLst>
            </p:cNvPr>
            <p:cNvSpPr/>
            <p:nvPr/>
          </p:nvSpPr>
          <p:spPr>
            <a:xfrm>
              <a:off x="2583667" y="3384980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C6D58D1-D02A-CF49-AFE1-4E1116C1B33C}"/>
                </a:ext>
              </a:extLst>
            </p:cNvPr>
            <p:cNvSpPr/>
            <p:nvPr/>
          </p:nvSpPr>
          <p:spPr>
            <a:xfrm>
              <a:off x="2583667" y="2978804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A22A685-2635-4EB2-6A9F-4E215E1CC99B}"/>
                </a:ext>
              </a:extLst>
            </p:cNvPr>
            <p:cNvSpPr/>
            <p:nvPr/>
          </p:nvSpPr>
          <p:spPr>
            <a:xfrm>
              <a:off x="2583667" y="257262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EA3FDCD-77C2-5302-525B-A6ECE928D79A}"/>
                </a:ext>
              </a:extLst>
            </p:cNvPr>
            <p:cNvSpPr/>
            <p:nvPr/>
          </p:nvSpPr>
          <p:spPr>
            <a:xfrm>
              <a:off x="2583667" y="216644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A330B51-7D67-D923-5C46-54C6A3FA8322}"/>
                </a:ext>
              </a:extLst>
            </p:cNvPr>
            <p:cNvSpPr/>
            <p:nvPr/>
          </p:nvSpPr>
          <p:spPr>
            <a:xfrm>
              <a:off x="2583667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54FE19A-5352-03F3-D210-84C5BBAB39DF}"/>
                </a:ext>
              </a:extLst>
            </p:cNvPr>
            <p:cNvSpPr/>
            <p:nvPr/>
          </p:nvSpPr>
          <p:spPr>
            <a:xfrm>
              <a:off x="2583667" y="379117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8D0A02C-0940-623B-9BFF-6A6A686A7AF7}"/>
                </a:ext>
              </a:extLst>
            </p:cNvPr>
            <p:cNvSpPr/>
            <p:nvPr/>
          </p:nvSpPr>
          <p:spPr>
            <a:xfrm>
              <a:off x="2583667" y="3384980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B43F91B-16A6-94BD-DBEC-637818DACF0D}"/>
                </a:ext>
              </a:extLst>
            </p:cNvPr>
            <p:cNvSpPr/>
            <p:nvPr/>
          </p:nvSpPr>
          <p:spPr>
            <a:xfrm>
              <a:off x="2583667" y="2978804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E26AB0-84CF-B553-846B-38BB3518C897}"/>
                </a:ext>
              </a:extLst>
            </p:cNvPr>
            <p:cNvSpPr/>
            <p:nvPr/>
          </p:nvSpPr>
          <p:spPr>
            <a:xfrm>
              <a:off x="2583667" y="257262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F430EF3-C619-9533-AF72-8F6D06BDA04B}"/>
                </a:ext>
              </a:extLst>
            </p:cNvPr>
            <p:cNvSpPr/>
            <p:nvPr/>
          </p:nvSpPr>
          <p:spPr>
            <a:xfrm>
              <a:off x="2583667" y="216644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8E1E0E-FA82-747E-ED1F-C8B182953908}"/>
                </a:ext>
              </a:extLst>
            </p:cNvPr>
            <p:cNvSpPr/>
            <p:nvPr/>
          </p:nvSpPr>
          <p:spPr>
            <a:xfrm>
              <a:off x="2315063" y="3751037"/>
              <a:ext cx="53537" cy="80359"/>
            </a:xfrm>
            <a:custGeom>
              <a:avLst/>
              <a:gdLst>
                <a:gd name="connsiteX0" fmla="*/ 26769 w 53537"/>
                <a:gd name="connsiteY0" fmla="*/ 8298 h 80359"/>
                <a:gd name="connsiteX1" fmla="*/ 14578 w 53537"/>
                <a:gd name="connsiteY1" fmla="*/ 16290 h 80359"/>
                <a:gd name="connsiteX2" fmla="*/ 10531 w 53537"/>
                <a:gd name="connsiteY2" fmla="*/ 40212 h 80359"/>
                <a:gd name="connsiteX3" fmla="*/ 14578 w 53537"/>
                <a:gd name="connsiteY3" fmla="*/ 64121 h 80359"/>
                <a:gd name="connsiteX4" fmla="*/ 26769 w 53537"/>
                <a:gd name="connsiteY4" fmla="*/ 72061 h 80359"/>
                <a:gd name="connsiteX5" fmla="*/ 38960 w 53537"/>
                <a:gd name="connsiteY5" fmla="*/ 64121 h 80359"/>
                <a:gd name="connsiteX6" fmla="*/ 43058 w 53537"/>
                <a:gd name="connsiteY6" fmla="*/ 40212 h 80359"/>
                <a:gd name="connsiteX7" fmla="*/ 38960 w 53537"/>
                <a:gd name="connsiteY7" fmla="*/ 16290 h 80359"/>
                <a:gd name="connsiteX8" fmla="*/ 26769 w 53537"/>
                <a:gd name="connsiteY8" fmla="*/ 8298 h 80359"/>
                <a:gd name="connsiteX9" fmla="*/ 26769 w 53537"/>
                <a:gd name="connsiteY9" fmla="*/ 0 h 80359"/>
                <a:gd name="connsiteX10" fmla="*/ 46638 w 53537"/>
                <a:gd name="connsiteY10" fmla="*/ 10322 h 80359"/>
                <a:gd name="connsiteX11" fmla="*/ 53537 w 53537"/>
                <a:gd name="connsiteY11" fmla="*/ 40212 h 80359"/>
                <a:gd name="connsiteX12" fmla="*/ 46638 w 53537"/>
                <a:gd name="connsiteY12" fmla="*/ 70089 h 80359"/>
                <a:gd name="connsiteX13" fmla="*/ 26769 w 53537"/>
                <a:gd name="connsiteY13" fmla="*/ 80360 h 80359"/>
                <a:gd name="connsiteX14" fmla="*/ 6848 w 53537"/>
                <a:gd name="connsiteY14" fmla="*/ 70089 h 80359"/>
                <a:gd name="connsiteX15" fmla="*/ 0 w 53537"/>
                <a:gd name="connsiteY15" fmla="*/ 40212 h 80359"/>
                <a:gd name="connsiteX16" fmla="*/ 6848 w 53537"/>
                <a:gd name="connsiteY16" fmla="*/ 10322 h 80359"/>
                <a:gd name="connsiteX17" fmla="*/ 26769 w 53537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9">
                  <a:moveTo>
                    <a:pt x="26769" y="8298"/>
                  </a:moveTo>
                  <a:cubicBezTo>
                    <a:pt x="21374" y="8298"/>
                    <a:pt x="17310" y="10962"/>
                    <a:pt x="14578" y="16290"/>
                  </a:cubicBezTo>
                  <a:cubicBezTo>
                    <a:pt x="11880" y="21579"/>
                    <a:pt x="10531" y="29557"/>
                    <a:pt x="10531" y="40212"/>
                  </a:cubicBezTo>
                  <a:cubicBezTo>
                    <a:pt x="10531" y="50828"/>
                    <a:pt x="11880" y="58794"/>
                    <a:pt x="14578" y="64121"/>
                  </a:cubicBezTo>
                  <a:cubicBezTo>
                    <a:pt x="17310" y="69411"/>
                    <a:pt x="21374" y="72061"/>
                    <a:pt x="26769" y="72061"/>
                  </a:cubicBezTo>
                  <a:cubicBezTo>
                    <a:pt x="32198" y="72061"/>
                    <a:pt x="36262" y="69411"/>
                    <a:pt x="38960" y="64121"/>
                  </a:cubicBezTo>
                  <a:cubicBezTo>
                    <a:pt x="41692" y="58794"/>
                    <a:pt x="43058" y="50828"/>
                    <a:pt x="43058" y="40212"/>
                  </a:cubicBezTo>
                  <a:cubicBezTo>
                    <a:pt x="43058" y="29557"/>
                    <a:pt x="41692" y="21579"/>
                    <a:pt x="38960" y="16290"/>
                  </a:cubicBezTo>
                  <a:cubicBezTo>
                    <a:pt x="36262" y="10962"/>
                    <a:pt x="32198" y="8298"/>
                    <a:pt x="26769" y="8298"/>
                  </a:cubicBezTo>
                  <a:moveTo>
                    <a:pt x="26769" y="0"/>
                  </a:moveTo>
                  <a:cubicBezTo>
                    <a:pt x="35450" y="0"/>
                    <a:pt x="42073" y="3445"/>
                    <a:pt x="46638" y="10322"/>
                  </a:cubicBezTo>
                  <a:cubicBezTo>
                    <a:pt x="51238" y="17173"/>
                    <a:pt x="53537" y="27137"/>
                    <a:pt x="53537" y="40212"/>
                  </a:cubicBezTo>
                  <a:cubicBezTo>
                    <a:pt x="53537" y="53249"/>
                    <a:pt x="51238" y="63212"/>
                    <a:pt x="46638" y="70089"/>
                  </a:cubicBezTo>
                  <a:cubicBezTo>
                    <a:pt x="42073" y="76941"/>
                    <a:pt x="35450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3" y="63212"/>
                    <a:pt x="0" y="53249"/>
                    <a:pt x="0" y="40212"/>
                  </a:cubicBezTo>
                  <a:cubicBezTo>
                    <a:pt x="0" y="27137"/>
                    <a:pt x="2283" y="17173"/>
                    <a:pt x="6848" y="10322"/>
                  </a:cubicBezTo>
                  <a:cubicBezTo>
                    <a:pt x="11448" y="3445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0529E98-A18E-F41C-ED7A-D3554F82DFAA}"/>
                </a:ext>
              </a:extLst>
            </p:cNvPr>
            <p:cNvSpPr/>
            <p:nvPr/>
          </p:nvSpPr>
          <p:spPr>
            <a:xfrm>
              <a:off x="2387016" y="3816721"/>
              <a:ext cx="10946" cy="13177"/>
            </a:xfrm>
            <a:custGeom>
              <a:avLst/>
              <a:gdLst>
                <a:gd name="connsiteX0" fmla="*/ 0 w 10946"/>
                <a:gd name="connsiteY0" fmla="*/ 0 h 13177"/>
                <a:gd name="connsiteX1" fmla="*/ 10947 w 10946"/>
                <a:gd name="connsiteY1" fmla="*/ 0 h 13177"/>
                <a:gd name="connsiteX2" fmla="*/ 10947 w 10946"/>
                <a:gd name="connsiteY2" fmla="*/ 13178 h 13177"/>
                <a:gd name="connsiteX3" fmla="*/ 0 w 10946"/>
                <a:gd name="connsiteY3" fmla="*/ 13178 h 13177"/>
                <a:gd name="connsiteX4" fmla="*/ 0 w 10946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7">
                  <a:moveTo>
                    <a:pt x="0" y="0"/>
                  </a:moveTo>
                  <a:lnTo>
                    <a:pt x="10947" y="0"/>
                  </a:lnTo>
                  <a:lnTo>
                    <a:pt x="10947" y="13178"/>
                  </a:lnTo>
                  <a:lnTo>
                    <a:pt x="0" y="1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32A0C4A-64C7-4493-31C7-C7AF2F9ABF83}"/>
                </a:ext>
              </a:extLst>
            </p:cNvPr>
            <p:cNvSpPr/>
            <p:nvPr/>
          </p:nvSpPr>
          <p:spPr>
            <a:xfrm>
              <a:off x="2416431" y="3751037"/>
              <a:ext cx="53536" cy="80359"/>
            </a:xfrm>
            <a:custGeom>
              <a:avLst/>
              <a:gdLst>
                <a:gd name="connsiteX0" fmla="*/ 26768 w 53536"/>
                <a:gd name="connsiteY0" fmla="*/ 8298 h 80359"/>
                <a:gd name="connsiteX1" fmla="*/ 14577 w 53536"/>
                <a:gd name="connsiteY1" fmla="*/ 16290 h 80359"/>
                <a:gd name="connsiteX2" fmla="*/ 10531 w 53536"/>
                <a:gd name="connsiteY2" fmla="*/ 40212 h 80359"/>
                <a:gd name="connsiteX3" fmla="*/ 14577 w 53536"/>
                <a:gd name="connsiteY3" fmla="*/ 64121 h 80359"/>
                <a:gd name="connsiteX4" fmla="*/ 26768 w 53536"/>
                <a:gd name="connsiteY4" fmla="*/ 72061 h 80359"/>
                <a:gd name="connsiteX5" fmla="*/ 38959 w 53536"/>
                <a:gd name="connsiteY5" fmla="*/ 64121 h 80359"/>
                <a:gd name="connsiteX6" fmla="*/ 43058 w 53536"/>
                <a:gd name="connsiteY6" fmla="*/ 40212 h 80359"/>
                <a:gd name="connsiteX7" fmla="*/ 38959 w 53536"/>
                <a:gd name="connsiteY7" fmla="*/ 16290 h 80359"/>
                <a:gd name="connsiteX8" fmla="*/ 26768 w 53536"/>
                <a:gd name="connsiteY8" fmla="*/ 8298 h 80359"/>
                <a:gd name="connsiteX9" fmla="*/ 26768 w 53536"/>
                <a:gd name="connsiteY9" fmla="*/ 0 h 80359"/>
                <a:gd name="connsiteX10" fmla="*/ 46637 w 53536"/>
                <a:gd name="connsiteY10" fmla="*/ 10322 h 80359"/>
                <a:gd name="connsiteX11" fmla="*/ 53537 w 53536"/>
                <a:gd name="connsiteY11" fmla="*/ 40212 h 80359"/>
                <a:gd name="connsiteX12" fmla="*/ 46637 w 53536"/>
                <a:gd name="connsiteY12" fmla="*/ 70089 h 80359"/>
                <a:gd name="connsiteX13" fmla="*/ 26768 w 53536"/>
                <a:gd name="connsiteY13" fmla="*/ 80360 h 80359"/>
                <a:gd name="connsiteX14" fmla="*/ 6848 w 53536"/>
                <a:gd name="connsiteY14" fmla="*/ 70089 h 80359"/>
                <a:gd name="connsiteX15" fmla="*/ 0 w 53536"/>
                <a:gd name="connsiteY15" fmla="*/ 40212 h 80359"/>
                <a:gd name="connsiteX16" fmla="*/ 6848 w 53536"/>
                <a:gd name="connsiteY16" fmla="*/ 10322 h 80359"/>
                <a:gd name="connsiteX17" fmla="*/ 26768 w 53536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9">
                  <a:moveTo>
                    <a:pt x="26768" y="8298"/>
                  </a:moveTo>
                  <a:cubicBezTo>
                    <a:pt x="21373" y="8298"/>
                    <a:pt x="17309" y="10962"/>
                    <a:pt x="14577" y="16290"/>
                  </a:cubicBezTo>
                  <a:cubicBezTo>
                    <a:pt x="11879" y="21579"/>
                    <a:pt x="10531" y="29557"/>
                    <a:pt x="10531" y="40212"/>
                  </a:cubicBezTo>
                  <a:cubicBezTo>
                    <a:pt x="10531" y="50828"/>
                    <a:pt x="11879" y="58794"/>
                    <a:pt x="14577" y="64121"/>
                  </a:cubicBezTo>
                  <a:cubicBezTo>
                    <a:pt x="17309" y="69411"/>
                    <a:pt x="21373" y="72061"/>
                    <a:pt x="26768" y="72061"/>
                  </a:cubicBezTo>
                  <a:cubicBezTo>
                    <a:pt x="32198" y="72061"/>
                    <a:pt x="36261" y="69411"/>
                    <a:pt x="38959" y="64121"/>
                  </a:cubicBezTo>
                  <a:cubicBezTo>
                    <a:pt x="41691" y="58794"/>
                    <a:pt x="43058" y="50828"/>
                    <a:pt x="43058" y="40212"/>
                  </a:cubicBezTo>
                  <a:cubicBezTo>
                    <a:pt x="43058" y="29557"/>
                    <a:pt x="41691" y="21579"/>
                    <a:pt x="38959" y="16290"/>
                  </a:cubicBezTo>
                  <a:cubicBezTo>
                    <a:pt x="36261" y="10962"/>
                    <a:pt x="32198" y="8298"/>
                    <a:pt x="26768" y="8298"/>
                  </a:cubicBezTo>
                  <a:moveTo>
                    <a:pt x="26768" y="0"/>
                  </a:moveTo>
                  <a:cubicBezTo>
                    <a:pt x="35449" y="0"/>
                    <a:pt x="42071" y="3445"/>
                    <a:pt x="46637" y="10322"/>
                  </a:cubicBezTo>
                  <a:cubicBezTo>
                    <a:pt x="51237" y="17173"/>
                    <a:pt x="53537" y="27137"/>
                    <a:pt x="53537" y="40212"/>
                  </a:cubicBezTo>
                  <a:cubicBezTo>
                    <a:pt x="53537" y="53249"/>
                    <a:pt x="51237" y="63212"/>
                    <a:pt x="46637" y="70089"/>
                  </a:cubicBezTo>
                  <a:cubicBezTo>
                    <a:pt x="42071" y="76941"/>
                    <a:pt x="35449" y="80360"/>
                    <a:pt x="26768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2" y="63212"/>
                    <a:pt x="0" y="53249"/>
                    <a:pt x="0" y="40212"/>
                  </a:cubicBezTo>
                  <a:cubicBezTo>
                    <a:pt x="0" y="27137"/>
                    <a:pt x="2282" y="17173"/>
                    <a:pt x="6848" y="10322"/>
                  </a:cubicBezTo>
                  <a:cubicBezTo>
                    <a:pt x="11448" y="3445"/>
                    <a:pt x="18088" y="0"/>
                    <a:pt x="2676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400D4F0-5368-4E8B-7EEB-3F7D5D56384F}"/>
                </a:ext>
              </a:extLst>
            </p:cNvPr>
            <p:cNvSpPr/>
            <p:nvPr/>
          </p:nvSpPr>
          <p:spPr>
            <a:xfrm>
              <a:off x="2484027" y="3751037"/>
              <a:ext cx="53536" cy="80359"/>
            </a:xfrm>
            <a:custGeom>
              <a:avLst/>
              <a:gdLst>
                <a:gd name="connsiteX0" fmla="*/ 26769 w 53536"/>
                <a:gd name="connsiteY0" fmla="*/ 8298 h 80359"/>
                <a:gd name="connsiteX1" fmla="*/ 14577 w 53536"/>
                <a:gd name="connsiteY1" fmla="*/ 16290 h 80359"/>
                <a:gd name="connsiteX2" fmla="*/ 10531 w 53536"/>
                <a:gd name="connsiteY2" fmla="*/ 40212 h 80359"/>
                <a:gd name="connsiteX3" fmla="*/ 14577 w 53536"/>
                <a:gd name="connsiteY3" fmla="*/ 64121 h 80359"/>
                <a:gd name="connsiteX4" fmla="*/ 26769 w 53536"/>
                <a:gd name="connsiteY4" fmla="*/ 72061 h 80359"/>
                <a:gd name="connsiteX5" fmla="*/ 38959 w 53536"/>
                <a:gd name="connsiteY5" fmla="*/ 64121 h 80359"/>
                <a:gd name="connsiteX6" fmla="*/ 43059 w 53536"/>
                <a:gd name="connsiteY6" fmla="*/ 40212 h 80359"/>
                <a:gd name="connsiteX7" fmla="*/ 38959 w 53536"/>
                <a:gd name="connsiteY7" fmla="*/ 16290 h 80359"/>
                <a:gd name="connsiteX8" fmla="*/ 26769 w 53536"/>
                <a:gd name="connsiteY8" fmla="*/ 8298 h 80359"/>
                <a:gd name="connsiteX9" fmla="*/ 26769 w 53536"/>
                <a:gd name="connsiteY9" fmla="*/ 0 h 80359"/>
                <a:gd name="connsiteX10" fmla="*/ 46638 w 53536"/>
                <a:gd name="connsiteY10" fmla="*/ 10322 h 80359"/>
                <a:gd name="connsiteX11" fmla="*/ 53537 w 53536"/>
                <a:gd name="connsiteY11" fmla="*/ 40212 h 80359"/>
                <a:gd name="connsiteX12" fmla="*/ 46638 w 53536"/>
                <a:gd name="connsiteY12" fmla="*/ 70089 h 80359"/>
                <a:gd name="connsiteX13" fmla="*/ 26769 w 53536"/>
                <a:gd name="connsiteY13" fmla="*/ 80360 h 80359"/>
                <a:gd name="connsiteX14" fmla="*/ 6848 w 53536"/>
                <a:gd name="connsiteY14" fmla="*/ 70089 h 80359"/>
                <a:gd name="connsiteX15" fmla="*/ 0 w 53536"/>
                <a:gd name="connsiteY15" fmla="*/ 40212 h 80359"/>
                <a:gd name="connsiteX16" fmla="*/ 6848 w 53536"/>
                <a:gd name="connsiteY16" fmla="*/ 10322 h 80359"/>
                <a:gd name="connsiteX17" fmla="*/ 26769 w 53536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9">
                  <a:moveTo>
                    <a:pt x="26769" y="8298"/>
                  </a:moveTo>
                  <a:cubicBezTo>
                    <a:pt x="21374" y="8298"/>
                    <a:pt x="17309" y="10962"/>
                    <a:pt x="14577" y="16290"/>
                  </a:cubicBezTo>
                  <a:cubicBezTo>
                    <a:pt x="11879" y="21579"/>
                    <a:pt x="10531" y="29557"/>
                    <a:pt x="10531" y="40212"/>
                  </a:cubicBezTo>
                  <a:cubicBezTo>
                    <a:pt x="10531" y="50828"/>
                    <a:pt x="11879" y="58794"/>
                    <a:pt x="14577" y="64121"/>
                  </a:cubicBezTo>
                  <a:cubicBezTo>
                    <a:pt x="17309" y="69411"/>
                    <a:pt x="21374" y="72061"/>
                    <a:pt x="26769" y="72061"/>
                  </a:cubicBezTo>
                  <a:cubicBezTo>
                    <a:pt x="32199" y="72061"/>
                    <a:pt x="36262" y="69411"/>
                    <a:pt x="38959" y="64121"/>
                  </a:cubicBezTo>
                  <a:cubicBezTo>
                    <a:pt x="41692" y="58794"/>
                    <a:pt x="43059" y="50828"/>
                    <a:pt x="43059" y="40212"/>
                  </a:cubicBezTo>
                  <a:cubicBezTo>
                    <a:pt x="43059" y="29557"/>
                    <a:pt x="41692" y="21579"/>
                    <a:pt x="38959" y="16290"/>
                  </a:cubicBezTo>
                  <a:cubicBezTo>
                    <a:pt x="36262" y="10962"/>
                    <a:pt x="32199" y="8298"/>
                    <a:pt x="26769" y="8298"/>
                  </a:cubicBezTo>
                  <a:moveTo>
                    <a:pt x="26769" y="0"/>
                  </a:moveTo>
                  <a:cubicBezTo>
                    <a:pt x="35451" y="0"/>
                    <a:pt x="42073" y="3445"/>
                    <a:pt x="46638" y="10322"/>
                  </a:cubicBezTo>
                  <a:cubicBezTo>
                    <a:pt x="51237" y="17173"/>
                    <a:pt x="53537" y="27137"/>
                    <a:pt x="53537" y="40212"/>
                  </a:cubicBezTo>
                  <a:cubicBezTo>
                    <a:pt x="53537" y="53249"/>
                    <a:pt x="51237" y="63212"/>
                    <a:pt x="46638" y="70089"/>
                  </a:cubicBezTo>
                  <a:cubicBezTo>
                    <a:pt x="42073" y="76941"/>
                    <a:pt x="35451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2" y="63212"/>
                    <a:pt x="0" y="53249"/>
                    <a:pt x="0" y="40212"/>
                  </a:cubicBezTo>
                  <a:cubicBezTo>
                    <a:pt x="0" y="27137"/>
                    <a:pt x="2282" y="17173"/>
                    <a:pt x="6848" y="10322"/>
                  </a:cubicBezTo>
                  <a:cubicBezTo>
                    <a:pt x="11448" y="3445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669EB98-125E-6E53-DD3C-C766AA212579}"/>
                </a:ext>
              </a:extLst>
            </p:cNvPr>
            <p:cNvSpPr/>
            <p:nvPr/>
          </p:nvSpPr>
          <p:spPr>
            <a:xfrm>
              <a:off x="2317294" y="3344858"/>
              <a:ext cx="53537" cy="80359"/>
            </a:xfrm>
            <a:custGeom>
              <a:avLst/>
              <a:gdLst>
                <a:gd name="connsiteX0" fmla="*/ 26769 w 53537"/>
                <a:gd name="connsiteY0" fmla="*/ 8299 h 80359"/>
                <a:gd name="connsiteX1" fmla="*/ 14578 w 53537"/>
                <a:gd name="connsiteY1" fmla="*/ 16290 h 80359"/>
                <a:gd name="connsiteX2" fmla="*/ 10531 w 53537"/>
                <a:gd name="connsiteY2" fmla="*/ 40199 h 80359"/>
                <a:gd name="connsiteX3" fmla="*/ 14578 w 53537"/>
                <a:gd name="connsiteY3" fmla="*/ 64121 h 80359"/>
                <a:gd name="connsiteX4" fmla="*/ 26769 w 53537"/>
                <a:gd name="connsiteY4" fmla="*/ 72061 h 80359"/>
                <a:gd name="connsiteX5" fmla="*/ 38960 w 53537"/>
                <a:gd name="connsiteY5" fmla="*/ 64121 h 80359"/>
                <a:gd name="connsiteX6" fmla="*/ 43058 w 53537"/>
                <a:gd name="connsiteY6" fmla="*/ 40199 h 80359"/>
                <a:gd name="connsiteX7" fmla="*/ 38960 w 53537"/>
                <a:gd name="connsiteY7" fmla="*/ 16290 h 80359"/>
                <a:gd name="connsiteX8" fmla="*/ 26769 w 53537"/>
                <a:gd name="connsiteY8" fmla="*/ 8299 h 80359"/>
                <a:gd name="connsiteX9" fmla="*/ 26769 w 53537"/>
                <a:gd name="connsiteY9" fmla="*/ 0 h 80359"/>
                <a:gd name="connsiteX10" fmla="*/ 46638 w 53537"/>
                <a:gd name="connsiteY10" fmla="*/ 10322 h 80359"/>
                <a:gd name="connsiteX11" fmla="*/ 53537 w 53537"/>
                <a:gd name="connsiteY11" fmla="*/ 40199 h 80359"/>
                <a:gd name="connsiteX12" fmla="*/ 46638 w 53537"/>
                <a:gd name="connsiteY12" fmla="*/ 70089 h 80359"/>
                <a:gd name="connsiteX13" fmla="*/ 26769 w 53537"/>
                <a:gd name="connsiteY13" fmla="*/ 80360 h 80359"/>
                <a:gd name="connsiteX14" fmla="*/ 6848 w 53537"/>
                <a:gd name="connsiteY14" fmla="*/ 70089 h 80359"/>
                <a:gd name="connsiteX15" fmla="*/ 0 w 53537"/>
                <a:gd name="connsiteY15" fmla="*/ 40199 h 80359"/>
                <a:gd name="connsiteX16" fmla="*/ 6848 w 53537"/>
                <a:gd name="connsiteY16" fmla="*/ 10322 h 80359"/>
                <a:gd name="connsiteX17" fmla="*/ 26769 w 53537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9">
                  <a:moveTo>
                    <a:pt x="26769" y="8299"/>
                  </a:moveTo>
                  <a:cubicBezTo>
                    <a:pt x="21374" y="8299"/>
                    <a:pt x="17310" y="10962"/>
                    <a:pt x="14578" y="16290"/>
                  </a:cubicBezTo>
                  <a:cubicBezTo>
                    <a:pt x="11880" y="21579"/>
                    <a:pt x="10531" y="29557"/>
                    <a:pt x="10531" y="40199"/>
                  </a:cubicBezTo>
                  <a:cubicBezTo>
                    <a:pt x="10531" y="50816"/>
                    <a:pt x="11880" y="58794"/>
                    <a:pt x="14578" y="64121"/>
                  </a:cubicBezTo>
                  <a:cubicBezTo>
                    <a:pt x="17310" y="69410"/>
                    <a:pt x="21374" y="72061"/>
                    <a:pt x="26769" y="72061"/>
                  </a:cubicBezTo>
                  <a:cubicBezTo>
                    <a:pt x="32198" y="72061"/>
                    <a:pt x="36262" y="69410"/>
                    <a:pt x="38960" y="64121"/>
                  </a:cubicBezTo>
                  <a:cubicBezTo>
                    <a:pt x="41692" y="58794"/>
                    <a:pt x="43058" y="50816"/>
                    <a:pt x="43058" y="40199"/>
                  </a:cubicBezTo>
                  <a:cubicBezTo>
                    <a:pt x="43058" y="29557"/>
                    <a:pt x="41692" y="21579"/>
                    <a:pt x="38960" y="16290"/>
                  </a:cubicBezTo>
                  <a:cubicBezTo>
                    <a:pt x="36262" y="10962"/>
                    <a:pt x="32198" y="8299"/>
                    <a:pt x="26769" y="8299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2"/>
                  </a:cubicBezTo>
                  <a:cubicBezTo>
                    <a:pt x="51237" y="17173"/>
                    <a:pt x="53537" y="27124"/>
                    <a:pt x="53537" y="40199"/>
                  </a:cubicBezTo>
                  <a:cubicBezTo>
                    <a:pt x="53537" y="53249"/>
                    <a:pt x="51237" y="63212"/>
                    <a:pt x="46638" y="70089"/>
                  </a:cubicBezTo>
                  <a:cubicBezTo>
                    <a:pt x="42073" y="76941"/>
                    <a:pt x="35450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3" y="63212"/>
                    <a:pt x="0" y="53249"/>
                    <a:pt x="0" y="40199"/>
                  </a:cubicBezTo>
                  <a:cubicBezTo>
                    <a:pt x="0" y="27124"/>
                    <a:pt x="2283" y="17173"/>
                    <a:pt x="6848" y="10322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F69E67F-037D-EAF4-85FF-97A8C6798AFC}"/>
                </a:ext>
              </a:extLst>
            </p:cNvPr>
            <p:cNvSpPr/>
            <p:nvPr/>
          </p:nvSpPr>
          <p:spPr>
            <a:xfrm>
              <a:off x="2389247" y="3410529"/>
              <a:ext cx="10945" cy="13177"/>
            </a:xfrm>
            <a:custGeom>
              <a:avLst/>
              <a:gdLst>
                <a:gd name="connsiteX0" fmla="*/ 0 w 10945"/>
                <a:gd name="connsiteY0" fmla="*/ 0 h 13177"/>
                <a:gd name="connsiteX1" fmla="*/ 10946 w 10945"/>
                <a:gd name="connsiteY1" fmla="*/ 0 h 13177"/>
                <a:gd name="connsiteX2" fmla="*/ 10946 w 10945"/>
                <a:gd name="connsiteY2" fmla="*/ 13178 h 13177"/>
                <a:gd name="connsiteX3" fmla="*/ 0 w 10945"/>
                <a:gd name="connsiteY3" fmla="*/ 13178 h 13177"/>
                <a:gd name="connsiteX4" fmla="*/ 0 w 10945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" h="13177">
                  <a:moveTo>
                    <a:pt x="0" y="0"/>
                  </a:moveTo>
                  <a:lnTo>
                    <a:pt x="10946" y="0"/>
                  </a:lnTo>
                  <a:lnTo>
                    <a:pt x="10946" y="13178"/>
                  </a:lnTo>
                  <a:lnTo>
                    <a:pt x="0" y="1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913F5F-2069-0875-C79C-FF153E30CD6D}"/>
                </a:ext>
              </a:extLst>
            </p:cNvPr>
            <p:cNvSpPr/>
            <p:nvPr/>
          </p:nvSpPr>
          <p:spPr>
            <a:xfrm>
              <a:off x="2419440" y="3344858"/>
              <a:ext cx="49180" cy="78848"/>
            </a:xfrm>
            <a:custGeom>
              <a:avLst/>
              <a:gdLst>
                <a:gd name="connsiteX0" fmla="*/ 12607 w 49180"/>
                <a:gd name="connsiteY0" fmla="*/ 70038 h 78848"/>
                <a:gd name="connsiteX1" fmla="*/ 49180 w 49180"/>
                <a:gd name="connsiteY1" fmla="*/ 70038 h 78848"/>
                <a:gd name="connsiteX2" fmla="*/ 49180 w 49180"/>
                <a:gd name="connsiteY2" fmla="*/ 78849 h 78848"/>
                <a:gd name="connsiteX3" fmla="*/ 0 w 49180"/>
                <a:gd name="connsiteY3" fmla="*/ 78849 h 78848"/>
                <a:gd name="connsiteX4" fmla="*/ 0 w 49180"/>
                <a:gd name="connsiteY4" fmla="*/ 70038 h 78848"/>
                <a:gd name="connsiteX5" fmla="*/ 16238 w 49180"/>
                <a:gd name="connsiteY5" fmla="*/ 53479 h 78848"/>
                <a:gd name="connsiteX6" fmla="*/ 29207 w 49180"/>
                <a:gd name="connsiteY6" fmla="*/ 40046 h 78848"/>
                <a:gd name="connsiteX7" fmla="*/ 36211 w 49180"/>
                <a:gd name="connsiteY7" fmla="*/ 30505 h 78848"/>
                <a:gd name="connsiteX8" fmla="*/ 38233 w 49180"/>
                <a:gd name="connsiteY8" fmla="*/ 22770 h 78848"/>
                <a:gd name="connsiteX9" fmla="*/ 33877 w 49180"/>
                <a:gd name="connsiteY9" fmla="*/ 12704 h 78848"/>
                <a:gd name="connsiteX10" fmla="*/ 22619 w 49180"/>
                <a:gd name="connsiteY10" fmla="*/ 8824 h 78848"/>
                <a:gd name="connsiteX11" fmla="*/ 12192 w 49180"/>
                <a:gd name="connsiteY11" fmla="*/ 10527 h 78848"/>
                <a:gd name="connsiteX12" fmla="*/ 519 w 49180"/>
                <a:gd name="connsiteY12" fmla="*/ 15713 h 78848"/>
                <a:gd name="connsiteX13" fmla="*/ 519 w 49180"/>
                <a:gd name="connsiteY13" fmla="*/ 5135 h 78848"/>
                <a:gd name="connsiteX14" fmla="*/ 12347 w 49180"/>
                <a:gd name="connsiteY14" fmla="*/ 1297 h 78848"/>
                <a:gd name="connsiteX15" fmla="*/ 22411 w 49180"/>
                <a:gd name="connsiteY15" fmla="*/ 0 h 78848"/>
                <a:gd name="connsiteX16" fmla="*/ 41607 w 49180"/>
                <a:gd name="connsiteY16" fmla="*/ 6019 h 78848"/>
                <a:gd name="connsiteX17" fmla="*/ 48765 w 49180"/>
                <a:gd name="connsiteY17" fmla="*/ 22104 h 78848"/>
                <a:gd name="connsiteX18" fmla="*/ 46949 w 49180"/>
                <a:gd name="connsiteY18" fmla="*/ 31184 h 78848"/>
                <a:gd name="connsiteX19" fmla="*/ 40464 w 49180"/>
                <a:gd name="connsiteY19" fmla="*/ 41236 h 78848"/>
                <a:gd name="connsiteX20" fmla="*/ 32216 w 49180"/>
                <a:gd name="connsiteY20" fmla="*/ 49958 h 78848"/>
                <a:gd name="connsiteX21" fmla="*/ 12607 w 49180"/>
                <a:gd name="connsiteY21" fmla="*/ 70038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80" h="78848">
                  <a:moveTo>
                    <a:pt x="12607" y="70038"/>
                  </a:moveTo>
                  <a:lnTo>
                    <a:pt x="49180" y="70038"/>
                  </a:lnTo>
                  <a:lnTo>
                    <a:pt x="49180" y="78849"/>
                  </a:lnTo>
                  <a:lnTo>
                    <a:pt x="0" y="78849"/>
                  </a:lnTo>
                  <a:lnTo>
                    <a:pt x="0" y="70038"/>
                  </a:lnTo>
                  <a:cubicBezTo>
                    <a:pt x="3978" y="65927"/>
                    <a:pt x="9391" y="60408"/>
                    <a:pt x="16238" y="53479"/>
                  </a:cubicBezTo>
                  <a:cubicBezTo>
                    <a:pt x="23121" y="46525"/>
                    <a:pt x="27444" y="42056"/>
                    <a:pt x="29207" y="40046"/>
                  </a:cubicBezTo>
                  <a:cubicBezTo>
                    <a:pt x="32561" y="36280"/>
                    <a:pt x="34896" y="33104"/>
                    <a:pt x="36211" y="30505"/>
                  </a:cubicBezTo>
                  <a:cubicBezTo>
                    <a:pt x="37560" y="27879"/>
                    <a:pt x="38233" y="25293"/>
                    <a:pt x="38233" y="22770"/>
                  </a:cubicBezTo>
                  <a:cubicBezTo>
                    <a:pt x="38233" y="18659"/>
                    <a:pt x="36781" y="15304"/>
                    <a:pt x="33877" y="12704"/>
                  </a:cubicBezTo>
                  <a:cubicBezTo>
                    <a:pt x="31005" y="10117"/>
                    <a:pt x="27253" y="8824"/>
                    <a:pt x="22619" y="8824"/>
                  </a:cubicBezTo>
                  <a:cubicBezTo>
                    <a:pt x="19334" y="8824"/>
                    <a:pt x="15858" y="9387"/>
                    <a:pt x="12192" y="10527"/>
                  </a:cubicBezTo>
                  <a:cubicBezTo>
                    <a:pt x="8560" y="11667"/>
                    <a:pt x="4669" y="13395"/>
                    <a:pt x="519" y="15713"/>
                  </a:cubicBezTo>
                  <a:lnTo>
                    <a:pt x="519" y="5135"/>
                  </a:lnTo>
                  <a:cubicBezTo>
                    <a:pt x="4738" y="3441"/>
                    <a:pt x="8681" y="2162"/>
                    <a:pt x="12347" y="1297"/>
                  </a:cubicBezTo>
                  <a:cubicBezTo>
                    <a:pt x="16013" y="433"/>
                    <a:pt x="19367" y="0"/>
                    <a:pt x="22411" y="0"/>
                  </a:cubicBezTo>
                  <a:cubicBezTo>
                    <a:pt x="30434" y="0"/>
                    <a:pt x="36834" y="2007"/>
                    <a:pt x="41607" y="6019"/>
                  </a:cubicBezTo>
                  <a:cubicBezTo>
                    <a:pt x="46379" y="10027"/>
                    <a:pt x="48765" y="15393"/>
                    <a:pt x="48765" y="22104"/>
                  </a:cubicBezTo>
                  <a:cubicBezTo>
                    <a:pt x="48765" y="25280"/>
                    <a:pt x="48160" y="28302"/>
                    <a:pt x="46949" y="31184"/>
                  </a:cubicBezTo>
                  <a:cubicBezTo>
                    <a:pt x="45774" y="34014"/>
                    <a:pt x="43612" y="37369"/>
                    <a:pt x="40464" y="41236"/>
                  </a:cubicBezTo>
                  <a:cubicBezTo>
                    <a:pt x="39600" y="42248"/>
                    <a:pt x="36850" y="45155"/>
                    <a:pt x="32216" y="49958"/>
                  </a:cubicBezTo>
                  <a:cubicBezTo>
                    <a:pt x="27581" y="54734"/>
                    <a:pt x="21045" y="61419"/>
                    <a:pt x="12607" y="70038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1133411-A684-453C-32CB-BA9BBD9138FF}"/>
                </a:ext>
              </a:extLst>
            </p:cNvPr>
            <p:cNvSpPr/>
            <p:nvPr/>
          </p:nvSpPr>
          <p:spPr>
            <a:xfrm>
              <a:off x="2487451" y="3346259"/>
              <a:ext cx="50112" cy="78958"/>
            </a:xfrm>
            <a:custGeom>
              <a:avLst/>
              <a:gdLst>
                <a:gd name="connsiteX0" fmla="*/ 3268 w 50112"/>
                <a:gd name="connsiteY0" fmla="*/ 0 h 78958"/>
                <a:gd name="connsiteX1" fmla="*/ 44406 w 50112"/>
                <a:gd name="connsiteY1" fmla="*/ 0 h 78958"/>
                <a:gd name="connsiteX2" fmla="*/ 44406 w 50112"/>
                <a:gd name="connsiteY2" fmla="*/ 8819 h 78958"/>
                <a:gd name="connsiteX3" fmla="*/ 12865 w 50112"/>
                <a:gd name="connsiteY3" fmla="*/ 8819 h 78958"/>
                <a:gd name="connsiteX4" fmla="*/ 12865 w 50112"/>
                <a:gd name="connsiteY4" fmla="*/ 27810 h 78958"/>
                <a:gd name="connsiteX5" fmla="*/ 17431 w 50112"/>
                <a:gd name="connsiteY5" fmla="*/ 26671 h 78958"/>
                <a:gd name="connsiteX6" fmla="*/ 21996 w 50112"/>
                <a:gd name="connsiteY6" fmla="*/ 26248 h 78958"/>
                <a:gd name="connsiteX7" fmla="*/ 42539 w 50112"/>
                <a:gd name="connsiteY7" fmla="*/ 33356 h 78958"/>
                <a:gd name="connsiteX8" fmla="*/ 50113 w 50112"/>
                <a:gd name="connsiteY8" fmla="*/ 52603 h 78958"/>
                <a:gd name="connsiteX9" fmla="*/ 42331 w 50112"/>
                <a:gd name="connsiteY9" fmla="*/ 72056 h 78958"/>
                <a:gd name="connsiteX10" fmla="*/ 20388 w 50112"/>
                <a:gd name="connsiteY10" fmla="*/ 78959 h 78958"/>
                <a:gd name="connsiteX11" fmla="*/ 10427 w 50112"/>
                <a:gd name="connsiteY11" fmla="*/ 78126 h 78958"/>
                <a:gd name="connsiteX12" fmla="*/ 0 w 50112"/>
                <a:gd name="connsiteY12" fmla="*/ 75642 h 78958"/>
                <a:gd name="connsiteX13" fmla="*/ 0 w 50112"/>
                <a:gd name="connsiteY13" fmla="*/ 65102 h 78958"/>
                <a:gd name="connsiteX14" fmla="*/ 9648 w 50112"/>
                <a:gd name="connsiteY14" fmla="*/ 68893 h 78958"/>
                <a:gd name="connsiteX15" fmla="*/ 20180 w 50112"/>
                <a:gd name="connsiteY15" fmla="*/ 70135 h 78958"/>
                <a:gd name="connsiteX16" fmla="*/ 34394 w 50112"/>
                <a:gd name="connsiteY16" fmla="*/ 65423 h 78958"/>
                <a:gd name="connsiteX17" fmla="*/ 39634 w 50112"/>
                <a:gd name="connsiteY17" fmla="*/ 52603 h 78958"/>
                <a:gd name="connsiteX18" fmla="*/ 34394 w 50112"/>
                <a:gd name="connsiteY18" fmla="*/ 39784 h 78958"/>
                <a:gd name="connsiteX19" fmla="*/ 20180 w 50112"/>
                <a:gd name="connsiteY19" fmla="*/ 35072 h 78958"/>
                <a:gd name="connsiteX20" fmla="*/ 11775 w 50112"/>
                <a:gd name="connsiteY20" fmla="*/ 36006 h 78958"/>
                <a:gd name="connsiteX21" fmla="*/ 3268 w 50112"/>
                <a:gd name="connsiteY21" fmla="*/ 38913 h 78958"/>
                <a:gd name="connsiteX22" fmla="*/ 3268 w 50112"/>
                <a:gd name="connsiteY22" fmla="*/ 0 h 7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8">
                  <a:moveTo>
                    <a:pt x="3268" y="0"/>
                  </a:moveTo>
                  <a:lnTo>
                    <a:pt x="44406" y="0"/>
                  </a:lnTo>
                  <a:lnTo>
                    <a:pt x="44406" y="8819"/>
                  </a:lnTo>
                  <a:lnTo>
                    <a:pt x="12865" y="8819"/>
                  </a:lnTo>
                  <a:lnTo>
                    <a:pt x="12865" y="27810"/>
                  </a:lnTo>
                  <a:cubicBezTo>
                    <a:pt x="14387" y="27285"/>
                    <a:pt x="15908" y="26914"/>
                    <a:pt x="17431" y="26671"/>
                  </a:cubicBezTo>
                  <a:cubicBezTo>
                    <a:pt x="18952" y="26389"/>
                    <a:pt x="20474" y="26248"/>
                    <a:pt x="21996" y="26248"/>
                  </a:cubicBezTo>
                  <a:cubicBezTo>
                    <a:pt x="30642" y="26248"/>
                    <a:pt x="37489" y="28617"/>
                    <a:pt x="42539" y="33356"/>
                  </a:cubicBezTo>
                  <a:cubicBezTo>
                    <a:pt x="47588" y="38094"/>
                    <a:pt x="50113" y="44510"/>
                    <a:pt x="50113" y="52603"/>
                  </a:cubicBezTo>
                  <a:cubicBezTo>
                    <a:pt x="50113" y="60940"/>
                    <a:pt x="47519" y="67420"/>
                    <a:pt x="42331" y="72056"/>
                  </a:cubicBezTo>
                  <a:cubicBezTo>
                    <a:pt x="37144" y="76654"/>
                    <a:pt x="29830" y="78959"/>
                    <a:pt x="20388" y="78959"/>
                  </a:cubicBezTo>
                  <a:cubicBezTo>
                    <a:pt x="17136" y="78959"/>
                    <a:pt x="13817" y="78677"/>
                    <a:pt x="10427" y="78126"/>
                  </a:cubicBezTo>
                  <a:cubicBezTo>
                    <a:pt x="7073" y="77576"/>
                    <a:pt x="3597" y="76743"/>
                    <a:pt x="0" y="75642"/>
                  </a:cubicBezTo>
                  <a:lnTo>
                    <a:pt x="0" y="65102"/>
                  </a:lnTo>
                  <a:cubicBezTo>
                    <a:pt x="3112" y="66806"/>
                    <a:pt x="6328" y="68061"/>
                    <a:pt x="9648" y="68893"/>
                  </a:cubicBezTo>
                  <a:cubicBezTo>
                    <a:pt x="12969" y="69725"/>
                    <a:pt x="16479" y="70135"/>
                    <a:pt x="20180" y="70135"/>
                  </a:cubicBezTo>
                  <a:cubicBezTo>
                    <a:pt x="26163" y="70135"/>
                    <a:pt x="30902" y="68560"/>
                    <a:pt x="34394" y="65423"/>
                  </a:cubicBezTo>
                  <a:cubicBezTo>
                    <a:pt x="37888" y="62272"/>
                    <a:pt x="39634" y="57995"/>
                    <a:pt x="39634" y="52603"/>
                  </a:cubicBezTo>
                  <a:cubicBezTo>
                    <a:pt x="39634" y="47212"/>
                    <a:pt x="37888" y="42935"/>
                    <a:pt x="34394" y="39784"/>
                  </a:cubicBezTo>
                  <a:cubicBezTo>
                    <a:pt x="30902" y="36647"/>
                    <a:pt x="26163" y="35072"/>
                    <a:pt x="20180" y="35072"/>
                  </a:cubicBezTo>
                  <a:cubicBezTo>
                    <a:pt x="17378" y="35072"/>
                    <a:pt x="14576" y="35379"/>
                    <a:pt x="11775" y="36006"/>
                  </a:cubicBezTo>
                  <a:cubicBezTo>
                    <a:pt x="9009" y="36634"/>
                    <a:pt x="6174" y="37594"/>
                    <a:pt x="3268" y="38913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4625C1D-21B7-374D-7DBB-603BFE1A0A6D}"/>
                </a:ext>
              </a:extLst>
            </p:cNvPr>
            <p:cNvSpPr/>
            <p:nvPr/>
          </p:nvSpPr>
          <p:spPr>
            <a:xfrm>
              <a:off x="2315063" y="2938676"/>
              <a:ext cx="53537" cy="80358"/>
            </a:xfrm>
            <a:custGeom>
              <a:avLst/>
              <a:gdLst>
                <a:gd name="connsiteX0" fmla="*/ 26769 w 53537"/>
                <a:gd name="connsiteY0" fmla="*/ 8301 h 80358"/>
                <a:gd name="connsiteX1" fmla="*/ 14578 w 53537"/>
                <a:gd name="connsiteY1" fmla="*/ 16290 h 80358"/>
                <a:gd name="connsiteX2" fmla="*/ 10531 w 53537"/>
                <a:gd name="connsiteY2" fmla="*/ 40206 h 80358"/>
                <a:gd name="connsiteX3" fmla="*/ 14578 w 53537"/>
                <a:gd name="connsiteY3" fmla="*/ 64120 h 80358"/>
                <a:gd name="connsiteX4" fmla="*/ 26769 w 53537"/>
                <a:gd name="connsiteY4" fmla="*/ 72058 h 80358"/>
                <a:gd name="connsiteX5" fmla="*/ 38960 w 53537"/>
                <a:gd name="connsiteY5" fmla="*/ 64120 h 80358"/>
                <a:gd name="connsiteX6" fmla="*/ 43058 w 53537"/>
                <a:gd name="connsiteY6" fmla="*/ 40206 h 80358"/>
                <a:gd name="connsiteX7" fmla="*/ 38960 w 53537"/>
                <a:gd name="connsiteY7" fmla="*/ 16290 h 80358"/>
                <a:gd name="connsiteX8" fmla="*/ 26769 w 53537"/>
                <a:gd name="connsiteY8" fmla="*/ 8301 h 80358"/>
                <a:gd name="connsiteX9" fmla="*/ 26769 w 53537"/>
                <a:gd name="connsiteY9" fmla="*/ 0 h 80358"/>
                <a:gd name="connsiteX10" fmla="*/ 46638 w 53537"/>
                <a:gd name="connsiteY10" fmla="*/ 10324 h 80358"/>
                <a:gd name="connsiteX11" fmla="*/ 53537 w 53537"/>
                <a:gd name="connsiteY11" fmla="*/ 40206 h 80358"/>
                <a:gd name="connsiteX12" fmla="*/ 46638 w 53537"/>
                <a:gd name="connsiteY12" fmla="*/ 70087 h 80358"/>
                <a:gd name="connsiteX13" fmla="*/ 26769 w 53537"/>
                <a:gd name="connsiteY13" fmla="*/ 80359 h 80358"/>
                <a:gd name="connsiteX14" fmla="*/ 6848 w 53537"/>
                <a:gd name="connsiteY14" fmla="*/ 70087 h 80358"/>
                <a:gd name="connsiteX15" fmla="*/ 0 w 53537"/>
                <a:gd name="connsiteY15" fmla="*/ 40206 h 80358"/>
                <a:gd name="connsiteX16" fmla="*/ 6848 w 53537"/>
                <a:gd name="connsiteY16" fmla="*/ 10324 h 80358"/>
                <a:gd name="connsiteX17" fmla="*/ 26769 w 53537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8">
                  <a:moveTo>
                    <a:pt x="26769" y="8301"/>
                  </a:moveTo>
                  <a:cubicBezTo>
                    <a:pt x="21374" y="8301"/>
                    <a:pt x="17310" y="10964"/>
                    <a:pt x="14578" y="16290"/>
                  </a:cubicBezTo>
                  <a:cubicBezTo>
                    <a:pt x="11880" y="21581"/>
                    <a:pt x="10531" y="29553"/>
                    <a:pt x="10531" y="40206"/>
                  </a:cubicBezTo>
                  <a:cubicBezTo>
                    <a:pt x="10531" y="50823"/>
                    <a:pt x="11880" y="58794"/>
                    <a:pt x="14578" y="64120"/>
                  </a:cubicBezTo>
                  <a:cubicBezTo>
                    <a:pt x="17310" y="69412"/>
                    <a:pt x="21374" y="72058"/>
                    <a:pt x="26769" y="72058"/>
                  </a:cubicBezTo>
                  <a:cubicBezTo>
                    <a:pt x="32198" y="72058"/>
                    <a:pt x="36262" y="69412"/>
                    <a:pt x="38960" y="64120"/>
                  </a:cubicBezTo>
                  <a:cubicBezTo>
                    <a:pt x="41692" y="58794"/>
                    <a:pt x="43058" y="50823"/>
                    <a:pt x="43058" y="40206"/>
                  </a:cubicBezTo>
                  <a:cubicBezTo>
                    <a:pt x="43058" y="29553"/>
                    <a:pt x="41692" y="21581"/>
                    <a:pt x="38960" y="16290"/>
                  </a:cubicBezTo>
                  <a:cubicBezTo>
                    <a:pt x="36262" y="10964"/>
                    <a:pt x="32198" y="8301"/>
                    <a:pt x="26769" y="8301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4"/>
                  </a:cubicBezTo>
                  <a:cubicBezTo>
                    <a:pt x="51238" y="17172"/>
                    <a:pt x="53537" y="27132"/>
                    <a:pt x="53537" y="40206"/>
                  </a:cubicBezTo>
                  <a:cubicBezTo>
                    <a:pt x="53537" y="53244"/>
                    <a:pt x="51238" y="63204"/>
                    <a:pt x="46638" y="70087"/>
                  </a:cubicBezTo>
                  <a:cubicBezTo>
                    <a:pt x="42073" y="76934"/>
                    <a:pt x="35450" y="80359"/>
                    <a:pt x="26769" y="80359"/>
                  </a:cubicBezTo>
                  <a:cubicBezTo>
                    <a:pt x="18088" y="80359"/>
                    <a:pt x="11448" y="76934"/>
                    <a:pt x="6848" y="70087"/>
                  </a:cubicBezTo>
                  <a:cubicBezTo>
                    <a:pt x="2283" y="63204"/>
                    <a:pt x="0" y="53244"/>
                    <a:pt x="0" y="40206"/>
                  </a:cubicBezTo>
                  <a:cubicBezTo>
                    <a:pt x="0" y="27132"/>
                    <a:pt x="2283" y="17172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A946F18-C7E0-F81D-B107-34CE723BD29F}"/>
                </a:ext>
              </a:extLst>
            </p:cNvPr>
            <p:cNvSpPr/>
            <p:nvPr/>
          </p:nvSpPr>
          <p:spPr>
            <a:xfrm>
              <a:off x="2387016" y="3004354"/>
              <a:ext cx="10946" cy="13176"/>
            </a:xfrm>
            <a:custGeom>
              <a:avLst/>
              <a:gdLst>
                <a:gd name="connsiteX0" fmla="*/ 0 w 10946"/>
                <a:gd name="connsiteY0" fmla="*/ 0 h 13176"/>
                <a:gd name="connsiteX1" fmla="*/ 10947 w 10946"/>
                <a:gd name="connsiteY1" fmla="*/ 0 h 13176"/>
                <a:gd name="connsiteX2" fmla="*/ 10947 w 10946"/>
                <a:gd name="connsiteY2" fmla="*/ 13176 h 13176"/>
                <a:gd name="connsiteX3" fmla="*/ 0 w 10946"/>
                <a:gd name="connsiteY3" fmla="*/ 13176 h 13176"/>
                <a:gd name="connsiteX4" fmla="*/ 0 w 10946"/>
                <a:gd name="connsiteY4" fmla="*/ 0 h 1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6">
                  <a:moveTo>
                    <a:pt x="0" y="0"/>
                  </a:moveTo>
                  <a:lnTo>
                    <a:pt x="10947" y="0"/>
                  </a:lnTo>
                  <a:lnTo>
                    <a:pt x="10947" y="13176"/>
                  </a:lnTo>
                  <a:lnTo>
                    <a:pt x="0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84B8D66-5098-FEF4-1AC4-FB256A2B392F}"/>
                </a:ext>
              </a:extLst>
            </p:cNvPr>
            <p:cNvSpPr/>
            <p:nvPr/>
          </p:nvSpPr>
          <p:spPr>
            <a:xfrm>
              <a:off x="2417625" y="2940077"/>
              <a:ext cx="50112" cy="78957"/>
            </a:xfrm>
            <a:custGeom>
              <a:avLst/>
              <a:gdLst>
                <a:gd name="connsiteX0" fmla="*/ 3268 w 50112"/>
                <a:gd name="connsiteY0" fmla="*/ 0 h 78957"/>
                <a:gd name="connsiteX1" fmla="*/ 44406 w 50112"/>
                <a:gd name="connsiteY1" fmla="*/ 0 h 78957"/>
                <a:gd name="connsiteX2" fmla="*/ 44406 w 50112"/>
                <a:gd name="connsiteY2" fmla="*/ 8820 h 78957"/>
                <a:gd name="connsiteX3" fmla="*/ 12865 w 50112"/>
                <a:gd name="connsiteY3" fmla="*/ 8820 h 78957"/>
                <a:gd name="connsiteX4" fmla="*/ 12865 w 50112"/>
                <a:gd name="connsiteY4" fmla="*/ 27806 h 78957"/>
                <a:gd name="connsiteX5" fmla="*/ 17431 w 50112"/>
                <a:gd name="connsiteY5" fmla="*/ 26665 h 78957"/>
                <a:gd name="connsiteX6" fmla="*/ 21995 w 50112"/>
                <a:gd name="connsiteY6" fmla="*/ 26251 h 78957"/>
                <a:gd name="connsiteX7" fmla="*/ 42539 w 50112"/>
                <a:gd name="connsiteY7" fmla="*/ 33357 h 78957"/>
                <a:gd name="connsiteX8" fmla="*/ 50113 w 50112"/>
                <a:gd name="connsiteY8" fmla="*/ 52603 h 78957"/>
                <a:gd name="connsiteX9" fmla="*/ 42331 w 50112"/>
                <a:gd name="connsiteY9" fmla="*/ 72058 h 78957"/>
                <a:gd name="connsiteX10" fmla="*/ 20388 w 50112"/>
                <a:gd name="connsiteY10" fmla="*/ 78958 h 78957"/>
                <a:gd name="connsiteX11" fmla="*/ 10427 w 50112"/>
                <a:gd name="connsiteY11" fmla="*/ 78128 h 78957"/>
                <a:gd name="connsiteX12" fmla="*/ 0 w 50112"/>
                <a:gd name="connsiteY12" fmla="*/ 75637 h 78957"/>
                <a:gd name="connsiteX13" fmla="*/ 0 w 50112"/>
                <a:gd name="connsiteY13" fmla="*/ 65106 h 78957"/>
                <a:gd name="connsiteX14" fmla="*/ 9648 w 50112"/>
                <a:gd name="connsiteY14" fmla="*/ 68893 h 78957"/>
                <a:gd name="connsiteX15" fmla="*/ 20180 w 50112"/>
                <a:gd name="connsiteY15" fmla="*/ 70138 h 78957"/>
                <a:gd name="connsiteX16" fmla="*/ 34394 w 50112"/>
                <a:gd name="connsiteY16" fmla="*/ 65417 h 78957"/>
                <a:gd name="connsiteX17" fmla="*/ 39633 w 50112"/>
                <a:gd name="connsiteY17" fmla="*/ 52603 h 78957"/>
                <a:gd name="connsiteX18" fmla="*/ 34394 w 50112"/>
                <a:gd name="connsiteY18" fmla="*/ 39789 h 78957"/>
                <a:gd name="connsiteX19" fmla="*/ 20180 w 50112"/>
                <a:gd name="connsiteY19" fmla="*/ 35069 h 78957"/>
                <a:gd name="connsiteX20" fmla="*/ 11775 w 50112"/>
                <a:gd name="connsiteY20" fmla="*/ 36003 h 78957"/>
                <a:gd name="connsiteX21" fmla="*/ 3268 w 50112"/>
                <a:gd name="connsiteY21" fmla="*/ 38908 h 78957"/>
                <a:gd name="connsiteX22" fmla="*/ 3268 w 50112"/>
                <a:gd name="connsiteY22" fmla="*/ 0 h 7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7">
                  <a:moveTo>
                    <a:pt x="3268" y="0"/>
                  </a:moveTo>
                  <a:lnTo>
                    <a:pt x="44406" y="0"/>
                  </a:lnTo>
                  <a:lnTo>
                    <a:pt x="44406" y="8820"/>
                  </a:lnTo>
                  <a:lnTo>
                    <a:pt x="12865" y="8820"/>
                  </a:lnTo>
                  <a:lnTo>
                    <a:pt x="12865" y="27806"/>
                  </a:lnTo>
                  <a:cubicBezTo>
                    <a:pt x="14387" y="27288"/>
                    <a:pt x="15908" y="26907"/>
                    <a:pt x="17431" y="26665"/>
                  </a:cubicBezTo>
                  <a:cubicBezTo>
                    <a:pt x="18952" y="26389"/>
                    <a:pt x="20474" y="26251"/>
                    <a:pt x="21995" y="26251"/>
                  </a:cubicBezTo>
                  <a:cubicBezTo>
                    <a:pt x="30642" y="26251"/>
                    <a:pt x="37489" y="28620"/>
                    <a:pt x="42539" y="33357"/>
                  </a:cubicBezTo>
                  <a:cubicBezTo>
                    <a:pt x="47588" y="38095"/>
                    <a:pt x="50113" y="44511"/>
                    <a:pt x="50113" y="52603"/>
                  </a:cubicBezTo>
                  <a:cubicBezTo>
                    <a:pt x="50113" y="60939"/>
                    <a:pt x="47519" y="67423"/>
                    <a:pt x="42331" y="72058"/>
                  </a:cubicBezTo>
                  <a:cubicBezTo>
                    <a:pt x="37144" y="76658"/>
                    <a:pt x="29830" y="78958"/>
                    <a:pt x="20388" y="78958"/>
                  </a:cubicBezTo>
                  <a:cubicBezTo>
                    <a:pt x="17136" y="78958"/>
                    <a:pt x="13817" y="78681"/>
                    <a:pt x="10427" y="78128"/>
                  </a:cubicBezTo>
                  <a:cubicBezTo>
                    <a:pt x="7072" y="77573"/>
                    <a:pt x="3596" y="76743"/>
                    <a:pt x="0" y="75637"/>
                  </a:cubicBezTo>
                  <a:lnTo>
                    <a:pt x="0" y="65106"/>
                  </a:lnTo>
                  <a:cubicBezTo>
                    <a:pt x="3112" y="66801"/>
                    <a:pt x="6328" y="68063"/>
                    <a:pt x="9648" y="68893"/>
                  </a:cubicBezTo>
                  <a:cubicBezTo>
                    <a:pt x="12969" y="69723"/>
                    <a:pt x="16479" y="70138"/>
                    <a:pt x="20180" y="70138"/>
                  </a:cubicBezTo>
                  <a:cubicBezTo>
                    <a:pt x="26163" y="70138"/>
                    <a:pt x="30902" y="68564"/>
                    <a:pt x="34394" y="65417"/>
                  </a:cubicBezTo>
                  <a:cubicBezTo>
                    <a:pt x="37886" y="62271"/>
                    <a:pt x="39633" y="57999"/>
                    <a:pt x="39633" y="52603"/>
                  </a:cubicBezTo>
                  <a:cubicBezTo>
                    <a:pt x="39633" y="47208"/>
                    <a:pt x="37886" y="42937"/>
                    <a:pt x="34394" y="39789"/>
                  </a:cubicBezTo>
                  <a:cubicBezTo>
                    <a:pt x="30902" y="36643"/>
                    <a:pt x="26163" y="35069"/>
                    <a:pt x="20180" y="35069"/>
                  </a:cubicBezTo>
                  <a:cubicBezTo>
                    <a:pt x="17378" y="35069"/>
                    <a:pt x="14576" y="35380"/>
                    <a:pt x="11775" y="36003"/>
                  </a:cubicBezTo>
                  <a:cubicBezTo>
                    <a:pt x="9008" y="36625"/>
                    <a:pt x="6173" y="37593"/>
                    <a:pt x="3268" y="38908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A6110FE-9637-05BC-FEF5-CC00DD5F17BD}"/>
                </a:ext>
              </a:extLst>
            </p:cNvPr>
            <p:cNvSpPr/>
            <p:nvPr/>
          </p:nvSpPr>
          <p:spPr>
            <a:xfrm>
              <a:off x="2484027" y="2938676"/>
              <a:ext cx="53536" cy="80358"/>
            </a:xfrm>
            <a:custGeom>
              <a:avLst/>
              <a:gdLst>
                <a:gd name="connsiteX0" fmla="*/ 26769 w 53536"/>
                <a:gd name="connsiteY0" fmla="*/ 8301 h 80358"/>
                <a:gd name="connsiteX1" fmla="*/ 14577 w 53536"/>
                <a:gd name="connsiteY1" fmla="*/ 16290 h 80358"/>
                <a:gd name="connsiteX2" fmla="*/ 10531 w 53536"/>
                <a:gd name="connsiteY2" fmla="*/ 40206 h 80358"/>
                <a:gd name="connsiteX3" fmla="*/ 14577 w 53536"/>
                <a:gd name="connsiteY3" fmla="*/ 64120 h 80358"/>
                <a:gd name="connsiteX4" fmla="*/ 26769 w 53536"/>
                <a:gd name="connsiteY4" fmla="*/ 72058 h 80358"/>
                <a:gd name="connsiteX5" fmla="*/ 38959 w 53536"/>
                <a:gd name="connsiteY5" fmla="*/ 64120 h 80358"/>
                <a:gd name="connsiteX6" fmla="*/ 43059 w 53536"/>
                <a:gd name="connsiteY6" fmla="*/ 40206 h 80358"/>
                <a:gd name="connsiteX7" fmla="*/ 38959 w 53536"/>
                <a:gd name="connsiteY7" fmla="*/ 16290 h 80358"/>
                <a:gd name="connsiteX8" fmla="*/ 26769 w 53536"/>
                <a:gd name="connsiteY8" fmla="*/ 8301 h 80358"/>
                <a:gd name="connsiteX9" fmla="*/ 26769 w 53536"/>
                <a:gd name="connsiteY9" fmla="*/ 0 h 80358"/>
                <a:gd name="connsiteX10" fmla="*/ 46638 w 53536"/>
                <a:gd name="connsiteY10" fmla="*/ 10324 h 80358"/>
                <a:gd name="connsiteX11" fmla="*/ 53537 w 53536"/>
                <a:gd name="connsiteY11" fmla="*/ 40206 h 80358"/>
                <a:gd name="connsiteX12" fmla="*/ 46638 w 53536"/>
                <a:gd name="connsiteY12" fmla="*/ 70087 h 80358"/>
                <a:gd name="connsiteX13" fmla="*/ 26769 w 53536"/>
                <a:gd name="connsiteY13" fmla="*/ 80359 h 80358"/>
                <a:gd name="connsiteX14" fmla="*/ 6848 w 53536"/>
                <a:gd name="connsiteY14" fmla="*/ 70087 h 80358"/>
                <a:gd name="connsiteX15" fmla="*/ 0 w 53536"/>
                <a:gd name="connsiteY15" fmla="*/ 40206 h 80358"/>
                <a:gd name="connsiteX16" fmla="*/ 6848 w 53536"/>
                <a:gd name="connsiteY16" fmla="*/ 10324 h 80358"/>
                <a:gd name="connsiteX17" fmla="*/ 26769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9" y="8301"/>
                  </a:moveTo>
                  <a:cubicBezTo>
                    <a:pt x="21374" y="8301"/>
                    <a:pt x="17309" y="10964"/>
                    <a:pt x="14577" y="16290"/>
                  </a:cubicBezTo>
                  <a:cubicBezTo>
                    <a:pt x="11879" y="21581"/>
                    <a:pt x="10531" y="29553"/>
                    <a:pt x="10531" y="40206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4" y="72058"/>
                    <a:pt x="26769" y="72058"/>
                  </a:cubicBezTo>
                  <a:cubicBezTo>
                    <a:pt x="32199" y="72058"/>
                    <a:pt x="36262" y="69412"/>
                    <a:pt x="38959" y="64120"/>
                  </a:cubicBezTo>
                  <a:cubicBezTo>
                    <a:pt x="41692" y="58794"/>
                    <a:pt x="43059" y="50823"/>
                    <a:pt x="43059" y="40206"/>
                  </a:cubicBezTo>
                  <a:cubicBezTo>
                    <a:pt x="43059" y="29553"/>
                    <a:pt x="41692" y="21581"/>
                    <a:pt x="38959" y="16290"/>
                  </a:cubicBezTo>
                  <a:cubicBezTo>
                    <a:pt x="36262" y="10964"/>
                    <a:pt x="32199" y="8301"/>
                    <a:pt x="26769" y="8301"/>
                  </a:cubicBezTo>
                  <a:moveTo>
                    <a:pt x="26769" y="0"/>
                  </a:moveTo>
                  <a:cubicBezTo>
                    <a:pt x="35451" y="0"/>
                    <a:pt x="42073" y="3441"/>
                    <a:pt x="46638" y="10324"/>
                  </a:cubicBezTo>
                  <a:cubicBezTo>
                    <a:pt x="51237" y="17172"/>
                    <a:pt x="53537" y="27132"/>
                    <a:pt x="53537" y="40206"/>
                  </a:cubicBezTo>
                  <a:cubicBezTo>
                    <a:pt x="53537" y="53244"/>
                    <a:pt x="51237" y="63204"/>
                    <a:pt x="46638" y="70087"/>
                  </a:cubicBezTo>
                  <a:cubicBezTo>
                    <a:pt x="42073" y="76934"/>
                    <a:pt x="35451" y="80359"/>
                    <a:pt x="26769" y="80359"/>
                  </a:cubicBezTo>
                  <a:cubicBezTo>
                    <a:pt x="18088" y="80359"/>
                    <a:pt x="11448" y="76934"/>
                    <a:pt x="6848" y="70087"/>
                  </a:cubicBezTo>
                  <a:cubicBezTo>
                    <a:pt x="2282" y="63204"/>
                    <a:pt x="0" y="53244"/>
                    <a:pt x="0" y="40206"/>
                  </a:cubicBezTo>
                  <a:cubicBezTo>
                    <a:pt x="0" y="27132"/>
                    <a:pt x="2282" y="17172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E3909307-2600-3EEB-B26A-15667E96F6C2}"/>
                </a:ext>
              </a:extLst>
            </p:cNvPr>
            <p:cNvSpPr/>
            <p:nvPr/>
          </p:nvSpPr>
          <p:spPr>
            <a:xfrm>
              <a:off x="2317294" y="2532496"/>
              <a:ext cx="53537" cy="80357"/>
            </a:xfrm>
            <a:custGeom>
              <a:avLst/>
              <a:gdLst>
                <a:gd name="connsiteX0" fmla="*/ 26769 w 53537"/>
                <a:gd name="connsiteY0" fmla="*/ 8300 h 80357"/>
                <a:gd name="connsiteX1" fmla="*/ 14578 w 53537"/>
                <a:gd name="connsiteY1" fmla="*/ 16288 h 80357"/>
                <a:gd name="connsiteX2" fmla="*/ 10531 w 53537"/>
                <a:gd name="connsiteY2" fmla="*/ 40204 h 80357"/>
                <a:gd name="connsiteX3" fmla="*/ 14578 w 53537"/>
                <a:gd name="connsiteY3" fmla="*/ 64120 h 80357"/>
                <a:gd name="connsiteX4" fmla="*/ 26769 w 53537"/>
                <a:gd name="connsiteY4" fmla="*/ 72057 h 80357"/>
                <a:gd name="connsiteX5" fmla="*/ 38960 w 53537"/>
                <a:gd name="connsiteY5" fmla="*/ 64120 h 80357"/>
                <a:gd name="connsiteX6" fmla="*/ 43058 w 53537"/>
                <a:gd name="connsiteY6" fmla="*/ 40204 h 80357"/>
                <a:gd name="connsiteX7" fmla="*/ 38960 w 53537"/>
                <a:gd name="connsiteY7" fmla="*/ 16288 h 80357"/>
                <a:gd name="connsiteX8" fmla="*/ 26769 w 53537"/>
                <a:gd name="connsiteY8" fmla="*/ 8300 h 80357"/>
                <a:gd name="connsiteX9" fmla="*/ 26769 w 53537"/>
                <a:gd name="connsiteY9" fmla="*/ 0 h 80357"/>
                <a:gd name="connsiteX10" fmla="*/ 46638 w 53537"/>
                <a:gd name="connsiteY10" fmla="*/ 10323 h 80357"/>
                <a:gd name="connsiteX11" fmla="*/ 53537 w 53537"/>
                <a:gd name="connsiteY11" fmla="*/ 40204 h 80357"/>
                <a:gd name="connsiteX12" fmla="*/ 46638 w 53537"/>
                <a:gd name="connsiteY12" fmla="*/ 70085 h 80357"/>
                <a:gd name="connsiteX13" fmla="*/ 26769 w 53537"/>
                <a:gd name="connsiteY13" fmla="*/ 80357 h 80357"/>
                <a:gd name="connsiteX14" fmla="*/ 6848 w 53537"/>
                <a:gd name="connsiteY14" fmla="*/ 70085 h 80357"/>
                <a:gd name="connsiteX15" fmla="*/ 0 w 53537"/>
                <a:gd name="connsiteY15" fmla="*/ 40204 h 80357"/>
                <a:gd name="connsiteX16" fmla="*/ 6848 w 53537"/>
                <a:gd name="connsiteY16" fmla="*/ 10323 h 80357"/>
                <a:gd name="connsiteX17" fmla="*/ 26769 w 53537"/>
                <a:gd name="connsiteY17" fmla="*/ 0 h 8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7">
                  <a:moveTo>
                    <a:pt x="26769" y="8300"/>
                  </a:moveTo>
                  <a:cubicBezTo>
                    <a:pt x="21374" y="8300"/>
                    <a:pt x="17310" y="10962"/>
                    <a:pt x="14578" y="16288"/>
                  </a:cubicBezTo>
                  <a:cubicBezTo>
                    <a:pt x="11880" y="21580"/>
                    <a:pt x="10531" y="29552"/>
                    <a:pt x="10531" y="40204"/>
                  </a:cubicBezTo>
                  <a:cubicBezTo>
                    <a:pt x="10531" y="50822"/>
                    <a:pt x="11880" y="58794"/>
                    <a:pt x="14578" y="64120"/>
                  </a:cubicBezTo>
                  <a:cubicBezTo>
                    <a:pt x="17310" y="69412"/>
                    <a:pt x="21374" y="72057"/>
                    <a:pt x="26769" y="72057"/>
                  </a:cubicBezTo>
                  <a:cubicBezTo>
                    <a:pt x="32198" y="72057"/>
                    <a:pt x="36262" y="69412"/>
                    <a:pt x="38960" y="64120"/>
                  </a:cubicBezTo>
                  <a:cubicBezTo>
                    <a:pt x="41692" y="58794"/>
                    <a:pt x="43058" y="50822"/>
                    <a:pt x="43058" y="40204"/>
                  </a:cubicBezTo>
                  <a:cubicBezTo>
                    <a:pt x="43058" y="29552"/>
                    <a:pt x="41692" y="21580"/>
                    <a:pt x="38960" y="16288"/>
                  </a:cubicBezTo>
                  <a:cubicBezTo>
                    <a:pt x="36262" y="10962"/>
                    <a:pt x="32198" y="8300"/>
                    <a:pt x="26769" y="8300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3"/>
                  </a:cubicBezTo>
                  <a:cubicBezTo>
                    <a:pt x="51237" y="17171"/>
                    <a:pt x="53537" y="27132"/>
                    <a:pt x="53537" y="40204"/>
                  </a:cubicBezTo>
                  <a:cubicBezTo>
                    <a:pt x="53537" y="53242"/>
                    <a:pt x="51237" y="63203"/>
                    <a:pt x="46638" y="70085"/>
                  </a:cubicBezTo>
                  <a:cubicBezTo>
                    <a:pt x="42073" y="76933"/>
                    <a:pt x="35450" y="80357"/>
                    <a:pt x="26769" y="80357"/>
                  </a:cubicBezTo>
                  <a:cubicBezTo>
                    <a:pt x="18088" y="80357"/>
                    <a:pt x="11448" y="76933"/>
                    <a:pt x="6848" y="70085"/>
                  </a:cubicBezTo>
                  <a:cubicBezTo>
                    <a:pt x="2283" y="63203"/>
                    <a:pt x="0" y="53242"/>
                    <a:pt x="0" y="40204"/>
                  </a:cubicBezTo>
                  <a:cubicBezTo>
                    <a:pt x="0" y="27132"/>
                    <a:pt x="2283" y="17171"/>
                    <a:pt x="6848" y="10323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0052157-93A3-131E-168B-A9DB8B4EF219}"/>
                </a:ext>
              </a:extLst>
            </p:cNvPr>
            <p:cNvSpPr/>
            <p:nvPr/>
          </p:nvSpPr>
          <p:spPr>
            <a:xfrm>
              <a:off x="2389247" y="2598172"/>
              <a:ext cx="10945" cy="13176"/>
            </a:xfrm>
            <a:custGeom>
              <a:avLst/>
              <a:gdLst>
                <a:gd name="connsiteX0" fmla="*/ 0 w 10945"/>
                <a:gd name="connsiteY0" fmla="*/ 0 h 13176"/>
                <a:gd name="connsiteX1" fmla="*/ 10946 w 10945"/>
                <a:gd name="connsiteY1" fmla="*/ 0 h 13176"/>
                <a:gd name="connsiteX2" fmla="*/ 10946 w 10945"/>
                <a:gd name="connsiteY2" fmla="*/ 13176 h 13176"/>
                <a:gd name="connsiteX3" fmla="*/ 0 w 10945"/>
                <a:gd name="connsiteY3" fmla="*/ 13176 h 13176"/>
                <a:gd name="connsiteX4" fmla="*/ 0 w 10945"/>
                <a:gd name="connsiteY4" fmla="*/ 0 h 1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" h="13176">
                  <a:moveTo>
                    <a:pt x="0" y="0"/>
                  </a:moveTo>
                  <a:lnTo>
                    <a:pt x="10946" y="0"/>
                  </a:lnTo>
                  <a:lnTo>
                    <a:pt x="10946" y="13176"/>
                  </a:lnTo>
                  <a:lnTo>
                    <a:pt x="0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A8D3A3D-A4BF-F9A9-FE8B-8EE8241AEC6B}"/>
                </a:ext>
              </a:extLst>
            </p:cNvPr>
            <p:cNvSpPr/>
            <p:nvPr/>
          </p:nvSpPr>
          <p:spPr>
            <a:xfrm>
              <a:off x="2420373" y="2533896"/>
              <a:ext cx="49802" cy="77452"/>
            </a:xfrm>
            <a:custGeom>
              <a:avLst/>
              <a:gdLst>
                <a:gd name="connsiteX0" fmla="*/ 0 w 49802"/>
                <a:gd name="connsiteY0" fmla="*/ 0 h 77452"/>
                <a:gd name="connsiteX1" fmla="*/ 49803 w 49802"/>
                <a:gd name="connsiteY1" fmla="*/ 0 h 77452"/>
                <a:gd name="connsiteX2" fmla="*/ 49803 w 49802"/>
                <a:gd name="connsiteY2" fmla="*/ 4462 h 77452"/>
                <a:gd name="connsiteX3" fmla="*/ 21685 w 49802"/>
                <a:gd name="connsiteY3" fmla="*/ 77453 h 77452"/>
                <a:gd name="connsiteX4" fmla="*/ 10739 w 49802"/>
                <a:gd name="connsiteY4" fmla="*/ 77453 h 77452"/>
                <a:gd name="connsiteX5" fmla="*/ 37196 w 49802"/>
                <a:gd name="connsiteY5" fmla="*/ 8820 h 77452"/>
                <a:gd name="connsiteX6" fmla="*/ 0 w 49802"/>
                <a:gd name="connsiteY6" fmla="*/ 8820 h 77452"/>
                <a:gd name="connsiteX7" fmla="*/ 0 w 49802"/>
                <a:gd name="connsiteY7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02" h="77452">
                  <a:moveTo>
                    <a:pt x="0" y="0"/>
                  </a:moveTo>
                  <a:lnTo>
                    <a:pt x="49803" y="0"/>
                  </a:lnTo>
                  <a:lnTo>
                    <a:pt x="49803" y="4462"/>
                  </a:lnTo>
                  <a:lnTo>
                    <a:pt x="21685" y="77453"/>
                  </a:lnTo>
                  <a:lnTo>
                    <a:pt x="10739" y="77453"/>
                  </a:lnTo>
                  <a:lnTo>
                    <a:pt x="37196" y="8820"/>
                  </a:lnTo>
                  <a:lnTo>
                    <a:pt x="0" y="8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CC5B318-2E4D-A104-52BB-2CAD4C21FAAD}"/>
                </a:ext>
              </a:extLst>
            </p:cNvPr>
            <p:cNvSpPr/>
            <p:nvPr/>
          </p:nvSpPr>
          <p:spPr>
            <a:xfrm>
              <a:off x="2487451" y="2533896"/>
              <a:ext cx="50112" cy="78957"/>
            </a:xfrm>
            <a:custGeom>
              <a:avLst/>
              <a:gdLst>
                <a:gd name="connsiteX0" fmla="*/ 3268 w 50112"/>
                <a:gd name="connsiteY0" fmla="*/ 0 h 78957"/>
                <a:gd name="connsiteX1" fmla="*/ 44406 w 50112"/>
                <a:gd name="connsiteY1" fmla="*/ 0 h 78957"/>
                <a:gd name="connsiteX2" fmla="*/ 44406 w 50112"/>
                <a:gd name="connsiteY2" fmla="*/ 8820 h 78957"/>
                <a:gd name="connsiteX3" fmla="*/ 12865 w 50112"/>
                <a:gd name="connsiteY3" fmla="*/ 8820 h 78957"/>
                <a:gd name="connsiteX4" fmla="*/ 12865 w 50112"/>
                <a:gd name="connsiteY4" fmla="*/ 27806 h 78957"/>
                <a:gd name="connsiteX5" fmla="*/ 17431 w 50112"/>
                <a:gd name="connsiteY5" fmla="*/ 26665 h 78957"/>
                <a:gd name="connsiteX6" fmla="*/ 21996 w 50112"/>
                <a:gd name="connsiteY6" fmla="*/ 26250 h 78957"/>
                <a:gd name="connsiteX7" fmla="*/ 42539 w 50112"/>
                <a:gd name="connsiteY7" fmla="*/ 33358 h 78957"/>
                <a:gd name="connsiteX8" fmla="*/ 50113 w 50112"/>
                <a:gd name="connsiteY8" fmla="*/ 52605 h 78957"/>
                <a:gd name="connsiteX9" fmla="*/ 42331 w 50112"/>
                <a:gd name="connsiteY9" fmla="*/ 72057 h 78957"/>
                <a:gd name="connsiteX10" fmla="*/ 20388 w 50112"/>
                <a:gd name="connsiteY10" fmla="*/ 78958 h 78957"/>
                <a:gd name="connsiteX11" fmla="*/ 10427 w 50112"/>
                <a:gd name="connsiteY11" fmla="*/ 78128 h 78957"/>
                <a:gd name="connsiteX12" fmla="*/ 0 w 50112"/>
                <a:gd name="connsiteY12" fmla="*/ 75638 h 78957"/>
                <a:gd name="connsiteX13" fmla="*/ 0 w 50112"/>
                <a:gd name="connsiteY13" fmla="*/ 65106 h 78957"/>
                <a:gd name="connsiteX14" fmla="*/ 9648 w 50112"/>
                <a:gd name="connsiteY14" fmla="*/ 68893 h 78957"/>
                <a:gd name="connsiteX15" fmla="*/ 20180 w 50112"/>
                <a:gd name="connsiteY15" fmla="*/ 70139 h 78957"/>
                <a:gd name="connsiteX16" fmla="*/ 34394 w 50112"/>
                <a:gd name="connsiteY16" fmla="*/ 65417 h 78957"/>
                <a:gd name="connsiteX17" fmla="*/ 39634 w 50112"/>
                <a:gd name="connsiteY17" fmla="*/ 52605 h 78957"/>
                <a:gd name="connsiteX18" fmla="*/ 34394 w 50112"/>
                <a:gd name="connsiteY18" fmla="*/ 39791 h 78957"/>
                <a:gd name="connsiteX19" fmla="*/ 20180 w 50112"/>
                <a:gd name="connsiteY19" fmla="*/ 35070 h 78957"/>
                <a:gd name="connsiteX20" fmla="*/ 11775 w 50112"/>
                <a:gd name="connsiteY20" fmla="*/ 36004 h 78957"/>
                <a:gd name="connsiteX21" fmla="*/ 3268 w 50112"/>
                <a:gd name="connsiteY21" fmla="*/ 38908 h 78957"/>
                <a:gd name="connsiteX22" fmla="*/ 3268 w 50112"/>
                <a:gd name="connsiteY22" fmla="*/ 0 h 7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7">
                  <a:moveTo>
                    <a:pt x="3268" y="0"/>
                  </a:moveTo>
                  <a:lnTo>
                    <a:pt x="44406" y="0"/>
                  </a:lnTo>
                  <a:lnTo>
                    <a:pt x="44406" y="8820"/>
                  </a:lnTo>
                  <a:lnTo>
                    <a:pt x="12865" y="8820"/>
                  </a:lnTo>
                  <a:lnTo>
                    <a:pt x="12865" y="27806"/>
                  </a:lnTo>
                  <a:cubicBezTo>
                    <a:pt x="14387" y="27288"/>
                    <a:pt x="15908" y="26907"/>
                    <a:pt x="17431" y="26665"/>
                  </a:cubicBezTo>
                  <a:cubicBezTo>
                    <a:pt x="18952" y="26389"/>
                    <a:pt x="20474" y="26250"/>
                    <a:pt x="21996" y="26250"/>
                  </a:cubicBezTo>
                  <a:cubicBezTo>
                    <a:pt x="30642" y="26250"/>
                    <a:pt x="37489" y="28620"/>
                    <a:pt x="42539" y="33358"/>
                  </a:cubicBezTo>
                  <a:cubicBezTo>
                    <a:pt x="47588" y="38095"/>
                    <a:pt x="50113" y="44511"/>
                    <a:pt x="50113" y="52605"/>
                  </a:cubicBezTo>
                  <a:cubicBezTo>
                    <a:pt x="50113" y="60939"/>
                    <a:pt x="47519" y="67423"/>
                    <a:pt x="42331" y="72057"/>
                  </a:cubicBezTo>
                  <a:cubicBezTo>
                    <a:pt x="37144" y="76658"/>
                    <a:pt x="29830" y="78958"/>
                    <a:pt x="20388" y="78958"/>
                  </a:cubicBezTo>
                  <a:cubicBezTo>
                    <a:pt x="17136" y="78958"/>
                    <a:pt x="13817" y="78681"/>
                    <a:pt x="10427" y="78128"/>
                  </a:cubicBezTo>
                  <a:cubicBezTo>
                    <a:pt x="7073" y="77574"/>
                    <a:pt x="3597" y="76745"/>
                    <a:pt x="0" y="75638"/>
                  </a:cubicBezTo>
                  <a:lnTo>
                    <a:pt x="0" y="65106"/>
                  </a:lnTo>
                  <a:cubicBezTo>
                    <a:pt x="3112" y="66800"/>
                    <a:pt x="6328" y="68063"/>
                    <a:pt x="9648" y="68893"/>
                  </a:cubicBezTo>
                  <a:cubicBezTo>
                    <a:pt x="12969" y="69724"/>
                    <a:pt x="16479" y="70139"/>
                    <a:pt x="20180" y="70139"/>
                  </a:cubicBezTo>
                  <a:cubicBezTo>
                    <a:pt x="26163" y="70139"/>
                    <a:pt x="30902" y="68565"/>
                    <a:pt x="34394" y="65417"/>
                  </a:cubicBezTo>
                  <a:cubicBezTo>
                    <a:pt x="37888" y="62271"/>
                    <a:pt x="39634" y="58000"/>
                    <a:pt x="39634" y="52605"/>
                  </a:cubicBezTo>
                  <a:cubicBezTo>
                    <a:pt x="39634" y="47209"/>
                    <a:pt x="37888" y="42937"/>
                    <a:pt x="34394" y="39791"/>
                  </a:cubicBezTo>
                  <a:cubicBezTo>
                    <a:pt x="30902" y="36644"/>
                    <a:pt x="26163" y="35070"/>
                    <a:pt x="20180" y="35070"/>
                  </a:cubicBezTo>
                  <a:cubicBezTo>
                    <a:pt x="17378" y="35070"/>
                    <a:pt x="14576" y="35381"/>
                    <a:pt x="11775" y="36004"/>
                  </a:cubicBezTo>
                  <a:cubicBezTo>
                    <a:pt x="9009" y="36626"/>
                    <a:pt x="6174" y="37594"/>
                    <a:pt x="3268" y="38908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E9C16F5-2E65-5A87-B4F3-31453006A59A}"/>
                </a:ext>
              </a:extLst>
            </p:cNvPr>
            <p:cNvSpPr/>
            <p:nvPr/>
          </p:nvSpPr>
          <p:spPr>
            <a:xfrm>
              <a:off x="2319732" y="2127715"/>
              <a:ext cx="46118" cy="77453"/>
            </a:xfrm>
            <a:custGeom>
              <a:avLst/>
              <a:gdLst>
                <a:gd name="connsiteX0" fmla="*/ 1504 w 46118"/>
                <a:gd name="connsiteY0" fmla="*/ 68633 h 77453"/>
                <a:gd name="connsiteX1" fmla="*/ 18624 w 46118"/>
                <a:gd name="connsiteY1" fmla="*/ 68633 h 77453"/>
                <a:gd name="connsiteX2" fmla="*/ 18624 w 46118"/>
                <a:gd name="connsiteY2" fmla="*/ 9545 h 77453"/>
                <a:gd name="connsiteX3" fmla="*/ 0 w 46118"/>
                <a:gd name="connsiteY3" fmla="*/ 13281 h 77453"/>
                <a:gd name="connsiteX4" fmla="*/ 0 w 46118"/>
                <a:gd name="connsiteY4" fmla="*/ 3735 h 77453"/>
                <a:gd name="connsiteX5" fmla="*/ 18520 w 46118"/>
                <a:gd name="connsiteY5" fmla="*/ 0 h 77453"/>
                <a:gd name="connsiteX6" fmla="*/ 28999 w 46118"/>
                <a:gd name="connsiteY6" fmla="*/ 0 h 77453"/>
                <a:gd name="connsiteX7" fmla="*/ 28999 w 46118"/>
                <a:gd name="connsiteY7" fmla="*/ 68633 h 77453"/>
                <a:gd name="connsiteX8" fmla="*/ 46119 w 46118"/>
                <a:gd name="connsiteY8" fmla="*/ 68633 h 77453"/>
                <a:gd name="connsiteX9" fmla="*/ 46119 w 46118"/>
                <a:gd name="connsiteY9" fmla="*/ 77453 h 77453"/>
                <a:gd name="connsiteX10" fmla="*/ 1504 w 46118"/>
                <a:gd name="connsiteY10" fmla="*/ 77453 h 77453"/>
                <a:gd name="connsiteX11" fmla="*/ 1504 w 46118"/>
                <a:gd name="connsiteY11" fmla="*/ 68633 h 7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118" h="77453">
                  <a:moveTo>
                    <a:pt x="1504" y="68633"/>
                  </a:moveTo>
                  <a:lnTo>
                    <a:pt x="18624" y="68633"/>
                  </a:lnTo>
                  <a:lnTo>
                    <a:pt x="18624" y="9545"/>
                  </a:lnTo>
                  <a:lnTo>
                    <a:pt x="0" y="13281"/>
                  </a:lnTo>
                  <a:lnTo>
                    <a:pt x="0" y="3735"/>
                  </a:lnTo>
                  <a:lnTo>
                    <a:pt x="18520" y="0"/>
                  </a:lnTo>
                  <a:lnTo>
                    <a:pt x="28999" y="0"/>
                  </a:lnTo>
                  <a:lnTo>
                    <a:pt x="28999" y="68633"/>
                  </a:lnTo>
                  <a:lnTo>
                    <a:pt x="46119" y="68633"/>
                  </a:lnTo>
                  <a:lnTo>
                    <a:pt x="46119" y="77453"/>
                  </a:lnTo>
                  <a:lnTo>
                    <a:pt x="1504" y="77453"/>
                  </a:lnTo>
                  <a:lnTo>
                    <a:pt x="1504" y="68633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3258780-45C9-ADF3-032D-77E37390C133}"/>
                </a:ext>
              </a:extLst>
            </p:cNvPr>
            <p:cNvSpPr/>
            <p:nvPr/>
          </p:nvSpPr>
          <p:spPr>
            <a:xfrm>
              <a:off x="2387016" y="2191991"/>
              <a:ext cx="10946" cy="13177"/>
            </a:xfrm>
            <a:custGeom>
              <a:avLst/>
              <a:gdLst>
                <a:gd name="connsiteX0" fmla="*/ 0 w 10946"/>
                <a:gd name="connsiteY0" fmla="*/ 0 h 13177"/>
                <a:gd name="connsiteX1" fmla="*/ 10947 w 10946"/>
                <a:gd name="connsiteY1" fmla="*/ 0 h 13177"/>
                <a:gd name="connsiteX2" fmla="*/ 10947 w 10946"/>
                <a:gd name="connsiteY2" fmla="*/ 13177 h 13177"/>
                <a:gd name="connsiteX3" fmla="*/ 0 w 10946"/>
                <a:gd name="connsiteY3" fmla="*/ 13177 h 13177"/>
                <a:gd name="connsiteX4" fmla="*/ 0 w 10946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7">
                  <a:moveTo>
                    <a:pt x="0" y="0"/>
                  </a:moveTo>
                  <a:lnTo>
                    <a:pt x="10947" y="0"/>
                  </a:lnTo>
                  <a:lnTo>
                    <a:pt x="10947" y="13177"/>
                  </a:lnTo>
                  <a:lnTo>
                    <a:pt x="0" y="13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7C8F546-8227-1CD6-DBAA-B504B5CF06EE}"/>
                </a:ext>
              </a:extLst>
            </p:cNvPr>
            <p:cNvSpPr/>
            <p:nvPr/>
          </p:nvSpPr>
          <p:spPr>
            <a:xfrm>
              <a:off x="2416431" y="2126315"/>
              <a:ext cx="53536" cy="80358"/>
            </a:xfrm>
            <a:custGeom>
              <a:avLst/>
              <a:gdLst>
                <a:gd name="connsiteX0" fmla="*/ 26768 w 53536"/>
                <a:gd name="connsiteY0" fmla="*/ 8300 h 80358"/>
                <a:gd name="connsiteX1" fmla="*/ 14577 w 53536"/>
                <a:gd name="connsiteY1" fmla="*/ 16289 h 80358"/>
                <a:gd name="connsiteX2" fmla="*/ 10531 w 53536"/>
                <a:gd name="connsiteY2" fmla="*/ 40205 h 80358"/>
                <a:gd name="connsiteX3" fmla="*/ 14577 w 53536"/>
                <a:gd name="connsiteY3" fmla="*/ 64120 h 80358"/>
                <a:gd name="connsiteX4" fmla="*/ 26768 w 53536"/>
                <a:gd name="connsiteY4" fmla="*/ 72057 h 80358"/>
                <a:gd name="connsiteX5" fmla="*/ 38959 w 53536"/>
                <a:gd name="connsiteY5" fmla="*/ 64120 h 80358"/>
                <a:gd name="connsiteX6" fmla="*/ 43058 w 53536"/>
                <a:gd name="connsiteY6" fmla="*/ 40205 h 80358"/>
                <a:gd name="connsiteX7" fmla="*/ 38959 w 53536"/>
                <a:gd name="connsiteY7" fmla="*/ 16289 h 80358"/>
                <a:gd name="connsiteX8" fmla="*/ 26768 w 53536"/>
                <a:gd name="connsiteY8" fmla="*/ 8300 h 80358"/>
                <a:gd name="connsiteX9" fmla="*/ 26768 w 53536"/>
                <a:gd name="connsiteY9" fmla="*/ 0 h 80358"/>
                <a:gd name="connsiteX10" fmla="*/ 46637 w 53536"/>
                <a:gd name="connsiteY10" fmla="*/ 10324 h 80358"/>
                <a:gd name="connsiteX11" fmla="*/ 53537 w 53536"/>
                <a:gd name="connsiteY11" fmla="*/ 40205 h 80358"/>
                <a:gd name="connsiteX12" fmla="*/ 46637 w 53536"/>
                <a:gd name="connsiteY12" fmla="*/ 70086 h 80358"/>
                <a:gd name="connsiteX13" fmla="*/ 26768 w 53536"/>
                <a:gd name="connsiteY13" fmla="*/ 80358 h 80358"/>
                <a:gd name="connsiteX14" fmla="*/ 6848 w 53536"/>
                <a:gd name="connsiteY14" fmla="*/ 70086 h 80358"/>
                <a:gd name="connsiteX15" fmla="*/ 0 w 53536"/>
                <a:gd name="connsiteY15" fmla="*/ 40205 h 80358"/>
                <a:gd name="connsiteX16" fmla="*/ 6848 w 53536"/>
                <a:gd name="connsiteY16" fmla="*/ 10324 h 80358"/>
                <a:gd name="connsiteX17" fmla="*/ 26768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8" y="8300"/>
                  </a:moveTo>
                  <a:cubicBezTo>
                    <a:pt x="21373" y="8300"/>
                    <a:pt x="17309" y="10963"/>
                    <a:pt x="14577" y="16289"/>
                  </a:cubicBezTo>
                  <a:cubicBezTo>
                    <a:pt x="11879" y="21581"/>
                    <a:pt x="10531" y="29553"/>
                    <a:pt x="10531" y="40205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3" y="72057"/>
                    <a:pt x="26768" y="72057"/>
                  </a:cubicBezTo>
                  <a:cubicBezTo>
                    <a:pt x="32198" y="72057"/>
                    <a:pt x="36261" y="69412"/>
                    <a:pt x="38959" y="64120"/>
                  </a:cubicBezTo>
                  <a:cubicBezTo>
                    <a:pt x="41691" y="58794"/>
                    <a:pt x="43058" y="50823"/>
                    <a:pt x="43058" y="40205"/>
                  </a:cubicBezTo>
                  <a:cubicBezTo>
                    <a:pt x="43058" y="29553"/>
                    <a:pt x="41691" y="21581"/>
                    <a:pt x="38959" y="16289"/>
                  </a:cubicBezTo>
                  <a:cubicBezTo>
                    <a:pt x="36261" y="10963"/>
                    <a:pt x="32198" y="8300"/>
                    <a:pt x="26768" y="8300"/>
                  </a:cubicBezTo>
                  <a:moveTo>
                    <a:pt x="26768" y="0"/>
                  </a:moveTo>
                  <a:cubicBezTo>
                    <a:pt x="35449" y="0"/>
                    <a:pt x="42071" y="3441"/>
                    <a:pt x="46637" y="10324"/>
                  </a:cubicBezTo>
                  <a:cubicBezTo>
                    <a:pt x="51237" y="17171"/>
                    <a:pt x="53537" y="27132"/>
                    <a:pt x="53537" y="40205"/>
                  </a:cubicBezTo>
                  <a:cubicBezTo>
                    <a:pt x="53537" y="53243"/>
                    <a:pt x="51237" y="63204"/>
                    <a:pt x="46637" y="70086"/>
                  </a:cubicBezTo>
                  <a:cubicBezTo>
                    <a:pt x="42071" y="76934"/>
                    <a:pt x="35449" y="80358"/>
                    <a:pt x="26768" y="80358"/>
                  </a:cubicBezTo>
                  <a:cubicBezTo>
                    <a:pt x="18088" y="80358"/>
                    <a:pt x="11448" y="76934"/>
                    <a:pt x="6848" y="70086"/>
                  </a:cubicBezTo>
                  <a:cubicBezTo>
                    <a:pt x="2282" y="63204"/>
                    <a:pt x="0" y="53243"/>
                    <a:pt x="0" y="40205"/>
                  </a:cubicBezTo>
                  <a:cubicBezTo>
                    <a:pt x="0" y="27132"/>
                    <a:pt x="2282" y="17171"/>
                    <a:pt x="6848" y="10324"/>
                  </a:cubicBezTo>
                  <a:cubicBezTo>
                    <a:pt x="11448" y="3441"/>
                    <a:pt x="18088" y="0"/>
                    <a:pt x="2676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5674B4B7-98BB-BDE3-A12E-D941681B857A}"/>
                </a:ext>
              </a:extLst>
            </p:cNvPr>
            <p:cNvSpPr/>
            <p:nvPr/>
          </p:nvSpPr>
          <p:spPr>
            <a:xfrm>
              <a:off x="2484027" y="2126315"/>
              <a:ext cx="53536" cy="80358"/>
            </a:xfrm>
            <a:custGeom>
              <a:avLst/>
              <a:gdLst>
                <a:gd name="connsiteX0" fmla="*/ 26769 w 53536"/>
                <a:gd name="connsiteY0" fmla="*/ 8300 h 80358"/>
                <a:gd name="connsiteX1" fmla="*/ 14577 w 53536"/>
                <a:gd name="connsiteY1" fmla="*/ 16289 h 80358"/>
                <a:gd name="connsiteX2" fmla="*/ 10531 w 53536"/>
                <a:gd name="connsiteY2" fmla="*/ 40205 h 80358"/>
                <a:gd name="connsiteX3" fmla="*/ 14577 w 53536"/>
                <a:gd name="connsiteY3" fmla="*/ 64120 h 80358"/>
                <a:gd name="connsiteX4" fmla="*/ 26769 w 53536"/>
                <a:gd name="connsiteY4" fmla="*/ 72057 h 80358"/>
                <a:gd name="connsiteX5" fmla="*/ 38959 w 53536"/>
                <a:gd name="connsiteY5" fmla="*/ 64120 h 80358"/>
                <a:gd name="connsiteX6" fmla="*/ 43059 w 53536"/>
                <a:gd name="connsiteY6" fmla="*/ 40205 h 80358"/>
                <a:gd name="connsiteX7" fmla="*/ 38959 w 53536"/>
                <a:gd name="connsiteY7" fmla="*/ 16289 h 80358"/>
                <a:gd name="connsiteX8" fmla="*/ 26769 w 53536"/>
                <a:gd name="connsiteY8" fmla="*/ 8300 h 80358"/>
                <a:gd name="connsiteX9" fmla="*/ 26769 w 53536"/>
                <a:gd name="connsiteY9" fmla="*/ 0 h 80358"/>
                <a:gd name="connsiteX10" fmla="*/ 46638 w 53536"/>
                <a:gd name="connsiteY10" fmla="*/ 10324 h 80358"/>
                <a:gd name="connsiteX11" fmla="*/ 53537 w 53536"/>
                <a:gd name="connsiteY11" fmla="*/ 40205 h 80358"/>
                <a:gd name="connsiteX12" fmla="*/ 46638 w 53536"/>
                <a:gd name="connsiteY12" fmla="*/ 70086 h 80358"/>
                <a:gd name="connsiteX13" fmla="*/ 26769 w 53536"/>
                <a:gd name="connsiteY13" fmla="*/ 80358 h 80358"/>
                <a:gd name="connsiteX14" fmla="*/ 6848 w 53536"/>
                <a:gd name="connsiteY14" fmla="*/ 70086 h 80358"/>
                <a:gd name="connsiteX15" fmla="*/ 0 w 53536"/>
                <a:gd name="connsiteY15" fmla="*/ 40205 h 80358"/>
                <a:gd name="connsiteX16" fmla="*/ 6848 w 53536"/>
                <a:gd name="connsiteY16" fmla="*/ 10324 h 80358"/>
                <a:gd name="connsiteX17" fmla="*/ 26769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9" y="8300"/>
                  </a:moveTo>
                  <a:cubicBezTo>
                    <a:pt x="21374" y="8300"/>
                    <a:pt x="17309" y="10963"/>
                    <a:pt x="14577" y="16289"/>
                  </a:cubicBezTo>
                  <a:cubicBezTo>
                    <a:pt x="11879" y="21581"/>
                    <a:pt x="10531" y="29553"/>
                    <a:pt x="10531" y="40205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4" y="72057"/>
                    <a:pt x="26769" y="72057"/>
                  </a:cubicBezTo>
                  <a:cubicBezTo>
                    <a:pt x="32199" y="72057"/>
                    <a:pt x="36262" y="69412"/>
                    <a:pt x="38959" y="64120"/>
                  </a:cubicBezTo>
                  <a:cubicBezTo>
                    <a:pt x="41692" y="58794"/>
                    <a:pt x="43059" y="50823"/>
                    <a:pt x="43059" y="40205"/>
                  </a:cubicBezTo>
                  <a:cubicBezTo>
                    <a:pt x="43059" y="29553"/>
                    <a:pt x="41692" y="21581"/>
                    <a:pt x="38959" y="16289"/>
                  </a:cubicBezTo>
                  <a:cubicBezTo>
                    <a:pt x="36262" y="10963"/>
                    <a:pt x="32199" y="8300"/>
                    <a:pt x="26769" y="8300"/>
                  </a:cubicBezTo>
                  <a:moveTo>
                    <a:pt x="26769" y="0"/>
                  </a:moveTo>
                  <a:cubicBezTo>
                    <a:pt x="35451" y="0"/>
                    <a:pt x="42073" y="3441"/>
                    <a:pt x="46638" y="10324"/>
                  </a:cubicBezTo>
                  <a:cubicBezTo>
                    <a:pt x="51237" y="17171"/>
                    <a:pt x="53537" y="27132"/>
                    <a:pt x="53537" y="40205"/>
                  </a:cubicBezTo>
                  <a:cubicBezTo>
                    <a:pt x="53537" y="53243"/>
                    <a:pt x="51237" y="63204"/>
                    <a:pt x="46638" y="70086"/>
                  </a:cubicBezTo>
                  <a:cubicBezTo>
                    <a:pt x="42073" y="76934"/>
                    <a:pt x="35451" y="80358"/>
                    <a:pt x="26769" y="80358"/>
                  </a:cubicBezTo>
                  <a:cubicBezTo>
                    <a:pt x="18088" y="80358"/>
                    <a:pt x="11448" y="76934"/>
                    <a:pt x="6848" y="70086"/>
                  </a:cubicBezTo>
                  <a:cubicBezTo>
                    <a:pt x="2282" y="63204"/>
                    <a:pt x="0" y="53243"/>
                    <a:pt x="0" y="40205"/>
                  </a:cubicBezTo>
                  <a:cubicBezTo>
                    <a:pt x="0" y="27132"/>
                    <a:pt x="2282" y="17171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8" name="Freeform 107">
            <a:extLst>
              <a:ext uri="{FF2B5EF4-FFF2-40B4-BE49-F238E27FC236}">
                <a16:creationId xmlns:a16="http://schemas.microsoft.com/office/drawing/2014/main" id="{DE6B0D42-7B4D-9A2A-8078-8DC85A1F9FB6}"/>
              </a:ext>
            </a:extLst>
          </p:cNvPr>
          <p:cNvSpPr/>
          <p:nvPr/>
        </p:nvSpPr>
        <p:spPr>
          <a:xfrm>
            <a:off x="6356589" y="1757683"/>
            <a:ext cx="2527468" cy="1604916"/>
          </a:xfrm>
          <a:custGeom>
            <a:avLst/>
            <a:gdLst>
              <a:gd name="connsiteX0" fmla="*/ 0 w 2527468"/>
              <a:gd name="connsiteY0" fmla="*/ 1604917 h 1604916"/>
              <a:gd name="connsiteX1" fmla="*/ 31593 w 2527468"/>
              <a:gd name="connsiteY1" fmla="*/ 1603021 h 1604916"/>
              <a:gd name="connsiteX2" fmla="*/ 63187 w 2527468"/>
              <a:gd name="connsiteY2" fmla="*/ 1600806 h 1604916"/>
              <a:gd name="connsiteX3" fmla="*/ 94780 w 2527468"/>
              <a:gd name="connsiteY3" fmla="*/ 1598231 h 1604916"/>
              <a:gd name="connsiteX4" fmla="*/ 126373 w 2527468"/>
              <a:gd name="connsiteY4" fmla="*/ 1595260 h 1604916"/>
              <a:gd name="connsiteX5" fmla="*/ 157966 w 2527468"/>
              <a:gd name="connsiteY5" fmla="*/ 1591841 h 1604916"/>
              <a:gd name="connsiteX6" fmla="*/ 189560 w 2527468"/>
              <a:gd name="connsiteY6" fmla="*/ 1587922 h 1604916"/>
              <a:gd name="connsiteX7" fmla="*/ 221153 w 2527468"/>
              <a:gd name="connsiteY7" fmla="*/ 1583427 h 1604916"/>
              <a:gd name="connsiteX8" fmla="*/ 252746 w 2527468"/>
              <a:gd name="connsiteY8" fmla="*/ 1578318 h 1604916"/>
              <a:gd name="connsiteX9" fmla="*/ 284339 w 2527468"/>
              <a:gd name="connsiteY9" fmla="*/ 1572529 h 1604916"/>
              <a:gd name="connsiteX10" fmla="*/ 315933 w 2527468"/>
              <a:gd name="connsiteY10" fmla="*/ 1565985 h 1604916"/>
              <a:gd name="connsiteX11" fmla="*/ 347526 w 2527468"/>
              <a:gd name="connsiteY11" fmla="*/ 1558634 h 1604916"/>
              <a:gd name="connsiteX12" fmla="*/ 379119 w 2527468"/>
              <a:gd name="connsiteY12" fmla="*/ 1550387 h 1604916"/>
              <a:gd name="connsiteX13" fmla="*/ 410712 w 2527468"/>
              <a:gd name="connsiteY13" fmla="*/ 1541179 h 1604916"/>
              <a:gd name="connsiteX14" fmla="*/ 442306 w 2527468"/>
              <a:gd name="connsiteY14" fmla="*/ 1530947 h 1604916"/>
              <a:gd name="connsiteX15" fmla="*/ 473899 w 2527468"/>
              <a:gd name="connsiteY15" fmla="*/ 1519613 h 1604916"/>
              <a:gd name="connsiteX16" fmla="*/ 505492 w 2527468"/>
              <a:gd name="connsiteY16" fmla="*/ 1507114 h 1604916"/>
              <a:gd name="connsiteX17" fmla="*/ 537086 w 2527468"/>
              <a:gd name="connsiteY17" fmla="*/ 1493373 h 1604916"/>
              <a:gd name="connsiteX18" fmla="*/ 568679 w 2527468"/>
              <a:gd name="connsiteY18" fmla="*/ 1478338 h 1604916"/>
              <a:gd name="connsiteX19" fmla="*/ 600273 w 2527468"/>
              <a:gd name="connsiteY19" fmla="*/ 1461946 h 1604916"/>
              <a:gd name="connsiteX20" fmla="*/ 631867 w 2527468"/>
              <a:gd name="connsiteY20" fmla="*/ 1444158 h 1604916"/>
              <a:gd name="connsiteX21" fmla="*/ 663460 w 2527468"/>
              <a:gd name="connsiteY21" fmla="*/ 1424898 h 1604916"/>
              <a:gd name="connsiteX22" fmla="*/ 695053 w 2527468"/>
              <a:gd name="connsiteY22" fmla="*/ 1404151 h 1604916"/>
              <a:gd name="connsiteX23" fmla="*/ 726646 w 2527468"/>
              <a:gd name="connsiteY23" fmla="*/ 1381894 h 1604916"/>
              <a:gd name="connsiteX24" fmla="*/ 758240 w 2527468"/>
              <a:gd name="connsiteY24" fmla="*/ 1358087 h 1604916"/>
              <a:gd name="connsiteX25" fmla="*/ 789833 w 2527468"/>
              <a:gd name="connsiteY25" fmla="*/ 1332756 h 1604916"/>
              <a:gd name="connsiteX26" fmla="*/ 821426 w 2527468"/>
              <a:gd name="connsiteY26" fmla="*/ 1305875 h 1604916"/>
              <a:gd name="connsiteX27" fmla="*/ 853019 w 2527468"/>
              <a:gd name="connsiteY27" fmla="*/ 1277471 h 1604916"/>
              <a:gd name="connsiteX28" fmla="*/ 884619 w 2527468"/>
              <a:gd name="connsiteY28" fmla="*/ 1247594 h 1604916"/>
              <a:gd name="connsiteX29" fmla="*/ 916212 w 2527468"/>
              <a:gd name="connsiteY29" fmla="*/ 1216256 h 1604916"/>
              <a:gd name="connsiteX30" fmla="*/ 947806 w 2527468"/>
              <a:gd name="connsiteY30" fmla="*/ 1183549 h 1604916"/>
              <a:gd name="connsiteX31" fmla="*/ 979399 w 2527468"/>
              <a:gd name="connsiteY31" fmla="*/ 1149534 h 1604916"/>
              <a:gd name="connsiteX32" fmla="*/ 1010992 w 2527468"/>
              <a:gd name="connsiteY32" fmla="*/ 1114292 h 1604916"/>
              <a:gd name="connsiteX33" fmla="*/ 1042586 w 2527468"/>
              <a:gd name="connsiteY33" fmla="*/ 1077926 h 1604916"/>
              <a:gd name="connsiteX34" fmla="*/ 1074179 w 2527468"/>
              <a:gd name="connsiteY34" fmla="*/ 1040547 h 1604916"/>
              <a:gd name="connsiteX35" fmla="*/ 1105772 w 2527468"/>
              <a:gd name="connsiteY35" fmla="*/ 1002276 h 1604916"/>
              <a:gd name="connsiteX36" fmla="*/ 1137365 w 2527468"/>
              <a:gd name="connsiteY36" fmla="*/ 963247 h 1604916"/>
              <a:gd name="connsiteX37" fmla="*/ 1168959 w 2527468"/>
              <a:gd name="connsiteY37" fmla="*/ 923601 h 1604916"/>
              <a:gd name="connsiteX38" fmla="*/ 1200552 w 2527468"/>
              <a:gd name="connsiteY38" fmla="*/ 883485 h 1604916"/>
              <a:gd name="connsiteX39" fmla="*/ 1232145 w 2527468"/>
              <a:gd name="connsiteY39" fmla="*/ 843051 h 1604916"/>
              <a:gd name="connsiteX40" fmla="*/ 1263738 w 2527468"/>
              <a:gd name="connsiteY40" fmla="*/ 802460 h 1604916"/>
              <a:gd name="connsiteX41" fmla="*/ 1295332 w 2527468"/>
              <a:gd name="connsiteY41" fmla="*/ 761869 h 1604916"/>
              <a:gd name="connsiteX42" fmla="*/ 1326925 w 2527468"/>
              <a:gd name="connsiteY42" fmla="*/ 721436 h 1604916"/>
              <a:gd name="connsiteX43" fmla="*/ 1358518 w 2527468"/>
              <a:gd name="connsiteY43" fmla="*/ 681320 h 1604916"/>
              <a:gd name="connsiteX44" fmla="*/ 1390111 w 2527468"/>
              <a:gd name="connsiteY44" fmla="*/ 641673 h 1604916"/>
              <a:gd name="connsiteX45" fmla="*/ 1421705 w 2527468"/>
              <a:gd name="connsiteY45" fmla="*/ 602644 h 1604916"/>
              <a:gd name="connsiteX46" fmla="*/ 1453298 w 2527468"/>
              <a:gd name="connsiteY46" fmla="*/ 564374 h 1604916"/>
              <a:gd name="connsiteX47" fmla="*/ 1484891 w 2527468"/>
              <a:gd name="connsiteY47" fmla="*/ 526994 h 1604916"/>
              <a:gd name="connsiteX48" fmla="*/ 1516484 w 2527468"/>
              <a:gd name="connsiteY48" fmla="*/ 490628 h 1604916"/>
              <a:gd name="connsiteX49" fmla="*/ 1548078 w 2527468"/>
              <a:gd name="connsiteY49" fmla="*/ 455386 h 1604916"/>
              <a:gd name="connsiteX50" fmla="*/ 1579671 w 2527468"/>
              <a:gd name="connsiteY50" fmla="*/ 421368 h 1604916"/>
              <a:gd name="connsiteX51" fmla="*/ 1611264 w 2527468"/>
              <a:gd name="connsiteY51" fmla="*/ 388659 h 1604916"/>
              <a:gd name="connsiteX52" fmla="*/ 1642858 w 2527468"/>
              <a:gd name="connsiteY52" fmla="*/ 357333 h 1604916"/>
              <a:gd name="connsiteX53" fmla="*/ 1674451 w 2527468"/>
              <a:gd name="connsiteY53" fmla="*/ 327448 h 1604916"/>
              <a:gd name="connsiteX54" fmla="*/ 1706044 w 2527468"/>
              <a:gd name="connsiteY54" fmla="*/ 299050 h 1604916"/>
              <a:gd name="connsiteX55" fmla="*/ 1737637 w 2527468"/>
              <a:gd name="connsiteY55" fmla="*/ 272171 h 1604916"/>
              <a:gd name="connsiteX56" fmla="*/ 1769231 w 2527468"/>
              <a:gd name="connsiteY56" fmla="*/ 246829 h 1604916"/>
              <a:gd name="connsiteX57" fmla="*/ 1800824 w 2527468"/>
              <a:gd name="connsiteY57" fmla="*/ 223029 h 1604916"/>
              <a:gd name="connsiteX58" fmla="*/ 1832417 w 2527468"/>
              <a:gd name="connsiteY58" fmla="*/ 200765 h 1604916"/>
              <a:gd name="connsiteX59" fmla="*/ 1864010 w 2527468"/>
              <a:gd name="connsiteY59" fmla="*/ 180022 h 1604916"/>
              <a:gd name="connsiteX60" fmla="*/ 1895604 w 2527468"/>
              <a:gd name="connsiteY60" fmla="*/ 160769 h 1604916"/>
              <a:gd name="connsiteX61" fmla="*/ 1927197 w 2527468"/>
              <a:gd name="connsiteY61" fmla="*/ 142969 h 1604916"/>
              <a:gd name="connsiteX62" fmla="*/ 1958790 w 2527468"/>
              <a:gd name="connsiteY62" fmla="*/ 126578 h 1604916"/>
              <a:gd name="connsiteX63" fmla="*/ 1990384 w 2527468"/>
              <a:gd name="connsiteY63" fmla="*/ 111544 h 1604916"/>
              <a:gd name="connsiteX64" fmla="*/ 2021977 w 2527468"/>
              <a:gd name="connsiteY64" fmla="*/ 97807 h 1604916"/>
              <a:gd name="connsiteX65" fmla="*/ 2053570 w 2527468"/>
              <a:gd name="connsiteY65" fmla="*/ 85306 h 1604916"/>
              <a:gd name="connsiteX66" fmla="*/ 2085163 w 2527468"/>
              <a:gd name="connsiteY66" fmla="*/ 73972 h 1604916"/>
              <a:gd name="connsiteX67" fmla="*/ 2116757 w 2527468"/>
              <a:gd name="connsiteY67" fmla="*/ 63740 h 1604916"/>
              <a:gd name="connsiteX68" fmla="*/ 2148350 w 2527468"/>
              <a:gd name="connsiteY68" fmla="*/ 54536 h 1604916"/>
              <a:gd name="connsiteX69" fmla="*/ 2179943 w 2527468"/>
              <a:gd name="connsiteY69" fmla="*/ 46290 h 1604916"/>
              <a:gd name="connsiteX70" fmla="*/ 2211536 w 2527468"/>
              <a:gd name="connsiteY70" fmla="*/ 38930 h 1604916"/>
              <a:gd name="connsiteX71" fmla="*/ 2243130 w 2527468"/>
              <a:gd name="connsiteY71" fmla="*/ 32390 h 1604916"/>
              <a:gd name="connsiteX72" fmla="*/ 2274723 w 2527468"/>
              <a:gd name="connsiteY72" fmla="*/ 26598 h 1604916"/>
              <a:gd name="connsiteX73" fmla="*/ 2306316 w 2527468"/>
              <a:gd name="connsiteY73" fmla="*/ 21491 h 1604916"/>
              <a:gd name="connsiteX74" fmla="*/ 2337909 w 2527468"/>
              <a:gd name="connsiteY74" fmla="*/ 17003 h 1604916"/>
              <a:gd name="connsiteX75" fmla="*/ 2369503 w 2527468"/>
              <a:gd name="connsiteY75" fmla="*/ 13076 h 1604916"/>
              <a:gd name="connsiteX76" fmla="*/ 2401096 w 2527468"/>
              <a:gd name="connsiteY76" fmla="*/ 9654 h 1604916"/>
              <a:gd name="connsiteX77" fmla="*/ 2432689 w 2527468"/>
              <a:gd name="connsiteY77" fmla="*/ 6683 h 1604916"/>
              <a:gd name="connsiteX78" fmla="*/ 2464282 w 2527468"/>
              <a:gd name="connsiteY78" fmla="*/ 4113 h 1604916"/>
              <a:gd name="connsiteX79" fmla="*/ 2495876 w 2527468"/>
              <a:gd name="connsiteY79" fmla="*/ 1899 h 1604916"/>
              <a:gd name="connsiteX80" fmla="*/ 2527469 w 2527468"/>
              <a:gd name="connsiteY80" fmla="*/ 0 h 160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27468" h="1604916">
                <a:moveTo>
                  <a:pt x="0" y="1604917"/>
                </a:moveTo>
                <a:lnTo>
                  <a:pt x="31593" y="1603021"/>
                </a:lnTo>
                <a:lnTo>
                  <a:pt x="63187" y="1600806"/>
                </a:lnTo>
                <a:lnTo>
                  <a:pt x="94780" y="1598231"/>
                </a:lnTo>
                <a:lnTo>
                  <a:pt x="126373" y="1595260"/>
                </a:lnTo>
                <a:lnTo>
                  <a:pt x="157966" y="1591841"/>
                </a:lnTo>
                <a:lnTo>
                  <a:pt x="189560" y="1587922"/>
                </a:lnTo>
                <a:lnTo>
                  <a:pt x="221153" y="1583427"/>
                </a:lnTo>
                <a:lnTo>
                  <a:pt x="252746" y="1578318"/>
                </a:lnTo>
                <a:lnTo>
                  <a:pt x="284339" y="1572529"/>
                </a:lnTo>
                <a:lnTo>
                  <a:pt x="315933" y="1565985"/>
                </a:lnTo>
                <a:lnTo>
                  <a:pt x="347526" y="1558634"/>
                </a:lnTo>
                <a:lnTo>
                  <a:pt x="379119" y="1550387"/>
                </a:lnTo>
                <a:lnTo>
                  <a:pt x="410712" y="1541179"/>
                </a:lnTo>
                <a:lnTo>
                  <a:pt x="442306" y="1530947"/>
                </a:lnTo>
                <a:lnTo>
                  <a:pt x="473899" y="1519613"/>
                </a:lnTo>
                <a:lnTo>
                  <a:pt x="505492" y="1507114"/>
                </a:lnTo>
                <a:lnTo>
                  <a:pt x="537086" y="1493373"/>
                </a:lnTo>
                <a:lnTo>
                  <a:pt x="568679" y="1478338"/>
                </a:lnTo>
                <a:lnTo>
                  <a:pt x="600273" y="1461946"/>
                </a:lnTo>
                <a:lnTo>
                  <a:pt x="631867" y="1444158"/>
                </a:lnTo>
                <a:lnTo>
                  <a:pt x="663460" y="1424898"/>
                </a:lnTo>
                <a:lnTo>
                  <a:pt x="695053" y="1404151"/>
                </a:lnTo>
                <a:lnTo>
                  <a:pt x="726646" y="1381894"/>
                </a:lnTo>
                <a:lnTo>
                  <a:pt x="758240" y="1358087"/>
                </a:lnTo>
                <a:lnTo>
                  <a:pt x="789833" y="1332756"/>
                </a:lnTo>
                <a:lnTo>
                  <a:pt x="821426" y="1305875"/>
                </a:lnTo>
                <a:lnTo>
                  <a:pt x="853019" y="1277471"/>
                </a:lnTo>
                <a:lnTo>
                  <a:pt x="884619" y="1247594"/>
                </a:lnTo>
                <a:lnTo>
                  <a:pt x="916212" y="1216256"/>
                </a:lnTo>
                <a:lnTo>
                  <a:pt x="947806" y="1183549"/>
                </a:lnTo>
                <a:lnTo>
                  <a:pt x="979399" y="1149534"/>
                </a:lnTo>
                <a:lnTo>
                  <a:pt x="1010992" y="1114292"/>
                </a:lnTo>
                <a:lnTo>
                  <a:pt x="1042586" y="1077926"/>
                </a:lnTo>
                <a:lnTo>
                  <a:pt x="1074179" y="1040547"/>
                </a:lnTo>
                <a:lnTo>
                  <a:pt x="1105772" y="1002276"/>
                </a:lnTo>
                <a:lnTo>
                  <a:pt x="1137365" y="963247"/>
                </a:lnTo>
                <a:lnTo>
                  <a:pt x="1168959" y="923601"/>
                </a:lnTo>
                <a:lnTo>
                  <a:pt x="1200552" y="883485"/>
                </a:lnTo>
                <a:lnTo>
                  <a:pt x="1232145" y="843051"/>
                </a:lnTo>
                <a:lnTo>
                  <a:pt x="1263738" y="802460"/>
                </a:lnTo>
                <a:lnTo>
                  <a:pt x="1295332" y="761869"/>
                </a:lnTo>
                <a:lnTo>
                  <a:pt x="1326925" y="721436"/>
                </a:lnTo>
                <a:lnTo>
                  <a:pt x="1358518" y="681320"/>
                </a:lnTo>
                <a:lnTo>
                  <a:pt x="1390111" y="641673"/>
                </a:lnTo>
                <a:lnTo>
                  <a:pt x="1421705" y="602644"/>
                </a:lnTo>
                <a:lnTo>
                  <a:pt x="1453298" y="564374"/>
                </a:lnTo>
                <a:lnTo>
                  <a:pt x="1484891" y="526994"/>
                </a:lnTo>
                <a:lnTo>
                  <a:pt x="1516484" y="490628"/>
                </a:lnTo>
                <a:lnTo>
                  <a:pt x="1548078" y="455386"/>
                </a:lnTo>
                <a:lnTo>
                  <a:pt x="1579671" y="421368"/>
                </a:lnTo>
                <a:lnTo>
                  <a:pt x="1611264" y="388659"/>
                </a:lnTo>
                <a:lnTo>
                  <a:pt x="1642858" y="357333"/>
                </a:lnTo>
                <a:lnTo>
                  <a:pt x="1674451" y="327448"/>
                </a:lnTo>
                <a:lnTo>
                  <a:pt x="1706044" y="299050"/>
                </a:lnTo>
                <a:lnTo>
                  <a:pt x="1737637" y="272171"/>
                </a:lnTo>
                <a:lnTo>
                  <a:pt x="1769231" y="246829"/>
                </a:lnTo>
                <a:lnTo>
                  <a:pt x="1800824" y="223029"/>
                </a:lnTo>
                <a:lnTo>
                  <a:pt x="1832417" y="200765"/>
                </a:lnTo>
                <a:lnTo>
                  <a:pt x="1864010" y="180022"/>
                </a:lnTo>
                <a:lnTo>
                  <a:pt x="1895604" y="160769"/>
                </a:lnTo>
                <a:lnTo>
                  <a:pt x="1927197" y="142969"/>
                </a:lnTo>
                <a:lnTo>
                  <a:pt x="1958790" y="126578"/>
                </a:lnTo>
                <a:lnTo>
                  <a:pt x="1990384" y="111544"/>
                </a:lnTo>
                <a:lnTo>
                  <a:pt x="2021977" y="97807"/>
                </a:lnTo>
                <a:lnTo>
                  <a:pt x="2053570" y="85306"/>
                </a:lnTo>
                <a:lnTo>
                  <a:pt x="2085163" y="73972"/>
                </a:lnTo>
                <a:lnTo>
                  <a:pt x="2116757" y="63740"/>
                </a:lnTo>
                <a:lnTo>
                  <a:pt x="2148350" y="54536"/>
                </a:lnTo>
                <a:lnTo>
                  <a:pt x="2179943" y="46290"/>
                </a:lnTo>
                <a:lnTo>
                  <a:pt x="2211536" y="38930"/>
                </a:lnTo>
                <a:lnTo>
                  <a:pt x="2243130" y="32390"/>
                </a:lnTo>
                <a:lnTo>
                  <a:pt x="2274723" y="26598"/>
                </a:lnTo>
                <a:lnTo>
                  <a:pt x="2306316" y="21491"/>
                </a:lnTo>
                <a:lnTo>
                  <a:pt x="2337909" y="17003"/>
                </a:lnTo>
                <a:lnTo>
                  <a:pt x="2369503" y="13076"/>
                </a:lnTo>
                <a:lnTo>
                  <a:pt x="2401096" y="9654"/>
                </a:lnTo>
                <a:lnTo>
                  <a:pt x="2432689" y="6683"/>
                </a:lnTo>
                <a:lnTo>
                  <a:pt x="2464282" y="4113"/>
                </a:lnTo>
                <a:lnTo>
                  <a:pt x="2495876" y="1899"/>
                </a:lnTo>
                <a:lnTo>
                  <a:pt x="2527469" y="0"/>
                </a:lnTo>
              </a:path>
            </a:pathLst>
          </a:custGeom>
          <a:noFill/>
          <a:ln w="15335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E4281D22-8AE7-A13E-68D3-07E6CE79AEBE}"/>
              </a:ext>
            </a:extLst>
          </p:cNvPr>
          <p:cNvSpPr/>
          <p:nvPr/>
        </p:nvSpPr>
        <p:spPr>
          <a:xfrm>
            <a:off x="6356589" y="1777003"/>
            <a:ext cx="2527468" cy="1566283"/>
          </a:xfrm>
          <a:custGeom>
            <a:avLst/>
            <a:gdLst>
              <a:gd name="connsiteX0" fmla="*/ 0 w 2527468"/>
              <a:gd name="connsiteY0" fmla="*/ 1566284 h 1566283"/>
              <a:gd name="connsiteX1" fmla="*/ 31593 w 2527468"/>
              <a:gd name="connsiteY1" fmla="*/ 1563261 h 1566283"/>
              <a:gd name="connsiteX2" fmla="*/ 63187 w 2527468"/>
              <a:gd name="connsiteY2" fmla="*/ 1559945 h 1566283"/>
              <a:gd name="connsiteX3" fmla="*/ 94780 w 2527468"/>
              <a:gd name="connsiteY3" fmla="*/ 1556307 h 1566283"/>
              <a:gd name="connsiteX4" fmla="*/ 126373 w 2527468"/>
              <a:gd name="connsiteY4" fmla="*/ 1552286 h 1566283"/>
              <a:gd name="connsiteX5" fmla="*/ 157966 w 2527468"/>
              <a:gd name="connsiteY5" fmla="*/ 1547881 h 1566283"/>
              <a:gd name="connsiteX6" fmla="*/ 189560 w 2527468"/>
              <a:gd name="connsiteY6" fmla="*/ 1543027 h 1566283"/>
              <a:gd name="connsiteX7" fmla="*/ 221153 w 2527468"/>
              <a:gd name="connsiteY7" fmla="*/ 1537713 h 1566283"/>
              <a:gd name="connsiteX8" fmla="*/ 252746 w 2527468"/>
              <a:gd name="connsiteY8" fmla="*/ 1531873 h 1566283"/>
              <a:gd name="connsiteX9" fmla="*/ 284339 w 2527468"/>
              <a:gd name="connsiteY9" fmla="*/ 1525470 h 1566283"/>
              <a:gd name="connsiteX10" fmla="*/ 315933 w 2527468"/>
              <a:gd name="connsiteY10" fmla="*/ 1518452 h 1566283"/>
              <a:gd name="connsiteX11" fmla="*/ 347526 w 2527468"/>
              <a:gd name="connsiteY11" fmla="*/ 1510768 h 1566283"/>
              <a:gd name="connsiteX12" fmla="*/ 379119 w 2527468"/>
              <a:gd name="connsiteY12" fmla="*/ 1502367 h 1566283"/>
              <a:gd name="connsiteX13" fmla="*/ 410712 w 2527468"/>
              <a:gd name="connsiteY13" fmla="*/ 1493185 h 1566283"/>
              <a:gd name="connsiteX14" fmla="*/ 442306 w 2527468"/>
              <a:gd name="connsiteY14" fmla="*/ 1483170 h 1566283"/>
              <a:gd name="connsiteX15" fmla="*/ 473899 w 2527468"/>
              <a:gd name="connsiteY15" fmla="*/ 1472247 h 1566283"/>
              <a:gd name="connsiteX16" fmla="*/ 505492 w 2527468"/>
              <a:gd name="connsiteY16" fmla="*/ 1460375 h 1566283"/>
              <a:gd name="connsiteX17" fmla="*/ 537086 w 2527468"/>
              <a:gd name="connsiteY17" fmla="*/ 1447453 h 1566283"/>
              <a:gd name="connsiteX18" fmla="*/ 568679 w 2527468"/>
              <a:gd name="connsiteY18" fmla="*/ 1433431 h 1566283"/>
              <a:gd name="connsiteX19" fmla="*/ 600273 w 2527468"/>
              <a:gd name="connsiteY19" fmla="*/ 1418255 h 1566283"/>
              <a:gd name="connsiteX20" fmla="*/ 631867 w 2527468"/>
              <a:gd name="connsiteY20" fmla="*/ 1401825 h 1566283"/>
              <a:gd name="connsiteX21" fmla="*/ 663460 w 2527468"/>
              <a:gd name="connsiteY21" fmla="*/ 1384113 h 1566283"/>
              <a:gd name="connsiteX22" fmla="*/ 695053 w 2527468"/>
              <a:gd name="connsiteY22" fmla="*/ 1365032 h 1566283"/>
              <a:gd name="connsiteX23" fmla="*/ 726646 w 2527468"/>
              <a:gd name="connsiteY23" fmla="*/ 1344542 h 1566283"/>
              <a:gd name="connsiteX24" fmla="*/ 758240 w 2527468"/>
              <a:gd name="connsiteY24" fmla="*/ 1322579 h 1566283"/>
              <a:gd name="connsiteX25" fmla="*/ 789833 w 2527468"/>
              <a:gd name="connsiteY25" fmla="*/ 1299105 h 1566283"/>
              <a:gd name="connsiteX26" fmla="*/ 821426 w 2527468"/>
              <a:gd name="connsiteY26" fmla="*/ 1274107 h 1566283"/>
              <a:gd name="connsiteX27" fmla="*/ 853019 w 2527468"/>
              <a:gd name="connsiteY27" fmla="*/ 1247546 h 1566283"/>
              <a:gd name="connsiteX28" fmla="*/ 884619 w 2527468"/>
              <a:gd name="connsiteY28" fmla="*/ 1219424 h 1566283"/>
              <a:gd name="connsiteX29" fmla="*/ 916212 w 2527468"/>
              <a:gd name="connsiteY29" fmla="*/ 1189738 h 1566283"/>
              <a:gd name="connsiteX30" fmla="*/ 947806 w 2527468"/>
              <a:gd name="connsiteY30" fmla="*/ 1158542 h 1566283"/>
              <a:gd name="connsiteX31" fmla="*/ 979399 w 2527468"/>
              <a:gd name="connsiteY31" fmla="*/ 1125875 h 1566283"/>
              <a:gd name="connsiteX32" fmla="*/ 1010992 w 2527468"/>
              <a:gd name="connsiteY32" fmla="*/ 1091796 h 1566283"/>
              <a:gd name="connsiteX33" fmla="*/ 1042586 w 2527468"/>
              <a:gd name="connsiteY33" fmla="*/ 1056398 h 1566283"/>
              <a:gd name="connsiteX34" fmla="*/ 1074179 w 2527468"/>
              <a:gd name="connsiteY34" fmla="*/ 1019791 h 1566283"/>
              <a:gd name="connsiteX35" fmla="*/ 1105772 w 2527468"/>
              <a:gd name="connsiteY35" fmla="*/ 982102 h 1566283"/>
              <a:gd name="connsiteX36" fmla="*/ 1137365 w 2527468"/>
              <a:gd name="connsiteY36" fmla="*/ 943480 h 1566283"/>
              <a:gd name="connsiteX37" fmla="*/ 1168959 w 2527468"/>
              <a:gd name="connsiteY37" fmla="*/ 904088 h 1566283"/>
              <a:gd name="connsiteX38" fmla="*/ 1200552 w 2527468"/>
              <a:gd name="connsiteY38" fmla="*/ 864106 h 1566283"/>
              <a:gd name="connsiteX39" fmla="*/ 1232145 w 2527468"/>
              <a:gd name="connsiteY39" fmla="*/ 823724 h 1566283"/>
              <a:gd name="connsiteX40" fmla="*/ 1263738 w 2527468"/>
              <a:gd name="connsiteY40" fmla="*/ 783139 h 1566283"/>
              <a:gd name="connsiteX41" fmla="*/ 1295332 w 2527468"/>
              <a:gd name="connsiteY41" fmla="*/ 742555 h 1566283"/>
              <a:gd name="connsiteX42" fmla="*/ 1326925 w 2527468"/>
              <a:gd name="connsiteY42" fmla="*/ 702173 h 1566283"/>
              <a:gd name="connsiteX43" fmla="*/ 1358518 w 2527468"/>
              <a:gd name="connsiteY43" fmla="*/ 662191 h 1566283"/>
              <a:gd name="connsiteX44" fmla="*/ 1390111 w 2527468"/>
              <a:gd name="connsiteY44" fmla="*/ 622799 h 1566283"/>
              <a:gd name="connsiteX45" fmla="*/ 1421705 w 2527468"/>
              <a:gd name="connsiteY45" fmla="*/ 584176 h 1566283"/>
              <a:gd name="connsiteX46" fmla="*/ 1453298 w 2527468"/>
              <a:gd name="connsiteY46" fmla="*/ 546488 h 1566283"/>
              <a:gd name="connsiteX47" fmla="*/ 1484891 w 2527468"/>
              <a:gd name="connsiteY47" fmla="*/ 509880 h 1566283"/>
              <a:gd name="connsiteX48" fmla="*/ 1516484 w 2527468"/>
              <a:gd name="connsiteY48" fmla="*/ 474483 h 1566283"/>
              <a:gd name="connsiteX49" fmla="*/ 1548078 w 2527468"/>
              <a:gd name="connsiteY49" fmla="*/ 440404 h 1566283"/>
              <a:gd name="connsiteX50" fmla="*/ 1579671 w 2527468"/>
              <a:gd name="connsiteY50" fmla="*/ 407733 h 1566283"/>
              <a:gd name="connsiteX51" fmla="*/ 1611264 w 2527468"/>
              <a:gd name="connsiteY51" fmla="*/ 376535 h 1566283"/>
              <a:gd name="connsiteX52" fmla="*/ 1642858 w 2527468"/>
              <a:gd name="connsiteY52" fmla="*/ 346860 h 1566283"/>
              <a:gd name="connsiteX53" fmla="*/ 1674451 w 2527468"/>
              <a:gd name="connsiteY53" fmla="*/ 318736 h 1566283"/>
              <a:gd name="connsiteX54" fmla="*/ 1706044 w 2527468"/>
              <a:gd name="connsiteY54" fmla="*/ 292173 h 1566283"/>
              <a:gd name="connsiteX55" fmla="*/ 1737637 w 2527468"/>
              <a:gd name="connsiteY55" fmla="*/ 267169 h 1566283"/>
              <a:gd name="connsiteX56" fmla="*/ 1769231 w 2527468"/>
              <a:gd name="connsiteY56" fmla="*/ 243701 h 1566283"/>
              <a:gd name="connsiteX57" fmla="*/ 1800824 w 2527468"/>
              <a:gd name="connsiteY57" fmla="*/ 221741 h 1566283"/>
              <a:gd name="connsiteX58" fmla="*/ 1832417 w 2527468"/>
              <a:gd name="connsiteY58" fmla="*/ 201246 h 1566283"/>
              <a:gd name="connsiteX59" fmla="*/ 1864010 w 2527468"/>
              <a:gd name="connsiteY59" fmla="*/ 182168 h 1566283"/>
              <a:gd name="connsiteX60" fmla="*/ 1895604 w 2527468"/>
              <a:gd name="connsiteY60" fmla="*/ 164449 h 1566283"/>
              <a:gd name="connsiteX61" fmla="*/ 1927197 w 2527468"/>
              <a:gd name="connsiteY61" fmla="*/ 148029 h 1566283"/>
              <a:gd name="connsiteX62" fmla="*/ 1958790 w 2527468"/>
              <a:gd name="connsiteY62" fmla="*/ 132845 h 1566283"/>
              <a:gd name="connsiteX63" fmla="*/ 1990384 w 2527468"/>
              <a:gd name="connsiteY63" fmla="*/ 118827 h 1566283"/>
              <a:gd name="connsiteX64" fmla="*/ 2021977 w 2527468"/>
              <a:gd name="connsiteY64" fmla="*/ 105910 h 1566283"/>
              <a:gd name="connsiteX65" fmla="*/ 2053570 w 2527468"/>
              <a:gd name="connsiteY65" fmla="*/ 94026 h 1566283"/>
              <a:gd name="connsiteX66" fmla="*/ 2085163 w 2527468"/>
              <a:gd name="connsiteY66" fmla="*/ 83108 h 1566283"/>
              <a:gd name="connsiteX67" fmla="*/ 2116757 w 2527468"/>
              <a:gd name="connsiteY67" fmla="*/ 73091 h 1566283"/>
              <a:gd name="connsiteX68" fmla="*/ 2148350 w 2527468"/>
              <a:gd name="connsiteY68" fmla="*/ 63913 h 1566283"/>
              <a:gd name="connsiteX69" fmla="*/ 2179943 w 2527468"/>
              <a:gd name="connsiteY69" fmla="*/ 55512 h 1566283"/>
              <a:gd name="connsiteX70" fmla="*/ 2211536 w 2527468"/>
              <a:gd name="connsiteY70" fmla="*/ 47831 h 1566283"/>
              <a:gd name="connsiteX71" fmla="*/ 2243130 w 2527468"/>
              <a:gd name="connsiteY71" fmla="*/ 40814 h 1566283"/>
              <a:gd name="connsiteX72" fmla="*/ 2274723 w 2527468"/>
              <a:gd name="connsiteY72" fmla="*/ 34411 h 1566283"/>
              <a:gd name="connsiteX73" fmla="*/ 2306316 w 2527468"/>
              <a:gd name="connsiteY73" fmla="*/ 28571 h 1566283"/>
              <a:gd name="connsiteX74" fmla="*/ 2337909 w 2527468"/>
              <a:gd name="connsiteY74" fmla="*/ 23249 h 1566283"/>
              <a:gd name="connsiteX75" fmla="*/ 2369503 w 2527468"/>
              <a:gd name="connsiteY75" fmla="*/ 18402 h 1566283"/>
              <a:gd name="connsiteX76" fmla="*/ 2401096 w 2527468"/>
              <a:gd name="connsiteY76" fmla="*/ 13990 h 1566283"/>
              <a:gd name="connsiteX77" fmla="*/ 2432689 w 2527468"/>
              <a:gd name="connsiteY77" fmla="*/ 9977 h 1566283"/>
              <a:gd name="connsiteX78" fmla="*/ 2464282 w 2527468"/>
              <a:gd name="connsiteY78" fmla="*/ 6328 h 1566283"/>
              <a:gd name="connsiteX79" fmla="*/ 2495876 w 2527468"/>
              <a:gd name="connsiteY79" fmla="*/ 3012 h 1566283"/>
              <a:gd name="connsiteX80" fmla="*/ 2527469 w 2527468"/>
              <a:gd name="connsiteY80" fmla="*/ 0 h 156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27468" h="1566283">
                <a:moveTo>
                  <a:pt x="0" y="1566284"/>
                </a:moveTo>
                <a:lnTo>
                  <a:pt x="31593" y="1563261"/>
                </a:lnTo>
                <a:lnTo>
                  <a:pt x="63187" y="1559945"/>
                </a:lnTo>
                <a:lnTo>
                  <a:pt x="94780" y="1556307"/>
                </a:lnTo>
                <a:lnTo>
                  <a:pt x="126373" y="1552286"/>
                </a:lnTo>
                <a:lnTo>
                  <a:pt x="157966" y="1547881"/>
                </a:lnTo>
                <a:lnTo>
                  <a:pt x="189560" y="1543027"/>
                </a:lnTo>
                <a:lnTo>
                  <a:pt x="221153" y="1537713"/>
                </a:lnTo>
                <a:lnTo>
                  <a:pt x="252746" y="1531873"/>
                </a:lnTo>
                <a:lnTo>
                  <a:pt x="284339" y="1525470"/>
                </a:lnTo>
                <a:lnTo>
                  <a:pt x="315933" y="1518452"/>
                </a:lnTo>
                <a:lnTo>
                  <a:pt x="347526" y="1510768"/>
                </a:lnTo>
                <a:lnTo>
                  <a:pt x="379119" y="1502367"/>
                </a:lnTo>
                <a:lnTo>
                  <a:pt x="410712" y="1493185"/>
                </a:lnTo>
                <a:lnTo>
                  <a:pt x="442306" y="1483170"/>
                </a:lnTo>
                <a:lnTo>
                  <a:pt x="473899" y="1472247"/>
                </a:lnTo>
                <a:lnTo>
                  <a:pt x="505492" y="1460375"/>
                </a:lnTo>
                <a:lnTo>
                  <a:pt x="537086" y="1447453"/>
                </a:lnTo>
                <a:lnTo>
                  <a:pt x="568679" y="1433431"/>
                </a:lnTo>
                <a:lnTo>
                  <a:pt x="600273" y="1418255"/>
                </a:lnTo>
                <a:lnTo>
                  <a:pt x="631867" y="1401825"/>
                </a:lnTo>
                <a:lnTo>
                  <a:pt x="663460" y="1384113"/>
                </a:lnTo>
                <a:lnTo>
                  <a:pt x="695053" y="1365032"/>
                </a:lnTo>
                <a:lnTo>
                  <a:pt x="726646" y="1344542"/>
                </a:lnTo>
                <a:lnTo>
                  <a:pt x="758240" y="1322579"/>
                </a:lnTo>
                <a:lnTo>
                  <a:pt x="789833" y="1299105"/>
                </a:lnTo>
                <a:lnTo>
                  <a:pt x="821426" y="1274107"/>
                </a:lnTo>
                <a:lnTo>
                  <a:pt x="853019" y="1247546"/>
                </a:lnTo>
                <a:lnTo>
                  <a:pt x="884619" y="1219424"/>
                </a:lnTo>
                <a:lnTo>
                  <a:pt x="916212" y="1189738"/>
                </a:lnTo>
                <a:lnTo>
                  <a:pt x="947806" y="1158542"/>
                </a:lnTo>
                <a:lnTo>
                  <a:pt x="979399" y="1125875"/>
                </a:lnTo>
                <a:lnTo>
                  <a:pt x="1010992" y="1091796"/>
                </a:lnTo>
                <a:lnTo>
                  <a:pt x="1042586" y="1056398"/>
                </a:lnTo>
                <a:lnTo>
                  <a:pt x="1074179" y="1019791"/>
                </a:lnTo>
                <a:lnTo>
                  <a:pt x="1105772" y="982102"/>
                </a:lnTo>
                <a:lnTo>
                  <a:pt x="1137365" y="943480"/>
                </a:lnTo>
                <a:lnTo>
                  <a:pt x="1168959" y="904088"/>
                </a:lnTo>
                <a:lnTo>
                  <a:pt x="1200552" y="864106"/>
                </a:lnTo>
                <a:lnTo>
                  <a:pt x="1232145" y="823724"/>
                </a:lnTo>
                <a:lnTo>
                  <a:pt x="1263738" y="783139"/>
                </a:lnTo>
                <a:lnTo>
                  <a:pt x="1295332" y="742555"/>
                </a:lnTo>
                <a:lnTo>
                  <a:pt x="1326925" y="702173"/>
                </a:lnTo>
                <a:lnTo>
                  <a:pt x="1358518" y="662191"/>
                </a:lnTo>
                <a:lnTo>
                  <a:pt x="1390111" y="622799"/>
                </a:lnTo>
                <a:lnTo>
                  <a:pt x="1421705" y="584176"/>
                </a:lnTo>
                <a:lnTo>
                  <a:pt x="1453298" y="546488"/>
                </a:lnTo>
                <a:lnTo>
                  <a:pt x="1484891" y="509880"/>
                </a:lnTo>
                <a:lnTo>
                  <a:pt x="1516484" y="474483"/>
                </a:lnTo>
                <a:lnTo>
                  <a:pt x="1548078" y="440404"/>
                </a:lnTo>
                <a:lnTo>
                  <a:pt x="1579671" y="407733"/>
                </a:lnTo>
                <a:lnTo>
                  <a:pt x="1611264" y="376535"/>
                </a:lnTo>
                <a:lnTo>
                  <a:pt x="1642858" y="346860"/>
                </a:lnTo>
                <a:lnTo>
                  <a:pt x="1674451" y="318736"/>
                </a:lnTo>
                <a:lnTo>
                  <a:pt x="1706044" y="292173"/>
                </a:lnTo>
                <a:lnTo>
                  <a:pt x="1737637" y="267169"/>
                </a:lnTo>
                <a:lnTo>
                  <a:pt x="1769231" y="243701"/>
                </a:lnTo>
                <a:lnTo>
                  <a:pt x="1800824" y="221741"/>
                </a:lnTo>
                <a:lnTo>
                  <a:pt x="1832417" y="201246"/>
                </a:lnTo>
                <a:lnTo>
                  <a:pt x="1864010" y="182168"/>
                </a:lnTo>
                <a:lnTo>
                  <a:pt x="1895604" y="164449"/>
                </a:lnTo>
                <a:lnTo>
                  <a:pt x="1927197" y="148029"/>
                </a:lnTo>
                <a:lnTo>
                  <a:pt x="1958790" y="132845"/>
                </a:lnTo>
                <a:lnTo>
                  <a:pt x="1990384" y="118827"/>
                </a:lnTo>
                <a:lnTo>
                  <a:pt x="2021977" y="105910"/>
                </a:lnTo>
                <a:lnTo>
                  <a:pt x="2053570" y="94026"/>
                </a:lnTo>
                <a:lnTo>
                  <a:pt x="2085163" y="83108"/>
                </a:lnTo>
                <a:lnTo>
                  <a:pt x="2116757" y="73091"/>
                </a:lnTo>
                <a:lnTo>
                  <a:pt x="2148350" y="63913"/>
                </a:lnTo>
                <a:lnTo>
                  <a:pt x="2179943" y="55512"/>
                </a:lnTo>
                <a:lnTo>
                  <a:pt x="2211536" y="47831"/>
                </a:lnTo>
                <a:lnTo>
                  <a:pt x="2243130" y="40814"/>
                </a:lnTo>
                <a:lnTo>
                  <a:pt x="2274723" y="34411"/>
                </a:lnTo>
                <a:lnTo>
                  <a:pt x="2306316" y="28571"/>
                </a:lnTo>
                <a:lnTo>
                  <a:pt x="2337909" y="23249"/>
                </a:lnTo>
                <a:lnTo>
                  <a:pt x="2369503" y="18402"/>
                </a:lnTo>
                <a:lnTo>
                  <a:pt x="2401096" y="13990"/>
                </a:lnTo>
                <a:lnTo>
                  <a:pt x="2432689" y="9977"/>
                </a:lnTo>
                <a:lnTo>
                  <a:pt x="2464282" y="6328"/>
                </a:lnTo>
                <a:lnTo>
                  <a:pt x="2495876" y="3012"/>
                </a:lnTo>
                <a:lnTo>
                  <a:pt x="2527469" y="0"/>
                </a:lnTo>
              </a:path>
            </a:pathLst>
          </a:custGeom>
          <a:noFill/>
          <a:ln w="1533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12DE82-1AD6-BD82-1965-ECBD092AC5D7}"/>
              </a:ext>
            </a:extLst>
          </p:cNvPr>
          <p:cNvGrpSpPr/>
          <p:nvPr/>
        </p:nvGrpSpPr>
        <p:grpSpPr>
          <a:xfrm>
            <a:off x="6399836" y="1880401"/>
            <a:ext cx="800434" cy="233886"/>
            <a:chOff x="2702739" y="2299062"/>
            <a:chExt cx="800434" cy="233886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B1D4217-61C6-A073-FC02-B5079EEF0DA6}"/>
                </a:ext>
              </a:extLst>
            </p:cNvPr>
            <p:cNvSpPr/>
            <p:nvPr/>
          </p:nvSpPr>
          <p:spPr>
            <a:xfrm>
              <a:off x="2702739" y="2416558"/>
              <a:ext cx="178607" cy="1280"/>
            </a:xfrm>
            <a:custGeom>
              <a:avLst/>
              <a:gdLst>
                <a:gd name="connsiteX0" fmla="*/ 0 w 178607"/>
                <a:gd name="connsiteY0" fmla="*/ 0 h 1280"/>
                <a:gd name="connsiteX1" fmla="*/ 178608 w 178607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07" h="1280">
                  <a:moveTo>
                    <a:pt x="0" y="0"/>
                  </a:moveTo>
                  <a:lnTo>
                    <a:pt x="178608" y="0"/>
                  </a:lnTo>
                </a:path>
              </a:pathLst>
            </a:custGeom>
            <a:noFill/>
            <a:ln w="30671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34047F4-5B6E-8DB7-2235-E3262DC5F435}"/>
                </a:ext>
              </a:extLst>
            </p:cNvPr>
            <p:cNvSpPr/>
            <p:nvPr/>
          </p:nvSpPr>
          <p:spPr>
            <a:xfrm>
              <a:off x="2911115" y="2365646"/>
              <a:ext cx="75049" cy="83927"/>
            </a:xfrm>
            <a:custGeom>
              <a:avLst/>
              <a:gdLst>
                <a:gd name="connsiteX0" fmla="*/ 0 w 75049"/>
                <a:gd name="connsiteY0" fmla="*/ 42053 h 83927"/>
                <a:gd name="connsiteX1" fmla="*/ 9418 w 75049"/>
                <a:gd name="connsiteY1" fmla="*/ 24956 h 83927"/>
                <a:gd name="connsiteX2" fmla="*/ 32035 w 75049"/>
                <a:gd name="connsiteY2" fmla="*/ 16618 h 83927"/>
                <a:gd name="connsiteX3" fmla="*/ 32035 w 75049"/>
                <a:gd name="connsiteY3" fmla="*/ 9478 h 83927"/>
                <a:gd name="connsiteX4" fmla="*/ 29756 w 75049"/>
                <a:gd name="connsiteY4" fmla="*/ 4859 h 83927"/>
                <a:gd name="connsiteX5" fmla="*/ 18658 w 75049"/>
                <a:gd name="connsiteY5" fmla="*/ 3839 h 83927"/>
                <a:gd name="connsiteX6" fmla="*/ 16318 w 75049"/>
                <a:gd name="connsiteY6" fmla="*/ 3839 h 83927"/>
                <a:gd name="connsiteX7" fmla="*/ 16318 w 75049"/>
                <a:gd name="connsiteY7" fmla="*/ 0 h 83927"/>
                <a:gd name="connsiteX8" fmla="*/ 37195 w 75049"/>
                <a:gd name="connsiteY8" fmla="*/ 360 h 83927"/>
                <a:gd name="connsiteX9" fmla="*/ 58072 w 75049"/>
                <a:gd name="connsiteY9" fmla="*/ 0 h 83927"/>
                <a:gd name="connsiteX10" fmla="*/ 58072 w 75049"/>
                <a:gd name="connsiteY10" fmla="*/ 3839 h 83927"/>
                <a:gd name="connsiteX11" fmla="*/ 55851 w 75049"/>
                <a:gd name="connsiteY11" fmla="*/ 3839 h 83927"/>
                <a:gd name="connsiteX12" fmla="*/ 44813 w 75049"/>
                <a:gd name="connsiteY12" fmla="*/ 4799 h 83927"/>
                <a:gd name="connsiteX13" fmla="*/ 42353 w 75049"/>
                <a:gd name="connsiteY13" fmla="*/ 9478 h 83927"/>
                <a:gd name="connsiteX14" fmla="*/ 42353 w 75049"/>
                <a:gd name="connsiteY14" fmla="*/ 16618 h 83927"/>
                <a:gd name="connsiteX15" fmla="*/ 65390 w 75049"/>
                <a:gd name="connsiteY15" fmla="*/ 24835 h 83927"/>
                <a:gd name="connsiteX16" fmla="*/ 75049 w 75049"/>
                <a:gd name="connsiteY16" fmla="*/ 42053 h 83927"/>
                <a:gd name="connsiteX17" fmla="*/ 65811 w 75049"/>
                <a:gd name="connsiteY17" fmla="*/ 58791 h 83927"/>
                <a:gd name="connsiteX18" fmla="*/ 42353 w 75049"/>
                <a:gd name="connsiteY18" fmla="*/ 67369 h 83927"/>
                <a:gd name="connsiteX19" fmla="*/ 42353 w 75049"/>
                <a:gd name="connsiteY19" fmla="*/ 74448 h 83927"/>
                <a:gd name="connsiteX20" fmla="*/ 44633 w 75049"/>
                <a:gd name="connsiteY20" fmla="*/ 79128 h 83927"/>
                <a:gd name="connsiteX21" fmla="*/ 55732 w 75049"/>
                <a:gd name="connsiteY21" fmla="*/ 80147 h 83927"/>
                <a:gd name="connsiteX22" fmla="*/ 58072 w 75049"/>
                <a:gd name="connsiteY22" fmla="*/ 80147 h 83927"/>
                <a:gd name="connsiteX23" fmla="*/ 58072 w 75049"/>
                <a:gd name="connsiteY23" fmla="*/ 83928 h 83927"/>
                <a:gd name="connsiteX24" fmla="*/ 37195 w 75049"/>
                <a:gd name="connsiteY24" fmla="*/ 83567 h 83927"/>
                <a:gd name="connsiteX25" fmla="*/ 16318 w 75049"/>
                <a:gd name="connsiteY25" fmla="*/ 83928 h 83927"/>
                <a:gd name="connsiteX26" fmla="*/ 16318 w 75049"/>
                <a:gd name="connsiteY26" fmla="*/ 80147 h 83927"/>
                <a:gd name="connsiteX27" fmla="*/ 18658 w 75049"/>
                <a:gd name="connsiteY27" fmla="*/ 80147 h 83927"/>
                <a:gd name="connsiteX28" fmla="*/ 29695 w 75049"/>
                <a:gd name="connsiteY28" fmla="*/ 79128 h 83927"/>
                <a:gd name="connsiteX29" fmla="*/ 32035 w 75049"/>
                <a:gd name="connsiteY29" fmla="*/ 74448 h 83927"/>
                <a:gd name="connsiteX30" fmla="*/ 32035 w 75049"/>
                <a:gd name="connsiteY30" fmla="*/ 67369 h 83927"/>
                <a:gd name="connsiteX31" fmla="*/ 9359 w 75049"/>
                <a:gd name="connsiteY31" fmla="*/ 58971 h 83927"/>
                <a:gd name="connsiteX32" fmla="*/ 0 w 75049"/>
                <a:gd name="connsiteY32" fmla="*/ 42053 h 83927"/>
                <a:gd name="connsiteX33" fmla="*/ 12238 w 75049"/>
                <a:gd name="connsiteY33" fmla="*/ 41933 h 83927"/>
                <a:gd name="connsiteX34" fmla="*/ 32035 w 75049"/>
                <a:gd name="connsiteY34" fmla="*/ 64370 h 83927"/>
                <a:gd name="connsiteX35" fmla="*/ 32035 w 75049"/>
                <a:gd name="connsiteY35" fmla="*/ 19557 h 83927"/>
                <a:gd name="connsiteX36" fmla="*/ 17397 w 75049"/>
                <a:gd name="connsiteY36" fmla="*/ 26516 h 83927"/>
                <a:gd name="connsiteX37" fmla="*/ 12238 w 75049"/>
                <a:gd name="connsiteY37" fmla="*/ 41933 h 83927"/>
                <a:gd name="connsiteX38" fmla="*/ 42353 w 75049"/>
                <a:gd name="connsiteY38" fmla="*/ 64490 h 83927"/>
                <a:gd name="connsiteX39" fmla="*/ 62631 w 75049"/>
                <a:gd name="connsiteY39" fmla="*/ 42053 h 83927"/>
                <a:gd name="connsiteX40" fmla="*/ 60711 w 75049"/>
                <a:gd name="connsiteY40" fmla="*/ 31195 h 83927"/>
                <a:gd name="connsiteX41" fmla="*/ 55312 w 75049"/>
                <a:gd name="connsiteY41" fmla="*/ 24356 h 83927"/>
                <a:gd name="connsiteX42" fmla="*/ 48952 w 75049"/>
                <a:gd name="connsiteY42" fmla="*/ 21056 h 83927"/>
                <a:gd name="connsiteX43" fmla="*/ 42353 w 75049"/>
                <a:gd name="connsiteY43" fmla="*/ 19436 h 83927"/>
                <a:gd name="connsiteX44" fmla="*/ 42353 w 75049"/>
                <a:gd name="connsiteY44" fmla="*/ 64490 h 8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049" h="83927">
                  <a:moveTo>
                    <a:pt x="0" y="42053"/>
                  </a:moveTo>
                  <a:cubicBezTo>
                    <a:pt x="0" y="35494"/>
                    <a:pt x="3139" y="29795"/>
                    <a:pt x="9418" y="24956"/>
                  </a:cubicBezTo>
                  <a:cubicBezTo>
                    <a:pt x="15738" y="20116"/>
                    <a:pt x="23277" y="17337"/>
                    <a:pt x="32035" y="16618"/>
                  </a:cubicBezTo>
                  <a:lnTo>
                    <a:pt x="32035" y="9478"/>
                  </a:lnTo>
                  <a:cubicBezTo>
                    <a:pt x="32035" y="7038"/>
                    <a:pt x="31276" y="5499"/>
                    <a:pt x="29756" y="4859"/>
                  </a:cubicBezTo>
                  <a:cubicBezTo>
                    <a:pt x="28235" y="4179"/>
                    <a:pt x="24537" y="3839"/>
                    <a:pt x="18658" y="3839"/>
                  </a:cubicBezTo>
                  <a:lnTo>
                    <a:pt x="16318" y="3839"/>
                  </a:lnTo>
                  <a:lnTo>
                    <a:pt x="16318" y="0"/>
                  </a:lnTo>
                  <a:cubicBezTo>
                    <a:pt x="23356" y="239"/>
                    <a:pt x="30315" y="360"/>
                    <a:pt x="37195" y="360"/>
                  </a:cubicBezTo>
                  <a:cubicBezTo>
                    <a:pt x="44073" y="360"/>
                    <a:pt x="51032" y="239"/>
                    <a:pt x="58072" y="0"/>
                  </a:cubicBezTo>
                  <a:lnTo>
                    <a:pt x="58072" y="3839"/>
                  </a:lnTo>
                  <a:lnTo>
                    <a:pt x="55851" y="3839"/>
                  </a:lnTo>
                  <a:cubicBezTo>
                    <a:pt x="50133" y="3839"/>
                    <a:pt x="46454" y="4160"/>
                    <a:pt x="44813" y="4799"/>
                  </a:cubicBezTo>
                  <a:cubicBezTo>
                    <a:pt x="43173" y="5439"/>
                    <a:pt x="42353" y="6999"/>
                    <a:pt x="42353" y="9478"/>
                  </a:cubicBezTo>
                  <a:lnTo>
                    <a:pt x="42353" y="16618"/>
                  </a:lnTo>
                  <a:cubicBezTo>
                    <a:pt x="51273" y="17257"/>
                    <a:pt x="58951" y="19996"/>
                    <a:pt x="65390" y="24835"/>
                  </a:cubicBezTo>
                  <a:cubicBezTo>
                    <a:pt x="71830" y="29675"/>
                    <a:pt x="75049" y="35415"/>
                    <a:pt x="75049" y="42053"/>
                  </a:cubicBezTo>
                  <a:cubicBezTo>
                    <a:pt x="75049" y="48212"/>
                    <a:pt x="71969" y="53792"/>
                    <a:pt x="65811" y="58791"/>
                  </a:cubicBezTo>
                  <a:cubicBezTo>
                    <a:pt x="59690" y="63750"/>
                    <a:pt x="51872" y="66610"/>
                    <a:pt x="42353" y="67369"/>
                  </a:cubicBezTo>
                  <a:lnTo>
                    <a:pt x="42353" y="74448"/>
                  </a:lnTo>
                  <a:cubicBezTo>
                    <a:pt x="42353" y="76888"/>
                    <a:pt x="43113" y="78448"/>
                    <a:pt x="44633" y="79128"/>
                  </a:cubicBezTo>
                  <a:cubicBezTo>
                    <a:pt x="46153" y="79808"/>
                    <a:pt x="49853" y="80147"/>
                    <a:pt x="55732" y="80147"/>
                  </a:cubicBezTo>
                  <a:lnTo>
                    <a:pt x="58072" y="80147"/>
                  </a:lnTo>
                  <a:lnTo>
                    <a:pt x="58072" y="83928"/>
                  </a:lnTo>
                  <a:cubicBezTo>
                    <a:pt x="51032" y="83687"/>
                    <a:pt x="44073" y="83567"/>
                    <a:pt x="37195" y="83567"/>
                  </a:cubicBezTo>
                  <a:cubicBezTo>
                    <a:pt x="30315" y="83567"/>
                    <a:pt x="23356" y="83687"/>
                    <a:pt x="16318" y="83928"/>
                  </a:cubicBezTo>
                  <a:lnTo>
                    <a:pt x="16318" y="80147"/>
                  </a:lnTo>
                  <a:lnTo>
                    <a:pt x="18658" y="80147"/>
                  </a:lnTo>
                  <a:cubicBezTo>
                    <a:pt x="24456" y="80147"/>
                    <a:pt x="28136" y="79808"/>
                    <a:pt x="29695" y="79128"/>
                  </a:cubicBezTo>
                  <a:cubicBezTo>
                    <a:pt x="31255" y="78408"/>
                    <a:pt x="32035" y="76848"/>
                    <a:pt x="32035" y="74448"/>
                  </a:cubicBezTo>
                  <a:lnTo>
                    <a:pt x="32035" y="67369"/>
                  </a:lnTo>
                  <a:cubicBezTo>
                    <a:pt x="23196" y="66649"/>
                    <a:pt x="15638" y="63850"/>
                    <a:pt x="9359" y="58971"/>
                  </a:cubicBezTo>
                  <a:cubicBezTo>
                    <a:pt x="3120" y="54091"/>
                    <a:pt x="0" y="48453"/>
                    <a:pt x="0" y="42053"/>
                  </a:cubicBezTo>
                  <a:moveTo>
                    <a:pt x="12238" y="41933"/>
                  </a:moveTo>
                  <a:cubicBezTo>
                    <a:pt x="12238" y="55131"/>
                    <a:pt x="18837" y="62610"/>
                    <a:pt x="32035" y="64370"/>
                  </a:cubicBezTo>
                  <a:lnTo>
                    <a:pt x="32035" y="19557"/>
                  </a:lnTo>
                  <a:cubicBezTo>
                    <a:pt x="25715" y="20476"/>
                    <a:pt x="20836" y="22795"/>
                    <a:pt x="17397" y="26516"/>
                  </a:cubicBezTo>
                  <a:cubicBezTo>
                    <a:pt x="13958" y="30236"/>
                    <a:pt x="12238" y="35375"/>
                    <a:pt x="12238" y="41933"/>
                  </a:cubicBezTo>
                  <a:moveTo>
                    <a:pt x="42353" y="64490"/>
                  </a:moveTo>
                  <a:cubicBezTo>
                    <a:pt x="55872" y="62530"/>
                    <a:pt x="62631" y="55051"/>
                    <a:pt x="62631" y="42053"/>
                  </a:cubicBezTo>
                  <a:cubicBezTo>
                    <a:pt x="62631" y="37813"/>
                    <a:pt x="61990" y="34194"/>
                    <a:pt x="60711" y="31195"/>
                  </a:cubicBezTo>
                  <a:cubicBezTo>
                    <a:pt x="59471" y="28196"/>
                    <a:pt x="57672" y="25916"/>
                    <a:pt x="55312" y="24356"/>
                  </a:cubicBezTo>
                  <a:cubicBezTo>
                    <a:pt x="52993" y="22797"/>
                    <a:pt x="50872" y="21697"/>
                    <a:pt x="48952" y="21056"/>
                  </a:cubicBezTo>
                  <a:cubicBezTo>
                    <a:pt x="47033" y="20376"/>
                    <a:pt x="44834" y="19837"/>
                    <a:pt x="42353" y="19436"/>
                  </a:cubicBezTo>
                  <a:lnTo>
                    <a:pt x="42353" y="6449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95F64C1-CA5A-D3BF-95D2-4D285AF45760}"/>
                </a:ext>
              </a:extLst>
            </p:cNvPr>
            <p:cNvSpPr/>
            <p:nvPr/>
          </p:nvSpPr>
          <p:spPr>
            <a:xfrm>
              <a:off x="2998929" y="2299062"/>
              <a:ext cx="54246" cy="233886"/>
            </a:xfrm>
            <a:custGeom>
              <a:avLst/>
              <a:gdLst>
                <a:gd name="connsiteX0" fmla="*/ 0 w 54246"/>
                <a:gd name="connsiteY0" fmla="*/ 116942 h 233886"/>
                <a:gd name="connsiteX1" fmla="*/ 14731 w 54246"/>
                <a:gd name="connsiteY1" fmla="*/ 45566 h 233886"/>
                <a:gd name="connsiteX2" fmla="*/ 29807 w 54246"/>
                <a:gd name="connsiteY2" fmla="*/ 21013 h 233886"/>
                <a:gd name="connsiteX3" fmla="*/ 44424 w 54246"/>
                <a:gd name="connsiteY3" fmla="*/ 4910 h 233886"/>
                <a:gd name="connsiteX4" fmla="*/ 51848 w 54246"/>
                <a:gd name="connsiteY4" fmla="*/ 0 h 233886"/>
                <a:gd name="connsiteX5" fmla="*/ 54246 w 54246"/>
                <a:gd name="connsiteY5" fmla="*/ 2283 h 233886"/>
                <a:gd name="connsiteX6" fmla="*/ 51163 w 54246"/>
                <a:gd name="connsiteY6" fmla="*/ 6280 h 233886"/>
                <a:gd name="connsiteX7" fmla="*/ 13590 w 54246"/>
                <a:gd name="connsiteY7" fmla="*/ 116942 h 233886"/>
                <a:gd name="connsiteX8" fmla="*/ 50248 w 54246"/>
                <a:gd name="connsiteY8" fmla="*/ 226350 h 233886"/>
                <a:gd name="connsiteX9" fmla="*/ 54246 w 54246"/>
                <a:gd name="connsiteY9" fmla="*/ 231603 h 233886"/>
                <a:gd name="connsiteX10" fmla="*/ 51848 w 54246"/>
                <a:gd name="connsiteY10" fmla="*/ 233886 h 233886"/>
                <a:gd name="connsiteX11" fmla="*/ 44653 w 54246"/>
                <a:gd name="connsiteY11" fmla="*/ 229204 h 233886"/>
                <a:gd name="connsiteX12" fmla="*/ 30378 w 54246"/>
                <a:gd name="connsiteY12" fmla="*/ 213787 h 233886"/>
                <a:gd name="connsiteX13" fmla="*/ 15416 w 54246"/>
                <a:gd name="connsiteY13" fmla="*/ 189918 h 233886"/>
                <a:gd name="connsiteX14" fmla="*/ 0 w 54246"/>
                <a:gd name="connsiteY14" fmla="*/ 116942 h 2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6" h="233886">
                  <a:moveTo>
                    <a:pt x="0" y="116942"/>
                  </a:moveTo>
                  <a:cubicBezTo>
                    <a:pt x="0" y="90600"/>
                    <a:pt x="4910" y="66808"/>
                    <a:pt x="14731" y="45566"/>
                  </a:cubicBezTo>
                  <a:cubicBezTo>
                    <a:pt x="18919" y="36658"/>
                    <a:pt x="23944" y="28474"/>
                    <a:pt x="29807" y="21013"/>
                  </a:cubicBezTo>
                  <a:cubicBezTo>
                    <a:pt x="35668" y="13552"/>
                    <a:pt x="40541" y="8185"/>
                    <a:pt x="44424" y="4910"/>
                  </a:cubicBezTo>
                  <a:cubicBezTo>
                    <a:pt x="48307" y="1637"/>
                    <a:pt x="50781" y="0"/>
                    <a:pt x="51848" y="0"/>
                  </a:cubicBezTo>
                  <a:cubicBezTo>
                    <a:pt x="53370" y="0"/>
                    <a:pt x="54170" y="761"/>
                    <a:pt x="54246" y="2283"/>
                  </a:cubicBezTo>
                  <a:cubicBezTo>
                    <a:pt x="54246" y="3045"/>
                    <a:pt x="53218" y="4377"/>
                    <a:pt x="51163" y="6280"/>
                  </a:cubicBezTo>
                  <a:cubicBezTo>
                    <a:pt x="26038" y="31862"/>
                    <a:pt x="13513" y="68750"/>
                    <a:pt x="13590" y="116942"/>
                  </a:cubicBezTo>
                  <a:cubicBezTo>
                    <a:pt x="13590" y="165289"/>
                    <a:pt x="25810" y="201758"/>
                    <a:pt x="50248" y="226350"/>
                  </a:cubicBezTo>
                  <a:cubicBezTo>
                    <a:pt x="52913" y="229015"/>
                    <a:pt x="54246" y="230765"/>
                    <a:pt x="54246" y="231603"/>
                  </a:cubicBezTo>
                  <a:cubicBezTo>
                    <a:pt x="54246" y="233126"/>
                    <a:pt x="53447" y="233886"/>
                    <a:pt x="51848" y="233886"/>
                  </a:cubicBezTo>
                  <a:cubicBezTo>
                    <a:pt x="50781" y="233886"/>
                    <a:pt x="48384" y="232325"/>
                    <a:pt x="44653" y="229204"/>
                  </a:cubicBezTo>
                  <a:cubicBezTo>
                    <a:pt x="40923" y="226083"/>
                    <a:pt x="36164" y="220944"/>
                    <a:pt x="30378" y="213787"/>
                  </a:cubicBezTo>
                  <a:cubicBezTo>
                    <a:pt x="24591" y="206630"/>
                    <a:pt x="19604" y="198674"/>
                    <a:pt x="15416" y="189918"/>
                  </a:cubicBezTo>
                  <a:cubicBezTo>
                    <a:pt x="5139" y="168676"/>
                    <a:pt x="0" y="144352"/>
                    <a:pt x="0" y="116942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6A05CFA-3BDC-0C30-AE4C-66D3FB09F35D}"/>
                </a:ext>
              </a:extLst>
            </p:cNvPr>
            <p:cNvSpPr/>
            <p:nvPr/>
          </p:nvSpPr>
          <p:spPr>
            <a:xfrm>
              <a:off x="3101854" y="2301074"/>
              <a:ext cx="138030" cy="231578"/>
            </a:xfrm>
            <a:custGeom>
              <a:avLst/>
              <a:gdLst>
                <a:gd name="connsiteX0" fmla="*/ 0 w 138030"/>
                <a:gd name="connsiteY0" fmla="*/ 164989 h 231578"/>
                <a:gd name="connsiteX1" fmla="*/ 31812 w 138030"/>
                <a:gd name="connsiteY1" fmla="*/ 115924 h 231578"/>
                <a:gd name="connsiteX2" fmla="*/ 44752 w 138030"/>
                <a:gd name="connsiteY2" fmla="*/ 181031 h 231578"/>
                <a:gd name="connsiteX3" fmla="*/ 47179 w 138030"/>
                <a:gd name="connsiteY3" fmla="*/ 192892 h 231578"/>
                <a:gd name="connsiteX4" fmla="*/ 49335 w 138030"/>
                <a:gd name="connsiteY4" fmla="*/ 184534 h 231578"/>
                <a:gd name="connsiteX5" fmla="*/ 51357 w 138030"/>
                <a:gd name="connsiteY5" fmla="*/ 177794 h 231578"/>
                <a:gd name="connsiteX6" fmla="*/ 94087 w 138030"/>
                <a:gd name="connsiteY6" fmla="*/ 13749 h 231578"/>
                <a:gd name="connsiteX7" fmla="*/ 94761 w 138030"/>
                <a:gd name="connsiteY7" fmla="*/ 10919 h 231578"/>
                <a:gd name="connsiteX8" fmla="*/ 95570 w 138030"/>
                <a:gd name="connsiteY8" fmla="*/ 8357 h 231578"/>
                <a:gd name="connsiteX9" fmla="*/ 96244 w 138030"/>
                <a:gd name="connsiteY9" fmla="*/ 6335 h 231578"/>
                <a:gd name="connsiteX10" fmla="*/ 96918 w 138030"/>
                <a:gd name="connsiteY10" fmla="*/ 4583 h 231578"/>
                <a:gd name="connsiteX11" fmla="*/ 97592 w 138030"/>
                <a:gd name="connsiteY11" fmla="*/ 3100 h 231578"/>
                <a:gd name="connsiteX12" fmla="*/ 98536 w 138030"/>
                <a:gd name="connsiteY12" fmla="*/ 1888 h 231578"/>
                <a:gd name="connsiteX13" fmla="*/ 99749 w 138030"/>
                <a:gd name="connsiteY13" fmla="*/ 1078 h 231578"/>
                <a:gd name="connsiteX14" fmla="*/ 101232 w 138030"/>
                <a:gd name="connsiteY14" fmla="*/ 405 h 231578"/>
                <a:gd name="connsiteX15" fmla="*/ 103118 w 138030"/>
                <a:gd name="connsiteY15" fmla="*/ 134 h 231578"/>
                <a:gd name="connsiteX16" fmla="*/ 105410 w 138030"/>
                <a:gd name="connsiteY16" fmla="*/ 0 h 231578"/>
                <a:gd name="connsiteX17" fmla="*/ 129539 w 138030"/>
                <a:gd name="connsiteY17" fmla="*/ 0 h 231578"/>
                <a:gd name="connsiteX18" fmla="*/ 138031 w 138030"/>
                <a:gd name="connsiteY18" fmla="*/ 5527 h 231578"/>
                <a:gd name="connsiteX19" fmla="*/ 129808 w 138030"/>
                <a:gd name="connsiteY19" fmla="*/ 11053 h 231578"/>
                <a:gd name="connsiteX20" fmla="*/ 106218 w 138030"/>
                <a:gd name="connsiteY20" fmla="*/ 11053 h 231578"/>
                <a:gd name="connsiteX21" fmla="*/ 50548 w 138030"/>
                <a:gd name="connsiteY21" fmla="*/ 223895 h 231578"/>
                <a:gd name="connsiteX22" fmla="*/ 49065 w 138030"/>
                <a:gd name="connsiteY22" fmla="*/ 228208 h 231578"/>
                <a:gd name="connsiteX23" fmla="*/ 46639 w 138030"/>
                <a:gd name="connsiteY23" fmla="*/ 230500 h 231578"/>
                <a:gd name="connsiteX24" fmla="*/ 41382 w 138030"/>
                <a:gd name="connsiteY24" fmla="*/ 231579 h 231578"/>
                <a:gd name="connsiteX25" fmla="*/ 38687 w 138030"/>
                <a:gd name="connsiteY25" fmla="*/ 231579 h 231578"/>
                <a:gd name="connsiteX26" fmla="*/ 21028 w 138030"/>
                <a:gd name="connsiteY26" fmla="*/ 143827 h 231578"/>
                <a:gd name="connsiteX27" fmla="*/ 4449 w 138030"/>
                <a:gd name="connsiteY27" fmla="*/ 169438 h 231578"/>
                <a:gd name="connsiteX28" fmla="*/ 0 w 138030"/>
                <a:gd name="connsiteY28" fmla="*/ 164989 h 23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8030" h="231578">
                  <a:moveTo>
                    <a:pt x="0" y="164989"/>
                  </a:moveTo>
                  <a:lnTo>
                    <a:pt x="31812" y="115924"/>
                  </a:lnTo>
                  <a:lnTo>
                    <a:pt x="44752" y="181031"/>
                  </a:lnTo>
                  <a:lnTo>
                    <a:pt x="47179" y="192892"/>
                  </a:lnTo>
                  <a:cubicBezTo>
                    <a:pt x="47538" y="190825"/>
                    <a:pt x="48257" y="188039"/>
                    <a:pt x="49335" y="184534"/>
                  </a:cubicBezTo>
                  <a:cubicBezTo>
                    <a:pt x="50503" y="180940"/>
                    <a:pt x="51177" y="178693"/>
                    <a:pt x="51357" y="177794"/>
                  </a:cubicBezTo>
                  <a:lnTo>
                    <a:pt x="94087" y="13749"/>
                  </a:lnTo>
                  <a:cubicBezTo>
                    <a:pt x="94268" y="13030"/>
                    <a:pt x="94492" y="12087"/>
                    <a:pt x="94761" y="10919"/>
                  </a:cubicBezTo>
                  <a:cubicBezTo>
                    <a:pt x="95120" y="9660"/>
                    <a:pt x="95389" y="8807"/>
                    <a:pt x="95570" y="8357"/>
                  </a:cubicBezTo>
                  <a:cubicBezTo>
                    <a:pt x="95749" y="7908"/>
                    <a:pt x="95973" y="7234"/>
                    <a:pt x="96244" y="6335"/>
                  </a:cubicBezTo>
                  <a:cubicBezTo>
                    <a:pt x="96514" y="5438"/>
                    <a:pt x="96738" y="4854"/>
                    <a:pt x="96918" y="4583"/>
                  </a:cubicBezTo>
                  <a:cubicBezTo>
                    <a:pt x="97098" y="4224"/>
                    <a:pt x="97322" y="3729"/>
                    <a:pt x="97592" y="3100"/>
                  </a:cubicBezTo>
                  <a:cubicBezTo>
                    <a:pt x="97862" y="2472"/>
                    <a:pt x="98176" y="2067"/>
                    <a:pt x="98536" y="1888"/>
                  </a:cubicBezTo>
                  <a:cubicBezTo>
                    <a:pt x="98896" y="1707"/>
                    <a:pt x="99299" y="1438"/>
                    <a:pt x="99749" y="1078"/>
                  </a:cubicBezTo>
                  <a:cubicBezTo>
                    <a:pt x="100198" y="718"/>
                    <a:pt x="100693" y="494"/>
                    <a:pt x="101232" y="405"/>
                  </a:cubicBezTo>
                  <a:cubicBezTo>
                    <a:pt x="101860" y="315"/>
                    <a:pt x="102489" y="225"/>
                    <a:pt x="103118" y="134"/>
                  </a:cubicBezTo>
                  <a:cubicBezTo>
                    <a:pt x="103747" y="45"/>
                    <a:pt x="104511" y="0"/>
                    <a:pt x="105410" y="0"/>
                  </a:cubicBezTo>
                  <a:lnTo>
                    <a:pt x="129539" y="0"/>
                  </a:lnTo>
                  <a:cubicBezTo>
                    <a:pt x="135200" y="0"/>
                    <a:pt x="138031" y="1843"/>
                    <a:pt x="138031" y="5527"/>
                  </a:cubicBezTo>
                  <a:cubicBezTo>
                    <a:pt x="138031" y="9212"/>
                    <a:pt x="135290" y="11053"/>
                    <a:pt x="129808" y="11053"/>
                  </a:cubicBezTo>
                  <a:lnTo>
                    <a:pt x="106218" y="11053"/>
                  </a:lnTo>
                  <a:lnTo>
                    <a:pt x="50548" y="223895"/>
                  </a:lnTo>
                  <a:cubicBezTo>
                    <a:pt x="50009" y="225962"/>
                    <a:pt x="49514" y="227400"/>
                    <a:pt x="49065" y="228208"/>
                  </a:cubicBezTo>
                  <a:cubicBezTo>
                    <a:pt x="48705" y="229017"/>
                    <a:pt x="47897" y="229782"/>
                    <a:pt x="46639" y="230500"/>
                  </a:cubicBezTo>
                  <a:cubicBezTo>
                    <a:pt x="45381" y="231219"/>
                    <a:pt x="43629" y="231579"/>
                    <a:pt x="41382" y="231579"/>
                  </a:cubicBezTo>
                  <a:lnTo>
                    <a:pt x="38687" y="231579"/>
                  </a:lnTo>
                  <a:lnTo>
                    <a:pt x="21028" y="143827"/>
                  </a:lnTo>
                  <a:lnTo>
                    <a:pt x="4449" y="169438"/>
                  </a:lnTo>
                  <a:lnTo>
                    <a:pt x="0" y="164989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72A4EB8-8F47-05FC-62AB-B42A99A8AE9A}"/>
                </a:ext>
              </a:extLst>
            </p:cNvPr>
            <p:cNvSpPr/>
            <p:nvPr/>
          </p:nvSpPr>
          <p:spPr>
            <a:xfrm>
              <a:off x="3230828" y="2300747"/>
              <a:ext cx="144395" cy="11468"/>
            </a:xfrm>
            <a:custGeom>
              <a:avLst/>
              <a:gdLst>
                <a:gd name="connsiteX0" fmla="*/ 0 w 144395"/>
                <a:gd name="connsiteY0" fmla="*/ 11468 h 11468"/>
                <a:gd name="connsiteX1" fmla="*/ 144395 w 144395"/>
                <a:gd name="connsiteY1" fmla="*/ 11468 h 11468"/>
                <a:gd name="connsiteX2" fmla="*/ 144395 w 144395"/>
                <a:gd name="connsiteY2" fmla="*/ 0 h 11468"/>
                <a:gd name="connsiteX3" fmla="*/ 0 w 144395"/>
                <a:gd name="connsiteY3" fmla="*/ 0 h 1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95" h="11468">
                  <a:moveTo>
                    <a:pt x="0" y="11468"/>
                  </a:moveTo>
                  <a:lnTo>
                    <a:pt x="144395" y="11468"/>
                  </a:lnTo>
                  <a:lnTo>
                    <a:pt x="144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88BC271-D02F-5590-0D99-195E5F2966ED}"/>
                </a:ext>
              </a:extLst>
            </p:cNvPr>
            <p:cNvSpPr/>
            <p:nvPr/>
          </p:nvSpPr>
          <p:spPr>
            <a:xfrm>
              <a:off x="3270169" y="2334760"/>
              <a:ext cx="66350" cy="54352"/>
            </a:xfrm>
            <a:custGeom>
              <a:avLst/>
              <a:gdLst>
                <a:gd name="connsiteX0" fmla="*/ 66351 w 66350"/>
                <a:gd name="connsiteY0" fmla="*/ 2940 h 54352"/>
                <a:gd name="connsiteX1" fmla="*/ 60351 w 66350"/>
                <a:gd name="connsiteY1" fmla="*/ 7140 h 54352"/>
                <a:gd name="connsiteX2" fmla="*/ 46313 w 66350"/>
                <a:gd name="connsiteY2" fmla="*/ 7140 h 54352"/>
                <a:gd name="connsiteX3" fmla="*/ 44154 w 66350"/>
                <a:gd name="connsiteY3" fmla="*/ 26696 h 54352"/>
                <a:gd name="connsiteX4" fmla="*/ 47693 w 66350"/>
                <a:gd name="connsiteY4" fmla="*/ 46974 h 54352"/>
                <a:gd name="connsiteX5" fmla="*/ 48413 w 66350"/>
                <a:gd name="connsiteY5" fmla="*/ 49673 h 54352"/>
                <a:gd name="connsiteX6" fmla="*/ 46793 w 66350"/>
                <a:gd name="connsiteY6" fmla="*/ 52913 h 54352"/>
                <a:gd name="connsiteX7" fmla="*/ 43374 w 66350"/>
                <a:gd name="connsiteY7" fmla="*/ 54353 h 54352"/>
                <a:gd name="connsiteX8" fmla="*/ 40795 w 66350"/>
                <a:gd name="connsiteY8" fmla="*/ 53153 h 54352"/>
                <a:gd name="connsiteX9" fmla="*/ 38994 w 66350"/>
                <a:gd name="connsiteY9" fmla="*/ 48174 h 54352"/>
                <a:gd name="connsiteX10" fmla="*/ 37975 w 66350"/>
                <a:gd name="connsiteY10" fmla="*/ 38815 h 54352"/>
                <a:gd name="connsiteX11" fmla="*/ 38934 w 66350"/>
                <a:gd name="connsiteY11" fmla="*/ 27297 h 54352"/>
                <a:gd name="connsiteX12" fmla="*/ 43134 w 66350"/>
                <a:gd name="connsiteY12" fmla="*/ 7140 h 54352"/>
                <a:gd name="connsiteX13" fmla="*/ 29275 w 66350"/>
                <a:gd name="connsiteY13" fmla="*/ 7140 h 54352"/>
                <a:gd name="connsiteX14" fmla="*/ 22376 w 66350"/>
                <a:gd name="connsiteY14" fmla="*/ 34316 h 54352"/>
                <a:gd name="connsiteX15" fmla="*/ 19078 w 66350"/>
                <a:gd name="connsiteY15" fmla="*/ 46314 h 54352"/>
                <a:gd name="connsiteX16" fmla="*/ 18358 w 66350"/>
                <a:gd name="connsiteY16" fmla="*/ 48534 h 54352"/>
                <a:gd name="connsiteX17" fmla="*/ 17637 w 66350"/>
                <a:gd name="connsiteY17" fmla="*/ 50393 h 54352"/>
                <a:gd name="connsiteX18" fmla="*/ 16798 w 66350"/>
                <a:gd name="connsiteY18" fmla="*/ 52133 h 54352"/>
                <a:gd name="connsiteX19" fmla="*/ 15838 w 66350"/>
                <a:gd name="connsiteY19" fmla="*/ 53213 h 54352"/>
                <a:gd name="connsiteX20" fmla="*/ 14519 w 66350"/>
                <a:gd name="connsiteY20" fmla="*/ 54113 h 54352"/>
                <a:gd name="connsiteX21" fmla="*/ 12899 w 66350"/>
                <a:gd name="connsiteY21" fmla="*/ 54353 h 54352"/>
                <a:gd name="connsiteX22" fmla="*/ 10438 w 66350"/>
                <a:gd name="connsiteY22" fmla="*/ 53452 h 54352"/>
                <a:gd name="connsiteX23" fmla="*/ 9359 w 66350"/>
                <a:gd name="connsiteY23" fmla="*/ 50994 h 54352"/>
                <a:gd name="connsiteX24" fmla="*/ 10318 w 66350"/>
                <a:gd name="connsiteY24" fmla="*/ 48053 h 54352"/>
                <a:gd name="connsiteX25" fmla="*/ 26037 w 66350"/>
                <a:gd name="connsiteY25" fmla="*/ 7140 h 54352"/>
                <a:gd name="connsiteX26" fmla="*/ 19078 w 66350"/>
                <a:gd name="connsiteY26" fmla="*/ 7140 h 54352"/>
                <a:gd name="connsiteX27" fmla="*/ 3479 w 66350"/>
                <a:gd name="connsiteY27" fmla="*/ 16619 h 54352"/>
                <a:gd name="connsiteX28" fmla="*/ 1980 w 66350"/>
                <a:gd name="connsiteY28" fmla="*/ 17998 h 54352"/>
                <a:gd name="connsiteX29" fmla="*/ 1500 w 66350"/>
                <a:gd name="connsiteY29" fmla="*/ 18058 h 54352"/>
                <a:gd name="connsiteX30" fmla="*/ 420 w 66350"/>
                <a:gd name="connsiteY30" fmla="*/ 17759 h 54352"/>
                <a:gd name="connsiteX31" fmla="*/ 60 w 66350"/>
                <a:gd name="connsiteY31" fmla="*/ 17158 h 54352"/>
                <a:gd name="connsiteX32" fmla="*/ 0 w 66350"/>
                <a:gd name="connsiteY32" fmla="*/ 16858 h 54352"/>
                <a:gd name="connsiteX33" fmla="*/ 900 w 66350"/>
                <a:gd name="connsiteY33" fmla="*/ 14878 h 54352"/>
                <a:gd name="connsiteX34" fmla="*/ 3660 w 66350"/>
                <a:gd name="connsiteY34" fmla="*/ 10619 h 54352"/>
                <a:gd name="connsiteX35" fmla="*/ 7499 w 66350"/>
                <a:gd name="connsiteY35" fmla="*/ 5819 h 54352"/>
                <a:gd name="connsiteX36" fmla="*/ 11279 w 66350"/>
                <a:gd name="connsiteY36" fmla="*/ 2520 h 54352"/>
                <a:gd name="connsiteX37" fmla="*/ 14998 w 66350"/>
                <a:gd name="connsiteY37" fmla="*/ 721 h 54352"/>
                <a:gd name="connsiteX38" fmla="*/ 17817 w 66350"/>
                <a:gd name="connsiteY38" fmla="*/ 120 h 54352"/>
                <a:gd name="connsiteX39" fmla="*/ 20278 w 66350"/>
                <a:gd name="connsiteY39" fmla="*/ 0 h 54352"/>
                <a:gd name="connsiteX40" fmla="*/ 61431 w 66350"/>
                <a:gd name="connsiteY40" fmla="*/ 0 h 54352"/>
                <a:gd name="connsiteX41" fmla="*/ 63831 w 66350"/>
                <a:gd name="connsiteY41" fmla="*/ 120 h 54352"/>
                <a:gd name="connsiteX42" fmla="*/ 65511 w 66350"/>
                <a:gd name="connsiteY42" fmla="*/ 900 h 54352"/>
                <a:gd name="connsiteX43" fmla="*/ 66351 w 66350"/>
                <a:gd name="connsiteY43" fmla="*/ 2940 h 5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350" h="54352">
                  <a:moveTo>
                    <a:pt x="66351" y="2940"/>
                  </a:moveTo>
                  <a:cubicBezTo>
                    <a:pt x="66351" y="5740"/>
                    <a:pt x="64351" y="7140"/>
                    <a:pt x="60351" y="7140"/>
                  </a:cubicBezTo>
                  <a:lnTo>
                    <a:pt x="46313" y="7140"/>
                  </a:lnTo>
                  <a:cubicBezTo>
                    <a:pt x="44873" y="13778"/>
                    <a:pt x="44154" y="20297"/>
                    <a:pt x="44154" y="26696"/>
                  </a:cubicBezTo>
                  <a:cubicBezTo>
                    <a:pt x="44154" y="34335"/>
                    <a:pt x="45333" y="41094"/>
                    <a:pt x="47693" y="46974"/>
                  </a:cubicBezTo>
                  <a:cubicBezTo>
                    <a:pt x="48174" y="48134"/>
                    <a:pt x="48413" y="49034"/>
                    <a:pt x="48413" y="49673"/>
                  </a:cubicBezTo>
                  <a:cubicBezTo>
                    <a:pt x="48413" y="50873"/>
                    <a:pt x="47873" y="51953"/>
                    <a:pt x="46793" y="52913"/>
                  </a:cubicBezTo>
                  <a:cubicBezTo>
                    <a:pt x="45753" y="53872"/>
                    <a:pt x="44613" y="54353"/>
                    <a:pt x="43374" y="54353"/>
                  </a:cubicBezTo>
                  <a:cubicBezTo>
                    <a:pt x="42334" y="54353"/>
                    <a:pt x="41475" y="53953"/>
                    <a:pt x="40795" y="53153"/>
                  </a:cubicBezTo>
                  <a:cubicBezTo>
                    <a:pt x="40154" y="52352"/>
                    <a:pt x="39554" y="50693"/>
                    <a:pt x="38994" y="48174"/>
                  </a:cubicBezTo>
                  <a:cubicBezTo>
                    <a:pt x="38314" y="45214"/>
                    <a:pt x="37975" y="42094"/>
                    <a:pt x="37975" y="38815"/>
                  </a:cubicBezTo>
                  <a:cubicBezTo>
                    <a:pt x="37975" y="34895"/>
                    <a:pt x="38295" y="31055"/>
                    <a:pt x="38934" y="27297"/>
                  </a:cubicBezTo>
                  <a:cubicBezTo>
                    <a:pt x="39574" y="23497"/>
                    <a:pt x="40974" y="16779"/>
                    <a:pt x="43134" y="7140"/>
                  </a:cubicBezTo>
                  <a:lnTo>
                    <a:pt x="29275" y="7140"/>
                  </a:lnTo>
                  <a:lnTo>
                    <a:pt x="22376" y="34316"/>
                  </a:lnTo>
                  <a:cubicBezTo>
                    <a:pt x="20737" y="40435"/>
                    <a:pt x="19637" y="44434"/>
                    <a:pt x="19078" y="46314"/>
                  </a:cubicBezTo>
                  <a:cubicBezTo>
                    <a:pt x="18718" y="47433"/>
                    <a:pt x="18477" y="48174"/>
                    <a:pt x="18358" y="48534"/>
                  </a:cubicBezTo>
                  <a:cubicBezTo>
                    <a:pt x="18237" y="48893"/>
                    <a:pt x="17997" y="49513"/>
                    <a:pt x="17637" y="50393"/>
                  </a:cubicBezTo>
                  <a:cubicBezTo>
                    <a:pt x="17318" y="51233"/>
                    <a:pt x="17038" y="51813"/>
                    <a:pt x="16798" y="52133"/>
                  </a:cubicBezTo>
                  <a:cubicBezTo>
                    <a:pt x="16559" y="52414"/>
                    <a:pt x="16238" y="52774"/>
                    <a:pt x="15838" y="53213"/>
                  </a:cubicBezTo>
                  <a:cubicBezTo>
                    <a:pt x="15438" y="53693"/>
                    <a:pt x="14999" y="53993"/>
                    <a:pt x="14519" y="54113"/>
                  </a:cubicBezTo>
                  <a:cubicBezTo>
                    <a:pt x="14038" y="54273"/>
                    <a:pt x="13498" y="54353"/>
                    <a:pt x="12899" y="54353"/>
                  </a:cubicBezTo>
                  <a:cubicBezTo>
                    <a:pt x="11978" y="54353"/>
                    <a:pt x="11158" y="54053"/>
                    <a:pt x="10438" y="53452"/>
                  </a:cubicBezTo>
                  <a:cubicBezTo>
                    <a:pt x="9719" y="52893"/>
                    <a:pt x="9359" y="52073"/>
                    <a:pt x="9359" y="50994"/>
                  </a:cubicBezTo>
                  <a:cubicBezTo>
                    <a:pt x="9359" y="50273"/>
                    <a:pt x="9679" y="49293"/>
                    <a:pt x="10318" y="48053"/>
                  </a:cubicBezTo>
                  <a:cubicBezTo>
                    <a:pt x="17917" y="31656"/>
                    <a:pt x="23156" y="18019"/>
                    <a:pt x="26037" y="7140"/>
                  </a:cubicBezTo>
                  <a:lnTo>
                    <a:pt x="19078" y="7140"/>
                  </a:lnTo>
                  <a:cubicBezTo>
                    <a:pt x="12678" y="7140"/>
                    <a:pt x="7479" y="10299"/>
                    <a:pt x="3479" y="16619"/>
                  </a:cubicBezTo>
                  <a:cubicBezTo>
                    <a:pt x="2840" y="17458"/>
                    <a:pt x="2340" y="17917"/>
                    <a:pt x="1980" y="17998"/>
                  </a:cubicBezTo>
                  <a:cubicBezTo>
                    <a:pt x="1820" y="18038"/>
                    <a:pt x="1660" y="18058"/>
                    <a:pt x="1500" y="18058"/>
                  </a:cubicBezTo>
                  <a:cubicBezTo>
                    <a:pt x="1060" y="18058"/>
                    <a:pt x="701" y="17958"/>
                    <a:pt x="420" y="17759"/>
                  </a:cubicBezTo>
                  <a:cubicBezTo>
                    <a:pt x="181" y="17557"/>
                    <a:pt x="60" y="17358"/>
                    <a:pt x="60" y="17158"/>
                  </a:cubicBezTo>
                  <a:lnTo>
                    <a:pt x="0" y="16858"/>
                  </a:lnTo>
                  <a:cubicBezTo>
                    <a:pt x="0" y="16619"/>
                    <a:pt x="300" y="15958"/>
                    <a:pt x="900" y="14878"/>
                  </a:cubicBezTo>
                  <a:cubicBezTo>
                    <a:pt x="1539" y="13758"/>
                    <a:pt x="2460" y="12339"/>
                    <a:pt x="3660" y="10619"/>
                  </a:cubicBezTo>
                  <a:cubicBezTo>
                    <a:pt x="4900" y="8899"/>
                    <a:pt x="6179" y="7300"/>
                    <a:pt x="7499" y="5819"/>
                  </a:cubicBezTo>
                  <a:cubicBezTo>
                    <a:pt x="8779" y="4460"/>
                    <a:pt x="10039" y="3360"/>
                    <a:pt x="11279" y="2520"/>
                  </a:cubicBezTo>
                  <a:cubicBezTo>
                    <a:pt x="12558" y="1640"/>
                    <a:pt x="13798" y="1040"/>
                    <a:pt x="14998" y="721"/>
                  </a:cubicBezTo>
                  <a:cubicBezTo>
                    <a:pt x="16197" y="401"/>
                    <a:pt x="17137" y="201"/>
                    <a:pt x="17817" y="120"/>
                  </a:cubicBezTo>
                  <a:cubicBezTo>
                    <a:pt x="18497" y="40"/>
                    <a:pt x="19317" y="0"/>
                    <a:pt x="20278" y="0"/>
                  </a:cubicBezTo>
                  <a:lnTo>
                    <a:pt x="61431" y="0"/>
                  </a:lnTo>
                  <a:cubicBezTo>
                    <a:pt x="62471" y="0"/>
                    <a:pt x="63271" y="40"/>
                    <a:pt x="63831" y="120"/>
                  </a:cubicBezTo>
                  <a:cubicBezTo>
                    <a:pt x="64390" y="160"/>
                    <a:pt x="64951" y="420"/>
                    <a:pt x="65511" y="900"/>
                  </a:cubicBezTo>
                  <a:cubicBezTo>
                    <a:pt x="66070" y="1340"/>
                    <a:pt x="66351" y="2020"/>
                    <a:pt x="66351" y="294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297786A-6841-E88F-4128-52572A88976F}"/>
                </a:ext>
              </a:extLst>
            </p:cNvPr>
            <p:cNvSpPr/>
            <p:nvPr/>
          </p:nvSpPr>
          <p:spPr>
            <a:xfrm>
              <a:off x="3270169" y="2415321"/>
              <a:ext cx="78826" cy="6556"/>
            </a:xfrm>
            <a:custGeom>
              <a:avLst/>
              <a:gdLst>
                <a:gd name="connsiteX0" fmla="*/ 0 w 78826"/>
                <a:gd name="connsiteY0" fmla="*/ 6557 h 6556"/>
                <a:gd name="connsiteX1" fmla="*/ 78827 w 78826"/>
                <a:gd name="connsiteY1" fmla="*/ 6557 h 6556"/>
                <a:gd name="connsiteX2" fmla="*/ 78827 w 78826"/>
                <a:gd name="connsiteY2" fmla="*/ 0 h 6556"/>
                <a:gd name="connsiteX3" fmla="*/ 0 w 78826"/>
                <a:gd name="connsiteY3" fmla="*/ 0 h 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26" h="6556">
                  <a:moveTo>
                    <a:pt x="0" y="6557"/>
                  </a:moveTo>
                  <a:lnTo>
                    <a:pt x="78827" y="6557"/>
                  </a:lnTo>
                  <a:lnTo>
                    <a:pt x="78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A81DFAF-417E-7C4F-8279-F8EAAC268CC7}"/>
                </a:ext>
              </a:extLst>
            </p:cNvPr>
            <p:cNvSpPr/>
            <p:nvPr/>
          </p:nvSpPr>
          <p:spPr>
            <a:xfrm>
              <a:off x="3277853" y="2447317"/>
              <a:ext cx="50992" cy="84527"/>
            </a:xfrm>
            <a:custGeom>
              <a:avLst/>
              <a:gdLst>
                <a:gd name="connsiteX0" fmla="*/ 0 w 50992"/>
                <a:gd name="connsiteY0" fmla="*/ 63290 h 84527"/>
                <a:gd name="connsiteX1" fmla="*/ 17697 w 50992"/>
                <a:gd name="connsiteY1" fmla="*/ 40674 h 84527"/>
                <a:gd name="connsiteX2" fmla="*/ 8699 w 50992"/>
                <a:gd name="connsiteY2" fmla="*/ 34015 h 84527"/>
                <a:gd name="connsiteX3" fmla="*/ 3300 w 50992"/>
                <a:gd name="connsiteY3" fmla="*/ 20517 h 84527"/>
                <a:gd name="connsiteX4" fmla="*/ 9779 w 50992"/>
                <a:gd name="connsiteY4" fmla="*/ 5999 h 84527"/>
                <a:gd name="connsiteX5" fmla="*/ 25556 w 50992"/>
                <a:gd name="connsiteY5" fmla="*/ 0 h 84527"/>
                <a:gd name="connsiteX6" fmla="*/ 41034 w 50992"/>
                <a:gd name="connsiteY6" fmla="*/ 5099 h 84527"/>
                <a:gd name="connsiteX7" fmla="*/ 47693 w 50992"/>
                <a:gd name="connsiteY7" fmla="*/ 18298 h 84527"/>
                <a:gd name="connsiteX8" fmla="*/ 32815 w 50992"/>
                <a:gd name="connsiteY8" fmla="*/ 37374 h 84527"/>
                <a:gd name="connsiteX9" fmla="*/ 44994 w 50992"/>
                <a:gd name="connsiteY9" fmla="*/ 46073 h 84527"/>
                <a:gd name="connsiteX10" fmla="*/ 50992 w 50992"/>
                <a:gd name="connsiteY10" fmla="*/ 61191 h 84527"/>
                <a:gd name="connsiteX11" fmla="*/ 43434 w 50992"/>
                <a:gd name="connsiteY11" fmla="*/ 77809 h 84527"/>
                <a:gd name="connsiteX12" fmla="*/ 25436 w 50992"/>
                <a:gd name="connsiteY12" fmla="*/ 84527 h 84527"/>
                <a:gd name="connsiteX13" fmla="*/ 7618 w 50992"/>
                <a:gd name="connsiteY13" fmla="*/ 78589 h 84527"/>
                <a:gd name="connsiteX14" fmla="*/ 0 w 50992"/>
                <a:gd name="connsiteY14" fmla="*/ 63290 h 84527"/>
                <a:gd name="connsiteX15" fmla="*/ 6119 w 50992"/>
                <a:gd name="connsiteY15" fmla="*/ 63290 h 84527"/>
                <a:gd name="connsiteX16" fmla="*/ 11819 w 50992"/>
                <a:gd name="connsiteY16" fmla="*/ 76008 h 84527"/>
                <a:gd name="connsiteX17" fmla="*/ 25556 w 50992"/>
                <a:gd name="connsiteY17" fmla="*/ 81108 h 84527"/>
                <a:gd name="connsiteX18" fmla="*/ 39054 w 50992"/>
                <a:gd name="connsiteY18" fmla="*/ 76669 h 84527"/>
                <a:gd name="connsiteX19" fmla="*/ 44873 w 50992"/>
                <a:gd name="connsiteY19" fmla="*/ 65630 h 84527"/>
                <a:gd name="connsiteX20" fmla="*/ 43973 w 50992"/>
                <a:gd name="connsiteY20" fmla="*/ 60831 h 84527"/>
                <a:gd name="connsiteX21" fmla="*/ 41394 w 50992"/>
                <a:gd name="connsiteY21" fmla="*/ 56872 h 84527"/>
                <a:gd name="connsiteX22" fmla="*/ 38634 w 50992"/>
                <a:gd name="connsiteY22" fmla="*/ 54291 h 84527"/>
                <a:gd name="connsiteX23" fmla="*/ 35635 w 50992"/>
                <a:gd name="connsiteY23" fmla="*/ 52072 h 84527"/>
                <a:gd name="connsiteX24" fmla="*/ 20517 w 50992"/>
                <a:gd name="connsiteY24" fmla="*/ 42534 h 84527"/>
                <a:gd name="connsiteX25" fmla="*/ 6119 w 50992"/>
                <a:gd name="connsiteY25" fmla="*/ 63290 h 84527"/>
                <a:gd name="connsiteX26" fmla="*/ 8699 w 50992"/>
                <a:gd name="connsiteY26" fmla="*/ 15717 h 84527"/>
                <a:gd name="connsiteX27" fmla="*/ 14878 w 50992"/>
                <a:gd name="connsiteY27" fmla="*/ 25675 h 84527"/>
                <a:gd name="connsiteX28" fmla="*/ 30115 w 50992"/>
                <a:gd name="connsiteY28" fmla="*/ 35515 h 84527"/>
                <a:gd name="connsiteX29" fmla="*/ 42294 w 50992"/>
                <a:gd name="connsiteY29" fmla="*/ 18298 h 84527"/>
                <a:gd name="connsiteX30" fmla="*/ 37315 w 50992"/>
                <a:gd name="connsiteY30" fmla="*/ 7439 h 84527"/>
                <a:gd name="connsiteX31" fmla="*/ 25436 w 50992"/>
                <a:gd name="connsiteY31" fmla="*/ 3059 h 84527"/>
                <a:gd name="connsiteX32" fmla="*/ 13678 w 50992"/>
                <a:gd name="connsiteY32" fmla="*/ 6659 h 84527"/>
                <a:gd name="connsiteX33" fmla="*/ 8699 w 50992"/>
                <a:gd name="connsiteY33" fmla="*/ 15717 h 8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0992" h="84527">
                  <a:moveTo>
                    <a:pt x="0" y="63290"/>
                  </a:moveTo>
                  <a:cubicBezTo>
                    <a:pt x="0" y="54132"/>
                    <a:pt x="5899" y="46593"/>
                    <a:pt x="17697" y="40674"/>
                  </a:cubicBezTo>
                  <a:cubicBezTo>
                    <a:pt x="12618" y="37234"/>
                    <a:pt x="9619" y="35015"/>
                    <a:pt x="8699" y="34015"/>
                  </a:cubicBezTo>
                  <a:cubicBezTo>
                    <a:pt x="5099" y="30016"/>
                    <a:pt x="3300" y="25515"/>
                    <a:pt x="3300" y="20517"/>
                  </a:cubicBezTo>
                  <a:cubicBezTo>
                    <a:pt x="3300" y="14798"/>
                    <a:pt x="5459" y="9958"/>
                    <a:pt x="9779" y="5999"/>
                  </a:cubicBezTo>
                  <a:cubicBezTo>
                    <a:pt x="14138" y="1999"/>
                    <a:pt x="19398" y="0"/>
                    <a:pt x="25556" y="0"/>
                  </a:cubicBezTo>
                  <a:cubicBezTo>
                    <a:pt x="31436" y="0"/>
                    <a:pt x="36594" y="1699"/>
                    <a:pt x="41034" y="5099"/>
                  </a:cubicBezTo>
                  <a:cubicBezTo>
                    <a:pt x="45474" y="8498"/>
                    <a:pt x="47693" y="12897"/>
                    <a:pt x="47693" y="18298"/>
                  </a:cubicBezTo>
                  <a:cubicBezTo>
                    <a:pt x="47693" y="25896"/>
                    <a:pt x="42734" y="32255"/>
                    <a:pt x="32815" y="37374"/>
                  </a:cubicBezTo>
                  <a:cubicBezTo>
                    <a:pt x="39374" y="41453"/>
                    <a:pt x="43434" y="44354"/>
                    <a:pt x="44994" y="46073"/>
                  </a:cubicBezTo>
                  <a:cubicBezTo>
                    <a:pt x="48993" y="50512"/>
                    <a:pt x="50992" y="55551"/>
                    <a:pt x="50992" y="61191"/>
                  </a:cubicBezTo>
                  <a:cubicBezTo>
                    <a:pt x="50992" y="67749"/>
                    <a:pt x="48473" y="73289"/>
                    <a:pt x="43434" y="77809"/>
                  </a:cubicBezTo>
                  <a:cubicBezTo>
                    <a:pt x="38395" y="82287"/>
                    <a:pt x="32395" y="84527"/>
                    <a:pt x="25436" y="84527"/>
                  </a:cubicBezTo>
                  <a:cubicBezTo>
                    <a:pt x="18637" y="84527"/>
                    <a:pt x="12699" y="82547"/>
                    <a:pt x="7618" y="78589"/>
                  </a:cubicBezTo>
                  <a:cubicBezTo>
                    <a:pt x="2539" y="74629"/>
                    <a:pt x="0" y="69530"/>
                    <a:pt x="0" y="63290"/>
                  </a:cubicBezTo>
                  <a:moveTo>
                    <a:pt x="6119" y="63290"/>
                  </a:moveTo>
                  <a:cubicBezTo>
                    <a:pt x="6119" y="68369"/>
                    <a:pt x="8019" y="72608"/>
                    <a:pt x="11819" y="76008"/>
                  </a:cubicBezTo>
                  <a:cubicBezTo>
                    <a:pt x="15658" y="79408"/>
                    <a:pt x="20238" y="81108"/>
                    <a:pt x="25556" y="81108"/>
                  </a:cubicBezTo>
                  <a:cubicBezTo>
                    <a:pt x="30716" y="81108"/>
                    <a:pt x="35215" y="79629"/>
                    <a:pt x="39054" y="76669"/>
                  </a:cubicBezTo>
                  <a:cubicBezTo>
                    <a:pt x="42933" y="73710"/>
                    <a:pt x="44873" y="70029"/>
                    <a:pt x="44873" y="65630"/>
                  </a:cubicBezTo>
                  <a:cubicBezTo>
                    <a:pt x="44873" y="63910"/>
                    <a:pt x="44574" y="62311"/>
                    <a:pt x="43973" y="60831"/>
                  </a:cubicBezTo>
                  <a:cubicBezTo>
                    <a:pt x="43413" y="59351"/>
                    <a:pt x="42554" y="58031"/>
                    <a:pt x="41394" y="56872"/>
                  </a:cubicBezTo>
                  <a:cubicBezTo>
                    <a:pt x="40273" y="55672"/>
                    <a:pt x="39354" y="54811"/>
                    <a:pt x="38634" y="54291"/>
                  </a:cubicBezTo>
                  <a:cubicBezTo>
                    <a:pt x="37954" y="53732"/>
                    <a:pt x="36955" y="52993"/>
                    <a:pt x="35635" y="52072"/>
                  </a:cubicBezTo>
                  <a:lnTo>
                    <a:pt x="20517" y="42534"/>
                  </a:lnTo>
                  <a:cubicBezTo>
                    <a:pt x="10919" y="47852"/>
                    <a:pt x="6119" y="54771"/>
                    <a:pt x="6119" y="63290"/>
                  </a:cubicBezTo>
                  <a:moveTo>
                    <a:pt x="8699" y="15717"/>
                  </a:moveTo>
                  <a:cubicBezTo>
                    <a:pt x="8699" y="19637"/>
                    <a:pt x="10759" y="22957"/>
                    <a:pt x="14878" y="25675"/>
                  </a:cubicBezTo>
                  <a:lnTo>
                    <a:pt x="30115" y="35515"/>
                  </a:lnTo>
                  <a:cubicBezTo>
                    <a:pt x="38235" y="30754"/>
                    <a:pt x="42294" y="25016"/>
                    <a:pt x="42294" y="18298"/>
                  </a:cubicBezTo>
                  <a:cubicBezTo>
                    <a:pt x="42294" y="13937"/>
                    <a:pt x="40635" y="10318"/>
                    <a:pt x="37315" y="7439"/>
                  </a:cubicBezTo>
                  <a:cubicBezTo>
                    <a:pt x="33994" y="4519"/>
                    <a:pt x="30035" y="3059"/>
                    <a:pt x="25436" y="3059"/>
                  </a:cubicBezTo>
                  <a:cubicBezTo>
                    <a:pt x="20917" y="3059"/>
                    <a:pt x="16998" y="4259"/>
                    <a:pt x="13678" y="6659"/>
                  </a:cubicBezTo>
                  <a:cubicBezTo>
                    <a:pt x="10359" y="9018"/>
                    <a:pt x="8699" y="12038"/>
                    <a:pt x="8699" y="15717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B14F2D5-AF48-9ED7-4752-6BC24E8D1566}"/>
                </a:ext>
              </a:extLst>
            </p:cNvPr>
            <p:cNvSpPr/>
            <p:nvPr/>
          </p:nvSpPr>
          <p:spPr>
            <a:xfrm>
              <a:off x="3375223" y="2395281"/>
              <a:ext cx="61190" cy="55671"/>
            </a:xfrm>
            <a:custGeom>
              <a:avLst/>
              <a:gdLst>
                <a:gd name="connsiteX0" fmla="*/ 61190 w 61190"/>
                <a:gd name="connsiteY0" fmla="*/ 8099 h 55671"/>
                <a:gd name="connsiteX1" fmla="*/ 59091 w 61190"/>
                <a:gd name="connsiteY1" fmla="*/ 13378 h 55671"/>
                <a:gd name="connsiteX2" fmla="*/ 54591 w 61190"/>
                <a:gd name="connsiteY2" fmla="*/ 15238 h 55671"/>
                <a:gd name="connsiteX3" fmla="*/ 51111 w 61190"/>
                <a:gd name="connsiteY3" fmla="*/ 13918 h 55671"/>
                <a:gd name="connsiteX4" fmla="*/ 49913 w 61190"/>
                <a:gd name="connsiteY4" fmla="*/ 10919 h 55671"/>
                <a:gd name="connsiteX5" fmla="*/ 51592 w 61190"/>
                <a:gd name="connsiteY5" fmla="*/ 6659 h 55671"/>
                <a:gd name="connsiteX6" fmla="*/ 55791 w 61190"/>
                <a:gd name="connsiteY6" fmla="*/ 4259 h 55671"/>
                <a:gd name="connsiteX7" fmla="*/ 49672 w 61190"/>
                <a:gd name="connsiteY7" fmla="*/ 2700 h 55671"/>
                <a:gd name="connsiteX8" fmla="*/ 45173 w 61190"/>
                <a:gd name="connsiteY8" fmla="*/ 3960 h 55671"/>
                <a:gd name="connsiteX9" fmla="*/ 41873 w 61190"/>
                <a:gd name="connsiteY9" fmla="*/ 6839 h 55671"/>
                <a:gd name="connsiteX10" fmla="*/ 39593 w 61190"/>
                <a:gd name="connsiteY10" fmla="*/ 10798 h 55671"/>
                <a:gd name="connsiteX11" fmla="*/ 38154 w 61190"/>
                <a:gd name="connsiteY11" fmla="*/ 14458 h 55671"/>
                <a:gd name="connsiteX12" fmla="*/ 37494 w 61190"/>
                <a:gd name="connsiteY12" fmla="*/ 17217 h 55671"/>
                <a:gd name="connsiteX13" fmla="*/ 33294 w 61190"/>
                <a:gd name="connsiteY13" fmla="*/ 34015 h 55671"/>
                <a:gd name="connsiteX14" fmla="*/ 31255 w 61190"/>
                <a:gd name="connsiteY14" fmla="*/ 44813 h 55671"/>
                <a:gd name="connsiteX15" fmla="*/ 32934 w 61190"/>
                <a:gd name="connsiteY15" fmla="*/ 50632 h 55671"/>
                <a:gd name="connsiteX16" fmla="*/ 37973 w 61190"/>
                <a:gd name="connsiteY16" fmla="*/ 52912 h 55671"/>
                <a:gd name="connsiteX17" fmla="*/ 40793 w 61190"/>
                <a:gd name="connsiteY17" fmla="*/ 52552 h 55671"/>
                <a:gd name="connsiteX18" fmla="*/ 44213 w 61190"/>
                <a:gd name="connsiteY18" fmla="*/ 51053 h 55671"/>
                <a:gd name="connsiteX19" fmla="*/ 47933 w 61190"/>
                <a:gd name="connsiteY19" fmla="*/ 48233 h 55671"/>
                <a:gd name="connsiteX20" fmla="*/ 51471 w 61190"/>
                <a:gd name="connsiteY20" fmla="*/ 43553 h 55671"/>
                <a:gd name="connsiteX21" fmla="*/ 54351 w 61190"/>
                <a:gd name="connsiteY21" fmla="*/ 36835 h 55671"/>
                <a:gd name="connsiteX22" fmla="*/ 55911 w 61190"/>
                <a:gd name="connsiteY22" fmla="*/ 35515 h 55671"/>
                <a:gd name="connsiteX23" fmla="*/ 57411 w 61190"/>
                <a:gd name="connsiteY23" fmla="*/ 36715 h 55671"/>
                <a:gd name="connsiteX24" fmla="*/ 56571 w 61190"/>
                <a:gd name="connsiteY24" fmla="*/ 39894 h 55671"/>
                <a:gd name="connsiteX25" fmla="*/ 54052 w 61190"/>
                <a:gd name="connsiteY25" fmla="*/ 44753 h 55671"/>
                <a:gd name="connsiteX26" fmla="*/ 50152 w 61190"/>
                <a:gd name="connsiteY26" fmla="*/ 49913 h 55671"/>
                <a:gd name="connsiteX27" fmla="*/ 44633 w 61190"/>
                <a:gd name="connsiteY27" fmla="*/ 53992 h 55671"/>
                <a:gd name="connsiteX28" fmla="*/ 37734 w 61190"/>
                <a:gd name="connsiteY28" fmla="*/ 55672 h 55671"/>
                <a:gd name="connsiteX29" fmla="*/ 29155 w 61190"/>
                <a:gd name="connsiteY29" fmla="*/ 52912 h 55671"/>
                <a:gd name="connsiteX30" fmla="*/ 24475 w 61190"/>
                <a:gd name="connsiteY30" fmla="*/ 46313 h 55671"/>
                <a:gd name="connsiteX31" fmla="*/ 23756 w 61190"/>
                <a:gd name="connsiteY31" fmla="*/ 47573 h 55671"/>
                <a:gd name="connsiteX32" fmla="*/ 22076 w 61190"/>
                <a:gd name="connsiteY32" fmla="*/ 49913 h 55671"/>
                <a:gd name="connsiteX33" fmla="*/ 19496 w 61190"/>
                <a:gd name="connsiteY33" fmla="*/ 52673 h 55671"/>
                <a:gd name="connsiteX34" fmla="*/ 15957 w 61190"/>
                <a:gd name="connsiteY34" fmla="*/ 54711 h 55671"/>
                <a:gd name="connsiteX35" fmla="*/ 11578 w 61190"/>
                <a:gd name="connsiteY35" fmla="*/ 55672 h 55671"/>
                <a:gd name="connsiteX36" fmla="*/ 6119 w 61190"/>
                <a:gd name="connsiteY36" fmla="*/ 54832 h 55671"/>
                <a:gd name="connsiteX37" fmla="*/ 1799 w 61190"/>
                <a:gd name="connsiteY37" fmla="*/ 52072 h 55671"/>
                <a:gd name="connsiteX38" fmla="*/ 0 w 61190"/>
                <a:gd name="connsiteY38" fmla="*/ 47513 h 55671"/>
                <a:gd name="connsiteX39" fmla="*/ 1979 w 61190"/>
                <a:gd name="connsiteY39" fmla="*/ 42534 h 55671"/>
                <a:gd name="connsiteX40" fmla="*/ 6778 w 61190"/>
                <a:gd name="connsiteY40" fmla="*/ 40433 h 55671"/>
                <a:gd name="connsiteX41" fmla="*/ 9898 w 61190"/>
                <a:gd name="connsiteY41" fmla="*/ 41454 h 55671"/>
                <a:gd name="connsiteX42" fmla="*/ 11337 w 61190"/>
                <a:gd name="connsiteY42" fmla="*/ 44693 h 55671"/>
                <a:gd name="connsiteX43" fmla="*/ 9659 w 61190"/>
                <a:gd name="connsiteY43" fmla="*/ 49012 h 55671"/>
                <a:gd name="connsiteX44" fmla="*/ 5578 w 61190"/>
                <a:gd name="connsiteY44" fmla="*/ 51352 h 55671"/>
                <a:gd name="connsiteX45" fmla="*/ 11697 w 61190"/>
                <a:gd name="connsiteY45" fmla="*/ 52912 h 55671"/>
                <a:gd name="connsiteX46" fmla="*/ 18777 w 61190"/>
                <a:gd name="connsiteY46" fmla="*/ 49433 h 55671"/>
                <a:gd name="connsiteX47" fmla="*/ 23396 w 61190"/>
                <a:gd name="connsiteY47" fmla="*/ 40134 h 55671"/>
                <a:gd name="connsiteX48" fmla="*/ 28556 w 61190"/>
                <a:gd name="connsiteY48" fmla="*/ 19916 h 55671"/>
                <a:gd name="connsiteX49" fmla="*/ 29995 w 61190"/>
                <a:gd name="connsiteY49" fmla="*/ 10919 h 55671"/>
                <a:gd name="connsiteX50" fmla="*/ 29336 w 61190"/>
                <a:gd name="connsiteY50" fmla="*/ 6659 h 55671"/>
                <a:gd name="connsiteX51" fmla="*/ 27535 w 61190"/>
                <a:gd name="connsiteY51" fmla="*/ 4139 h 55671"/>
                <a:gd name="connsiteX52" fmla="*/ 25436 w 61190"/>
                <a:gd name="connsiteY52" fmla="*/ 2999 h 55671"/>
                <a:gd name="connsiteX53" fmla="*/ 23396 w 61190"/>
                <a:gd name="connsiteY53" fmla="*/ 2700 h 55671"/>
                <a:gd name="connsiteX54" fmla="*/ 19557 w 61190"/>
                <a:gd name="connsiteY54" fmla="*/ 3419 h 55671"/>
                <a:gd name="connsiteX55" fmla="*/ 15177 w 61190"/>
                <a:gd name="connsiteY55" fmla="*/ 5819 h 55671"/>
                <a:gd name="connsiteX56" fmla="*/ 10618 w 61190"/>
                <a:gd name="connsiteY56" fmla="*/ 10798 h 55671"/>
                <a:gd name="connsiteX57" fmla="*/ 6899 w 61190"/>
                <a:gd name="connsiteY57" fmla="*/ 18777 h 55671"/>
                <a:gd name="connsiteX58" fmla="*/ 5279 w 61190"/>
                <a:gd name="connsiteY58" fmla="*/ 20157 h 55671"/>
                <a:gd name="connsiteX59" fmla="*/ 3839 w 61190"/>
                <a:gd name="connsiteY59" fmla="*/ 18897 h 55671"/>
                <a:gd name="connsiteX60" fmla="*/ 4619 w 61190"/>
                <a:gd name="connsiteY60" fmla="*/ 15777 h 55671"/>
                <a:gd name="connsiteX61" fmla="*/ 7138 w 61190"/>
                <a:gd name="connsiteY61" fmla="*/ 10919 h 55671"/>
                <a:gd name="connsiteX62" fmla="*/ 11098 w 61190"/>
                <a:gd name="connsiteY62" fmla="*/ 5819 h 55671"/>
                <a:gd name="connsiteX63" fmla="*/ 16676 w 61190"/>
                <a:gd name="connsiteY63" fmla="*/ 1680 h 55671"/>
                <a:gd name="connsiteX64" fmla="*/ 23635 w 61190"/>
                <a:gd name="connsiteY64" fmla="*/ 0 h 55671"/>
                <a:gd name="connsiteX65" fmla="*/ 26815 w 61190"/>
                <a:gd name="connsiteY65" fmla="*/ 360 h 55671"/>
                <a:gd name="connsiteX66" fmla="*/ 30355 w 61190"/>
                <a:gd name="connsiteY66" fmla="*/ 1560 h 55671"/>
                <a:gd name="connsiteX67" fmla="*/ 34074 w 61190"/>
                <a:gd name="connsiteY67" fmla="*/ 4439 h 55671"/>
                <a:gd name="connsiteX68" fmla="*/ 36894 w 61190"/>
                <a:gd name="connsiteY68" fmla="*/ 9299 h 55671"/>
                <a:gd name="connsiteX69" fmla="*/ 38574 w 61190"/>
                <a:gd name="connsiteY69" fmla="*/ 6599 h 55671"/>
                <a:gd name="connsiteX70" fmla="*/ 41153 w 61190"/>
                <a:gd name="connsiteY70" fmla="*/ 3659 h 55671"/>
                <a:gd name="connsiteX71" fmla="*/ 44993 w 61190"/>
                <a:gd name="connsiteY71" fmla="*/ 1019 h 55671"/>
                <a:gd name="connsiteX72" fmla="*/ 49792 w 61190"/>
                <a:gd name="connsiteY72" fmla="*/ 0 h 55671"/>
                <a:gd name="connsiteX73" fmla="*/ 54651 w 61190"/>
                <a:gd name="connsiteY73" fmla="*/ 660 h 55671"/>
                <a:gd name="connsiteX74" fmla="*/ 59091 w 61190"/>
                <a:gd name="connsiteY74" fmla="*/ 3240 h 55671"/>
                <a:gd name="connsiteX75" fmla="*/ 61190 w 61190"/>
                <a:gd name="connsiteY75" fmla="*/ 8099 h 5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90" h="55671">
                  <a:moveTo>
                    <a:pt x="61190" y="8099"/>
                  </a:moveTo>
                  <a:cubicBezTo>
                    <a:pt x="61190" y="10339"/>
                    <a:pt x="60491" y="12098"/>
                    <a:pt x="59091" y="13378"/>
                  </a:cubicBezTo>
                  <a:cubicBezTo>
                    <a:pt x="57691" y="14618"/>
                    <a:pt x="56190" y="15238"/>
                    <a:pt x="54591" y="15238"/>
                  </a:cubicBezTo>
                  <a:cubicBezTo>
                    <a:pt x="53071" y="15238"/>
                    <a:pt x="51912" y="14798"/>
                    <a:pt x="51111" y="13918"/>
                  </a:cubicBezTo>
                  <a:cubicBezTo>
                    <a:pt x="50312" y="13038"/>
                    <a:pt x="49913" y="12038"/>
                    <a:pt x="49913" y="10919"/>
                  </a:cubicBezTo>
                  <a:cubicBezTo>
                    <a:pt x="49913" y="9399"/>
                    <a:pt x="50472" y="7980"/>
                    <a:pt x="51592" y="6659"/>
                  </a:cubicBezTo>
                  <a:cubicBezTo>
                    <a:pt x="52712" y="5339"/>
                    <a:pt x="54112" y="4540"/>
                    <a:pt x="55791" y="4259"/>
                  </a:cubicBezTo>
                  <a:cubicBezTo>
                    <a:pt x="54152" y="3220"/>
                    <a:pt x="52112" y="2700"/>
                    <a:pt x="49672" y="2700"/>
                  </a:cubicBezTo>
                  <a:cubicBezTo>
                    <a:pt x="48073" y="2700"/>
                    <a:pt x="46573" y="3120"/>
                    <a:pt x="45173" y="3960"/>
                  </a:cubicBezTo>
                  <a:cubicBezTo>
                    <a:pt x="43813" y="4799"/>
                    <a:pt x="42713" y="5759"/>
                    <a:pt x="41873" y="6839"/>
                  </a:cubicBezTo>
                  <a:cubicBezTo>
                    <a:pt x="41073" y="7918"/>
                    <a:pt x="40313" y="9239"/>
                    <a:pt x="39593" y="10798"/>
                  </a:cubicBezTo>
                  <a:cubicBezTo>
                    <a:pt x="38913" y="12318"/>
                    <a:pt x="38434" y="13538"/>
                    <a:pt x="38154" y="14458"/>
                  </a:cubicBezTo>
                  <a:cubicBezTo>
                    <a:pt x="37915" y="15338"/>
                    <a:pt x="37694" y="16258"/>
                    <a:pt x="37494" y="17217"/>
                  </a:cubicBezTo>
                  <a:lnTo>
                    <a:pt x="33294" y="34015"/>
                  </a:lnTo>
                  <a:cubicBezTo>
                    <a:pt x="31935" y="39333"/>
                    <a:pt x="31255" y="42933"/>
                    <a:pt x="31255" y="44813"/>
                  </a:cubicBezTo>
                  <a:cubicBezTo>
                    <a:pt x="31255" y="47133"/>
                    <a:pt x="31815" y="49073"/>
                    <a:pt x="32934" y="50632"/>
                  </a:cubicBezTo>
                  <a:cubicBezTo>
                    <a:pt x="34055" y="52153"/>
                    <a:pt x="35734" y="52912"/>
                    <a:pt x="37973" y="52912"/>
                  </a:cubicBezTo>
                  <a:cubicBezTo>
                    <a:pt x="38853" y="52912"/>
                    <a:pt x="39793" y="52792"/>
                    <a:pt x="40793" y="52552"/>
                  </a:cubicBezTo>
                  <a:cubicBezTo>
                    <a:pt x="41794" y="52272"/>
                    <a:pt x="42933" y="51772"/>
                    <a:pt x="44213" y="51053"/>
                  </a:cubicBezTo>
                  <a:cubicBezTo>
                    <a:pt x="45533" y="50293"/>
                    <a:pt x="46773" y="49353"/>
                    <a:pt x="47933" y="48233"/>
                  </a:cubicBezTo>
                  <a:cubicBezTo>
                    <a:pt x="49133" y="47074"/>
                    <a:pt x="50312" y="45514"/>
                    <a:pt x="51471" y="43553"/>
                  </a:cubicBezTo>
                  <a:cubicBezTo>
                    <a:pt x="52632" y="41594"/>
                    <a:pt x="53592" y="39354"/>
                    <a:pt x="54351" y="36835"/>
                  </a:cubicBezTo>
                  <a:cubicBezTo>
                    <a:pt x="54591" y="35955"/>
                    <a:pt x="55111" y="35515"/>
                    <a:pt x="55911" y="35515"/>
                  </a:cubicBezTo>
                  <a:cubicBezTo>
                    <a:pt x="56911" y="35515"/>
                    <a:pt x="57411" y="35914"/>
                    <a:pt x="57411" y="36715"/>
                  </a:cubicBezTo>
                  <a:cubicBezTo>
                    <a:pt x="57411" y="37395"/>
                    <a:pt x="57130" y="38454"/>
                    <a:pt x="56571" y="39894"/>
                  </a:cubicBezTo>
                  <a:cubicBezTo>
                    <a:pt x="56051" y="41294"/>
                    <a:pt x="55211" y="42913"/>
                    <a:pt x="54052" y="44753"/>
                  </a:cubicBezTo>
                  <a:cubicBezTo>
                    <a:pt x="52931" y="46552"/>
                    <a:pt x="51631" y="48272"/>
                    <a:pt x="50152" y="49913"/>
                  </a:cubicBezTo>
                  <a:cubicBezTo>
                    <a:pt x="48673" y="51512"/>
                    <a:pt x="46833" y="52872"/>
                    <a:pt x="44633" y="53992"/>
                  </a:cubicBezTo>
                  <a:cubicBezTo>
                    <a:pt x="42434" y="55112"/>
                    <a:pt x="40134" y="55672"/>
                    <a:pt x="37734" y="55672"/>
                  </a:cubicBezTo>
                  <a:cubicBezTo>
                    <a:pt x="34294" y="55672"/>
                    <a:pt x="31434" y="54752"/>
                    <a:pt x="29155" y="52912"/>
                  </a:cubicBezTo>
                  <a:cubicBezTo>
                    <a:pt x="26875" y="51072"/>
                    <a:pt x="25316" y="48873"/>
                    <a:pt x="24475" y="46313"/>
                  </a:cubicBezTo>
                  <a:cubicBezTo>
                    <a:pt x="24276" y="46673"/>
                    <a:pt x="24036" y="47093"/>
                    <a:pt x="23756" y="47573"/>
                  </a:cubicBezTo>
                  <a:cubicBezTo>
                    <a:pt x="23475" y="48053"/>
                    <a:pt x="22916" y="48833"/>
                    <a:pt x="22076" y="49913"/>
                  </a:cubicBezTo>
                  <a:cubicBezTo>
                    <a:pt x="21276" y="50953"/>
                    <a:pt x="20417" y="51872"/>
                    <a:pt x="19496" y="52673"/>
                  </a:cubicBezTo>
                  <a:cubicBezTo>
                    <a:pt x="18577" y="53432"/>
                    <a:pt x="17397" y="54112"/>
                    <a:pt x="15957" y="54711"/>
                  </a:cubicBezTo>
                  <a:cubicBezTo>
                    <a:pt x="14557" y="55352"/>
                    <a:pt x="13098" y="55672"/>
                    <a:pt x="11578" y="55672"/>
                  </a:cubicBezTo>
                  <a:cubicBezTo>
                    <a:pt x="9659" y="55672"/>
                    <a:pt x="7839" y="55391"/>
                    <a:pt x="6119" y="54832"/>
                  </a:cubicBezTo>
                  <a:cubicBezTo>
                    <a:pt x="4439" y="54272"/>
                    <a:pt x="2999" y="53351"/>
                    <a:pt x="1799" y="52072"/>
                  </a:cubicBezTo>
                  <a:cubicBezTo>
                    <a:pt x="599" y="50793"/>
                    <a:pt x="0" y="49272"/>
                    <a:pt x="0" y="47513"/>
                  </a:cubicBezTo>
                  <a:cubicBezTo>
                    <a:pt x="0" y="45553"/>
                    <a:pt x="660" y="43894"/>
                    <a:pt x="1979" y="42534"/>
                  </a:cubicBezTo>
                  <a:cubicBezTo>
                    <a:pt x="3339" y="41134"/>
                    <a:pt x="4938" y="40433"/>
                    <a:pt x="6778" y="40433"/>
                  </a:cubicBezTo>
                  <a:cubicBezTo>
                    <a:pt x="7939" y="40433"/>
                    <a:pt x="8979" y="40774"/>
                    <a:pt x="9898" y="41454"/>
                  </a:cubicBezTo>
                  <a:cubicBezTo>
                    <a:pt x="10857" y="42134"/>
                    <a:pt x="11337" y="43214"/>
                    <a:pt x="11337" y="44693"/>
                  </a:cubicBezTo>
                  <a:cubicBezTo>
                    <a:pt x="11337" y="46333"/>
                    <a:pt x="10778" y="47773"/>
                    <a:pt x="9659" y="49012"/>
                  </a:cubicBezTo>
                  <a:cubicBezTo>
                    <a:pt x="8538" y="50252"/>
                    <a:pt x="7178" y="51032"/>
                    <a:pt x="5578" y="51352"/>
                  </a:cubicBezTo>
                  <a:cubicBezTo>
                    <a:pt x="7219" y="52392"/>
                    <a:pt x="9258" y="52912"/>
                    <a:pt x="11697" y="52912"/>
                  </a:cubicBezTo>
                  <a:cubicBezTo>
                    <a:pt x="14337" y="52912"/>
                    <a:pt x="16697" y="51752"/>
                    <a:pt x="18777" y="49433"/>
                  </a:cubicBezTo>
                  <a:cubicBezTo>
                    <a:pt x="20856" y="47113"/>
                    <a:pt x="22396" y="44013"/>
                    <a:pt x="23396" y="40134"/>
                  </a:cubicBezTo>
                  <a:cubicBezTo>
                    <a:pt x="25875" y="30815"/>
                    <a:pt x="27595" y="24076"/>
                    <a:pt x="28556" y="19916"/>
                  </a:cubicBezTo>
                  <a:cubicBezTo>
                    <a:pt x="29515" y="15717"/>
                    <a:pt x="29995" y="12718"/>
                    <a:pt x="29995" y="10919"/>
                  </a:cubicBezTo>
                  <a:cubicBezTo>
                    <a:pt x="29995" y="9239"/>
                    <a:pt x="29775" y="7818"/>
                    <a:pt x="29336" y="6659"/>
                  </a:cubicBezTo>
                  <a:cubicBezTo>
                    <a:pt x="28895" y="5499"/>
                    <a:pt x="28294" y="4659"/>
                    <a:pt x="27535" y="4139"/>
                  </a:cubicBezTo>
                  <a:cubicBezTo>
                    <a:pt x="26815" y="3579"/>
                    <a:pt x="26116" y="3199"/>
                    <a:pt x="25436" y="2999"/>
                  </a:cubicBezTo>
                  <a:cubicBezTo>
                    <a:pt x="24796" y="2799"/>
                    <a:pt x="24116" y="2700"/>
                    <a:pt x="23396" y="2700"/>
                  </a:cubicBezTo>
                  <a:cubicBezTo>
                    <a:pt x="22196" y="2700"/>
                    <a:pt x="20917" y="2939"/>
                    <a:pt x="19557" y="3419"/>
                  </a:cubicBezTo>
                  <a:cubicBezTo>
                    <a:pt x="18236" y="3900"/>
                    <a:pt x="16776" y="4699"/>
                    <a:pt x="15177" y="5819"/>
                  </a:cubicBezTo>
                  <a:cubicBezTo>
                    <a:pt x="13617" y="6899"/>
                    <a:pt x="12097" y="8559"/>
                    <a:pt x="10618" y="10798"/>
                  </a:cubicBezTo>
                  <a:cubicBezTo>
                    <a:pt x="9139" y="13038"/>
                    <a:pt x="7899" y="15697"/>
                    <a:pt x="6899" y="18777"/>
                  </a:cubicBezTo>
                  <a:cubicBezTo>
                    <a:pt x="6699" y="19697"/>
                    <a:pt x="6159" y="20157"/>
                    <a:pt x="5279" y="20157"/>
                  </a:cubicBezTo>
                  <a:cubicBezTo>
                    <a:pt x="4320" y="20118"/>
                    <a:pt x="3839" y="19697"/>
                    <a:pt x="3839" y="18897"/>
                  </a:cubicBezTo>
                  <a:cubicBezTo>
                    <a:pt x="3839" y="18217"/>
                    <a:pt x="4099" y="17177"/>
                    <a:pt x="4619" y="15777"/>
                  </a:cubicBezTo>
                  <a:cubicBezTo>
                    <a:pt x="5179" y="14338"/>
                    <a:pt x="6018" y="12718"/>
                    <a:pt x="7138" y="10919"/>
                  </a:cubicBezTo>
                  <a:cubicBezTo>
                    <a:pt x="8299" y="9119"/>
                    <a:pt x="9619" y="7419"/>
                    <a:pt x="11098" y="5819"/>
                  </a:cubicBezTo>
                  <a:cubicBezTo>
                    <a:pt x="12618" y="4179"/>
                    <a:pt x="14478" y="2799"/>
                    <a:pt x="16676" y="1680"/>
                  </a:cubicBezTo>
                  <a:cubicBezTo>
                    <a:pt x="18916" y="560"/>
                    <a:pt x="21237" y="0"/>
                    <a:pt x="23635" y="0"/>
                  </a:cubicBezTo>
                  <a:cubicBezTo>
                    <a:pt x="24715" y="0"/>
                    <a:pt x="25775" y="120"/>
                    <a:pt x="26815" y="360"/>
                  </a:cubicBezTo>
                  <a:cubicBezTo>
                    <a:pt x="27895" y="560"/>
                    <a:pt x="29076" y="959"/>
                    <a:pt x="30355" y="1560"/>
                  </a:cubicBezTo>
                  <a:cubicBezTo>
                    <a:pt x="31675" y="2160"/>
                    <a:pt x="32915" y="3120"/>
                    <a:pt x="34074" y="4439"/>
                  </a:cubicBezTo>
                  <a:cubicBezTo>
                    <a:pt x="35234" y="5759"/>
                    <a:pt x="36174" y="7379"/>
                    <a:pt x="36894" y="9299"/>
                  </a:cubicBezTo>
                  <a:cubicBezTo>
                    <a:pt x="37374" y="8378"/>
                    <a:pt x="37934" y="7479"/>
                    <a:pt x="38574" y="6599"/>
                  </a:cubicBezTo>
                  <a:cubicBezTo>
                    <a:pt x="39254" y="5719"/>
                    <a:pt x="40113" y="4738"/>
                    <a:pt x="41153" y="3659"/>
                  </a:cubicBezTo>
                  <a:cubicBezTo>
                    <a:pt x="42233" y="2540"/>
                    <a:pt x="43513" y="1660"/>
                    <a:pt x="44993" y="1019"/>
                  </a:cubicBezTo>
                  <a:cubicBezTo>
                    <a:pt x="46513" y="339"/>
                    <a:pt x="48112" y="0"/>
                    <a:pt x="49792" y="0"/>
                  </a:cubicBezTo>
                  <a:cubicBezTo>
                    <a:pt x="51432" y="0"/>
                    <a:pt x="53052" y="220"/>
                    <a:pt x="54651" y="660"/>
                  </a:cubicBezTo>
                  <a:cubicBezTo>
                    <a:pt x="56251" y="1060"/>
                    <a:pt x="57731" y="1920"/>
                    <a:pt x="59091" y="3240"/>
                  </a:cubicBezTo>
                  <a:cubicBezTo>
                    <a:pt x="60491" y="4519"/>
                    <a:pt x="61190" y="6139"/>
                    <a:pt x="61190" y="809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BBD6990-935B-B8D2-66E9-FF958C32767D}"/>
                </a:ext>
              </a:extLst>
            </p:cNvPr>
            <p:cNvSpPr/>
            <p:nvPr/>
          </p:nvSpPr>
          <p:spPr>
            <a:xfrm>
              <a:off x="3448927" y="2299062"/>
              <a:ext cx="54246" cy="233886"/>
            </a:xfrm>
            <a:custGeom>
              <a:avLst/>
              <a:gdLst>
                <a:gd name="connsiteX0" fmla="*/ 0 w 54246"/>
                <a:gd name="connsiteY0" fmla="*/ 231603 h 233886"/>
                <a:gd name="connsiteX1" fmla="*/ 2970 w 54246"/>
                <a:gd name="connsiteY1" fmla="*/ 227606 h 233886"/>
                <a:gd name="connsiteX2" fmla="*/ 40656 w 54246"/>
                <a:gd name="connsiteY2" fmla="*/ 116942 h 233886"/>
                <a:gd name="connsiteX3" fmla="*/ 4454 w 54246"/>
                <a:gd name="connsiteY3" fmla="*/ 7766 h 233886"/>
                <a:gd name="connsiteX4" fmla="*/ 0 w 54246"/>
                <a:gd name="connsiteY4" fmla="*/ 2283 h 233886"/>
                <a:gd name="connsiteX5" fmla="*/ 2285 w 54246"/>
                <a:gd name="connsiteY5" fmla="*/ 0 h 233886"/>
                <a:gd name="connsiteX6" fmla="*/ 9479 w 54246"/>
                <a:gd name="connsiteY6" fmla="*/ 4682 h 233886"/>
                <a:gd name="connsiteX7" fmla="*/ 23755 w 54246"/>
                <a:gd name="connsiteY7" fmla="*/ 20100 h 233886"/>
                <a:gd name="connsiteX8" fmla="*/ 38829 w 54246"/>
                <a:gd name="connsiteY8" fmla="*/ 43968 h 233886"/>
                <a:gd name="connsiteX9" fmla="*/ 54246 w 54246"/>
                <a:gd name="connsiteY9" fmla="*/ 116942 h 233886"/>
                <a:gd name="connsiteX10" fmla="*/ 39514 w 54246"/>
                <a:gd name="connsiteY10" fmla="*/ 188320 h 233886"/>
                <a:gd name="connsiteX11" fmla="*/ 24440 w 54246"/>
                <a:gd name="connsiteY11" fmla="*/ 212874 h 233886"/>
                <a:gd name="connsiteX12" fmla="*/ 9821 w 54246"/>
                <a:gd name="connsiteY12" fmla="*/ 228976 h 233886"/>
                <a:gd name="connsiteX13" fmla="*/ 2285 w 54246"/>
                <a:gd name="connsiteY13" fmla="*/ 233886 h 233886"/>
                <a:gd name="connsiteX14" fmla="*/ 0 w 54246"/>
                <a:gd name="connsiteY14" fmla="*/ 231603 h 2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6" h="233886">
                  <a:moveTo>
                    <a:pt x="0" y="231603"/>
                  </a:moveTo>
                  <a:cubicBezTo>
                    <a:pt x="0" y="230841"/>
                    <a:pt x="990" y="229509"/>
                    <a:pt x="2970" y="227606"/>
                  </a:cubicBezTo>
                  <a:cubicBezTo>
                    <a:pt x="28095" y="202024"/>
                    <a:pt x="40656" y="165137"/>
                    <a:pt x="40656" y="116942"/>
                  </a:cubicBezTo>
                  <a:cubicBezTo>
                    <a:pt x="40656" y="68597"/>
                    <a:pt x="28589" y="32204"/>
                    <a:pt x="4454" y="7766"/>
                  </a:cubicBezTo>
                  <a:cubicBezTo>
                    <a:pt x="1484" y="4948"/>
                    <a:pt x="0" y="3121"/>
                    <a:pt x="0" y="2283"/>
                  </a:cubicBezTo>
                  <a:cubicBezTo>
                    <a:pt x="0" y="761"/>
                    <a:pt x="762" y="0"/>
                    <a:pt x="2285" y="0"/>
                  </a:cubicBezTo>
                  <a:cubicBezTo>
                    <a:pt x="3350" y="0"/>
                    <a:pt x="5749" y="1561"/>
                    <a:pt x="9479" y="4682"/>
                  </a:cubicBezTo>
                  <a:cubicBezTo>
                    <a:pt x="13287" y="7803"/>
                    <a:pt x="18044" y="12942"/>
                    <a:pt x="23755" y="20100"/>
                  </a:cubicBezTo>
                  <a:cubicBezTo>
                    <a:pt x="29540" y="27256"/>
                    <a:pt x="34566" y="35212"/>
                    <a:pt x="38829" y="43968"/>
                  </a:cubicBezTo>
                  <a:cubicBezTo>
                    <a:pt x="49107" y="65210"/>
                    <a:pt x="54246" y="89534"/>
                    <a:pt x="54246" y="116942"/>
                  </a:cubicBezTo>
                  <a:cubicBezTo>
                    <a:pt x="54246" y="143285"/>
                    <a:pt x="49335" y="167078"/>
                    <a:pt x="39514" y="188320"/>
                  </a:cubicBezTo>
                  <a:cubicBezTo>
                    <a:pt x="35326" y="197227"/>
                    <a:pt x="30301" y="205411"/>
                    <a:pt x="24440" y="212874"/>
                  </a:cubicBezTo>
                  <a:cubicBezTo>
                    <a:pt x="18577" y="220335"/>
                    <a:pt x="13704" y="225702"/>
                    <a:pt x="9821" y="228976"/>
                  </a:cubicBezTo>
                  <a:cubicBezTo>
                    <a:pt x="5938" y="232250"/>
                    <a:pt x="3426" y="233886"/>
                    <a:pt x="2285" y="233886"/>
                  </a:cubicBezTo>
                  <a:cubicBezTo>
                    <a:pt x="762" y="233886"/>
                    <a:pt x="0" y="233126"/>
                    <a:pt x="0" y="231603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9DB992D-FFB4-820C-CBAA-EF226ECEB6DA}"/>
              </a:ext>
            </a:extLst>
          </p:cNvPr>
          <p:cNvGrpSpPr/>
          <p:nvPr/>
        </p:nvGrpSpPr>
        <p:grpSpPr>
          <a:xfrm>
            <a:off x="6399836" y="2167831"/>
            <a:ext cx="589851" cy="122861"/>
            <a:chOff x="2702739" y="2586492"/>
            <a:chExt cx="589851" cy="122861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E0701048-27CB-04D3-3811-28FB61201567}"/>
                </a:ext>
              </a:extLst>
            </p:cNvPr>
            <p:cNvSpPr/>
            <p:nvPr/>
          </p:nvSpPr>
          <p:spPr>
            <a:xfrm>
              <a:off x="2702739" y="2648213"/>
              <a:ext cx="178607" cy="1280"/>
            </a:xfrm>
            <a:custGeom>
              <a:avLst/>
              <a:gdLst>
                <a:gd name="connsiteX0" fmla="*/ 0 w 178607"/>
                <a:gd name="connsiteY0" fmla="*/ 0 h 1280"/>
                <a:gd name="connsiteX1" fmla="*/ 178608 w 178607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07" h="1280">
                  <a:moveTo>
                    <a:pt x="0" y="0"/>
                  </a:moveTo>
                  <a:lnTo>
                    <a:pt x="178608" y="0"/>
                  </a:lnTo>
                </a:path>
              </a:pathLst>
            </a:custGeom>
            <a:noFill/>
            <a:ln w="30671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2A68A266-0F0A-1DD9-B1B3-01CCAA175B39}"/>
                </a:ext>
              </a:extLst>
            </p:cNvPr>
            <p:cNvSpPr/>
            <p:nvPr/>
          </p:nvSpPr>
          <p:spPr>
            <a:xfrm>
              <a:off x="2911115" y="2593390"/>
              <a:ext cx="27235" cy="85248"/>
            </a:xfrm>
            <a:custGeom>
              <a:avLst/>
              <a:gdLst>
                <a:gd name="connsiteX0" fmla="*/ 0 w 27235"/>
                <a:gd name="connsiteY0" fmla="*/ 85248 h 85248"/>
                <a:gd name="connsiteX1" fmla="*/ 0 w 27235"/>
                <a:gd name="connsiteY1" fmla="*/ 81468 h 85248"/>
                <a:gd name="connsiteX2" fmla="*/ 8039 w 27235"/>
                <a:gd name="connsiteY2" fmla="*/ 80688 h 85248"/>
                <a:gd name="connsiteX3" fmla="*/ 9538 w 27235"/>
                <a:gd name="connsiteY3" fmla="*/ 75889 h 85248"/>
                <a:gd name="connsiteX4" fmla="*/ 9538 w 27235"/>
                <a:gd name="connsiteY4" fmla="*/ 11998 h 85248"/>
                <a:gd name="connsiteX5" fmla="*/ 7918 w 27235"/>
                <a:gd name="connsiteY5" fmla="*/ 6299 h 85248"/>
                <a:gd name="connsiteX6" fmla="*/ 0 w 27235"/>
                <a:gd name="connsiteY6" fmla="*/ 5160 h 85248"/>
                <a:gd name="connsiteX7" fmla="*/ 0 w 27235"/>
                <a:gd name="connsiteY7" fmla="*/ 1320 h 85248"/>
                <a:gd name="connsiteX8" fmla="*/ 17637 w 27235"/>
                <a:gd name="connsiteY8" fmla="*/ 0 h 85248"/>
                <a:gd name="connsiteX9" fmla="*/ 17637 w 27235"/>
                <a:gd name="connsiteY9" fmla="*/ 75889 h 85248"/>
                <a:gd name="connsiteX10" fmla="*/ 19197 w 27235"/>
                <a:gd name="connsiteY10" fmla="*/ 80688 h 85248"/>
                <a:gd name="connsiteX11" fmla="*/ 27235 w 27235"/>
                <a:gd name="connsiteY11" fmla="*/ 81468 h 85248"/>
                <a:gd name="connsiteX12" fmla="*/ 27235 w 27235"/>
                <a:gd name="connsiteY12" fmla="*/ 85248 h 85248"/>
                <a:gd name="connsiteX13" fmla="*/ 22616 w 27235"/>
                <a:gd name="connsiteY13" fmla="*/ 85128 h 85248"/>
                <a:gd name="connsiteX14" fmla="*/ 17217 w 27235"/>
                <a:gd name="connsiteY14" fmla="*/ 84947 h 85248"/>
                <a:gd name="connsiteX15" fmla="*/ 13618 w 27235"/>
                <a:gd name="connsiteY15" fmla="*/ 84888 h 85248"/>
                <a:gd name="connsiteX16" fmla="*/ 0 w 27235"/>
                <a:gd name="connsiteY16" fmla="*/ 85248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235" h="85248">
                  <a:moveTo>
                    <a:pt x="0" y="85248"/>
                  </a:moveTo>
                  <a:lnTo>
                    <a:pt x="0" y="81468"/>
                  </a:lnTo>
                  <a:cubicBezTo>
                    <a:pt x="4359" y="81468"/>
                    <a:pt x="7038" y="81208"/>
                    <a:pt x="8039" y="80688"/>
                  </a:cubicBezTo>
                  <a:cubicBezTo>
                    <a:pt x="9039" y="80128"/>
                    <a:pt x="9538" y="78529"/>
                    <a:pt x="9538" y="75889"/>
                  </a:cubicBezTo>
                  <a:lnTo>
                    <a:pt x="9538" y="11998"/>
                  </a:lnTo>
                  <a:cubicBezTo>
                    <a:pt x="9538" y="8959"/>
                    <a:pt x="8998" y="7059"/>
                    <a:pt x="7918" y="6299"/>
                  </a:cubicBezTo>
                  <a:cubicBezTo>
                    <a:pt x="6878" y="5540"/>
                    <a:pt x="4239" y="5160"/>
                    <a:pt x="0" y="5160"/>
                  </a:cubicBezTo>
                  <a:lnTo>
                    <a:pt x="0" y="1320"/>
                  </a:lnTo>
                  <a:lnTo>
                    <a:pt x="17637" y="0"/>
                  </a:lnTo>
                  <a:lnTo>
                    <a:pt x="17637" y="75889"/>
                  </a:lnTo>
                  <a:cubicBezTo>
                    <a:pt x="17637" y="78529"/>
                    <a:pt x="18157" y="80128"/>
                    <a:pt x="19197" y="80688"/>
                  </a:cubicBezTo>
                  <a:cubicBezTo>
                    <a:pt x="20237" y="81208"/>
                    <a:pt x="22916" y="81468"/>
                    <a:pt x="27235" y="81468"/>
                  </a:cubicBezTo>
                  <a:lnTo>
                    <a:pt x="27235" y="85248"/>
                  </a:lnTo>
                  <a:cubicBezTo>
                    <a:pt x="26235" y="85248"/>
                    <a:pt x="24696" y="85208"/>
                    <a:pt x="22616" y="85128"/>
                  </a:cubicBezTo>
                  <a:cubicBezTo>
                    <a:pt x="20536" y="85047"/>
                    <a:pt x="18737" y="84987"/>
                    <a:pt x="17217" y="84947"/>
                  </a:cubicBezTo>
                  <a:cubicBezTo>
                    <a:pt x="15697" y="84907"/>
                    <a:pt x="14498" y="84888"/>
                    <a:pt x="13618" y="84888"/>
                  </a:cubicBezTo>
                  <a:cubicBezTo>
                    <a:pt x="12658" y="84888"/>
                    <a:pt x="8118" y="85009"/>
                    <a:pt x="0" y="85248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443064C-BD55-71E0-B1D7-B29449454895}"/>
                </a:ext>
              </a:extLst>
            </p:cNvPr>
            <p:cNvSpPr/>
            <p:nvPr/>
          </p:nvSpPr>
          <p:spPr>
            <a:xfrm>
              <a:off x="2948736" y="2623566"/>
              <a:ext cx="54473" cy="56451"/>
            </a:xfrm>
            <a:custGeom>
              <a:avLst/>
              <a:gdLst>
                <a:gd name="connsiteX0" fmla="*/ 8099 w 54473"/>
                <a:gd name="connsiteY0" fmla="*/ 48473 h 56451"/>
                <a:gd name="connsiteX1" fmla="*/ 0 w 54473"/>
                <a:gd name="connsiteY1" fmla="*/ 28796 h 56451"/>
                <a:gd name="connsiteX2" fmla="*/ 7919 w 54473"/>
                <a:gd name="connsiteY2" fmla="*/ 8579 h 56451"/>
                <a:gd name="connsiteX3" fmla="*/ 27297 w 54473"/>
                <a:gd name="connsiteY3" fmla="*/ 0 h 56451"/>
                <a:gd name="connsiteX4" fmla="*/ 46433 w 54473"/>
                <a:gd name="connsiteY4" fmla="*/ 8519 h 56451"/>
                <a:gd name="connsiteX5" fmla="*/ 54473 w 54473"/>
                <a:gd name="connsiteY5" fmla="*/ 28796 h 56451"/>
                <a:gd name="connsiteX6" fmla="*/ 46373 w 54473"/>
                <a:gd name="connsiteY6" fmla="*/ 48413 h 56451"/>
                <a:gd name="connsiteX7" fmla="*/ 27176 w 54473"/>
                <a:gd name="connsiteY7" fmla="*/ 56452 h 56451"/>
                <a:gd name="connsiteX8" fmla="*/ 8099 w 54473"/>
                <a:gd name="connsiteY8" fmla="*/ 48473 h 56451"/>
                <a:gd name="connsiteX9" fmla="*/ 10199 w 54473"/>
                <a:gd name="connsiteY9" fmla="*/ 27776 h 56451"/>
                <a:gd name="connsiteX10" fmla="*/ 13319 w 54473"/>
                <a:gd name="connsiteY10" fmla="*/ 45113 h 56451"/>
                <a:gd name="connsiteX11" fmla="*/ 27297 w 54473"/>
                <a:gd name="connsiteY11" fmla="*/ 53332 h 56451"/>
                <a:gd name="connsiteX12" fmla="*/ 35635 w 54473"/>
                <a:gd name="connsiteY12" fmla="*/ 50873 h 56451"/>
                <a:gd name="connsiteX13" fmla="*/ 41575 w 54473"/>
                <a:gd name="connsiteY13" fmla="*/ 44274 h 56451"/>
                <a:gd name="connsiteX14" fmla="*/ 44274 w 54473"/>
                <a:gd name="connsiteY14" fmla="*/ 27776 h 56451"/>
                <a:gd name="connsiteX15" fmla="*/ 41034 w 54473"/>
                <a:gd name="connsiteY15" fmla="*/ 10738 h 56451"/>
                <a:gd name="connsiteX16" fmla="*/ 27176 w 54473"/>
                <a:gd name="connsiteY16" fmla="*/ 2760 h 56451"/>
                <a:gd name="connsiteX17" fmla="*/ 19317 w 54473"/>
                <a:gd name="connsiteY17" fmla="*/ 4860 h 56451"/>
                <a:gd name="connsiteX18" fmla="*/ 13138 w 54473"/>
                <a:gd name="connsiteY18" fmla="*/ 10979 h 56451"/>
                <a:gd name="connsiteX19" fmla="*/ 10199 w 54473"/>
                <a:gd name="connsiteY19" fmla="*/ 27776 h 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473" h="56451">
                  <a:moveTo>
                    <a:pt x="8099" y="48473"/>
                  </a:moveTo>
                  <a:cubicBezTo>
                    <a:pt x="2700" y="43114"/>
                    <a:pt x="0" y="36556"/>
                    <a:pt x="0" y="28796"/>
                  </a:cubicBezTo>
                  <a:cubicBezTo>
                    <a:pt x="0" y="20997"/>
                    <a:pt x="2639" y="14259"/>
                    <a:pt x="7919" y="8579"/>
                  </a:cubicBezTo>
                  <a:cubicBezTo>
                    <a:pt x="13238" y="2860"/>
                    <a:pt x="19697" y="0"/>
                    <a:pt x="27297" y="0"/>
                  </a:cubicBezTo>
                  <a:cubicBezTo>
                    <a:pt x="34736" y="0"/>
                    <a:pt x="41115" y="2839"/>
                    <a:pt x="46433" y="8519"/>
                  </a:cubicBezTo>
                  <a:cubicBezTo>
                    <a:pt x="51793" y="14157"/>
                    <a:pt x="54473" y="20917"/>
                    <a:pt x="54473" y="28796"/>
                  </a:cubicBezTo>
                  <a:cubicBezTo>
                    <a:pt x="54473" y="36515"/>
                    <a:pt x="51773" y="43054"/>
                    <a:pt x="46373" y="48413"/>
                  </a:cubicBezTo>
                  <a:cubicBezTo>
                    <a:pt x="41014" y="53773"/>
                    <a:pt x="34616" y="56452"/>
                    <a:pt x="27176" y="56452"/>
                  </a:cubicBezTo>
                  <a:cubicBezTo>
                    <a:pt x="19897" y="56452"/>
                    <a:pt x="13538" y="53792"/>
                    <a:pt x="8099" y="48473"/>
                  </a:cubicBezTo>
                  <a:moveTo>
                    <a:pt x="10199" y="27776"/>
                  </a:moveTo>
                  <a:cubicBezTo>
                    <a:pt x="10199" y="35735"/>
                    <a:pt x="11239" y="41513"/>
                    <a:pt x="13319" y="45113"/>
                  </a:cubicBezTo>
                  <a:cubicBezTo>
                    <a:pt x="16519" y="50593"/>
                    <a:pt x="21178" y="53332"/>
                    <a:pt x="27297" y="53332"/>
                  </a:cubicBezTo>
                  <a:cubicBezTo>
                    <a:pt x="30336" y="53332"/>
                    <a:pt x="33116" y="52512"/>
                    <a:pt x="35635" y="50873"/>
                  </a:cubicBezTo>
                  <a:cubicBezTo>
                    <a:pt x="38195" y="49233"/>
                    <a:pt x="40175" y="47034"/>
                    <a:pt x="41575" y="44274"/>
                  </a:cubicBezTo>
                  <a:cubicBezTo>
                    <a:pt x="43374" y="40674"/>
                    <a:pt x="44274" y="35175"/>
                    <a:pt x="44274" y="27776"/>
                  </a:cubicBezTo>
                  <a:cubicBezTo>
                    <a:pt x="44274" y="19897"/>
                    <a:pt x="43195" y="14218"/>
                    <a:pt x="41034" y="10738"/>
                  </a:cubicBezTo>
                  <a:cubicBezTo>
                    <a:pt x="37835" y="5420"/>
                    <a:pt x="33216" y="2760"/>
                    <a:pt x="27176" y="2760"/>
                  </a:cubicBezTo>
                  <a:cubicBezTo>
                    <a:pt x="24537" y="2760"/>
                    <a:pt x="21917" y="3460"/>
                    <a:pt x="19317" y="4860"/>
                  </a:cubicBezTo>
                  <a:cubicBezTo>
                    <a:pt x="16757" y="6219"/>
                    <a:pt x="14698" y="8259"/>
                    <a:pt x="13138" y="10979"/>
                  </a:cubicBezTo>
                  <a:cubicBezTo>
                    <a:pt x="11179" y="14579"/>
                    <a:pt x="10199" y="20178"/>
                    <a:pt x="10199" y="27776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3E556AC-1BA4-4765-42C7-F44AEE301313}"/>
                </a:ext>
              </a:extLst>
            </p:cNvPr>
            <p:cNvSpPr/>
            <p:nvPr/>
          </p:nvSpPr>
          <p:spPr>
            <a:xfrm>
              <a:off x="3005151" y="2622967"/>
              <a:ext cx="56151" cy="80987"/>
            </a:xfrm>
            <a:custGeom>
              <a:avLst/>
              <a:gdLst>
                <a:gd name="connsiteX0" fmla="*/ 0 w 56151"/>
                <a:gd name="connsiteY0" fmla="*/ 65391 h 80987"/>
                <a:gd name="connsiteX1" fmla="*/ 2999 w 56151"/>
                <a:gd name="connsiteY1" fmla="*/ 58011 h 80987"/>
                <a:gd name="connsiteX2" fmla="*/ 11339 w 56151"/>
                <a:gd name="connsiteY2" fmla="*/ 53091 h 80987"/>
                <a:gd name="connsiteX3" fmla="*/ 5940 w 56151"/>
                <a:gd name="connsiteY3" fmla="*/ 42174 h 80987"/>
                <a:gd name="connsiteX4" fmla="*/ 9719 w 56151"/>
                <a:gd name="connsiteY4" fmla="*/ 31975 h 80987"/>
                <a:gd name="connsiteX5" fmla="*/ 3960 w 56151"/>
                <a:gd name="connsiteY5" fmla="*/ 19317 h 80987"/>
                <a:gd name="connsiteX6" fmla="*/ 9719 w 56151"/>
                <a:gd name="connsiteY6" fmla="*/ 6718 h 80987"/>
                <a:gd name="connsiteX7" fmla="*/ 23876 w 56151"/>
                <a:gd name="connsiteY7" fmla="*/ 1379 h 80987"/>
                <a:gd name="connsiteX8" fmla="*/ 36895 w 56151"/>
                <a:gd name="connsiteY8" fmla="*/ 5819 h 80987"/>
                <a:gd name="connsiteX9" fmla="*/ 49913 w 56151"/>
                <a:gd name="connsiteY9" fmla="*/ 0 h 80987"/>
                <a:gd name="connsiteX10" fmla="*/ 54592 w 56151"/>
                <a:gd name="connsiteY10" fmla="*/ 1980 h 80987"/>
                <a:gd name="connsiteX11" fmla="*/ 56152 w 56151"/>
                <a:gd name="connsiteY11" fmla="*/ 6059 h 80987"/>
                <a:gd name="connsiteX12" fmla="*/ 54952 w 56151"/>
                <a:gd name="connsiteY12" fmla="*/ 8818 h 80987"/>
                <a:gd name="connsiteX13" fmla="*/ 52612 w 56151"/>
                <a:gd name="connsiteY13" fmla="*/ 9717 h 80987"/>
                <a:gd name="connsiteX14" fmla="*/ 50033 w 56151"/>
                <a:gd name="connsiteY14" fmla="*/ 8758 h 80987"/>
                <a:gd name="connsiteX15" fmla="*/ 49012 w 56151"/>
                <a:gd name="connsiteY15" fmla="*/ 6179 h 80987"/>
                <a:gd name="connsiteX16" fmla="*/ 50992 w 56151"/>
                <a:gd name="connsiteY16" fmla="*/ 2819 h 80987"/>
                <a:gd name="connsiteX17" fmla="*/ 49792 w 56151"/>
                <a:gd name="connsiteY17" fmla="*/ 2700 h 80987"/>
                <a:gd name="connsiteX18" fmla="*/ 38694 w 56151"/>
                <a:gd name="connsiteY18" fmla="*/ 7498 h 80987"/>
                <a:gd name="connsiteX19" fmla="*/ 43734 w 56151"/>
                <a:gd name="connsiteY19" fmla="*/ 19436 h 80987"/>
                <a:gd name="connsiteX20" fmla="*/ 37975 w 56151"/>
                <a:gd name="connsiteY20" fmla="*/ 32035 h 80987"/>
                <a:gd name="connsiteX21" fmla="*/ 23876 w 56151"/>
                <a:gd name="connsiteY21" fmla="*/ 37374 h 80987"/>
                <a:gd name="connsiteX22" fmla="*/ 11699 w 56151"/>
                <a:gd name="connsiteY22" fmla="*/ 33535 h 80987"/>
                <a:gd name="connsiteX23" fmla="*/ 9598 w 56151"/>
                <a:gd name="connsiteY23" fmla="*/ 39354 h 80987"/>
                <a:gd name="connsiteX24" fmla="*/ 11459 w 56151"/>
                <a:gd name="connsiteY24" fmla="*/ 44813 h 80987"/>
                <a:gd name="connsiteX25" fmla="*/ 16137 w 56151"/>
                <a:gd name="connsiteY25" fmla="*/ 47573 h 80987"/>
                <a:gd name="connsiteX26" fmla="*/ 25317 w 56151"/>
                <a:gd name="connsiteY26" fmla="*/ 47692 h 80987"/>
                <a:gd name="connsiteX27" fmla="*/ 32935 w 56151"/>
                <a:gd name="connsiteY27" fmla="*/ 47812 h 80987"/>
                <a:gd name="connsiteX28" fmla="*/ 39474 w 56151"/>
                <a:gd name="connsiteY28" fmla="*/ 48773 h 80987"/>
                <a:gd name="connsiteX29" fmla="*/ 46433 w 56151"/>
                <a:gd name="connsiteY29" fmla="*/ 51111 h 80987"/>
                <a:gd name="connsiteX30" fmla="*/ 54472 w 56151"/>
                <a:gd name="connsiteY30" fmla="*/ 65150 h 80987"/>
                <a:gd name="connsiteX31" fmla="*/ 46373 w 56151"/>
                <a:gd name="connsiteY31" fmla="*/ 76549 h 80987"/>
                <a:gd name="connsiteX32" fmla="*/ 27176 w 56151"/>
                <a:gd name="connsiteY32" fmla="*/ 80987 h 80987"/>
                <a:gd name="connsiteX33" fmla="*/ 7919 w 56151"/>
                <a:gd name="connsiteY33" fmla="*/ 76488 h 80987"/>
                <a:gd name="connsiteX34" fmla="*/ 0 w 56151"/>
                <a:gd name="connsiteY34" fmla="*/ 65391 h 80987"/>
                <a:gd name="connsiteX35" fmla="*/ 6420 w 56151"/>
                <a:gd name="connsiteY35" fmla="*/ 65391 h 80987"/>
                <a:gd name="connsiteX36" fmla="*/ 12358 w 56151"/>
                <a:gd name="connsiteY36" fmla="*/ 74269 h 80987"/>
                <a:gd name="connsiteX37" fmla="*/ 27297 w 56151"/>
                <a:gd name="connsiteY37" fmla="*/ 78169 h 80987"/>
                <a:gd name="connsiteX38" fmla="*/ 42053 w 56151"/>
                <a:gd name="connsiteY38" fmla="*/ 74328 h 80987"/>
                <a:gd name="connsiteX39" fmla="*/ 48053 w 56151"/>
                <a:gd name="connsiteY39" fmla="*/ 65391 h 80987"/>
                <a:gd name="connsiteX40" fmla="*/ 45953 w 56151"/>
                <a:gd name="connsiteY40" fmla="*/ 59391 h 80987"/>
                <a:gd name="connsiteX41" fmla="*/ 39534 w 56151"/>
                <a:gd name="connsiteY41" fmla="*/ 56092 h 80987"/>
                <a:gd name="connsiteX42" fmla="*/ 32276 w 56151"/>
                <a:gd name="connsiteY42" fmla="*/ 55011 h 80987"/>
                <a:gd name="connsiteX43" fmla="*/ 23757 w 56151"/>
                <a:gd name="connsiteY43" fmla="*/ 54832 h 80987"/>
                <a:gd name="connsiteX44" fmla="*/ 16498 w 56151"/>
                <a:gd name="connsiteY44" fmla="*/ 54832 h 80987"/>
                <a:gd name="connsiteX45" fmla="*/ 9359 w 56151"/>
                <a:gd name="connsiteY45" fmla="*/ 58131 h 80987"/>
                <a:gd name="connsiteX46" fmla="*/ 6420 w 56151"/>
                <a:gd name="connsiteY46" fmla="*/ 65391 h 80987"/>
                <a:gd name="connsiteX47" fmla="*/ 13138 w 56151"/>
                <a:gd name="connsiteY47" fmla="*/ 19436 h 80987"/>
                <a:gd name="connsiteX48" fmla="*/ 23876 w 56151"/>
                <a:gd name="connsiteY48" fmla="*/ 34554 h 80987"/>
                <a:gd name="connsiteX49" fmla="*/ 32576 w 56151"/>
                <a:gd name="connsiteY49" fmla="*/ 29635 h 80987"/>
                <a:gd name="connsiteX50" fmla="*/ 34555 w 56151"/>
                <a:gd name="connsiteY50" fmla="*/ 19317 h 80987"/>
                <a:gd name="connsiteX51" fmla="*/ 23876 w 56151"/>
                <a:gd name="connsiteY51" fmla="*/ 4199 h 80987"/>
                <a:gd name="connsiteX52" fmla="*/ 15118 w 56151"/>
                <a:gd name="connsiteY52" fmla="*/ 9118 h 80987"/>
                <a:gd name="connsiteX53" fmla="*/ 13138 w 56151"/>
                <a:gd name="connsiteY53" fmla="*/ 19436 h 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151" h="80987">
                  <a:moveTo>
                    <a:pt x="0" y="65391"/>
                  </a:moveTo>
                  <a:cubicBezTo>
                    <a:pt x="0" y="62751"/>
                    <a:pt x="1000" y="60291"/>
                    <a:pt x="2999" y="58011"/>
                  </a:cubicBezTo>
                  <a:cubicBezTo>
                    <a:pt x="5039" y="55731"/>
                    <a:pt x="7820" y="54091"/>
                    <a:pt x="11339" y="53091"/>
                  </a:cubicBezTo>
                  <a:cubicBezTo>
                    <a:pt x="7739" y="50812"/>
                    <a:pt x="5940" y="47172"/>
                    <a:pt x="5940" y="42174"/>
                  </a:cubicBezTo>
                  <a:cubicBezTo>
                    <a:pt x="5940" y="38333"/>
                    <a:pt x="7200" y="34934"/>
                    <a:pt x="9719" y="31975"/>
                  </a:cubicBezTo>
                  <a:cubicBezTo>
                    <a:pt x="5879" y="28775"/>
                    <a:pt x="3960" y="24556"/>
                    <a:pt x="3960" y="19317"/>
                  </a:cubicBezTo>
                  <a:cubicBezTo>
                    <a:pt x="3960" y="14478"/>
                    <a:pt x="5879" y="10277"/>
                    <a:pt x="9719" y="6718"/>
                  </a:cubicBezTo>
                  <a:cubicBezTo>
                    <a:pt x="13558" y="3159"/>
                    <a:pt x="18277" y="1379"/>
                    <a:pt x="23876" y="1379"/>
                  </a:cubicBezTo>
                  <a:cubicBezTo>
                    <a:pt x="28795" y="1379"/>
                    <a:pt x="33135" y="2860"/>
                    <a:pt x="36895" y="5819"/>
                  </a:cubicBezTo>
                  <a:cubicBezTo>
                    <a:pt x="40815" y="1979"/>
                    <a:pt x="45154" y="40"/>
                    <a:pt x="49913" y="0"/>
                  </a:cubicBezTo>
                  <a:cubicBezTo>
                    <a:pt x="52032" y="0"/>
                    <a:pt x="53592" y="660"/>
                    <a:pt x="54592" y="1980"/>
                  </a:cubicBezTo>
                  <a:cubicBezTo>
                    <a:pt x="55632" y="3299"/>
                    <a:pt x="56152" y="4659"/>
                    <a:pt x="56152" y="6059"/>
                  </a:cubicBezTo>
                  <a:cubicBezTo>
                    <a:pt x="56152" y="7298"/>
                    <a:pt x="55752" y="8218"/>
                    <a:pt x="54952" y="8818"/>
                  </a:cubicBezTo>
                  <a:cubicBezTo>
                    <a:pt x="54193" y="9418"/>
                    <a:pt x="53413" y="9717"/>
                    <a:pt x="52612" y="9717"/>
                  </a:cubicBezTo>
                  <a:cubicBezTo>
                    <a:pt x="51612" y="9717"/>
                    <a:pt x="50753" y="9397"/>
                    <a:pt x="50033" y="8758"/>
                  </a:cubicBezTo>
                  <a:cubicBezTo>
                    <a:pt x="49353" y="8078"/>
                    <a:pt x="49012" y="7219"/>
                    <a:pt x="49012" y="6179"/>
                  </a:cubicBezTo>
                  <a:cubicBezTo>
                    <a:pt x="49012" y="4459"/>
                    <a:pt x="49672" y="3339"/>
                    <a:pt x="50992" y="2819"/>
                  </a:cubicBezTo>
                  <a:cubicBezTo>
                    <a:pt x="50753" y="2739"/>
                    <a:pt x="50352" y="2700"/>
                    <a:pt x="49792" y="2700"/>
                  </a:cubicBezTo>
                  <a:cubicBezTo>
                    <a:pt x="45793" y="2700"/>
                    <a:pt x="42094" y="4299"/>
                    <a:pt x="38694" y="7498"/>
                  </a:cubicBezTo>
                  <a:cubicBezTo>
                    <a:pt x="42053" y="10618"/>
                    <a:pt x="43734" y="14597"/>
                    <a:pt x="43734" y="19436"/>
                  </a:cubicBezTo>
                  <a:cubicBezTo>
                    <a:pt x="43734" y="24276"/>
                    <a:pt x="41814" y="28476"/>
                    <a:pt x="37975" y="32035"/>
                  </a:cubicBezTo>
                  <a:cubicBezTo>
                    <a:pt x="34135" y="35594"/>
                    <a:pt x="29435" y="37374"/>
                    <a:pt x="23876" y="37374"/>
                  </a:cubicBezTo>
                  <a:cubicBezTo>
                    <a:pt x="19277" y="37374"/>
                    <a:pt x="15218" y="36095"/>
                    <a:pt x="11699" y="33535"/>
                  </a:cubicBezTo>
                  <a:cubicBezTo>
                    <a:pt x="10299" y="35175"/>
                    <a:pt x="9598" y="37114"/>
                    <a:pt x="9598" y="39354"/>
                  </a:cubicBezTo>
                  <a:cubicBezTo>
                    <a:pt x="9598" y="41394"/>
                    <a:pt x="10218" y="43214"/>
                    <a:pt x="11459" y="44813"/>
                  </a:cubicBezTo>
                  <a:cubicBezTo>
                    <a:pt x="12699" y="46413"/>
                    <a:pt x="14259" y="47334"/>
                    <a:pt x="16137" y="47573"/>
                  </a:cubicBezTo>
                  <a:cubicBezTo>
                    <a:pt x="16697" y="47652"/>
                    <a:pt x="19758" y="47692"/>
                    <a:pt x="25317" y="47692"/>
                  </a:cubicBezTo>
                  <a:cubicBezTo>
                    <a:pt x="28597" y="47692"/>
                    <a:pt x="31136" y="47732"/>
                    <a:pt x="32935" y="47812"/>
                  </a:cubicBezTo>
                  <a:cubicBezTo>
                    <a:pt x="34735" y="47893"/>
                    <a:pt x="36914" y="48213"/>
                    <a:pt x="39474" y="48773"/>
                  </a:cubicBezTo>
                  <a:cubicBezTo>
                    <a:pt x="42074" y="49293"/>
                    <a:pt x="44393" y="50073"/>
                    <a:pt x="46433" y="51111"/>
                  </a:cubicBezTo>
                  <a:cubicBezTo>
                    <a:pt x="51753" y="54071"/>
                    <a:pt x="54432" y="58750"/>
                    <a:pt x="54472" y="65150"/>
                  </a:cubicBezTo>
                  <a:cubicBezTo>
                    <a:pt x="54472" y="69829"/>
                    <a:pt x="51772" y="73629"/>
                    <a:pt x="46373" y="76549"/>
                  </a:cubicBezTo>
                  <a:cubicBezTo>
                    <a:pt x="41014" y="79508"/>
                    <a:pt x="34616" y="80987"/>
                    <a:pt x="27176" y="80987"/>
                  </a:cubicBezTo>
                  <a:cubicBezTo>
                    <a:pt x="19658" y="80987"/>
                    <a:pt x="13238" y="79488"/>
                    <a:pt x="7919" y="76488"/>
                  </a:cubicBezTo>
                  <a:cubicBezTo>
                    <a:pt x="2639" y="73529"/>
                    <a:pt x="0" y="69829"/>
                    <a:pt x="0" y="65391"/>
                  </a:cubicBezTo>
                  <a:moveTo>
                    <a:pt x="6420" y="65391"/>
                  </a:moveTo>
                  <a:cubicBezTo>
                    <a:pt x="6420" y="68750"/>
                    <a:pt x="8400" y="71709"/>
                    <a:pt x="12358" y="74269"/>
                  </a:cubicBezTo>
                  <a:cubicBezTo>
                    <a:pt x="16318" y="76869"/>
                    <a:pt x="21297" y="78169"/>
                    <a:pt x="27297" y="78169"/>
                  </a:cubicBezTo>
                  <a:cubicBezTo>
                    <a:pt x="33176" y="78169"/>
                    <a:pt x="38095" y="76888"/>
                    <a:pt x="42053" y="74328"/>
                  </a:cubicBezTo>
                  <a:cubicBezTo>
                    <a:pt x="46053" y="71809"/>
                    <a:pt x="48053" y="68829"/>
                    <a:pt x="48053" y="65391"/>
                  </a:cubicBezTo>
                  <a:cubicBezTo>
                    <a:pt x="48053" y="62951"/>
                    <a:pt x="47353" y="60951"/>
                    <a:pt x="45953" y="59391"/>
                  </a:cubicBezTo>
                  <a:cubicBezTo>
                    <a:pt x="44553" y="57831"/>
                    <a:pt x="42415" y="56731"/>
                    <a:pt x="39534" y="56092"/>
                  </a:cubicBezTo>
                  <a:cubicBezTo>
                    <a:pt x="36695" y="55491"/>
                    <a:pt x="34275" y="55131"/>
                    <a:pt x="32276" y="55011"/>
                  </a:cubicBezTo>
                  <a:cubicBezTo>
                    <a:pt x="30277" y="54892"/>
                    <a:pt x="27436" y="54832"/>
                    <a:pt x="23757" y="54832"/>
                  </a:cubicBezTo>
                  <a:lnTo>
                    <a:pt x="16498" y="54832"/>
                  </a:lnTo>
                  <a:cubicBezTo>
                    <a:pt x="13698" y="54992"/>
                    <a:pt x="11318" y="56091"/>
                    <a:pt x="9359" y="58131"/>
                  </a:cubicBezTo>
                  <a:cubicBezTo>
                    <a:pt x="7399" y="60171"/>
                    <a:pt x="6420" y="62590"/>
                    <a:pt x="6420" y="65391"/>
                  </a:cubicBezTo>
                  <a:moveTo>
                    <a:pt x="13138" y="19436"/>
                  </a:moveTo>
                  <a:cubicBezTo>
                    <a:pt x="13138" y="29515"/>
                    <a:pt x="16717" y="34554"/>
                    <a:pt x="23876" y="34554"/>
                  </a:cubicBezTo>
                  <a:cubicBezTo>
                    <a:pt x="27476" y="34554"/>
                    <a:pt x="30377" y="32915"/>
                    <a:pt x="32576" y="29635"/>
                  </a:cubicBezTo>
                  <a:cubicBezTo>
                    <a:pt x="33896" y="27436"/>
                    <a:pt x="34555" y="23997"/>
                    <a:pt x="34555" y="19317"/>
                  </a:cubicBezTo>
                  <a:cubicBezTo>
                    <a:pt x="34555" y="9238"/>
                    <a:pt x="30995" y="4199"/>
                    <a:pt x="23876" y="4199"/>
                  </a:cubicBezTo>
                  <a:cubicBezTo>
                    <a:pt x="20276" y="4199"/>
                    <a:pt x="17358" y="5838"/>
                    <a:pt x="15118" y="9118"/>
                  </a:cubicBezTo>
                  <a:cubicBezTo>
                    <a:pt x="13798" y="11318"/>
                    <a:pt x="13138" y="14758"/>
                    <a:pt x="13138" y="19436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5804CA5-8438-C987-5DD9-9A9AEA48CABD}"/>
                </a:ext>
              </a:extLst>
            </p:cNvPr>
            <p:cNvSpPr/>
            <p:nvPr/>
          </p:nvSpPr>
          <p:spPr>
            <a:xfrm>
              <a:off x="3071401" y="2596450"/>
              <a:ext cx="26276" cy="82188"/>
            </a:xfrm>
            <a:custGeom>
              <a:avLst/>
              <a:gdLst>
                <a:gd name="connsiteX0" fmla="*/ 0 w 26276"/>
                <a:gd name="connsiteY0" fmla="*/ 82189 h 82188"/>
                <a:gd name="connsiteX1" fmla="*/ 0 w 26276"/>
                <a:gd name="connsiteY1" fmla="*/ 78408 h 82188"/>
                <a:gd name="connsiteX2" fmla="*/ 8039 w 26276"/>
                <a:gd name="connsiteY2" fmla="*/ 77628 h 82188"/>
                <a:gd name="connsiteX3" fmla="*/ 9538 w 26276"/>
                <a:gd name="connsiteY3" fmla="*/ 72830 h 82188"/>
                <a:gd name="connsiteX4" fmla="*/ 9538 w 26276"/>
                <a:gd name="connsiteY4" fmla="*/ 39774 h 82188"/>
                <a:gd name="connsiteX5" fmla="*/ 7978 w 26276"/>
                <a:gd name="connsiteY5" fmla="*/ 34135 h 82188"/>
                <a:gd name="connsiteX6" fmla="*/ 480 w 26276"/>
                <a:gd name="connsiteY6" fmla="*/ 33056 h 82188"/>
                <a:gd name="connsiteX7" fmla="*/ 480 w 26276"/>
                <a:gd name="connsiteY7" fmla="*/ 29216 h 82188"/>
                <a:gd name="connsiteX8" fmla="*/ 17637 w 26276"/>
                <a:gd name="connsiteY8" fmla="*/ 27896 h 82188"/>
                <a:gd name="connsiteX9" fmla="*/ 17637 w 26276"/>
                <a:gd name="connsiteY9" fmla="*/ 72950 h 82188"/>
                <a:gd name="connsiteX10" fmla="*/ 18957 w 26276"/>
                <a:gd name="connsiteY10" fmla="*/ 77509 h 82188"/>
                <a:gd name="connsiteX11" fmla="*/ 26276 w 26276"/>
                <a:gd name="connsiteY11" fmla="*/ 78408 h 82188"/>
                <a:gd name="connsiteX12" fmla="*/ 26276 w 26276"/>
                <a:gd name="connsiteY12" fmla="*/ 82189 h 82188"/>
                <a:gd name="connsiteX13" fmla="*/ 13498 w 26276"/>
                <a:gd name="connsiteY13" fmla="*/ 81829 h 82188"/>
                <a:gd name="connsiteX14" fmla="*/ 0 w 26276"/>
                <a:gd name="connsiteY14" fmla="*/ 82189 h 82188"/>
                <a:gd name="connsiteX15" fmla="*/ 5160 w 26276"/>
                <a:gd name="connsiteY15" fmla="*/ 6479 h 82188"/>
                <a:gd name="connsiteX16" fmla="*/ 7019 w 26276"/>
                <a:gd name="connsiteY16" fmla="*/ 2040 h 82188"/>
                <a:gd name="connsiteX17" fmla="*/ 11638 w 26276"/>
                <a:gd name="connsiteY17" fmla="*/ 0 h 82188"/>
                <a:gd name="connsiteX18" fmla="*/ 16258 w 26276"/>
                <a:gd name="connsiteY18" fmla="*/ 1860 h 82188"/>
                <a:gd name="connsiteX19" fmla="*/ 18177 w 26276"/>
                <a:gd name="connsiteY19" fmla="*/ 6539 h 82188"/>
                <a:gd name="connsiteX20" fmla="*/ 16258 w 26276"/>
                <a:gd name="connsiteY20" fmla="*/ 11218 h 82188"/>
                <a:gd name="connsiteX21" fmla="*/ 11638 w 26276"/>
                <a:gd name="connsiteY21" fmla="*/ 13019 h 82188"/>
                <a:gd name="connsiteX22" fmla="*/ 6959 w 26276"/>
                <a:gd name="connsiteY22" fmla="*/ 11039 h 82188"/>
                <a:gd name="connsiteX23" fmla="*/ 5160 w 26276"/>
                <a:gd name="connsiteY23" fmla="*/ 6479 h 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276" h="82188">
                  <a:moveTo>
                    <a:pt x="0" y="82189"/>
                  </a:moveTo>
                  <a:lnTo>
                    <a:pt x="0" y="78408"/>
                  </a:lnTo>
                  <a:cubicBezTo>
                    <a:pt x="4359" y="78408"/>
                    <a:pt x="7038" y="78148"/>
                    <a:pt x="8039" y="77628"/>
                  </a:cubicBezTo>
                  <a:cubicBezTo>
                    <a:pt x="9039" y="77069"/>
                    <a:pt x="9538" y="75469"/>
                    <a:pt x="9538" y="72830"/>
                  </a:cubicBezTo>
                  <a:lnTo>
                    <a:pt x="9538" y="39774"/>
                  </a:lnTo>
                  <a:cubicBezTo>
                    <a:pt x="9538" y="36735"/>
                    <a:pt x="9018" y="34855"/>
                    <a:pt x="7978" y="34135"/>
                  </a:cubicBezTo>
                  <a:cubicBezTo>
                    <a:pt x="6978" y="33416"/>
                    <a:pt x="4480" y="33056"/>
                    <a:pt x="480" y="33056"/>
                  </a:cubicBezTo>
                  <a:lnTo>
                    <a:pt x="480" y="29216"/>
                  </a:lnTo>
                  <a:lnTo>
                    <a:pt x="17637" y="27896"/>
                  </a:lnTo>
                  <a:lnTo>
                    <a:pt x="17637" y="72950"/>
                  </a:lnTo>
                  <a:cubicBezTo>
                    <a:pt x="17637" y="75390"/>
                    <a:pt x="18077" y="76909"/>
                    <a:pt x="18957" y="77509"/>
                  </a:cubicBezTo>
                  <a:cubicBezTo>
                    <a:pt x="19837" y="78108"/>
                    <a:pt x="22277" y="78408"/>
                    <a:pt x="26276" y="78408"/>
                  </a:cubicBezTo>
                  <a:lnTo>
                    <a:pt x="26276" y="82189"/>
                  </a:lnTo>
                  <a:cubicBezTo>
                    <a:pt x="17917" y="81949"/>
                    <a:pt x="13658" y="81829"/>
                    <a:pt x="13498" y="81829"/>
                  </a:cubicBezTo>
                  <a:cubicBezTo>
                    <a:pt x="12377" y="81829"/>
                    <a:pt x="7878" y="81949"/>
                    <a:pt x="0" y="82189"/>
                  </a:cubicBezTo>
                  <a:moveTo>
                    <a:pt x="5160" y="6479"/>
                  </a:moveTo>
                  <a:cubicBezTo>
                    <a:pt x="5160" y="4840"/>
                    <a:pt x="5780" y="3360"/>
                    <a:pt x="7019" y="2040"/>
                  </a:cubicBezTo>
                  <a:cubicBezTo>
                    <a:pt x="8298" y="680"/>
                    <a:pt x="9839" y="0"/>
                    <a:pt x="11638" y="0"/>
                  </a:cubicBezTo>
                  <a:cubicBezTo>
                    <a:pt x="13438" y="0"/>
                    <a:pt x="14978" y="620"/>
                    <a:pt x="16258" y="1860"/>
                  </a:cubicBezTo>
                  <a:cubicBezTo>
                    <a:pt x="17537" y="3059"/>
                    <a:pt x="18177" y="4619"/>
                    <a:pt x="18177" y="6539"/>
                  </a:cubicBezTo>
                  <a:cubicBezTo>
                    <a:pt x="18177" y="8419"/>
                    <a:pt x="17537" y="9979"/>
                    <a:pt x="16258" y="11218"/>
                  </a:cubicBezTo>
                  <a:cubicBezTo>
                    <a:pt x="14978" y="12418"/>
                    <a:pt x="13438" y="13019"/>
                    <a:pt x="11638" y="13019"/>
                  </a:cubicBezTo>
                  <a:cubicBezTo>
                    <a:pt x="9758" y="13019"/>
                    <a:pt x="8199" y="12359"/>
                    <a:pt x="6959" y="11039"/>
                  </a:cubicBezTo>
                  <a:cubicBezTo>
                    <a:pt x="5759" y="9719"/>
                    <a:pt x="5160" y="8199"/>
                    <a:pt x="5160" y="647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5EC6CB4-573D-A4EB-99F2-D10B2EB67295}"/>
                </a:ext>
              </a:extLst>
            </p:cNvPr>
            <p:cNvSpPr/>
            <p:nvPr/>
          </p:nvSpPr>
          <p:spPr>
            <a:xfrm>
              <a:off x="3106072" y="2603049"/>
              <a:ext cx="38453" cy="76968"/>
            </a:xfrm>
            <a:custGeom>
              <a:avLst/>
              <a:gdLst>
                <a:gd name="connsiteX0" fmla="*/ 0 w 38453"/>
                <a:gd name="connsiteY0" fmla="*/ 26457 h 76968"/>
                <a:gd name="connsiteX1" fmla="*/ 0 w 38453"/>
                <a:gd name="connsiteY1" fmla="*/ 23757 h 76968"/>
                <a:gd name="connsiteX2" fmla="*/ 9358 w 38453"/>
                <a:gd name="connsiteY2" fmla="*/ 19558 h 76968"/>
                <a:gd name="connsiteX3" fmla="*/ 14397 w 38453"/>
                <a:gd name="connsiteY3" fmla="*/ 10619 h 76968"/>
                <a:gd name="connsiteX4" fmla="*/ 15838 w 38453"/>
                <a:gd name="connsiteY4" fmla="*/ 0 h 76968"/>
                <a:gd name="connsiteX5" fmla="*/ 18897 w 38453"/>
                <a:gd name="connsiteY5" fmla="*/ 0 h 76968"/>
                <a:gd name="connsiteX6" fmla="*/ 18897 w 38453"/>
                <a:gd name="connsiteY6" fmla="*/ 22617 h 76968"/>
                <a:gd name="connsiteX7" fmla="*/ 36474 w 38453"/>
                <a:gd name="connsiteY7" fmla="*/ 22617 h 76968"/>
                <a:gd name="connsiteX8" fmla="*/ 36474 w 38453"/>
                <a:gd name="connsiteY8" fmla="*/ 26457 h 76968"/>
                <a:gd name="connsiteX9" fmla="*/ 18897 w 38453"/>
                <a:gd name="connsiteY9" fmla="*/ 26457 h 76968"/>
                <a:gd name="connsiteX10" fmla="*/ 18897 w 38453"/>
                <a:gd name="connsiteY10" fmla="*/ 60591 h 76968"/>
                <a:gd name="connsiteX11" fmla="*/ 27175 w 38453"/>
                <a:gd name="connsiteY11" fmla="*/ 73849 h 76968"/>
                <a:gd name="connsiteX12" fmla="*/ 33055 w 38453"/>
                <a:gd name="connsiteY12" fmla="*/ 70249 h 76968"/>
                <a:gd name="connsiteX13" fmla="*/ 35394 w 38453"/>
                <a:gd name="connsiteY13" fmla="*/ 60112 h 76968"/>
                <a:gd name="connsiteX14" fmla="*/ 35394 w 38453"/>
                <a:gd name="connsiteY14" fmla="*/ 53332 h 76968"/>
                <a:gd name="connsiteX15" fmla="*/ 38454 w 38453"/>
                <a:gd name="connsiteY15" fmla="*/ 53332 h 76968"/>
                <a:gd name="connsiteX16" fmla="*/ 38454 w 38453"/>
                <a:gd name="connsiteY16" fmla="*/ 60351 h 76968"/>
                <a:gd name="connsiteX17" fmla="*/ 35394 w 38453"/>
                <a:gd name="connsiteY17" fmla="*/ 71990 h 76968"/>
                <a:gd name="connsiteX18" fmla="*/ 26276 w 38453"/>
                <a:gd name="connsiteY18" fmla="*/ 76969 h 76968"/>
                <a:gd name="connsiteX19" fmla="*/ 21836 w 38453"/>
                <a:gd name="connsiteY19" fmla="*/ 76369 h 76968"/>
                <a:gd name="connsiteX20" fmla="*/ 16797 w 38453"/>
                <a:gd name="connsiteY20" fmla="*/ 74390 h 76968"/>
                <a:gd name="connsiteX21" fmla="*/ 12178 w 38453"/>
                <a:gd name="connsiteY21" fmla="*/ 69290 h 76968"/>
                <a:gd name="connsiteX22" fmla="*/ 10438 w 38453"/>
                <a:gd name="connsiteY22" fmla="*/ 60351 h 76968"/>
                <a:gd name="connsiteX23" fmla="*/ 10438 w 38453"/>
                <a:gd name="connsiteY23" fmla="*/ 26457 h 76968"/>
                <a:gd name="connsiteX24" fmla="*/ 0 w 38453"/>
                <a:gd name="connsiteY24" fmla="*/ 26457 h 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3" h="76968">
                  <a:moveTo>
                    <a:pt x="0" y="26457"/>
                  </a:moveTo>
                  <a:lnTo>
                    <a:pt x="0" y="23757"/>
                  </a:lnTo>
                  <a:cubicBezTo>
                    <a:pt x="3759" y="23597"/>
                    <a:pt x="6878" y="22197"/>
                    <a:pt x="9358" y="19558"/>
                  </a:cubicBezTo>
                  <a:cubicBezTo>
                    <a:pt x="11878" y="16877"/>
                    <a:pt x="13558" y="13899"/>
                    <a:pt x="14397" y="10619"/>
                  </a:cubicBezTo>
                  <a:cubicBezTo>
                    <a:pt x="15277" y="7339"/>
                    <a:pt x="15757" y="3800"/>
                    <a:pt x="15838" y="0"/>
                  </a:cubicBezTo>
                  <a:lnTo>
                    <a:pt x="18897" y="0"/>
                  </a:lnTo>
                  <a:lnTo>
                    <a:pt x="18897" y="22617"/>
                  </a:lnTo>
                  <a:lnTo>
                    <a:pt x="36474" y="22617"/>
                  </a:lnTo>
                  <a:lnTo>
                    <a:pt x="36474" y="26457"/>
                  </a:lnTo>
                  <a:lnTo>
                    <a:pt x="18897" y="26457"/>
                  </a:lnTo>
                  <a:lnTo>
                    <a:pt x="18897" y="60591"/>
                  </a:lnTo>
                  <a:cubicBezTo>
                    <a:pt x="18897" y="69430"/>
                    <a:pt x="21657" y="73849"/>
                    <a:pt x="27175" y="73849"/>
                  </a:cubicBezTo>
                  <a:cubicBezTo>
                    <a:pt x="29535" y="73849"/>
                    <a:pt x="31495" y="72649"/>
                    <a:pt x="33055" y="70249"/>
                  </a:cubicBezTo>
                  <a:cubicBezTo>
                    <a:pt x="34614" y="67810"/>
                    <a:pt x="35394" y="64431"/>
                    <a:pt x="35394" y="60112"/>
                  </a:cubicBezTo>
                  <a:lnTo>
                    <a:pt x="35394" y="53332"/>
                  </a:lnTo>
                  <a:lnTo>
                    <a:pt x="38454" y="53332"/>
                  </a:lnTo>
                  <a:lnTo>
                    <a:pt x="38454" y="60351"/>
                  </a:lnTo>
                  <a:cubicBezTo>
                    <a:pt x="38454" y="64791"/>
                    <a:pt x="37434" y="68670"/>
                    <a:pt x="35394" y="71990"/>
                  </a:cubicBezTo>
                  <a:cubicBezTo>
                    <a:pt x="33354" y="75309"/>
                    <a:pt x="30315" y="76969"/>
                    <a:pt x="26276" y="76969"/>
                  </a:cubicBezTo>
                  <a:cubicBezTo>
                    <a:pt x="24796" y="76969"/>
                    <a:pt x="23315" y="76769"/>
                    <a:pt x="21836" y="76369"/>
                  </a:cubicBezTo>
                  <a:cubicBezTo>
                    <a:pt x="20397" y="76010"/>
                    <a:pt x="18716" y="75349"/>
                    <a:pt x="16797" y="74390"/>
                  </a:cubicBezTo>
                  <a:cubicBezTo>
                    <a:pt x="14917" y="73389"/>
                    <a:pt x="13377" y="71690"/>
                    <a:pt x="12178" y="69290"/>
                  </a:cubicBezTo>
                  <a:cubicBezTo>
                    <a:pt x="11019" y="66850"/>
                    <a:pt x="10438" y="63870"/>
                    <a:pt x="10438" y="60351"/>
                  </a:cubicBezTo>
                  <a:lnTo>
                    <a:pt x="10438" y="26457"/>
                  </a:lnTo>
                  <a:lnTo>
                    <a:pt x="0" y="26457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7A9F69D-E6EF-3519-E637-BDA5FA55FBCB}"/>
                </a:ext>
              </a:extLst>
            </p:cNvPr>
            <p:cNvSpPr/>
            <p:nvPr/>
          </p:nvSpPr>
          <p:spPr>
            <a:xfrm>
              <a:off x="3153247" y="2586492"/>
              <a:ext cx="28495" cy="122861"/>
            </a:xfrm>
            <a:custGeom>
              <a:avLst/>
              <a:gdLst>
                <a:gd name="connsiteX0" fmla="*/ 0 w 28495"/>
                <a:gd name="connsiteY0" fmla="*/ 61431 h 122861"/>
                <a:gd name="connsiteX1" fmla="*/ 7739 w 28495"/>
                <a:gd name="connsiteY1" fmla="*/ 23936 h 122861"/>
                <a:gd name="connsiteX2" fmla="*/ 15657 w 28495"/>
                <a:gd name="connsiteY2" fmla="*/ 11038 h 122861"/>
                <a:gd name="connsiteX3" fmla="*/ 23336 w 28495"/>
                <a:gd name="connsiteY3" fmla="*/ 2579 h 122861"/>
                <a:gd name="connsiteX4" fmla="*/ 27235 w 28495"/>
                <a:gd name="connsiteY4" fmla="*/ 0 h 122861"/>
                <a:gd name="connsiteX5" fmla="*/ 28495 w 28495"/>
                <a:gd name="connsiteY5" fmla="*/ 1200 h 122861"/>
                <a:gd name="connsiteX6" fmla="*/ 26875 w 28495"/>
                <a:gd name="connsiteY6" fmla="*/ 3299 h 122861"/>
                <a:gd name="connsiteX7" fmla="*/ 7138 w 28495"/>
                <a:gd name="connsiteY7" fmla="*/ 61431 h 122861"/>
                <a:gd name="connsiteX8" fmla="*/ 26395 w 28495"/>
                <a:gd name="connsiteY8" fmla="*/ 118903 h 122861"/>
                <a:gd name="connsiteX9" fmla="*/ 28495 w 28495"/>
                <a:gd name="connsiteY9" fmla="*/ 121662 h 122861"/>
                <a:gd name="connsiteX10" fmla="*/ 27235 w 28495"/>
                <a:gd name="connsiteY10" fmla="*/ 122862 h 122861"/>
                <a:gd name="connsiteX11" fmla="*/ 23456 w 28495"/>
                <a:gd name="connsiteY11" fmla="*/ 120403 h 122861"/>
                <a:gd name="connsiteX12" fmla="*/ 15957 w 28495"/>
                <a:gd name="connsiteY12" fmla="*/ 112304 h 122861"/>
                <a:gd name="connsiteX13" fmla="*/ 8099 w 28495"/>
                <a:gd name="connsiteY13" fmla="*/ 99765 h 122861"/>
                <a:gd name="connsiteX14" fmla="*/ 0 w 28495"/>
                <a:gd name="connsiteY14" fmla="*/ 61431 h 12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95" h="122861">
                  <a:moveTo>
                    <a:pt x="0" y="61431"/>
                  </a:moveTo>
                  <a:cubicBezTo>
                    <a:pt x="0" y="47594"/>
                    <a:pt x="2579" y="35095"/>
                    <a:pt x="7739" y="23936"/>
                  </a:cubicBezTo>
                  <a:cubicBezTo>
                    <a:pt x="9938" y="19257"/>
                    <a:pt x="12577" y="14958"/>
                    <a:pt x="15657" y="11038"/>
                  </a:cubicBezTo>
                  <a:cubicBezTo>
                    <a:pt x="18737" y="7119"/>
                    <a:pt x="21296" y="4299"/>
                    <a:pt x="23336" y="2579"/>
                  </a:cubicBezTo>
                  <a:cubicBezTo>
                    <a:pt x="25376" y="859"/>
                    <a:pt x="26676" y="0"/>
                    <a:pt x="27235" y="0"/>
                  </a:cubicBezTo>
                  <a:cubicBezTo>
                    <a:pt x="28036" y="0"/>
                    <a:pt x="28456" y="400"/>
                    <a:pt x="28495" y="1200"/>
                  </a:cubicBezTo>
                  <a:cubicBezTo>
                    <a:pt x="28495" y="1600"/>
                    <a:pt x="27955" y="2299"/>
                    <a:pt x="26875" y="3299"/>
                  </a:cubicBezTo>
                  <a:cubicBezTo>
                    <a:pt x="13677" y="16737"/>
                    <a:pt x="7099" y="36114"/>
                    <a:pt x="7138" y="61431"/>
                  </a:cubicBezTo>
                  <a:cubicBezTo>
                    <a:pt x="7138" y="86827"/>
                    <a:pt x="13557" y="105985"/>
                    <a:pt x="26395" y="118903"/>
                  </a:cubicBezTo>
                  <a:cubicBezTo>
                    <a:pt x="27795" y="120303"/>
                    <a:pt x="28495" y="121222"/>
                    <a:pt x="28495" y="121662"/>
                  </a:cubicBezTo>
                  <a:cubicBezTo>
                    <a:pt x="28495" y="122462"/>
                    <a:pt x="28075" y="122862"/>
                    <a:pt x="27235" y="122862"/>
                  </a:cubicBezTo>
                  <a:cubicBezTo>
                    <a:pt x="26676" y="122862"/>
                    <a:pt x="25415" y="122042"/>
                    <a:pt x="23456" y="120403"/>
                  </a:cubicBezTo>
                  <a:cubicBezTo>
                    <a:pt x="21497" y="118762"/>
                    <a:pt x="18997" y="116063"/>
                    <a:pt x="15957" y="112304"/>
                  </a:cubicBezTo>
                  <a:cubicBezTo>
                    <a:pt x="12918" y="108544"/>
                    <a:pt x="10298" y="104364"/>
                    <a:pt x="8099" y="99765"/>
                  </a:cubicBezTo>
                  <a:cubicBezTo>
                    <a:pt x="2700" y="88607"/>
                    <a:pt x="0" y="75829"/>
                    <a:pt x="0" y="61431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0C897F5-BAEC-FAF0-B9C4-62CBC3F00BB0}"/>
                </a:ext>
              </a:extLst>
            </p:cNvPr>
            <p:cNvSpPr/>
            <p:nvPr/>
          </p:nvSpPr>
          <p:spPr>
            <a:xfrm>
              <a:off x="3191078" y="2624346"/>
              <a:ext cx="61191" cy="55671"/>
            </a:xfrm>
            <a:custGeom>
              <a:avLst/>
              <a:gdLst>
                <a:gd name="connsiteX0" fmla="*/ 61191 w 61191"/>
                <a:gd name="connsiteY0" fmla="*/ 8099 h 55671"/>
                <a:gd name="connsiteX1" fmla="*/ 59091 w 61191"/>
                <a:gd name="connsiteY1" fmla="*/ 13377 h 55671"/>
                <a:gd name="connsiteX2" fmla="*/ 54592 w 61191"/>
                <a:gd name="connsiteY2" fmla="*/ 15238 h 55671"/>
                <a:gd name="connsiteX3" fmla="*/ 51113 w 61191"/>
                <a:gd name="connsiteY3" fmla="*/ 13918 h 55671"/>
                <a:gd name="connsiteX4" fmla="*/ 49913 w 61191"/>
                <a:gd name="connsiteY4" fmla="*/ 10919 h 55671"/>
                <a:gd name="connsiteX5" fmla="*/ 51592 w 61191"/>
                <a:gd name="connsiteY5" fmla="*/ 6659 h 55671"/>
                <a:gd name="connsiteX6" fmla="*/ 55792 w 61191"/>
                <a:gd name="connsiteY6" fmla="*/ 4259 h 55671"/>
                <a:gd name="connsiteX7" fmla="*/ 49672 w 61191"/>
                <a:gd name="connsiteY7" fmla="*/ 2700 h 55671"/>
                <a:gd name="connsiteX8" fmla="*/ 45173 w 61191"/>
                <a:gd name="connsiteY8" fmla="*/ 3960 h 55671"/>
                <a:gd name="connsiteX9" fmla="*/ 41874 w 61191"/>
                <a:gd name="connsiteY9" fmla="*/ 6839 h 55671"/>
                <a:gd name="connsiteX10" fmla="*/ 39593 w 61191"/>
                <a:gd name="connsiteY10" fmla="*/ 10798 h 55671"/>
                <a:gd name="connsiteX11" fmla="*/ 38154 w 61191"/>
                <a:gd name="connsiteY11" fmla="*/ 14458 h 55671"/>
                <a:gd name="connsiteX12" fmla="*/ 37494 w 61191"/>
                <a:gd name="connsiteY12" fmla="*/ 17218 h 55671"/>
                <a:gd name="connsiteX13" fmla="*/ 33295 w 61191"/>
                <a:gd name="connsiteY13" fmla="*/ 34015 h 55671"/>
                <a:gd name="connsiteX14" fmla="*/ 31255 w 61191"/>
                <a:gd name="connsiteY14" fmla="*/ 44813 h 55671"/>
                <a:gd name="connsiteX15" fmla="*/ 32935 w 61191"/>
                <a:gd name="connsiteY15" fmla="*/ 50632 h 55671"/>
                <a:gd name="connsiteX16" fmla="*/ 37975 w 61191"/>
                <a:gd name="connsiteY16" fmla="*/ 52912 h 55671"/>
                <a:gd name="connsiteX17" fmla="*/ 40793 w 61191"/>
                <a:gd name="connsiteY17" fmla="*/ 52552 h 55671"/>
                <a:gd name="connsiteX18" fmla="*/ 44214 w 61191"/>
                <a:gd name="connsiteY18" fmla="*/ 51053 h 55671"/>
                <a:gd name="connsiteX19" fmla="*/ 47933 w 61191"/>
                <a:gd name="connsiteY19" fmla="*/ 48233 h 55671"/>
                <a:gd name="connsiteX20" fmla="*/ 51473 w 61191"/>
                <a:gd name="connsiteY20" fmla="*/ 43553 h 55671"/>
                <a:gd name="connsiteX21" fmla="*/ 54351 w 61191"/>
                <a:gd name="connsiteY21" fmla="*/ 36835 h 55671"/>
                <a:gd name="connsiteX22" fmla="*/ 55911 w 61191"/>
                <a:gd name="connsiteY22" fmla="*/ 35515 h 55671"/>
                <a:gd name="connsiteX23" fmla="*/ 57411 w 61191"/>
                <a:gd name="connsiteY23" fmla="*/ 36715 h 55671"/>
                <a:gd name="connsiteX24" fmla="*/ 56572 w 61191"/>
                <a:gd name="connsiteY24" fmla="*/ 39894 h 55671"/>
                <a:gd name="connsiteX25" fmla="*/ 54052 w 61191"/>
                <a:gd name="connsiteY25" fmla="*/ 44753 h 55671"/>
                <a:gd name="connsiteX26" fmla="*/ 50152 w 61191"/>
                <a:gd name="connsiteY26" fmla="*/ 49913 h 55671"/>
                <a:gd name="connsiteX27" fmla="*/ 44633 w 61191"/>
                <a:gd name="connsiteY27" fmla="*/ 53992 h 55671"/>
                <a:gd name="connsiteX28" fmla="*/ 37734 w 61191"/>
                <a:gd name="connsiteY28" fmla="*/ 55672 h 55671"/>
                <a:gd name="connsiteX29" fmla="*/ 29155 w 61191"/>
                <a:gd name="connsiteY29" fmla="*/ 52912 h 55671"/>
                <a:gd name="connsiteX30" fmla="*/ 24477 w 61191"/>
                <a:gd name="connsiteY30" fmla="*/ 46313 h 55671"/>
                <a:gd name="connsiteX31" fmla="*/ 23756 w 61191"/>
                <a:gd name="connsiteY31" fmla="*/ 47573 h 55671"/>
                <a:gd name="connsiteX32" fmla="*/ 22077 w 61191"/>
                <a:gd name="connsiteY32" fmla="*/ 49913 h 55671"/>
                <a:gd name="connsiteX33" fmla="*/ 19496 w 61191"/>
                <a:gd name="connsiteY33" fmla="*/ 52673 h 55671"/>
                <a:gd name="connsiteX34" fmla="*/ 15958 w 61191"/>
                <a:gd name="connsiteY34" fmla="*/ 54713 h 55671"/>
                <a:gd name="connsiteX35" fmla="*/ 11578 w 61191"/>
                <a:gd name="connsiteY35" fmla="*/ 55672 h 55671"/>
                <a:gd name="connsiteX36" fmla="*/ 6119 w 61191"/>
                <a:gd name="connsiteY36" fmla="*/ 54832 h 55671"/>
                <a:gd name="connsiteX37" fmla="*/ 1799 w 61191"/>
                <a:gd name="connsiteY37" fmla="*/ 52072 h 55671"/>
                <a:gd name="connsiteX38" fmla="*/ 0 w 61191"/>
                <a:gd name="connsiteY38" fmla="*/ 47513 h 55671"/>
                <a:gd name="connsiteX39" fmla="*/ 1980 w 61191"/>
                <a:gd name="connsiteY39" fmla="*/ 42534 h 55671"/>
                <a:gd name="connsiteX40" fmla="*/ 6778 w 61191"/>
                <a:gd name="connsiteY40" fmla="*/ 40435 h 55671"/>
                <a:gd name="connsiteX41" fmla="*/ 9898 w 61191"/>
                <a:gd name="connsiteY41" fmla="*/ 41454 h 55671"/>
                <a:gd name="connsiteX42" fmla="*/ 11339 w 61191"/>
                <a:gd name="connsiteY42" fmla="*/ 44693 h 55671"/>
                <a:gd name="connsiteX43" fmla="*/ 9659 w 61191"/>
                <a:gd name="connsiteY43" fmla="*/ 49012 h 55671"/>
                <a:gd name="connsiteX44" fmla="*/ 5578 w 61191"/>
                <a:gd name="connsiteY44" fmla="*/ 51352 h 55671"/>
                <a:gd name="connsiteX45" fmla="*/ 11699 w 61191"/>
                <a:gd name="connsiteY45" fmla="*/ 52912 h 55671"/>
                <a:gd name="connsiteX46" fmla="*/ 18777 w 61191"/>
                <a:gd name="connsiteY46" fmla="*/ 49433 h 55671"/>
                <a:gd name="connsiteX47" fmla="*/ 23396 w 61191"/>
                <a:gd name="connsiteY47" fmla="*/ 40134 h 55671"/>
                <a:gd name="connsiteX48" fmla="*/ 28556 w 61191"/>
                <a:gd name="connsiteY48" fmla="*/ 19918 h 55671"/>
                <a:gd name="connsiteX49" fmla="*/ 29995 w 61191"/>
                <a:gd name="connsiteY49" fmla="*/ 10919 h 55671"/>
                <a:gd name="connsiteX50" fmla="*/ 29336 w 61191"/>
                <a:gd name="connsiteY50" fmla="*/ 6659 h 55671"/>
                <a:gd name="connsiteX51" fmla="*/ 27536 w 61191"/>
                <a:gd name="connsiteY51" fmla="*/ 4139 h 55671"/>
                <a:gd name="connsiteX52" fmla="*/ 25436 w 61191"/>
                <a:gd name="connsiteY52" fmla="*/ 2999 h 55671"/>
                <a:gd name="connsiteX53" fmla="*/ 23396 w 61191"/>
                <a:gd name="connsiteY53" fmla="*/ 2700 h 55671"/>
                <a:gd name="connsiteX54" fmla="*/ 19557 w 61191"/>
                <a:gd name="connsiteY54" fmla="*/ 3419 h 55671"/>
                <a:gd name="connsiteX55" fmla="*/ 15178 w 61191"/>
                <a:gd name="connsiteY55" fmla="*/ 5819 h 55671"/>
                <a:gd name="connsiteX56" fmla="*/ 10618 w 61191"/>
                <a:gd name="connsiteY56" fmla="*/ 10798 h 55671"/>
                <a:gd name="connsiteX57" fmla="*/ 6899 w 61191"/>
                <a:gd name="connsiteY57" fmla="*/ 18778 h 55671"/>
                <a:gd name="connsiteX58" fmla="*/ 5279 w 61191"/>
                <a:gd name="connsiteY58" fmla="*/ 20157 h 55671"/>
                <a:gd name="connsiteX59" fmla="*/ 3839 w 61191"/>
                <a:gd name="connsiteY59" fmla="*/ 18897 h 55671"/>
                <a:gd name="connsiteX60" fmla="*/ 4619 w 61191"/>
                <a:gd name="connsiteY60" fmla="*/ 15777 h 55671"/>
                <a:gd name="connsiteX61" fmla="*/ 7138 w 61191"/>
                <a:gd name="connsiteY61" fmla="*/ 10919 h 55671"/>
                <a:gd name="connsiteX62" fmla="*/ 11098 w 61191"/>
                <a:gd name="connsiteY62" fmla="*/ 5819 h 55671"/>
                <a:gd name="connsiteX63" fmla="*/ 16678 w 61191"/>
                <a:gd name="connsiteY63" fmla="*/ 1680 h 55671"/>
                <a:gd name="connsiteX64" fmla="*/ 23637 w 61191"/>
                <a:gd name="connsiteY64" fmla="*/ 0 h 55671"/>
                <a:gd name="connsiteX65" fmla="*/ 26815 w 61191"/>
                <a:gd name="connsiteY65" fmla="*/ 360 h 55671"/>
                <a:gd name="connsiteX66" fmla="*/ 30355 w 61191"/>
                <a:gd name="connsiteY66" fmla="*/ 1560 h 55671"/>
                <a:gd name="connsiteX67" fmla="*/ 34075 w 61191"/>
                <a:gd name="connsiteY67" fmla="*/ 4440 h 55671"/>
                <a:gd name="connsiteX68" fmla="*/ 36894 w 61191"/>
                <a:gd name="connsiteY68" fmla="*/ 9299 h 55671"/>
                <a:gd name="connsiteX69" fmla="*/ 38574 w 61191"/>
                <a:gd name="connsiteY69" fmla="*/ 6599 h 55671"/>
                <a:gd name="connsiteX70" fmla="*/ 41153 w 61191"/>
                <a:gd name="connsiteY70" fmla="*/ 3660 h 55671"/>
                <a:gd name="connsiteX71" fmla="*/ 44993 w 61191"/>
                <a:gd name="connsiteY71" fmla="*/ 1019 h 55671"/>
                <a:gd name="connsiteX72" fmla="*/ 49792 w 61191"/>
                <a:gd name="connsiteY72" fmla="*/ 0 h 55671"/>
                <a:gd name="connsiteX73" fmla="*/ 54652 w 61191"/>
                <a:gd name="connsiteY73" fmla="*/ 660 h 55671"/>
                <a:gd name="connsiteX74" fmla="*/ 59091 w 61191"/>
                <a:gd name="connsiteY74" fmla="*/ 3240 h 55671"/>
                <a:gd name="connsiteX75" fmla="*/ 61191 w 61191"/>
                <a:gd name="connsiteY75" fmla="*/ 8099 h 5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91" h="55671">
                  <a:moveTo>
                    <a:pt x="61191" y="8099"/>
                  </a:moveTo>
                  <a:cubicBezTo>
                    <a:pt x="61191" y="10339"/>
                    <a:pt x="60491" y="12098"/>
                    <a:pt x="59091" y="13377"/>
                  </a:cubicBezTo>
                  <a:cubicBezTo>
                    <a:pt x="57691" y="14618"/>
                    <a:pt x="56192" y="15238"/>
                    <a:pt x="54592" y="15238"/>
                  </a:cubicBezTo>
                  <a:cubicBezTo>
                    <a:pt x="53072" y="15238"/>
                    <a:pt x="51913" y="14798"/>
                    <a:pt x="51113" y="13918"/>
                  </a:cubicBezTo>
                  <a:cubicBezTo>
                    <a:pt x="50312" y="13038"/>
                    <a:pt x="49913" y="12038"/>
                    <a:pt x="49913" y="10919"/>
                  </a:cubicBezTo>
                  <a:cubicBezTo>
                    <a:pt x="49913" y="9399"/>
                    <a:pt x="50472" y="7980"/>
                    <a:pt x="51592" y="6659"/>
                  </a:cubicBezTo>
                  <a:cubicBezTo>
                    <a:pt x="52712" y="5339"/>
                    <a:pt x="54112" y="4540"/>
                    <a:pt x="55792" y="4259"/>
                  </a:cubicBezTo>
                  <a:cubicBezTo>
                    <a:pt x="54152" y="3220"/>
                    <a:pt x="52112" y="2700"/>
                    <a:pt x="49672" y="2700"/>
                  </a:cubicBezTo>
                  <a:cubicBezTo>
                    <a:pt x="48073" y="2700"/>
                    <a:pt x="46573" y="3120"/>
                    <a:pt x="45173" y="3960"/>
                  </a:cubicBezTo>
                  <a:cubicBezTo>
                    <a:pt x="43813" y="4800"/>
                    <a:pt x="42713" y="5759"/>
                    <a:pt x="41874" y="6839"/>
                  </a:cubicBezTo>
                  <a:cubicBezTo>
                    <a:pt x="41074" y="7918"/>
                    <a:pt x="40314" y="9238"/>
                    <a:pt x="39593" y="10798"/>
                  </a:cubicBezTo>
                  <a:cubicBezTo>
                    <a:pt x="38913" y="12318"/>
                    <a:pt x="38434" y="13538"/>
                    <a:pt x="38154" y="14458"/>
                  </a:cubicBezTo>
                  <a:cubicBezTo>
                    <a:pt x="37915" y="15338"/>
                    <a:pt x="37694" y="16258"/>
                    <a:pt x="37494" y="17218"/>
                  </a:cubicBezTo>
                  <a:lnTo>
                    <a:pt x="33295" y="34015"/>
                  </a:lnTo>
                  <a:cubicBezTo>
                    <a:pt x="31935" y="39333"/>
                    <a:pt x="31255" y="42933"/>
                    <a:pt x="31255" y="44813"/>
                  </a:cubicBezTo>
                  <a:cubicBezTo>
                    <a:pt x="31255" y="47132"/>
                    <a:pt x="31815" y="49073"/>
                    <a:pt x="32935" y="50632"/>
                  </a:cubicBezTo>
                  <a:cubicBezTo>
                    <a:pt x="34055" y="52153"/>
                    <a:pt x="35735" y="52912"/>
                    <a:pt x="37975" y="52912"/>
                  </a:cubicBezTo>
                  <a:cubicBezTo>
                    <a:pt x="38855" y="52912"/>
                    <a:pt x="39793" y="52792"/>
                    <a:pt x="40793" y="52552"/>
                  </a:cubicBezTo>
                  <a:cubicBezTo>
                    <a:pt x="41794" y="52272"/>
                    <a:pt x="42933" y="51772"/>
                    <a:pt x="44214" y="51053"/>
                  </a:cubicBezTo>
                  <a:cubicBezTo>
                    <a:pt x="45533" y="50293"/>
                    <a:pt x="46773" y="49353"/>
                    <a:pt x="47933" y="48233"/>
                  </a:cubicBezTo>
                  <a:cubicBezTo>
                    <a:pt x="49133" y="47074"/>
                    <a:pt x="50312" y="45514"/>
                    <a:pt x="51473" y="43553"/>
                  </a:cubicBezTo>
                  <a:cubicBezTo>
                    <a:pt x="52632" y="41594"/>
                    <a:pt x="53592" y="39354"/>
                    <a:pt x="54351" y="36835"/>
                  </a:cubicBezTo>
                  <a:cubicBezTo>
                    <a:pt x="54591" y="35955"/>
                    <a:pt x="55111" y="35515"/>
                    <a:pt x="55911" y="35515"/>
                  </a:cubicBezTo>
                  <a:cubicBezTo>
                    <a:pt x="56911" y="35515"/>
                    <a:pt x="57411" y="35914"/>
                    <a:pt x="57411" y="36715"/>
                  </a:cubicBezTo>
                  <a:cubicBezTo>
                    <a:pt x="57411" y="37395"/>
                    <a:pt x="57132" y="38454"/>
                    <a:pt x="56572" y="39894"/>
                  </a:cubicBezTo>
                  <a:cubicBezTo>
                    <a:pt x="56052" y="41294"/>
                    <a:pt x="55212" y="42913"/>
                    <a:pt x="54052" y="44753"/>
                  </a:cubicBezTo>
                  <a:cubicBezTo>
                    <a:pt x="52931" y="46552"/>
                    <a:pt x="51631" y="48272"/>
                    <a:pt x="50152" y="49913"/>
                  </a:cubicBezTo>
                  <a:cubicBezTo>
                    <a:pt x="48673" y="51512"/>
                    <a:pt x="46833" y="52872"/>
                    <a:pt x="44633" y="53992"/>
                  </a:cubicBezTo>
                  <a:cubicBezTo>
                    <a:pt x="42434" y="55112"/>
                    <a:pt x="40134" y="55672"/>
                    <a:pt x="37734" y="55672"/>
                  </a:cubicBezTo>
                  <a:cubicBezTo>
                    <a:pt x="34295" y="55672"/>
                    <a:pt x="31436" y="54752"/>
                    <a:pt x="29155" y="52912"/>
                  </a:cubicBezTo>
                  <a:cubicBezTo>
                    <a:pt x="26875" y="51072"/>
                    <a:pt x="25316" y="48873"/>
                    <a:pt x="24477" y="46313"/>
                  </a:cubicBezTo>
                  <a:cubicBezTo>
                    <a:pt x="24276" y="46673"/>
                    <a:pt x="24036" y="47093"/>
                    <a:pt x="23756" y="47573"/>
                  </a:cubicBezTo>
                  <a:cubicBezTo>
                    <a:pt x="23475" y="48053"/>
                    <a:pt x="22916" y="48833"/>
                    <a:pt x="22077" y="49913"/>
                  </a:cubicBezTo>
                  <a:cubicBezTo>
                    <a:pt x="21276" y="50953"/>
                    <a:pt x="20417" y="51872"/>
                    <a:pt x="19496" y="52673"/>
                  </a:cubicBezTo>
                  <a:cubicBezTo>
                    <a:pt x="18577" y="53432"/>
                    <a:pt x="17397" y="54112"/>
                    <a:pt x="15958" y="54713"/>
                  </a:cubicBezTo>
                  <a:cubicBezTo>
                    <a:pt x="14558" y="55352"/>
                    <a:pt x="13098" y="55672"/>
                    <a:pt x="11578" y="55672"/>
                  </a:cubicBezTo>
                  <a:cubicBezTo>
                    <a:pt x="9659" y="55672"/>
                    <a:pt x="7839" y="55391"/>
                    <a:pt x="6119" y="54832"/>
                  </a:cubicBezTo>
                  <a:cubicBezTo>
                    <a:pt x="4440" y="54272"/>
                    <a:pt x="2999" y="53351"/>
                    <a:pt x="1799" y="52072"/>
                  </a:cubicBezTo>
                  <a:cubicBezTo>
                    <a:pt x="599" y="50793"/>
                    <a:pt x="0" y="49272"/>
                    <a:pt x="0" y="47513"/>
                  </a:cubicBezTo>
                  <a:cubicBezTo>
                    <a:pt x="0" y="45553"/>
                    <a:pt x="660" y="43894"/>
                    <a:pt x="1980" y="42534"/>
                  </a:cubicBezTo>
                  <a:cubicBezTo>
                    <a:pt x="3339" y="41134"/>
                    <a:pt x="4938" y="40435"/>
                    <a:pt x="6778" y="40435"/>
                  </a:cubicBezTo>
                  <a:cubicBezTo>
                    <a:pt x="7939" y="40435"/>
                    <a:pt x="8979" y="40774"/>
                    <a:pt x="9898" y="41454"/>
                  </a:cubicBezTo>
                  <a:cubicBezTo>
                    <a:pt x="10859" y="42134"/>
                    <a:pt x="11339" y="43214"/>
                    <a:pt x="11339" y="44693"/>
                  </a:cubicBezTo>
                  <a:cubicBezTo>
                    <a:pt x="11339" y="46333"/>
                    <a:pt x="10779" y="47773"/>
                    <a:pt x="9659" y="49012"/>
                  </a:cubicBezTo>
                  <a:cubicBezTo>
                    <a:pt x="8538" y="50253"/>
                    <a:pt x="7178" y="51033"/>
                    <a:pt x="5578" y="51352"/>
                  </a:cubicBezTo>
                  <a:cubicBezTo>
                    <a:pt x="7219" y="52392"/>
                    <a:pt x="9259" y="52912"/>
                    <a:pt x="11699" y="52912"/>
                  </a:cubicBezTo>
                  <a:cubicBezTo>
                    <a:pt x="14338" y="52912"/>
                    <a:pt x="16697" y="51752"/>
                    <a:pt x="18777" y="49433"/>
                  </a:cubicBezTo>
                  <a:cubicBezTo>
                    <a:pt x="20856" y="47113"/>
                    <a:pt x="22396" y="44013"/>
                    <a:pt x="23396" y="40134"/>
                  </a:cubicBezTo>
                  <a:cubicBezTo>
                    <a:pt x="25877" y="30815"/>
                    <a:pt x="27596" y="24076"/>
                    <a:pt x="28556" y="19918"/>
                  </a:cubicBezTo>
                  <a:cubicBezTo>
                    <a:pt x="29515" y="15718"/>
                    <a:pt x="29995" y="12718"/>
                    <a:pt x="29995" y="10919"/>
                  </a:cubicBezTo>
                  <a:cubicBezTo>
                    <a:pt x="29995" y="9238"/>
                    <a:pt x="29775" y="7818"/>
                    <a:pt x="29336" y="6659"/>
                  </a:cubicBezTo>
                  <a:cubicBezTo>
                    <a:pt x="28896" y="5499"/>
                    <a:pt x="28296" y="4659"/>
                    <a:pt x="27536" y="4139"/>
                  </a:cubicBezTo>
                  <a:cubicBezTo>
                    <a:pt x="26815" y="3579"/>
                    <a:pt x="26116" y="3200"/>
                    <a:pt x="25436" y="2999"/>
                  </a:cubicBezTo>
                  <a:cubicBezTo>
                    <a:pt x="24797" y="2799"/>
                    <a:pt x="24117" y="2700"/>
                    <a:pt x="23396" y="2700"/>
                  </a:cubicBezTo>
                  <a:cubicBezTo>
                    <a:pt x="22196" y="2700"/>
                    <a:pt x="20917" y="2939"/>
                    <a:pt x="19557" y="3419"/>
                  </a:cubicBezTo>
                  <a:cubicBezTo>
                    <a:pt x="18236" y="3900"/>
                    <a:pt x="16778" y="4699"/>
                    <a:pt x="15178" y="5819"/>
                  </a:cubicBezTo>
                  <a:cubicBezTo>
                    <a:pt x="13618" y="6899"/>
                    <a:pt x="12098" y="8558"/>
                    <a:pt x="10618" y="10798"/>
                  </a:cubicBezTo>
                  <a:cubicBezTo>
                    <a:pt x="9139" y="13038"/>
                    <a:pt x="7899" y="15698"/>
                    <a:pt x="6899" y="18778"/>
                  </a:cubicBezTo>
                  <a:cubicBezTo>
                    <a:pt x="6699" y="19697"/>
                    <a:pt x="6159" y="20157"/>
                    <a:pt x="5279" y="20157"/>
                  </a:cubicBezTo>
                  <a:cubicBezTo>
                    <a:pt x="4320" y="20117"/>
                    <a:pt x="3839" y="19697"/>
                    <a:pt x="3839" y="18897"/>
                  </a:cubicBezTo>
                  <a:cubicBezTo>
                    <a:pt x="3839" y="18217"/>
                    <a:pt x="4099" y="17177"/>
                    <a:pt x="4619" y="15777"/>
                  </a:cubicBezTo>
                  <a:cubicBezTo>
                    <a:pt x="5179" y="14338"/>
                    <a:pt x="6019" y="12718"/>
                    <a:pt x="7138" y="10919"/>
                  </a:cubicBezTo>
                  <a:cubicBezTo>
                    <a:pt x="8299" y="9119"/>
                    <a:pt x="9619" y="7419"/>
                    <a:pt x="11098" y="5819"/>
                  </a:cubicBezTo>
                  <a:cubicBezTo>
                    <a:pt x="12618" y="4179"/>
                    <a:pt x="14478" y="2799"/>
                    <a:pt x="16678" y="1680"/>
                  </a:cubicBezTo>
                  <a:cubicBezTo>
                    <a:pt x="18918" y="560"/>
                    <a:pt x="21237" y="0"/>
                    <a:pt x="23637" y="0"/>
                  </a:cubicBezTo>
                  <a:cubicBezTo>
                    <a:pt x="24716" y="0"/>
                    <a:pt x="25777" y="120"/>
                    <a:pt x="26815" y="360"/>
                  </a:cubicBezTo>
                  <a:cubicBezTo>
                    <a:pt x="27895" y="560"/>
                    <a:pt x="29076" y="959"/>
                    <a:pt x="30355" y="1560"/>
                  </a:cubicBezTo>
                  <a:cubicBezTo>
                    <a:pt x="31675" y="2160"/>
                    <a:pt x="32915" y="3120"/>
                    <a:pt x="34075" y="4440"/>
                  </a:cubicBezTo>
                  <a:cubicBezTo>
                    <a:pt x="35234" y="5759"/>
                    <a:pt x="36174" y="7379"/>
                    <a:pt x="36894" y="9299"/>
                  </a:cubicBezTo>
                  <a:cubicBezTo>
                    <a:pt x="37374" y="8379"/>
                    <a:pt x="37935" y="7479"/>
                    <a:pt x="38574" y="6599"/>
                  </a:cubicBezTo>
                  <a:cubicBezTo>
                    <a:pt x="39254" y="5719"/>
                    <a:pt x="40113" y="4740"/>
                    <a:pt x="41153" y="3660"/>
                  </a:cubicBezTo>
                  <a:cubicBezTo>
                    <a:pt x="42233" y="2540"/>
                    <a:pt x="43513" y="1660"/>
                    <a:pt x="44993" y="1019"/>
                  </a:cubicBezTo>
                  <a:cubicBezTo>
                    <a:pt x="46513" y="339"/>
                    <a:pt x="48113" y="0"/>
                    <a:pt x="49792" y="0"/>
                  </a:cubicBezTo>
                  <a:cubicBezTo>
                    <a:pt x="51433" y="0"/>
                    <a:pt x="53053" y="220"/>
                    <a:pt x="54652" y="660"/>
                  </a:cubicBezTo>
                  <a:cubicBezTo>
                    <a:pt x="56252" y="1060"/>
                    <a:pt x="57731" y="1920"/>
                    <a:pt x="59091" y="3240"/>
                  </a:cubicBezTo>
                  <a:cubicBezTo>
                    <a:pt x="60491" y="4519"/>
                    <a:pt x="61191" y="6139"/>
                    <a:pt x="61191" y="809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AC18F8C-E8D6-A7A9-E3FC-3A06490897F3}"/>
                </a:ext>
              </a:extLst>
            </p:cNvPr>
            <p:cNvSpPr/>
            <p:nvPr/>
          </p:nvSpPr>
          <p:spPr>
            <a:xfrm>
              <a:off x="3264095" y="2586492"/>
              <a:ext cx="28495" cy="122861"/>
            </a:xfrm>
            <a:custGeom>
              <a:avLst/>
              <a:gdLst>
                <a:gd name="connsiteX0" fmla="*/ 0 w 28495"/>
                <a:gd name="connsiteY0" fmla="*/ 121662 h 122861"/>
                <a:gd name="connsiteX1" fmla="*/ 1560 w 28495"/>
                <a:gd name="connsiteY1" fmla="*/ 119563 h 122861"/>
                <a:gd name="connsiteX2" fmla="*/ 21356 w 28495"/>
                <a:gd name="connsiteY2" fmla="*/ 61431 h 122861"/>
                <a:gd name="connsiteX3" fmla="*/ 2340 w 28495"/>
                <a:gd name="connsiteY3" fmla="*/ 4079 h 122861"/>
                <a:gd name="connsiteX4" fmla="*/ 0 w 28495"/>
                <a:gd name="connsiteY4" fmla="*/ 1200 h 122861"/>
                <a:gd name="connsiteX5" fmla="*/ 1199 w 28495"/>
                <a:gd name="connsiteY5" fmla="*/ 0 h 122861"/>
                <a:gd name="connsiteX6" fmla="*/ 4979 w 28495"/>
                <a:gd name="connsiteY6" fmla="*/ 2460 h 122861"/>
                <a:gd name="connsiteX7" fmla="*/ 12477 w 28495"/>
                <a:gd name="connsiteY7" fmla="*/ 10559 h 122861"/>
                <a:gd name="connsiteX8" fmla="*/ 20397 w 28495"/>
                <a:gd name="connsiteY8" fmla="*/ 23096 h 122861"/>
                <a:gd name="connsiteX9" fmla="*/ 28495 w 28495"/>
                <a:gd name="connsiteY9" fmla="*/ 61431 h 122861"/>
                <a:gd name="connsiteX10" fmla="*/ 20756 w 28495"/>
                <a:gd name="connsiteY10" fmla="*/ 98925 h 122861"/>
                <a:gd name="connsiteX11" fmla="*/ 12837 w 28495"/>
                <a:gd name="connsiteY11" fmla="*/ 111824 h 122861"/>
                <a:gd name="connsiteX12" fmla="*/ 5158 w 28495"/>
                <a:gd name="connsiteY12" fmla="*/ 120282 h 122861"/>
                <a:gd name="connsiteX13" fmla="*/ 1199 w 28495"/>
                <a:gd name="connsiteY13" fmla="*/ 122862 h 122861"/>
                <a:gd name="connsiteX14" fmla="*/ 0 w 28495"/>
                <a:gd name="connsiteY14" fmla="*/ 121662 h 12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95" h="122861">
                  <a:moveTo>
                    <a:pt x="0" y="121662"/>
                  </a:moveTo>
                  <a:cubicBezTo>
                    <a:pt x="0" y="121262"/>
                    <a:pt x="520" y="120563"/>
                    <a:pt x="1560" y="119563"/>
                  </a:cubicBezTo>
                  <a:cubicBezTo>
                    <a:pt x="14757" y="106125"/>
                    <a:pt x="21356" y="86748"/>
                    <a:pt x="21356" y="61431"/>
                  </a:cubicBezTo>
                  <a:cubicBezTo>
                    <a:pt x="21356" y="36035"/>
                    <a:pt x="15017" y="16917"/>
                    <a:pt x="2340" y="4079"/>
                  </a:cubicBezTo>
                  <a:cubicBezTo>
                    <a:pt x="780" y="2600"/>
                    <a:pt x="0" y="1639"/>
                    <a:pt x="0" y="1200"/>
                  </a:cubicBezTo>
                  <a:cubicBezTo>
                    <a:pt x="0" y="400"/>
                    <a:pt x="399" y="0"/>
                    <a:pt x="1199" y="0"/>
                  </a:cubicBezTo>
                  <a:cubicBezTo>
                    <a:pt x="1758" y="0"/>
                    <a:pt x="3018" y="820"/>
                    <a:pt x="4979" y="2460"/>
                  </a:cubicBezTo>
                  <a:cubicBezTo>
                    <a:pt x="6978" y="4099"/>
                    <a:pt x="9478" y="6799"/>
                    <a:pt x="12477" y="10559"/>
                  </a:cubicBezTo>
                  <a:cubicBezTo>
                    <a:pt x="15517" y="14318"/>
                    <a:pt x="18157" y="18497"/>
                    <a:pt x="20397" y="23096"/>
                  </a:cubicBezTo>
                  <a:cubicBezTo>
                    <a:pt x="25796" y="34254"/>
                    <a:pt x="28495" y="47033"/>
                    <a:pt x="28495" y="61431"/>
                  </a:cubicBezTo>
                  <a:cubicBezTo>
                    <a:pt x="28495" y="75268"/>
                    <a:pt x="25916" y="87767"/>
                    <a:pt x="20756" y="98925"/>
                  </a:cubicBezTo>
                  <a:cubicBezTo>
                    <a:pt x="18556" y="103605"/>
                    <a:pt x="15917" y="107904"/>
                    <a:pt x="12837" y="111824"/>
                  </a:cubicBezTo>
                  <a:cubicBezTo>
                    <a:pt x="9757" y="115744"/>
                    <a:pt x="7198" y="118563"/>
                    <a:pt x="5158" y="120282"/>
                  </a:cubicBezTo>
                  <a:cubicBezTo>
                    <a:pt x="3118" y="122002"/>
                    <a:pt x="1799" y="122862"/>
                    <a:pt x="1199" y="122862"/>
                  </a:cubicBezTo>
                  <a:cubicBezTo>
                    <a:pt x="399" y="122862"/>
                    <a:pt x="0" y="122462"/>
                    <a:pt x="0" y="121662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992444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 in Pictures</a:t>
            </a:r>
          </a:p>
        </p:txBody>
      </p:sp>
      <p:pic>
        <p:nvPicPr>
          <p:cNvPr id="15" name="Picture 14" descr="A picture containing screenshot, colorfulness, graphics, graphic design&#10;&#10;Description automatically generated">
            <a:extLst>
              <a:ext uri="{FF2B5EF4-FFF2-40B4-BE49-F238E27FC236}">
                <a16:creationId xmlns:a16="http://schemas.microsoft.com/office/drawing/2014/main" id="{4C85F65F-59C6-1103-5A15-5E52E9F3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12628"/>
            <a:ext cx="2668803" cy="1779202"/>
          </a:xfrm>
          <a:prstGeom prst="rect">
            <a:avLst/>
          </a:prstGeom>
        </p:spPr>
      </p:pic>
      <p:pic>
        <p:nvPicPr>
          <p:cNvPr id="17" name="Picture 16" descr="A picture containing screenshot, colorfulness, graphics, design&#10;&#10;Description automatically generated">
            <a:extLst>
              <a:ext uri="{FF2B5EF4-FFF2-40B4-BE49-F238E27FC236}">
                <a16:creationId xmlns:a16="http://schemas.microsoft.com/office/drawing/2014/main" id="{19DD1469-DD20-6846-6A03-288510827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07" y="1512628"/>
            <a:ext cx="2668803" cy="1779202"/>
          </a:xfrm>
          <a:prstGeom prst="rect">
            <a:avLst/>
          </a:prstGeom>
        </p:spPr>
      </p:pic>
      <p:pic>
        <p:nvPicPr>
          <p:cNvPr id="19" name="Picture 18" descr="A picture containing screenshot, colorfulness&#10;&#10;Description automatically generated">
            <a:extLst>
              <a:ext uri="{FF2B5EF4-FFF2-40B4-BE49-F238E27FC236}">
                <a16:creationId xmlns:a16="http://schemas.microsoft.com/office/drawing/2014/main" id="{F66DCF67-2556-ECA6-1248-B9B270BAF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42840"/>
            <a:ext cx="2668803" cy="1779202"/>
          </a:xfrm>
          <a:prstGeom prst="rect">
            <a:avLst/>
          </a:prstGeom>
        </p:spPr>
      </p:pic>
      <p:pic>
        <p:nvPicPr>
          <p:cNvPr id="21" name="Picture 20" descr="A picture containing screenshot, colorfulness, design&#10;&#10;Description automatically generated">
            <a:extLst>
              <a:ext uri="{FF2B5EF4-FFF2-40B4-BE49-F238E27FC236}">
                <a16:creationId xmlns:a16="http://schemas.microsoft.com/office/drawing/2014/main" id="{631FAF1D-3C7E-3B1C-5668-8EDCD9826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08" y="3342840"/>
            <a:ext cx="2668803" cy="1779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/>
              <p:nvPr/>
            </p:nvSpPr>
            <p:spPr bwMode="gray">
              <a:xfrm>
                <a:off x="1835696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𝐬𝐦𝐚𝐥𝐥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5696" y="1193019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𝐥𝐚𝐫𝐠𝐞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075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DF3020CD-8A6C-D42D-B437-8458E752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63638"/>
            <a:ext cx="2288514" cy="1512168"/>
          </a:xfrm>
          <a:prstGeom prst="rect">
            <a:avLst/>
          </a:prstGeom>
        </p:spPr>
      </p:pic>
      <p:pic>
        <p:nvPicPr>
          <p:cNvPr id="19" name="Picture 18" descr="A picture containing screenshot, black and white, black, art&#10;&#10;Description automatically generated">
            <a:extLst>
              <a:ext uri="{FF2B5EF4-FFF2-40B4-BE49-F238E27FC236}">
                <a16:creationId xmlns:a16="http://schemas.microsoft.com/office/drawing/2014/main" id="{B730230B-A3FD-C233-15FC-5158B3999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62106"/>
            <a:ext cx="2288514" cy="15121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98E1BD-C5AA-7451-5C72-2F2BD26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Logistic Regression for MNIST</a:t>
            </a:r>
          </a:p>
        </p:txBody>
      </p:sp>
      <p:pic>
        <p:nvPicPr>
          <p:cNvPr id="21" name="Picture 20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10447361-157D-3346-73AB-8356FD91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10" y="3363838"/>
            <a:ext cx="2268252" cy="1512168"/>
          </a:xfrm>
          <a:prstGeom prst="rect">
            <a:avLst/>
          </a:prstGeom>
        </p:spPr>
      </p:pic>
      <p:pic>
        <p:nvPicPr>
          <p:cNvPr id="23" name="Picture 22" descr="A picture containing screenshot, black, black and white, art&#10;&#10;Description automatically generated">
            <a:extLst>
              <a:ext uri="{FF2B5EF4-FFF2-40B4-BE49-F238E27FC236}">
                <a16:creationId xmlns:a16="http://schemas.microsoft.com/office/drawing/2014/main" id="{C0FAE006-CCFE-2BFD-E279-B3C8B5B6C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13" y="3363838"/>
            <a:ext cx="2268252" cy="1512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/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𝐝𝐢𝐚𝐠</m:t>
                      </m:r>
                      <m:d>
                        <m:d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13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Classification</a:t>
            </a:r>
          </a:p>
          <a:p>
            <a:pPr marL="614125" lvl="1" indent="-342900"/>
            <a:r>
              <a:rPr lang="en-US" altLang="en-DE" sz="1200" dirty="0"/>
              <a:t>The likelihood model is no longer conjugate to the prior over the weight vector</a:t>
            </a:r>
          </a:p>
          <a:p>
            <a:pPr marL="614125" lvl="1" indent="-342900"/>
            <a:r>
              <a:rPr lang="en-US" altLang="en-DE" sz="1200" dirty="0"/>
              <a:t>Approximate inference methods can be used (similar to Bayesian ranking) as the approximation is on a 1D-projection of each feature vector at each training example</a:t>
            </a:r>
          </a:p>
          <a:p>
            <a:pPr marL="614125" lvl="1" indent="-342900"/>
            <a:r>
              <a:rPr lang="en-US" altLang="en-DE" sz="1200" dirty="0"/>
              <a:t>The message passing algorithm is highly efficient and requires no matrix inversion!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Laplace Approximation</a:t>
            </a:r>
          </a:p>
          <a:p>
            <a:pPr marL="614125" lvl="1" indent="-342900"/>
            <a:r>
              <a:rPr lang="en-US" altLang="en-DE" sz="1200" dirty="0"/>
              <a:t>Matches the mode of the true likelihood/posterior to that of a Gaussian</a:t>
            </a:r>
          </a:p>
          <a:p>
            <a:pPr marL="614125" lvl="1" indent="-342900"/>
            <a:r>
              <a:rPr lang="en-US" altLang="en-DE" sz="1200" dirty="0"/>
              <a:t>Usually easy to compute when we have a posterior that can be differentiated</a:t>
            </a:r>
          </a:p>
          <a:p>
            <a:pPr marL="614125" lvl="1" indent="-342900"/>
            <a:r>
              <a:rPr lang="en-US" altLang="en-DE" sz="1200" dirty="0"/>
              <a:t>Allows to derive Bayesian linear classification for the logistic likelihood function (though this requires matrix inversion)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328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Training Data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(labelled) examples from input space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Linear Basis Functions</a:t>
                </a:r>
                <a:r>
                  <a:rPr lang="en-DE" sz="1200" dirty="0"/>
                  <a:t>: Basis function mapping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200" dirty="0"/>
                  <a:t> and linear function model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3"/>
                </a:pPr>
                <a:r>
                  <a:rPr lang="en-US" sz="1200" b="1" dirty="0"/>
                  <a:t>Likelihood of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4"/>
                </a:pPr>
                <a:r>
                  <a:rPr lang="en-US" sz="1200" b="1" dirty="0"/>
                  <a:t>Prior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Bayesian Inference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Posterior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Ber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1;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m:rPr>
                              <m:brk m:alnAt="1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Ber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1;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1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brk m:alnAt="1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141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 Learning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/>
              <p:nvPr/>
            </p:nvSpPr>
            <p:spPr bwMode="gray">
              <a:xfrm>
                <a:off x="6252086" y="339556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52086" y="339556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/>
              <p:nvPr/>
            </p:nvSpPr>
            <p:spPr bwMode="gray">
              <a:xfrm>
                <a:off x="6113611" y="3673281"/>
                <a:ext cx="1338709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13611" y="3673281"/>
                <a:ext cx="1338709" cy="11307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DFC757-1FBF-9F90-5C38-6FD9E827627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 bwMode="gray">
          <a:xfrm>
            <a:off x="6360086" y="3611569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984CF-E9A2-3F02-6AEA-42D1B67875B3}"/>
              </a:ext>
            </a:extLst>
          </p:cNvPr>
          <p:cNvSpPr/>
          <p:nvPr/>
        </p:nvSpPr>
        <p:spPr bwMode="gray">
          <a:xfrm>
            <a:off x="6297086" y="4428576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D8994-3C64-BC7C-D154-57F1A0579B22}"/>
              </a:ext>
            </a:extLst>
          </p:cNvPr>
          <p:cNvSpPr/>
          <p:nvPr/>
        </p:nvSpPr>
        <p:spPr bwMode="gray">
          <a:xfrm>
            <a:off x="6297086" y="31112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DDE37-F3AD-6299-1FDA-B2ADC415CA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 bwMode="gray">
          <a:xfrm>
            <a:off x="6360086" y="323723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/>
              <p:nvPr/>
            </p:nvSpPr>
            <p:spPr bwMode="gray">
              <a:xfrm>
                <a:off x="5953842" y="2900683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53842" y="2900683"/>
                <a:ext cx="812485" cy="217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/>
              <p:nvPr/>
            </p:nvSpPr>
            <p:spPr bwMode="gray">
              <a:xfrm>
                <a:off x="5881834" y="4535988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1834" y="4535988"/>
                <a:ext cx="1063764" cy="21544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/>
              <p:nvPr/>
            </p:nvSpPr>
            <p:spPr bwMode="gray">
              <a:xfrm>
                <a:off x="6252086" y="405424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52086" y="405424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57D80-6228-80A5-B7CB-32C234398111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 bwMode="gray">
          <a:xfrm>
            <a:off x="6360086" y="3895904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8F723-E6F2-9A7E-0AD9-E470E1B47F0A}"/>
              </a:ext>
            </a:extLst>
          </p:cNvPr>
          <p:cNvSpPr/>
          <p:nvPr/>
        </p:nvSpPr>
        <p:spPr bwMode="gray">
          <a:xfrm>
            <a:off x="6297086" y="37699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97DA5-95DA-08B4-B385-40056F08106D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gray">
          <a:xfrm>
            <a:off x="6360086" y="4270240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/>
              <p:nvPr/>
            </p:nvSpPr>
            <p:spPr bwMode="gray">
              <a:xfrm>
                <a:off x="6375571" y="3717949"/>
                <a:ext cx="953250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75571" y="3717949"/>
                <a:ext cx="953250" cy="235898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926C9C-5860-6CE3-6872-ACEF6593324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451444" y="2151595"/>
            <a:ext cx="164489" cy="91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FD06F5-A8FB-43FE-144F-FC7794FD16C1}"/>
              </a:ext>
            </a:extLst>
          </p:cNvPr>
          <p:cNvSpPr txBox="1"/>
          <p:nvPr/>
        </p:nvSpPr>
        <p:spPr bwMode="gray">
          <a:xfrm>
            <a:off x="4442435" y="2269852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f</a:t>
            </a:r>
            <a:r>
              <a:rPr lang="en-DE" sz="12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1C2BFCF-BD4A-D8C1-4D82-957798CCC879}"/>
              </a:ext>
            </a:extLst>
          </p:cNvPr>
          <p:cNvSpPr/>
          <p:nvPr/>
        </p:nvSpPr>
        <p:spPr bwMode="gray">
          <a:xfrm>
            <a:off x="3995936" y="2007579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27DEBE9-0D08-F3BF-5BF5-FBFCC0A3EFBA}"/>
              </a:ext>
            </a:extLst>
          </p:cNvPr>
          <p:cNvSpPr/>
          <p:nvPr/>
        </p:nvSpPr>
        <p:spPr bwMode="gray">
          <a:xfrm>
            <a:off x="3809003" y="2011444"/>
            <a:ext cx="1467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28670F-7B31-8DF1-B9E9-D41E7500F603}"/>
              </a:ext>
            </a:extLst>
          </p:cNvPr>
          <p:cNvCxnSpPr>
            <a:cxnSpLocks/>
          </p:cNvCxnSpPr>
          <p:nvPr/>
        </p:nvCxnSpPr>
        <p:spPr bwMode="gray">
          <a:xfrm flipV="1">
            <a:off x="3691994" y="2243441"/>
            <a:ext cx="108000" cy="70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7E3CC1-FC98-2B4E-CDD0-3B8E7F10ED91}"/>
              </a:ext>
            </a:extLst>
          </p:cNvPr>
          <p:cNvSpPr txBox="1"/>
          <p:nvPr/>
        </p:nvSpPr>
        <p:spPr bwMode="gray">
          <a:xfrm>
            <a:off x="3191092" y="2314249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weight vector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731ACD-4D2D-3A4E-5B5C-D1E4D09B59A5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 bwMode="gray">
          <a:xfrm flipH="1">
            <a:off x="5436096" y="2650224"/>
            <a:ext cx="234930" cy="1813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E7DA2-55CF-6539-75AA-68DA0A7EAFDD}"/>
                  </a:ext>
                </a:extLst>
              </p:cNvPr>
              <p:cNvSpPr txBox="1"/>
              <p:nvPr/>
            </p:nvSpPr>
            <p:spPr bwMode="gray">
              <a:xfrm>
                <a:off x="5671026" y="2498158"/>
                <a:ext cx="1746418" cy="3041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Ber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E7DA2-55CF-6539-75AA-68DA0A7E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71026" y="2498158"/>
                <a:ext cx="1746418" cy="304132"/>
              </a:xfrm>
              <a:prstGeom prst="rect">
                <a:avLst/>
              </a:prstGeom>
              <a:blipFill>
                <a:blip r:embed="rId9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56E217-C06D-7BCB-C20D-78C83331BE86}"/>
              </a:ext>
            </a:extLst>
          </p:cNvPr>
          <p:cNvSpPr/>
          <p:nvPr/>
        </p:nvSpPr>
        <p:spPr bwMode="gray">
          <a:xfrm>
            <a:off x="3631862" y="2545046"/>
            <a:ext cx="1804234" cy="57306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E6EB5F-387D-4488-36DD-FF4D96543DC7}"/>
              </a:ext>
            </a:extLst>
          </p:cNvPr>
          <p:cNvGrpSpPr/>
          <p:nvPr/>
        </p:nvGrpSpPr>
        <p:grpSpPr>
          <a:xfrm>
            <a:off x="7261796" y="2139702"/>
            <a:ext cx="1630601" cy="1078553"/>
            <a:chOff x="7384054" y="1317532"/>
            <a:chExt cx="1630601" cy="107855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58076F0-D71F-CE6B-B911-2204DB02A1D8}"/>
                </a:ext>
              </a:extLst>
            </p:cNvPr>
            <p:cNvSpPr/>
            <p:nvPr/>
          </p:nvSpPr>
          <p:spPr>
            <a:xfrm>
              <a:off x="7581376" y="1339343"/>
              <a:ext cx="1433279" cy="924676"/>
            </a:xfrm>
            <a:custGeom>
              <a:avLst/>
              <a:gdLst>
                <a:gd name="connsiteX0" fmla="*/ 0 w 1433279"/>
                <a:gd name="connsiteY0" fmla="*/ 924676 h 924676"/>
                <a:gd name="connsiteX1" fmla="*/ 1433280 w 1433279"/>
                <a:gd name="connsiteY1" fmla="*/ 924676 h 924676"/>
                <a:gd name="connsiteX2" fmla="*/ 1433280 w 1433279"/>
                <a:gd name="connsiteY2" fmla="*/ 0 h 924676"/>
                <a:gd name="connsiteX3" fmla="*/ 0 w 1433279"/>
                <a:gd name="connsiteY3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279" h="924676">
                  <a:moveTo>
                    <a:pt x="0" y="924676"/>
                  </a:moveTo>
                  <a:lnTo>
                    <a:pt x="1433280" y="924676"/>
                  </a:lnTo>
                  <a:lnTo>
                    <a:pt x="1433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B3370EE-B4C4-A3F3-3567-E4A25BF70EB9}"/>
                </a:ext>
              </a:extLst>
            </p:cNvPr>
            <p:cNvSpPr/>
            <p:nvPr/>
          </p:nvSpPr>
          <p:spPr>
            <a:xfrm>
              <a:off x="7621941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A9C4F44-0673-5D0D-ED87-DC80BBE0F168}"/>
                </a:ext>
              </a:extLst>
            </p:cNvPr>
            <p:cNvSpPr/>
            <p:nvPr/>
          </p:nvSpPr>
          <p:spPr>
            <a:xfrm>
              <a:off x="7959978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65F9053-765A-1067-9187-5D142BB01149}"/>
                </a:ext>
              </a:extLst>
            </p:cNvPr>
            <p:cNvSpPr/>
            <p:nvPr/>
          </p:nvSpPr>
          <p:spPr>
            <a:xfrm>
              <a:off x="8298012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F9970A6-5C4B-C590-71D7-03A320F51691}"/>
                </a:ext>
              </a:extLst>
            </p:cNvPr>
            <p:cNvSpPr/>
            <p:nvPr/>
          </p:nvSpPr>
          <p:spPr>
            <a:xfrm>
              <a:off x="8636054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CB56D7A-66F7-14B6-90E9-1FA67518BB90}"/>
                </a:ext>
              </a:extLst>
            </p:cNvPr>
            <p:cNvSpPr/>
            <p:nvPr/>
          </p:nvSpPr>
          <p:spPr>
            <a:xfrm>
              <a:off x="8974089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DAEE510-EAEF-54CA-FDB9-9BEE578EF5DA}"/>
                </a:ext>
              </a:extLst>
            </p:cNvPr>
            <p:cNvSpPr/>
            <p:nvPr/>
          </p:nvSpPr>
          <p:spPr>
            <a:xfrm>
              <a:off x="7581376" y="226401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5B9AFB4-1CFA-27C0-4E2F-EF6D43DFB830}"/>
                </a:ext>
              </a:extLst>
            </p:cNvPr>
            <p:cNvSpPr/>
            <p:nvPr/>
          </p:nvSpPr>
          <p:spPr>
            <a:xfrm>
              <a:off x="7621941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1CC1912-4955-C397-643E-D3DA2361BB22}"/>
                </a:ext>
              </a:extLst>
            </p:cNvPr>
            <p:cNvSpPr/>
            <p:nvPr/>
          </p:nvSpPr>
          <p:spPr>
            <a:xfrm>
              <a:off x="7959978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C8857B7-1408-38D9-306A-B2A540F5D1CF}"/>
                </a:ext>
              </a:extLst>
            </p:cNvPr>
            <p:cNvSpPr/>
            <p:nvPr/>
          </p:nvSpPr>
          <p:spPr>
            <a:xfrm>
              <a:off x="8298012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1A192A4-E9AB-4E82-5F38-FFC2E733279A}"/>
                </a:ext>
              </a:extLst>
            </p:cNvPr>
            <p:cNvSpPr/>
            <p:nvPr/>
          </p:nvSpPr>
          <p:spPr>
            <a:xfrm>
              <a:off x="8636054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CDBC005-02FF-32F5-AD66-91D98264762D}"/>
                </a:ext>
              </a:extLst>
            </p:cNvPr>
            <p:cNvSpPr/>
            <p:nvPr/>
          </p:nvSpPr>
          <p:spPr>
            <a:xfrm>
              <a:off x="8974089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EE77A64-D9ED-96F4-0229-D52CC0C35EB1}"/>
                </a:ext>
              </a:extLst>
            </p:cNvPr>
            <p:cNvSpPr/>
            <p:nvPr/>
          </p:nvSpPr>
          <p:spPr>
            <a:xfrm>
              <a:off x="7584058" y="2309508"/>
              <a:ext cx="36149" cy="4795"/>
            </a:xfrm>
            <a:custGeom>
              <a:avLst/>
              <a:gdLst>
                <a:gd name="connsiteX0" fmla="*/ 0 w 36149"/>
                <a:gd name="connsiteY0" fmla="*/ 0 h 4795"/>
                <a:gd name="connsiteX1" fmla="*/ 36149 w 36149"/>
                <a:gd name="connsiteY1" fmla="*/ 0 h 4795"/>
                <a:gd name="connsiteX2" fmla="*/ 36149 w 36149"/>
                <a:gd name="connsiteY2" fmla="*/ 4796 h 4795"/>
                <a:gd name="connsiteX3" fmla="*/ 0 w 36149"/>
                <a:gd name="connsiteY3" fmla="*/ 4796 h 4795"/>
                <a:gd name="connsiteX4" fmla="*/ 0 w 36149"/>
                <a:gd name="connsiteY4" fmla="*/ 0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" h="4795">
                  <a:moveTo>
                    <a:pt x="0" y="0"/>
                  </a:moveTo>
                  <a:lnTo>
                    <a:pt x="36149" y="0"/>
                  </a:lnTo>
                  <a:lnTo>
                    <a:pt x="36149" y="4796"/>
                  </a:lnTo>
                  <a:lnTo>
                    <a:pt x="0" y="4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A5CA29E-4BBE-509B-7043-F7EE511F631E}"/>
                </a:ext>
              </a:extLst>
            </p:cNvPr>
            <p:cNvSpPr/>
            <p:nvPr/>
          </p:nvSpPr>
          <p:spPr>
            <a:xfrm>
              <a:off x="7629145" y="2287908"/>
              <a:ext cx="30678" cy="42098"/>
            </a:xfrm>
            <a:custGeom>
              <a:avLst/>
              <a:gdLst>
                <a:gd name="connsiteX0" fmla="*/ 19005 w 30678"/>
                <a:gd name="connsiteY0" fmla="*/ 4963 h 42098"/>
                <a:gd name="connsiteX1" fmla="*/ 4624 w 30678"/>
                <a:gd name="connsiteY1" fmla="*/ 27439 h 42098"/>
                <a:gd name="connsiteX2" fmla="*/ 19005 w 30678"/>
                <a:gd name="connsiteY2" fmla="*/ 27439 h 42098"/>
                <a:gd name="connsiteX3" fmla="*/ 19005 w 30678"/>
                <a:gd name="connsiteY3" fmla="*/ 4963 h 42098"/>
                <a:gd name="connsiteX4" fmla="*/ 17510 w 30678"/>
                <a:gd name="connsiteY4" fmla="*/ 0 h 42098"/>
                <a:gd name="connsiteX5" fmla="*/ 24672 w 30678"/>
                <a:gd name="connsiteY5" fmla="*/ 0 h 42098"/>
                <a:gd name="connsiteX6" fmla="*/ 24672 w 30678"/>
                <a:gd name="connsiteY6" fmla="*/ 27439 h 42098"/>
                <a:gd name="connsiteX7" fmla="*/ 30679 w 30678"/>
                <a:gd name="connsiteY7" fmla="*/ 27439 h 42098"/>
                <a:gd name="connsiteX8" fmla="*/ 30679 w 30678"/>
                <a:gd name="connsiteY8" fmla="*/ 32173 h 42098"/>
                <a:gd name="connsiteX9" fmla="*/ 24672 w 30678"/>
                <a:gd name="connsiteY9" fmla="*/ 32173 h 42098"/>
                <a:gd name="connsiteX10" fmla="*/ 24672 w 30678"/>
                <a:gd name="connsiteY10" fmla="*/ 42099 h 42098"/>
                <a:gd name="connsiteX11" fmla="*/ 19005 w 30678"/>
                <a:gd name="connsiteY11" fmla="*/ 42099 h 42098"/>
                <a:gd name="connsiteX12" fmla="*/ 19005 w 30678"/>
                <a:gd name="connsiteY12" fmla="*/ 32173 h 42098"/>
                <a:gd name="connsiteX13" fmla="*/ 0 w 30678"/>
                <a:gd name="connsiteY13" fmla="*/ 32173 h 42098"/>
                <a:gd name="connsiteX14" fmla="*/ 0 w 30678"/>
                <a:gd name="connsiteY14" fmla="*/ 26674 h 42098"/>
                <a:gd name="connsiteX15" fmla="*/ 17510 w 30678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78" h="42098">
                  <a:moveTo>
                    <a:pt x="19005" y="4963"/>
                  </a:moveTo>
                  <a:lnTo>
                    <a:pt x="4624" y="27439"/>
                  </a:lnTo>
                  <a:lnTo>
                    <a:pt x="19005" y="27439"/>
                  </a:lnTo>
                  <a:lnTo>
                    <a:pt x="19005" y="4963"/>
                  </a:lnTo>
                  <a:moveTo>
                    <a:pt x="17510" y="0"/>
                  </a:moveTo>
                  <a:lnTo>
                    <a:pt x="24672" y="0"/>
                  </a:lnTo>
                  <a:lnTo>
                    <a:pt x="24672" y="27439"/>
                  </a:lnTo>
                  <a:lnTo>
                    <a:pt x="30679" y="27439"/>
                  </a:lnTo>
                  <a:lnTo>
                    <a:pt x="30679" y="32173"/>
                  </a:lnTo>
                  <a:lnTo>
                    <a:pt x="24672" y="32173"/>
                  </a:lnTo>
                  <a:lnTo>
                    <a:pt x="24672" y="42099"/>
                  </a:lnTo>
                  <a:lnTo>
                    <a:pt x="19005" y="42099"/>
                  </a:lnTo>
                  <a:lnTo>
                    <a:pt x="19005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5F5BF64-48E4-4D82-1B93-DE2771CD0B7C}"/>
                </a:ext>
              </a:extLst>
            </p:cNvPr>
            <p:cNvSpPr/>
            <p:nvPr/>
          </p:nvSpPr>
          <p:spPr>
            <a:xfrm>
              <a:off x="7923363" y="2309508"/>
              <a:ext cx="36149" cy="4795"/>
            </a:xfrm>
            <a:custGeom>
              <a:avLst/>
              <a:gdLst>
                <a:gd name="connsiteX0" fmla="*/ 0 w 36149"/>
                <a:gd name="connsiteY0" fmla="*/ 0 h 4795"/>
                <a:gd name="connsiteX1" fmla="*/ 36149 w 36149"/>
                <a:gd name="connsiteY1" fmla="*/ 0 h 4795"/>
                <a:gd name="connsiteX2" fmla="*/ 36149 w 36149"/>
                <a:gd name="connsiteY2" fmla="*/ 4796 h 4795"/>
                <a:gd name="connsiteX3" fmla="*/ 0 w 36149"/>
                <a:gd name="connsiteY3" fmla="*/ 4796 h 4795"/>
                <a:gd name="connsiteX4" fmla="*/ 0 w 36149"/>
                <a:gd name="connsiteY4" fmla="*/ 0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" h="4795">
                  <a:moveTo>
                    <a:pt x="0" y="0"/>
                  </a:moveTo>
                  <a:lnTo>
                    <a:pt x="36149" y="0"/>
                  </a:lnTo>
                  <a:lnTo>
                    <a:pt x="36149" y="4796"/>
                  </a:lnTo>
                  <a:lnTo>
                    <a:pt x="0" y="4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850747-01F6-3208-449D-3680C9CC0DC9}"/>
                </a:ext>
              </a:extLst>
            </p:cNvPr>
            <p:cNvSpPr/>
            <p:nvPr/>
          </p:nvSpPr>
          <p:spPr>
            <a:xfrm>
              <a:off x="7969861" y="2287150"/>
              <a:ext cx="26730" cy="42857"/>
            </a:xfrm>
            <a:custGeom>
              <a:avLst/>
              <a:gdLst>
                <a:gd name="connsiteX0" fmla="*/ 6851 w 26730"/>
                <a:gd name="connsiteY0" fmla="*/ 38061 h 42857"/>
                <a:gd name="connsiteX1" fmla="*/ 26731 w 26730"/>
                <a:gd name="connsiteY1" fmla="*/ 38061 h 42857"/>
                <a:gd name="connsiteX2" fmla="*/ 26731 w 26730"/>
                <a:gd name="connsiteY2" fmla="*/ 42857 h 42857"/>
                <a:gd name="connsiteX3" fmla="*/ 0 w 26730"/>
                <a:gd name="connsiteY3" fmla="*/ 42857 h 42857"/>
                <a:gd name="connsiteX4" fmla="*/ 0 w 26730"/>
                <a:gd name="connsiteY4" fmla="*/ 38061 h 42857"/>
                <a:gd name="connsiteX5" fmla="*/ 8826 w 26730"/>
                <a:gd name="connsiteY5" fmla="*/ 29068 h 42857"/>
                <a:gd name="connsiteX6" fmla="*/ 15875 w 26730"/>
                <a:gd name="connsiteY6" fmla="*/ 21766 h 42857"/>
                <a:gd name="connsiteX7" fmla="*/ 19682 w 26730"/>
                <a:gd name="connsiteY7" fmla="*/ 16580 h 42857"/>
                <a:gd name="connsiteX8" fmla="*/ 20781 w 26730"/>
                <a:gd name="connsiteY8" fmla="*/ 12376 h 42857"/>
                <a:gd name="connsiteX9" fmla="*/ 18413 w 26730"/>
                <a:gd name="connsiteY9" fmla="*/ 6905 h 42857"/>
                <a:gd name="connsiteX10" fmla="*/ 12293 w 26730"/>
                <a:gd name="connsiteY10" fmla="*/ 4789 h 42857"/>
                <a:gd name="connsiteX11" fmla="*/ 6626 w 26730"/>
                <a:gd name="connsiteY11" fmla="*/ 5722 h 42857"/>
                <a:gd name="connsiteX12" fmla="*/ 282 w 26730"/>
                <a:gd name="connsiteY12" fmla="*/ 8541 h 42857"/>
                <a:gd name="connsiteX13" fmla="*/ 282 w 26730"/>
                <a:gd name="connsiteY13" fmla="*/ 2791 h 42857"/>
                <a:gd name="connsiteX14" fmla="*/ 6711 w 26730"/>
                <a:gd name="connsiteY14" fmla="*/ 703 h 42857"/>
                <a:gd name="connsiteX15" fmla="*/ 12181 w 26730"/>
                <a:gd name="connsiteY15" fmla="*/ 0 h 42857"/>
                <a:gd name="connsiteX16" fmla="*/ 22614 w 26730"/>
                <a:gd name="connsiteY16" fmla="*/ 3272 h 42857"/>
                <a:gd name="connsiteX17" fmla="*/ 26505 w 26730"/>
                <a:gd name="connsiteY17" fmla="*/ 12007 h 42857"/>
                <a:gd name="connsiteX18" fmla="*/ 25518 w 26730"/>
                <a:gd name="connsiteY18" fmla="*/ 16942 h 42857"/>
                <a:gd name="connsiteX19" fmla="*/ 21994 w 26730"/>
                <a:gd name="connsiteY19" fmla="*/ 22414 h 42857"/>
                <a:gd name="connsiteX20" fmla="*/ 17510 w 26730"/>
                <a:gd name="connsiteY20" fmla="*/ 27154 h 42857"/>
                <a:gd name="connsiteX21" fmla="*/ 6851 w 26730"/>
                <a:gd name="connsiteY21" fmla="*/ 38061 h 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30" h="42857">
                  <a:moveTo>
                    <a:pt x="6851" y="38061"/>
                  </a:moveTo>
                  <a:lnTo>
                    <a:pt x="26731" y="38061"/>
                  </a:lnTo>
                  <a:lnTo>
                    <a:pt x="26731" y="42857"/>
                  </a:lnTo>
                  <a:lnTo>
                    <a:pt x="0" y="42857"/>
                  </a:lnTo>
                  <a:lnTo>
                    <a:pt x="0" y="38061"/>
                  </a:lnTo>
                  <a:cubicBezTo>
                    <a:pt x="2161" y="35827"/>
                    <a:pt x="5104" y="32827"/>
                    <a:pt x="8826" y="29068"/>
                  </a:cubicBezTo>
                  <a:cubicBezTo>
                    <a:pt x="12566" y="25288"/>
                    <a:pt x="14916" y="22859"/>
                    <a:pt x="15875" y="21766"/>
                  </a:cubicBezTo>
                  <a:cubicBezTo>
                    <a:pt x="17698" y="19713"/>
                    <a:pt x="18967" y="17987"/>
                    <a:pt x="19682" y="16580"/>
                  </a:cubicBezTo>
                  <a:cubicBezTo>
                    <a:pt x="20414" y="15154"/>
                    <a:pt x="20781" y="13747"/>
                    <a:pt x="20781" y="12376"/>
                  </a:cubicBezTo>
                  <a:cubicBezTo>
                    <a:pt x="20781" y="10142"/>
                    <a:pt x="19992" y="8318"/>
                    <a:pt x="18413" y="6905"/>
                  </a:cubicBezTo>
                  <a:cubicBezTo>
                    <a:pt x="16853" y="5492"/>
                    <a:pt x="14812" y="4789"/>
                    <a:pt x="12293" y="4789"/>
                  </a:cubicBezTo>
                  <a:cubicBezTo>
                    <a:pt x="10508" y="4789"/>
                    <a:pt x="8619" y="5102"/>
                    <a:pt x="6626" y="5722"/>
                  </a:cubicBezTo>
                  <a:cubicBezTo>
                    <a:pt x="4653" y="6341"/>
                    <a:pt x="2538" y="7281"/>
                    <a:pt x="282" y="8541"/>
                  </a:cubicBezTo>
                  <a:lnTo>
                    <a:pt x="282" y="2791"/>
                  </a:lnTo>
                  <a:cubicBezTo>
                    <a:pt x="2575" y="1865"/>
                    <a:pt x="4718" y="1169"/>
                    <a:pt x="6711" y="703"/>
                  </a:cubicBezTo>
                  <a:cubicBezTo>
                    <a:pt x="8704" y="237"/>
                    <a:pt x="10527" y="0"/>
                    <a:pt x="12181" y="0"/>
                  </a:cubicBezTo>
                  <a:cubicBezTo>
                    <a:pt x="16542" y="0"/>
                    <a:pt x="20020" y="1093"/>
                    <a:pt x="22614" y="3272"/>
                  </a:cubicBezTo>
                  <a:cubicBezTo>
                    <a:pt x="25208" y="5450"/>
                    <a:pt x="26505" y="8360"/>
                    <a:pt x="26505" y="12007"/>
                  </a:cubicBezTo>
                  <a:cubicBezTo>
                    <a:pt x="26505" y="13741"/>
                    <a:pt x="26176" y="15383"/>
                    <a:pt x="25518" y="16942"/>
                  </a:cubicBezTo>
                  <a:cubicBezTo>
                    <a:pt x="24879" y="18481"/>
                    <a:pt x="23704" y="20305"/>
                    <a:pt x="21994" y="22414"/>
                  </a:cubicBezTo>
                  <a:cubicBezTo>
                    <a:pt x="21524" y="22963"/>
                    <a:pt x="20030" y="24544"/>
                    <a:pt x="17510" y="27154"/>
                  </a:cubicBezTo>
                  <a:cubicBezTo>
                    <a:pt x="14991" y="29750"/>
                    <a:pt x="11438" y="33384"/>
                    <a:pt x="6851" y="3806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E12836A-DB60-F795-6449-68D07654EB52}"/>
                </a:ext>
              </a:extLst>
            </p:cNvPr>
            <p:cNvSpPr/>
            <p:nvPr/>
          </p:nvSpPr>
          <p:spPr>
            <a:xfrm>
              <a:off x="8283464" y="2287150"/>
              <a:ext cx="29102" cy="43671"/>
            </a:xfrm>
            <a:custGeom>
              <a:avLst/>
              <a:gdLst>
                <a:gd name="connsiteX0" fmla="*/ 14548 w 29102"/>
                <a:gd name="connsiteY0" fmla="*/ 4511 h 43671"/>
                <a:gd name="connsiteX1" fmla="*/ 7921 w 29102"/>
                <a:gd name="connsiteY1" fmla="*/ 8854 h 43671"/>
                <a:gd name="connsiteX2" fmla="*/ 5722 w 29102"/>
                <a:gd name="connsiteY2" fmla="*/ 21850 h 43671"/>
                <a:gd name="connsiteX3" fmla="*/ 7921 w 29102"/>
                <a:gd name="connsiteY3" fmla="*/ 34852 h 43671"/>
                <a:gd name="connsiteX4" fmla="*/ 14548 w 29102"/>
                <a:gd name="connsiteY4" fmla="*/ 39161 h 43671"/>
                <a:gd name="connsiteX5" fmla="*/ 21175 w 29102"/>
                <a:gd name="connsiteY5" fmla="*/ 34852 h 43671"/>
                <a:gd name="connsiteX6" fmla="*/ 23402 w 29102"/>
                <a:gd name="connsiteY6" fmla="*/ 21850 h 43671"/>
                <a:gd name="connsiteX7" fmla="*/ 21175 w 29102"/>
                <a:gd name="connsiteY7" fmla="*/ 8854 h 43671"/>
                <a:gd name="connsiteX8" fmla="*/ 14548 w 29102"/>
                <a:gd name="connsiteY8" fmla="*/ 4511 h 43671"/>
                <a:gd name="connsiteX9" fmla="*/ 14548 w 29102"/>
                <a:gd name="connsiteY9" fmla="*/ 0 h 43671"/>
                <a:gd name="connsiteX10" fmla="*/ 25351 w 29102"/>
                <a:gd name="connsiteY10" fmla="*/ 5610 h 43671"/>
                <a:gd name="connsiteX11" fmla="*/ 29103 w 29102"/>
                <a:gd name="connsiteY11" fmla="*/ 21850 h 43671"/>
                <a:gd name="connsiteX12" fmla="*/ 25351 w 29102"/>
                <a:gd name="connsiteY12" fmla="*/ 38089 h 43671"/>
                <a:gd name="connsiteX13" fmla="*/ 14548 w 29102"/>
                <a:gd name="connsiteY13" fmla="*/ 43672 h 43671"/>
                <a:gd name="connsiteX14" fmla="*/ 3724 w 29102"/>
                <a:gd name="connsiteY14" fmla="*/ 38089 h 43671"/>
                <a:gd name="connsiteX15" fmla="*/ 0 w 29102"/>
                <a:gd name="connsiteY15" fmla="*/ 21850 h 43671"/>
                <a:gd name="connsiteX16" fmla="*/ 3724 w 29102"/>
                <a:gd name="connsiteY16" fmla="*/ 5610 h 43671"/>
                <a:gd name="connsiteX17" fmla="*/ 14548 w 29102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102" h="43671">
                  <a:moveTo>
                    <a:pt x="14548" y="4511"/>
                  </a:moveTo>
                  <a:cubicBezTo>
                    <a:pt x="11617" y="4511"/>
                    <a:pt x="9404" y="5958"/>
                    <a:pt x="7921" y="8854"/>
                  </a:cubicBezTo>
                  <a:cubicBezTo>
                    <a:pt x="6453" y="11729"/>
                    <a:pt x="5722" y="16058"/>
                    <a:pt x="5722" y="21850"/>
                  </a:cubicBezTo>
                  <a:cubicBezTo>
                    <a:pt x="5722" y="27620"/>
                    <a:pt x="6453" y="31957"/>
                    <a:pt x="7921" y="34852"/>
                  </a:cubicBezTo>
                  <a:cubicBezTo>
                    <a:pt x="9404" y="37727"/>
                    <a:pt x="11617" y="39161"/>
                    <a:pt x="14548" y="39161"/>
                  </a:cubicBezTo>
                  <a:cubicBezTo>
                    <a:pt x="17499" y="39161"/>
                    <a:pt x="19706" y="37727"/>
                    <a:pt x="21175" y="34852"/>
                  </a:cubicBezTo>
                  <a:cubicBezTo>
                    <a:pt x="22657" y="31957"/>
                    <a:pt x="23402" y="27620"/>
                    <a:pt x="23402" y="21850"/>
                  </a:cubicBezTo>
                  <a:cubicBezTo>
                    <a:pt x="23402" y="16058"/>
                    <a:pt x="22657" y="11729"/>
                    <a:pt x="21175" y="8854"/>
                  </a:cubicBezTo>
                  <a:cubicBezTo>
                    <a:pt x="19706" y="5958"/>
                    <a:pt x="17499" y="4511"/>
                    <a:pt x="14548" y="4511"/>
                  </a:cubicBezTo>
                  <a:moveTo>
                    <a:pt x="14548" y="0"/>
                  </a:moveTo>
                  <a:cubicBezTo>
                    <a:pt x="19267" y="0"/>
                    <a:pt x="22866" y="1872"/>
                    <a:pt x="25351" y="5610"/>
                  </a:cubicBezTo>
                  <a:cubicBezTo>
                    <a:pt x="27850" y="9334"/>
                    <a:pt x="29103" y="14743"/>
                    <a:pt x="29103" y="21850"/>
                  </a:cubicBezTo>
                  <a:cubicBezTo>
                    <a:pt x="29103" y="28936"/>
                    <a:pt x="27850" y="34351"/>
                    <a:pt x="25351" y="38089"/>
                  </a:cubicBezTo>
                  <a:cubicBezTo>
                    <a:pt x="22866" y="41813"/>
                    <a:pt x="19267" y="43672"/>
                    <a:pt x="14548" y="43672"/>
                  </a:cubicBezTo>
                  <a:cubicBezTo>
                    <a:pt x="9835" y="43672"/>
                    <a:pt x="6223" y="41813"/>
                    <a:pt x="3724" y="38089"/>
                  </a:cubicBezTo>
                  <a:cubicBezTo>
                    <a:pt x="1239" y="34351"/>
                    <a:pt x="0" y="28936"/>
                    <a:pt x="0" y="21850"/>
                  </a:cubicBezTo>
                  <a:cubicBezTo>
                    <a:pt x="0" y="14743"/>
                    <a:pt x="1239" y="9334"/>
                    <a:pt x="3724" y="5610"/>
                  </a:cubicBezTo>
                  <a:cubicBezTo>
                    <a:pt x="6223" y="1872"/>
                    <a:pt x="9835" y="0"/>
                    <a:pt x="14548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AED1468-E40F-C59D-7FD3-5A6DAAE82330}"/>
                </a:ext>
              </a:extLst>
            </p:cNvPr>
            <p:cNvSpPr/>
            <p:nvPr/>
          </p:nvSpPr>
          <p:spPr>
            <a:xfrm>
              <a:off x="8622689" y="2287150"/>
              <a:ext cx="26729" cy="42857"/>
            </a:xfrm>
            <a:custGeom>
              <a:avLst/>
              <a:gdLst>
                <a:gd name="connsiteX0" fmla="*/ 6849 w 26729"/>
                <a:gd name="connsiteY0" fmla="*/ 38061 h 42857"/>
                <a:gd name="connsiteX1" fmla="*/ 26729 w 26729"/>
                <a:gd name="connsiteY1" fmla="*/ 38061 h 42857"/>
                <a:gd name="connsiteX2" fmla="*/ 26729 w 26729"/>
                <a:gd name="connsiteY2" fmla="*/ 42857 h 42857"/>
                <a:gd name="connsiteX3" fmla="*/ 0 w 26729"/>
                <a:gd name="connsiteY3" fmla="*/ 42857 h 42857"/>
                <a:gd name="connsiteX4" fmla="*/ 0 w 26729"/>
                <a:gd name="connsiteY4" fmla="*/ 38061 h 42857"/>
                <a:gd name="connsiteX5" fmla="*/ 8819 w 26729"/>
                <a:gd name="connsiteY5" fmla="*/ 29068 h 42857"/>
                <a:gd name="connsiteX6" fmla="*/ 15870 w 26729"/>
                <a:gd name="connsiteY6" fmla="*/ 21766 h 42857"/>
                <a:gd name="connsiteX7" fmla="*/ 19678 w 26729"/>
                <a:gd name="connsiteY7" fmla="*/ 16580 h 42857"/>
                <a:gd name="connsiteX8" fmla="*/ 20778 w 26729"/>
                <a:gd name="connsiteY8" fmla="*/ 12376 h 42857"/>
                <a:gd name="connsiteX9" fmla="*/ 18411 w 26729"/>
                <a:gd name="connsiteY9" fmla="*/ 6905 h 42857"/>
                <a:gd name="connsiteX10" fmla="*/ 12293 w 26729"/>
                <a:gd name="connsiteY10" fmla="*/ 4789 h 42857"/>
                <a:gd name="connsiteX11" fmla="*/ 6620 w 26729"/>
                <a:gd name="connsiteY11" fmla="*/ 5722 h 42857"/>
                <a:gd name="connsiteX12" fmla="*/ 278 w 26729"/>
                <a:gd name="connsiteY12" fmla="*/ 8541 h 42857"/>
                <a:gd name="connsiteX13" fmla="*/ 278 w 26729"/>
                <a:gd name="connsiteY13" fmla="*/ 2791 h 42857"/>
                <a:gd name="connsiteX14" fmla="*/ 6710 w 26729"/>
                <a:gd name="connsiteY14" fmla="*/ 703 h 42857"/>
                <a:gd name="connsiteX15" fmla="*/ 12181 w 26729"/>
                <a:gd name="connsiteY15" fmla="*/ 0 h 42857"/>
                <a:gd name="connsiteX16" fmla="*/ 22608 w 26729"/>
                <a:gd name="connsiteY16" fmla="*/ 3272 h 42857"/>
                <a:gd name="connsiteX17" fmla="*/ 26500 w 26729"/>
                <a:gd name="connsiteY17" fmla="*/ 12007 h 42857"/>
                <a:gd name="connsiteX18" fmla="*/ 25518 w 26729"/>
                <a:gd name="connsiteY18" fmla="*/ 16942 h 42857"/>
                <a:gd name="connsiteX19" fmla="*/ 21989 w 26729"/>
                <a:gd name="connsiteY19" fmla="*/ 22414 h 42857"/>
                <a:gd name="connsiteX20" fmla="*/ 17506 w 26729"/>
                <a:gd name="connsiteY20" fmla="*/ 27154 h 42857"/>
                <a:gd name="connsiteX21" fmla="*/ 6849 w 26729"/>
                <a:gd name="connsiteY21" fmla="*/ 38061 h 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29" h="42857">
                  <a:moveTo>
                    <a:pt x="6849" y="38061"/>
                  </a:moveTo>
                  <a:lnTo>
                    <a:pt x="26729" y="38061"/>
                  </a:lnTo>
                  <a:lnTo>
                    <a:pt x="26729" y="42857"/>
                  </a:lnTo>
                  <a:lnTo>
                    <a:pt x="0" y="42857"/>
                  </a:lnTo>
                  <a:lnTo>
                    <a:pt x="0" y="38061"/>
                  </a:lnTo>
                  <a:cubicBezTo>
                    <a:pt x="2158" y="35827"/>
                    <a:pt x="5095" y="32827"/>
                    <a:pt x="8819" y="29068"/>
                  </a:cubicBezTo>
                  <a:cubicBezTo>
                    <a:pt x="12564" y="25288"/>
                    <a:pt x="14917" y="22859"/>
                    <a:pt x="15870" y="21766"/>
                  </a:cubicBezTo>
                  <a:cubicBezTo>
                    <a:pt x="17694" y="19713"/>
                    <a:pt x="18961" y="17987"/>
                    <a:pt x="19678" y="16580"/>
                  </a:cubicBezTo>
                  <a:cubicBezTo>
                    <a:pt x="20409" y="15154"/>
                    <a:pt x="20778" y="13747"/>
                    <a:pt x="20778" y="12376"/>
                  </a:cubicBezTo>
                  <a:cubicBezTo>
                    <a:pt x="20778" y="10142"/>
                    <a:pt x="19991" y="8318"/>
                    <a:pt x="18411" y="6905"/>
                  </a:cubicBezTo>
                  <a:cubicBezTo>
                    <a:pt x="16852" y="5492"/>
                    <a:pt x="14812" y="4789"/>
                    <a:pt x="12293" y="4789"/>
                  </a:cubicBezTo>
                  <a:cubicBezTo>
                    <a:pt x="10504" y="4789"/>
                    <a:pt x="8617" y="5102"/>
                    <a:pt x="6620" y="5722"/>
                  </a:cubicBezTo>
                  <a:cubicBezTo>
                    <a:pt x="4650" y="6341"/>
                    <a:pt x="2534" y="7281"/>
                    <a:pt x="278" y="8541"/>
                  </a:cubicBezTo>
                  <a:lnTo>
                    <a:pt x="278" y="2791"/>
                  </a:lnTo>
                  <a:cubicBezTo>
                    <a:pt x="2568" y="1865"/>
                    <a:pt x="4712" y="1169"/>
                    <a:pt x="6710" y="703"/>
                  </a:cubicBezTo>
                  <a:cubicBezTo>
                    <a:pt x="8701" y="237"/>
                    <a:pt x="10525" y="0"/>
                    <a:pt x="12181" y="0"/>
                  </a:cubicBezTo>
                  <a:cubicBezTo>
                    <a:pt x="16539" y="0"/>
                    <a:pt x="20012" y="1093"/>
                    <a:pt x="22608" y="3272"/>
                  </a:cubicBezTo>
                  <a:cubicBezTo>
                    <a:pt x="25205" y="5450"/>
                    <a:pt x="26500" y="8360"/>
                    <a:pt x="26500" y="12007"/>
                  </a:cubicBezTo>
                  <a:cubicBezTo>
                    <a:pt x="26500" y="13741"/>
                    <a:pt x="26172" y="15383"/>
                    <a:pt x="25518" y="16942"/>
                  </a:cubicBezTo>
                  <a:cubicBezTo>
                    <a:pt x="24878" y="18481"/>
                    <a:pt x="23701" y="20305"/>
                    <a:pt x="21989" y="22414"/>
                  </a:cubicBezTo>
                  <a:cubicBezTo>
                    <a:pt x="21523" y="22963"/>
                    <a:pt x="20026" y="24544"/>
                    <a:pt x="17506" y="27154"/>
                  </a:cubicBezTo>
                  <a:cubicBezTo>
                    <a:pt x="14987" y="29750"/>
                    <a:pt x="11436" y="33384"/>
                    <a:pt x="6849" y="3806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C6DCBFE-7964-C5C6-32FD-13A3B314189E}"/>
                </a:ext>
              </a:extLst>
            </p:cNvPr>
            <p:cNvSpPr/>
            <p:nvPr/>
          </p:nvSpPr>
          <p:spPr>
            <a:xfrm>
              <a:off x="8958747" y="2287908"/>
              <a:ext cx="30683" cy="42098"/>
            </a:xfrm>
            <a:custGeom>
              <a:avLst/>
              <a:gdLst>
                <a:gd name="connsiteX0" fmla="*/ 19010 w 30683"/>
                <a:gd name="connsiteY0" fmla="*/ 4963 h 42098"/>
                <a:gd name="connsiteX1" fmla="*/ 4629 w 30683"/>
                <a:gd name="connsiteY1" fmla="*/ 27439 h 42098"/>
                <a:gd name="connsiteX2" fmla="*/ 19010 w 30683"/>
                <a:gd name="connsiteY2" fmla="*/ 27439 h 42098"/>
                <a:gd name="connsiteX3" fmla="*/ 19010 w 30683"/>
                <a:gd name="connsiteY3" fmla="*/ 4963 h 42098"/>
                <a:gd name="connsiteX4" fmla="*/ 17513 w 30683"/>
                <a:gd name="connsiteY4" fmla="*/ 0 h 42098"/>
                <a:gd name="connsiteX5" fmla="*/ 24676 w 30683"/>
                <a:gd name="connsiteY5" fmla="*/ 0 h 42098"/>
                <a:gd name="connsiteX6" fmla="*/ 24676 w 30683"/>
                <a:gd name="connsiteY6" fmla="*/ 27439 h 42098"/>
                <a:gd name="connsiteX7" fmla="*/ 30683 w 30683"/>
                <a:gd name="connsiteY7" fmla="*/ 27439 h 42098"/>
                <a:gd name="connsiteX8" fmla="*/ 30683 w 30683"/>
                <a:gd name="connsiteY8" fmla="*/ 32173 h 42098"/>
                <a:gd name="connsiteX9" fmla="*/ 24676 w 30683"/>
                <a:gd name="connsiteY9" fmla="*/ 32173 h 42098"/>
                <a:gd name="connsiteX10" fmla="*/ 24676 w 30683"/>
                <a:gd name="connsiteY10" fmla="*/ 42099 h 42098"/>
                <a:gd name="connsiteX11" fmla="*/ 19010 w 30683"/>
                <a:gd name="connsiteY11" fmla="*/ 42099 h 42098"/>
                <a:gd name="connsiteX12" fmla="*/ 19010 w 30683"/>
                <a:gd name="connsiteY12" fmla="*/ 32173 h 42098"/>
                <a:gd name="connsiteX13" fmla="*/ 0 w 30683"/>
                <a:gd name="connsiteY13" fmla="*/ 32173 h 42098"/>
                <a:gd name="connsiteX14" fmla="*/ 0 w 30683"/>
                <a:gd name="connsiteY14" fmla="*/ 26674 h 42098"/>
                <a:gd name="connsiteX15" fmla="*/ 17513 w 30683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83" h="42098">
                  <a:moveTo>
                    <a:pt x="19010" y="4963"/>
                  </a:moveTo>
                  <a:lnTo>
                    <a:pt x="4629" y="27439"/>
                  </a:lnTo>
                  <a:lnTo>
                    <a:pt x="19010" y="27439"/>
                  </a:lnTo>
                  <a:lnTo>
                    <a:pt x="19010" y="4963"/>
                  </a:lnTo>
                  <a:moveTo>
                    <a:pt x="17513" y="0"/>
                  </a:moveTo>
                  <a:lnTo>
                    <a:pt x="24676" y="0"/>
                  </a:lnTo>
                  <a:lnTo>
                    <a:pt x="24676" y="27439"/>
                  </a:lnTo>
                  <a:lnTo>
                    <a:pt x="30683" y="27439"/>
                  </a:lnTo>
                  <a:lnTo>
                    <a:pt x="30683" y="32173"/>
                  </a:lnTo>
                  <a:lnTo>
                    <a:pt x="24676" y="32173"/>
                  </a:lnTo>
                  <a:lnTo>
                    <a:pt x="24676" y="42099"/>
                  </a:lnTo>
                  <a:lnTo>
                    <a:pt x="19010" y="42099"/>
                  </a:lnTo>
                  <a:lnTo>
                    <a:pt x="19010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3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3933E2-9E07-0267-C84A-AAA8447F0618}"/>
                </a:ext>
              </a:extLst>
            </p:cNvPr>
            <p:cNvSpPr/>
            <p:nvPr/>
          </p:nvSpPr>
          <p:spPr>
            <a:xfrm>
              <a:off x="8279107" y="2365827"/>
              <a:ext cx="33258" cy="30258"/>
            </a:xfrm>
            <a:custGeom>
              <a:avLst/>
              <a:gdLst>
                <a:gd name="connsiteX0" fmla="*/ 33258 w 33258"/>
                <a:gd name="connsiteY0" fmla="*/ 4399 h 30258"/>
                <a:gd name="connsiteX1" fmla="*/ 32117 w 33258"/>
                <a:gd name="connsiteY1" fmla="*/ 7267 h 30258"/>
                <a:gd name="connsiteX2" fmla="*/ 29674 w 33258"/>
                <a:gd name="connsiteY2" fmla="*/ 8283 h 30258"/>
                <a:gd name="connsiteX3" fmla="*/ 27780 w 33258"/>
                <a:gd name="connsiteY3" fmla="*/ 7566 h 30258"/>
                <a:gd name="connsiteX4" fmla="*/ 27126 w 33258"/>
                <a:gd name="connsiteY4" fmla="*/ 5930 h 30258"/>
                <a:gd name="connsiteX5" fmla="*/ 28045 w 33258"/>
                <a:gd name="connsiteY5" fmla="*/ 3620 h 30258"/>
                <a:gd name="connsiteX6" fmla="*/ 30328 w 33258"/>
                <a:gd name="connsiteY6" fmla="*/ 2311 h 30258"/>
                <a:gd name="connsiteX7" fmla="*/ 27001 w 33258"/>
                <a:gd name="connsiteY7" fmla="*/ 1469 h 30258"/>
                <a:gd name="connsiteX8" fmla="*/ 24550 w 33258"/>
                <a:gd name="connsiteY8" fmla="*/ 2151 h 30258"/>
                <a:gd name="connsiteX9" fmla="*/ 22762 w 33258"/>
                <a:gd name="connsiteY9" fmla="*/ 3717 h 30258"/>
                <a:gd name="connsiteX10" fmla="*/ 21523 w 33258"/>
                <a:gd name="connsiteY10" fmla="*/ 5868 h 30258"/>
                <a:gd name="connsiteX11" fmla="*/ 20736 w 33258"/>
                <a:gd name="connsiteY11" fmla="*/ 7859 h 30258"/>
                <a:gd name="connsiteX12" fmla="*/ 20381 w 33258"/>
                <a:gd name="connsiteY12" fmla="*/ 9355 h 30258"/>
                <a:gd name="connsiteX13" fmla="*/ 18098 w 33258"/>
                <a:gd name="connsiteY13" fmla="*/ 18488 h 30258"/>
                <a:gd name="connsiteX14" fmla="*/ 16991 w 33258"/>
                <a:gd name="connsiteY14" fmla="*/ 24356 h 30258"/>
                <a:gd name="connsiteX15" fmla="*/ 17903 w 33258"/>
                <a:gd name="connsiteY15" fmla="*/ 27523 h 30258"/>
                <a:gd name="connsiteX16" fmla="*/ 20639 w 33258"/>
                <a:gd name="connsiteY16" fmla="*/ 28762 h 30258"/>
                <a:gd name="connsiteX17" fmla="*/ 22170 w 33258"/>
                <a:gd name="connsiteY17" fmla="*/ 28560 h 30258"/>
                <a:gd name="connsiteX18" fmla="*/ 24028 w 33258"/>
                <a:gd name="connsiteY18" fmla="*/ 27746 h 30258"/>
                <a:gd name="connsiteX19" fmla="*/ 26054 w 33258"/>
                <a:gd name="connsiteY19" fmla="*/ 26214 h 30258"/>
                <a:gd name="connsiteX20" fmla="*/ 27975 w 33258"/>
                <a:gd name="connsiteY20" fmla="*/ 23673 h 30258"/>
                <a:gd name="connsiteX21" fmla="*/ 29541 w 33258"/>
                <a:gd name="connsiteY21" fmla="*/ 20019 h 30258"/>
                <a:gd name="connsiteX22" fmla="*/ 30391 w 33258"/>
                <a:gd name="connsiteY22" fmla="*/ 19302 h 30258"/>
                <a:gd name="connsiteX23" fmla="*/ 31205 w 33258"/>
                <a:gd name="connsiteY23" fmla="*/ 19956 h 30258"/>
                <a:gd name="connsiteX24" fmla="*/ 30746 w 33258"/>
                <a:gd name="connsiteY24" fmla="*/ 21683 h 30258"/>
                <a:gd name="connsiteX25" fmla="*/ 29381 w 33258"/>
                <a:gd name="connsiteY25" fmla="*/ 24321 h 30258"/>
                <a:gd name="connsiteX26" fmla="*/ 27258 w 33258"/>
                <a:gd name="connsiteY26" fmla="*/ 27126 h 30258"/>
                <a:gd name="connsiteX27" fmla="*/ 24258 w 33258"/>
                <a:gd name="connsiteY27" fmla="*/ 29346 h 30258"/>
                <a:gd name="connsiteX28" fmla="*/ 20506 w 33258"/>
                <a:gd name="connsiteY28" fmla="*/ 30258 h 30258"/>
                <a:gd name="connsiteX29" fmla="*/ 15850 w 33258"/>
                <a:gd name="connsiteY29" fmla="*/ 28762 h 30258"/>
                <a:gd name="connsiteX30" fmla="*/ 13302 w 33258"/>
                <a:gd name="connsiteY30" fmla="*/ 25170 h 30258"/>
                <a:gd name="connsiteX31" fmla="*/ 12912 w 33258"/>
                <a:gd name="connsiteY31" fmla="*/ 25859 h 30258"/>
                <a:gd name="connsiteX32" fmla="*/ 12000 w 33258"/>
                <a:gd name="connsiteY32" fmla="*/ 27126 h 30258"/>
                <a:gd name="connsiteX33" fmla="*/ 10594 w 33258"/>
                <a:gd name="connsiteY33" fmla="*/ 28630 h 30258"/>
                <a:gd name="connsiteX34" fmla="*/ 8673 w 33258"/>
                <a:gd name="connsiteY34" fmla="*/ 29736 h 30258"/>
                <a:gd name="connsiteX35" fmla="*/ 6292 w 33258"/>
                <a:gd name="connsiteY35" fmla="*/ 30258 h 30258"/>
                <a:gd name="connsiteX36" fmla="*/ 3327 w 33258"/>
                <a:gd name="connsiteY36" fmla="*/ 29799 h 30258"/>
                <a:gd name="connsiteX37" fmla="*/ 974 w 33258"/>
                <a:gd name="connsiteY37" fmla="*/ 28302 h 30258"/>
                <a:gd name="connsiteX38" fmla="*/ 0 w 33258"/>
                <a:gd name="connsiteY38" fmla="*/ 25824 h 30258"/>
                <a:gd name="connsiteX39" fmla="*/ 1079 w 33258"/>
                <a:gd name="connsiteY39" fmla="*/ 23117 h 30258"/>
                <a:gd name="connsiteX40" fmla="*/ 3682 w 33258"/>
                <a:gd name="connsiteY40" fmla="*/ 21975 h 30258"/>
                <a:gd name="connsiteX41" fmla="*/ 5381 w 33258"/>
                <a:gd name="connsiteY41" fmla="*/ 22532 h 30258"/>
                <a:gd name="connsiteX42" fmla="*/ 6160 w 33258"/>
                <a:gd name="connsiteY42" fmla="*/ 24293 h 30258"/>
                <a:gd name="connsiteX43" fmla="*/ 5248 w 33258"/>
                <a:gd name="connsiteY43" fmla="*/ 26639 h 30258"/>
                <a:gd name="connsiteX44" fmla="*/ 3035 w 33258"/>
                <a:gd name="connsiteY44" fmla="*/ 27913 h 30258"/>
                <a:gd name="connsiteX45" fmla="*/ 6355 w 33258"/>
                <a:gd name="connsiteY45" fmla="*/ 28762 h 30258"/>
                <a:gd name="connsiteX46" fmla="*/ 10204 w 33258"/>
                <a:gd name="connsiteY46" fmla="*/ 26868 h 30258"/>
                <a:gd name="connsiteX47" fmla="*/ 12717 w 33258"/>
                <a:gd name="connsiteY47" fmla="*/ 21815 h 30258"/>
                <a:gd name="connsiteX48" fmla="*/ 15522 w 33258"/>
                <a:gd name="connsiteY48" fmla="*/ 10824 h 30258"/>
                <a:gd name="connsiteX49" fmla="*/ 16302 w 33258"/>
                <a:gd name="connsiteY49" fmla="*/ 5930 h 30258"/>
                <a:gd name="connsiteX50" fmla="*/ 15947 w 33258"/>
                <a:gd name="connsiteY50" fmla="*/ 3620 h 30258"/>
                <a:gd name="connsiteX51" fmla="*/ 14966 w 33258"/>
                <a:gd name="connsiteY51" fmla="*/ 2248 h 30258"/>
                <a:gd name="connsiteX52" fmla="*/ 13824 w 33258"/>
                <a:gd name="connsiteY52" fmla="*/ 1629 h 30258"/>
                <a:gd name="connsiteX53" fmla="*/ 12717 w 33258"/>
                <a:gd name="connsiteY53" fmla="*/ 1469 h 30258"/>
                <a:gd name="connsiteX54" fmla="*/ 10629 w 33258"/>
                <a:gd name="connsiteY54" fmla="*/ 1858 h 30258"/>
                <a:gd name="connsiteX55" fmla="*/ 8248 w 33258"/>
                <a:gd name="connsiteY55" fmla="*/ 3160 h 30258"/>
                <a:gd name="connsiteX56" fmla="*/ 5770 w 33258"/>
                <a:gd name="connsiteY56" fmla="*/ 5868 h 30258"/>
                <a:gd name="connsiteX57" fmla="*/ 3752 w 33258"/>
                <a:gd name="connsiteY57" fmla="*/ 10204 h 30258"/>
                <a:gd name="connsiteX58" fmla="*/ 2868 w 33258"/>
                <a:gd name="connsiteY58" fmla="*/ 10956 h 30258"/>
                <a:gd name="connsiteX59" fmla="*/ 2088 w 33258"/>
                <a:gd name="connsiteY59" fmla="*/ 10267 h 30258"/>
                <a:gd name="connsiteX60" fmla="*/ 2513 w 33258"/>
                <a:gd name="connsiteY60" fmla="*/ 8576 h 30258"/>
                <a:gd name="connsiteX61" fmla="*/ 3877 w 33258"/>
                <a:gd name="connsiteY61" fmla="*/ 5930 h 30258"/>
                <a:gd name="connsiteX62" fmla="*/ 6035 w 33258"/>
                <a:gd name="connsiteY62" fmla="*/ 3160 h 30258"/>
                <a:gd name="connsiteX63" fmla="*/ 9063 w 33258"/>
                <a:gd name="connsiteY63" fmla="*/ 912 h 30258"/>
                <a:gd name="connsiteX64" fmla="*/ 12850 w 33258"/>
                <a:gd name="connsiteY64" fmla="*/ 0 h 30258"/>
                <a:gd name="connsiteX65" fmla="*/ 14576 w 33258"/>
                <a:gd name="connsiteY65" fmla="*/ 195 h 30258"/>
                <a:gd name="connsiteX66" fmla="*/ 16497 w 33258"/>
                <a:gd name="connsiteY66" fmla="*/ 849 h 30258"/>
                <a:gd name="connsiteX67" fmla="*/ 18523 w 33258"/>
                <a:gd name="connsiteY67" fmla="*/ 2408 h 30258"/>
                <a:gd name="connsiteX68" fmla="*/ 20054 w 33258"/>
                <a:gd name="connsiteY68" fmla="*/ 5054 h 30258"/>
                <a:gd name="connsiteX69" fmla="*/ 20966 w 33258"/>
                <a:gd name="connsiteY69" fmla="*/ 3585 h 30258"/>
                <a:gd name="connsiteX70" fmla="*/ 22372 w 33258"/>
                <a:gd name="connsiteY70" fmla="*/ 1991 h 30258"/>
                <a:gd name="connsiteX71" fmla="*/ 24453 w 33258"/>
                <a:gd name="connsiteY71" fmla="*/ 550 h 30258"/>
                <a:gd name="connsiteX72" fmla="*/ 27063 w 33258"/>
                <a:gd name="connsiteY72" fmla="*/ 0 h 30258"/>
                <a:gd name="connsiteX73" fmla="*/ 29708 w 33258"/>
                <a:gd name="connsiteY73" fmla="*/ 355 h 30258"/>
                <a:gd name="connsiteX74" fmla="*/ 32117 w 33258"/>
                <a:gd name="connsiteY74" fmla="*/ 1761 h 30258"/>
                <a:gd name="connsiteX75" fmla="*/ 33258 w 33258"/>
                <a:gd name="connsiteY75" fmla="*/ 4399 h 3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3258" h="30258">
                  <a:moveTo>
                    <a:pt x="33258" y="4399"/>
                  </a:moveTo>
                  <a:cubicBezTo>
                    <a:pt x="33258" y="5617"/>
                    <a:pt x="32876" y="6578"/>
                    <a:pt x="32117" y="7267"/>
                  </a:cubicBezTo>
                  <a:cubicBezTo>
                    <a:pt x="31358" y="7942"/>
                    <a:pt x="30544" y="8283"/>
                    <a:pt x="29674" y="8283"/>
                  </a:cubicBezTo>
                  <a:cubicBezTo>
                    <a:pt x="28845" y="8283"/>
                    <a:pt x="28219" y="8047"/>
                    <a:pt x="27780" y="7566"/>
                  </a:cubicBezTo>
                  <a:cubicBezTo>
                    <a:pt x="27342" y="7086"/>
                    <a:pt x="27126" y="6543"/>
                    <a:pt x="27126" y="5930"/>
                  </a:cubicBezTo>
                  <a:cubicBezTo>
                    <a:pt x="27126" y="5102"/>
                    <a:pt x="27432" y="4337"/>
                    <a:pt x="28045" y="3620"/>
                  </a:cubicBezTo>
                  <a:cubicBezTo>
                    <a:pt x="28650" y="2903"/>
                    <a:pt x="29416" y="2464"/>
                    <a:pt x="30328" y="2311"/>
                  </a:cubicBezTo>
                  <a:cubicBezTo>
                    <a:pt x="29430" y="1747"/>
                    <a:pt x="28323" y="1469"/>
                    <a:pt x="27001" y="1469"/>
                  </a:cubicBezTo>
                  <a:cubicBezTo>
                    <a:pt x="26131" y="1469"/>
                    <a:pt x="25309" y="1698"/>
                    <a:pt x="24550" y="2151"/>
                  </a:cubicBezTo>
                  <a:cubicBezTo>
                    <a:pt x="23813" y="2603"/>
                    <a:pt x="23214" y="3125"/>
                    <a:pt x="22762" y="3717"/>
                  </a:cubicBezTo>
                  <a:cubicBezTo>
                    <a:pt x="22323" y="4302"/>
                    <a:pt x="21912" y="5019"/>
                    <a:pt x="21523" y="5868"/>
                  </a:cubicBezTo>
                  <a:cubicBezTo>
                    <a:pt x="21154" y="6696"/>
                    <a:pt x="20889" y="7357"/>
                    <a:pt x="20736" y="7859"/>
                  </a:cubicBezTo>
                  <a:cubicBezTo>
                    <a:pt x="20604" y="8339"/>
                    <a:pt x="20485" y="8833"/>
                    <a:pt x="20381" y="9355"/>
                  </a:cubicBezTo>
                  <a:lnTo>
                    <a:pt x="18098" y="18488"/>
                  </a:lnTo>
                  <a:cubicBezTo>
                    <a:pt x="17360" y="21376"/>
                    <a:pt x="16991" y="23332"/>
                    <a:pt x="16991" y="24356"/>
                  </a:cubicBezTo>
                  <a:cubicBezTo>
                    <a:pt x="16991" y="25615"/>
                    <a:pt x="17297" y="26674"/>
                    <a:pt x="17903" y="27523"/>
                  </a:cubicBezTo>
                  <a:cubicBezTo>
                    <a:pt x="18509" y="28351"/>
                    <a:pt x="19420" y="28762"/>
                    <a:pt x="20639" y="28762"/>
                  </a:cubicBezTo>
                  <a:cubicBezTo>
                    <a:pt x="21119" y="28762"/>
                    <a:pt x="21627" y="28692"/>
                    <a:pt x="22170" y="28560"/>
                  </a:cubicBezTo>
                  <a:cubicBezTo>
                    <a:pt x="22720" y="28414"/>
                    <a:pt x="23339" y="28142"/>
                    <a:pt x="24028" y="27746"/>
                  </a:cubicBezTo>
                  <a:cubicBezTo>
                    <a:pt x="24745" y="27335"/>
                    <a:pt x="25421" y="26820"/>
                    <a:pt x="26054" y="26214"/>
                  </a:cubicBezTo>
                  <a:cubicBezTo>
                    <a:pt x="26701" y="25581"/>
                    <a:pt x="27342" y="24738"/>
                    <a:pt x="27975" y="23673"/>
                  </a:cubicBezTo>
                  <a:cubicBezTo>
                    <a:pt x="28609" y="22608"/>
                    <a:pt x="29131" y="21390"/>
                    <a:pt x="29541" y="20019"/>
                  </a:cubicBezTo>
                  <a:cubicBezTo>
                    <a:pt x="29674" y="19539"/>
                    <a:pt x="29952" y="19302"/>
                    <a:pt x="30391" y="19302"/>
                  </a:cubicBezTo>
                  <a:cubicBezTo>
                    <a:pt x="30934" y="19302"/>
                    <a:pt x="31205" y="19518"/>
                    <a:pt x="31205" y="19956"/>
                  </a:cubicBezTo>
                  <a:cubicBezTo>
                    <a:pt x="31205" y="20325"/>
                    <a:pt x="31052" y="20896"/>
                    <a:pt x="30746" y="21683"/>
                  </a:cubicBezTo>
                  <a:cubicBezTo>
                    <a:pt x="30467" y="22441"/>
                    <a:pt x="30015" y="23325"/>
                    <a:pt x="29381" y="24321"/>
                  </a:cubicBezTo>
                  <a:cubicBezTo>
                    <a:pt x="28776" y="25302"/>
                    <a:pt x="28066" y="26235"/>
                    <a:pt x="27258" y="27126"/>
                  </a:cubicBezTo>
                  <a:cubicBezTo>
                    <a:pt x="26458" y="27996"/>
                    <a:pt x="25455" y="28741"/>
                    <a:pt x="24258" y="29346"/>
                  </a:cubicBezTo>
                  <a:cubicBezTo>
                    <a:pt x="23068" y="29952"/>
                    <a:pt x="21815" y="30258"/>
                    <a:pt x="20506" y="30258"/>
                  </a:cubicBezTo>
                  <a:cubicBezTo>
                    <a:pt x="18641" y="30258"/>
                    <a:pt x="17089" y="29757"/>
                    <a:pt x="15850" y="28762"/>
                  </a:cubicBezTo>
                  <a:cubicBezTo>
                    <a:pt x="14611" y="27759"/>
                    <a:pt x="13761" y="26562"/>
                    <a:pt x="13302" y="25170"/>
                  </a:cubicBezTo>
                  <a:cubicBezTo>
                    <a:pt x="13198" y="25365"/>
                    <a:pt x="13065" y="25595"/>
                    <a:pt x="12912" y="25859"/>
                  </a:cubicBezTo>
                  <a:cubicBezTo>
                    <a:pt x="12759" y="26117"/>
                    <a:pt x="12453" y="26541"/>
                    <a:pt x="12000" y="27126"/>
                  </a:cubicBezTo>
                  <a:cubicBezTo>
                    <a:pt x="11562" y="27690"/>
                    <a:pt x="11095" y="28191"/>
                    <a:pt x="10594" y="28630"/>
                  </a:cubicBezTo>
                  <a:cubicBezTo>
                    <a:pt x="10100" y="29040"/>
                    <a:pt x="9460" y="29409"/>
                    <a:pt x="8673" y="29736"/>
                  </a:cubicBezTo>
                  <a:cubicBezTo>
                    <a:pt x="7914" y="30084"/>
                    <a:pt x="7121" y="30258"/>
                    <a:pt x="6292" y="30258"/>
                  </a:cubicBezTo>
                  <a:cubicBezTo>
                    <a:pt x="5248" y="30258"/>
                    <a:pt x="4260" y="30105"/>
                    <a:pt x="3327" y="29799"/>
                  </a:cubicBezTo>
                  <a:cubicBezTo>
                    <a:pt x="2415" y="29500"/>
                    <a:pt x="1629" y="28998"/>
                    <a:pt x="974" y="28302"/>
                  </a:cubicBezTo>
                  <a:cubicBezTo>
                    <a:pt x="327" y="27606"/>
                    <a:pt x="0" y="26778"/>
                    <a:pt x="0" y="25824"/>
                  </a:cubicBezTo>
                  <a:cubicBezTo>
                    <a:pt x="0" y="24759"/>
                    <a:pt x="362" y="23854"/>
                    <a:pt x="1079" y="23117"/>
                  </a:cubicBezTo>
                  <a:cubicBezTo>
                    <a:pt x="1817" y="22358"/>
                    <a:pt x="2687" y="21975"/>
                    <a:pt x="3682" y="21975"/>
                  </a:cubicBezTo>
                  <a:cubicBezTo>
                    <a:pt x="4316" y="21975"/>
                    <a:pt x="4879" y="22163"/>
                    <a:pt x="5381" y="22532"/>
                  </a:cubicBezTo>
                  <a:cubicBezTo>
                    <a:pt x="5903" y="22901"/>
                    <a:pt x="6160" y="23486"/>
                    <a:pt x="6160" y="24293"/>
                  </a:cubicBezTo>
                  <a:cubicBezTo>
                    <a:pt x="6160" y="25184"/>
                    <a:pt x="5854" y="25964"/>
                    <a:pt x="5248" y="26639"/>
                  </a:cubicBezTo>
                  <a:cubicBezTo>
                    <a:pt x="4643" y="27314"/>
                    <a:pt x="3905" y="27739"/>
                    <a:pt x="3035" y="27913"/>
                  </a:cubicBezTo>
                  <a:cubicBezTo>
                    <a:pt x="3926" y="28476"/>
                    <a:pt x="5033" y="28762"/>
                    <a:pt x="6355" y="28762"/>
                  </a:cubicBezTo>
                  <a:cubicBezTo>
                    <a:pt x="7796" y="28762"/>
                    <a:pt x="9077" y="28128"/>
                    <a:pt x="10204" y="26868"/>
                  </a:cubicBezTo>
                  <a:cubicBezTo>
                    <a:pt x="11339" y="25609"/>
                    <a:pt x="12174" y="23924"/>
                    <a:pt x="12717" y="21815"/>
                  </a:cubicBezTo>
                  <a:cubicBezTo>
                    <a:pt x="14061" y="16748"/>
                    <a:pt x="15000" y="13086"/>
                    <a:pt x="15522" y="10824"/>
                  </a:cubicBezTo>
                  <a:cubicBezTo>
                    <a:pt x="16044" y="8541"/>
                    <a:pt x="16302" y="6912"/>
                    <a:pt x="16302" y="5930"/>
                  </a:cubicBezTo>
                  <a:cubicBezTo>
                    <a:pt x="16302" y="5019"/>
                    <a:pt x="16184" y="4253"/>
                    <a:pt x="15947" y="3620"/>
                  </a:cubicBezTo>
                  <a:cubicBezTo>
                    <a:pt x="15703" y="2986"/>
                    <a:pt x="15376" y="2534"/>
                    <a:pt x="14966" y="2248"/>
                  </a:cubicBezTo>
                  <a:cubicBezTo>
                    <a:pt x="14576" y="1942"/>
                    <a:pt x="14193" y="1733"/>
                    <a:pt x="13824" y="1629"/>
                  </a:cubicBezTo>
                  <a:cubicBezTo>
                    <a:pt x="13476" y="1524"/>
                    <a:pt x="13107" y="1469"/>
                    <a:pt x="12717" y="1469"/>
                  </a:cubicBezTo>
                  <a:cubicBezTo>
                    <a:pt x="12063" y="1469"/>
                    <a:pt x="11367" y="1601"/>
                    <a:pt x="10629" y="1858"/>
                  </a:cubicBezTo>
                  <a:cubicBezTo>
                    <a:pt x="9912" y="2116"/>
                    <a:pt x="9119" y="2555"/>
                    <a:pt x="8248" y="3160"/>
                  </a:cubicBezTo>
                  <a:cubicBezTo>
                    <a:pt x="7399" y="3752"/>
                    <a:pt x="6571" y="4650"/>
                    <a:pt x="5770" y="5868"/>
                  </a:cubicBezTo>
                  <a:cubicBezTo>
                    <a:pt x="4970" y="7086"/>
                    <a:pt x="4295" y="8527"/>
                    <a:pt x="3752" y="10204"/>
                  </a:cubicBezTo>
                  <a:cubicBezTo>
                    <a:pt x="3640" y="10706"/>
                    <a:pt x="3348" y="10956"/>
                    <a:pt x="2868" y="10956"/>
                  </a:cubicBezTo>
                  <a:cubicBezTo>
                    <a:pt x="2346" y="10935"/>
                    <a:pt x="2088" y="10706"/>
                    <a:pt x="2088" y="10267"/>
                  </a:cubicBezTo>
                  <a:cubicBezTo>
                    <a:pt x="2088" y="9898"/>
                    <a:pt x="2227" y="9334"/>
                    <a:pt x="2513" y="8576"/>
                  </a:cubicBezTo>
                  <a:cubicBezTo>
                    <a:pt x="2812" y="7789"/>
                    <a:pt x="3272" y="6912"/>
                    <a:pt x="3877" y="5930"/>
                  </a:cubicBezTo>
                  <a:cubicBezTo>
                    <a:pt x="4511" y="4956"/>
                    <a:pt x="5228" y="4030"/>
                    <a:pt x="6035" y="3160"/>
                  </a:cubicBezTo>
                  <a:cubicBezTo>
                    <a:pt x="6863" y="2269"/>
                    <a:pt x="7873" y="1517"/>
                    <a:pt x="9063" y="912"/>
                  </a:cubicBezTo>
                  <a:cubicBezTo>
                    <a:pt x="10281" y="306"/>
                    <a:pt x="11548" y="0"/>
                    <a:pt x="12850" y="0"/>
                  </a:cubicBezTo>
                  <a:cubicBezTo>
                    <a:pt x="13434" y="0"/>
                    <a:pt x="14012" y="63"/>
                    <a:pt x="14576" y="195"/>
                  </a:cubicBezTo>
                  <a:cubicBezTo>
                    <a:pt x="15160" y="299"/>
                    <a:pt x="15801" y="522"/>
                    <a:pt x="16497" y="849"/>
                  </a:cubicBezTo>
                  <a:cubicBezTo>
                    <a:pt x="17214" y="1176"/>
                    <a:pt x="17889" y="1691"/>
                    <a:pt x="18523" y="2408"/>
                  </a:cubicBezTo>
                  <a:cubicBezTo>
                    <a:pt x="19156" y="3125"/>
                    <a:pt x="19664" y="4009"/>
                    <a:pt x="20054" y="5054"/>
                  </a:cubicBezTo>
                  <a:cubicBezTo>
                    <a:pt x="20311" y="4552"/>
                    <a:pt x="20618" y="4065"/>
                    <a:pt x="20966" y="3585"/>
                  </a:cubicBezTo>
                  <a:cubicBezTo>
                    <a:pt x="21335" y="3104"/>
                    <a:pt x="21808" y="2575"/>
                    <a:pt x="22372" y="1991"/>
                  </a:cubicBezTo>
                  <a:cubicBezTo>
                    <a:pt x="22957" y="1378"/>
                    <a:pt x="23653" y="898"/>
                    <a:pt x="24453" y="550"/>
                  </a:cubicBezTo>
                  <a:cubicBezTo>
                    <a:pt x="25281" y="181"/>
                    <a:pt x="26151" y="0"/>
                    <a:pt x="27063" y="0"/>
                  </a:cubicBezTo>
                  <a:cubicBezTo>
                    <a:pt x="27954" y="0"/>
                    <a:pt x="28838" y="118"/>
                    <a:pt x="29708" y="355"/>
                  </a:cubicBezTo>
                  <a:cubicBezTo>
                    <a:pt x="30579" y="571"/>
                    <a:pt x="31379" y="1044"/>
                    <a:pt x="32117" y="1761"/>
                  </a:cubicBezTo>
                  <a:cubicBezTo>
                    <a:pt x="32876" y="2457"/>
                    <a:pt x="33258" y="3334"/>
                    <a:pt x="33258" y="439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3A4916-9DD9-3F5E-2764-37B05204868A}"/>
                </a:ext>
              </a:extLst>
            </p:cNvPr>
            <p:cNvSpPr/>
            <p:nvPr/>
          </p:nvSpPr>
          <p:spPr>
            <a:xfrm>
              <a:off x="7581376" y="226401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1967BDA-9B45-BC73-CBF0-869E8BCC8862}"/>
                </a:ext>
              </a:extLst>
            </p:cNvPr>
            <p:cNvSpPr/>
            <p:nvPr/>
          </p:nvSpPr>
          <p:spPr>
            <a:xfrm>
              <a:off x="7581376" y="2079086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350056A-1213-3403-1E7D-9FD1C7D3B6A3}"/>
                </a:ext>
              </a:extLst>
            </p:cNvPr>
            <p:cNvSpPr/>
            <p:nvPr/>
          </p:nvSpPr>
          <p:spPr>
            <a:xfrm>
              <a:off x="7581376" y="189414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3B18208-CC7B-A929-F405-7F3C67A7FD2E}"/>
                </a:ext>
              </a:extLst>
            </p:cNvPr>
            <p:cNvSpPr/>
            <p:nvPr/>
          </p:nvSpPr>
          <p:spPr>
            <a:xfrm>
              <a:off x="7581376" y="1709213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299D1A2-B815-711A-8B4F-78B685DC224E}"/>
                </a:ext>
              </a:extLst>
            </p:cNvPr>
            <p:cNvSpPr/>
            <p:nvPr/>
          </p:nvSpPr>
          <p:spPr>
            <a:xfrm>
              <a:off x="7581376" y="1524278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8EAFF77-928F-4595-AAD3-1E76D17DB606}"/>
                </a:ext>
              </a:extLst>
            </p:cNvPr>
            <p:cNvSpPr/>
            <p:nvPr/>
          </p:nvSpPr>
          <p:spPr>
            <a:xfrm>
              <a:off x="7581376" y="1339343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699663-7CEC-6FA1-90B7-57904245EBB4}"/>
                </a:ext>
              </a:extLst>
            </p:cNvPr>
            <p:cNvSpPr/>
            <p:nvPr/>
          </p:nvSpPr>
          <p:spPr>
            <a:xfrm>
              <a:off x="7581376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D99B1BE-1BA2-A1D6-EB53-3A0E6503D168}"/>
                </a:ext>
              </a:extLst>
            </p:cNvPr>
            <p:cNvSpPr/>
            <p:nvPr/>
          </p:nvSpPr>
          <p:spPr>
            <a:xfrm>
              <a:off x="7581376" y="2264019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B417F87-7C9E-D80C-EFC8-ED907C6A4775}"/>
                </a:ext>
              </a:extLst>
            </p:cNvPr>
            <p:cNvSpPr/>
            <p:nvPr/>
          </p:nvSpPr>
          <p:spPr>
            <a:xfrm>
              <a:off x="7581376" y="2079086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C9DFCDE-5193-A98A-7F12-4F75A8B5C78B}"/>
                </a:ext>
              </a:extLst>
            </p:cNvPr>
            <p:cNvSpPr/>
            <p:nvPr/>
          </p:nvSpPr>
          <p:spPr>
            <a:xfrm>
              <a:off x="7581376" y="1894149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C3C6014-1C86-C88D-1E6A-C6E8FE4553D0}"/>
                </a:ext>
              </a:extLst>
            </p:cNvPr>
            <p:cNvSpPr/>
            <p:nvPr/>
          </p:nvSpPr>
          <p:spPr>
            <a:xfrm>
              <a:off x="7581376" y="1709213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F589B6F-4252-47CE-BD32-84F36DB2EB8D}"/>
                </a:ext>
              </a:extLst>
            </p:cNvPr>
            <p:cNvSpPr/>
            <p:nvPr/>
          </p:nvSpPr>
          <p:spPr>
            <a:xfrm>
              <a:off x="7581376" y="1524278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FCC290B-D9CF-D161-E230-1FAEA070254D}"/>
                </a:ext>
              </a:extLst>
            </p:cNvPr>
            <p:cNvSpPr/>
            <p:nvPr/>
          </p:nvSpPr>
          <p:spPr>
            <a:xfrm>
              <a:off x="7581376" y="1339343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1B91AAB-C130-F53D-6167-0BB9166F222E}"/>
                </a:ext>
              </a:extLst>
            </p:cNvPr>
            <p:cNvSpPr/>
            <p:nvPr/>
          </p:nvSpPr>
          <p:spPr>
            <a:xfrm>
              <a:off x="7472121" y="2242211"/>
              <a:ext cx="29099" cy="43671"/>
            </a:xfrm>
            <a:custGeom>
              <a:avLst/>
              <a:gdLst>
                <a:gd name="connsiteX0" fmla="*/ 14550 w 29099"/>
                <a:gd name="connsiteY0" fmla="*/ 4511 h 43671"/>
                <a:gd name="connsiteX1" fmla="*/ 7923 w 29099"/>
                <a:gd name="connsiteY1" fmla="*/ 8854 h 43671"/>
                <a:gd name="connsiteX2" fmla="*/ 5724 w 29099"/>
                <a:gd name="connsiteY2" fmla="*/ 21850 h 43671"/>
                <a:gd name="connsiteX3" fmla="*/ 7923 w 29099"/>
                <a:gd name="connsiteY3" fmla="*/ 34852 h 43671"/>
                <a:gd name="connsiteX4" fmla="*/ 14550 w 29099"/>
                <a:gd name="connsiteY4" fmla="*/ 39161 h 43671"/>
                <a:gd name="connsiteX5" fmla="*/ 21176 w 29099"/>
                <a:gd name="connsiteY5" fmla="*/ 34852 h 43671"/>
                <a:gd name="connsiteX6" fmla="*/ 23403 w 29099"/>
                <a:gd name="connsiteY6" fmla="*/ 21850 h 43671"/>
                <a:gd name="connsiteX7" fmla="*/ 21176 w 29099"/>
                <a:gd name="connsiteY7" fmla="*/ 8854 h 43671"/>
                <a:gd name="connsiteX8" fmla="*/ 14550 w 29099"/>
                <a:gd name="connsiteY8" fmla="*/ 4511 h 43671"/>
                <a:gd name="connsiteX9" fmla="*/ 14550 w 29099"/>
                <a:gd name="connsiteY9" fmla="*/ 0 h 43671"/>
                <a:gd name="connsiteX10" fmla="*/ 25349 w 29099"/>
                <a:gd name="connsiteY10" fmla="*/ 5610 h 43671"/>
                <a:gd name="connsiteX11" fmla="*/ 29099 w 29099"/>
                <a:gd name="connsiteY11" fmla="*/ 21850 h 43671"/>
                <a:gd name="connsiteX12" fmla="*/ 25349 w 29099"/>
                <a:gd name="connsiteY12" fmla="*/ 38089 h 43671"/>
                <a:gd name="connsiteX13" fmla="*/ 14550 w 29099"/>
                <a:gd name="connsiteY13" fmla="*/ 43672 h 43671"/>
                <a:gd name="connsiteX14" fmla="*/ 3722 w 29099"/>
                <a:gd name="connsiteY14" fmla="*/ 38089 h 43671"/>
                <a:gd name="connsiteX15" fmla="*/ 0 w 29099"/>
                <a:gd name="connsiteY15" fmla="*/ 21850 h 43671"/>
                <a:gd name="connsiteX16" fmla="*/ 3722 w 29099"/>
                <a:gd name="connsiteY16" fmla="*/ 5610 h 43671"/>
                <a:gd name="connsiteX17" fmla="*/ 14550 w 29099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1">
                  <a:moveTo>
                    <a:pt x="14550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58"/>
                    <a:pt x="5724" y="21850"/>
                  </a:cubicBezTo>
                  <a:cubicBezTo>
                    <a:pt x="5724" y="27620"/>
                    <a:pt x="6457" y="31957"/>
                    <a:pt x="7923" y="34852"/>
                  </a:cubicBezTo>
                  <a:cubicBezTo>
                    <a:pt x="9408" y="37727"/>
                    <a:pt x="11617" y="39161"/>
                    <a:pt x="14550" y="39161"/>
                  </a:cubicBezTo>
                  <a:cubicBezTo>
                    <a:pt x="17501" y="39161"/>
                    <a:pt x="19709" y="37727"/>
                    <a:pt x="21176" y="34852"/>
                  </a:cubicBezTo>
                  <a:cubicBezTo>
                    <a:pt x="22661" y="31957"/>
                    <a:pt x="23403" y="27620"/>
                    <a:pt x="23403" y="21850"/>
                  </a:cubicBezTo>
                  <a:cubicBezTo>
                    <a:pt x="23403" y="16058"/>
                    <a:pt x="22661" y="11729"/>
                    <a:pt x="21176" y="8854"/>
                  </a:cubicBezTo>
                  <a:cubicBezTo>
                    <a:pt x="19709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8" y="0"/>
                    <a:pt x="22867" y="1872"/>
                    <a:pt x="25349" y="5610"/>
                  </a:cubicBezTo>
                  <a:cubicBezTo>
                    <a:pt x="27849" y="9334"/>
                    <a:pt x="29099" y="14743"/>
                    <a:pt x="29099" y="21850"/>
                  </a:cubicBezTo>
                  <a:cubicBezTo>
                    <a:pt x="29099" y="28936"/>
                    <a:pt x="27849" y="34351"/>
                    <a:pt x="25349" y="38089"/>
                  </a:cubicBezTo>
                  <a:cubicBezTo>
                    <a:pt x="22867" y="41813"/>
                    <a:pt x="19268" y="43672"/>
                    <a:pt x="14550" y="43672"/>
                  </a:cubicBezTo>
                  <a:cubicBezTo>
                    <a:pt x="9831" y="43672"/>
                    <a:pt x="6222" y="41813"/>
                    <a:pt x="3722" y="38089"/>
                  </a:cubicBezTo>
                  <a:cubicBezTo>
                    <a:pt x="1240" y="34351"/>
                    <a:pt x="0" y="28936"/>
                    <a:pt x="0" y="21850"/>
                  </a:cubicBezTo>
                  <a:cubicBezTo>
                    <a:pt x="0" y="14743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8121BD7-2321-F45B-B337-9C97DD5BD5AC}"/>
                </a:ext>
              </a:extLst>
            </p:cNvPr>
            <p:cNvSpPr/>
            <p:nvPr/>
          </p:nvSpPr>
          <p:spPr>
            <a:xfrm>
              <a:off x="7511230" y="2277906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3 h 7162"/>
                <a:gd name="connsiteX3" fmla="*/ 0 w 5949"/>
                <a:gd name="connsiteY3" fmla="*/ 7163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5402CA4-85CE-B247-5CC8-F1DAFB429256}"/>
                </a:ext>
              </a:extLst>
            </p:cNvPr>
            <p:cNvSpPr/>
            <p:nvPr/>
          </p:nvSpPr>
          <p:spPr>
            <a:xfrm>
              <a:off x="7527218" y="2242211"/>
              <a:ext cx="29099" cy="43671"/>
            </a:xfrm>
            <a:custGeom>
              <a:avLst/>
              <a:gdLst>
                <a:gd name="connsiteX0" fmla="*/ 14549 w 29099"/>
                <a:gd name="connsiteY0" fmla="*/ 4511 h 43671"/>
                <a:gd name="connsiteX1" fmla="*/ 7923 w 29099"/>
                <a:gd name="connsiteY1" fmla="*/ 8854 h 43671"/>
                <a:gd name="connsiteX2" fmla="*/ 5724 w 29099"/>
                <a:gd name="connsiteY2" fmla="*/ 21850 h 43671"/>
                <a:gd name="connsiteX3" fmla="*/ 7923 w 29099"/>
                <a:gd name="connsiteY3" fmla="*/ 34852 h 43671"/>
                <a:gd name="connsiteX4" fmla="*/ 14549 w 29099"/>
                <a:gd name="connsiteY4" fmla="*/ 39161 h 43671"/>
                <a:gd name="connsiteX5" fmla="*/ 21176 w 29099"/>
                <a:gd name="connsiteY5" fmla="*/ 34852 h 43671"/>
                <a:gd name="connsiteX6" fmla="*/ 23403 w 29099"/>
                <a:gd name="connsiteY6" fmla="*/ 21850 h 43671"/>
                <a:gd name="connsiteX7" fmla="*/ 21176 w 29099"/>
                <a:gd name="connsiteY7" fmla="*/ 8854 h 43671"/>
                <a:gd name="connsiteX8" fmla="*/ 14549 w 29099"/>
                <a:gd name="connsiteY8" fmla="*/ 4511 h 43671"/>
                <a:gd name="connsiteX9" fmla="*/ 14549 w 29099"/>
                <a:gd name="connsiteY9" fmla="*/ 0 h 43671"/>
                <a:gd name="connsiteX10" fmla="*/ 25349 w 29099"/>
                <a:gd name="connsiteY10" fmla="*/ 5610 h 43671"/>
                <a:gd name="connsiteX11" fmla="*/ 29099 w 29099"/>
                <a:gd name="connsiteY11" fmla="*/ 21850 h 43671"/>
                <a:gd name="connsiteX12" fmla="*/ 25349 w 29099"/>
                <a:gd name="connsiteY12" fmla="*/ 38089 h 43671"/>
                <a:gd name="connsiteX13" fmla="*/ 14549 w 29099"/>
                <a:gd name="connsiteY13" fmla="*/ 43672 h 43671"/>
                <a:gd name="connsiteX14" fmla="*/ 3722 w 29099"/>
                <a:gd name="connsiteY14" fmla="*/ 38089 h 43671"/>
                <a:gd name="connsiteX15" fmla="*/ 0 w 29099"/>
                <a:gd name="connsiteY15" fmla="*/ 21850 h 43671"/>
                <a:gd name="connsiteX16" fmla="*/ 3722 w 29099"/>
                <a:gd name="connsiteY16" fmla="*/ 5610 h 43671"/>
                <a:gd name="connsiteX17" fmla="*/ 14549 w 29099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1">
                  <a:moveTo>
                    <a:pt x="14549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58"/>
                    <a:pt x="5724" y="21850"/>
                  </a:cubicBezTo>
                  <a:cubicBezTo>
                    <a:pt x="5724" y="27620"/>
                    <a:pt x="6457" y="31957"/>
                    <a:pt x="7923" y="34852"/>
                  </a:cubicBezTo>
                  <a:cubicBezTo>
                    <a:pt x="9408" y="37727"/>
                    <a:pt x="11617" y="39161"/>
                    <a:pt x="14549" y="39161"/>
                  </a:cubicBezTo>
                  <a:cubicBezTo>
                    <a:pt x="17501" y="39161"/>
                    <a:pt x="19709" y="37727"/>
                    <a:pt x="21176" y="34852"/>
                  </a:cubicBezTo>
                  <a:cubicBezTo>
                    <a:pt x="22661" y="31957"/>
                    <a:pt x="23403" y="27620"/>
                    <a:pt x="23403" y="21850"/>
                  </a:cubicBezTo>
                  <a:cubicBezTo>
                    <a:pt x="23403" y="16058"/>
                    <a:pt x="22661" y="11729"/>
                    <a:pt x="21176" y="8854"/>
                  </a:cubicBezTo>
                  <a:cubicBezTo>
                    <a:pt x="19709" y="5958"/>
                    <a:pt x="17501" y="4511"/>
                    <a:pt x="14549" y="4511"/>
                  </a:cubicBezTo>
                  <a:moveTo>
                    <a:pt x="14549" y="0"/>
                  </a:moveTo>
                  <a:cubicBezTo>
                    <a:pt x="19268" y="0"/>
                    <a:pt x="22867" y="1872"/>
                    <a:pt x="25349" y="5610"/>
                  </a:cubicBezTo>
                  <a:cubicBezTo>
                    <a:pt x="27849" y="9334"/>
                    <a:pt x="29099" y="14743"/>
                    <a:pt x="29099" y="21850"/>
                  </a:cubicBezTo>
                  <a:cubicBezTo>
                    <a:pt x="29099" y="28936"/>
                    <a:pt x="27849" y="34351"/>
                    <a:pt x="25349" y="38089"/>
                  </a:cubicBezTo>
                  <a:cubicBezTo>
                    <a:pt x="22867" y="41813"/>
                    <a:pt x="19268" y="43672"/>
                    <a:pt x="14549" y="43672"/>
                  </a:cubicBezTo>
                  <a:cubicBezTo>
                    <a:pt x="9831" y="43672"/>
                    <a:pt x="6222" y="41813"/>
                    <a:pt x="3722" y="38089"/>
                  </a:cubicBezTo>
                  <a:cubicBezTo>
                    <a:pt x="1240" y="34351"/>
                    <a:pt x="0" y="28936"/>
                    <a:pt x="0" y="21850"/>
                  </a:cubicBezTo>
                  <a:cubicBezTo>
                    <a:pt x="0" y="14743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49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A0F510E-2A05-D721-BE67-DFAD691B02E8}"/>
                </a:ext>
              </a:extLst>
            </p:cNvPr>
            <p:cNvSpPr/>
            <p:nvPr/>
          </p:nvSpPr>
          <p:spPr>
            <a:xfrm>
              <a:off x="7474066" y="2057271"/>
              <a:ext cx="29099" cy="43678"/>
            </a:xfrm>
            <a:custGeom>
              <a:avLst/>
              <a:gdLst>
                <a:gd name="connsiteX0" fmla="*/ 14550 w 29099"/>
                <a:gd name="connsiteY0" fmla="*/ 4511 h 43678"/>
                <a:gd name="connsiteX1" fmla="*/ 7923 w 29099"/>
                <a:gd name="connsiteY1" fmla="*/ 8854 h 43678"/>
                <a:gd name="connsiteX2" fmla="*/ 5724 w 29099"/>
                <a:gd name="connsiteY2" fmla="*/ 21857 h 43678"/>
                <a:gd name="connsiteX3" fmla="*/ 7923 w 29099"/>
                <a:gd name="connsiteY3" fmla="*/ 34852 h 43678"/>
                <a:gd name="connsiteX4" fmla="*/ 14550 w 29099"/>
                <a:gd name="connsiteY4" fmla="*/ 39168 h 43678"/>
                <a:gd name="connsiteX5" fmla="*/ 21176 w 29099"/>
                <a:gd name="connsiteY5" fmla="*/ 34852 h 43678"/>
                <a:gd name="connsiteX6" fmla="*/ 23403 w 29099"/>
                <a:gd name="connsiteY6" fmla="*/ 21857 h 43678"/>
                <a:gd name="connsiteX7" fmla="*/ 21176 w 29099"/>
                <a:gd name="connsiteY7" fmla="*/ 8854 h 43678"/>
                <a:gd name="connsiteX8" fmla="*/ 14550 w 29099"/>
                <a:gd name="connsiteY8" fmla="*/ 4511 h 43678"/>
                <a:gd name="connsiteX9" fmla="*/ 14550 w 29099"/>
                <a:gd name="connsiteY9" fmla="*/ 0 h 43678"/>
                <a:gd name="connsiteX10" fmla="*/ 25350 w 29099"/>
                <a:gd name="connsiteY10" fmla="*/ 5610 h 43678"/>
                <a:gd name="connsiteX11" fmla="*/ 29099 w 29099"/>
                <a:gd name="connsiteY11" fmla="*/ 21857 h 43678"/>
                <a:gd name="connsiteX12" fmla="*/ 25350 w 29099"/>
                <a:gd name="connsiteY12" fmla="*/ 38096 h 43678"/>
                <a:gd name="connsiteX13" fmla="*/ 14550 w 29099"/>
                <a:gd name="connsiteY13" fmla="*/ 43679 h 43678"/>
                <a:gd name="connsiteX14" fmla="*/ 3722 w 29099"/>
                <a:gd name="connsiteY14" fmla="*/ 38096 h 43678"/>
                <a:gd name="connsiteX15" fmla="*/ 0 w 29099"/>
                <a:gd name="connsiteY15" fmla="*/ 21857 h 43678"/>
                <a:gd name="connsiteX16" fmla="*/ 3722 w 29099"/>
                <a:gd name="connsiteY16" fmla="*/ 5610 h 43678"/>
                <a:gd name="connsiteX17" fmla="*/ 14550 w 29099"/>
                <a:gd name="connsiteY17" fmla="*/ 0 h 4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8">
                  <a:moveTo>
                    <a:pt x="14550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65"/>
                    <a:pt x="5724" y="21857"/>
                  </a:cubicBezTo>
                  <a:cubicBezTo>
                    <a:pt x="5724" y="27627"/>
                    <a:pt x="6457" y="31957"/>
                    <a:pt x="7923" y="34852"/>
                  </a:cubicBezTo>
                  <a:cubicBezTo>
                    <a:pt x="9408" y="37727"/>
                    <a:pt x="11617" y="39168"/>
                    <a:pt x="14550" y="39168"/>
                  </a:cubicBezTo>
                  <a:cubicBezTo>
                    <a:pt x="17501" y="39168"/>
                    <a:pt x="19710" y="37727"/>
                    <a:pt x="21176" y="34852"/>
                  </a:cubicBezTo>
                  <a:cubicBezTo>
                    <a:pt x="22661" y="31957"/>
                    <a:pt x="23403" y="27627"/>
                    <a:pt x="23403" y="21857"/>
                  </a:cubicBezTo>
                  <a:cubicBezTo>
                    <a:pt x="23403" y="16065"/>
                    <a:pt x="22661" y="11729"/>
                    <a:pt x="21176" y="8854"/>
                  </a:cubicBezTo>
                  <a:cubicBezTo>
                    <a:pt x="19710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8" y="0"/>
                    <a:pt x="22868" y="1872"/>
                    <a:pt x="25350" y="5610"/>
                  </a:cubicBezTo>
                  <a:cubicBezTo>
                    <a:pt x="27849" y="9334"/>
                    <a:pt x="29099" y="14750"/>
                    <a:pt x="29099" y="21857"/>
                  </a:cubicBezTo>
                  <a:cubicBezTo>
                    <a:pt x="29099" y="28943"/>
                    <a:pt x="27849" y="34358"/>
                    <a:pt x="25350" y="38096"/>
                  </a:cubicBezTo>
                  <a:cubicBezTo>
                    <a:pt x="22868" y="41820"/>
                    <a:pt x="19268" y="43679"/>
                    <a:pt x="14550" y="43679"/>
                  </a:cubicBezTo>
                  <a:cubicBezTo>
                    <a:pt x="9831" y="43679"/>
                    <a:pt x="6222" y="41820"/>
                    <a:pt x="3722" y="38096"/>
                  </a:cubicBezTo>
                  <a:cubicBezTo>
                    <a:pt x="1240" y="34358"/>
                    <a:pt x="0" y="28943"/>
                    <a:pt x="0" y="21857"/>
                  </a:cubicBezTo>
                  <a:cubicBezTo>
                    <a:pt x="0" y="14750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E038546-C53C-5315-A1CA-27A5088EB9E8}"/>
                </a:ext>
              </a:extLst>
            </p:cNvPr>
            <p:cNvSpPr/>
            <p:nvPr/>
          </p:nvSpPr>
          <p:spPr>
            <a:xfrm>
              <a:off x="7513176" y="2092973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3 h 7162"/>
                <a:gd name="connsiteX3" fmla="*/ 0 w 5949"/>
                <a:gd name="connsiteY3" fmla="*/ 7163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01C362-179E-4D3C-A014-52172432310C}"/>
                </a:ext>
              </a:extLst>
            </p:cNvPr>
            <p:cNvSpPr/>
            <p:nvPr/>
          </p:nvSpPr>
          <p:spPr>
            <a:xfrm>
              <a:off x="7529586" y="2057271"/>
              <a:ext cx="26731" cy="42864"/>
            </a:xfrm>
            <a:custGeom>
              <a:avLst/>
              <a:gdLst>
                <a:gd name="connsiteX0" fmla="*/ 6852 w 26731"/>
                <a:gd name="connsiteY0" fmla="*/ 38068 h 42864"/>
                <a:gd name="connsiteX1" fmla="*/ 26731 w 26731"/>
                <a:gd name="connsiteY1" fmla="*/ 38068 h 42864"/>
                <a:gd name="connsiteX2" fmla="*/ 26731 w 26731"/>
                <a:gd name="connsiteY2" fmla="*/ 42864 h 42864"/>
                <a:gd name="connsiteX3" fmla="*/ 0 w 26731"/>
                <a:gd name="connsiteY3" fmla="*/ 42864 h 42864"/>
                <a:gd name="connsiteX4" fmla="*/ 0 w 26731"/>
                <a:gd name="connsiteY4" fmla="*/ 38068 h 42864"/>
                <a:gd name="connsiteX5" fmla="*/ 8826 w 26731"/>
                <a:gd name="connsiteY5" fmla="*/ 29075 h 42864"/>
                <a:gd name="connsiteX6" fmla="*/ 15875 w 26731"/>
                <a:gd name="connsiteY6" fmla="*/ 21773 h 42864"/>
                <a:gd name="connsiteX7" fmla="*/ 19682 w 26731"/>
                <a:gd name="connsiteY7" fmla="*/ 16580 h 42864"/>
                <a:gd name="connsiteX8" fmla="*/ 20781 w 26731"/>
                <a:gd name="connsiteY8" fmla="*/ 12383 h 42864"/>
                <a:gd name="connsiteX9" fmla="*/ 18413 w 26731"/>
                <a:gd name="connsiteY9" fmla="*/ 6912 h 42864"/>
                <a:gd name="connsiteX10" fmla="*/ 12294 w 26731"/>
                <a:gd name="connsiteY10" fmla="*/ 4796 h 42864"/>
                <a:gd name="connsiteX11" fmla="*/ 6627 w 26731"/>
                <a:gd name="connsiteY11" fmla="*/ 5729 h 42864"/>
                <a:gd name="connsiteX12" fmla="*/ 282 w 26731"/>
                <a:gd name="connsiteY12" fmla="*/ 8548 h 42864"/>
                <a:gd name="connsiteX13" fmla="*/ 282 w 26731"/>
                <a:gd name="connsiteY13" fmla="*/ 2791 h 42864"/>
                <a:gd name="connsiteX14" fmla="*/ 6711 w 26731"/>
                <a:gd name="connsiteY14" fmla="*/ 710 h 42864"/>
                <a:gd name="connsiteX15" fmla="*/ 12181 w 26731"/>
                <a:gd name="connsiteY15" fmla="*/ 0 h 42864"/>
                <a:gd name="connsiteX16" fmla="*/ 22615 w 26731"/>
                <a:gd name="connsiteY16" fmla="*/ 3272 h 42864"/>
                <a:gd name="connsiteX17" fmla="*/ 26506 w 26731"/>
                <a:gd name="connsiteY17" fmla="*/ 12014 h 42864"/>
                <a:gd name="connsiteX18" fmla="*/ 25519 w 26731"/>
                <a:gd name="connsiteY18" fmla="*/ 16949 h 42864"/>
                <a:gd name="connsiteX19" fmla="*/ 21994 w 26731"/>
                <a:gd name="connsiteY19" fmla="*/ 22421 h 42864"/>
                <a:gd name="connsiteX20" fmla="*/ 17510 w 26731"/>
                <a:gd name="connsiteY20" fmla="*/ 27154 h 42864"/>
                <a:gd name="connsiteX21" fmla="*/ 6852 w 26731"/>
                <a:gd name="connsiteY21" fmla="*/ 38068 h 4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31" h="42864">
                  <a:moveTo>
                    <a:pt x="6852" y="38068"/>
                  </a:moveTo>
                  <a:lnTo>
                    <a:pt x="26731" y="38068"/>
                  </a:lnTo>
                  <a:lnTo>
                    <a:pt x="26731" y="42864"/>
                  </a:lnTo>
                  <a:lnTo>
                    <a:pt x="0" y="42864"/>
                  </a:lnTo>
                  <a:lnTo>
                    <a:pt x="0" y="38068"/>
                  </a:lnTo>
                  <a:cubicBezTo>
                    <a:pt x="2162" y="35834"/>
                    <a:pt x="5104" y="32834"/>
                    <a:pt x="8826" y="29075"/>
                  </a:cubicBezTo>
                  <a:cubicBezTo>
                    <a:pt x="12567" y="25295"/>
                    <a:pt x="14917" y="22866"/>
                    <a:pt x="15875" y="21773"/>
                  </a:cubicBezTo>
                  <a:cubicBezTo>
                    <a:pt x="17698" y="19720"/>
                    <a:pt x="18967" y="17994"/>
                    <a:pt x="19682" y="16580"/>
                  </a:cubicBezTo>
                  <a:cubicBezTo>
                    <a:pt x="20415" y="15154"/>
                    <a:pt x="20781" y="13754"/>
                    <a:pt x="20781" y="12383"/>
                  </a:cubicBezTo>
                  <a:cubicBezTo>
                    <a:pt x="20781" y="10149"/>
                    <a:pt x="19992" y="8325"/>
                    <a:pt x="18413" y="6912"/>
                  </a:cubicBezTo>
                  <a:cubicBezTo>
                    <a:pt x="16853" y="5499"/>
                    <a:pt x="14813" y="4796"/>
                    <a:pt x="12294" y="4796"/>
                  </a:cubicBezTo>
                  <a:cubicBezTo>
                    <a:pt x="10509" y="4796"/>
                    <a:pt x="8619" y="5109"/>
                    <a:pt x="6627" y="5729"/>
                  </a:cubicBezTo>
                  <a:cubicBezTo>
                    <a:pt x="4653" y="6348"/>
                    <a:pt x="2538" y="7288"/>
                    <a:pt x="282" y="8548"/>
                  </a:cubicBezTo>
                  <a:lnTo>
                    <a:pt x="282" y="2791"/>
                  </a:lnTo>
                  <a:cubicBezTo>
                    <a:pt x="2575" y="1872"/>
                    <a:pt x="4718" y="1176"/>
                    <a:pt x="6711" y="710"/>
                  </a:cubicBezTo>
                  <a:cubicBezTo>
                    <a:pt x="8704" y="237"/>
                    <a:pt x="10527" y="0"/>
                    <a:pt x="12181" y="0"/>
                  </a:cubicBezTo>
                  <a:cubicBezTo>
                    <a:pt x="16542" y="0"/>
                    <a:pt x="20020" y="1093"/>
                    <a:pt x="22615" y="3272"/>
                  </a:cubicBezTo>
                  <a:cubicBezTo>
                    <a:pt x="25209" y="5450"/>
                    <a:pt x="26506" y="8367"/>
                    <a:pt x="26506" y="12014"/>
                  </a:cubicBezTo>
                  <a:cubicBezTo>
                    <a:pt x="26506" y="13747"/>
                    <a:pt x="26177" y="15390"/>
                    <a:pt x="25519" y="16949"/>
                  </a:cubicBezTo>
                  <a:cubicBezTo>
                    <a:pt x="24880" y="18488"/>
                    <a:pt x="23705" y="20311"/>
                    <a:pt x="21994" y="22421"/>
                  </a:cubicBezTo>
                  <a:cubicBezTo>
                    <a:pt x="21524" y="22963"/>
                    <a:pt x="20030" y="24544"/>
                    <a:pt x="17510" y="27154"/>
                  </a:cubicBezTo>
                  <a:cubicBezTo>
                    <a:pt x="14991" y="29750"/>
                    <a:pt x="11439" y="33384"/>
                    <a:pt x="6852" y="3806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3E76996-B874-DE01-A759-F1B18D507E3C}"/>
                </a:ext>
              </a:extLst>
            </p:cNvPr>
            <p:cNvSpPr/>
            <p:nvPr/>
          </p:nvSpPr>
          <p:spPr>
            <a:xfrm>
              <a:off x="7471528" y="1872338"/>
              <a:ext cx="29099" cy="43677"/>
            </a:xfrm>
            <a:custGeom>
              <a:avLst/>
              <a:gdLst>
                <a:gd name="connsiteX0" fmla="*/ 14550 w 29099"/>
                <a:gd name="connsiteY0" fmla="*/ 4511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50 w 29099"/>
                <a:gd name="connsiteY4" fmla="*/ 39166 h 43677"/>
                <a:gd name="connsiteX5" fmla="*/ 21176 w 29099"/>
                <a:gd name="connsiteY5" fmla="*/ 34852 h 43677"/>
                <a:gd name="connsiteX6" fmla="*/ 23404 w 29099"/>
                <a:gd name="connsiteY6" fmla="*/ 21853 h 43677"/>
                <a:gd name="connsiteX7" fmla="*/ 21176 w 29099"/>
                <a:gd name="connsiteY7" fmla="*/ 8854 h 43677"/>
                <a:gd name="connsiteX8" fmla="*/ 14550 w 29099"/>
                <a:gd name="connsiteY8" fmla="*/ 4511 h 43677"/>
                <a:gd name="connsiteX9" fmla="*/ 14550 w 29099"/>
                <a:gd name="connsiteY9" fmla="*/ 0 h 43677"/>
                <a:gd name="connsiteX10" fmla="*/ 25350 w 29099"/>
                <a:gd name="connsiteY10" fmla="*/ 5611 h 43677"/>
                <a:gd name="connsiteX11" fmla="*/ 29099 w 29099"/>
                <a:gd name="connsiteY11" fmla="*/ 21853 h 43677"/>
                <a:gd name="connsiteX12" fmla="*/ 25350 w 29099"/>
                <a:gd name="connsiteY12" fmla="*/ 38095 h 43677"/>
                <a:gd name="connsiteX13" fmla="*/ 14550 w 29099"/>
                <a:gd name="connsiteY13" fmla="*/ 43677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1 h 43677"/>
                <a:gd name="connsiteX17" fmla="*/ 14550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50" y="4511"/>
                  </a:moveTo>
                  <a:cubicBezTo>
                    <a:pt x="11617" y="4511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8"/>
                    <a:pt x="11617" y="39166"/>
                    <a:pt x="14550" y="39166"/>
                  </a:cubicBezTo>
                  <a:cubicBezTo>
                    <a:pt x="17501" y="39166"/>
                    <a:pt x="19710" y="37728"/>
                    <a:pt x="21176" y="34852"/>
                  </a:cubicBezTo>
                  <a:cubicBezTo>
                    <a:pt x="22661" y="31957"/>
                    <a:pt x="23404" y="27624"/>
                    <a:pt x="23404" y="21853"/>
                  </a:cubicBezTo>
                  <a:cubicBezTo>
                    <a:pt x="23404" y="16063"/>
                    <a:pt x="22661" y="11730"/>
                    <a:pt x="21176" y="8854"/>
                  </a:cubicBezTo>
                  <a:cubicBezTo>
                    <a:pt x="19710" y="5959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9" y="0"/>
                    <a:pt x="22868" y="1870"/>
                    <a:pt x="25350" y="5611"/>
                  </a:cubicBezTo>
                  <a:cubicBezTo>
                    <a:pt x="27849" y="9333"/>
                    <a:pt x="29099" y="14747"/>
                    <a:pt x="29099" y="21853"/>
                  </a:cubicBezTo>
                  <a:cubicBezTo>
                    <a:pt x="29099" y="28939"/>
                    <a:pt x="27849" y="34353"/>
                    <a:pt x="25350" y="38095"/>
                  </a:cubicBezTo>
                  <a:cubicBezTo>
                    <a:pt x="22868" y="41817"/>
                    <a:pt x="19269" y="43677"/>
                    <a:pt x="14550" y="43677"/>
                  </a:cubicBezTo>
                  <a:cubicBezTo>
                    <a:pt x="9831" y="43677"/>
                    <a:pt x="6222" y="41817"/>
                    <a:pt x="3722" y="38095"/>
                  </a:cubicBezTo>
                  <a:cubicBezTo>
                    <a:pt x="1240" y="34353"/>
                    <a:pt x="0" y="28939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CD1A2E6-7B06-D1C1-FA42-FAEED3E4877A}"/>
                </a:ext>
              </a:extLst>
            </p:cNvPr>
            <p:cNvSpPr/>
            <p:nvPr/>
          </p:nvSpPr>
          <p:spPr>
            <a:xfrm>
              <a:off x="7510638" y="1908036"/>
              <a:ext cx="5950" cy="7162"/>
            </a:xfrm>
            <a:custGeom>
              <a:avLst/>
              <a:gdLst>
                <a:gd name="connsiteX0" fmla="*/ 0 w 5950"/>
                <a:gd name="connsiteY0" fmla="*/ 0 h 7162"/>
                <a:gd name="connsiteX1" fmla="*/ 5950 w 5950"/>
                <a:gd name="connsiteY1" fmla="*/ 0 h 7162"/>
                <a:gd name="connsiteX2" fmla="*/ 5950 w 5950"/>
                <a:gd name="connsiteY2" fmla="*/ 7163 h 7162"/>
                <a:gd name="connsiteX3" fmla="*/ 0 w 5950"/>
                <a:gd name="connsiteY3" fmla="*/ 7163 h 7162"/>
                <a:gd name="connsiteX4" fmla="*/ 0 w 5950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" h="7162">
                  <a:moveTo>
                    <a:pt x="0" y="0"/>
                  </a:moveTo>
                  <a:lnTo>
                    <a:pt x="5950" y="0"/>
                  </a:lnTo>
                  <a:lnTo>
                    <a:pt x="5950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D4262EA-509F-ABD4-78FC-3F22CAD6AC12}"/>
                </a:ext>
              </a:extLst>
            </p:cNvPr>
            <p:cNvSpPr/>
            <p:nvPr/>
          </p:nvSpPr>
          <p:spPr>
            <a:xfrm>
              <a:off x="7525639" y="1873100"/>
              <a:ext cx="30678" cy="42098"/>
            </a:xfrm>
            <a:custGeom>
              <a:avLst/>
              <a:gdLst>
                <a:gd name="connsiteX0" fmla="*/ 19005 w 30678"/>
                <a:gd name="connsiteY0" fmla="*/ 4962 h 42098"/>
                <a:gd name="connsiteX1" fmla="*/ 4624 w 30678"/>
                <a:gd name="connsiteY1" fmla="*/ 27436 h 42098"/>
                <a:gd name="connsiteX2" fmla="*/ 19005 w 30678"/>
                <a:gd name="connsiteY2" fmla="*/ 27436 h 42098"/>
                <a:gd name="connsiteX3" fmla="*/ 19005 w 30678"/>
                <a:gd name="connsiteY3" fmla="*/ 4962 h 42098"/>
                <a:gd name="connsiteX4" fmla="*/ 17510 w 30678"/>
                <a:gd name="connsiteY4" fmla="*/ 0 h 42098"/>
                <a:gd name="connsiteX5" fmla="*/ 24672 w 30678"/>
                <a:gd name="connsiteY5" fmla="*/ 0 h 42098"/>
                <a:gd name="connsiteX6" fmla="*/ 24672 w 30678"/>
                <a:gd name="connsiteY6" fmla="*/ 27436 h 42098"/>
                <a:gd name="connsiteX7" fmla="*/ 30679 w 30678"/>
                <a:gd name="connsiteY7" fmla="*/ 27436 h 42098"/>
                <a:gd name="connsiteX8" fmla="*/ 30679 w 30678"/>
                <a:gd name="connsiteY8" fmla="*/ 32173 h 42098"/>
                <a:gd name="connsiteX9" fmla="*/ 24672 w 30678"/>
                <a:gd name="connsiteY9" fmla="*/ 32173 h 42098"/>
                <a:gd name="connsiteX10" fmla="*/ 24672 w 30678"/>
                <a:gd name="connsiteY10" fmla="*/ 42099 h 42098"/>
                <a:gd name="connsiteX11" fmla="*/ 19005 w 30678"/>
                <a:gd name="connsiteY11" fmla="*/ 42099 h 42098"/>
                <a:gd name="connsiteX12" fmla="*/ 19005 w 30678"/>
                <a:gd name="connsiteY12" fmla="*/ 32173 h 42098"/>
                <a:gd name="connsiteX13" fmla="*/ 0 w 30678"/>
                <a:gd name="connsiteY13" fmla="*/ 32173 h 42098"/>
                <a:gd name="connsiteX14" fmla="*/ 0 w 30678"/>
                <a:gd name="connsiteY14" fmla="*/ 26674 h 42098"/>
                <a:gd name="connsiteX15" fmla="*/ 17510 w 30678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78" h="42098">
                  <a:moveTo>
                    <a:pt x="19005" y="4962"/>
                  </a:moveTo>
                  <a:lnTo>
                    <a:pt x="4624" y="27436"/>
                  </a:lnTo>
                  <a:lnTo>
                    <a:pt x="19005" y="27436"/>
                  </a:lnTo>
                  <a:lnTo>
                    <a:pt x="19005" y="4962"/>
                  </a:lnTo>
                  <a:moveTo>
                    <a:pt x="17510" y="0"/>
                  </a:moveTo>
                  <a:lnTo>
                    <a:pt x="24672" y="0"/>
                  </a:lnTo>
                  <a:lnTo>
                    <a:pt x="24672" y="27436"/>
                  </a:lnTo>
                  <a:lnTo>
                    <a:pt x="30679" y="27436"/>
                  </a:lnTo>
                  <a:lnTo>
                    <a:pt x="30679" y="32173"/>
                  </a:lnTo>
                  <a:lnTo>
                    <a:pt x="24672" y="32173"/>
                  </a:lnTo>
                  <a:lnTo>
                    <a:pt x="24672" y="42099"/>
                  </a:lnTo>
                  <a:lnTo>
                    <a:pt x="19005" y="42099"/>
                  </a:lnTo>
                  <a:lnTo>
                    <a:pt x="19005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74D5A9-7D19-A22E-2551-E1AB32897142}"/>
                </a:ext>
              </a:extLst>
            </p:cNvPr>
            <p:cNvSpPr/>
            <p:nvPr/>
          </p:nvSpPr>
          <p:spPr>
            <a:xfrm>
              <a:off x="7471923" y="1687403"/>
              <a:ext cx="29100" cy="43677"/>
            </a:xfrm>
            <a:custGeom>
              <a:avLst/>
              <a:gdLst>
                <a:gd name="connsiteX0" fmla="*/ 14550 w 29100"/>
                <a:gd name="connsiteY0" fmla="*/ 4511 h 43677"/>
                <a:gd name="connsiteX1" fmla="*/ 7923 w 29100"/>
                <a:gd name="connsiteY1" fmla="*/ 8853 h 43677"/>
                <a:gd name="connsiteX2" fmla="*/ 5725 w 29100"/>
                <a:gd name="connsiteY2" fmla="*/ 21853 h 43677"/>
                <a:gd name="connsiteX3" fmla="*/ 7923 w 29100"/>
                <a:gd name="connsiteY3" fmla="*/ 34852 h 43677"/>
                <a:gd name="connsiteX4" fmla="*/ 14550 w 29100"/>
                <a:gd name="connsiteY4" fmla="*/ 39166 h 43677"/>
                <a:gd name="connsiteX5" fmla="*/ 21177 w 29100"/>
                <a:gd name="connsiteY5" fmla="*/ 34852 h 43677"/>
                <a:gd name="connsiteX6" fmla="*/ 23404 w 29100"/>
                <a:gd name="connsiteY6" fmla="*/ 21853 h 43677"/>
                <a:gd name="connsiteX7" fmla="*/ 21177 w 29100"/>
                <a:gd name="connsiteY7" fmla="*/ 8853 h 43677"/>
                <a:gd name="connsiteX8" fmla="*/ 14550 w 29100"/>
                <a:gd name="connsiteY8" fmla="*/ 4511 h 43677"/>
                <a:gd name="connsiteX9" fmla="*/ 14550 w 29100"/>
                <a:gd name="connsiteY9" fmla="*/ 0 h 43677"/>
                <a:gd name="connsiteX10" fmla="*/ 25350 w 29100"/>
                <a:gd name="connsiteY10" fmla="*/ 5611 h 43677"/>
                <a:gd name="connsiteX11" fmla="*/ 29100 w 29100"/>
                <a:gd name="connsiteY11" fmla="*/ 21853 h 43677"/>
                <a:gd name="connsiteX12" fmla="*/ 25350 w 29100"/>
                <a:gd name="connsiteY12" fmla="*/ 38094 h 43677"/>
                <a:gd name="connsiteX13" fmla="*/ 14550 w 29100"/>
                <a:gd name="connsiteY13" fmla="*/ 43677 h 43677"/>
                <a:gd name="connsiteX14" fmla="*/ 3722 w 29100"/>
                <a:gd name="connsiteY14" fmla="*/ 38094 h 43677"/>
                <a:gd name="connsiteX15" fmla="*/ 0 w 29100"/>
                <a:gd name="connsiteY15" fmla="*/ 21853 h 43677"/>
                <a:gd name="connsiteX16" fmla="*/ 3722 w 29100"/>
                <a:gd name="connsiteY16" fmla="*/ 5611 h 43677"/>
                <a:gd name="connsiteX17" fmla="*/ 14550 w 29100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100" h="43677">
                  <a:moveTo>
                    <a:pt x="14550" y="4511"/>
                  </a:moveTo>
                  <a:cubicBezTo>
                    <a:pt x="11617" y="4511"/>
                    <a:pt x="9409" y="5958"/>
                    <a:pt x="7923" y="8853"/>
                  </a:cubicBezTo>
                  <a:cubicBezTo>
                    <a:pt x="6457" y="11730"/>
                    <a:pt x="5725" y="16063"/>
                    <a:pt x="5725" y="21853"/>
                  </a:cubicBezTo>
                  <a:cubicBezTo>
                    <a:pt x="5725" y="27624"/>
                    <a:pt x="6457" y="31957"/>
                    <a:pt x="7923" y="34852"/>
                  </a:cubicBezTo>
                  <a:cubicBezTo>
                    <a:pt x="9409" y="37728"/>
                    <a:pt x="11617" y="39166"/>
                    <a:pt x="14550" y="39166"/>
                  </a:cubicBezTo>
                  <a:cubicBezTo>
                    <a:pt x="17501" y="39166"/>
                    <a:pt x="19710" y="37728"/>
                    <a:pt x="21177" y="34852"/>
                  </a:cubicBezTo>
                  <a:cubicBezTo>
                    <a:pt x="22661" y="31957"/>
                    <a:pt x="23404" y="27624"/>
                    <a:pt x="23404" y="21853"/>
                  </a:cubicBezTo>
                  <a:cubicBezTo>
                    <a:pt x="23404" y="16063"/>
                    <a:pt x="22661" y="11730"/>
                    <a:pt x="21177" y="8853"/>
                  </a:cubicBezTo>
                  <a:cubicBezTo>
                    <a:pt x="19710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9" y="0"/>
                    <a:pt x="22868" y="1870"/>
                    <a:pt x="25350" y="5611"/>
                  </a:cubicBezTo>
                  <a:cubicBezTo>
                    <a:pt x="27850" y="9333"/>
                    <a:pt x="29100" y="14747"/>
                    <a:pt x="29100" y="21853"/>
                  </a:cubicBezTo>
                  <a:cubicBezTo>
                    <a:pt x="29100" y="28939"/>
                    <a:pt x="27850" y="34353"/>
                    <a:pt x="25350" y="38094"/>
                  </a:cubicBezTo>
                  <a:cubicBezTo>
                    <a:pt x="22868" y="41816"/>
                    <a:pt x="19269" y="43677"/>
                    <a:pt x="14550" y="43677"/>
                  </a:cubicBezTo>
                  <a:cubicBezTo>
                    <a:pt x="9831" y="43677"/>
                    <a:pt x="6222" y="41816"/>
                    <a:pt x="3722" y="38094"/>
                  </a:cubicBezTo>
                  <a:cubicBezTo>
                    <a:pt x="1240" y="34353"/>
                    <a:pt x="0" y="28939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9326430-E0DE-65BF-C4B1-8057C4D4F8A7}"/>
                </a:ext>
              </a:extLst>
            </p:cNvPr>
            <p:cNvSpPr/>
            <p:nvPr/>
          </p:nvSpPr>
          <p:spPr>
            <a:xfrm>
              <a:off x="7511033" y="1723100"/>
              <a:ext cx="5950" cy="7161"/>
            </a:xfrm>
            <a:custGeom>
              <a:avLst/>
              <a:gdLst>
                <a:gd name="connsiteX0" fmla="*/ 0 w 5950"/>
                <a:gd name="connsiteY0" fmla="*/ 0 h 7161"/>
                <a:gd name="connsiteX1" fmla="*/ 5950 w 5950"/>
                <a:gd name="connsiteY1" fmla="*/ 0 h 7161"/>
                <a:gd name="connsiteX2" fmla="*/ 5950 w 5950"/>
                <a:gd name="connsiteY2" fmla="*/ 7162 h 7161"/>
                <a:gd name="connsiteX3" fmla="*/ 0 w 5950"/>
                <a:gd name="connsiteY3" fmla="*/ 7162 h 7161"/>
                <a:gd name="connsiteX4" fmla="*/ 0 w 5950"/>
                <a:gd name="connsiteY4" fmla="*/ 0 h 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" h="7161">
                  <a:moveTo>
                    <a:pt x="0" y="0"/>
                  </a:moveTo>
                  <a:lnTo>
                    <a:pt x="5950" y="0"/>
                  </a:lnTo>
                  <a:lnTo>
                    <a:pt x="5950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2D2A9CF-09A8-B42E-5A20-79BDD1B08B66}"/>
                </a:ext>
              </a:extLst>
            </p:cNvPr>
            <p:cNvSpPr/>
            <p:nvPr/>
          </p:nvSpPr>
          <p:spPr>
            <a:xfrm>
              <a:off x="7527246" y="1687403"/>
              <a:ext cx="29071" cy="43677"/>
            </a:xfrm>
            <a:custGeom>
              <a:avLst/>
              <a:gdLst>
                <a:gd name="connsiteX0" fmla="*/ 15029 w 29071"/>
                <a:gd name="connsiteY0" fmla="*/ 19540 h 43677"/>
                <a:gd name="connsiteX1" fmla="*/ 8938 w 29071"/>
                <a:gd name="connsiteY1" fmla="*/ 22163 h 43677"/>
                <a:gd name="connsiteX2" fmla="*/ 6711 w 29071"/>
                <a:gd name="connsiteY2" fmla="*/ 29353 h 43677"/>
                <a:gd name="connsiteX3" fmla="*/ 8938 w 29071"/>
                <a:gd name="connsiteY3" fmla="*/ 36543 h 43677"/>
                <a:gd name="connsiteX4" fmla="*/ 15029 w 29071"/>
                <a:gd name="connsiteY4" fmla="*/ 39166 h 43677"/>
                <a:gd name="connsiteX5" fmla="*/ 21092 w 29071"/>
                <a:gd name="connsiteY5" fmla="*/ 36543 h 43677"/>
                <a:gd name="connsiteX6" fmla="*/ 23348 w 29071"/>
                <a:gd name="connsiteY6" fmla="*/ 29353 h 43677"/>
                <a:gd name="connsiteX7" fmla="*/ 21092 w 29071"/>
                <a:gd name="connsiteY7" fmla="*/ 22163 h 43677"/>
                <a:gd name="connsiteX8" fmla="*/ 15029 w 29071"/>
                <a:gd name="connsiteY8" fmla="*/ 19540 h 43677"/>
                <a:gd name="connsiteX9" fmla="*/ 26336 w 29071"/>
                <a:gd name="connsiteY9" fmla="*/ 1691 h 43677"/>
                <a:gd name="connsiteX10" fmla="*/ 26336 w 29071"/>
                <a:gd name="connsiteY10" fmla="*/ 6880 h 43677"/>
                <a:gd name="connsiteX11" fmla="*/ 21994 w 29071"/>
                <a:gd name="connsiteY11" fmla="*/ 5329 h 43677"/>
                <a:gd name="connsiteX12" fmla="*/ 17680 w 29071"/>
                <a:gd name="connsiteY12" fmla="*/ 4793 h 43677"/>
                <a:gd name="connsiteX13" fmla="*/ 9051 w 29071"/>
                <a:gd name="connsiteY13" fmla="*/ 8600 h 43677"/>
                <a:gd name="connsiteX14" fmla="*/ 5667 w 29071"/>
                <a:gd name="connsiteY14" fmla="*/ 20105 h 43677"/>
                <a:gd name="connsiteX15" fmla="*/ 9841 w 29071"/>
                <a:gd name="connsiteY15" fmla="*/ 16354 h 43677"/>
                <a:gd name="connsiteX16" fmla="*/ 15367 w 29071"/>
                <a:gd name="connsiteY16" fmla="*/ 15029 h 43677"/>
                <a:gd name="connsiteX17" fmla="*/ 25377 w 29071"/>
                <a:gd name="connsiteY17" fmla="*/ 18892 h 43677"/>
                <a:gd name="connsiteX18" fmla="*/ 29072 w 29071"/>
                <a:gd name="connsiteY18" fmla="*/ 29353 h 43677"/>
                <a:gd name="connsiteX19" fmla="*/ 25237 w 29071"/>
                <a:gd name="connsiteY19" fmla="*/ 39758 h 43677"/>
                <a:gd name="connsiteX20" fmla="*/ 15029 w 29071"/>
                <a:gd name="connsiteY20" fmla="*/ 43677 h 43677"/>
                <a:gd name="connsiteX21" fmla="*/ 3863 w 29071"/>
                <a:gd name="connsiteY21" fmla="*/ 38094 h 43677"/>
                <a:gd name="connsiteX22" fmla="*/ 0 w 29071"/>
                <a:gd name="connsiteY22" fmla="*/ 21853 h 43677"/>
                <a:gd name="connsiteX23" fmla="*/ 4737 w 29071"/>
                <a:gd name="connsiteY23" fmla="*/ 5949 h 43677"/>
                <a:gd name="connsiteX24" fmla="*/ 17454 w 29071"/>
                <a:gd name="connsiteY24" fmla="*/ 0 h 43677"/>
                <a:gd name="connsiteX25" fmla="*/ 21768 w 29071"/>
                <a:gd name="connsiteY25" fmla="*/ 423 h 43677"/>
                <a:gd name="connsiteX26" fmla="*/ 26336 w 29071"/>
                <a:gd name="connsiteY26" fmla="*/ 1691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071" h="43677">
                  <a:moveTo>
                    <a:pt x="15029" y="19540"/>
                  </a:moveTo>
                  <a:cubicBezTo>
                    <a:pt x="12472" y="19540"/>
                    <a:pt x="10443" y="20414"/>
                    <a:pt x="8938" y="22163"/>
                  </a:cubicBezTo>
                  <a:cubicBezTo>
                    <a:pt x="7454" y="23911"/>
                    <a:pt x="6711" y="26308"/>
                    <a:pt x="6711" y="29353"/>
                  </a:cubicBezTo>
                  <a:cubicBezTo>
                    <a:pt x="6711" y="32380"/>
                    <a:pt x="7454" y="34777"/>
                    <a:pt x="8938" y="36543"/>
                  </a:cubicBezTo>
                  <a:cubicBezTo>
                    <a:pt x="10443" y="38292"/>
                    <a:pt x="12472" y="39166"/>
                    <a:pt x="15029" y="39166"/>
                  </a:cubicBezTo>
                  <a:cubicBezTo>
                    <a:pt x="17586" y="39166"/>
                    <a:pt x="19607" y="38292"/>
                    <a:pt x="21092" y="36543"/>
                  </a:cubicBezTo>
                  <a:cubicBezTo>
                    <a:pt x="22596" y="34777"/>
                    <a:pt x="23348" y="32380"/>
                    <a:pt x="23348" y="29353"/>
                  </a:cubicBezTo>
                  <a:cubicBezTo>
                    <a:pt x="23348" y="26308"/>
                    <a:pt x="22596" y="23911"/>
                    <a:pt x="21092" y="22163"/>
                  </a:cubicBezTo>
                  <a:cubicBezTo>
                    <a:pt x="19607" y="20414"/>
                    <a:pt x="17586" y="19540"/>
                    <a:pt x="15029" y="19540"/>
                  </a:cubicBezTo>
                  <a:moveTo>
                    <a:pt x="26336" y="1691"/>
                  </a:moveTo>
                  <a:lnTo>
                    <a:pt x="26336" y="6880"/>
                  </a:lnTo>
                  <a:cubicBezTo>
                    <a:pt x="24908" y="6203"/>
                    <a:pt x="23460" y="5686"/>
                    <a:pt x="21994" y="5329"/>
                  </a:cubicBezTo>
                  <a:cubicBezTo>
                    <a:pt x="20547" y="4972"/>
                    <a:pt x="19109" y="4793"/>
                    <a:pt x="17680" y="4793"/>
                  </a:cubicBezTo>
                  <a:cubicBezTo>
                    <a:pt x="13920" y="4793"/>
                    <a:pt x="11044" y="6062"/>
                    <a:pt x="9051" y="8600"/>
                  </a:cubicBezTo>
                  <a:cubicBezTo>
                    <a:pt x="7078" y="11138"/>
                    <a:pt x="5949" y="14973"/>
                    <a:pt x="5667" y="20105"/>
                  </a:cubicBezTo>
                  <a:cubicBezTo>
                    <a:pt x="6776" y="18469"/>
                    <a:pt x="8168" y="17219"/>
                    <a:pt x="9841" y="16354"/>
                  </a:cubicBezTo>
                  <a:cubicBezTo>
                    <a:pt x="11514" y="15471"/>
                    <a:pt x="13356" y="15029"/>
                    <a:pt x="15367" y="15029"/>
                  </a:cubicBezTo>
                  <a:cubicBezTo>
                    <a:pt x="19597" y="15029"/>
                    <a:pt x="22934" y="16317"/>
                    <a:pt x="25377" y="18892"/>
                  </a:cubicBezTo>
                  <a:cubicBezTo>
                    <a:pt x="27840" y="21449"/>
                    <a:pt x="29072" y="24935"/>
                    <a:pt x="29072" y="29353"/>
                  </a:cubicBezTo>
                  <a:cubicBezTo>
                    <a:pt x="29072" y="33677"/>
                    <a:pt x="27794" y="37145"/>
                    <a:pt x="25237" y="39758"/>
                  </a:cubicBezTo>
                  <a:cubicBezTo>
                    <a:pt x="22680" y="42371"/>
                    <a:pt x="19277" y="43677"/>
                    <a:pt x="15029" y="43677"/>
                  </a:cubicBezTo>
                  <a:cubicBezTo>
                    <a:pt x="10161" y="43677"/>
                    <a:pt x="6439" y="41816"/>
                    <a:pt x="3863" y="38094"/>
                  </a:cubicBezTo>
                  <a:cubicBezTo>
                    <a:pt x="1288" y="34353"/>
                    <a:pt x="0" y="28939"/>
                    <a:pt x="0" y="21853"/>
                  </a:cubicBezTo>
                  <a:cubicBezTo>
                    <a:pt x="0" y="15198"/>
                    <a:pt x="1579" y="9897"/>
                    <a:pt x="4737" y="5949"/>
                  </a:cubicBezTo>
                  <a:cubicBezTo>
                    <a:pt x="7896" y="1983"/>
                    <a:pt x="12134" y="0"/>
                    <a:pt x="17454" y="0"/>
                  </a:cubicBezTo>
                  <a:cubicBezTo>
                    <a:pt x="18883" y="0"/>
                    <a:pt x="20321" y="141"/>
                    <a:pt x="21768" y="423"/>
                  </a:cubicBezTo>
                  <a:cubicBezTo>
                    <a:pt x="23235" y="704"/>
                    <a:pt x="24757" y="1128"/>
                    <a:pt x="26336" y="169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D5208DE-0195-96E3-B3A9-85B96C347E6E}"/>
                </a:ext>
              </a:extLst>
            </p:cNvPr>
            <p:cNvSpPr/>
            <p:nvPr/>
          </p:nvSpPr>
          <p:spPr>
            <a:xfrm>
              <a:off x="7472233" y="1502467"/>
              <a:ext cx="29099" cy="43677"/>
            </a:xfrm>
            <a:custGeom>
              <a:avLst/>
              <a:gdLst>
                <a:gd name="connsiteX0" fmla="*/ 14550 w 29099"/>
                <a:gd name="connsiteY0" fmla="*/ 4512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50 w 29099"/>
                <a:gd name="connsiteY4" fmla="*/ 39167 h 43677"/>
                <a:gd name="connsiteX5" fmla="*/ 21176 w 29099"/>
                <a:gd name="connsiteY5" fmla="*/ 34852 h 43677"/>
                <a:gd name="connsiteX6" fmla="*/ 23403 w 29099"/>
                <a:gd name="connsiteY6" fmla="*/ 21853 h 43677"/>
                <a:gd name="connsiteX7" fmla="*/ 21176 w 29099"/>
                <a:gd name="connsiteY7" fmla="*/ 8854 h 43677"/>
                <a:gd name="connsiteX8" fmla="*/ 14550 w 29099"/>
                <a:gd name="connsiteY8" fmla="*/ 4512 h 43677"/>
                <a:gd name="connsiteX9" fmla="*/ 14550 w 29099"/>
                <a:gd name="connsiteY9" fmla="*/ 0 h 43677"/>
                <a:gd name="connsiteX10" fmla="*/ 25350 w 29099"/>
                <a:gd name="connsiteY10" fmla="*/ 5612 h 43677"/>
                <a:gd name="connsiteX11" fmla="*/ 29099 w 29099"/>
                <a:gd name="connsiteY11" fmla="*/ 21853 h 43677"/>
                <a:gd name="connsiteX12" fmla="*/ 25350 w 29099"/>
                <a:gd name="connsiteY12" fmla="*/ 38095 h 43677"/>
                <a:gd name="connsiteX13" fmla="*/ 14550 w 29099"/>
                <a:gd name="connsiteY13" fmla="*/ 43678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2 h 43677"/>
                <a:gd name="connsiteX17" fmla="*/ 14550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50" y="4512"/>
                  </a:moveTo>
                  <a:cubicBezTo>
                    <a:pt x="11617" y="4512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9"/>
                    <a:pt x="11617" y="39167"/>
                    <a:pt x="14550" y="39167"/>
                  </a:cubicBezTo>
                  <a:cubicBezTo>
                    <a:pt x="17501" y="39167"/>
                    <a:pt x="19709" y="37729"/>
                    <a:pt x="21176" y="34852"/>
                  </a:cubicBezTo>
                  <a:cubicBezTo>
                    <a:pt x="22661" y="31957"/>
                    <a:pt x="23403" y="27624"/>
                    <a:pt x="23403" y="21853"/>
                  </a:cubicBezTo>
                  <a:cubicBezTo>
                    <a:pt x="23403" y="16063"/>
                    <a:pt x="22661" y="11730"/>
                    <a:pt x="21176" y="8854"/>
                  </a:cubicBezTo>
                  <a:cubicBezTo>
                    <a:pt x="19709" y="5959"/>
                    <a:pt x="17501" y="4512"/>
                    <a:pt x="14550" y="4512"/>
                  </a:cubicBezTo>
                  <a:moveTo>
                    <a:pt x="14550" y="0"/>
                  </a:moveTo>
                  <a:cubicBezTo>
                    <a:pt x="19268" y="0"/>
                    <a:pt x="22868" y="1870"/>
                    <a:pt x="25350" y="5612"/>
                  </a:cubicBezTo>
                  <a:cubicBezTo>
                    <a:pt x="27849" y="9334"/>
                    <a:pt x="29099" y="14748"/>
                    <a:pt x="29099" y="21853"/>
                  </a:cubicBezTo>
                  <a:cubicBezTo>
                    <a:pt x="29099" y="28940"/>
                    <a:pt x="27849" y="34354"/>
                    <a:pt x="25350" y="38095"/>
                  </a:cubicBezTo>
                  <a:cubicBezTo>
                    <a:pt x="22868" y="41817"/>
                    <a:pt x="19268" y="43678"/>
                    <a:pt x="14550" y="43678"/>
                  </a:cubicBezTo>
                  <a:cubicBezTo>
                    <a:pt x="9831" y="43678"/>
                    <a:pt x="6222" y="41817"/>
                    <a:pt x="3722" y="38095"/>
                  </a:cubicBezTo>
                  <a:cubicBezTo>
                    <a:pt x="1240" y="34354"/>
                    <a:pt x="0" y="28940"/>
                    <a:pt x="0" y="21853"/>
                  </a:cubicBezTo>
                  <a:cubicBezTo>
                    <a:pt x="0" y="14748"/>
                    <a:pt x="1240" y="9334"/>
                    <a:pt x="3722" y="5612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39D020E-DC0B-81CB-2ADC-5532860CCB83}"/>
                </a:ext>
              </a:extLst>
            </p:cNvPr>
            <p:cNvSpPr/>
            <p:nvPr/>
          </p:nvSpPr>
          <p:spPr>
            <a:xfrm>
              <a:off x="7511343" y="1538165"/>
              <a:ext cx="5949" cy="7161"/>
            </a:xfrm>
            <a:custGeom>
              <a:avLst/>
              <a:gdLst>
                <a:gd name="connsiteX0" fmla="*/ 0 w 5949"/>
                <a:gd name="connsiteY0" fmla="*/ 0 h 7161"/>
                <a:gd name="connsiteX1" fmla="*/ 5949 w 5949"/>
                <a:gd name="connsiteY1" fmla="*/ 0 h 7161"/>
                <a:gd name="connsiteX2" fmla="*/ 5949 w 5949"/>
                <a:gd name="connsiteY2" fmla="*/ 7162 h 7161"/>
                <a:gd name="connsiteX3" fmla="*/ 0 w 5949"/>
                <a:gd name="connsiteY3" fmla="*/ 7162 h 7161"/>
                <a:gd name="connsiteX4" fmla="*/ 0 w 5949"/>
                <a:gd name="connsiteY4" fmla="*/ 0 h 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1">
                  <a:moveTo>
                    <a:pt x="0" y="0"/>
                  </a:moveTo>
                  <a:lnTo>
                    <a:pt x="5949" y="0"/>
                  </a:lnTo>
                  <a:lnTo>
                    <a:pt x="5949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2FD48AE-4C3B-E276-17A7-4682C1903D9B}"/>
                </a:ext>
              </a:extLst>
            </p:cNvPr>
            <p:cNvSpPr/>
            <p:nvPr/>
          </p:nvSpPr>
          <p:spPr>
            <a:xfrm>
              <a:off x="7527444" y="1502467"/>
              <a:ext cx="28873" cy="43677"/>
            </a:xfrm>
            <a:custGeom>
              <a:avLst/>
              <a:gdLst>
                <a:gd name="connsiteX0" fmla="*/ 14437 w 28873"/>
                <a:gd name="connsiteY0" fmla="*/ 22868 h 43677"/>
                <a:gd name="connsiteX1" fmla="*/ 8036 w 28873"/>
                <a:gd name="connsiteY1" fmla="*/ 25040 h 43677"/>
                <a:gd name="connsiteX2" fmla="*/ 5724 w 28873"/>
                <a:gd name="connsiteY2" fmla="*/ 31017 h 43677"/>
                <a:gd name="connsiteX3" fmla="*/ 8036 w 28873"/>
                <a:gd name="connsiteY3" fmla="*/ 36995 h 43677"/>
                <a:gd name="connsiteX4" fmla="*/ 14437 w 28873"/>
                <a:gd name="connsiteY4" fmla="*/ 39167 h 43677"/>
                <a:gd name="connsiteX5" fmla="*/ 20838 w 28873"/>
                <a:gd name="connsiteY5" fmla="*/ 36995 h 43677"/>
                <a:gd name="connsiteX6" fmla="*/ 23178 w 28873"/>
                <a:gd name="connsiteY6" fmla="*/ 31017 h 43677"/>
                <a:gd name="connsiteX7" fmla="*/ 20838 w 28873"/>
                <a:gd name="connsiteY7" fmla="*/ 25040 h 43677"/>
                <a:gd name="connsiteX8" fmla="*/ 14437 w 28873"/>
                <a:gd name="connsiteY8" fmla="*/ 22868 h 43677"/>
                <a:gd name="connsiteX9" fmla="*/ 8741 w 28873"/>
                <a:gd name="connsiteY9" fmla="*/ 20444 h 43677"/>
                <a:gd name="connsiteX10" fmla="*/ 3017 w 28873"/>
                <a:gd name="connsiteY10" fmla="*/ 17032 h 43677"/>
                <a:gd name="connsiteX11" fmla="*/ 986 w 28873"/>
                <a:gd name="connsiteY11" fmla="*/ 10912 h 43677"/>
                <a:gd name="connsiteX12" fmla="*/ 4568 w 28873"/>
                <a:gd name="connsiteY12" fmla="*/ 2933 h 43677"/>
                <a:gd name="connsiteX13" fmla="*/ 14437 w 28873"/>
                <a:gd name="connsiteY13" fmla="*/ 0 h 43677"/>
                <a:gd name="connsiteX14" fmla="*/ 24306 w 28873"/>
                <a:gd name="connsiteY14" fmla="*/ 2933 h 43677"/>
                <a:gd name="connsiteX15" fmla="*/ 27887 w 28873"/>
                <a:gd name="connsiteY15" fmla="*/ 10912 h 43677"/>
                <a:gd name="connsiteX16" fmla="*/ 25829 w 28873"/>
                <a:gd name="connsiteY16" fmla="*/ 17032 h 43677"/>
                <a:gd name="connsiteX17" fmla="*/ 20161 w 28873"/>
                <a:gd name="connsiteY17" fmla="*/ 20444 h 43677"/>
                <a:gd name="connsiteX18" fmla="*/ 26562 w 28873"/>
                <a:gd name="connsiteY18" fmla="*/ 24193 h 43677"/>
                <a:gd name="connsiteX19" fmla="*/ 28874 w 28873"/>
                <a:gd name="connsiteY19" fmla="*/ 31017 h 43677"/>
                <a:gd name="connsiteX20" fmla="*/ 25123 w 28873"/>
                <a:gd name="connsiteY20" fmla="*/ 40407 h 43677"/>
                <a:gd name="connsiteX21" fmla="*/ 14437 w 28873"/>
                <a:gd name="connsiteY21" fmla="*/ 43678 h 43677"/>
                <a:gd name="connsiteX22" fmla="*/ 3722 w 28873"/>
                <a:gd name="connsiteY22" fmla="*/ 40407 h 43677"/>
                <a:gd name="connsiteX23" fmla="*/ 0 w 28873"/>
                <a:gd name="connsiteY23" fmla="*/ 31017 h 43677"/>
                <a:gd name="connsiteX24" fmla="*/ 2312 w 28873"/>
                <a:gd name="connsiteY24" fmla="*/ 24193 h 43677"/>
                <a:gd name="connsiteX25" fmla="*/ 8741 w 28873"/>
                <a:gd name="connsiteY25" fmla="*/ 20444 h 43677"/>
                <a:gd name="connsiteX26" fmla="*/ 6654 w 28873"/>
                <a:gd name="connsiteY26" fmla="*/ 11448 h 43677"/>
                <a:gd name="connsiteX27" fmla="*/ 8684 w 28873"/>
                <a:gd name="connsiteY27" fmla="*/ 16552 h 43677"/>
                <a:gd name="connsiteX28" fmla="*/ 14437 w 28873"/>
                <a:gd name="connsiteY28" fmla="*/ 18385 h 43677"/>
                <a:gd name="connsiteX29" fmla="*/ 20161 w 28873"/>
                <a:gd name="connsiteY29" fmla="*/ 16552 h 43677"/>
                <a:gd name="connsiteX30" fmla="*/ 22247 w 28873"/>
                <a:gd name="connsiteY30" fmla="*/ 11448 h 43677"/>
                <a:gd name="connsiteX31" fmla="*/ 20161 w 28873"/>
                <a:gd name="connsiteY31" fmla="*/ 6345 h 43677"/>
                <a:gd name="connsiteX32" fmla="*/ 14437 w 28873"/>
                <a:gd name="connsiteY32" fmla="*/ 4512 h 43677"/>
                <a:gd name="connsiteX33" fmla="*/ 8684 w 28873"/>
                <a:gd name="connsiteY33" fmla="*/ 6345 h 43677"/>
                <a:gd name="connsiteX34" fmla="*/ 6654 w 28873"/>
                <a:gd name="connsiteY34" fmla="*/ 11448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8873" h="43677">
                  <a:moveTo>
                    <a:pt x="14437" y="22868"/>
                  </a:moveTo>
                  <a:cubicBezTo>
                    <a:pt x="11730" y="22868"/>
                    <a:pt x="9596" y="23592"/>
                    <a:pt x="8036" y="25040"/>
                  </a:cubicBezTo>
                  <a:cubicBezTo>
                    <a:pt x="6494" y="26487"/>
                    <a:pt x="5724" y="28480"/>
                    <a:pt x="5724" y="31017"/>
                  </a:cubicBezTo>
                  <a:cubicBezTo>
                    <a:pt x="5724" y="33555"/>
                    <a:pt x="6494" y="35548"/>
                    <a:pt x="8036" y="36995"/>
                  </a:cubicBezTo>
                  <a:cubicBezTo>
                    <a:pt x="9596" y="38443"/>
                    <a:pt x="11730" y="39167"/>
                    <a:pt x="14437" y="39167"/>
                  </a:cubicBezTo>
                  <a:cubicBezTo>
                    <a:pt x="17144" y="39167"/>
                    <a:pt x="19278" y="38443"/>
                    <a:pt x="20838" y="36995"/>
                  </a:cubicBezTo>
                  <a:cubicBezTo>
                    <a:pt x="22398" y="35529"/>
                    <a:pt x="23178" y="33536"/>
                    <a:pt x="23178" y="31017"/>
                  </a:cubicBezTo>
                  <a:cubicBezTo>
                    <a:pt x="23178" y="28480"/>
                    <a:pt x="22398" y="26487"/>
                    <a:pt x="20838" y="25040"/>
                  </a:cubicBezTo>
                  <a:cubicBezTo>
                    <a:pt x="19296" y="23592"/>
                    <a:pt x="17162" y="22868"/>
                    <a:pt x="14437" y="22868"/>
                  </a:cubicBezTo>
                  <a:moveTo>
                    <a:pt x="8741" y="20444"/>
                  </a:moveTo>
                  <a:cubicBezTo>
                    <a:pt x="6297" y="19842"/>
                    <a:pt x="4389" y="18704"/>
                    <a:pt x="3017" y="17032"/>
                  </a:cubicBezTo>
                  <a:cubicBezTo>
                    <a:pt x="1663" y="15359"/>
                    <a:pt x="986" y="13319"/>
                    <a:pt x="986" y="10912"/>
                  </a:cubicBezTo>
                  <a:cubicBezTo>
                    <a:pt x="986" y="7548"/>
                    <a:pt x="2180" y="4888"/>
                    <a:pt x="4568" y="2933"/>
                  </a:cubicBezTo>
                  <a:cubicBezTo>
                    <a:pt x="6974" y="977"/>
                    <a:pt x="10264" y="0"/>
                    <a:pt x="14437" y="0"/>
                  </a:cubicBezTo>
                  <a:cubicBezTo>
                    <a:pt x="18629" y="0"/>
                    <a:pt x="21919" y="977"/>
                    <a:pt x="24306" y="2933"/>
                  </a:cubicBezTo>
                  <a:cubicBezTo>
                    <a:pt x="26693" y="4888"/>
                    <a:pt x="27887" y="7548"/>
                    <a:pt x="27887" y="10912"/>
                  </a:cubicBezTo>
                  <a:cubicBezTo>
                    <a:pt x="27887" y="13319"/>
                    <a:pt x="27201" y="15359"/>
                    <a:pt x="25829" y="17032"/>
                  </a:cubicBezTo>
                  <a:cubicBezTo>
                    <a:pt x="24475" y="18704"/>
                    <a:pt x="22586" y="19842"/>
                    <a:pt x="20161" y="20444"/>
                  </a:cubicBezTo>
                  <a:cubicBezTo>
                    <a:pt x="22906" y="21083"/>
                    <a:pt x="25039" y="22333"/>
                    <a:pt x="26562" y="24193"/>
                  </a:cubicBezTo>
                  <a:cubicBezTo>
                    <a:pt x="28103" y="26055"/>
                    <a:pt x="28874" y="28330"/>
                    <a:pt x="28874" y="31017"/>
                  </a:cubicBezTo>
                  <a:cubicBezTo>
                    <a:pt x="28874" y="35097"/>
                    <a:pt x="27624" y="38226"/>
                    <a:pt x="25123" y="40407"/>
                  </a:cubicBezTo>
                  <a:cubicBezTo>
                    <a:pt x="22642" y="42588"/>
                    <a:pt x="19080" y="43678"/>
                    <a:pt x="14437" y="43678"/>
                  </a:cubicBezTo>
                  <a:cubicBezTo>
                    <a:pt x="9793" y="43678"/>
                    <a:pt x="6222" y="42588"/>
                    <a:pt x="3722" y="40407"/>
                  </a:cubicBezTo>
                  <a:cubicBezTo>
                    <a:pt x="1240" y="38226"/>
                    <a:pt x="0" y="35097"/>
                    <a:pt x="0" y="31017"/>
                  </a:cubicBezTo>
                  <a:cubicBezTo>
                    <a:pt x="0" y="28330"/>
                    <a:pt x="771" y="26055"/>
                    <a:pt x="2312" y="24193"/>
                  </a:cubicBezTo>
                  <a:cubicBezTo>
                    <a:pt x="3853" y="22333"/>
                    <a:pt x="5996" y="21083"/>
                    <a:pt x="8741" y="20444"/>
                  </a:cubicBezTo>
                  <a:moveTo>
                    <a:pt x="6654" y="11448"/>
                  </a:moveTo>
                  <a:cubicBezTo>
                    <a:pt x="6654" y="13629"/>
                    <a:pt x="7331" y="15330"/>
                    <a:pt x="8684" y="16552"/>
                  </a:cubicBezTo>
                  <a:cubicBezTo>
                    <a:pt x="10057" y="17774"/>
                    <a:pt x="11975" y="18385"/>
                    <a:pt x="14437" y="18385"/>
                  </a:cubicBezTo>
                  <a:cubicBezTo>
                    <a:pt x="16881" y="18385"/>
                    <a:pt x="18788" y="17774"/>
                    <a:pt x="20161" y="16552"/>
                  </a:cubicBezTo>
                  <a:cubicBezTo>
                    <a:pt x="21552" y="15330"/>
                    <a:pt x="22247" y="13629"/>
                    <a:pt x="22247" y="11448"/>
                  </a:cubicBezTo>
                  <a:cubicBezTo>
                    <a:pt x="22247" y="9268"/>
                    <a:pt x="21552" y="7566"/>
                    <a:pt x="20161" y="6345"/>
                  </a:cubicBezTo>
                  <a:cubicBezTo>
                    <a:pt x="18788" y="5123"/>
                    <a:pt x="16881" y="4512"/>
                    <a:pt x="14437" y="4512"/>
                  </a:cubicBezTo>
                  <a:cubicBezTo>
                    <a:pt x="11975" y="4512"/>
                    <a:pt x="10057" y="5123"/>
                    <a:pt x="8684" y="6345"/>
                  </a:cubicBezTo>
                  <a:cubicBezTo>
                    <a:pt x="7331" y="7566"/>
                    <a:pt x="6654" y="9268"/>
                    <a:pt x="6654" y="1144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EC953A2-DDF1-6EAE-237B-8A98D957A4DC}"/>
                </a:ext>
              </a:extLst>
            </p:cNvPr>
            <p:cNvSpPr/>
            <p:nvPr/>
          </p:nvSpPr>
          <p:spPr>
            <a:xfrm>
              <a:off x="7474658" y="1318294"/>
              <a:ext cx="25067" cy="42098"/>
            </a:xfrm>
            <a:custGeom>
              <a:avLst/>
              <a:gdLst>
                <a:gd name="connsiteX0" fmla="*/ 817 w 25067"/>
                <a:gd name="connsiteY0" fmla="*/ 37305 h 42098"/>
                <a:gd name="connsiteX1" fmla="*/ 10122 w 25067"/>
                <a:gd name="connsiteY1" fmla="*/ 37305 h 42098"/>
                <a:gd name="connsiteX2" fmla="*/ 10122 w 25067"/>
                <a:gd name="connsiteY2" fmla="*/ 5188 h 42098"/>
                <a:gd name="connsiteX3" fmla="*/ 0 w 25067"/>
                <a:gd name="connsiteY3" fmla="*/ 7218 h 42098"/>
                <a:gd name="connsiteX4" fmla="*/ 0 w 25067"/>
                <a:gd name="connsiteY4" fmla="*/ 2030 h 42098"/>
                <a:gd name="connsiteX5" fmla="*/ 10066 w 25067"/>
                <a:gd name="connsiteY5" fmla="*/ 0 h 42098"/>
                <a:gd name="connsiteX6" fmla="*/ 15762 w 25067"/>
                <a:gd name="connsiteY6" fmla="*/ 0 h 42098"/>
                <a:gd name="connsiteX7" fmla="*/ 15762 w 25067"/>
                <a:gd name="connsiteY7" fmla="*/ 37305 h 42098"/>
                <a:gd name="connsiteX8" fmla="*/ 25067 w 25067"/>
                <a:gd name="connsiteY8" fmla="*/ 37305 h 42098"/>
                <a:gd name="connsiteX9" fmla="*/ 25067 w 25067"/>
                <a:gd name="connsiteY9" fmla="*/ 42099 h 42098"/>
                <a:gd name="connsiteX10" fmla="*/ 817 w 25067"/>
                <a:gd name="connsiteY10" fmla="*/ 42099 h 42098"/>
                <a:gd name="connsiteX11" fmla="*/ 817 w 25067"/>
                <a:gd name="connsiteY11" fmla="*/ 37305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67" h="42098">
                  <a:moveTo>
                    <a:pt x="817" y="37305"/>
                  </a:moveTo>
                  <a:lnTo>
                    <a:pt x="10122" y="37305"/>
                  </a:lnTo>
                  <a:lnTo>
                    <a:pt x="10122" y="5188"/>
                  </a:lnTo>
                  <a:lnTo>
                    <a:pt x="0" y="7218"/>
                  </a:lnTo>
                  <a:lnTo>
                    <a:pt x="0" y="2030"/>
                  </a:lnTo>
                  <a:lnTo>
                    <a:pt x="10066" y="0"/>
                  </a:lnTo>
                  <a:lnTo>
                    <a:pt x="15762" y="0"/>
                  </a:lnTo>
                  <a:lnTo>
                    <a:pt x="15762" y="37305"/>
                  </a:lnTo>
                  <a:lnTo>
                    <a:pt x="25067" y="37305"/>
                  </a:lnTo>
                  <a:lnTo>
                    <a:pt x="25067" y="42099"/>
                  </a:lnTo>
                  <a:lnTo>
                    <a:pt x="817" y="42099"/>
                  </a:lnTo>
                  <a:lnTo>
                    <a:pt x="817" y="37305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E3B0594-ACD1-FAB9-9778-1475163F7660}"/>
                </a:ext>
              </a:extLst>
            </p:cNvPr>
            <p:cNvSpPr/>
            <p:nvPr/>
          </p:nvSpPr>
          <p:spPr>
            <a:xfrm>
              <a:off x="7511230" y="1353230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2 h 7162"/>
                <a:gd name="connsiteX3" fmla="*/ 0 w 5949"/>
                <a:gd name="connsiteY3" fmla="*/ 7162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43F89B8-20DB-7D57-C20B-FD82B4AEC613}"/>
                </a:ext>
              </a:extLst>
            </p:cNvPr>
            <p:cNvSpPr/>
            <p:nvPr/>
          </p:nvSpPr>
          <p:spPr>
            <a:xfrm>
              <a:off x="7527218" y="1317532"/>
              <a:ext cx="29099" cy="43677"/>
            </a:xfrm>
            <a:custGeom>
              <a:avLst/>
              <a:gdLst>
                <a:gd name="connsiteX0" fmla="*/ 14549 w 29099"/>
                <a:gd name="connsiteY0" fmla="*/ 4512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49 w 29099"/>
                <a:gd name="connsiteY4" fmla="*/ 39166 h 43677"/>
                <a:gd name="connsiteX5" fmla="*/ 21176 w 29099"/>
                <a:gd name="connsiteY5" fmla="*/ 34852 h 43677"/>
                <a:gd name="connsiteX6" fmla="*/ 23403 w 29099"/>
                <a:gd name="connsiteY6" fmla="*/ 21853 h 43677"/>
                <a:gd name="connsiteX7" fmla="*/ 21176 w 29099"/>
                <a:gd name="connsiteY7" fmla="*/ 8854 h 43677"/>
                <a:gd name="connsiteX8" fmla="*/ 14549 w 29099"/>
                <a:gd name="connsiteY8" fmla="*/ 4512 h 43677"/>
                <a:gd name="connsiteX9" fmla="*/ 14549 w 29099"/>
                <a:gd name="connsiteY9" fmla="*/ 0 h 43677"/>
                <a:gd name="connsiteX10" fmla="*/ 25349 w 29099"/>
                <a:gd name="connsiteY10" fmla="*/ 5611 h 43677"/>
                <a:gd name="connsiteX11" fmla="*/ 29099 w 29099"/>
                <a:gd name="connsiteY11" fmla="*/ 21853 h 43677"/>
                <a:gd name="connsiteX12" fmla="*/ 25349 w 29099"/>
                <a:gd name="connsiteY12" fmla="*/ 38095 h 43677"/>
                <a:gd name="connsiteX13" fmla="*/ 14549 w 29099"/>
                <a:gd name="connsiteY13" fmla="*/ 43678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1 h 43677"/>
                <a:gd name="connsiteX17" fmla="*/ 14549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49" y="4512"/>
                  </a:moveTo>
                  <a:cubicBezTo>
                    <a:pt x="11617" y="4512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8"/>
                    <a:pt x="11617" y="39166"/>
                    <a:pt x="14549" y="39166"/>
                  </a:cubicBezTo>
                  <a:cubicBezTo>
                    <a:pt x="17501" y="39166"/>
                    <a:pt x="19709" y="37728"/>
                    <a:pt x="21176" y="34852"/>
                  </a:cubicBezTo>
                  <a:cubicBezTo>
                    <a:pt x="22661" y="31957"/>
                    <a:pt x="23403" y="27624"/>
                    <a:pt x="23403" y="21853"/>
                  </a:cubicBezTo>
                  <a:cubicBezTo>
                    <a:pt x="23403" y="16063"/>
                    <a:pt x="22661" y="11730"/>
                    <a:pt x="21176" y="8854"/>
                  </a:cubicBezTo>
                  <a:cubicBezTo>
                    <a:pt x="19709" y="5959"/>
                    <a:pt x="17501" y="4512"/>
                    <a:pt x="14549" y="4512"/>
                  </a:cubicBezTo>
                  <a:moveTo>
                    <a:pt x="14549" y="0"/>
                  </a:moveTo>
                  <a:cubicBezTo>
                    <a:pt x="19268" y="0"/>
                    <a:pt x="22867" y="1870"/>
                    <a:pt x="25349" y="5611"/>
                  </a:cubicBezTo>
                  <a:cubicBezTo>
                    <a:pt x="27849" y="9333"/>
                    <a:pt x="29099" y="14747"/>
                    <a:pt x="29099" y="21853"/>
                  </a:cubicBezTo>
                  <a:cubicBezTo>
                    <a:pt x="29099" y="28940"/>
                    <a:pt x="27849" y="34354"/>
                    <a:pt x="25349" y="38095"/>
                  </a:cubicBezTo>
                  <a:cubicBezTo>
                    <a:pt x="22867" y="41817"/>
                    <a:pt x="19268" y="43678"/>
                    <a:pt x="14549" y="43678"/>
                  </a:cubicBezTo>
                  <a:cubicBezTo>
                    <a:pt x="9831" y="43678"/>
                    <a:pt x="6222" y="41817"/>
                    <a:pt x="3722" y="38095"/>
                  </a:cubicBezTo>
                  <a:cubicBezTo>
                    <a:pt x="1240" y="34354"/>
                    <a:pt x="0" y="28940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49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61776BC-2726-A0F5-ABAE-F0862A559305}"/>
                </a:ext>
              </a:extLst>
            </p:cNvPr>
            <p:cNvSpPr/>
            <p:nvPr/>
          </p:nvSpPr>
          <p:spPr>
            <a:xfrm>
              <a:off x="7404629" y="1833878"/>
              <a:ext cx="43205" cy="30650"/>
            </a:xfrm>
            <a:custGeom>
              <a:avLst/>
              <a:gdLst>
                <a:gd name="connsiteX0" fmla="*/ 3130 w 43205"/>
                <a:gd name="connsiteY0" fmla="*/ 0 h 30650"/>
                <a:gd name="connsiteX1" fmla="*/ 4337 w 43205"/>
                <a:gd name="connsiteY1" fmla="*/ 196 h 30650"/>
                <a:gd name="connsiteX2" fmla="*/ 33977 w 43205"/>
                <a:gd name="connsiteY2" fmla="*/ 7630 h 30650"/>
                <a:gd name="connsiteX3" fmla="*/ 37107 w 43205"/>
                <a:gd name="connsiteY3" fmla="*/ 9130 h 30650"/>
                <a:gd name="connsiteX4" fmla="*/ 40075 w 43205"/>
                <a:gd name="connsiteY4" fmla="*/ 11934 h 30650"/>
                <a:gd name="connsiteX5" fmla="*/ 42325 w 43205"/>
                <a:gd name="connsiteY5" fmla="*/ 16239 h 30650"/>
                <a:gd name="connsiteX6" fmla="*/ 43205 w 43205"/>
                <a:gd name="connsiteY6" fmla="*/ 21782 h 30650"/>
                <a:gd name="connsiteX7" fmla="*/ 42194 w 43205"/>
                <a:gd name="connsiteY7" fmla="*/ 28597 h 30650"/>
                <a:gd name="connsiteX8" fmla="*/ 39129 w 43205"/>
                <a:gd name="connsiteY8" fmla="*/ 30651 h 30650"/>
                <a:gd name="connsiteX9" fmla="*/ 36260 w 43205"/>
                <a:gd name="connsiteY9" fmla="*/ 29510 h 30650"/>
                <a:gd name="connsiteX10" fmla="*/ 35249 w 43205"/>
                <a:gd name="connsiteY10" fmla="*/ 27064 h 30650"/>
                <a:gd name="connsiteX11" fmla="*/ 35966 w 43205"/>
                <a:gd name="connsiteY11" fmla="*/ 25173 h 30650"/>
                <a:gd name="connsiteX12" fmla="*/ 37597 w 43205"/>
                <a:gd name="connsiteY12" fmla="*/ 24521 h 30650"/>
                <a:gd name="connsiteX13" fmla="*/ 39618 w 43205"/>
                <a:gd name="connsiteY13" fmla="*/ 25206 h 30650"/>
                <a:gd name="connsiteX14" fmla="*/ 41053 w 43205"/>
                <a:gd name="connsiteY14" fmla="*/ 27260 h 30650"/>
                <a:gd name="connsiteX15" fmla="*/ 41738 w 43205"/>
                <a:gd name="connsiteY15" fmla="*/ 21912 h 30650"/>
                <a:gd name="connsiteX16" fmla="*/ 34662 w 43205"/>
                <a:gd name="connsiteY16" fmla="*/ 12358 h 30650"/>
                <a:gd name="connsiteX17" fmla="*/ 34531 w 43205"/>
                <a:gd name="connsiteY17" fmla="*/ 12293 h 30650"/>
                <a:gd name="connsiteX18" fmla="*/ 25695 w 43205"/>
                <a:gd name="connsiteY18" fmla="*/ 10076 h 30650"/>
                <a:gd name="connsiteX19" fmla="*/ 25630 w 43205"/>
                <a:gd name="connsiteY19" fmla="*/ 10174 h 30650"/>
                <a:gd name="connsiteX20" fmla="*/ 27032 w 43205"/>
                <a:gd name="connsiteY20" fmla="*/ 11608 h 30650"/>
                <a:gd name="connsiteX21" fmla="*/ 28629 w 43205"/>
                <a:gd name="connsiteY21" fmla="*/ 14282 h 30650"/>
                <a:gd name="connsiteX22" fmla="*/ 29510 w 43205"/>
                <a:gd name="connsiteY22" fmla="*/ 17902 h 30650"/>
                <a:gd name="connsiteX23" fmla="*/ 26640 w 43205"/>
                <a:gd name="connsiteY23" fmla="*/ 24228 h 30650"/>
                <a:gd name="connsiteX24" fmla="*/ 18945 w 43205"/>
                <a:gd name="connsiteY24" fmla="*/ 26771 h 30650"/>
                <a:gd name="connsiteX25" fmla="*/ 11967 w 43205"/>
                <a:gd name="connsiteY25" fmla="*/ 25369 h 30650"/>
                <a:gd name="connsiteX26" fmla="*/ 5869 w 43205"/>
                <a:gd name="connsiteY26" fmla="*/ 21717 h 30650"/>
                <a:gd name="connsiteX27" fmla="*/ 1630 w 43205"/>
                <a:gd name="connsiteY27" fmla="*/ 16597 h 30650"/>
                <a:gd name="connsiteX28" fmla="*/ 0 w 43205"/>
                <a:gd name="connsiteY28" fmla="*/ 10891 h 30650"/>
                <a:gd name="connsiteX29" fmla="*/ 1174 w 43205"/>
                <a:gd name="connsiteY29" fmla="*/ 7272 h 30650"/>
                <a:gd name="connsiteX30" fmla="*/ 4206 w 43205"/>
                <a:gd name="connsiteY30" fmla="*/ 4696 h 30650"/>
                <a:gd name="connsiteX31" fmla="*/ 1989 w 43205"/>
                <a:gd name="connsiteY31" fmla="*/ 3652 h 30650"/>
                <a:gd name="connsiteX32" fmla="*/ 1337 w 43205"/>
                <a:gd name="connsiteY32" fmla="*/ 1957 h 30650"/>
                <a:gd name="connsiteX33" fmla="*/ 1826 w 43205"/>
                <a:gd name="connsiteY33" fmla="*/ 555 h 30650"/>
                <a:gd name="connsiteX34" fmla="*/ 3130 w 43205"/>
                <a:gd name="connsiteY34" fmla="*/ 0 h 30650"/>
                <a:gd name="connsiteX35" fmla="*/ 7206 w 43205"/>
                <a:gd name="connsiteY35" fmla="*/ 5478 h 30650"/>
                <a:gd name="connsiteX36" fmla="*/ 6489 w 43205"/>
                <a:gd name="connsiteY36" fmla="*/ 5609 h 30650"/>
                <a:gd name="connsiteX37" fmla="*/ 5054 w 43205"/>
                <a:gd name="connsiteY37" fmla="*/ 6130 h 30650"/>
                <a:gd name="connsiteX38" fmla="*/ 3391 w 43205"/>
                <a:gd name="connsiteY38" fmla="*/ 7044 h 30650"/>
                <a:gd name="connsiteX39" fmla="*/ 2054 w 43205"/>
                <a:gd name="connsiteY39" fmla="*/ 8608 h 30650"/>
                <a:gd name="connsiteX40" fmla="*/ 1467 w 43205"/>
                <a:gd name="connsiteY40" fmla="*/ 10826 h 30650"/>
                <a:gd name="connsiteX41" fmla="*/ 3163 w 43205"/>
                <a:gd name="connsiteY41" fmla="*/ 14869 h 30650"/>
                <a:gd name="connsiteX42" fmla="*/ 7402 w 43205"/>
                <a:gd name="connsiteY42" fmla="*/ 18293 h 30650"/>
                <a:gd name="connsiteX43" fmla="*/ 14673 w 43205"/>
                <a:gd name="connsiteY43" fmla="*/ 20836 h 30650"/>
                <a:gd name="connsiteX44" fmla="*/ 21912 w 43205"/>
                <a:gd name="connsiteY44" fmla="*/ 22043 h 30650"/>
                <a:gd name="connsiteX45" fmla="*/ 26184 w 43205"/>
                <a:gd name="connsiteY45" fmla="*/ 20999 h 30650"/>
                <a:gd name="connsiteX46" fmla="*/ 28042 w 43205"/>
                <a:gd name="connsiteY46" fmla="*/ 17706 h 30650"/>
                <a:gd name="connsiteX47" fmla="*/ 25630 w 43205"/>
                <a:gd name="connsiteY47" fmla="*/ 12293 h 30650"/>
                <a:gd name="connsiteX48" fmla="*/ 20967 w 43205"/>
                <a:gd name="connsiteY48" fmla="*/ 8902 h 30650"/>
                <a:gd name="connsiteX49" fmla="*/ 8217 w 43205"/>
                <a:gd name="connsiteY49" fmla="*/ 5674 h 30650"/>
                <a:gd name="connsiteX50" fmla="*/ 7206 w 43205"/>
                <a:gd name="connsiteY50" fmla="*/ 5478 h 3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3205" h="30650">
                  <a:moveTo>
                    <a:pt x="3130" y="0"/>
                  </a:moveTo>
                  <a:cubicBezTo>
                    <a:pt x="3152" y="0"/>
                    <a:pt x="3554" y="65"/>
                    <a:pt x="4337" y="196"/>
                  </a:cubicBezTo>
                  <a:lnTo>
                    <a:pt x="33977" y="7630"/>
                  </a:lnTo>
                  <a:cubicBezTo>
                    <a:pt x="35021" y="7891"/>
                    <a:pt x="36064" y="8391"/>
                    <a:pt x="37107" y="9130"/>
                  </a:cubicBezTo>
                  <a:cubicBezTo>
                    <a:pt x="38173" y="9848"/>
                    <a:pt x="39162" y="10782"/>
                    <a:pt x="40075" y="11934"/>
                  </a:cubicBezTo>
                  <a:cubicBezTo>
                    <a:pt x="41009" y="13065"/>
                    <a:pt x="41759" y="14499"/>
                    <a:pt x="42325" y="16239"/>
                  </a:cubicBezTo>
                  <a:cubicBezTo>
                    <a:pt x="42911" y="17956"/>
                    <a:pt x="43205" y="19804"/>
                    <a:pt x="43205" y="21782"/>
                  </a:cubicBezTo>
                  <a:cubicBezTo>
                    <a:pt x="43205" y="24934"/>
                    <a:pt x="42868" y="27205"/>
                    <a:pt x="42194" y="28597"/>
                  </a:cubicBezTo>
                  <a:cubicBezTo>
                    <a:pt x="41542" y="29966"/>
                    <a:pt x="40520" y="30651"/>
                    <a:pt x="39129" y="30651"/>
                  </a:cubicBezTo>
                  <a:cubicBezTo>
                    <a:pt x="37912" y="30651"/>
                    <a:pt x="36955" y="30271"/>
                    <a:pt x="36260" y="29510"/>
                  </a:cubicBezTo>
                  <a:cubicBezTo>
                    <a:pt x="35586" y="28749"/>
                    <a:pt x="35249" y="27933"/>
                    <a:pt x="35249" y="27064"/>
                  </a:cubicBezTo>
                  <a:cubicBezTo>
                    <a:pt x="35249" y="26238"/>
                    <a:pt x="35488" y="25608"/>
                    <a:pt x="35966" y="25173"/>
                  </a:cubicBezTo>
                  <a:cubicBezTo>
                    <a:pt x="36444" y="24739"/>
                    <a:pt x="36988" y="24521"/>
                    <a:pt x="37597" y="24521"/>
                  </a:cubicBezTo>
                  <a:cubicBezTo>
                    <a:pt x="38270" y="24521"/>
                    <a:pt x="38944" y="24750"/>
                    <a:pt x="39618" y="25206"/>
                  </a:cubicBezTo>
                  <a:cubicBezTo>
                    <a:pt x="40314" y="25662"/>
                    <a:pt x="40792" y="26347"/>
                    <a:pt x="41053" y="27260"/>
                  </a:cubicBezTo>
                  <a:cubicBezTo>
                    <a:pt x="41509" y="25803"/>
                    <a:pt x="41738" y="24021"/>
                    <a:pt x="41738" y="21912"/>
                  </a:cubicBezTo>
                  <a:cubicBezTo>
                    <a:pt x="41738" y="17456"/>
                    <a:pt x="39379" y="14272"/>
                    <a:pt x="34662" y="12358"/>
                  </a:cubicBezTo>
                  <a:cubicBezTo>
                    <a:pt x="34597" y="12315"/>
                    <a:pt x="34553" y="12293"/>
                    <a:pt x="34531" y="12293"/>
                  </a:cubicBezTo>
                  <a:lnTo>
                    <a:pt x="25695" y="10076"/>
                  </a:lnTo>
                  <a:lnTo>
                    <a:pt x="25630" y="10174"/>
                  </a:lnTo>
                  <a:cubicBezTo>
                    <a:pt x="26064" y="10543"/>
                    <a:pt x="26532" y="11022"/>
                    <a:pt x="27032" y="11608"/>
                  </a:cubicBezTo>
                  <a:cubicBezTo>
                    <a:pt x="27510" y="12174"/>
                    <a:pt x="28042" y="13065"/>
                    <a:pt x="28629" y="14282"/>
                  </a:cubicBezTo>
                  <a:cubicBezTo>
                    <a:pt x="29216" y="15500"/>
                    <a:pt x="29510" y="16707"/>
                    <a:pt x="29510" y="17902"/>
                  </a:cubicBezTo>
                  <a:cubicBezTo>
                    <a:pt x="29510" y="20401"/>
                    <a:pt x="28553" y="22510"/>
                    <a:pt x="26640" y="24228"/>
                  </a:cubicBezTo>
                  <a:cubicBezTo>
                    <a:pt x="24706" y="25923"/>
                    <a:pt x="22141" y="26771"/>
                    <a:pt x="18945" y="26771"/>
                  </a:cubicBezTo>
                  <a:cubicBezTo>
                    <a:pt x="16619" y="26771"/>
                    <a:pt x="14293" y="26304"/>
                    <a:pt x="11967" y="25369"/>
                  </a:cubicBezTo>
                  <a:cubicBezTo>
                    <a:pt x="9619" y="24412"/>
                    <a:pt x="7587" y="23195"/>
                    <a:pt x="5869" y="21717"/>
                  </a:cubicBezTo>
                  <a:cubicBezTo>
                    <a:pt x="4130" y="20217"/>
                    <a:pt x="2717" y="18511"/>
                    <a:pt x="1630" y="16597"/>
                  </a:cubicBezTo>
                  <a:cubicBezTo>
                    <a:pt x="543" y="14663"/>
                    <a:pt x="0" y="12760"/>
                    <a:pt x="0" y="10891"/>
                  </a:cubicBezTo>
                  <a:cubicBezTo>
                    <a:pt x="0" y="9587"/>
                    <a:pt x="391" y="8381"/>
                    <a:pt x="1174" y="7272"/>
                  </a:cubicBezTo>
                  <a:cubicBezTo>
                    <a:pt x="1935" y="6163"/>
                    <a:pt x="2946" y="5305"/>
                    <a:pt x="4206" y="4696"/>
                  </a:cubicBezTo>
                  <a:cubicBezTo>
                    <a:pt x="3163" y="4587"/>
                    <a:pt x="2424" y="4239"/>
                    <a:pt x="1989" y="3652"/>
                  </a:cubicBezTo>
                  <a:cubicBezTo>
                    <a:pt x="1554" y="3043"/>
                    <a:pt x="1337" y="2478"/>
                    <a:pt x="1337" y="1957"/>
                  </a:cubicBezTo>
                  <a:cubicBezTo>
                    <a:pt x="1337" y="1370"/>
                    <a:pt x="1500" y="902"/>
                    <a:pt x="1826" y="555"/>
                  </a:cubicBezTo>
                  <a:cubicBezTo>
                    <a:pt x="2130" y="185"/>
                    <a:pt x="2565" y="0"/>
                    <a:pt x="3130" y="0"/>
                  </a:cubicBezTo>
                  <a:moveTo>
                    <a:pt x="7206" y="5478"/>
                  </a:moveTo>
                  <a:cubicBezTo>
                    <a:pt x="7076" y="5478"/>
                    <a:pt x="6837" y="5522"/>
                    <a:pt x="6489" y="5609"/>
                  </a:cubicBezTo>
                  <a:cubicBezTo>
                    <a:pt x="6119" y="5696"/>
                    <a:pt x="5641" y="5869"/>
                    <a:pt x="5054" y="6130"/>
                  </a:cubicBezTo>
                  <a:cubicBezTo>
                    <a:pt x="4467" y="6369"/>
                    <a:pt x="3913" y="6674"/>
                    <a:pt x="3391" y="7044"/>
                  </a:cubicBezTo>
                  <a:cubicBezTo>
                    <a:pt x="2869" y="7413"/>
                    <a:pt x="2424" y="7935"/>
                    <a:pt x="2054" y="8608"/>
                  </a:cubicBezTo>
                  <a:cubicBezTo>
                    <a:pt x="1663" y="9261"/>
                    <a:pt x="1467" y="10000"/>
                    <a:pt x="1467" y="10826"/>
                  </a:cubicBezTo>
                  <a:cubicBezTo>
                    <a:pt x="1467" y="12174"/>
                    <a:pt x="2033" y="13521"/>
                    <a:pt x="3163" y="14869"/>
                  </a:cubicBezTo>
                  <a:cubicBezTo>
                    <a:pt x="4272" y="16217"/>
                    <a:pt x="5685" y="17358"/>
                    <a:pt x="7402" y="18293"/>
                  </a:cubicBezTo>
                  <a:cubicBezTo>
                    <a:pt x="9054" y="19162"/>
                    <a:pt x="11478" y="20010"/>
                    <a:pt x="14673" y="20836"/>
                  </a:cubicBezTo>
                  <a:cubicBezTo>
                    <a:pt x="17869" y="21640"/>
                    <a:pt x="20282" y="22043"/>
                    <a:pt x="21912" y="22043"/>
                  </a:cubicBezTo>
                  <a:cubicBezTo>
                    <a:pt x="23521" y="22043"/>
                    <a:pt x="24945" y="21695"/>
                    <a:pt x="26184" y="20999"/>
                  </a:cubicBezTo>
                  <a:cubicBezTo>
                    <a:pt x="27423" y="20304"/>
                    <a:pt x="28042" y="19206"/>
                    <a:pt x="28042" y="17706"/>
                  </a:cubicBezTo>
                  <a:cubicBezTo>
                    <a:pt x="28042" y="15967"/>
                    <a:pt x="27238" y="14162"/>
                    <a:pt x="25630" y="12293"/>
                  </a:cubicBezTo>
                  <a:cubicBezTo>
                    <a:pt x="23956" y="10359"/>
                    <a:pt x="22401" y="9229"/>
                    <a:pt x="20967" y="8902"/>
                  </a:cubicBezTo>
                  <a:lnTo>
                    <a:pt x="8217" y="5674"/>
                  </a:lnTo>
                  <a:cubicBezTo>
                    <a:pt x="7695" y="5544"/>
                    <a:pt x="7358" y="5478"/>
                    <a:pt x="7206" y="547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7059861-B006-0F1F-597D-AEA76AEFA2B8}"/>
                </a:ext>
              </a:extLst>
            </p:cNvPr>
            <p:cNvSpPr/>
            <p:nvPr/>
          </p:nvSpPr>
          <p:spPr>
            <a:xfrm>
              <a:off x="7384054" y="1809235"/>
              <a:ext cx="66780" cy="15489"/>
            </a:xfrm>
            <a:custGeom>
              <a:avLst/>
              <a:gdLst>
                <a:gd name="connsiteX0" fmla="*/ 33390 w 66780"/>
                <a:gd name="connsiteY0" fmla="*/ 15489 h 15489"/>
                <a:gd name="connsiteX1" fmla="*/ 13010 w 66780"/>
                <a:gd name="connsiteY1" fmla="*/ 11283 h 15489"/>
                <a:gd name="connsiteX2" fmla="*/ 6000 w 66780"/>
                <a:gd name="connsiteY2" fmla="*/ 6978 h 15489"/>
                <a:gd name="connsiteX3" fmla="*/ 1402 w 66780"/>
                <a:gd name="connsiteY3" fmla="*/ 2804 h 15489"/>
                <a:gd name="connsiteX4" fmla="*/ 0 w 66780"/>
                <a:gd name="connsiteY4" fmla="*/ 685 h 15489"/>
                <a:gd name="connsiteX5" fmla="*/ 652 w 66780"/>
                <a:gd name="connsiteY5" fmla="*/ 0 h 15489"/>
                <a:gd name="connsiteX6" fmla="*/ 1793 w 66780"/>
                <a:gd name="connsiteY6" fmla="*/ 881 h 15489"/>
                <a:gd name="connsiteX7" fmla="*/ 33390 w 66780"/>
                <a:gd name="connsiteY7" fmla="*/ 11608 h 15489"/>
                <a:gd name="connsiteX8" fmla="*/ 64628 w 66780"/>
                <a:gd name="connsiteY8" fmla="*/ 1142 h 15489"/>
                <a:gd name="connsiteX9" fmla="*/ 66128 w 66780"/>
                <a:gd name="connsiteY9" fmla="*/ 0 h 15489"/>
                <a:gd name="connsiteX10" fmla="*/ 66781 w 66780"/>
                <a:gd name="connsiteY10" fmla="*/ 685 h 15489"/>
                <a:gd name="connsiteX11" fmla="*/ 65443 w 66780"/>
                <a:gd name="connsiteY11" fmla="*/ 2739 h 15489"/>
                <a:gd name="connsiteX12" fmla="*/ 61041 w 66780"/>
                <a:gd name="connsiteY12" fmla="*/ 6815 h 15489"/>
                <a:gd name="connsiteX13" fmla="*/ 54226 w 66780"/>
                <a:gd name="connsiteY13" fmla="*/ 11086 h 15489"/>
                <a:gd name="connsiteX14" fmla="*/ 33390 w 66780"/>
                <a:gd name="connsiteY14" fmla="*/ 15489 h 1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80" h="15489">
                  <a:moveTo>
                    <a:pt x="33390" y="15489"/>
                  </a:moveTo>
                  <a:cubicBezTo>
                    <a:pt x="25869" y="15489"/>
                    <a:pt x="19075" y="14087"/>
                    <a:pt x="13010" y="11283"/>
                  </a:cubicBezTo>
                  <a:cubicBezTo>
                    <a:pt x="10467" y="10087"/>
                    <a:pt x="8130" y="8652"/>
                    <a:pt x="6000" y="6978"/>
                  </a:cubicBezTo>
                  <a:cubicBezTo>
                    <a:pt x="3869" y="5304"/>
                    <a:pt x="2337" y="3913"/>
                    <a:pt x="1402" y="2804"/>
                  </a:cubicBezTo>
                  <a:cubicBezTo>
                    <a:pt x="467" y="1696"/>
                    <a:pt x="0" y="989"/>
                    <a:pt x="0" y="685"/>
                  </a:cubicBezTo>
                  <a:cubicBezTo>
                    <a:pt x="0" y="250"/>
                    <a:pt x="217" y="22"/>
                    <a:pt x="652" y="0"/>
                  </a:cubicBezTo>
                  <a:cubicBezTo>
                    <a:pt x="870" y="0"/>
                    <a:pt x="1250" y="294"/>
                    <a:pt x="1793" y="881"/>
                  </a:cubicBezTo>
                  <a:cubicBezTo>
                    <a:pt x="9098" y="8054"/>
                    <a:pt x="19630" y="11630"/>
                    <a:pt x="33390" y="11608"/>
                  </a:cubicBezTo>
                  <a:cubicBezTo>
                    <a:pt x="47194" y="11608"/>
                    <a:pt x="57607" y="8120"/>
                    <a:pt x="64628" y="1142"/>
                  </a:cubicBezTo>
                  <a:cubicBezTo>
                    <a:pt x="65389" y="381"/>
                    <a:pt x="65889" y="0"/>
                    <a:pt x="66128" y="0"/>
                  </a:cubicBezTo>
                  <a:cubicBezTo>
                    <a:pt x="66563" y="0"/>
                    <a:pt x="66781" y="228"/>
                    <a:pt x="66781" y="685"/>
                  </a:cubicBezTo>
                  <a:cubicBezTo>
                    <a:pt x="66781" y="989"/>
                    <a:pt x="66335" y="1674"/>
                    <a:pt x="65443" y="2739"/>
                  </a:cubicBezTo>
                  <a:cubicBezTo>
                    <a:pt x="64552" y="3805"/>
                    <a:pt x="63084" y="5164"/>
                    <a:pt x="61041" y="6815"/>
                  </a:cubicBezTo>
                  <a:cubicBezTo>
                    <a:pt x="58998" y="8467"/>
                    <a:pt x="56726" y="9891"/>
                    <a:pt x="54226" y="11086"/>
                  </a:cubicBezTo>
                  <a:cubicBezTo>
                    <a:pt x="48161" y="14022"/>
                    <a:pt x="41216" y="15489"/>
                    <a:pt x="33390" y="1548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ECAE269-35F4-9014-E07C-B14FC6B03596}"/>
                </a:ext>
              </a:extLst>
            </p:cNvPr>
            <p:cNvSpPr/>
            <p:nvPr/>
          </p:nvSpPr>
          <p:spPr>
            <a:xfrm>
              <a:off x="7404629" y="1770902"/>
              <a:ext cx="30259" cy="33259"/>
            </a:xfrm>
            <a:custGeom>
              <a:avLst/>
              <a:gdLst>
                <a:gd name="connsiteX0" fmla="*/ 4402 w 30259"/>
                <a:gd name="connsiteY0" fmla="*/ 0 h 33259"/>
                <a:gd name="connsiteX1" fmla="*/ 7272 w 30259"/>
                <a:gd name="connsiteY1" fmla="*/ 1141 h 33259"/>
                <a:gd name="connsiteX2" fmla="*/ 8282 w 30259"/>
                <a:gd name="connsiteY2" fmla="*/ 3587 h 33259"/>
                <a:gd name="connsiteX3" fmla="*/ 7565 w 30259"/>
                <a:gd name="connsiteY3" fmla="*/ 5478 h 33259"/>
                <a:gd name="connsiteX4" fmla="*/ 5935 w 30259"/>
                <a:gd name="connsiteY4" fmla="*/ 6130 h 33259"/>
                <a:gd name="connsiteX5" fmla="*/ 3619 w 30259"/>
                <a:gd name="connsiteY5" fmla="*/ 5217 h 33259"/>
                <a:gd name="connsiteX6" fmla="*/ 2315 w 30259"/>
                <a:gd name="connsiteY6" fmla="*/ 2935 h 33259"/>
                <a:gd name="connsiteX7" fmla="*/ 1467 w 30259"/>
                <a:gd name="connsiteY7" fmla="*/ 6261 h 33259"/>
                <a:gd name="connsiteX8" fmla="*/ 2152 w 30259"/>
                <a:gd name="connsiteY8" fmla="*/ 8706 h 33259"/>
                <a:gd name="connsiteX9" fmla="*/ 3717 w 30259"/>
                <a:gd name="connsiteY9" fmla="*/ 10500 h 33259"/>
                <a:gd name="connsiteX10" fmla="*/ 5869 w 30259"/>
                <a:gd name="connsiteY10" fmla="*/ 11739 h 33259"/>
                <a:gd name="connsiteX11" fmla="*/ 7858 w 30259"/>
                <a:gd name="connsiteY11" fmla="*/ 12521 h 33259"/>
                <a:gd name="connsiteX12" fmla="*/ 9358 w 30259"/>
                <a:gd name="connsiteY12" fmla="*/ 12879 h 33259"/>
                <a:gd name="connsiteX13" fmla="*/ 18489 w 30259"/>
                <a:gd name="connsiteY13" fmla="*/ 15162 h 33259"/>
                <a:gd name="connsiteX14" fmla="*/ 24358 w 30259"/>
                <a:gd name="connsiteY14" fmla="*/ 16271 h 33259"/>
                <a:gd name="connsiteX15" fmla="*/ 27521 w 30259"/>
                <a:gd name="connsiteY15" fmla="*/ 15358 h 33259"/>
                <a:gd name="connsiteX16" fmla="*/ 28760 w 30259"/>
                <a:gd name="connsiteY16" fmla="*/ 12619 h 33259"/>
                <a:gd name="connsiteX17" fmla="*/ 28564 w 30259"/>
                <a:gd name="connsiteY17" fmla="*/ 11086 h 33259"/>
                <a:gd name="connsiteX18" fmla="*/ 27749 w 30259"/>
                <a:gd name="connsiteY18" fmla="*/ 9228 h 33259"/>
                <a:gd name="connsiteX19" fmla="*/ 26216 w 30259"/>
                <a:gd name="connsiteY19" fmla="*/ 7206 h 33259"/>
                <a:gd name="connsiteX20" fmla="*/ 23673 w 30259"/>
                <a:gd name="connsiteY20" fmla="*/ 5282 h 33259"/>
                <a:gd name="connsiteX21" fmla="*/ 20021 w 30259"/>
                <a:gd name="connsiteY21" fmla="*/ 3717 h 33259"/>
                <a:gd name="connsiteX22" fmla="*/ 19304 w 30259"/>
                <a:gd name="connsiteY22" fmla="*/ 2869 h 33259"/>
                <a:gd name="connsiteX23" fmla="*/ 19956 w 30259"/>
                <a:gd name="connsiteY23" fmla="*/ 2054 h 33259"/>
                <a:gd name="connsiteX24" fmla="*/ 21684 w 30259"/>
                <a:gd name="connsiteY24" fmla="*/ 2511 h 33259"/>
                <a:gd name="connsiteX25" fmla="*/ 24325 w 30259"/>
                <a:gd name="connsiteY25" fmla="*/ 3880 h 33259"/>
                <a:gd name="connsiteX26" fmla="*/ 27130 w 30259"/>
                <a:gd name="connsiteY26" fmla="*/ 5999 h 33259"/>
                <a:gd name="connsiteX27" fmla="*/ 29347 w 30259"/>
                <a:gd name="connsiteY27" fmla="*/ 9000 h 33259"/>
                <a:gd name="connsiteX28" fmla="*/ 30260 w 30259"/>
                <a:gd name="connsiteY28" fmla="*/ 12749 h 33259"/>
                <a:gd name="connsiteX29" fmla="*/ 28760 w 30259"/>
                <a:gd name="connsiteY29" fmla="*/ 17412 h 33259"/>
                <a:gd name="connsiteX30" fmla="*/ 25173 w 30259"/>
                <a:gd name="connsiteY30" fmla="*/ 19956 h 33259"/>
                <a:gd name="connsiteX31" fmla="*/ 25858 w 30259"/>
                <a:gd name="connsiteY31" fmla="*/ 20347 h 33259"/>
                <a:gd name="connsiteX32" fmla="*/ 27130 w 30259"/>
                <a:gd name="connsiteY32" fmla="*/ 21259 h 33259"/>
                <a:gd name="connsiteX33" fmla="*/ 28629 w 30259"/>
                <a:gd name="connsiteY33" fmla="*/ 22662 h 33259"/>
                <a:gd name="connsiteX34" fmla="*/ 29738 w 30259"/>
                <a:gd name="connsiteY34" fmla="*/ 24586 h 33259"/>
                <a:gd name="connsiteX35" fmla="*/ 30260 w 30259"/>
                <a:gd name="connsiteY35" fmla="*/ 26966 h 33259"/>
                <a:gd name="connsiteX36" fmla="*/ 29803 w 30259"/>
                <a:gd name="connsiteY36" fmla="*/ 29933 h 33259"/>
                <a:gd name="connsiteX37" fmla="*/ 28303 w 30259"/>
                <a:gd name="connsiteY37" fmla="*/ 32281 h 33259"/>
                <a:gd name="connsiteX38" fmla="*/ 25825 w 30259"/>
                <a:gd name="connsiteY38" fmla="*/ 33259 h 33259"/>
                <a:gd name="connsiteX39" fmla="*/ 23119 w 30259"/>
                <a:gd name="connsiteY39" fmla="*/ 32184 h 33259"/>
                <a:gd name="connsiteX40" fmla="*/ 21978 w 30259"/>
                <a:gd name="connsiteY40" fmla="*/ 29575 h 33259"/>
                <a:gd name="connsiteX41" fmla="*/ 22532 w 30259"/>
                <a:gd name="connsiteY41" fmla="*/ 27879 h 33259"/>
                <a:gd name="connsiteX42" fmla="*/ 24293 w 30259"/>
                <a:gd name="connsiteY42" fmla="*/ 27097 h 33259"/>
                <a:gd name="connsiteX43" fmla="*/ 26640 w 30259"/>
                <a:gd name="connsiteY43" fmla="*/ 28009 h 33259"/>
                <a:gd name="connsiteX44" fmla="*/ 27912 w 30259"/>
                <a:gd name="connsiteY44" fmla="*/ 30227 h 33259"/>
                <a:gd name="connsiteX45" fmla="*/ 28760 w 30259"/>
                <a:gd name="connsiteY45" fmla="*/ 26901 h 33259"/>
                <a:gd name="connsiteX46" fmla="*/ 26869 w 30259"/>
                <a:gd name="connsiteY46" fmla="*/ 23053 h 33259"/>
                <a:gd name="connsiteX47" fmla="*/ 21814 w 30259"/>
                <a:gd name="connsiteY47" fmla="*/ 20543 h 33259"/>
                <a:gd name="connsiteX48" fmla="*/ 10826 w 30259"/>
                <a:gd name="connsiteY48" fmla="*/ 17738 h 33259"/>
                <a:gd name="connsiteX49" fmla="*/ 5935 w 30259"/>
                <a:gd name="connsiteY49" fmla="*/ 16956 h 33259"/>
                <a:gd name="connsiteX50" fmla="*/ 3619 w 30259"/>
                <a:gd name="connsiteY50" fmla="*/ 17314 h 33259"/>
                <a:gd name="connsiteX51" fmla="*/ 2250 w 30259"/>
                <a:gd name="connsiteY51" fmla="*/ 18293 h 33259"/>
                <a:gd name="connsiteX52" fmla="*/ 1630 w 30259"/>
                <a:gd name="connsiteY52" fmla="*/ 19434 h 33259"/>
                <a:gd name="connsiteX53" fmla="*/ 1467 w 30259"/>
                <a:gd name="connsiteY53" fmla="*/ 20543 h 33259"/>
                <a:gd name="connsiteX54" fmla="*/ 1859 w 30259"/>
                <a:gd name="connsiteY54" fmla="*/ 22629 h 33259"/>
                <a:gd name="connsiteX55" fmla="*/ 3163 w 30259"/>
                <a:gd name="connsiteY55" fmla="*/ 25010 h 33259"/>
                <a:gd name="connsiteX56" fmla="*/ 5869 w 30259"/>
                <a:gd name="connsiteY56" fmla="*/ 27488 h 33259"/>
                <a:gd name="connsiteX57" fmla="*/ 10206 w 30259"/>
                <a:gd name="connsiteY57" fmla="*/ 29509 h 33259"/>
                <a:gd name="connsiteX58" fmla="*/ 10956 w 30259"/>
                <a:gd name="connsiteY58" fmla="*/ 30390 h 33259"/>
                <a:gd name="connsiteX59" fmla="*/ 10271 w 30259"/>
                <a:gd name="connsiteY59" fmla="*/ 31172 h 33259"/>
                <a:gd name="connsiteX60" fmla="*/ 8576 w 30259"/>
                <a:gd name="connsiteY60" fmla="*/ 30748 h 33259"/>
                <a:gd name="connsiteX61" fmla="*/ 5935 w 30259"/>
                <a:gd name="connsiteY61" fmla="*/ 29379 h 33259"/>
                <a:gd name="connsiteX62" fmla="*/ 3163 w 30259"/>
                <a:gd name="connsiteY62" fmla="*/ 27227 h 33259"/>
                <a:gd name="connsiteX63" fmla="*/ 913 w 30259"/>
                <a:gd name="connsiteY63" fmla="*/ 24195 h 33259"/>
                <a:gd name="connsiteX64" fmla="*/ 0 w 30259"/>
                <a:gd name="connsiteY64" fmla="*/ 20412 h 33259"/>
                <a:gd name="connsiteX65" fmla="*/ 196 w 30259"/>
                <a:gd name="connsiteY65" fmla="*/ 18684 h 33259"/>
                <a:gd name="connsiteX66" fmla="*/ 848 w 30259"/>
                <a:gd name="connsiteY66" fmla="*/ 16760 h 33259"/>
                <a:gd name="connsiteX67" fmla="*/ 2413 w 30259"/>
                <a:gd name="connsiteY67" fmla="*/ 14739 h 33259"/>
                <a:gd name="connsiteX68" fmla="*/ 5054 w 30259"/>
                <a:gd name="connsiteY68" fmla="*/ 13206 h 33259"/>
                <a:gd name="connsiteX69" fmla="*/ 3587 w 30259"/>
                <a:gd name="connsiteY69" fmla="*/ 12293 h 33259"/>
                <a:gd name="connsiteX70" fmla="*/ 1989 w 30259"/>
                <a:gd name="connsiteY70" fmla="*/ 10891 h 33259"/>
                <a:gd name="connsiteX71" fmla="*/ 554 w 30259"/>
                <a:gd name="connsiteY71" fmla="*/ 8804 h 33259"/>
                <a:gd name="connsiteX72" fmla="*/ 0 w 30259"/>
                <a:gd name="connsiteY72" fmla="*/ 6195 h 33259"/>
                <a:gd name="connsiteX73" fmla="*/ 359 w 30259"/>
                <a:gd name="connsiteY73" fmla="*/ 3554 h 33259"/>
                <a:gd name="connsiteX74" fmla="*/ 1761 w 30259"/>
                <a:gd name="connsiteY74" fmla="*/ 1141 h 33259"/>
                <a:gd name="connsiteX75" fmla="*/ 4402 w 30259"/>
                <a:gd name="connsiteY75" fmla="*/ 0 h 3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0259" h="33259">
                  <a:moveTo>
                    <a:pt x="4402" y="0"/>
                  </a:moveTo>
                  <a:cubicBezTo>
                    <a:pt x="5619" y="0"/>
                    <a:pt x="6576" y="380"/>
                    <a:pt x="7272" y="1141"/>
                  </a:cubicBezTo>
                  <a:cubicBezTo>
                    <a:pt x="7945" y="1902"/>
                    <a:pt x="8282" y="2717"/>
                    <a:pt x="8282" y="3587"/>
                  </a:cubicBezTo>
                  <a:cubicBezTo>
                    <a:pt x="8282" y="4413"/>
                    <a:pt x="8043" y="5043"/>
                    <a:pt x="7565" y="5478"/>
                  </a:cubicBezTo>
                  <a:cubicBezTo>
                    <a:pt x="7087" y="5912"/>
                    <a:pt x="6543" y="6130"/>
                    <a:pt x="5935" y="6130"/>
                  </a:cubicBezTo>
                  <a:cubicBezTo>
                    <a:pt x="5109" y="6130"/>
                    <a:pt x="4337" y="5825"/>
                    <a:pt x="3619" y="5217"/>
                  </a:cubicBezTo>
                  <a:cubicBezTo>
                    <a:pt x="2902" y="4608"/>
                    <a:pt x="2467" y="3847"/>
                    <a:pt x="2315" y="2935"/>
                  </a:cubicBezTo>
                  <a:cubicBezTo>
                    <a:pt x="1750" y="3826"/>
                    <a:pt x="1467" y="4934"/>
                    <a:pt x="1467" y="6261"/>
                  </a:cubicBezTo>
                  <a:cubicBezTo>
                    <a:pt x="1467" y="7130"/>
                    <a:pt x="1696" y="7945"/>
                    <a:pt x="2152" y="8706"/>
                  </a:cubicBezTo>
                  <a:cubicBezTo>
                    <a:pt x="2609" y="9445"/>
                    <a:pt x="3130" y="10043"/>
                    <a:pt x="3717" y="10500"/>
                  </a:cubicBezTo>
                  <a:cubicBezTo>
                    <a:pt x="4304" y="10935"/>
                    <a:pt x="5022" y="11347"/>
                    <a:pt x="5869" y="11739"/>
                  </a:cubicBezTo>
                  <a:cubicBezTo>
                    <a:pt x="6695" y="12108"/>
                    <a:pt x="7358" y="12369"/>
                    <a:pt x="7858" y="12521"/>
                  </a:cubicBezTo>
                  <a:cubicBezTo>
                    <a:pt x="8337" y="12651"/>
                    <a:pt x="8837" y="12771"/>
                    <a:pt x="9358" y="12879"/>
                  </a:cubicBezTo>
                  <a:lnTo>
                    <a:pt x="18489" y="15162"/>
                  </a:lnTo>
                  <a:cubicBezTo>
                    <a:pt x="21380" y="15901"/>
                    <a:pt x="23336" y="16271"/>
                    <a:pt x="24358" y="16271"/>
                  </a:cubicBezTo>
                  <a:cubicBezTo>
                    <a:pt x="25619" y="16271"/>
                    <a:pt x="26673" y="15967"/>
                    <a:pt x="27521" y="15358"/>
                  </a:cubicBezTo>
                  <a:cubicBezTo>
                    <a:pt x="28347" y="14749"/>
                    <a:pt x="28760" y="13837"/>
                    <a:pt x="28760" y="12619"/>
                  </a:cubicBezTo>
                  <a:cubicBezTo>
                    <a:pt x="28760" y="12141"/>
                    <a:pt x="28695" y="11630"/>
                    <a:pt x="28564" y="11086"/>
                  </a:cubicBezTo>
                  <a:cubicBezTo>
                    <a:pt x="28412" y="10543"/>
                    <a:pt x="28140" y="9923"/>
                    <a:pt x="27749" y="9228"/>
                  </a:cubicBezTo>
                  <a:cubicBezTo>
                    <a:pt x="27336" y="8510"/>
                    <a:pt x="26825" y="7836"/>
                    <a:pt x="26216" y="7206"/>
                  </a:cubicBezTo>
                  <a:cubicBezTo>
                    <a:pt x="25586" y="6554"/>
                    <a:pt x="24738" y="5912"/>
                    <a:pt x="23673" y="5282"/>
                  </a:cubicBezTo>
                  <a:cubicBezTo>
                    <a:pt x="22608" y="4652"/>
                    <a:pt x="21391" y="4130"/>
                    <a:pt x="20021" y="3717"/>
                  </a:cubicBezTo>
                  <a:cubicBezTo>
                    <a:pt x="19543" y="3587"/>
                    <a:pt x="19304" y="3304"/>
                    <a:pt x="19304" y="2869"/>
                  </a:cubicBezTo>
                  <a:cubicBezTo>
                    <a:pt x="19304" y="2326"/>
                    <a:pt x="19521" y="2054"/>
                    <a:pt x="19956" y="2054"/>
                  </a:cubicBezTo>
                  <a:cubicBezTo>
                    <a:pt x="20325" y="2054"/>
                    <a:pt x="20901" y="2207"/>
                    <a:pt x="21684" y="2511"/>
                  </a:cubicBezTo>
                  <a:cubicBezTo>
                    <a:pt x="22445" y="2793"/>
                    <a:pt x="23325" y="3250"/>
                    <a:pt x="24325" y="3880"/>
                  </a:cubicBezTo>
                  <a:cubicBezTo>
                    <a:pt x="25303" y="4489"/>
                    <a:pt x="26238" y="5195"/>
                    <a:pt x="27130" y="5999"/>
                  </a:cubicBezTo>
                  <a:cubicBezTo>
                    <a:pt x="27999" y="6803"/>
                    <a:pt x="28738" y="7804"/>
                    <a:pt x="29347" y="9000"/>
                  </a:cubicBezTo>
                  <a:cubicBezTo>
                    <a:pt x="29956" y="10195"/>
                    <a:pt x="30260" y="11445"/>
                    <a:pt x="30260" y="12749"/>
                  </a:cubicBezTo>
                  <a:cubicBezTo>
                    <a:pt x="30260" y="14619"/>
                    <a:pt x="29760" y="16173"/>
                    <a:pt x="28760" y="17412"/>
                  </a:cubicBezTo>
                  <a:cubicBezTo>
                    <a:pt x="27760" y="18651"/>
                    <a:pt x="26564" y="19499"/>
                    <a:pt x="25173" y="19956"/>
                  </a:cubicBezTo>
                  <a:cubicBezTo>
                    <a:pt x="25369" y="20064"/>
                    <a:pt x="25597" y="20194"/>
                    <a:pt x="25858" y="20347"/>
                  </a:cubicBezTo>
                  <a:cubicBezTo>
                    <a:pt x="26119" y="20499"/>
                    <a:pt x="26543" y="20804"/>
                    <a:pt x="27130" y="21259"/>
                  </a:cubicBezTo>
                  <a:cubicBezTo>
                    <a:pt x="27695" y="21695"/>
                    <a:pt x="28195" y="22162"/>
                    <a:pt x="28629" y="22662"/>
                  </a:cubicBezTo>
                  <a:cubicBezTo>
                    <a:pt x="29042" y="23162"/>
                    <a:pt x="29412" y="23803"/>
                    <a:pt x="29738" y="24586"/>
                  </a:cubicBezTo>
                  <a:cubicBezTo>
                    <a:pt x="30086" y="25347"/>
                    <a:pt x="30260" y="26140"/>
                    <a:pt x="30260" y="26966"/>
                  </a:cubicBezTo>
                  <a:cubicBezTo>
                    <a:pt x="30260" y="28009"/>
                    <a:pt x="30108" y="28998"/>
                    <a:pt x="29803" y="29933"/>
                  </a:cubicBezTo>
                  <a:cubicBezTo>
                    <a:pt x="29499" y="30847"/>
                    <a:pt x="28999" y="31629"/>
                    <a:pt x="28303" y="32281"/>
                  </a:cubicBezTo>
                  <a:cubicBezTo>
                    <a:pt x="27608" y="32933"/>
                    <a:pt x="26782" y="33259"/>
                    <a:pt x="25825" y="33259"/>
                  </a:cubicBezTo>
                  <a:cubicBezTo>
                    <a:pt x="24760" y="33259"/>
                    <a:pt x="23858" y="32901"/>
                    <a:pt x="23119" y="32184"/>
                  </a:cubicBezTo>
                  <a:cubicBezTo>
                    <a:pt x="22358" y="31444"/>
                    <a:pt x="21978" y="30575"/>
                    <a:pt x="21978" y="29575"/>
                  </a:cubicBezTo>
                  <a:cubicBezTo>
                    <a:pt x="21978" y="28944"/>
                    <a:pt x="22162" y="28379"/>
                    <a:pt x="22532" y="27879"/>
                  </a:cubicBezTo>
                  <a:cubicBezTo>
                    <a:pt x="22901" y="27358"/>
                    <a:pt x="23488" y="27097"/>
                    <a:pt x="24293" y="27097"/>
                  </a:cubicBezTo>
                  <a:cubicBezTo>
                    <a:pt x="25184" y="27097"/>
                    <a:pt x="25967" y="27401"/>
                    <a:pt x="26640" y="28009"/>
                  </a:cubicBezTo>
                  <a:cubicBezTo>
                    <a:pt x="27314" y="28618"/>
                    <a:pt x="27738" y="29358"/>
                    <a:pt x="27912" y="30227"/>
                  </a:cubicBezTo>
                  <a:cubicBezTo>
                    <a:pt x="28477" y="29335"/>
                    <a:pt x="28760" y="28227"/>
                    <a:pt x="28760" y="26901"/>
                  </a:cubicBezTo>
                  <a:cubicBezTo>
                    <a:pt x="28760" y="25467"/>
                    <a:pt x="28129" y="24184"/>
                    <a:pt x="26869" y="23053"/>
                  </a:cubicBezTo>
                  <a:cubicBezTo>
                    <a:pt x="25608" y="21923"/>
                    <a:pt x="23923" y="21086"/>
                    <a:pt x="21814" y="20543"/>
                  </a:cubicBezTo>
                  <a:cubicBezTo>
                    <a:pt x="16749" y="19195"/>
                    <a:pt x="13086" y="18260"/>
                    <a:pt x="10826" y="17738"/>
                  </a:cubicBezTo>
                  <a:cubicBezTo>
                    <a:pt x="8543" y="17217"/>
                    <a:pt x="6913" y="16956"/>
                    <a:pt x="5935" y="16956"/>
                  </a:cubicBezTo>
                  <a:cubicBezTo>
                    <a:pt x="5022" y="16956"/>
                    <a:pt x="4250" y="17075"/>
                    <a:pt x="3619" y="17314"/>
                  </a:cubicBezTo>
                  <a:cubicBezTo>
                    <a:pt x="2989" y="17554"/>
                    <a:pt x="2533" y="17880"/>
                    <a:pt x="2250" y="18293"/>
                  </a:cubicBezTo>
                  <a:cubicBezTo>
                    <a:pt x="1946" y="18684"/>
                    <a:pt x="1739" y="19064"/>
                    <a:pt x="1630" y="19434"/>
                  </a:cubicBezTo>
                  <a:cubicBezTo>
                    <a:pt x="1522" y="19782"/>
                    <a:pt x="1467" y="20151"/>
                    <a:pt x="1467" y="20543"/>
                  </a:cubicBezTo>
                  <a:cubicBezTo>
                    <a:pt x="1467" y="21195"/>
                    <a:pt x="1598" y="21890"/>
                    <a:pt x="1859" y="22629"/>
                  </a:cubicBezTo>
                  <a:cubicBezTo>
                    <a:pt x="2119" y="23347"/>
                    <a:pt x="2554" y="24141"/>
                    <a:pt x="3163" y="25010"/>
                  </a:cubicBezTo>
                  <a:cubicBezTo>
                    <a:pt x="3750" y="25858"/>
                    <a:pt x="4652" y="26684"/>
                    <a:pt x="5869" y="27488"/>
                  </a:cubicBezTo>
                  <a:cubicBezTo>
                    <a:pt x="7087" y="28292"/>
                    <a:pt x="8532" y="28966"/>
                    <a:pt x="10206" y="29509"/>
                  </a:cubicBezTo>
                  <a:cubicBezTo>
                    <a:pt x="10706" y="29618"/>
                    <a:pt x="10956" y="29912"/>
                    <a:pt x="10956" y="30390"/>
                  </a:cubicBezTo>
                  <a:cubicBezTo>
                    <a:pt x="10934" y="30911"/>
                    <a:pt x="10706" y="31172"/>
                    <a:pt x="10271" y="31172"/>
                  </a:cubicBezTo>
                  <a:cubicBezTo>
                    <a:pt x="9902" y="31172"/>
                    <a:pt x="9337" y="31031"/>
                    <a:pt x="8576" y="30748"/>
                  </a:cubicBezTo>
                  <a:cubicBezTo>
                    <a:pt x="7793" y="30444"/>
                    <a:pt x="6913" y="29988"/>
                    <a:pt x="5935" y="29379"/>
                  </a:cubicBezTo>
                  <a:cubicBezTo>
                    <a:pt x="4956" y="28749"/>
                    <a:pt x="4032" y="28031"/>
                    <a:pt x="3163" y="27227"/>
                  </a:cubicBezTo>
                  <a:cubicBezTo>
                    <a:pt x="2272" y="26401"/>
                    <a:pt x="1522" y="25390"/>
                    <a:pt x="913" y="24195"/>
                  </a:cubicBezTo>
                  <a:cubicBezTo>
                    <a:pt x="304" y="22977"/>
                    <a:pt x="0" y="21716"/>
                    <a:pt x="0" y="20412"/>
                  </a:cubicBezTo>
                  <a:cubicBezTo>
                    <a:pt x="0" y="19826"/>
                    <a:pt x="65" y="19249"/>
                    <a:pt x="196" y="18684"/>
                  </a:cubicBezTo>
                  <a:cubicBezTo>
                    <a:pt x="304" y="18097"/>
                    <a:pt x="522" y="17455"/>
                    <a:pt x="848" y="16760"/>
                  </a:cubicBezTo>
                  <a:cubicBezTo>
                    <a:pt x="1174" y="16042"/>
                    <a:pt x="1696" y="15369"/>
                    <a:pt x="2413" y="14739"/>
                  </a:cubicBezTo>
                  <a:cubicBezTo>
                    <a:pt x="3130" y="14108"/>
                    <a:pt x="4011" y="13597"/>
                    <a:pt x="5054" y="13206"/>
                  </a:cubicBezTo>
                  <a:cubicBezTo>
                    <a:pt x="4554" y="12945"/>
                    <a:pt x="4065" y="12641"/>
                    <a:pt x="3587" y="12293"/>
                  </a:cubicBezTo>
                  <a:cubicBezTo>
                    <a:pt x="3109" y="11923"/>
                    <a:pt x="2576" y="11456"/>
                    <a:pt x="1989" y="10891"/>
                  </a:cubicBezTo>
                  <a:cubicBezTo>
                    <a:pt x="1380" y="10304"/>
                    <a:pt x="902" y="9608"/>
                    <a:pt x="554" y="8804"/>
                  </a:cubicBezTo>
                  <a:cubicBezTo>
                    <a:pt x="185" y="7978"/>
                    <a:pt x="0" y="7108"/>
                    <a:pt x="0" y="6195"/>
                  </a:cubicBezTo>
                  <a:cubicBezTo>
                    <a:pt x="0" y="5304"/>
                    <a:pt x="120" y="4424"/>
                    <a:pt x="359" y="3554"/>
                  </a:cubicBezTo>
                  <a:cubicBezTo>
                    <a:pt x="576" y="2685"/>
                    <a:pt x="1043" y="1880"/>
                    <a:pt x="1761" y="1141"/>
                  </a:cubicBezTo>
                  <a:cubicBezTo>
                    <a:pt x="2456" y="380"/>
                    <a:pt x="3337" y="0"/>
                    <a:pt x="4402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F6933CA-749F-9E93-561D-47DEBFB86C35}"/>
                </a:ext>
              </a:extLst>
            </p:cNvPr>
            <p:cNvSpPr/>
            <p:nvPr/>
          </p:nvSpPr>
          <p:spPr>
            <a:xfrm>
              <a:off x="7384054" y="1748985"/>
              <a:ext cx="66780" cy="15489"/>
            </a:xfrm>
            <a:custGeom>
              <a:avLst/>
              <a:gdLst>
                <a:gd name="connsiteX0" fmla="*/ 66128 w 66780"/>
                <a:gd name="connsiteY0" fmla="*/ 15489 h 15489"/>
                <a:gd name="connsiteX1" fmla="*/ 64987 w 66780"/>
                <a:gd name="connsiteY1" fmla="*/ 14641 h 15489"/>
                <a:gd name="connsiteX2" fmla="*/ 33390 w 66780"/>
                <a:gd name="connsiteY2" fmla="*/ 3881 h 15489"/>
                <a:gd name="connsiteX3" fmla="*/ 2217 w 66780"/>
                <a:gd name="connsiteY3" fmla="*/ 14217 h 15489"/>
                <a:gd name="connsiteX4" fmla="*/ 652 w 66780"/>
                <a:gd name="connsiteY4" fmla="*/ 15489 h 15489"/>
                <a:gd name="connsiteX5" fmla="*/ 0 w 66780"/>
                <a:gd name="connsiteY5" fmla="*/ 14837 h 15489"/>
                <a:gd name="connsiteX6" fmla="*/ 1337 w 66780"/>
                <a:gd name="connsiteY6" fmla="*/ 12783 h 15489"/>
                <a:gd name="connsiteX7" fmla="*/ 5739 w 66780"/>
                <a:gd name="connsiteY7" fmla="*/ 8706 h 15489"/>
                <a:gd name="connsiteX8" fmla="*/ 12554 w 66780"/>
                <a:gd name="connsiteY8" fmla="*/ 4402 h 15489"/>
                <a:gd name="connsiteX9" fmla="*/ 33390 w 66780"/>
                <a:gd name="connsiteY9" fmla="*/ 0 h 15489"/>
                <a:gd name="connsiteX10" fmla="*/ 53770 w 66780"/>
                <a:gd name="connsiteY10" fmla="*/ 4206 h 15489"/>
                <a:gd name="connsiteX11" fmla="*/ 60780 w 66780"/>
                <a:gd name="connsiteY11" fmla="*/ 8511 h 15489"/>
                <a:gd name="connsiteX12" fmla="*/ 65378 w 66780"/>
                <a:gd name="connsiteY12" fmla="*/ 12685 h 15489"/>
                <a:gd name="connsiteX13" fmla="*/ 66781 w 66780"/>
                <a:gd name="connsiteY13" fmla="*/ 14837 h 15489"/>
                <a:gd name="connsiteX14" fmla="*/ 66128 w 66780"/>
                <a:gd name="connsiteY14" fmla="*/ 15489 h 1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80" h="15489">
                  <a:moveTo>
                    <a:pt x="66128" y="15489"/>
                  </a:moveTo>
                  <a:cubicBezTo>
                    <a:pt x="65910" y="15489"/>
                    <a:pt x="65530" y="15206"/>
                    <a:pt x="64987" y="14641"/>
                  </a:cubicBezTo>
                  <a:cubicBezTo>
                    <a:pt x="57683" y="7468"/>
                    <a:pt x="47150" y="3881"/>
                    <a:pt x="33390" y="3881"/>
                  </a:cubicBezTo>
                  <a:cubicBezTo>
                    <a:pt x="19586" y="3881"/>
                    <a:pt x="9195" y="7326"/>
                    <a:pt x="2217" y="14217"/>
                  </a:cubicBezTo>
                  <a:cubicBezTo>
                    <a:pt x="1413" y="15065"/>
                    <a:pt x="891" y="15489"/>
                    <a:pt x="652" y="15489"/>
                  </a:cubicBezTo>
                  <a:cubicBezTo>
                    <a:pt x="217" y="15489"/>
                    <a:pt x="0" y="15272"/>
                    <a:pt x="0" y="14837"/>
                  </a:cubicBezTo>
                  <a:cubicBezTo>
                    <a:pt x="0" y="14533"/>
                    <a:pt x="446" y="13848"/>
                    <a:pt x="1337" y="12783"/>
                  </a:cubicBezTo>
                  <a:cubicBezTo>
                    <a:pt x="2228" y="11695"/>
                    <a:pt x="3696" y="10337"/>
                    <a:pt x="5739" y="8706"/>
                  </a:cubicBezTo>
                  <a:cubicBezTo>
                    <a:pt x="7782" y="7055"/>
                    <a:pt x="10054" y="5619"/>
                    <a:pt x="12554" y="4402"/>
                  </a:cubicBezTo>
                  <a:cubicBezTo>
                    <a:pt x="18619" y="1467"/>
                    <a:pt x="25564" y="0"/>
                    <a:pt x="33390" y="0"/>
                  </a:cubicBezTo>
                  <a:cubicBezTo>
                    <a:pt x="40912" y="0"/>
                    <a:pt x="47705" y="1402"/>
                    <a:pt x="53770" y="4206"/>
                  </a:cubicBezTo>
                  <a:cubicBezTo>
                    <a:pt x="56313" y="5402"/>
                    <a:pt x="58650" y="6837"/>
                    <a:pt x="60780" y="8511"/>
                  </a:cubicBezTo>
                  <a:cubicBezTo>
                    <a:pt x="62911" y="10185"/>
                    <a:pt x="64443" y="11576"/>
                    <a:pt x="65378" y="12685"/>
                  </a:cubicBezTo>
                  <a:cubicBezTo>
                    <a:pt x="66313" y="13793"/>
                    <a:pt x="66781" y="14510"/>
                    <a:pt x="66781" y="14837"/>
                  </a:cubicBezTo>
                  <a:cubicBezTo>
                    <a:pt x="66781" y="15272"/>
                    <a:pt x="66563" y="15489"/>
                    <a:pt x="66128" y="1548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99E98FF6-E995-C105-C512-40F6AABC5DBD}"/>
              </a:ext>
            </a:extLst>
          </p:cNvPr>
          <p:cNvSpPr/>
          <p:nvPr/>
        </p:nvSpPr>
        <p:spPr>
          <a:xfrm>
            <a:off x="7499683" y="2161542"/>
            <a:ext cx="1352147" cy="924619"/>
          </a:xfrm>
          <a:custGeom>
            <a:avLst/>
            <a:gdLst>
              <a:gd name="connsiteX0" fmla="*/ 0 w 1352147"/>
              <a:gd name="connsiteY0" fmla="*/ 924619 h 924619"/>
              <a:gd name="connsiteX1" fmla="*/ 2710 w 1352147"/>
              <a:gd name="connsiteY1" fmla="*/ 924612 h 924619"/>
              <a:gd name="connsiteX2" fmla="*/ 5420 w 1352147"/>
              <a:gd name="connsiteY2" fmla="*/ 924612 h 924619"/>
              <a:gd name="connsiteX3" fmla="*/ 8129 w 1352147"/>
              <a:gd name="connsiteY3" fmla="*/ 924612 h 924619"/>
              <a:gd name="connsiteX4" fmla="*/ 10839 w 1352147"/>
              <a:gd name="connsiteY4" fmla="*/ 924605 h 924619"/>
              <a:gd name="connsiteX5" fmla="*/ 13548 w 1352147"/>
              <a:gd name="connsiteY5" fmla="*/ 924605 h 924619"/>
              <a:gd name="connsiteX6" fmla="*/ 16258 w 1352147"/>
              <a:gd name="connsiteY6" fmla="*/ 924605 h 924619"/>
              <a:gd name="connsiteX7" fmla="*/ 18968 w 1352147"/>
              <a:gd name="connsiteY7" fmla="*/ 924598 h 924619"/>
              <a:gd name="connsiteX8" fmla="*/ 21678 w 1352147"/>
              <a:gd name="connsiteY8" fmla="*/ 924598 h 924619"/>
              <a:gd name="connsiteX9" fmla="*/ 24388 w 1352147"/>
              <a:gd name="connsiteY9" fmla="*/ 924591 h 924619"/>
              <a:gd name="connsiteX10" fmla="*/ 27097 w 1352147"/>
              <a:gd name="connsiteY10" fmla="*/ 924591 h 924619"/>
              <a:gd name="connsiteX11" fmla="*/ 29807 w 1352147"/>
              <a:gd name="connsiteY11" fmla="*/ 924584 h 924619"/>
              <a:gd name="connsiteX12" fmla="*/ 32516 w 1352147"/>
              <a:gd name="connsiteY12" fmla="*/ 924584 h 924619"/>
              <a:gd name="connsiteX13" fmla="*/ 35226 w 1352147"/>
              <a:gd name="connsiteY13" fmla="*/ 924577 h 924619"/>
              <a:gd name="connsiteX14" fmla="*/ 37936 w 1352147"/>
              <a:gd name="connsiteY14" fmla="*/ 924570 h 924619"/>
              <a:gd name="connsiteX15" fmla="*/ 40646 w 1352147"/>
              <a:gd name="connsiteY15" fmla="*/ 924570 h 924619"/>
              <a:gd name="connsiteX16" fmla="*/ 43355 w 1352147"/>
              <a:gd name="connsiteY16" fmla="*/ 924563 h 924619"/>
              <a:gd name="connsiteX17" fmla="*/ 46065 w 1352147"/>
              <a:gd name="connsiteY17" fmla="*/ 924557 h 924619"/>
              <a:gd name="connsiteX18" fmla="*/ 48775 w 1352147"/>
              <a:gd name="connsiteY18" fmla="*/ 924550 h 924619"/>
              <a:gd name="connsiteX19" fmla="*/ 51484 w 1352147"/>
              <a:gd name="connsiteY19" fmla="*/ 924543 h 924619"/>
              <a:gd name="connsiteX20" fmla="*/ 54194 w 1352147"/>
              <a:gd name="connsiteY20" fmla="*/ 924536 h 924619"/>
              <a:gd name="connsiteX21" fmla="*/ 56904 w 1352147"/>
              <a:gd name="connsiteY21" fmla="*/ 924529 h 924619"/>
              <a:gd name="connsiteX22" fmla="*/ 59614 w 1352147"/>
              <a:gd name="connsiteY22" fmla="*/ 924522 h 924619"/>
              <a:gd name="connsiteX23" fmla="*/ 62323 w 1352147"/>
              <a:gd name="connsiteY23" fmla="*/ 924515 h 924619"/>
              <a:gd name="connsiteX24" fmla="*/ 65033 w 1352147"/>
              <a:gd name="connsiteY24" fmla="*/ 924508 h 924619"/>
              <a:gd name="connsiteX25" fmla="*/ 67743 w 1352147"/>
              <a:gd name="connsiteY25" fmla="*/ 924501 h 924619"/>
              <a:gd name="connsiteX26" fmla="*/ 70453 w 1352147"/>
              <a:gd name="connsiteY26" fmla="*/ 924487 h 924619"/>
              <a:gd name="connsiteX27" fmla="*/ 73162 w 1352147"/>
              <a:gd name="connsiteY27" fmla="*/ 924480 h 924619"/>
              <a:gd name="connsiteX28" fmla="*/ 75872 w 1352147"/>
              <a:gd name="connsiteY28" fmla="*/ 924473 h 924619"/>
              <a:gd name="connsiteX29" fmla="*/ 78582 w 1352147"/>
              <a:gd name="connsiteY29" fmla="*/ 924459 h 924619"/>
              <a:gd name="connsiteX30" fmla="*/ 81291 w 1352147"/>
              <a:gd name="connsiteY30" fmla="*/ 924445 h 924619"/>
              <a:gd name="connsiteX31" fmla="*/ 84001 w 1352147"/>
              <a:gd name="connsiteY31" fmla="*/ 924431 h 924619"/>
              <a:gd name="connsiteX32" fmla="*/ 86711 w 1352147"/>
              <a:gd name="connsiteY32" fmla="*/ 924424 h 924619"/>
              <a:gd name="connsiteX33" fmla="*/ 89421 w 1352147"/>
              <a:gd name="connsiteY33" fmla="*/ 924410 h 924619"/>
              <a:gd name="connsiteX34" fmla="*/ 92130 w 1352147"/>
              <a:gd name="connsiteY34" fmla="*/ 924389 h 924619"/>
              <a:gd name="connsiteX35" fmla="*/ 94840 w 1352147"/>
              <a:gd name="connsiteY35" fmla="*/ 924376 h 924619"/>
              <a:gd name="connsiteX36" fmla="*/ 97550 w 1352147"/>
              <a:gd name="connsiteY36" fmla="*/ 924362 h 924619"/>
              <a:gd name="connsiteX37" fmla="*/ 100259 w 1352147"/>
              <a:gd name="connsiteY37" fmla="*/ 924341 h 924619"/>
              <a:gd name="connsiteX38" fmla="*/ 102969 w 1352147"/>
              <a:gd name="connsiteY38" fmla="*/ 924327 h 924619"/>
              <a:gd name="connsiteX39" fmla="*/ 105679 w 1352147"/>
              <a:gd name="connsiteY39" fmla="*/ 924306 h 924619"/>
              <a:gd name="connsiteX40" fmla="*/ 108389 w 1352147"/>
              <a:gd name="connsiteY40" fmla="*/ 924285 h 924619"/>
              <a:gd name="connsiteX41" fmla="*/ 111098 w 1352147"/>
              <a:gd name="connsiteY41" fmla="*/ 924264 h 924619"/>
              <a:gd name="connsiteX42" fmla="*/ 113808 w 1352147"/>
              <a:gd name="connsiteY42" fmla="*/ 924243 h 924619"/>
              <a:gd name="connsiteX43" fmla="*/ 116517 w 1352147"/>
              <a:gd name="connsiteY43" fmla="*/ 924215 h 924619"/>
              <a:gd name="connsiteX44" fmla="*/ 119227 w 1352147"/>
              <a:gd name="connsiteY44" fmla="*/ 924195 h 924619"/>
              <a:gd name="connsiteX45" fmla="*/ 121937 w 1352147"/>
              <a:gd name="connsiteY45" fmla="*/ 924167 h 924619"/>
              <a:gd name="connsiteX46" fmla="*/ 124647 w 1352147"/>
              <a:gd name="connsiteY46" fmla="*/ 924139 h 924619"/>
              <a:gd name="connsiteX47" fmla="*/ 127357 w 1352147"/>
              <a:gd name="connsiteY47" fmla="*/ 924104 h 924619"/>
              <a:gd name="connsiteX48" fmla="*/ 130066 w 1352147"/>
              <a:gd name="connsiteY48" fmla="*/ 924076 h 924619"/>
              <a:gd name="connsiteX49" fmla="*/ 132776 w 1352147"/>
              <a:gd name="connsiteY49" fmla="*/ 924041 h 924619"/>
              <a:gd name="connsiteX50" fmla="*/ 135485 w 1352147"/>
              <a:gd name="connsiteY50" fmla="*/ 924007 h 924619"/>
              <a:gd name="connsiteX51" fmla="*/ 138195 w 1352147"/>
              <a:gd name="connsiteY51" fmla="*/ 923972 h 924619"/>
              <a:gd name="connsiteX52" fmla="*/ 140905 w 1352147"/>
              <a:gd name="connsiteY52" fmla="*/ 923930 h 924619"/>
              <a:gd name="connsiteX53" fmla="*/ 143615 w 1352147"/>
              <a:gd name="connsiteY53" fmla="*/ 923895 h 924619"/>
              <a:gd name="connsiteX54" fmla="*/ 146325 w 1352147"/>
              <a:gd name="connsiteY54" fmla="*/ 923853 h 924619"/>
              <a:gd name="connsiteX55" fmla="*/ 149034 w 1352147"/>
              <a:gd name="connsiteY55" fmla="*/ 923805 h 924619"/>
              <a:gd name="connsiteX56" fmla="*/ 151744 w 1352147"/>
              <a:gd name="connsiteY56" fmla="*/ 923756 h 924619"/>
              <a:gd name="connsiteX57" fmla="*/ 154453 w 1352147"/>
              <a:gd name="connsiteY57" fmla="*/ 923707 h 924619"/>
              <a:gd name="connsiteX58" fmla="*/ 157163 w 1352147"/>
              <a:gd name="connsiteY58" fmla="*/ 923659 h 924619"/>
              <a:gd name="connsiteX59" fmla="*/ 159873 w 1352147"/>
              <a:gd name="connsiteY59" fmla="*/ 923603 h 924619"/>
              <a:gd name="connsiteX60" fmla="*/ 162583 w 1352147"/>
              <a:gd name="connsiteY60" fmla="*/ 923547 h 924619"/>
              <a:gd name="connsiteX61" fmla="*/ 165293 w 1352147"/>
              <a:gd name="connsiteY61" fmla="*/ 923485 h 924619"/>
              <a:gd name="connsiteX62" fmla="*/ 168002 w 1352147"/>
              <a:gd name="connsiteY62" fmla="*/ 923422 h 924619"/>
              <a:gd name="connsiteX63" fmla="*/ 170712 w 1352147"/>
              <a:gd name="connsiteY63" fmla="*/ 923359 h 924619"/>
              <a:gd name="connsiteX64" fmla="*/ 173421 w 1352147"/>
              <a:gd name="connsiteY64" fmla="*/ 923290 h 924619"/>
              <a:gd name="connsiteX65" fmla="*/ 176131 w 1352147"/>
              <a:gd name="connsiteY65" fmla="*/ 923213 h 924619"/>
              <a:gd name="connsiteX66" fmla="*/ 178841 w 1352147"/>
              <a:gd name="connsiteY66" fmla="*/ 923137 h 924619"/>
              <a:gd name="connsiteX67" fmla="*/ 181551 w 1352147"/>
              <a:gd name="connsiteY67" fmla="*/ 923060 h 924619"/>
              <a:gd name="connsiteX68" fmla="*/ 184261 w 1352147"/>
              <a:gd name="connsiteY68" fmla="*/ 922976 h 924619"/>
              <a:gd name="connsiteX69" fmla="*/ 186971 w 1352147"/>
              <a:gd name="connsiteY69" fmla="*/ 922886 h 924619"/>
              <a:gd name="connsiteX70" fmla="*/ 189680 w 1352147"/>
              <a:gd name="connsiteY70" fmla="*/ 922795 h 924619"/>
              <a:gd name="connsiteX71" fmla="*/ 192389 w 1352147"/>
              <a:gd name="connsiteY71" fmla="*/ 922698 h 924619"/>
              <a:gd name="connsiteX72" fmla="*/ 195099 w 1352147"/>
              <a:gd name="connsiteY72" fmla="*/ 922601 h 924619"/>
              <a:gd name="connsiteX73" fmla="*/ 197809 w 1352147"/>
              <a:gd name="connsiteY73" fmla="*/ 922489 h 924619"/>
              <a:gd name="connsiteX74" fmla="*/ 200519 w 1352147"/>
              <a:gd name="connsiteY74" fmla="*/ 922385 h 924619"/>
              <a:gd name="connsiteX75" fmla="*/ 203229 w 1352147"/>
              <a:gd name="connsiteY75" fmla="*/ 922266 h 924619"/>
              <a:gd name="connsiteX76" fmla="*/ 205939 w 1352147"/>
              <a:gd name="connsiteY76" fmla="*/ 922148 h 924619"/>
              <a:gd name="connsiteX77" fmla="*/ 208648 w 1352147"/>
              <a:gd name="connsiteY77" fmla="*/ 922023 h 924619"/>
              <a:gd name="connsiteX78" fmla="*/ 211357 w 1352147"/>
              <a:gd name="connsiteY78" fmla="*/ 921891 h 924619"/>
              <a:gd name="connsiteX79" fmla="*/ 214067 w 1352147"/>
              <a:gd name="connsiteY79" fmla="*/ 921751 h 924619"/>
              <a:gd name="connsiteX80" fmla="*/ 216777 w 1352147"/>
              <a:gd name="connsiteY80" fmla="*/ 921605 h 924619"/>
              <a:gd name="connsiteX81" fmla="*/ 219487 w 1352147"/>
              <a:gd name="connsiteY81" fmla="*/ 921452 h 924619"/>
              <a:gd name="connsiteX82" fmla="*/ 222197 w 1352147"/>
              <a:gd name="connsiteY82" fmla="*/ 921299 h 924619"/>
              <a:gd name="connsiteX83" fmla="*/ 224907 w 1352147"/>
              <a:gd name="connsiteY83" fmla="*/ 921132 h 924619"/>
              <a:gd name="connsiteX84" fmla="*/ 227616 w 1352147"/>
              <a:gd name="connsiteY84" fmla="*/ 920965 h 924619"/>
              <a:gd name="connsiteX85" fmla="*/ 230326 w 1352147"/>
              <a:gd name="connsiteY85" fmla="*/ 920784 h 924619"/>
              <a:gd name="connsiteX86" fmla="*/ 233035 w 1352147"/>
              <a:gd name="connsiteY86" fmla="*/ 920596 h 924619"/>
              <a:gd name="connsiteX87" fmla="*/ 235745 w 1352147"/>
              <a:gd name="connsiteY87" fmla="*/ 920401 h 924619"/>
              <a:gd name="connsiteX88" fmla="*/ 238455 w 1352147"/>
              <a:gd name="connsiteY88" fmla="*/ 920199 h 924619"/>
              <a:gd name="connsiteX89" fmla="*/ 241165 w 1352147"/>
              <a:gd name="connsiteY89" fmla="*/ 919990 h 924619"/>
              <a:gd name="connsiteX90" fmla="*/ 243875 w 1352147"/>
              <a:gd name="connsiteY90" fmla="*/ 919768 h 924619"/>
              <a:gd name="connsiteX91" fmla="*/ 246584 w 1352147"/>
              <a:gd name="connsiteY91" fmla="*/ 919538 h 924619"/>
              <a:gd name="connsiteX92" fmla="*/ 249294 w 1352147"/>
              <a:gd name="connsiteY92" fmla="*/ 919301 h 924619"/>
              <a:gd name="connsiteX93" fmla="*/ 252003 w 1352147"/>
              <a:gd name="connsiteY93" fmla="*/ 919051 h 924619"/>
              <a:gd name="connsiteX94" fmla="*/ 254713 w 1352147"/>
              <a:gd name="connsiteY94" fmla="*/ 918793 h 924619"/>
              <a:gd name="connsiteX95" fmla="*/ 257423 w 1352147"/>
              <a:gd name="connsiteY95" fmla="*/ 918522 h 924619"/>
              <a:gd name="connsiteX96" fmla="*/ 260133 w 1352147"/>
              <a:gd name="connsiteY96" fmla="*/ 918243 h 924619"/>
              <a:gd name="connsiteX97" fmla="*/ 262842 w 1352147"/>
              <a:gd name="connsiteY97" fmla="*/ 917951 h 924619"/>
              <a:gd name="connsiteX98" fmla="*/ 265552 w 1352147"/>
              <a:gd name="connsiteY98" fmla="*/ 917644 h 924619"/>
              <a:gd name="connsiteX99" fmla="*/ 268262 w 1352147"/>
              <a:gd name="connsiteY99" fmla="*/ 917331 h 924619"/>
              <a:gd name="connsiteX100" fmla="*/ 270971 w 1352147"/>
              <a:gd name="connsiteY100" fmla="*/ 916997 h 924619"/>
              <a:gd name="connsiteX101" fmla="*/ 273681 w 1352147"/>
              <a:gd name="connsiteY101" fmla="*/ 916656 h 924619"/>
              <a:gd name="connsiteX102" fmla="*/ 276391 w 1352147"/>
              <a:gd name="connsiteY102" fmla="*/ 916308 h 924619"/>
              <a:gd name="connsiteX103" fmla="*/ 279101 w 1352147"/>
              <a:gd name="connsiteY103" fmla="*/ 915939 h 924619"/>
              <a:gd name="connsiteX104" fmla="*/ 281810 w 1352147"/>
              <a:gd name="connsiteY104" fmla="*/ 915556 h 924619"/>
              <a:gd name="connsiteX105" fmla="*/ 284520 w 1352147"/>
              <a:gd name="connsiteY105" fmla="*/ 915160 h 924619"/>
              <a:gd name="connsiteX106" fmla="*/ 287230 w 1352147"/>
              <a:gd name="connsiteY106" fmla="*/ 914749 h 924619"/>
              <a:gd name="connsiteX107" fmla="*/ 289939 w 1352147"/>
              <a:gd name="connsiteY107" fmla="*/ 914317 h 924619"/>
              <a:gd name="connsiteX108" fmla="*/ 292649 w 1352147"/>
              <a:gd name="connsiteY108" fmla="*/ 913879 h 924619"/>
              <a:gd name="connsiteX109" fmla="*/ 295359 w 1352147"/>
              <a:gd name="connsiteY109" fmla="*/ 913419 h 924619"/>
              <a:gd name="connsiteX110" fmla="*/ 298069 w 1352147"/>
              <a:gd name="connsiteY110" fmla="*/ 912939 h 924619"/>
              <a:gd name="connsiteX111" fmla="*/ 300778 w 1352147"/>
              <a:gd name="connsiteY111" fmla="*/ 912445 h 924619"/>
              <a:gd name="connsiteX112" fmla="*/ 303488 w 1352147"/>
              <a:gd name="connsiteY112" fmla="*/ 911937 h 924619"/>
              <a:gd name="connsiteX113" fmla="*/ 306198 w 1352147"/>
              <a:gd name="connsiteY113" fmla="*/ 911408 h 924619"/>
              <a:gd name="connsiteX114" fmla="*/ 308907 w 1352147"/>
              <a:gd name="connsiteY114" fmla="*/ 910858 h 924619"/>
              <a:gd name="connsiteX115" fmla="*/ 311617 w 1352147"/>
              <a:gd name="connsiteY115" fmla="*/ 910287 h 924619"/>
              <a:gd name="connsiteX116" fmla="*/ 314327 w 1352147"/>
              <a:gd name="connsiteY116" fmla="*/ 909695 h 924619"/>
              <a:gd name="connsiteX117" fmla="*/ 317037 w 1352147"/>
              <a:gd name="connsiteY117" fmla="*/ 909090 h 924619"/>
              <a:gd name="connsiteX118" fmla="*/ 319746 w 1352147"/>
              <a:gd name="connsiteY118" fmla="*/ 908456 h 924619"/>
              <a:gd name="connsiteX119" fmla="*/ 322456 w 1352147"/>
              <a:gd name="connsiteY119" fmla="*/ 907809 h 924619"/>
              <a:gd name="connsiteX120" fmla="*/ 325166 w 1352147"/>
              <a:gd name="connsiteY120" fmla="*/ 907134 h 924619"/>
              <a:gd name="connsiteX121" fmla="*/ 327876 w 1352147"/>
              <a:gd name="connsiteY121" fmla="*/ 906438 h 924619"/>
              <a:gd name="connsiteX122" fmla="*/ 330585 w 1352147"/>
              <a:gd name="connsiteY122" fmla="*/ 905714 h 924619"/>
              <a:gd name="connsiteX123" fmla="*/ 333295 w 1352147"/>
              <a:gd name="connsiteY123" fmla="*/ 904969 h 924619"/>
              <a:gd name="connsiteX124" fmla="*/ 336004 w 1352147"/>
              <a:gd name="connsiteY124" fmla="*/ 904203 h 924619"/>
              <a:gd name="connsiteX125" fmla="*/ 338714 w 1352147"/>
              <a:gd name="connsiteY125" fmla="*/ 903410 h 924619"/>
              <a:gd name="connsiteX126" fmla="*/ 341424 w 1352147"/>
              <a:gd name="connsiteY126" fmla="*/ 902588 h 924619"/>
              <a:gd name="connsiteX127" fmla="*/ 344134 w 1352147"/>
              <a:gd name="connsiteY127" fmla="*/ 901746 h 924619"/>
              <a:gd name="connsiteX128" fmla="*/ 346844 w 1352147"/>
              <a:gd name="connsiteY128" fmla="*/ 900869 h 924619"/>
              <a:gd name="connsiteX129" fmla="*/ 349553 w 1352147"/>
              <a:gd name="connsiteY129" fmla="*/ 899971 h 924619"/>
              <a:gd name="connsiteX130" fmla="*/ 352263 w 1352147"/>
              <a:gd name="connsiteY130" fmla="*/ 899038 h 924619"/>
              <a:gd name="connsiteX131" fmla="*/ 354972 w 1352147"/>
              <a:gd name="connsiteY131" fmla="*/ 898078 h 924619"/>
              <a:gd name="connsiteX132" fmla="*/ 357682 w 1352147"/>
              <a:gd name="connsiteY132" fmla="*/ 897096 h 924619"/>
              <a:gd name="connsiteX133" fmla="*/ 360392 w 1352147"/>
              <a:gd name="connsiteY133" fmla="*/ 896073 h 924619"/>
              <a:gd name="connsiteX134" fmla="*/ 363102 w 1352147"/>
              <a:gd name="connsiteY134" fmla="*/ 895029 h 924619"/>
              <a:gd name="connsiteX135" fmla="*/ 365812 w 1352147"/>
              <a:gd name="connsiteY135" fmla="*/ 893943 h 924619"/>
              <a:gd name="connsiteX136" fmla="*/ 368521 w 1352147"/>
              <a:gd name="connsiteY136" fmla="*/ 892829 h 924619"/>
              <a:gd name="connsiteX137" fmla="*/ 371231 w 1352147"/>
              <a:gd name="connsiteY137" fmla="*/ 891688 h 924619"/>
              <a:gd name="connsiteX138" fmla="*/ 373940 w 1352147"/>
              <a:gd name="connsiteY138" fmla="*/ 890505 h 924619"/>
              <a:gd name="connsiteX139" fmla="*/ 376650 w 1352147"/>
              <a:gd name="connsiteY139" fmla="*/ 889293 h 924619"/>
              <a:gd name="connsiteX140" fmla="*/ 379360 w 1352147"/>
              <a:gd name="connsiteY140" fmla="*/ 888040 h 924619"/>
              <a:gd name="connsiteX141" fmla="*/ 382070 w 1352147"/>
              <a:gd name="connsiteY141" fmla="*/ 886760 h 924619"/>
              <a:gd name="connsiteX142" fmla="*/ 384780 w 1352147"/>
              <a:gd name="connsiteY142" fmla="*/ 885437 h 924619"/>
              <a:gd name="connsiteX143" fmla="*/ 387489 w 1352147"/>
              <a:gd name="connsiteY143" fmla="*/ 884080 h 924619"/>
              <a:gd name="connsiteX144" fmla="*/ 390199 w 1352147"/>
              <a:gd name="connsiteY144" fmla="*/ 882681 h 924619"/>
              <a:gd name="connsiteX145" fmla="*/ 392908 w 1352147"/>
              <a:gd name="connsiteY145" fmla="*/ 881247 h 924619"/>
              <a:gd name="connsiteX146" fmla="*/ 395618 w 1352147"/>
              <a:gd name="connsiteY146" fmla="*/ 879778 h 924619"/>
              <a:gd name="connsiteX147" fmla="*/ 398328 w 1352147"/>
              <a:gd name="connsiteY147" fmla="*/ 878261 h 924619"/>
              <a:gd name="connsiteX148" fmla="*/ 401038 w 1352147"/>
              <a:gd name="connsiteY148" fmla="*/ 876708 h 924619"/>
              <a:gd name="connsiteX149" fmla="*/ 403748 w 1352147"/>
              <a:gd name="connsiteY149" fmla="*/ 875114 h 924619"/>
              <a:gd name="connsiteX150" fmla="*/ 406457 w 1352147"/>
              <a:gd name="connsiteY150" fmla="*/ 873479 h 924619"/>
              <a:gd name="connsiteX151" fmla="*/ 409167 w 1352147"/>
              <a:gd name="connsiteY151" fmla="*/ 871801 h 924619"/>
              <a:gd name="connsiteX152" fmla="*/ 411876 w 1352147"/>
              <a:gd name="connsiteY152" fmla="*/ 870082 h 924619"/>
              <a:gd name="connsiteX153" fmla="*/ 414586 w 1352147"/>
              <a:gd name="connsiteY153" fmla="*/ 868314 h 924619"/>
              <a:gd name="connsiteX154" fmla="*/ 417296 w 1352147"/>
              <a:gd name="connsiteY154" fmla="*/ 866504 h 924619"/>
              <a:gd name="connsiteX155" fmla="*/ 420006 w 1352147"/>
              <a:gd name="connsiteY155" fmla="*/ 864652 h 924619"/>
              <a:gd name="connsiteX156" fmla="*/ 422716 w 1352147"/>
              <a:gd name="connsiteY156" fmla="*/ 862752 h 924619"/>
              <a:gd name="connsiteX157" fmla="*/ 425425 w 1352147"/>
              <a:gd name="connsiteY157" fmla="*/ 860803 h 924619"/>
              <a:gd name="connsiteX158" fmla="*/ 428135 w 1352147"/>
              <a:gd name="connsiteY158" fmla="*/ 858812 h 924619"/>
              <a:gd name="connsiteX159" fmla="*/ 430844 w 1352147"/>
              <a:gd name="connsiteY159" fmla="*/ 856773 h 924619"/>
              <a:gd name="connsiteX160" fmla="*/ 433554 w 1352147"/>
              <a:gd name="connsiteY160" fmla="*/ 854685 h 924619"/>
              <a:gd name="connsiteX161" fmla="*/ 436264 w 1352147"/>
              <a:gd name="connsiteY161" fmla="*/ 852548 h 924619"/>
              <a:gd name="connsiteX162" fmla="*/ 438974 w 1352147"/>
              <a:gd name="connsiteY162" fmla="*/ 850362 h 924619"/>
              <a:gd name="connsiteX163" fmla="*/ 441684 w 1352147"/>
              <a:gd name="connsiteY163" fmla="*/ 848128 h 924619"/>
              <a:gd name="connsiteX164" fmla="*/ 444394 w 1352147"/>
              <a:gd name="connsiteY164" fmla="*/ 845837 h 924619"/>
              <a:gd name="connsiteX165" fmla="*/ 447103 w 1352147"/>
              <a:gd name="connsiteY165" fmla="*/ 843499 h 924619"/>
              <a:gd name="connsiteX166" fmla="*/ 449812 w 1352147"/>
              <a:gd name="connsiteY166" fmla="*/ 841111 h 924619"/>
              <a:gd name="connsiteX167" fmla="*/ 452520 w 1352147"/>
              <a:gd name="connsiteY167" fmla="*/ 838675 h 924619"/>
              <a:gd name="connsiteX168" fmla="*/ 455235 w 1352147"/>
              <a:gd name="connsiteY168" fmla="*/ 836183 h 924619"/>
              <a:gd name="connsiteX169" fmla="*/ 457943 w 1352147"/>
              <a:gd name="connsiteY169" fmla="*/ 833635 h 924619"/>
              <a:gd name="connsiteX170" fmla="*/ 460650 w 1352147"/>
              <a:gd name="connsiteY170" fmla="*/ 831039 h 924619"/>
              <a:gd name="connsiteX171" fmla="*/ 463358 w 1352147"/>
              <a:gd name="connsiteY171" fmla="*/ 828387 h 924619"/>
              <a:gd name="connsiteX172" fmla="*/ 466073 w 1352147"/>
              <a:gd name="connsiteY172" fmla="*/ 825679 h 924619"/>
              <a:gd name="connsiteX173" fmla="*/ 468781 w 1352147"/>
              <a:gd name="connsiteY173" fmla="*/ 822923 h 924619"/>
              <a:gd name="connsiteX174" fmla="*/ 471488 w 1352147"/>
              <a:gd name="connsiteY174" fmla="*/ 820104 h 924619"/>
              <a:gd name="connsiteX175" fmla="*/ 474203 w 1352147"/>
              <a:gd name="connsiteY175" fmla="*/ 817236 h 924619"/>
              <a:gd name="connsiteX176" fmla="*/ 476911 w 1352147"/>
              <a:gd name="connsiteY176" fmla="*/ 814305 h 924619"/>
              <a:gd name="connsiteX177" fmla="*/ 479618 w 1352147"/>
              <a:gd name="connsiteY177" fmla="*/ 811326 h 924619"/>
              <a:gd name="connsiteX178" fmla="*/ 482326 w 1352147"/>
              <a:gd name="connsiteY178" fmla="*/ 808291 h 924619"/>
              <a:gd name="connsiteX179" fmla="*/ 485041 w 1352147"/>
              <a:gd name="connsiteY179" fmla="*/ 805194 h 924619"/>
              <a:gd name="connsiteX180" fmla="*/ 487749 w 1352147"/>
              <a:gd name="connsiteY180" fmla="*/ 802040 h 924619"/>
              <a:gd name="connsiteX181" fmla="*/ 490456 w 1352147"/>
              <a:gd name="connsiteY181" fmla="*/ 798839 h 924619"/>
              <a:gd name="connsiteX182" fmla="*/ 493171 w 1352147"/>
              <a:gd name="connsiteY182" fmla="*/ 795574 h 924619"/>
              <a:gd name="connsiteX183" fmla="*/ 495879 w 1352147"/>
              <a:gd name="connsiteY183" fmla="*/ 792247 h 924619"/>
              <a:gd name="connsiteX184" fmla="*/ 498586 w 1352147"/>
              <a:gd name="connsiteY184" fmla="*/ 788871 h 924619"/>
              <a:gd name="connsiteX185" fmla="*/ 501294 w 1352147"/>
              <a:gd name="connsiteY185" fmla="*/ 785432 h 924619"/>
              <a:gd name="connsiteX186" fmla="*/ 504009 w 1352147"/>
              <a:gd name="connsiteY186" fmla="*/ 781938 h 924619"/>
              <a:gd name="connsiteX187" fmla="*/ 506717 w 1352147"/>
              <a:gd name="connsiteY187" fmla="*/ 778388 h 924619"/>
              <a:gd name="connsiteX188" fmla="*/ 509424 w 1352147"/>
              <a:gd name="connsiteY188" fmla="*/ 774782 h 924619"/>
              <a:gd name="connsiteX189" fmla="*/ 512139 w 1352147"/>
              <a:gd name="connsiteY189" fmla="*/ 771114 h 924619"/>
              <a:gd name="connsiteX190" fmla="*/ 514847 w 1352147"/>
              <a:gd name="connsiteY190" fmla="*/ 767390 h 924619"/>
              <a:gd name="connsiteX191" fmla="*/ 517554 w 1352147"/>
              <a:gd name="connsiteY191" fmla="*/ 763610 h 924619"/>
              <a:gd name="connsiteX192" fmla="*/ 520262 w 1352147"/>
              <a:gd name="connsiteY192" fmla="*/ 759775 h 924619"/>
              <a:gd name="connsiteX193" fmla="*/ 522977 w 1352147"/>
              <a:gd name="connsiteY193" fmla="*/ 755877 h 924619"/>
              <a:gd name="connsiteX194" fmla="*/ 525685 w 1352147"/>
              <a:gd name="connsiteY194" fmla="*/ 751923 h 924619"/>
              <a:gd name="connsiteX195" fmla="*/ 528392 w 1352147"/>
              <a:gd name="connsiteY195" fmla="*/ 747914 h 924619"/>
              <a:gd name="connsiteX196" fmla="*/ 531107 w 1352147"/>
              <a:gd name="connsiteY196" fmla="*/ 743849 h 924619"/>
              <a:gd name="connsiteX197" fmla="*/ 533815 w 1352147"/>
              <a:gd name="connsiteY197" fmla="*/ 739728 h 924619"/>
              <a:gd name="connsiteX198" fmla="*/ 536522 w 1352147"/>
              <a:gd name="connsiteY198" fmla="*/ 735551 h 924619"/>
              <a:gd name="connsiteX199" fmla="*/ 539230 w 1352147"/>
              <a:gd name="connsiteY199" fmla="*/ 731319 h 924619"/>
              <a:gd name="connsiteX200" fmla="*/ 541945 w 1352147"/>
              <a:gd name="connsiteY200" fmla="*/ 727025 h 924619"/>
              <a:gd name="connsiteX201" fmla="*/ 544653 w 1352147"/>
              <a:gd name="connsiteY201" fmla="*/ 722681 h 924619"/>
              <a:gd name="connsiteX202" fmla="*/ 547360 w 1352147"/>
              <a:gd name="connsiteY202" fmla="*/ 718282 h 924619"/>
              <a:gd name="connsiteX203" fmla="*/ 550075 w 1352147"/>
              <a:gd name="connsiteY203" fmla="*/ 713834 h 924619"/>
              <a:gd name="connsiteX204" fmla="*/ 552783 w 1352147"/>
              <a:gd name="connsiteY204" fmla="*/ 709323 h 924619"/>
              <a:gd name="connsiteX205" fmla="*/ 555491 w 1352147"/>
              <a:gd name="connsiteY205" fmla="*/ 704764 h 924619"/>
              <a:gd name="connsiteX206" fmla="*/ 558198 w 1352147"/>
              <a:gd name="connsiteY206" fmla="*/ 700156 h 924619"/>
              <a:gd name="connsiteX207" fmla="*/ 560913 w 1352147"/>
              <a:gd name="connsiteY207" fmla="*/ 695492 h 924619"/>
              <a:gd name="connsiteX208" fmla="*/ 563621 w 1352147"/>
              <a:gd name="connsiteY208" fmla="*/ 690780 h 924619"/>
              <a:gd name="connsiteX209" fmla="*/ 566328 w 1352147"/>
              <a:gd name="connsiteY209" fmla="*/ 686012 h 924619"/>
              <a:gd name="connsiteX210" fmla="*/ 569043 w 1352147"/>
              <a:gd name="connsiteY210" fmla="*/ 681195 h 924619"/>
              <a:gd name="connsiteX211" fmla="*/ 571751 w 1352147"/>
              <a:gd name="connsiteY211" fmla="*/ 676336 h 924619"/>
              <a:gd name="connsiteX212" fmla="*/ 574459 w 1352147"/>
              <a:gd name="connsiteY212" fmla="*/ 671422 h 924619"/>
              <a:gd name="connsiteX213" fmla="*/ 577166 w 1352147"/>
              <a:gd name="connsiteY213" fmla="*/ 666459 h 924619"/>
              <a:gd name="connsiteX214" fmla="*/ 579881 w 1352147"/>
              <a:gd name="connsiteY214" fmla="*/ 661455 h 924619"/>
              <a:gd name="connsiteX215" fmla="*/ 582589 w 1352147"/>
              <a:gd name="connsiteY215" fmla="*/ 656403 h 924619"/>
              <a:gd name="connsiteX216" fmla="*/ 585296 w 1352147"/>
              <a:gd name="connsiteY216" fmla="*/ 651305 h 924619"/>
              <a:gd name="connsiteX217" fmla="*/ 588011 w 1352147"/>
              <a:gd name="connsiteY217" fmla="*/ 646164 h 924619"/>
              <a:gd name="connsiteX218" fmla="*/ 590719 w 1352147"/>
              <a:gd name="connsiteY218" fmla="*/ 640979 h 924619"/>
              <a:gd name="connsiteX219" fmla="*/ 593427 w 1352147"/>
              <a:gd name="connsiteY219" fmla="*/ 635752 h 924619"/>
              <a:gd name="connsiteX220" fmla="*/ 596134 w 1352147"/>
              <a:gd name="connsiteY220" fmla="*/ 630483 h 924619"/>
              <a:gd name="connsiteX221" fmla="*/ 598849 w 1352147"/>
              <a:gd name="connsiteY221" fmla="*/ 625175 h 924619"/>
              <a:gd name="connsiteX222" fmla="*/ 601557 w 1352147"/>
              <a:gd name="connsiteY222" fmla="*/ 619828 h 924619"/>
              <a:gd name="connsiteX223" fmla="*/ 604265 w 1352147"/>
              <a:gd name="connsiteY223" fmla="*/ 614443 h 924619"/>
              <a:gd name="connsiteX224" fmla="*/ 606979 w 1352147"/>
              <a:gd name="connsiteY224" fmla="*/ 609021 h 924619"/>
              <a:gd name="connsiteX225" fmla="*/ 609687 w 1352147"/>
              <a:gd name="connsiteY225" fmla="*/ 603563 h 924619"/>
              <a:gd name="connsiteX226" fmla="*/ 612395 w 1352147"/>
              <a:gd name="connsiteY226" fmla="*/ 598071 h 924619"/>
              <a:gd name="connsiteX227" fmla="*/ 615102 w 1352147"/>
              <a:gd name="connsiteY227" fmla="*/ 592546 h 924619"/>
              <a:gd name="connsiteX228" fmla="*/ 617817 w 1352147"/>
              <a:gd name="connsiteY228" fmla="*/ 586988 h 924619"/>
              <a:gd name="connsiteX229" fmla="*/ 620525 w 1352147"/>
              <a:gd name="connsiteY229" fmla="*/ 581400 h 924619"/>
              <a:gd name="connsiteX230" fmla="*/ 623233 w 1352147"/>
              <a:gd name="connsiteY230" fmla="*/ 575783 h 924619"/>
              <a:gd name="connsiteX231" fmla="*/ 625947 w 1352147"/>
              <a:gd name="connsiteY231" fmla="*/ 570136 h 924619"/>
              <a:gd name="connsiteX232" fmla="*/ 628655 w 1352147"/>
              <a:gd name="connsiteY232" fmla="*/ 564464 h 924619"/>
              <a:gd name="connsiteX233" fmla="*/ 631363 w 1352147"/>
              <a:gd name="connsiteY233" fmla="*/ 558765 h 924619"/>
              <a:gd name="connsiteX234" fmla="*/ 634070 w 1352147"/>
              <a:gd name="connsiteY234" fmla="*/ 553043 h 924619"/>
              <a:gd name="connsiteX235" fmla="*/ 636785 w 1352147"/>
              <a:gd name="connsiteY235" fmla="*/ 547297 h 924619"/>
              <a:gd name="connsiteX236" fmla="*/ 639493 w 1352147"/>
              <a:gd name="connsiteY236" fmla="*/ 541530 h 924619"/>
              <a:gd name="connsiteX237" fmla="*/ 642201 w 1352147"/>
              <a:gd name="connsiteY237" fmla="*/ 535743 h 924619"/>
              <a:gd name="connsiteX238" fmla="*/ 644915 w 1352147"/>
              <a:gd name="connsiteY238" fmla="*/ 529938 h 924619"/>
              <a:gd name="connsiteX239" fmla="*/ 647623 w 1352147"/>
              <a:gd name="connsiteY239" fmla="*/ 524115 h 924619"/>
              <a:gd name="connsiteX240" fmla="*/ 650331 w 1352147"/>
              <a:gd name="connsiteY240" fmla="*/ 518277 h 924619"/>
              <a:gd name="connsiteX241" fmla="*/ 653038 w 1352147"/>
              <a:gd name="connsiteY241" fmla="*/ 512423 h 924619"/>
              <a:gd name="connsiteX242" fmla="*/ 655753 w 1352147"/>
              <a:gd name="connsiteY242" fmla="*/ 506558 h 924619"/>
              <a:gd name="connsiteX243" fmla="*/ 658461 w 1352147"/>
              <a:gd name="connsiteY243" fmla="*/ 500681 h 924619"/>
              <a:gd name="connsiteX244" fmla="*/ 661169 w 1352147"/>
              <a:gd name="connsiteY244" fmla="*/ 494795 h 924619"/>
              <a:gd name="connsiteX245" fmla="*/ 663883 w 1352147"/>
              <a:gd name="connsiteY245" fmla="*/ 488900 h 924619"/>
              <a:gd name="connsiteX246" fmla="*/ 666591 w 1352147"/>
              <a:gd name="connsiteY246" fmla="*/ 482998 h 924619"/>
              <a:gd name="connsiteX247" fmla="*/ 669299 w 1352147"/>
              <a:gd name="connsiteY247" fmla="*/ 477090 h 924619"/>
              <a:gd name="connsiteX248" fmla="*/ 672006 w 1352147"/>
              <a:gd name="connsiteY248" fmla="*/ 471179 h 924619"/>
              <a:gd name="connsiteX249" fmla="*/ 674721 w 1352147"/>
              <a:gd name="connsiteY249" fmla="*/ 465266 h 924619"/>
              <a:gd name="connsiteX250" fmla="*/ 677429 w 1352147"/>
              <a:gd name="connsiteY250" fmla="*/ 459352 h 924619"/>
              <a:gd name="connsiteX251" fmla="*/ 680137 w 1352147"/>
              <a:gd name="connsiteY251" fmla="*/ 453439 h 924619"/>
              <a:gd name="connsiteX252" fmla="*/ 682851 w 1352147"/>
              <a:gd name="connsiteY252" fmla="*/ 447528 h 924619"/>
              <a:gd name="connsiteX253" fmla="*/ 685559 w 1352147"/>
              <a:gd name="connsiteY253" fmla="*/ 441620 h 924619"/>
              <a:gd name="connsiteX254" fmla="*/ 688267 w 1352147"/>
              <a:gd name="connsiteY254" fmla="*/ 435718 h 924619"/>
              <a:gd name="connsiteX255" fmla="*/ 690974 w 1352147"/>
              <a:gd name="connsiteY255" fmla="*/ 429823 h 924619"/>
              <a:gd name="connsiteX256" fmla="*/ 693689 w 1352147"/>
              <a:gd name="connsiteY256" fmla="*/ 423936 h 924619"/>
              <a:gd name="connsiteX257" fmla="*/ 696397 w 1352147"/>
              <a:gd name="connsiteY257" fmla="*/ 418059 h 924619"/>
              <a:gd name="connsiteX258" fmla="*/ 699105 w 1352147"/>
              <a:gd name="connsiteY258" fmla="*/ 412194 h 924619"/>
              <a:gd name="connsiteX259" fmla="*/ 701819 w 1352147"/>
              <a:gd name="connsiteY259" fmla="*/ 406341 h 924619"/>
              <a:gd name="connsiteX260" fmla="*/ 704527 w 1352147"/>
              <a:gd name="connsiteY260" fmla="*/ 400503 h 924619"/>
              <a:gd name="connsiteX261" fmla="*/ 707235 w 1352147"/>
              <a:gd name="connsiteY261" fmla="*/ 394680 h 924619"/>
              <a:gd name="connsiteX262" fmla="*/ 709943 w 1352147"/>
              <a:gd name="connsiteY262" fmla="*/ 388874 h 924619"/>
              <a:gd name="connsiteX263" fmla="*/ 712657 w 1352147"/>
              <a:gd name="connsiteY263" fmla="*/ 383087 h 924619"/>
              <a:gd name="connsiteX264" fmla="*/ 715365 w 1352147"/>
              <a:gd name="connsiteY264" fmla="*/ 377320 h 924619"/>
              <a:gd name="connsiteX265" fmla="*/ 718073 w 1352147"/>
              <a:gd name="connsiteY265" fmla="*/ 371575 h 924619"/>
              <a:gd name="connsiteX266" fmla="*/ 720787 w 1352147"/>
              <a:gd name="connsiteY266" fmla="*/ 365852 h 924619"/>
              <a:gd name="connsiteX267" fmla="*/ 723495 w 1352147"/>
              <a:gd name="connsiteY267" fmla="*/ 360154 h 924619"/>
              <a:gd name="connsiteX268" fmla="*/ 726203 w 1352147"/>
              <a:gd name="connsiteY268" fmla="*/ 354481 h 924619"/>
              <a:gd name="connsiteX269" fmla="*/ 728911 w 1352147"/>
              <a:gd name="connsiteY269" fmla="*/ 348835 h 924619"/>
              <a:gd name="connsiteX270" fmla="*/ 731625 w 1352147"/>
              <a:gd name="connsiteY270" fmla="*/ 343217 h 924619"/>
              <a:gd name="connsiteX271" fmla="*/ 734333 w 1352147"/>
              <a:gd name="connsiteY271" fmla="*/ 337629 h 924619"/>
              <a:gd name="connsiteX272" fmla="*/ 737041 w 1352147"/>
              <a:gd name="connsiteY272" fmla="*/ 332072 h 924619"/>
              <a:gd name="connsiteX273" fmla="*/ 739755 w 1352147"/>
              <a:gd name="connsiteY273" fmla="*/ 326546 h 924619"/>
              <a:gd name="connsiteX274" fmla="*/ 742463 w 1352147"/>
              <a:gd name="connsiteY274" fmla="*/ 321054 h 924619"/>
              <a:gd name="connsiteX275" fmla="*/ 745171 w 1352147"/>
              <a:gd name="connsiteY275" fmla="*/ 315597 h 924619"/>
              <a:gd name="connsiteX276" fmla="*/ 747879 w 1352147"/>
              <a:gd name="connsiteY276" fmla="*/ 310175 h 924619"/>
              <a:gd name="connsiteX277" fmla="*/ 750593 w 1352147"/>
              <a:gd name="connsiteY277" fmla="*/ 304789 h 924619"/>
              <a:gd name="connsiteX278" fmla="*/ 753301 w 1352147"/>
              <a:gd name="connsiteY278" fmla="*/ 299442 h 924619"/>
              <a:gd name="connsiteX279" fmla="*/ 756009 w 1352147"/>
              <a:gd name="connsiteY279" fmla="*/ 294134 h 924619"/>
              <a:gd name="connsiteX280" fmla="*/ 758723 w 1352147"/>
              <a:gd name="connsiteY280" fmla="*/ 288866 h 924619"/>
              <a:gd name="connsiteX281" fmla="*/ 761431 w 1352147"/>
              <a:gd name="connsiteY281" fmla="*/ 283639 h 924619"/>
              <a:gd name="connsiteX282" fmla="*/ 764139 w 1352147"/>
              <a:gd name="connsiteY282" fmla="*/ 278454 h 924619"/>
              <a:gd name="connsiteX283" fmla="*/ 766847 w 1352147"/>
              <a:gd name="connsiteY283" fmla="*/ 273313 h 924619"/>
              <a:gd name="connsiteX284" fmla="*/ 769561 w 1352147"/>
              <a:gd name="connsiteY284" fmla="*/ 268215 h 924619"/>
              <a:gd name="connsiteX285" fmla="*/ 772269 w 1352147"/>
              <a:gd name="connsiteY285" fmla="*/ 263163 h 924619"/>
              <a:gd name="connsiteX286" fmla="*/ 774977 w 1352147"/>
              <a:gd name="connsiteY286" fmla="*/ 258156 h 924619"/>
              <a:gd name="connsiteX287" fmla="*/ 777691 w 1352147"/>
              <a:gd name="connsiteY287" fmla="*/ 253196 h 924619"/>
              <a:gd name="connsiteX288" fmla="*/ 780399 w 1352147"/>
              <a:gd name="connsiteY288" fmla="*/ 248283 h 924619"/>
              <a:gd name="connsiteX289" fmla="*/ 783107 w 1352147"/>
              <a:gd name="connsiteY289" fmla="*/ 243419 h 924619"/>
              <a:gd name="connsiteX290" fmla="*/ 785815 w 1352147"/>
              <a:gd name="connsiteY290" fmla="*/ 238604 h 924619"/>
              <a:gd name="connsiteX291" fmla="*/ 788529 w 1352147"/>
              <a:gd name="connsiteY291" fmla="*/ 233839 h 924619"/>
              <a:gd name="connsiteX292" fmla="*/ 791237 w 1352147"/>
              <a:gd name="connsiteY292" fmla="*/ 229125 h 924619"/>
              <a:gd name="connsiteX293" fmla="*/ 793945 w 1352147"/>
              <a:gd name="connsiteY293" fmla="*/ 224462 h 924619"/>
              <a:gd name="connsiteX294" fmla="*/ 796659 w 1352147"/>
              <a:gd name="connsiteY294" fmla="*/ 219850 h 924619"/>
              <a:gd name="connsiteX295" fmla="*/ 799367 w 1352147"/>
              <a:gd name="connsiteY295" fmla="*/ 215291 h 924619"/>
              <a:gd name="connsiteX296" fmla="*/ 802075 w 1352147"/>
              <a:gd name="connsiteY296" fmla="*/ 210785 h 924619"/>
              <a:gd name="connsiteX297" fmla="*/ 804783 w 1352147"/>
              <a:gd name="connsiteY297" fmla="*/ 206333 h 924619"/>
              <a:gd name="connsiteX298" fmla="*/ 807497 w 1352147"/>
              <a:gd name="connsiteY298" fmla="*/ 201935 h 924619"/>
              <a:gd name="connsiteX299" fmla="*/ 810205 w 1352147"/>
              <a:gd name="connsiteY299" fmla="*/ 197590 h 924619"/>
              <a:gd name="connsiteX300" fmla="*/ 812913 w 1352147"/>
              <a:gd name="connsiteY300" fmla="*/ 193302 h 924619"/>
              <a:gd name="connsiteX301" fmla="*/ 815627 w 1352147"/>
              <a:gd name="connsiteY301" fmla="*/ 189068 h 924619"/>
              <a:gd name="connsiteX302" fmla="*/ 818335 w 1352147"/>
              <a:gd name="connsiteY302" fmla="*/ 184890 h 924619"/>
              <a:gd name="connsiteX303" fmla="*/ 821043 w 1352147"/>
              <a:gd name="connsiteY303" fmla="*/ 180768 h 924619"/>
              <a:gd name="connsiteX304" fmla="*/ 823751 w 1352147"/>
              <a:gd name="connsiteY304" fmla="*/ 176702 h 924619"/>
              <a:gd name="connsiteX305" fmla="*/ 826465 w 1352147"/>
              <a:gd name="connsiteY305" fmla="*/ 172693 h 924619"/>
              <a:gd name="connsiteX306" fmla="*/ 829173 w 1352147"/>
              <a:gd name="connsiteY306" fmla="*/ 168741 h 924619"/>
              <a:gd name="connsiteX307" fmla="*/ 831881 w 1352147"/>
              <a:gd name="connsiteY307" fmla="*/ 164845 h 924619"/>
              <a:gd name="connsiteX308" fmla="*/ 834596 w 1352147"/>
              <a:gd name="connsiteY308" fmla="*/ 161007 h 924619"/>
              <a:gd name="connsiteX309" fmla="*/ 837303 w 1352147"/>
              <a:gd name="connsiteY309" fmla="*/ 157226 h 924619"/>
              <a:gd name="connsiteX310" fmla="*/ 840011 w 1352147"/>
              <a:gd name="connsiteY310" fmla="*/ 153502 h 924619"/>
              <a:gd name="connsiteX311" fmla="*/ 842719 w 1352147"/>
              <a:gd name="connsiteY311" fmla="*/ 149836 h 924619"/>
              <a:gd name="connsiteX312" fmla="*/ 845433 w 1352147"/>
              <a:gd name="connsiteY312" fmla="*/ 146228 h 924619"/>
              <a:gd name="connsiteX313" fmla="*/ 848141 w 1352147"/>
              <a:gd name="connsiteY313" fmla="*/ 142676 h 924619"/>
              <a:gd name="connsiteX314" fmla="*/ 850849 w 1352147"/>
              <a:gd name="connsiteY314" fmla="*/ 139183 h 924619"/>
              <a:gd name="connsiteX315" fmla="*/ 853564 w 1352147"/>
              <a:gd name="connsiteY315" fmla="*/ 135746 h 924619"/>
              <a:gd name="connsiteX316" fmla="*/ 856271 w 1352147"/>
              <a:gd name="connsiteY316" fmla="*/ 132367 h 924619"/>
              <a:gd name="connsiteX317" fmla="*/ 858979 w 1352147"/>
              <a:gd name="connsiteY317" fmla="*/ 129046 h 924619"/>
              <a:gd name="connsiteX318" fmla="*/ 861687 w 1352147"/>
              <a:gd name="connsiteY318" fmla="*/ 125782 h 924619"/>
              <a:gd name="connsiteX319" fmla="*/ 864401 w 1352147"/>
              <a:gd name="connsiteY319" fmla="*/ 122574 h 924619"/>
              <a:gd name="connsiteX320" fmla="*/ 867109 w 1352147"/>
              <a:gd name="connsiteY320" fmla="*/ 119423 h 924619"/>
              <a:gd name="connsiteX321" fmla="*/ 869817 w 1352147"/>
              <a:gd name="connsiteY321" fmla="*/ 116329 h 924619"/>
              <a:gd name="connsiteX322" fmla="*/ 872532 w 1352147"/>
              <a:gd name="connsiteY322" fmla="*/ 113292 h 924619"/>
              <a:gd name="connsiteX323" fmla="*/ 875239 w 1352147"/>
              <a:gd name="connsiteY323" fmla="*/ 110310 h 924619"/>
              <a:gd name="connsiteX324" fmla="*/ 877947 w 1352147"/>
              <a:gd name="connsiteY324" fmla="*/ 107384 h 924619"/>
              <a:gd name="connsiteX325" fmla="*/ 880655 w 1352147"/>
              <a:gd name="connsiteY325" fmla="*/ 104513 h 924619"/>
              <a:gd name="connsiteX326" fmla="*/ 883370 w 1352147"/>
              <a:gd name="connsiteY326" fmla="*/ 101698 h 924619"/>
              <a:gd name="connsiteX327" fmla="*/ 886077 w 1352147"/>
              <a:gd name="connsiteY327" fmla="*/ 98938 h 924619"/>
              <a:gd name="connsiteX328" fmla="*/ 888785 w 1352147"/>
              <a:gd name="connsiteY328" fmla="*/ 96231 h 924619"/>
              <a:gd name="connsiteX329" fmla="*/ 891500 w 1352147"/>
              <a:gd name="connsiteY329" fmla="*/ 93580 h 924619"/>
              <a:gd name="connsiteX330" fmla="*/ 894207 w 1352147"/>
              <a:gd name="connsiteY330" fmla="*/ 90982 h 924619"/>
              <a:gd name="connsiteX331" fmla="*/ 896915 w 1352147"/>
              <a:gd name="connsiteY331" fmla="*/ 88436 h 924619"/>
              <a:gd name="connsiteX332" fmla="*/ 899623 w 1352147"/>
              <a:gd name="connsiteY332" fmla="*/ 85944 h 924619"/>
              <a:gd name="connsiteX333" fmla="*/ 902338 w 1352147"/>
              <a:gd name="connsiteY333" fmla="*/ 83504 h 924619"/>
              <a:gd name="connsiteX334" fmla="*/ 905045 w 1352147"/>
              <a:gd name="connsiteY334" fmla="*/ 81115 h 924619"/>
              <a:gd name="connsiteX335" fmla="*/ 907753 w 1352147"/>
              <a:gd name="connsiteY335" fmla="*/ 78779 h 924619"/>
              <a:gd name="connsiteX336" fmla="*/ 910468 w 1352147"/>
              <a:gd name="connsiteY336" fmla="*/ 76493 h 924619"/>
              <a:gd name="connsiteX337" fmla="*/ 913175 w 1352147"/>
              <a:gd name="connsiteY337" fmla="*/ 74257 h 924619"/>
              <a:gd name="connsiteX338" fmla="*/ 915883 w 1352147"/>
              <a:gd name="connsiteY338" fmla="*/ 72071 h 924619"/>
              <a:gd name="connsiteX339" fmla="*/ 918591 w 1352147"/>
              <a:gd name="connsiteY339" fmla="*/ 69934 h 924619"/>
              <a:gd name="connsiteX340" fmla="*/ 921306 w 1352147"/>
              <a:gd name="connsiteY340" fmla="*/ 67846 h 924619"/>
              <a:gd name="connsiteX341" fmla="*/ 924013 w 1352147"/>
              <a:gd name="connsiteY341" fmla="*/ 65805 h 924619"/>
              <a:gd name="connsiteX342" fmla="*/ 926721 w 1352147"/>
              <a:gd name="connsiteY342" fmla="*/ 63812 h 924619"/>
              <a:gd name="connsiteX343" fmla="*/ 929436 w 1352147"/>
              <a:gd name="connsiteY343" fmla="*/ 61866 h 924619"/>
              <a:gd name="connsiteX344" fmla="*/ 932143 w 1352147"/>
              <a:gd name="connsiteY344" fmla="*/ 59966 h 924619"/>
              <a:gd name="connsiteX345" fmla="*/ 934851 w 1352147"/>
              <a:gd name="connsiteY345" fmla="*/ 58112 h 924619"/>
              <a:gd name="connsiteX346" fmla="*/ 937559 w 1352147"/>
              <a:gd name="connsiteY346" fmla="*/ 56303 h 924619"/>
              <a:gd name="connsiteX347" fmla="*/ 940274 w 1352147"/>
              <a:gd name="connsiteY347" fmla="*/ 54537 h 924619"/>
              <a:gd name="connsiteX348" fmla="*/ 942981 w 1352147"/>
              <a:gd name="connsiteY348" fmla="*/ 52816 h 924619"/>
              <a:gd name="connsiteX349" fmla="*/ 945689 w 1352147"/>
              <a:gd name="connsiteY349" fmla="*/ 51138 h 924619"/>
              <a:gd name="connsiteX350" fmla="*/ 948397 w 1352147"/>
              <a:gd name="connsiteY350" fmla="*/ 49502 h 924619"/>
              <a:gd name="connsiteX351" fmla="*/ 951111 w 1352147"/>
              <a:gd name="connsiteY351" fmla="*/ 47907 h 924619"/>
              <a:gd name="connsiteX352" fmla="*/ 953819 w 1352147"/>
              <a:gd name="connsiteY352" fmla="*/ 46354 h 924619"/>
              <a:gd name="connsiteX353" fmla="*/ 956527 w 1352147"/>
              <a:gd name="connsiteY353" fmla="*/ 44842 h 924619"/>
              <a:gd name="connsiteX354" fmla="*/ 959242 w 1352147"/>
              <a:gd name="connsiteY354" fmla="*/ 43368 h 924619"/>
              <a:gd name="connsiteX355" fmla="*/ 961949 w 1352147"/>
              <a:gd name="connsiteY355" fmla="*/ 41934 h 924619"/>
              <a:gd name="connsiteX356" fmla="*/ 964657 w 1352147"/>
              <a:gd name="connsiteY356" fmla="*/ 40539 h 924619"/>
              <a:gd name="connsiteX357" fmla="*/ 967365 w 1352147"/>
              <a:gd name="connsiteY357" fmla="*/ 39180 h 924619"/>
              <a:gd name="connsiteX358" fmla="*/ 970079 w 1352147"/>
              <a:gd name="connsiteY358" fmla="*/ 37859 h 924619"/>
              <a:gd name="connsiteX359" fmla="*/ 972787 w 1352147"/>
              <a:gd name="connsiteY359" fmla="*/ 36575 h 924619"/>
              <a:gd name="connsiteX360" fmla="*/ 975495 w 1352147"/>
              <a:gd name="connsiteY360" fmla="*/ 35326 h 924619"/>
              <a:gd name="connsiteX361" fmla="*/ 978210 w 1352147"/>
              <a:gd name="connsiteY361" fmla="*/ 34112 h 924619"/>
              <a:gd name="connsiteX362" fmla="*/ 980917 w 1352147"/>
              <a:gd name="connsiteY362" fmla="*/ 32932 h 924619"/>
              <a:gd name="connsiteX363" fmla="*/ 983625 w 1352147"/>
              <a:gd name="connsiteY363" fmla="*/ 31786 h 924619"/>
              <a:gd name="connsiteX364" fmla="*/ 986333 w 1352147"/>
              <a:gd name="connsiteY364" fmla="*/ 30673 h 924619"/>
              <a:gd name="connsiteX365" fmla="*/ 989048 w 1352147"/>
              <a:gd name="connsiteY365" fmla="*/ 29592 h 924619"/>
              <a:gd name="connsiteX366" fmla="*/ 991755 w 1352147"/>
              <a:gd name="connsiteY366" fmla="*/ 28543 h 924619"/>
              <a:gd name="connsiteX367" fmla="*/ 994463 w 1352147"/>
              <a:gd name="connsiteY367" fmla="*/ 27524 h 924619"/>
              <a:gd name="connsiteX368" fmla="*/ 997178 w 1352147"/>
              <a:gd name="connsiteY368" fmla="*/ 26536 h 924619"/>
              <a:gd name="connsiteX369" fmla="*/ 999885 w 1352147"/>
              <a:gd name="connsiteY369" fmla="*/ 25578 h 924619"/>
              <a:gd name="connsiteX370" fmla="*/ 1002593 w 1352147"/>
              <a:gd name="connsiteY370" fmla="*/ 24649 h 924619"/>
              <a:gd name="connsiteX371" fmla="*/ 1005301 w 1352147"/>
              <a:gd name="connsiteY371" fmla="*/ 23748 h 924619"/>
              <a:gd name="connsiteX372" fmla="*/ 1008016 w 1352147"/>
              <a:gd name="connsiteY372" fmla="*/ 22874 h 924619"/>
              <a:gd name="connsiteX373" fmla="*/ 1010723 w 1352147"/>
              <a:gd name="connsiteY373" fmla="*/ 22028 h 924619"/>
              <a:gd name="connsiteX374" fmla="*/ 1013431 w 1352147"/>
              <a:gd name="connsiteY374" fmla="*/ 21208 h 924619"/>
              <a:gd name="connsiteX375" fmla="*/ 1016146 w 1352147"/>
              <a:gd name="connsiteY375" fmla="*/ 20414 h 924619"/>
              <a:gd name="connsiteX376" fmla="*/ 1018853 w 1352147"/>
              <a:gd name="connsiteY376" fmla="*/ 19645 h 924619"/>
              <a:gd name="connsiteX377" fmla="*/ 1021561 w 1352147"/>
              <a:gd name="connsiteY377" fmla="*/ 18901 h 924619"/>
              <a:gd name="connsiteX378" fmla="*/ 1024269 w 1352147"/>
              <a:gd name="connsiteY378" fmla="*/ 18181 h 924619"/>
              <a:gd name="connsiteX379" fmla="*/ 1026984 w 1352147"/>
              <a:gd name="connsiteY379" fmla="*/ 17484 h 924619"/>
              <a:gd name="connsiteX380" fmla="*/ 1029691 w 1352147"/>
              <a:gd name="connsiteY380" fmla="*/ 16810 h 924619"/>
              <a:gd name="connsiteX381" fmla="*/ 1032399 w 1352147"/>
              <a:gd name="connsiteY381" fmla="*/ 16158 h 924619"/>
              <a:gd name="connsiteX382" fmla="*/ 1035114 w 1352147"/>
              <a:gd name="connsiteY382" fmla="*/ 15528 h 924619"/>
              <a:gd name="connsiteX383" fmla="*/ 1037822 w 1352147"/>
              <a:gd name="connsiteY383" fmla="*/ 14919 h 924619"/>
              <a:gd name="connsiteX384" fmla="*/ 1040529 w 1352147"/>
              <a:gd name="connsiteY384" fmla="*/ 14331 h 924619"/>
              <a:gd name="connsiteX385" fmla="*/ 1043237 w 1352147"/>
              <a:gd name="connsiteY385" fmla="*/ 13762 h 924619"/>
              <a:gd name="connsiteX386" fmla="*/ 1045952 w 1352147"/>
              <a:gd name="connsiteY386" fmla="*/ 13213 h 924619"/>
              <a:gd name="connsiteX387" fmla="*/ 1048659 w 1352147"/>
              <a:gd name="connsiteY387" fmla="*/ 12683 h 924619"/>
              <a:gd name="connsiteX388" fmla="*/ 1051367 w 1352147"/>
              <a:gd name="connsiteY388" fmla="*/ 12171 h 924619"/>
              <a:gd name="connsiteX389" fmla="*/ 1054082 w 1352147"/>
              <a:gd name="connsiteY389" fmla="*/ 11677 h 924619"/>
              <a:gd name="connsiteX390" fmla="*/ 1056790 w 1352147"/>
              <a:gd name="connsiteY390" fmla="*/ 11201 h 924619"/>
              <a:gd name="connsiteX391" fmla="*/ 1059497 w 1352147"/>
              <a:gd name="connsiteY391" fmla="*/ 10742 h 924619"/>
              <a:gd name="connsiteX392" fmla="*/ 1062205 w 1352147"/>
              <a:gd name="connsiteY392" fmla="*/ 10298 h 924619"/>
              <a:gd name="connsiteX393" fmla="*/ 1064920 w 1352147"/>
              <a:gd name="connsiteY393" fmla="*/ 9871 h 924619"/>
              <a:gd name="connsiteX394" fmla="*/ 1067627 w 1352147"/>
              <a:gd name="connsiteY394" fmla="*/ 9460 h 924619"/>
              <a:gd name="connsiteX395" fmla="*/ 1070335 w 1352147"/>
              <a:gd name="connsiteY395" fmla="*/ 9063 h 924619"/>
              <a:gd name="connsiteX396" fmla="*/ 1073050 w 1352147"/>
              <a:gd name="connsiteY396" fmla="*/ 8681 h 924619"/>
              <a:gd name="connsiteX397" fmla="*/ 1075758 w 1352147"/>
              <a:gd name="connsiteY397" fmla="*/ 8313 h 924619"/>
              <a:gd name="connsiteX398" fmla="*/ 1078465 w 1352147"/>
              <a:gd name="connsiteY398" fmla="*/ 7958 h 924619"/>
              <a:gd name="connsiteX399" fmla="*/ 1081173 w 1352147"/>
              <a:gd name="connsiteY399" fmla="*/ 7617 h 924619"/>
              <a:gd name="connsiteX400" fmla="*/ 1083888 w 1352147"/>
              <a:gd name="connsiteY400" fmla="*/ 7289 h 924619"/>
              <a:gd name="connsiteX401" fmla="*/ 1086595 w 1352147"/>
              <a:gd name="connsiteY401" fmla="*/ 6973 h 924619"/>
              <a:gd name="connsiteX402" fmla="*/ 1089303 w 1352147"/>
              <a:gd name="connsiteY402" fmla="*/ 6670 h 924619"/>
              <a:gd name="connsiteX403" fmla="*/ 1092018 w 1352147"/>
              <a:gd name="connsiteY403" fmla="*/ 6378 h 924619"/>
              <a:gd name="connsiteX404" fmla="*/ 1094726 w 1352147"/>
              <a:gd name="connsiteY404" fmla="*/ 6097 h 924619"/>
              <a:gd name="connsiteX405" fmla="*/ 1097433 w 1352147"/>
              <a:gd name="connsiteY405" fmla="*/ 5827 h 924619"/>
              <a:gd name="connsiteX406" fmla="*/ 1100141 w 1352147"/>
              <a:gd name="connsiteY406" fmla="*/ 5568 h 924619"/>
              <a:gd name="connsiteX407" fmla="*/ 1102856 w 1352147"/>
              <a:gd name="connsiteY407" fmla="*/ 5319 h 924619"/>
              <a:gd name="connsiteX408" fmla="*/ 1105563 w 1352147"/>
              <a:gd name="connsiteY408" fmla="*/ 5080 h 924619"/>
              <a:gd name="connsiteX409" fmla="*/ 1108271 w 1352147"/>
              <a:gd name="connsiteY409" fmla="*/ 4850 h 924619"/>
              <a:gd name="connsiteX410" fmla="*/ 1110986 w 1352147"/>
              <a:gd name="connsiteY410" fmla="*/ 4630 h 924619"/>
              <a:gd name="connsiteX411" fmla="*/ 1113694 w 1352147"/>
              <a:gd name="connsiteY411" fmla="*/ 4419 h 924619"/>
              <a:gd name="connsiteX412" fmla="*/ 1116401 w 1352147"/>
              <a:gd name="connsiteY412" fmla="*/ 4216 h 924619"/>
              <a:gd name="connsiteX413" fmla="*/ 1119109 w 1352147"/>
              <a:gd name="connsiteY413" fmla="*/ 4021 h 924619"/>
              <a:gd name="connsiteX414" fmla="*/ 1121824 w 1352147"/>
              <a:gd name="connsiteY414" fmla="*/ 3835 h 924619"/>
              <a:gd name="connsiteX415" fmla="*/ 1124532 w 1352147"/>
              <a:gd name="connsiteY415" fmla="*/ 3656 h 924619"/>
              <a:gd name="connsiteX416" fmla="*/ 1127239 w 1352147"/>
              <a:gd name="connsiteY416" fmla="*/ 3484 h 924619"/>
              <a:gd name="connsiteX417" fmla="*/ 1129954 w 1352147"/>
              <a:gd name="connsiteY417" fmla="*/ 3320 h 924619"/>
              <a:gd name="connsiteX418" fmla="*/ 1132662 w 1352147"/>
              <a:gd name="connsiteY418" fmla="*/ 3163 h 924619"/>
              <a:gd name="connsiteX419" fmla="*/ 1135369 w 1352147"/>
              <a:gd name="connsiteY419" fmla="*/ 3012 h 924619"/>
              <a:gd name="connsiteX420" fmla="*/ 1138077 w 1352147"/>
              <a:gd name="connsiteY420" fmla="*/ 2868 h 924619"/>
              <a:gd name="connsiteX421" fmla="*/ 1140792 w 1352147"/>
              <a:gd name="connsiteY421" fmla="*/ 2730 h 924619"/>
              <a:gd name="connsiteX422" fmla="*/ 1143500 w 1352147"/>
              <a:gd name="connsiteY422" fmla="*/ 2598 h 924619"/>
              <a:gd name="connsiteX423" fmla="*/ 1146207 w 1352147"/>
              <a:gd name="connsiteY423" fmla="*/ 2472 h 924619"/>
              <a:gd name="connsiteX424" fmla="*/ 1148922 w 1352147"/>
              <a:gd name="connsiteY424" fmla="*/ 2351 h 924619"/>
              <a:gd name="connsiteX425" fmla="*/ 1151630 w 1352147"/>
              <a:gd name="connsiteY425" fmla="*/ 2236 h 924619"/>
              <a:gd name="connsiteX426" fmla="*/ 1154337 w 1352147"/>
              <a:gd name="connsiteY426" fmla="*/ 2125 h 924619"/>
              <a:gd name="connsiteX427" fmla="*/ 1157045 w 1352147"/>
              <a:gd name="connsiteY427" fmla="*/ 2020 h 924619"/>
              <a:gd name="connsiteX428" fmla="*/ 1159760 w 1352147"/>
              <a:gd name="connsiteY428" fmla="*/ 1919 h 924619"/>
              <a:gd name="connsiteX429" fmla="*/ 1162468 w 1352147"/>
              <a:gd name="connsiteY429" fmla="*/ 1822 h 924619"/>
              <a:gd name="connsiteX430" fmla="*/ 1165175 w 1352147"/>
              <a:gd name="connsiteY430" fmla="*/ 1730 h 924619"/>
              <a:gd name="connsiteX431" fmla="*/ 1167890 w 1352147"/>
              <a:gd name="connsiteY431" fmla="*/ 1643 h 924619"/>
              <a:gd name="connsiteX432" fmla="*/ 1170598 w 1352147"/>
              <a:gd name="connsiteY432" fmla="*/ 1559 h 924619"/>
              <a:gd name="connsiteX433" fmla="*/ 1173306 w 1352147"/>
              <a:gd name="connsiteY433" fmla="*/ 1479 h 924619"/>
              <a:gd name="connsiteX434" fmla="*/ 1176013 w 1352147"/>
              <a:gd name="connsiteY434" fmla="*/ 1403 h 924619"/>
              <a:gd name="connsiteX435" fmla="*/ 1178728 w 1352147"/>
              <a:gd name="connsiteY435" fmla="*/ 1330 h 924619"/>
              <a:gd name="connsiteX436" fmla="*/ 1181436 w 1352147"/>
              <a:gd name="connsiteY436" fmla="*/ 1261 h 924619"/>
              <a:gd name="connsiteX437" fmla="*/ 1184143 w 1352147"/>
              <a:gd name="connsiteY437" fmla="*/ 1194 h 924619"/>
              <a:gd name="connsiteX438" fmla="*/ 1186858 w 1352147"/>
              <a:gd name="connsiteY438" fmla="*/ 1131 h 924619"/>
              <a:gd name="connsiteX439" fmla="*/ 1189566 w 1352147"/>
              <a:gd name="connsiteY439" fmla="*/ 1071 h 924619"/>
              <a:gd name="connsiteX440" fmla="*/ 1192274 w 1352147"/>
              <a:gd name="connsiteY440" fmla="*/ 1014 h 924619"/>
              <a:gd name="connsiteX441" fmla="*/ 1194981 w 1352147"/>
              <a:gd name="connsiteY441" fmla="*/ 960 h 924619"/>
              <a:gd name="connsiteX442" fmla="*/ 1197696 w 1352147"/>
              <a:gd name="connsiteY442" fmla="*/ 908 h 924619"/>
              <a:gd name="connsiteX443" fmla="*/ 1200404 w 1352147"/>
              <a:gd name="connsiteY443" fmla="*/ 859 h 924619"/>
              <a:gd name="connsiteX444" fmla="*/ 1203111 w 1352147"/>
              <a:gd name="connsiteY444" fmla="*/ 812 h 924619"/>
              <a:gd name="connsiteX445" fmla="*/ 1205826 w 1352147"/>
              <a:gd name="connsiteY445" fmla="*/ 767 h 924619"/>
              <a:gd name="connsiteX446" fmla="*/ 1208534 w 1352147"/>
              <a:gd name="connsiteY446" fmla="*/ 725 h 924619"/>
              <a:gd name="connsiteX447" fmla="*/ 1211242 w 1352147"/>
              <a:gd name="connsiteY447" fmla="*/ 684 h 924619"/>
              <a:gd name="connsiteX448" fmla="*/ 1213949 w 1352147"/>
              <a:gd name="connsiteY448" fmla="*/ 646 h 924619"/>
              <a:gd name="connsiteX449" fmla="*/ 1216664 w 1352147"/>
              <a:gd name="connsiteY449" fmla="*/ 610 h 924619"/>
              <a:gd name="connsiteX450" fmla="*/ 1219372 w 1352147"/>
              <a:gd name="connsiteY450" fmla="*/ 575 h 924619"/>
              <a:gd name="connsiteX451" fmla="*/ 1222080 w 1352147"/>
              <a:gd name="connsiteY451" fmla="*/ 542 h 924619"/>
              <a:gd name="connsiteX452" fmla="*/ 1224794 w 1352147"/>
              <a:gd name="connsiteY452" fmla="*/ 511 h 924619"/>
              <a:gd name="connsiteX453" fmla="*/ 1227502 w 1352147"/>
              <a:gd name="connsiteY453" fmla="*/ 481 h 924619"/>
              <a:gd name="connsiteX454" fmla="*/ 1230210 w 1352147"/>
              <a:gd name="connsiteY454" fmla="*/ 453 h 924619"/>
              <a:gd name="connsiteX455" fmla="*/ 1232917 w 1352147"/>
              <a:gd name="connsiteY455" fmla="*/ 426 h 924619"/>
              <a:gd name="connsiteX456" fmla="*/ 1235632 w 1352147"/>
              <a:gd name="connsiteY456" fmla="*/ 401 h 924619"/>
              <a:gd name="connsiteX457" fmla="*/ 1238340 w 1352147"/>
              <a:gd name="connsiteY457" fmla="*/ 377 h 924619"/>
              <a:gd name="connsiteX458" fmla="*/ 1241048 w 1352147"/>
              <a:gd name="connsiteY458" fmla="*/ 354 h 924619"/>
              <a:gd name="connsiteX459" fmla="*/ 1243762 w 1352147"/>
              <a:gd name="connsiteY459" fmla="*/ 333 h 924619"/>
              <a:gd name="connsiteX460" fmla="*/ 1246470 w 1352147"/>
              <a:gd name="connsiteY460" fmla="*/ 312 h 924619"/>
              <a:gd name="connsiteX461" fmla="*/ 1249178 w 1352147"/>
              <a:gd name="connsiteY461" fmla="*/ 293 h 924619"/>
              <a:gd name="connsiteX462" fmla="*/ 1251885 w 1352147"/>
              <a:gd name="connsiteY462" fmla="*/ 275 h 924619"/>
              <a:gd name="connsiteX463" fmla="*/ 1254600 w 1352147"/>
              <a:gd name="connsiteY463" fmla="*/ 257 h 924619"/>
              <a:gd name="connsiteX464" fmla="*/ 1257308 w 1352147"/>
              <a:gd name="connsiteY464" fmla="*/ 241 h 924619"/>
              <a:gd name="connsiteX465" fmla="*/ 1260016 w 1352147"/>
              <a:gd name="connsiteY465" fmla="*/ 225 h 924619"/>
              <a:gd name="connsiteX466" fmla="*/ 1262730 w 1352147"/>
              <a:gd name="connsiteY466" fmla="*/ 210 h 924619"/>
              <a:gd name="connsiteX467" fmla="*/ 1265438 w 1352147"/>
              <a:gd name="connsiteY467" fmla="*/ 197 h 924619"/>
              <a:gd name="connsiteX468" fmla="*/ 1268146 w 1352147"/>
              <a:gd name="connsiteY468" fmla="*/ 183 h 924619"/>
              <a:gd name="connsiteX469" fmla="*/ 1270853 w 1352147"/>
              <a:gd name="connsiteY469" fmla="*/ 171 h 924619"/>
              <a:gd name="connsiteX470" fmla="*/ 1273568 w 1352147"/>
              <a:gd name="connsiteY470" fmla="*/ 159 h 924619"/>
              <a:gd name="connsiteX471" fmla="*/ 1276276 w 1352147"/>
              <a:gd name="connsiteY471" fmla="*/ 148 h 924619"/>
              <a:gd name="connsiteX472" fmla="*/ 1278984 w 1352147"/>
              <a:gd name="connsiteY472" fmla="*/ 138 h 924619"/>
              <a:gd name="connsiteX473" fmla="*/ 1281698 w 1352147"/>
              <a:gd name="connsiteY473" fmla="*/ 128 h 924619"/>
              <a:gd name="connsiteX474" fmla="*/ 1284406 w 1352147"/>
              <a:gd name="connsiteY474" fmla="*/ 118 h 924619"/>
              <a:gd name="connsiteX475" fmla="*/ 1287114 w 1352147"/>
              <a:gd name="connsiteY475" fmla="*/ 109 h 924619"/>
              <a:gd name="connsiteX476" fmla="*/ 1289821 w 1352147"/>
              <a:gd name="connsiteY476" fmla="*/ 101 h 924619"/>
              <a:gd name="connsiteX477" fmla="*/ 1292536 w 1352147"/>
              <a:gd name="connsiteY477" fmla="*/ 93 h 924619"/>
              <a:gd name="connsiteX478" fmla="*/ 1295244 w 1352147"/>
              <a:gd name="connsiteY478" fmla="*/ 86 h 924619"/>
              <a:gd name="connsiteX479" fmla="*/ 1297952 w 1352147"/>
              <a:gd name="connsiteY479" fmla="*/ 79 h 924619"/>
              <a:gd name="connsiteX480" fmla="*/ 1300666 w 1352147"/>
              <a:gd name="connsiteY480" fmla="*/ 72 h 924619"/>
              <a:gd name="connsiteX481" fmla="*/ 1303374 w 1352147"/>
              <a:gd name="connsiteY481" fmla="*/ 66 h 924619"/>
              <a:gd name="connsiteX482" fmla="*/ 1306082 w 1352147"/>
              <a:gd name="connsiteY482" fmla="*/ 60 h 924619"/>
              <a:gd name="connsiteX483" fmla="*/ 1308789 w 1352147"/>
              <a:gd name="connsiteY483" fmla="*/ 55 h 924619"/>
              <a:gd name="connsiteX484" fmla="*/ 1311504 w 1352147"/>
              <a:gd name="connsiteY484" fmla="*/ 49 h 924619"/>
              <a:gd name="connsiteX485" fmla="*/ 1314212 w 1352147"/>
              <a:gd name="connsiteY485" fmla="*/ 44 h 924619"/>
              <a:gd name="connsiteX486" fmla="*/ 1316920 w 1352147"/>
              <a:gd name="connsiteY486" fmla="*/ 40 h 924619"/>
              <a:gd name="connsiteX487" fmla="*/ 1319634 w 1352147"/>
              <a:gd name="connsiteY487" fmla="*/ 36 h 924619"/>
              <a:gd name="connsiteX488" fmla="*/ 1322342 w 1352147"/>
              <a:gd name="connsiteY488" fmla="*/ 31 h 924619"/>
              <a:gd name="connsiteX489" fmla="*/ 1325050 w 1352147"/>
              <a:gd name="connsiteY489" fmla="*/ 28 h 924619"/>
              <a:gd name="connsiteX490" fmla="*/ 1327757 w 1352147"/>
              <a:gd name="connsiteY490" fmla="*/ 24 h 924619"/>
              <a:gd name="connsiteX491" fmla="*/ 1330472 w 1352147"/>
              <a:gd name="connsiteY491" fmla="*/ 21 h 924619"/>
              <a:gd name="connsiteX492" fmla="*/ 1333180 w 1352147"/>
              <a:gd name="connsiteY492" fmla="*/ 17 h 924619"/>
              <a:gd name="connsiteX493" fmla="*/ 1335888 w 1352147"/>
              <a:gd name="connsiteY493" fmla="*/ 14 h 924619"/>
              <a:gd name="connsiteX494" fmla="*/ 1338602 w 1352147"/>
              <a:gd name="connsiteY494" fmla="*/ 12 h 924619"/>
              <a:gd name="connsiteX495" fmla="*/ 1341310 w 1352147"/>
              <a:gd name="connsiteY495" fmla="*/ 9 h 924619"/>
              <a:gd name="connsiteX496" fmla="*/ 1344018 w 1352147"/>
              <a:gd name="connsiteY496" fmla="*/ 7 h 924619"/>
              <a:gd name="connsiteX497" fmla="*/ 1346725 w 1352147"/>
              <a:gd name="connsiteY497" fmla="*/ 4 h 924619"/>
              <a:gd name="connsiteX498" fmla="*/ 1349440 w 1352147"/>
              <a:gd name="connsiteY498" fmla="*/ 2 h 924619"/>
              <a:gd name="connsiteX499" fmla="*/ 1352148 w 1352147"/>
              <a:gd name="connsiteY499" fmla="*/ 0 h 9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</a:cxnLst>
            <a:rect l="l" t="t" r="r" b="b"/>
            <a:pathLst>
              <a:path w="1352147" h="924619">
                <a:moveTo>
                  <a:pt x="0" y="924619"/>
                </a:moveTo>
                <a:lnTo>
                  <a:pt x="2710" y="924612"/>
                </a:lnTo>
                <a:lnTo>
                  <a:pt x="5420" y="924612"/>
                </a:lnTo>
                <a:lnTo>
                  <a:pt x="8129" y="924612"/>
                </a:lnTo>
                <a:lnTo>
                  <a:pt x="10839" y="924605"/>
                </a:lnTo>
                <a:lnTo>
                  <a:pt x="13548" y="924605"/>
                </a:lnTo>
                <a:lnTo>
                  <a:pt x="16258" y="924605"/>
                </a:lnTo>
                <a:lnTo>
                  <a:pt x="18968" y="924598"/>
                </a:lnTo>
                <a:lnTo>
                  <a:pt x="21678" y="924598"/>
                </a:lnTo>
                <a:lnTo>
                  <a:pt x="24388" y="924591"/>
                </a:lnTo>
                <a:lnTo>
                  <a:pt x="27097" y="924591"/>
                </a:lnTo>
                <a:lnTo>
                  <a:pt x="29807" y="924584"/>
                </a:lnTo>
                <a:lnTo>
                  <a:pt x="32516" y="924584"/>
                </a:lnTo>
                <a:lnTo>
                  <a:pt x="35226" y="924577"/>
                </a:lnTo>
                <a:lnTo>
                  <a:pt x="37936" y="924570"/>
                </a:lnTo>
                <a:lnTo>
                  <a:pt x="40646" y="924570"/>
                </a:lnTo>
                <a:lnTo>
                  <a:pt x="43355" y="924563"/>
                </a:lnTo>
                <a:lnTo>
                  <a:pt x="46065" y="924557"/>
                </a:lnTo>
                <a:lnTo>
                  <a:pt x="48775" y="924550"/>
                </a:lnTo>
                <a:lnTo>
                  <a:pt x="51484" y="924543"/>
                </a:lnTo>
                <a:lnTo>
                  <a:pt x="54194" y="924536"/>
                </a:lnTo>
                <a:lnTo>
                  <a:pt x="56904" y="924529"/>
                </a:lnTo>
                <a:lnTo>
                  <a:pt x="59614" y="924522"/>
                </a:lnTo>
                <a:lnTo>
                  <a:pt x="62323" y="924515"/>
                </a:lnTo>
                <a:lnTo>
                  <a:pt x="65033" y="924508"/>
                </a:lnTo>
                <a:lnTo>
                  <a:pt x="67743" y="924501"/>
                </a:lnTo>
                <a:lnTo>
                  <a:pt x="70453" y="924487"/>
                </a:lnTo>
                <a:lnTo>
                  <a:pt x="73162" y="924480"/>
                </a:lnTo>
                <a:lnTo>
                  <a:pt x="75872" y="924473"/>
                </a:lnTo>
                <a:lnTo>
                  <a:pt x="78582" y="924459"/>
                </a:lnTo>
                <a:lnTo>
                  <a:pt x="81291" y="924445"/>
                </a:lnTo>
                <a:lnTo>
                  <a:pt x="84001" y="924431"/>
                </a:lnTo>
                <a:lnTo>
                  <a:pt x="86711" y="924424"/>
                </a:lnTo>
                <a:lnTo>
                  <a:pt x="89421" y="924410"/>
                </a:lnTo>
                <a:lnTo>
                  <a:pt x="92130" y="924389"/>
                </a:lnTo>
                <a:lnTo>
                  <a:pt x="94840" y="924376"/>
                </a:lnTo>
                <a:lnTo>
                  <a:pt x="97550" y="924362"/>
                </a:lnTo>
                <a:lnTo>
                  <a:pt x="100259" y="924341"/>
                </a:lnTo>
                <a:lnTo>
                  <a:pt x="102969" y="924327"/>
                </a:lnTo>
                <a:lnTo>
                  <a:pt x="105679" y="924306"/>
                </a:lnTo>
                <a:lnTo>
                  <a:pt x="108389" y="924285"/>
                </a:lnTo>
                <a:lnTo>
                  <a:pt x="111098" y="924264"/>
                </a:lnTo>
                <a:lnTo>
                  <a:pt x="113808" y="924243"/>
                </a:lnTo>
                <a:lnTo>
                  <a:pt x="116517" y="924215"/>
                </a:lnTo>
                <a:lnTo>
                  <a:pt x="119227" y="924195"/>
                </a:lnTo>
                <a:lnTo>
                  <a:pt x="121937" y="924167"/>
                </a:lnTo>
                <a:lnTo>
                  <a:pt x="124647" y="924139"/>
                </a:lnTo>
                <a:lnTo>
                  <a:pt x="127357" y="924104"/>
                </a:lnTo>
                <a:lnTo>
                  <a:pt x="130066" y="924076"/>
                </a:lnTo>
                <a:lnTo>
                  <a:pt x="132776" y="924041"/>
                </a:lnTo>
                <a:lnTo>
                  <a:pt x="135485" y="924007"/>
                </a:lnTo>
                <a:lnTo>
                  <a:pt x="138195" y="923972"/>
                </a:lnTo>
                <a:lnTo>
                  <a:pt x="140905" y="923930"/>
                </a:lnTo>
                <a:lnTo>
                  <a:pt x="143615" y="923895"/>
                </a:lnTo>
                <a:lnTo>
                  <a:pt x="146325" y="923853"/>
                </a:lnTo>
                <a:lnTo>
                  <a:pt x="149034" y="923805"/>
                </a:lnTo>
                <a:lnTo>
                  <a:pt x="151744" y="923756"/>
                </a:lnTo>
                <a:lnTo>
                  <a:pt x="154453" y="923707"/>
                </a:lnTo>
                <a:lnTo>
                  <a:pt x="157163" y="923659"/>
                </a:lnTo>
                <a:lnTo>
                  <a:pt x="159873" y="923603"/>
                </a:lnTo>
                <a:lnTo>
                  <a:pt x="162583" y="923547"/>
                </a:lnTo>
                <a:lnTo>
                  <a:pt x="165293" y="923485"/>
                </a:lnTo>
                <a:lnTo>
                  <a:pt x="168002" y="923422"/>
                </a:lnTo>
                <a:lnTo>
                  <a:pt x="170712" y="923359"/>
                </a:lnTo>
                <a:lnTo>
                  <a:pt x="173421" y="923290"/>
                </a:lnTo>
                <a:lnTo>
                  <a:pt x="176131" y="923213"/>
                </a:lnTo>
                <a:lnTo>
                  <a:pt x="178841" y="923137"/>
                </a:lnTo>
                <a:lnTo>
                  <a:pt x="181551" y="923060"/>
                </a:lnTo>
                <a:lnTo>
                  <a:pt x="184261" y="922976"/>
                </a:lnTo>
                <a:lnTo>
                  <a:pt x="186971" y="922886"/>
                </a:lnTo>
                <a:lnTo>
                  <a:pt x="189680" y="922795"/>
                </a:lnTo>
                <a:lnTo>
                  <a:pt x="192389" y="922698"/>
                </a:lnTo>
                <a:lnTo>
                  <a:pt x="195099" y="922601"/>
                </a:lnTo>
                <a:lnTo>
                  <a:pt x="197809" y="922489"/>
                </a:lnTo>
                <a:lnTo>
                  <a:pt x="200519" y="922385"/>
                </a:lnTo>
                <a:lnTo>
                  <a:pt x="203229" y="922266"/>
                </a:lnTo>
                <a:lnTo>
                  <a:pt x="205939" y="922148"/>
                </a:lnTo>
                <a:lnTo>
                  <a:pt x="208648" y="922023"/>
                </a:lnTo>
                <a:lnTo>
                  <a:pt x="211357" y="921891"/>
                </a:lnTo>
                <a:lnTo>
                  <a:pt x="214067" y="921751"/>
                </a:lnTo>
                <a:lnTo>
                  <a:pt x="216777" y="921605"/>
                </a:lnTo>
                <a:lnTo>
                  <a:pt x="219487" y="921452"/>
                </a:lnTo>
                <a:lnTo>
                  <a:pt x="222197" y="921299"/>
                </a:lnTo>
                <a:lnTo>
                  <a:pt x="224907" y="921132"/>
                </a:lnTo>
                <a:lnTo>
                  <a:pt x="227616" y="920965"/>
                </a:lnTo>
                <a:lnTo>
                  <a:pt x="230326" y="920784"/>
                </a:lnTo>
                <a:lnTo>
                  <a:pt x="233035" y="920596"/>
                </a:lnTo>
                <a:lnTo>
                  <a:pt x="235745" y="920401"/>
                </a:lnTo>
                <a:lnTo>
                  <a:pt x="238455" y="920199"/>
                </a:lnTo>
                <a:lnTo>
                  <a:pt x="241165" y="919990"/>
                </a:lnTo>
                <a:lnTo>
                  <a:pt x="243875" y="919768"/>
                </a:lnTo>
                <a:lnTo>
                  <a:pt x="246584" y="919538"/>
                </a:lnTo>
                <a:lnTo>
                  <a:pt x="249294" y="919301"/>
                </a:lnTo>
                <a:lnTo>
                  <a:pt x="252003" y="919051"/>
                </a:lnTo>
                <a:lnTo>
                  <a:pt x="254713" y="918793"/>
                </a:lnTo>
                <a:lnTo>
                  <a:pt x="257423" y="918522"/>
                </a:lnTo>
                <a:lnTo>
                  <a:pt x="260133" y="918243"/>
                </a:lnTo>
                <a:lnTo>
                  <a:pt x="262842" y="917951"/>
                </a:lnTo>
                <a:lnTo>
                  <a:pt x="265552" y="917644"/>
                </a:lnTo>
                <a:lnTo>
                  <a:pt x="268262" y="917331"/>
                </a:lnTo>
                <a:lnTo>
                  <a:pt x="270971" y="916997"/>
                </a:lnTo>
                <a:lnTo>
                  <a:pt x="273681" y="916656"/>
                </a:lnTo>
                <a:lnTo>
                  <a:pt x="276391" y="916308"/>
                </a:lnTo>
                <a:lnTo>
                  <a:pt x="279101" y="915939"/>
                </a:lnTo>
                <a:lnTo>
                  <a:pt x="281810" y="915556"/>
                </a:lnTo>
                <a:lnTo>
                  <a:pt x="284520" y="915160"/>
                </a:lnTo>
                <a:lnTo>
                  <a:pt x="287230" y="914749"/>
                </a:lnTo>
                <a:lnTo>
                  <a:pt x="289939" y="914317"/>
                </a:lnTo>
                <a:lnTo>
                  <a:pt x="292649" y="913879"/>
                </a:lnTo>
                <a:lnTo>
                  <a:pt x="295359" y="913419"/>
                </a:lnTo>
                <a:lnTo>
                  <a:pt x="298069" y="912939"/>
                </a:lnTo>
                <a:lnTo>
                  <a:pt x="300778" y="912445"/>
                </a:lnTo>
                <a:lnTo>
                  <a:pt x="303488" y="911937"/>
                </a:lnTo>
                <a:lnTo>
                  <a:pt x="306198" y="911408"/>
                </a:lnTo>
                <a:lnTo>
                  <a:pt x="308907" y="910858"/>
                </a:lnTo>
                <a:lnTo>
                  <a:pt x="311617" y="910287"/>
                </a:lnTo>
                <a:lnTo>
                  <a:pt x="314327" y="909695"/>
                </a:lnTo>
                <a:lnTo>
                  <a:pt x="317037" y="909090"/>
                </a:lnTo>
                <a:lnTo>
                  <a:pt x="319746" y="908456"/>
                </a:lnTo>
                <a:lnTo>
                  <a:pt x="322456" y="907809"/>
                </a:lnTo>
                <a:lnTo>
                  <a:pt x="325166" y="907134"/>
                </a:lnTo>
                <a:lnTo>
                  <a:pt x="327876" y="906438"/>
                </a:lnTo>
                <a:lnTo>
                  <a:pt x="330585" y="905714"/>
                </a:lnTo>
                <a:lnTo>
                  <a:pt x="333295" y="904969"/>
                </a:lnTo>
                <a:lnTo>
                  <a:pt x="336004" y="904203"/>
                </a:lnTo>
                <a:lnTo>
                  <a:pt x="338714" y="903410"/>
                </a:lnTo>
                <a:lnTo>
                  <a:pt x="341424" y="902588"/>
                </a:lnTo>
                <a:lnTo>
                  <a:pt x="344134" y="901746"/>
                </a:lnTo>
                <a:lnTo>
                  <a:pt x="346844" y="900869"/>
                </a:lnTo>
                <a:lnTo>
                  <a:pt x="349553" y="899971"/>
                </a:lnTo>
                <a:lnTo>
                  <a:pt x="352263" y="899038"/>
                </a:lnTo>
                <a:lnTo>
                  <a:pt x="354972" y="898078"/>
                </a:lnTo>
                <a:lnTo>
                  <a:pt x="357682" y="897096"/>
                </a:lnTo>
                <a:lnTo>
                  <a:pt x="360392" y="896073"/>
                </a:lnTo>
                <a:lnTo>
                  <a:pt x="363102" y="895029"/>
                </a:lnTo>
                <a:lnTo>
                  <a:pt x="365812" y="893943"/>
                </a:lnTo>
                <a:lnTo>
                  <a:pt x="368521" y="892829"/>
                </a:lnTo>
                <a:lnTo>
                  <a:pt x="371231" y="891688"/>
                </a:lnTo>
                <a:lnTo>
                  <a:pt x="373940" y="890505"/>
                </a:lnTo>
                <a:lnTo>
                  <a:pt x="376650" y="889293"/>
                </a:lnTo>
                <a:lnTo>
                  <a:pt x="379360" y="888040"/>
                </a:lnTo>
                <a:lnTo>
                  <a:pt x="382070" y="886760"/>
                </a:lnTo>
                <a:lnTo>
                  <a:pt x="384780" y="885437"/>
                </a:lnTo>
                <a:lnTo>
                  <a:pt x="387489" y="884080"/>
                </a:lnTo>
                <a:lnTo>
                  <a:pt x="390199" y="882681"/>
                </a:lnTo>
                <a:lnTo>
                  <a:pt x="392908" y="881247"/>
                </a:lnTo>
                <a:lnTo>
                  <a:pt x="395618" y="879778"/>
                </a:lnTo>
                <a:lnTo>
                  <a:pt x="398328" y="878261"/>
                </a:lnTo>
                <a:lnTo>
                  <a:pt x="401038" y="876708"/>
                </a:lnTo>
                <a:lnTo>
                  <a:pt x="403748" y="875114"/>
                </a:lnTo>
                <a:lnTo>
                  <a:pt x="406457" y="873479"/>
                </a:lnTo>
                <a:lnTo>
                  <a:pt x="409167" y="871801"/>
                </a:lnTo>
                <a:lnTo>
                  <a:pt x="411876" y="870082"/>
                </a:lnTo>
                <a:lnTo>
                  <a:pt x="414586" y="868314"/>
                </a:lnTo>
                <a:lnTo>
                  <a:pt x="417296" y="866504"/>
                </a:lnTo>
                <a:lnTo>
                  <a:pt x="420006" y="864652"/>
                </a:lnTo>
                <a:lnTo>
                  <a:pt x="422716" y="862752"/>
                </a:lnTo>
                <a:lnTo>
                  <a:pt x="425425" y="860803"/>
                </a:lnTo>
                <a:lnTo>
                  <a:pt x="428135" y="858812"/>
                </a:lnTo>
                <a:lnTo>
                  <a:pt x="430844" y="856773"/>
                </a:lnTo>
                <a:lnTo>
                  <a:pt x="433554" y="854685"/>
                </a:lnTo>
                <a:lnTo>
                  <a:pt x="436264" y="852548"/>
                </a:lnTo>
                <a:lnTo>
                  <a:pt x="438974" y="850362"/>
                </a:lnTo>
                <a:lnTo>
                  <a:pt x="441684" y="848128"/>
                </a:lnTo>
                <a:lnTo>
                  <a:pt x="444394" y="845837"/>
                </a:lnTo>
                <a:lnTo>
                  <a:pt x="447103" y="843499"/>
                </a:lnTo>
                <a:lnTo>
                  <a:pt x="449812" y="841111"/>
                </a:lnTo>
                <a:lnTo>
                  <a:pt x="452520" y="838675"/>
                </a:lnTo>
                <a:lnTo>
                  <a:pt x="455235" y="836183"/>
                </a:lnTo>
                <a:lnTo>
                  <a:pt x="457943" y="833635"/>
                </a:lnTo>
                <a:lnTo>
                  <a:pt x="460650" y="831039"/>
                </a:lnTo>
                <a:lnTo>
                  <a:pt x="463358" y="828387"/>
                </a:lnTo>
                <a:lnTo>
                  <a:pt x="466073" y="825679"/>
                </a:lnTo>
                <a:lnTo>
                  <a:pt x="468781" y="822923"/>
                </a:lnTo>
                <a:lnTo>
                  <a:pt x="471488" y="820104"/>
                </a:lnTo>
                <a:lnTo>
                  <a:pt x="474203" y="817236"/>
                </a:lnTo>
                <a:lnTo>
                  <a:pt x="476911" y="814305"/>
                </a:lnTo>
                <a:lnTo>
                  <a:pt x="479618" y="811326"/>
                </a:lnTo>
                <a:lnTo>
                  <a:pt x="482326" y="808291"/>
                </a:lnTo>
                <a:lnTo>
                  <a:pt x="485041" y="805194"/>
                </a:lnTo>
                <a:lnTo>
                  <a:pt x="487749" y="802040"/>
                </a:lnTo>
                <a:lnTo>
                  <a:pt x="490456" y="798839"/>
                </a:lnTo>
                <a:lnTo>
                  <a:pt x="493171" y="795574"/>
                </a:lnTo>
                <a:lnTo>
                  <a:pt x="495879" y="792247"/>
                </a:lnTo>
                <a:lnTo>
                  <a:pt x="498586" y="788871"/>
                </a:lnTo>
                <a:lnTo>
                  <a:pt x="501294" y="785432"/>
                </a:lnTo>
                <a:lnTo>
                  <a:pt x="504009" y="781938"/>
                </a:lnTo>
                <a:lnTo>
                  <a:pt x="506717" y="778388"/>
                </a:lnTo>
                <a:lnTo>
                  <a:pt x="509424" y="774782"/>
                </a:lnTo>
                <a:lnTo>
                  <a:pt x="512139" y="771114"/>
                </a:lnTo>
                <a:lnTo>
                  <a:pt x="514847" y="767390"/>
                </a:lnTo>
                <a:lnTo>
                  <a:pt x="517554" y="763610"/>
                </a:lnTo>
                <a:lnTo>
                  <a:pt x="520262" y="759775"/>
                </a:lnTo>
                <a:lnTo>
                  <a:pt x="522977" y="755877"/>
                </a:lnTo>
                <a:lnTo>
                  <a:pt x="525685" y="751923"/>
                </a:lnTo>
                <a:lnTo>
                  <a:pt x="528392" y="747914"/>
                </a:lnTo>
                <a:lnTo>
                  <a:pt x="531107" y="743849"/>
                </a:lnTo>
                <a:lnTo>
                  <a:pt x="533815" y="739728"/>
                </a:lnTo>
                <a:lnTo>
                  <a:pt x="536522" y="735551"/>
                </a:lnTo>
                <a:lnTo>
                  <a:pt x="539230" y="731319"/>
                </a:lnTo>
                <a:lnTo>
                  <a:pt x="541945" y="727025"/>
                </a:lnTo>
                <a:lnTo>
                  <a:pt x="544653" y="722681"/>
                </a:lnTo>
                <a:lnTo>
                  <a:pt x="547360" y="718282"/>
                </a:lnTo>
                <a:lnTo>
                  <a:pt x="550075" y="713834"/>
                </a:lnTo>
                <a:lnTo>
                  <a:pt x="552783" y="709323"/>
                </a:lnTo>
                <a:lnTo>
                  <a:pt x="555491" y="704764"/>
                </a:lnTo>
                <a:lnTo>
                  <a:pt x="558198" y="700156"/>
                </a:lnTo>
                <a:lnTo>
                  <a:pt x="560913" y="695492"/>
                </a:lnTo>
                <a:lnTo>
                  <a:pt x="563621" y="690780"/>
                </a:lnTo>
                <a:lnTo>
                  <a:pt x="566328" y="686012"/>
                </a:lnTo>
                <a:lnTo>
                  <a:pt x="569043" y="681195"/>
                </a:lnTo>
                <a:lnTo>
                  <a:pt x="571751" y="676336"/>
                </a:lnTo>
                <a:lnTo>
                  <a:pt x="574459" y="671422"/>
                </a:lnTo>
                <a:lnTo>
                  <a:pt x="577166" y="666459"/>
                </a:lnTo>
                <a:lnTo>
                  <a:pt x="579881" y="661455"/>
                </a:lnTo>
                <a:lnTo>
                  <a:pt x="582589" y="656403"/>
                </a:lnTo>
                <a:lnTo>
                  <a:pt x="585296" y="651305"/>
                </a:lnTo>
                <a:lnTo>
                  <a:pt x="588011" y="646164"/>
                </a:lnTo>
                <a:lnTo>
                  <a:pt x="590719" y="640979"/>
                </a:lnTo>
                <a:lnTo>
                  <a:pt x="593427" y="635752"/>
                </a:lnTo>
                <a:lnTo>
                  <a:pt x="596134" y="630483"/>
                </a:lnTo>
                <a:lnTo>
                  <a:pt x="598849" y="625175"/>
                </a:lnTo>
                <a:lnTo>
                  <a:pt x="601557" y="619828"/>
                </a:lnTo>
                <a:lnTo>
                  <a:pt x="604265" y="614443"/>
                </a:lnTo>
                <a:lnTo>
                  <a:pt x="606979" y="609021"/>
                </a:lnTo>
                <a:lnTo>
                  <a:pt x="609687" y="603563"/>
                </a:lnTo>
                <a:lnTo>
                  <a:pt x="612395" y="598071"/>
                </a:lnTo>
                <a:lnTo>
                  <a:pt x="615102" y="592546"/>
                </a:lnTo>
                <a:lnTo>
                  <a:pt x="617817" y="586988"/>
                </a:lnTo>
                <a:lnTo>
                  <a:pt x="620525" y="581400"/>
                </a:lnTo>
                <a:lnTo>
                  <a:pt x="623233" y="575783"/>
                </a:lnTo>
                <a:lnTo>
                  <a:pt x="625947" y="570136"/>
                </a:lnTo>
                <a:lnTo>
                  <a:pt x="628655" y="564464"/>
                </a:lnTo>
                <a:lnTo>
                  <a:pt x="631363" y="558765"/>
                </a:lnTo>
                <a:lnTo>
                  <a:pt x="634070" y="553043"/>
                </a:lnTo>
                <a:lnTo>
                  <a:pt x="636785" y="547297"/>
                </a:lnTo>
                <a:lnTo>
                  <a:pt x="639493" y="541530"/>
                </a:lnTo>
                <a:lnTo>
                  <a:pt x="642201" y="535743"/>
                </a:lnTo>
                <a:lnTo>
                  <a:pt x="644915" y="529938"/>
                </a:lnTo>
                <a:lnTo>
                  <a:pt x="647623" y="524115"/>
                </a:lnTo>
                <a:lnTo>
                  <a:pt x="650331" y="518277"/>
                </a:lnTo>
                <a:lnTo>
                  <a:pt x="653038" y="512423"/>
                </a:lnTo>
                <a:lnTo>
                  <a:pt x="655753" y="506558"/>
                </a:lnTo>
                <a:lnTo>
                  <a:pt x="658461" y="500681"/>
                </a:lnTo>
                <a:lnTo>
                  <a:pt x="661169" y="494795"/>
                </a:lnTo>
                <a:lnTo>
                  <a:pt x="663883" y="488900"/>
                </a:lnTo>
                <a:lnTo>
                  <a:pt x="666591" y="482998"/>
                </a:lnTo>
                <a:lnTo>
                  <a:pt x="669299" y="477090"/>
                </a:lnTo>
                <a:lnTo>
                  <a:pt x="672006" y="471179"/>
                </a:lnTo>
                <a:lnTo>
                  <a:pt x="674721" y="465266"/>
                </a:lnTo>
                <a:lnTo>
                  <a:pt x="677429" y="459352"/>
                </a:lnTo>
                <a:lnTo>
                  <a:pt x="680137" y="453439"/>
                </a:lnTo>
                <a:lnTo>
                  <a:pt x="682851" y="447528"/>
                </a:lnTo>
                <a:lnTo>
                  <a:pt x="685559" y="441620"/>
                </a:lnTo>
                <a:lnTo>
                  <a:pt x="688267" y="435718"/>
                </a:lnTo>
                <a:lnTo>
                  <a:pt x="690974" y="429823"/>
                </a:lnTo>
                <a:lnTo>
                  <a:pt x="693689" y="423936"/>
                </a:lnTo>
                <a:lnTo>
                  <a:pt x="696397" y="418059"/>
                </a:lnTo>
                <a:lnTo>
                  <a:pt x="699105" y="412194"/>
                </a:lnTo>
                <a:lnTo>
                  <a:pt x="701819" y="406341"/>
                </a:lnTo>
                <a:lnTo>
                  <a:pt x="704527" y="400503"/>
                </a:lnTo>
                <a:lnTo>
                  <a:pt x="707235" y="394680"/>
                </a:lnTo>
                <a:lnTo>
                  <a:pt x="709943" y="388874"/>
                </a:lnTo>
                <a:lnTo>
                  <a:pt x="712657" y="383087"/>
                </a:lnTo>
                <a:lnTo>
                  <a:pt x="715365" y="377320"/>
                </a:lnTo>
                <a:lnTo>
                  <a:pt x="718073" y="371575"/>
                </a:lnTo>
                <a:lnTo>
                  <a:pt x="720787" y="365852"/>
                </a:lnTo>
                <a:lnTo>
                  <a:pt x="723495" y="360154"/>
                </a:lnTo>
                <a:lnTo>
                  <a:pt x="726203" y="354481"/>
                </a:lnTo>
                <a:lnTo>
                  <a:pt x="728911" y="348835"/>
                </a:lnTo>
                <a:lnTo>
                  <a:pt x="731625" y="343217"/>
                </a:lnTo>
                <a:lnTo>
                  <a:pt x="734333" y="337629"/>
                </a:lnTo>
                <a:lnTo>
                  <a:pt x="737041" y="332072"/>
                </a:lnTo>
                <a:lnTo>
                  <a:pt x="739755" y="326546"/>
                </a:lnTo>
                <a:lnTo>
                  <a:pt x="742463" y="321054"/>
                </a:lnTo>
                <a:lnTo>
                  <a:pt x="745171" y="315597"/>
                </a:lnTo>
                <a:lnTo>
                  <a:pt x="747879" y="310175"/>
                </a:lnTo>
                <a:lnTo>
                  <a:pt x="750593" y="304789"/>
                </a:lnTo>
                <a:lnTo>
                  <a:pt x="753301" y="299442"/>
                </a:lnTo>
                <a:lnTo>
                  <a:pt x="756009" y="294134"/>
                </a:lnTo>
                <a:lnTo>
                  <a:pt x="758723" y="288866"/>
                </a:lnTo>
                <a:lnTo>
                  <a:pt x="761431" y="283639"/>
                </a:lnTo>
                <a:lnTo>
                  <a:pt x="764139" y="278454"/>
                </a:lnTo>
                <a:lnTo>
                  <a:pt x="766847" y="273313"/>
                </a:lnTo>
                <a:lnTo>
                  <a:pt x="769561" y="268215"/>
                </a:lnTo>
                <a:lnTo>
                  <a:pt x="772269" y="263163"/>
                </a:lnTo>
                <a:lnTo>
                  <a:pt x="774977" y="258156"/>
                </a:lnTo>
                <a:lnTo>
                  <a:pt x="777691" y="253196"/>
                </a:lnTo>
                <a:lnTo>
                  <a:pt x="780399" y="248283"/>
                </a:lnTo>
                <a:lnTo>
                  <a:pt x="783107" y="243419"/>
                </a:lnTo>
                <a:lnTo>
                  <a:pt x="785815" y="238604"/>
                </a:lnTo>
                <a:lnTo>
                  <a:pt x="788529" y="233839"/>
                </a:lnTo>
                <a:lnTo>
                  <a:pt x="791237" y="229125"/>
                </a:lnTo>
                <a:lnTo>
                  <a:pt x="793945" y="224462"/>
                </a:lnTo>
                <a:lnTo>
                  <a:pt x="796659" y="219850"/>
                </a:lnTo>
                <a:lnTo>
                  <a:pt x="799367" y="215291"/>
                </a:lnTo>
                <a:lnTo>
                  <a:pt x="802075" y="210785"/>
                </a:lnTo>
                <a:lnTo>
                  <a:pt x="804783" y="206333"/>
                </a:lnTo>
                <a:lnTo>
                  <a:pt x="807497" y="201935"/>
                </a:lnTo>
                <a:lnTo>
                  <a:pt x="810205" y="197590"/>
                </a:lnTo>
                <a:lnTo>
                  <a:pt x="812913" y="193302"/>
                </a:lnTo>
                <a:lnTo>
                  <a:pt x="815627" y="189068"/>
                </a:lnTo>
                <a:lnTo>
                  <a:pt x="818335" y="184890"/>
                </a:lnTo>
                <a:lnTo>
                  <a:pt x="821043" y="180768"/>
                </a:lnTo>
                <a:lnTo>
                  <a:pt x="823751" y="176702"/>
                </a:lnTo>
                <a:lnTo>
                  <a:pt x="826465" y="172693"/>
                </a:lnTo>
                <a:lnTo>
                  <a:pt x="829173" y="168741"/>
                </a:lnTo>
                <a:lnTo>
                  <a:pt x="831881" y="164845"/>
                </a:lnTo>
                <a:lnTo>
                  <a:pt x="834596" y="161007"/>
                </a:lnTo>
                <a:lnTo>
                  <a:pt x="837303" y="157226"/>
                </a:lnTo>
                <a:lnTo>
                  <a:pt x="840011" y="153502"/>
                </a:lnTo>
                <a:lnTo>
                  <a:pt x="842719" y="149836"/>
                </a:lnTo>
                <a:lnTo>
                  <a:pt x="845433" y="146228"/>
                </a:lnTo>
                <a:lnTo>
                  <a:pt x="848141" y="142676"/>
                </a:lnTo>
                <a:lnTo>
                  <a:pt x="850849" y="139183"/>
                </a:lnTo>
                <a:lnTo>
                  <a:pt x="853564" y="135746"/>
                </a:lnTo>
                <a:lnTo>
                  <a:pt x="856271" y="132367"/>
                </a:lnTo>
                <a:lnTo>
                  <a:pt x="858979" y="129046"/>
                </a:lnTo>
                <a:lnTo>
                  <a:pt x="861687" y="125782"/>
                </a:lnTo>
                <a:lnTo>
                  <a:pt x="864401" y="122574"/>
                </a:lnTo>
                <a:lnTo>
                  <a:pt x="867109" y="119423"/>
                </a:lnTo>
                <a:lnTo>
                  <a:pt x="869817" y="116329"/>
                </a:lnTo>
                <a:lnTo>
                  <a:pt x="872532" y="113292"/>
                </a:lnTo>
                <a:lnTo>
                  <a:pt x="875239" y="110310"/>
                </a:lnTo>
                <a:lnTo>
                  <a:pt x="877947" y="107384"/>
                </a:lnTo>
                <a:lnTo>
                  <a:pt x="880655" y="104513"/>
                </a:lnTo>
                <a:lnTo>
                  <a:pt x="883370" y="101698"/>
                </a:lnTo>
                <a:lnTo>
                  <a:pt x="886077" y="98938"/>
                </a:lnTo>
                <a:lnTo>
                  <a:pt x="888785" y="96231"/>
                </a:lnTo>
                <a:lnTo>
                  <a:pt x="891500" y="93580"/>
                </a:lnTo>
                <a:lnTo>
                  <a:pt x="894207" y="90982"/>
                </a:lnTo>
                <a:lnTo>
                  <a:pt x="896915" y="88436"/>
                </a:lnTo>
                <a:lnTo>
                  <a:pt x="899623" y="85944"/>
                </a:lnTo>
                <a:lnTo>
                  <a:pt x="902338" y="83504"/>
                </a:lnTo>
                <a:lnTo>
                  <a:pt x="905045" y="81115"/>
                </a:lnTo>
                <a:lnTo>
                  <a:pt x="907753" y="78779"/>
                </a:lnTo>
                <a:lnTo>
                  <a:pt x="910468" y="76493"/>
                </a:lnTo>
                <a:lnTo>
                  <a:pt x="913175" y="74257"/>
                </a:lnTo>
                <a:lnTo>
                  <a:pt x="915883" y="72071"/>
                </a:lnTo>
                <a:lnTo>
                  <a:pt x="918591" y="69934"/>
                </a:lnTo>
                <a:lnTo>
                  <a:pt x="921306" y="67846"/>
                </a:lnTo>
                <a:lnTo>
                  <a:pt x="924013" y="65805"/>
                </a:lnTo>
                <a:lnTo>
                  <a:pt x="926721" y="63812"/>
                </a:lnTo>
                <a:lnTo>
                  <a:pt x="929436" y="61866"/>
                </a:lnTo>
                <a:lnTo>
                  <a:pt x="932143" y="59966"/>
                </a:lnTo>
                <a:lnTo>
                  <a:pt x="934851" y="58112"/>
                </a:lnTo>
                <a:lnTo>
                  <a:pt x="937559" y="56303"/>
                </a:lnTo>
                <a:lnTo>
                  <a:pt x="940274" y="54537"/>
                </a:lnTo>
                <a:lnTo>
                  <a:pt x="942981" y="52816"/>
                </a:lnTo>
                <a:lnTo>
                  <a:pt x="945689" y="51138"/>
                </a:lnTo>
                <a:lnTo>
                  <a:pt x="948397" y="49502"/>
                </a:lnTo>
                <a:lnTo>
                  <a:pt x="951111" y="47907"/>
                </a:lnTo>
                <a:lnTo>
                  <a:pt x="953819" y="46354"/>
                </a:lnTo>
                <a:lnTo>
                  <a:pt x="956527" y="44842"/>
                </a:lnTo>
                <a:lnTo>
                  <a:pt x="959242" y="43368"/>
                </a:lnTo>
                <a:lnTo>
                  <a:pt x="961949" y="41934"/>
                </a:lnTo>
                <a:lnTo>
                  <a:pt x="964657" y="40539"/>
                </a:lnTo>
                <a:lnTo>
                  <a:pt x="967365" y="39180"/>
                </a:lnTo>
                <a:lnTo>
                  <a:pt x="970079" y="37859"/>
                </a:lnTo>
                <a:lnTo>
                  <a:pt x="972787" y="36575"/>
                </a:lnTo>
                <a:lnTo>
                  <a:pt x="975495" y="35326"/>
                </a:lnTo>
                <a:lnTo>
                  <a:pt x="978210" y="34112"/>
                </a:lnTo>
                <a:lnTo>
                  <a:pt x="980917" y="32932"/>
                </a:lnTo>
                <a:lnTo>
                  <a:pt x="983625" y="31786"/>
                </a:lnTo>
                <a:lnTo>
                  <a:pt x="986333" y="30673"/>
                </a:lnTo>
                <a:lnTo>
                  <a:pt x="989048" y="29592"/>
                </a:lnTo>
                <a:lnTo>
                  <a:pt x="991755" y="28543"/>
                </a:lnTo>
                <a:lnTo>
                  <a:pt x="994463" y="27524"/>
                </a:lnTo>
                <a:lnTo>
                  <a:pt x="997178" y="26536"/>
                </a:lnTo>
                <a:lnTo>
                  <a:pt x="999885" y="25578"/>
                </a:lnTo>
                <a:lnTo>
                  <a:pt x="1002593" y="24649"/>
                </a:lnTo>
                <a:lnTo>
                  <a:pt x="1005301" y="23748"/>
                </a:lnTo>
                <a:lnTo>
                  <a:pt x="1008016" y="22874"/>
                </a:lnTo>
                <a:lnTo>
                  <a:pt x="1010723" y="22028"/>
                </a:lnTo>
                <a:lnTo>
                  <a:pt x="1013431" y="21208"/>
                </a:lnTo>
                <a:lnTo>
                  <a:pt x="1016146" y="20414"/>
                </a:lnTo>
                <a:lnTo>
                  <a:pt x="1018853" y="19645"/>
                </a:lnTo>
                <a:lnTo>
                  <a:pt x="1021561" y="18901"/>
                </a:lnTo>
                <a:lnTo>
                  <a:pt x="1024269" y="18181"/>
                </a:lnTo>
                <a:lnTo>
                  <a:pt x="1026984" y="17484"/>
                </a:lnTo>
                <a:lnTo>
                  <a:pt x="1029691" y="16810"/>
                </a:lnTo>
                <a:lnTo>
                  <a:pt x="1032399" y="16158"/>
                </a:lnTo>
                <a:lnTo>
                  <a:pt x="1035114" y="15528"/>
                </a:lnTo>
                <a:lnTo>
                  <a:pt x="1037822" y="14919"/>
                </a:lnTo>
                <a:lnTo>
                  <a:pt x="1040529" y="14331"/>
                </a:lnTo>
                <a:lnTo>
                  <a:pt x="1043237" y="13762"/>
                </a:lnTo>
                <a:lnTo>
                  <a:pt x="1045952" y="13213"/>
                </a:lnTo>
                <a:lnTo>
                  <a:pt x="1048659" y="12683"/>
                </a:lnTo>
                <a:lnTo>
                  <a:pt x="1051367" y="12171"/>
                </a:lnTo>
                <a:lnTo>
                  <a:pt x="1054082" y="11677"/>
                </a:lnTo>
                <a:lnTo>
                  <a:pt x="1056790" y="11201"/>
                </a:lnTo>
                <a:lnTo>
                  <a:pt x="1059497" y="10742"/>
                </a:lnTo>
                <a:lnTo>
                  <a:pt x="1062205" y="10298"/>
                </a:lnTo>
                <a:lnTo>
                  <a:pt x="1064920" y="9871"/>
                </a:lnTo>
                <a:lnTo>
                  <a:pt x="1067627" y="9460"/>
                </a:lnTo>
                <a:lnTo>
                  <a:pt x="1070335" y="9063"/>
                </a:lnTo>
                <a:lnTo>
                  <a:pt x="1073050" y="8681"/>
                </a:lnTo>
                <a:lnTo>
                  <a:pt x="1075758" y="8313"/>
                </a:lnTo>
                <a:lnTo>
                  <a:pt x="1078465" y="7958"/>
                </a:lnTo>
                <a:lnTo>
                  <a:pt x="1081173" y="7617"/>
                </a:lnTo>
                <a:lnTo>
                  <a:pt x="1083888" y="7289"/>
                </a:lnTo>
                <a:lnTo>
                  <a:pt x="1086595" y="6973"/>
                </a:lnTo>
                <a:lnTo>
                  <a:pt x="1089303" y="6670"/>
                </a:lnTo>
                <a:lnTo>
                  <a:pt x="1092018" y="6378"/>
                </a:lnTo>
                <a:lnTo>
                  <a:pt x="1094726" y="6097"/>
                </a:lnTo>
                <a:lnTo>
                  <a:pt x="1097433" y="5827"/>
                </a:lnTo>
                <a:lnTo>
                  <a:pt x="1100141" y="5568"/>
                </a:lnTo>
                <a:lnTo>
                  <a:pt x="1102856" y="5319"/>
                </a:lnTo>
                <a:lnTo>
                  <a:pt x="1105563" y="5080"/>
                </a:lnTo>
                <a:lnTo>
                  <a:pt x="1108271" y="4850"/>
                </a:lnTo>
                <a:lnTo>
                  <a:pt x="1110986" y="4630"/>
                </a:lnTo>
                <a:lnTo>
                  <a:pt x="1113694" y="4419"/>
                </a:lnTo>
                <a:lnTo>
                  <a:pt x="1116401" y="4216"/>
                </a:lnTo>
                <a:lnTo>
                  <a:pt x="1119109" y="4021"/>
                </a:lnTo>
                <a:lnTo>
                  <a:pt x="1121824" y="3835"/>
                </a:lnTo>
                <a:lnTo>
                  <a:pt x="1124532" y="3656"/>
                </a:lnTo>
                <a:lnTo>
                  <a:pt x="1127239" y="3484"/>
                </a:lnTo>
                <a:lnTo>
                  <a:pt x="1129954" y="3320"/>
                </a:lnTo>
                <a:lnTo>
                  <a:pt x="1132662" y="3163"/>
                </a:lnTo>
                <a:lnTo>
                  <a:pt x="1135369" y="3012"/>
                </a:lnTo>
                <a:lnTo>
                  <a:pt x="1138077" y="2868"/>
                </a:lnTo>
                <a:lnTo>
                  <a:pt x="1140792" y="2730"/>
                </a:lnTo>
                <a:lnTo>
                  <a:pt x="1143500" y="2598"/>
                </a:lnTo>
                <a:lnTo>
                  <a:pt x="1146207" y="2472"/>
                </a:lnTo>
                <a:lnTo>
                  <a:pt x="1148922" y="2351"/>
                </a:lnTo>
                <a:lnTo>
                  <a:pt x="1151630" y="2236"/>
                </a:lnTo>
                <a:lnTo>
                  <a:pt x="1154337" y="2125"/>
                </a:lnTo>
                <a:lnTo>
                  <a:pt x="1157045" y="2020"/>
                </a:lnTo>
                <a:lnTo>
                  <a:pt x="1159760" y="1919"/>
                </a:lnTo>
                <a:lnTo>
                  <a:pt x="1162468" y="1822"/>
                </a:lnTo>
                <a:lnTo>
                  <a:pt x="1165175" y="1730"/>
                </a:lnTo>
                <a:lnTo>
                  <a:pt x="1167890" y="1643"/>
                </a:lnTo>
                <a:lnTo>
                  <a:pt x="1170598" y="1559"/>
                </a:lnTo>
                <a:lnTo>
                  <a:pt x="1173306" y="1479"/>
                </a:lnTo>
                <a:lnTo>
                  <a:pt x="1176013" y="1403"/>
                </a:lnTo>
                <a:lnTo>
                  <a:pt x="1178728" y="1330"/>
                </a:lnTo>
                <a:lnTo>
                  <a:pt x="1181436" y="1261"/>
                </a:lnTo>
                <a:lnTo>
                  <a:pt x="1184143" y="1194"/>
                </a:lnTo>
                <a:lnTo>
                  <a:pt x="1186858" y="1131"/>
                </a:lnTo>
                <a:lnTo>
                  <a:pt x="1189566" y="1071"/>
                </a:lnTo>
                <a:lnTo>
                  <a:pt x="1192274" y="1014"/>
                </a:lnTo>
                <a:lnTo>
                  <a:pt x="1194981" y="960"/>
                </a:lnTo>
                <a:lnTo>
                  <a:pt x="1197696" y="908"/>
                </a:lnTo>
                <a:lnTo>
                  <a:pt x="1200404" y="859"/>
                </a:lnTo>
                <a:lnTo>
                  <a:pt x="1203111" y="812"/>
                </a:lnTo>
                <a:lnTo>
                  <a:pt x="1205826" y="767"/>
                </a:lnTo>
                <a:lnTo>
                  <a:pt x="1208534" y="725"/>
                </a:lnTo>
                <a:lnTo>
                  <a:pt x="1211242" y="684"/>
                </a:lnTo>
                <a:lnTo>
                  <a:pt x="1213949" y="646"/>
                </a:lnTo>
                <a:lnTo>
                  <a:pt x="1216664" y="610"/>
                </a:lnTo>
                <a:lnTo>
                  <a:pt x="1219372" y="575"/>
                </a:lnTo>
                <a:lnTo>
                  <a:pt x="1222080" y="542"/>
                </a:lnTo>
                <a:lnTo>
                  <a:pt x="1224794" y="511"/>
                </a:lnTo>
                <a:lnTo>
                  <a:pt x="1227502" y="481"/>
                </a:lnTo>
                <a:lnTo>
                  <a:pt x="1230210" y="453"/>
                </a:lnTo>
                <a:lnTo>
                  <a:pt x="1232917" y="426"/>
                </a:lnTo>
                <a:lnTo>
                  <a:pt x="1235632" y="401"/>
                </a:lnTo>
                <a:lnTo>
                  <a:pt x="1238340" y="377"/>
                </a:lnTo>
                <a:lnTo>
                  <a:pt x="1241048" y="354"/>
                </a:lnTo>
                <a:lnTo>
                  <a:pt x="1243762" y="333"/>
                </a:lnTo>
                <a:lnTo>
                  <a:pt x="1246470" y="312"/>
                </a:lnTo>
                <a:lnTo>
                  <a:pt x="1249178" y="293"/>
                </a:lnTo>
                <a:lnTo>
                  <a:pt x="1251885" y="275"/>
                </a:lnTo>
                <a:lnTo>
                  <a:pt x="1254600" y="257"/>
                </a:lnTo>
                <a:lnTo>
                  <a:pt x="1257308" y="241"/>
                </a:lnTo>
                <a:lnTo>
                  <a:pt x="1260016" y="225"/>
                </a:lnTo>
                <a:lnTo>
                  <a:pt x="1262730" y="210"/>
                </a:lnTo>
                <a:lnTo>
                  <a:pt x="1265438" y="197"/>
                </a:lnTo>
                <a:lnTo>
                  <a:pt x="1268146" y="183"/>
                </a:lnTo>
                <a:lnTo>
                  <a:pt x="1270853" y="171"/>
                </a:lnTo>
                <a:lnTo>
                  <a:pt x="1273568" y="159"/>
                </a:lnTo>
                <a:lnTo>
                  <a:pt x="1276276" y="148"/>
                </a:lnTo>
                <a:lnTo>
                  <a:pt x="1278984" y="138"/>
                </a:lnTo>
                <a:lnTo>
                  <a:pt x="1281698" y="128"/>
                </a:lnTo>
                <a:lnTo>
                  <a:pt x="1284406" y="118"/>
                </a:lnTo>
                <a:lnTo>
                  <a:pt x="1287114" y="109"/>
                </a:lnTo>
                <a:lnTo>
                  <a:pt x="1289821" y="101"/>
                </a:lnTo>
                <a:lnTo>
                  <a:pt x="1292536" y="93"/>
                </a:lnTo>
                <a:lnTo>
                  <a:pt x="1295244" y="86"/>
                </a:lnTo>
                <a:lnTo>
                  <a:pt x="1297952" y="79"/>
                </a:lnTo>
                <a:lnTo>
                  <a:pt x="1300666" y="72"/>
                </a:lnTo>
                <a:lnTo>
                  <a:pt x="1303374" y="66"/>
                </a:lnTo>
                <a:lnTo>
                  <a:pt x="1306082" y="60"/>
                </a:lnTo>
                <a:lnTo>
                  <a:pt x="1308789" y="55"/>
                </a:lnTo>
                <a:lnTo>
                  <a:pt x="1311504" y="49"/>
                </a:lnTo>
                <a:lnTo>
                  <a:pt x="1314212" y="44"/>
                </a:lnTo>
                <a:lnTo>
                  <a:pt x="1316920" y="40"/>
                </a:lnTo>
                <a:lnTo>
                  <a:pt x="1319634" y="36"/>
                </a:lnTo>
                <a:lnTo>
                  <a:pt x="1322342" y="31"/>
                </a:lnTo>
                <a:lnTo>
                  <a:pt x="1325050" y="28"/>
                </a:lnTo>
                <a:lnTo>
                  <a:pt x="1327757" y="24"/>
                </a:lnTo>
                <a:lnTo>
                  <a:pt x="1330472" y="21"/>
                </a:lnTo>
                <a:lnTo>
                  <a:pt x="1333180" y="17"/>
                </a:lnTo>
                <a:lnTo>
                  <a:pt x="1335888" y="14"/>
                </a:lnTo>
                <a:lnTo>
                  <a:pt x="1338602" y="12"/>
                </a:lnTo>
                <a:lnTo>
                  <a:pt x="1341310" y="9"/>
                </a:lnTo>
                <a:lnTo>
                  <a:pt x="1344018" y="7"/>
                </a:lnTo>
                <a:lnTo>
                  <a:pt x="1346725" y="4"/>
                </a:lnTo>
                <a:lnTo>
                  <a:pt x="1349440" y="2"/>
                </a:lnTo>
                <a:lnTo>
                  <a:pt x="1352148" y="0"/>
                </a:lnTo>
              </a:path>
            </a:pathLst>
          </a:custGeom>
          <a:noFill/>
          <a:ln w="8334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212C798-9CEA-14C5-A474-9D105391A03F}"/>
                  </a:ext>
                </a:extLst>
              </p:cNvPr>
              <p:cNvSpPr txBox="1"/>
              <p:nvPr/>
            </p:nvSpPr>
            <p:spPr bwMode="gray">
              <a:xfrm>
                <a:off x="7362074" y="1527507"/>
                <a:ext cx="1606729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1889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212C798-9CEA-14C5-A474-9D105391A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62074" y="1527507"/>
                <a:ext cx="1606729" cy="588110"/>
              </a:xfrm>
              <a:prstGeom prst="rect">
                <a:avLst/>
              </a:prstGeom>
              <a:blipFill>
                <a:blip r:embed="rId10"/>
                <a:stretch>
                  <a:fillRect l="-2344" t="-104255" b="-15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23B9C7-40F9-EECD-B88C-61246FEF9F3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312" y="3637186"/>
            <a:ext cx="1545173" cy="1030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9858C6-D445-B587-B86D-88BF3724998B}"/>
                  </a:ext>
                </a:extLst>
              </p:cNvPr>
              <p:cNvSpPr txBox="1"/>
              <p:nvPr/>
            </p:nvSpPr>
            <p:spPr bwMode="gray">
              <a:xfrm>
                <a:off x="7474497" y="3215429"/>
                <a:ext cx="1654803" cy="31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188913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9858C6-D445-B587-B86D-88BF3724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74497" y="3215429"/>
                <a:ext cx="1654803" cy="3126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5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4" grpId="0" animBg="1"/>
      <p:bldP spid="15" grpId="0" animBg="1"/>
      <p:bldP spid="18" grpId="0" animBg="1"/>
      <p:bldP spid="25" grpId="0"/>
      <p:bldP spid="43" grpId="0"/>
      <p:bldP spid="11" grpId="0" animBg="1"/>
      <p:bldP spid="16" grpId="0" animBg="1"/>
      <p:bldP spid="26" grpId="0"/>
      <p:bldP spid="28" grpId="0"/>
      <p:bldP spid="29" grpId="0" animBg="1"/>
      <p:bldP spid="31" grpId="0" animBg="1"/>
      <p:bldP spid="33" grpId="0"/>
      <p:bldP spid="19" grpId="0"/>
      <p:bldP spid="21" grpId="0" animBg="1"/>
      <p:bldP spid="90" grpId="0" animBg="1"/>
      <p:bldP spid="9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47687-5AFF-FBEF-3A6F-BE8EE04B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 Learning in Pictures</a:t>
            </a:r>
          </a:p>
        </p:txBody>
      </p:sp>
      <p:pic>
        <p:nvPicPr>
          <p:cNvPr id="44" name="Picture 43" descr="A picture containing screenshot, line, text, plot&#10;&#10;Description automatically generated">
            <a:extLst>
              <a:ext uri="{FF2B5EF4-FFF2-40B4-BE49-F238E27FC236}">
                <a16:creationId xmlns:a16="http://schemas.microsoft.com/office/drawing/2014/main" id="{244345BE-C365-F99A-C382-4DE57425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1905000" cy="1270000"/>
          </a:xfrm>
          <a:prstGeom prst="rect">
            <a:avLst/>
          </a:prstGeom>
        </p:spPr>
      </p:pic>
      <p:pic>
        <p:nvPicPr>
          <p:cNvPr id="46" name="Picture 45" descr="A picture containing drawing, sketch, design&#10;&#10;Description automatically generated">
            <a:extLst>
              <a:ext uri="{FF2B5EF4-FFF2-40B4-BE49-F238E27FC236}">
                <a16:creationId xmlns:a16="http://schemas.microsoft.com/office/drawing/2014/main" id="{B07C3F6A-81D6-59B0-0BF1-4E748EF9C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1131590"/>
            <a:ext cx="1905000" cy="1270000"/>
          </a:xfrm>
          <a:prstGeom prst="rect">
            <a:avLst/>
          </a:prstGeom>
        </p:spPr>
      </p:pic>
      <p:pic>
        <p:nvPicPr>
          <p:cNvPr id="48" name="Picture 47" descr="A picture containing sketch, drawing, design, origami&#10;&#10;Description automatically generated">
            <a:extLst>
              <a:ext uri="{FF2B5EF4-FFF2-40B4-BE49-F238E27FC236}">
                <a16:creationId xmlns:a16="http://schemas.microsoft.com/office/drawing/2014/main" id="{EF0185CC-B321-D0B9-25B6-DE09100D8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1131590"/>
            <a:ext cx="1905000" cy="1270000"/>
          </a:xfrm>
          <a:prstGeom prst="rect">
            <a:avLst/>
          </a:prstGeom>
        </p:spPr>
      </p:pic>
      <p:pic>
        <p:nvPicPr>
          <p:cNvPr id="50" name="Picture 49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8412C850-4E60-DD87-164C-252430055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1131590"/>
            <a:ext cx="1905000" cy="1270000"/>
          </a:xfrm>
          <a:prstGeom prst="rect">
            <a:avLst/>
          </a:prstGeom>
        </p:spPr>
      </p:pic>
      <p:pic>
        <p:nvPicPr>
          <p:cNvPr id="52" name="Picture 51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493340E-D171-002D-1986-E92C9BD65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76810"/>
            <a:ext cx="1905000" cy="1270000"/>
          </a:xfrm>
          <a:prstGeom prst="rect">
            <a:avLst/>
          </a:prstGeom>
        </p:spPr>
      </p:pic>
      <p:pic>
        <p:nvPicPr>
          <p:cNvPr id="54" name="Picture 53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E9085143-0259-A164-487F-04A0D9CA8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2476810"/>
            <a:ext cx="1905000" cy="1270000"/>
          </a:xfrm>
          <a:prstGeom prst="rect">
            <a:avLst/>
          </a:prstGeom>
        </p:spPr>
      </p:pic>
      <p:pic>
        <p:nvPicPr>
          <p:cNvPr id="56" name="Picture 55" descr="A picture containing sketch, drawing, design, origami&#10;&#10;Description automatically generated">
            <a:extLst>
              <a:ext uri="{FF2B5EF4-FFF2-40B4-BE49-F238E27FC236}">
                <a16:creationId xmlns:a16="http://schemas.microsoft.com/office/drawing/2014/main" id="{A22B1D87-A936-7143-1D8C-1A1766333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2476810"/>
            <a:ext cx="1905000" cy="1270000"/>
          </a:xfrm>
          <a:prstGeom prst="rect">
            <a:avLst/>
          </a:prstGeom>
        </p:spPr>
      </p:pic>
      <p:pic>
        <p:nvPicPr>
          <p:cNvPr id="58" name="Picture 57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57372CB8-9B69-286F-558C-9E4910DA3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2476810"/>
            <a:ext cx="1905000" cy="1270000"/>
          </a:xfrm>
          <a:prstGeom prst="rect">
            <a:avLst/>
          </a:prstGeom>
        </p:spPr>
      </p:pic>
      <p:pic>
        <p:nvPicPr>
          <p:cNvPr id="60" name="Picture 59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68AB580E-AA43-A846-C803-32E2AE814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22030"/>
            <a:ext cx="1905000" cy="1270000"/>
          </a:xfrm>
          <a:prstGeom prst="rect">
            <a:avLst/>
          </a:prstGeom>
        </p:spPr>
      </p:pic>
      <p:pic>
        <p:nvPicPr>
          <p:cNvPr id="62" name="Picture 61" descr="A picture containing chair, text, furniture, design&#10;&#10;Description automatically generated">
            <a:extLst>
              <a:ext uri="{FF2B5EF4-FFF2-40B4-BE49-F238E27FC236}">
                <a16:creationId xmlns:a16="http://schemas.microsoft.com/office/drawing/2014/main" id="{D3437B40-A708-E65F-CCAF-C0FD9F288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3822030"/>
            <a:ext cx="1905000" cy="1270000"/>
          </a:xfrm>
          <a:prstGeom prst="rect">
            <a:avLst/>
          </a:prstGeom>
        </p:spPr>
      </p:pic>
      <p:pic>
        <p:nvPicPr>
          <p:cNvPr id="64" name="Picture 63" descr="A picture containing sketch, drawing, text, diagram&#10;&#10;Description automatically generated">
            <a:extLst>
              <a:ext uri="{FF2B5EF4-FFF2-40B4-BE49-F238E27FC236}">
                <a16:creationId xmlns:a16="http://schemas.microsoft.com/office/drawing/2014/main" id="{36CCB0DB-C406-5428-4005-900108844F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3822030"/>
            <a:ext cx="1905000" cy="1270000"/>
          </a:xfrm>
          <a:prstGeom prst="rect">
            <a:avLst/>
          </a:prstGeom>
        </p:spPr>
      </p:pic>
      <p:pic>
        <p:nvPicPr>
          <p:cNvPr id="66" name="Picture 65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89D8349C-9AFB-61A9-0D57-58E7C8AC1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3822030"/>
            <a:ext cx="19050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4ABA53-429F-875B-DD96-B9342013490A}"/>
                  </a:ext>
                </a:extLst>
              </p:cNvPr>
              <p:cNvSpPr txBox="1"/>
              <p:nvPr/>
            </p:nvSpPr>
            <p:spPr bwMode="gray">
              <a:xfrm>
                <a:off x="-98424" y="1707654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4ABA53-429F-875B-DD96-B9342013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1707654"/>
                <a:ext cx="914400" cy="3196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4A8572-8C74-B408-06F0-50C1271A92E9}"/>
                  </a:ext>
                </a:extLst>
              </p:cNvPr>
              <p:cNvSpPr txBox="1"/>
              <p:nvPr/>
            </p:nvSpPr>
            <p:spPr bwMode="gray">
              <a:xfrm>
                <a:off x="-98424" y="305658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4A8572-8C74-B408-06F0-50C1271A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3056583"/>
                <a:ext cx="914400" cy="3196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80876E-D40A-BFFA-5781-456F07262EF6}"/>
                  </a:ext>
                </a:extLst>
              </p:cNvPr>
              <p:cNvSpPr txBox="1"/>
              <p:nvPr/>
            </p:nvSpPr>
            <p:spPr bwMode="gray">
              <a:xfrm>
                <a:off x="-98424" y="439484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80876E-D40A-BFFA-5781-456F0726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4394841"/>
                <a:ext cx="914400" cy="3196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9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b="1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67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Update Equations for Combined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3707904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2294740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2420739" y="2012859"/>
            <a:ext cx="12871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1935629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629" y="2072538"/>
                <a:ext cx="847469" cy="223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755576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5576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  <a:endCxn id="12" idx="6"/>
          </p:cNvCxnSpPr>
          <p:nvPr/>
        </p:nvCxnSpPr>
        <p:spPr bwMode="gray">
          <a:xfrm flipH="1">
            <a:off x="1007575" y="2012859"/>
            <a:ext cx="12871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907663" y="1187252"/>
            <a:ext cx="2728233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Projection-Noise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2810797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10797" y="1599453"/>
                <a:ext cx="741711" cy="268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112182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1822" y="1563638"/>
                <a:ext cx="796824" cy="268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02561" y="1363798"/>
                <a:ext cx="2880320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2561" y="1363798"/>
                <a:ext cx="2880320" cy="452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5695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65199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/>
              <p:nvPr/>
            </p:nvSpPr>
            <p:spPr bwMode="gray">
              <a:xfrm>
                <a:off x="2804591" y="2159445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04591" y="2159445"/>
                <a:ext cx="741711" cy="268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/>
              <p:nvPr/>
            </p:nvSpPr>
            <p:spPr bwMode="gray">
              <a:xfrm>
                <a:off x="1115616" y="212363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616" y="2123630"/>
                <a:ext cx="796824" cy="2682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/>
              <p:nvPr/>
            </p:nvSpPr>
            <p:spPr bwMode="gray">
              <a:xfrm>
                <a:off x="4302561" y="1987413"/>
                <a:ext cx="2880320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2561" y="1987413"/>
                <a:ext cx="2880320" cy="4525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CADF6-5D21-8BAC-5ABE-24762D215B3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50752" y="211851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4A48C8-9902-69E0-967D-B936762B749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58993" y="213244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C1E1E9-B295-17BD-354D-854C6D94E5CA}"/>
                  </a:ext>
                </a:extLst>
              </p:cNvPr>
              <p:cNvSpPr/>
              <p:nvPr/>
            </p:nvSpPr>
            <p:spPr bwMode="gray">
              <a:xfrm>
                <a:off x="7876008" y="17704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C1E1E9-B295-17BD-354D-854C6D94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6008" y="1770492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D222FFA-1F6F-F632-4E59-108A99F8B4EB}"/>
                  </a:ext>
                </a:extLst>
              </p:cNvPr>
              <p:cNvSpPr/>
              <p:nvPr/>
            </p:nvSpPr>
            <p:spPr bwMode="gray">
              <a:xfrm>
                <a:off x="7326351" y="2048204"/>
                <a:ext cx="1638137" cy="113071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D222FFA-1F6F-F632-4E59-108A99F8B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26351" y="2048204"/>
                <a:ext cx="1638137" cy="113071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A78042-7372-05E5-17AB-09067C58E5E1}"/>
              </a:ext>
            </a:extLst>
          </p:cNvPr>
          <p:cNvCxnSpPr>
            <a:cxnSpLocks/>
            <a:stCxn id="38" idx="4"/>
            <a:endCxn id="53" idx="0"/>
          </p:cNvCxnSpPr>
          <p:nvPr/>
        </p:nvCxnSpPr>
        <p:spPr bwMode="gray">
          <a:xfrm>
            <a:off x="7984008" y="1986492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7C30DE5-6C03-1B7B-F7DB-3A870A0A4AA4}"/>
              </a:ext>
            </a:extLst>
          </p:cNvPr>
          <p:cNvSpPr/>
          <p:nvPr/>
        </p:nvSpPr>
        <p:spPr bwMode="gray">
          <a:xfrm>
            <a:off x="7921008" y="2803499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4E9B1C-10CC-7E81-AE38-E68259D61739}"/>
              </a:ext>
            </a:extLst>
          </p:cNvPr>
          <p:cNvSpPr/>
          <p:nvPr/>
        </p:nvSpPr>
        <p:spPr bwMode="gray">
          <a:xfrm>
            <a:off x="7921008" y="14861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47560-64F9-9CC1-51FD-03DEA6E7D3EB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 bwMode="gray">
          <a:xfrm>
            <a:off x="7984008" y="1612156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EB1F15-2249-532D-5D1C-824D853F2B18}"/>
                  </a:ext>
                </a:extLst>
              </p:cNvPr>
              <p:cNvSpPr txBox="1"/>
              <p:nvPr/>
            </p:nvSpPr>
            <p:spPr bwMode="gray">
              <a:xfrm>
                <a:off x="7577764" y="1275606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EB1F15-2249-532D-5D1C-824D853F2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77764" y="1275606"/>
                <a:ext cx="812485" cy="2171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9EE79F-CBA3-0D88-DFF8-2436DB3E71B3}"/>
                  </a:ext>
                </a:extLst>
              </p:cNvPr>
              <p:cNvSpPr txBox="1"/>
              <p:nvPr/>
            </p:nvSpPr>
            <p:spPr bwMode="gray">
              <a:xfrm>
                <a:off x="7465947" y="2910911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9EE79F-CBA3-0D88-DFF8-2436DB3E7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65947" y="2910911"/>
                <a:ext cx="1063764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66CE68-6225-B6B9-E76F-4F003CB882AE}"/>
                  </a:ext>
                </a:extLst>
              </p:cNvPr>
              <p:cNvSpPr/>
              <p:nvPr/>
            </p:nvSpPr>
            <p:spPr bwMode="gray">
              <a:xfrm>
                <a:off x="7876008" y="242916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66CE68-6225-B6B9-E76F-4F003CB88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6008" y="2429163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45571-583F-119D-15E7-8A26F980D1E3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 bwMode="gray">
          <a:xfrm>
            <a:off x="7984008" y="2270827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47A7A72-8987-AA9B-B6B8-F01851EFAF3D}"/>
              </a:ext>
            </a:extLst>
          </p:cNvPr>
          <p:cNvSpPr/>
          <p:nvPr/>
        </p:nvSpPr>
        <p:spPr bwMode="gray">
          <a:xfrm>
            <a:off x="7921008" y="214482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208737-77DD-BAFB-7E55-178DE8846203}"/>
              </a:ext>
            </a:extLst>
          </p:cNvPr>
          <p:cNvCxnSpPr>
            <a:cxnSpLocks/>
            <a:stCxn id="51" idx="4"/>
            <a:endCxn id="46" idx="0"/>
          </p:cNvCxnSpPr>
          <p:nvPr/>
        </p:nvCxnSpPr>
        <p:spPr bwMode="gray">
          <a:xfrm>
            <a:off x="7984008" y="264516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7DEC1-4FCD-B599-7CFD-2D43AAD674B4}"/>
                  </a:ext>
                </a:extLst>
              </p:cNvPr>
              <p:cNvSpPr txBox="1"/>
              <p:nvPr/>
            </p:nvSpPr>
            <p:spPr bwMode="gray">
              <a:xfrm>
                <a:off x="7999493" y="2092872"/>
                <a:ext cx="953250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7DEC1-4FCD-B599-7CFD-2D43AAD6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99493" y="2092872"/>
                <a:ext cx="953250" cy="2358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8074C4A-8295-F6F2-3F28-84BED286E459}"/>
                  </a:ext>
                </a:extLst>
              </p:cNvPr>
              <p:cNvSpPr/>
              <p:nvPr/>
            </p:nvSpPr>
            <p:spPr bwMode="gray">
              <a:xfrm>
                <a:off x="2225555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8074C4A-8295-F6F2-3F28-84BED286E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5555" y="4088946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3208CB-A834-B366-F20D-49B05FA0F73A}"/>
              </a:ext>
            </a:extLst>
          </p:cNvPr>
          <p:cNvCxnSpPr>
            <a:cxnSpLocks/>
            <a:stCxn id="81" idx="3"/>
            <a:endCxn id="80" idx="2"/>
          </p:cNvCxnSpPr>
          <p:nvPr/>
        </p:nvCxnSpPr>
        <p:spPr bwMode="gray">
          <a:xfrm>
            <a:off x="1881077" y="4214946"/>
            <a:ext cx="34447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8CF0C59-2ABA-D84B-ACE3-C39F0A6A4017}"/>
              </a:ext>
            </a:extLst>
          </p:cNvPr>
          <p:cNvSpPr/>
          <p:nvPr/>
        </p:nvSpPr>
        <p:spPr bwMode="gray">
          <a:xfrm>
            <a:off x="1755078" y="415194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693096-DBD4-ACDC-A8AE-27174F44FB94}"/>
                  </a:ext>
                </a:extLst>
              </p:cNvPr>
              <p:cNvSpPr txBox="1"/>
              <p:nvPr/>
            </p:nvSpPr>
            <p:spPr bwMode="gray">
              <a:xfrm>
                <a:off x="1420275" y="4508379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693096-DBD4-ACDC-A8AE-27174F44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20275" y="4508379"/>
                <a:ext cx="847469" cy="223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AE7DDE6-63C3-C816-60B1-DF12BD5A3490}"/>
                  </a:ext>
                </a:extLst>
              </p:cNvPr>
              <p:cNvSpPr/>
              <p:nvPr/>
            </p:nvSpPr>
            <p:spPr bwMode="gray">
              <a:xfrm>
                <a:off x="755576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AE7DDE6-63C3-C816-60B1-DF12BD5A3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5576" y="4088946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5A2AE5-D0B9-9A92-8B57-B754D1D8D3A1}"/>
              </a:ext>
            </a:extLst>
          </p:cNvPr>
          <p:cNvCxnSpPr>
            <a:cxnSpLocks/>
            <a:stCxn id="81" idx="1"/>
            <a:endCxn id="84" idx="6"/>
          </p:cNvCxnSpPr>
          <p:nvPr/>
        </p:nvCxnSpPr>
        <p:spPr bwMode="gray">
          <a:xfrm flipH="1">
            <a:off x="1007575" y="4214946"/>
            <a:ext cx="74750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AC00DD-95E1-62C4-9633-A343645946B9}"/>
                  </a:ext>
                </a:extLst>
              </p:cNvPr>
              <p:cNvSpPr/>
              <p:nvPr/>
            </p:nvSpPr>
            <p:spPr bwMode="gray">
              <a:xfrm>
                <a:off x="3743937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AC00DD-95E1-62C4-9633-A34364594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43937" y="4088946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5852EB9-7431-6B7C-31B9-3373A7688805}"/>
              </a:ext>
            </a:extLst>
          </p:cNvPr>
          <p:cNvCxnSpPr>
            <a:cxnSpLocks/>
            <a:stCxn id="91" idx="3"/>
            <a:endCxn id="90" idx="2"/>
          </p:cNvCxnSpPr>
          <p:nvPr/>
        </p:nvCxnSpPr>
        <p:spPr bwMode="gray">
          <a:xfrm>
            <a:off x="2948033" y="4214946"/>
            <a:ext cx="7959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54D666A-CB37-2CF1-C4F9-7EF0634FB57F}"/>
              </a:ext>
            </a:extLst>
          </p:cNvPr>
          <p:cNvSpPr/>
          <p:nvPr/>
        </p:nvSpPr>
        <p:spPr bwMode="gray">
          <a:xfrm>
            <a:off x="2822034" y="415194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49794A4-CE2A-7A45-598F-40047EC58713}"/>
                  </a:ext>
                </a:extLst>
              </p:cNvPr>
              <p:cNvSpPr txBox="1"/>
              <p:nvPr/>
            </p:nvSpPr>
            <p:spPr bwMode="gray">
              <a:xfrm>
                <a:off x="2500395" y="4494441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49794A4-CE2A-7A45-598F-40047EC5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00395" y="4494441"/>
                <a:ext cx="847469" cy="22361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4831E1-021D-2D82-EF84-AABDB80776BB}"/>
              </a:ext>
            </a:extLst>
          </p:cNvPr>
          <p:cNvCxnSpPr>
            <a:cxnSpLocks/>
            <a:stCxn id="80" idx="6"/>
            <a:endCxn id="91" idx="1"/>
          </p:cNvCxnSpPr>
          <p:nvPr/>
        </p:nvCxnSpPr>
        <p:spPr bwMode="gray">
          <a:xfrm>
            <a:off x="2477554" y="4214946"/>
            <a:ext cx="34448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7AA225-530F-3000-BF6D-72B0A48FC3FE}"/>
                  </a:ext>
                </a:extLst>
              </p:cNvPr>
              <p:cNvSpPr txBox="1"/>
              <p:nvPr/>
            </p:nvSpPr>
            <p:spPr bwMode="gray">
              <a:xfrm>
                <a:off x="1831303" y="3853956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7AA225-530F-3000-BF6D-72B0A48F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1303" y="3853956"/>
                <a:ext cx="400408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23A7D21-9573-FC7D-B4CD-AC64FB9F85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918130" y="4110987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E63AE1D-85E6-C488-7AD8-FA95CC402446}"/>
                  </a:ext>
                </a:extLst>
              </p:cNvPr>
              <p:cNvSpPr txBox="1"/>
              <p:nvPr/>
            </p:nvSpPr>
            <p:spPr bwMode="gray">
              <a:xfrm>
                <a:off x="2405683" y="3853879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E63AE1D-85E6-C488-7AD8-FA95CC402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05683" y="3853879"/>
                <a:ext cx="400408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978A0AC-A37F-7B4F-66A0-8CD2294393F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92510" y="4110910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B1AB98-039D-ECEB-F829-A157D64B22CE}"/>
                  </a:ext>
                </a:extLst>
              </p:cNvPr>
              <p:cNvSpPr txBox="1"/>
              <p:nvPr/>
            </p:nvSpPr>
            <p:spPr bwMode="gray">
              <a:xfrm>
                <a:off x="1027607" y="379097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B1AB98-039D-ECEB-F829-A157D64B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7607" y="3790975"/>
                <a:ext cx="796824" cy="2682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575A46-8498-99C2-6F31-8A2EE223850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62743" y="4097933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CB1E6C-FBB6-5A26-3DAA-9FA6968AB453}"/>
                  </a:ext>
                </a:extLst>
              </p:cNvPr>
              <p:cNvSpPr txBox="1"/>
              <p:nvPr/>
            </p:nvSpPr>
            <p:spPr bwMode="gray">
              <a:xfrm>
                <a:off x="2953823" y="3808841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CB1E6C-FBB6-5A26-3DAA-9FA6968AB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3823" y="3808841"/>
                <a:ext cx="741711" cy="2682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A57FBF-2C78-5AC7-163B-74432216C3C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08225" y="4093919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4BEAAA-485D-60A9-B27E-832CE772F3EF}"/>
                  </a:ext>
                </a:extLst>
              </p:cNvPr>
              <p:cNvSpPr txBox="1"/>
              <p:nvPr/>
            </p:nvSpPr>
            <p:spPr bwMode="gray">
              <a:xfrm>
                <a:off x="3059832" y="4305747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4BEAAA-485D-60A9-B27E-832CE772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9832" y="4305747"/>
                <a:ext cx="741711" cy="2682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066DE1-3DC8-68E6-B9AA-1A08AA1A9997}"/>
                  </a:ext>
                </a:extLst>
              </p:cNvPr>
              <p:cNvSpPr txBox="1"/>
              <p:nvPr/>
            </p:nvSpPr>
            <p:spPr bwMode="gray">
              <a:xfrm>
                <a:off x="995930" y="4286004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066DE1-3DC8-68E6-B9AA-1A08AA1A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5930" y="4286004"/>
                <a:ext cx="796824" cy="2682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815A02A-2145-3F52-1069-B401BBAED35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31066" y="4319585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A3C9EB9-69AC-836C-2C1C-0D5058FCD34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09215" y="4333520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AF9497-D8E7-857A-C1FA-3C766D51F15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907704" y="4339859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E06A0-2BDC-211F-9CA8-FBAE9317828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2084" y="4339782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83BDC2-D301-F8F3-D7A4-7C1D63062A61}"/>
                  </a:ext>
                </a:extLst>
              </p:cNvPr>
              <p:cNvSpPr txBox="1"/>
              <p:nvPr/>
            </p:nvSpPr>
            <p:spPr bwMode="gray">
              <a:xfrm>
                <a:off x="1918130" y="4295108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83BDC2-D301-F8F3-D7A4-7C1D63062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8130" y="4295108"/>
                <a:ext cx="400408" cy="2682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6E0A552-A3E0-0FC3-31D6-E46071EFF831}"/>
                  </a:ext>
                </a:extLst>
              </p:cNvPr>
              <p:cNvSpPr txBox="1"/>
              <p:nvPr/>
            </p:nvSpPr>
            <p:spPr bwMode="gray">
              <a:xfrm>
                <a:off x="2492510" y="4295031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6E0A552-A3E0-0FC3-31D6-E46071EF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92510" y="4295031"/>
                <a:ext cx="400408" cy="2682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E6F890-E418-26DF-934C-16EC6A8F684C}"/>
              </a:ext>
            </a:extLst>
          </p:cNvPr>
          <p:cNvCxnSpPr>
            <a:cxnSpLocks/>
            <a:stCxn id="129" idx="1"/>
            <a:endCxn id="130" idx="3"/>
          </p:cNvCxnSpPr>
          <p:nvPr/>
        </p:nvCxnSpPr>
        <p:spPr bwMode="gray">
          <a:xfrm flipH="1" flipV="1">
            <a:off x="4139951" y="4218451"/>
            <a:ext cx="523119" cy="5576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2DB3E69-BD02-01A1-02A4-FB48B9065A37}"/>
              </a:ext>
            </a:extLst>
          </p:cNvPr>
          <p:cNvSpPr txBox="1"/>
          <p:nvPr/>
        </p:nvSpPr>
        <p:spPr bwMode="gray">
          <a:xfrm>
            <a:off x="4663070" y="4441846"/>
            <a:ext cx="2519811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H</a:t>
            </a:r>
            <a:r>
              <a:rPr lang="en-DE" sz="1200" dirty="0">
                <a:solidFill>
                  <a:srgbClr val="C00000"/>
                </a:solidFill>
              </a:rPr>
              <a:t>elper factor tree to derive </a:t>
            </a:r>
            <a:br>
              <a:rPr lang="en-DE" sz="1200" dirty="0">
                <a:solidFill>
                  <a:srgbClr val="C00000"/>
                </a:solidFill>
              </a:rPr>
            </a:br>
            <a:r>
              <a:rPr lang="en-DE" sz="1200" dirty="0">
                <a:solidFill>
                  <a:srgbClr val="C00000"/>
                </a:solidFill>
              </a:rPr>
              <a:t>closed form message equations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B1BAC1C-B865-AED1-3AB6-CF1FE72BBA6B}"/>
              </a:ext>
            </a:extLst>
          </p:cNvPr>
          <p:cNvSpPr/>
          <p:nvPr/>
        </p:nvSpPr>
        <p:spPr bwMode="gray">
          <a:xfrm>
            <a:off x="636296" y="3747884"/>
            <a:ext cx="3503655" cy="94113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8FAE7-AC2D-EC75-2BAB-18E8095F6A20}"/>
                  </a:ext>
                </a:extLst>
              </p:cNvPr>
              <p:cNvSpPr txBox="1"/>
              <p:nvPr/>
            </p:nvSpPr>
            <p:spPr bwMode="gray">
              <a:xfrm>
                <a:off x="4965483" y="3743733"/>
                <a:ext cx="2667576" cy="452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8FAE7-AC2D-EC75-2BAB-18E8095F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65483" y="3743733"/>
                <a:ext cx="2667576" cy="4525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C74085-149D-3CFD-815D-9A24A0093577}"/>
                  </a:ext>
                </a:extLst>
              </p:cNvPr>
              <p:cNvSpPr txBox="1"/>
              <p:nvPr/>
            </p:nvSpPr>
            <p:spPr bwMode="gray">
              <a:xfrm>
                <a:off x="4965161" y="3988101"/>
                <a:ext cx="2667576" cy="452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C74085-149D-3CFD-815D-9A24A009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65161" y="3988101"/>
                <a:ext cx="2667576" cy="4525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45D5909-84C0-B2B6-2066-7036DE2CED71}"/>
                  </a:ext>
                </a:extLst>
              </p:cNvPr>
              <p:cNvSpPr txBox="1"/>
              <p:nvPr/>
            </p:nvSpPr>
            <p:spPr bwMode="gray">
              <a:xfrm>
                <a:off x="481703" y="2571750"/>
                <a:ext cx="6361944" cy="5917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10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5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05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05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nary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lit/>
                        </m:rP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br>
                  <a:rPr lang="en-US" sz="105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45D5909-84C0-B2B6-2066-7036DE2CE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1703" y="2571750"/>
                <a:ext cx="6361944" cy="591787"/>
              </a:xfrm>
              <a:prstGeom prst="rect">
                <a:avLst/>
              </a:prstGeom>
              <a:blipFill>
                <a:blip r:embed="rId32"/>
                <a:stretch>
                  <a:fillRect t="-102083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62D6D-81F3-AD49-D156-67991BEDE35D}"/>
                  </a:ext>
                </a:extLst>
              </p:cNvPr>
              <p:cNvSpPr txBox="1"/>
              <p:nvPr/>
            </p:nvSpPr>
            <p:spPr bwMode="gray">
              <a:xfrm>
                <a:off x="461062" y="3086439"/>
                <a:ext cx="6361944" cy="5917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sz="10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nary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05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5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05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br>
                  <a:rPr lang="en-US" sz="105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62D6D-81F3-AD49-D156-67991BEDE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1062" y="3086439"/>
                <a:ext cx="6361944" cy="591787"/>
              </a:xfrm>
              <a:prstGeom prst="rect">
                <a:avLst/>
              </a:prstGeom>
              <a:blipFill>
                <a:blip r:embed="rId33"/>
                <a:stretch>
                  <a:fillRect t="-102083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0F5DBC-BA03-E9F8-2BD6-719372D7A1EE}"/>
              </a:ext>
            </a:extLst>
          </p:cNvPr>
          <p:cNvSpPr/>
          <p:nvPr/>
        </p:nvSpPr>
        <p:spPr bwMode="gray">
          <a:xfrm>
            <a:off x="3664963" y="2637311"/>
            <a:ext cx="1915149" cy="44340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2F658D-B988-2CE4-1749-664DA92C6E64}"/>
              </a:ext>
            </a:extLst>
          </p:cNvPr>
          <p:cNvCxnSpPr>
            <a:cxnSpLocks/>
            <a:stCxn id="15" idx="3"/>
            <a:endCxn id="136" idx="0"/>
          </p:cNvCxnSpPr>
          <p:nvPr/>
        </p:nvCxnSpPr>
        <p:spPr bwMode="gray">
          <a:xfrm>
            <a:off x="5580112" y="2859015"/>
            <a:ext cx="719159" cy="8847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25F37B8-0033-1240-E80A-0E08C59F3379}"/>
              </a:ext>
            </a:extLst>
          </p:cNvPr>
          <p:cNvSpPr/>
          <p:nvPr/>
        </p:nvSpPr>
        <p:spPr bwMode="gray">
          <a:xfrm>
            <a:off x="3691071" y="3130286"/>
            <a:ext cx="1867410" cy="44340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2D97C-234A-1F9C-5E23-10CBBC5BF183}"/>
              </a:ext>
            </a:extLst>
          </p:cNvPr>
          <p:cNvCxnSpPr>
            <a:cxnSpLocks/>
            <a:stCxn id="21" idx="2"/>
          </p:cNvCxnSpPr>
          <p:nvPr/>
        </p:nvCxnSpPr>
        <p:spPr bwMode="gray">
          <a:xfrm>
            <a:off x="4624776" y="3573694"/>
            <a:ext cx="836944" cy="6693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4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20" grpId="0"/>
      <p:bldP spid="64" grpId="0"/>
      <p:bldP spid="65" grpId="0"/>
      <p:bldP spid="73" grpId="0" animBg="1"/>
      <p:bldP spid="22" grpId="0"/>
      <p:bldP spid="23" grpId="0"/>
      <p:bldP spid="30" grpId="0" animBg="1"/>
      <p:bldP spid="38" grpId="0" animBg="1"/>
      <p:bldP spid="44" grpId="0" animBg="1"/>
      <p:bldP spid="46" grpId="0" animBg="1"/>
      <p:bldP spid="47" grpId="0" animBg="1"/>
      <p:bldP spid="49" grpId="0"/>
      <p:bldP spid="50" grpId="0"/>
      <p:bldP spid="51" grpId="0" animBg="1"/>
      <p:bldP spid="53" grpId="0" animBg="1"/>
      <p:bldP spid="55" grpId="0"/>
      <p:bldP spid="80" grpId="0" animBg="1"/>
      <p:bldP spid="81" grpId="0" animBg="1"/>
      <p:bldP spid="83" grpId="0"/>
      <p:bldP spid="84" grpId="0" animBg="1"/>
      <p:bldP spid="90" grpId="0" animBg="1"/>
      <p:bldP spid="91" grpId="0" animBg="1"/>
      <p:bldP spid="93" grpId="0"/>
      <p:bldP spid="107" grpId="0"/>
      <p:bldP spid="110" grpId="0"/>
      <p:bldP spid="116" grpId="0"/>
      <p:bldP spid="118" grpId="0"/>
      <p:bldP spid="120" grpId="0"/>
      <p:bldP spid="121" grpId="0"/>
      <p:bldP spid="126" grpId="0"/>
      <p:bldP spid="127" grpId="0"/>
      <p:bldP spid="129" grpId="0"/>
      <p:bldP spid="130" grpId="0" animBg="1"/>
      <p:bldP spid="136" grpId="0"/>
      <p:bldP spid="137" grpId="0"/>
      <p:bldP spid="142" grpId="0"/>
      <p:bldP spid="5" grpId="0"/>
      <p:bldP spid="1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52105" cy="3563938"/>
              </a:xfrm>
            </p:spPr>
            <p:txBody>
              <a:bodyPr/>
              <a:lstStyle/>
              <a:p>
                <a:r>
                  <a:rPr lang="en-DE" b="1" dirty="0"/>
                  <a:t>Factor Tree</a:t>
                </a:r>
                <a:r>
                  <a:rPr lang="en-DE" dirty="0"/>
                  <a:t>: Each training example is summarized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DE" dirty="0"/>
                  <a:t>-dimensional message</a:t>
                </a:r>
              </a:p>
              <a:p>
                <a:pPr lvl="1"/>
                <a:r>
                  <a:rPr lang="en-DE" sz="1200" dirty="0"/>
                  <a:t>Prior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Data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Posterior</a:t>
                </a:r>
                <a:r>
                  <a:rPr lang="en-US" dirty="0"/>
                  <a:t>: Multiplying prior and data messages we have 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Iterative Approximations</a:t>
                </a:r>
                <a:r>
                  <a:rPr lang="en-US" dirty="0"/>
                  <a:t>: Since each data message involves an approximate factor, we need to iterate message passing until convergence!</a:t>
                </a:r>
              </a:p>
              <a:p>
                <a:pPr lvl="1"/>
                <a:r>
                  <a:rPr lang="en-US" sz="1200" dirty="0"/>
                  <a:t>We maintain the (approximate) posterior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sz="1200" dirty="0"/>
                  <a:t> and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200" dirty="0"/>
                  <a:t> in scale-location parameters (using Sherman-Morrison formula)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in scale-location parameters by Gaussian projection-noise factor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in natural parameters by matching moments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Update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sz="1200" dirty="0"/>
                  <a:t> in scale-location parameters (using Sherman-Morrison)</a:t>
                </a:r>
              </a:p>
              <a:p>
                <a:pPr lvl="1">
                  <a:buFont typeface="+mj-lt"/>
                  <a:buAutoNum type="arabicPeriod"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52105" cy="3563938"/>
              </a:xfrm>
              <a:blipFill>
                <a:blip r:embed="rId2"/>
                <a:stretch>
                  <a:fillRect t="-355" b="-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Linear Classification by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1020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0509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15182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658238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  <a:blipFill>
                <a:blip r:embed="rId8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080176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176" y="1474678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8135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7624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 flipV="1">
            <a:off x="7094325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91E2D1-6496-AB8B-0EAA-00134C4BB3CD}"/>
              </a:ext>
            </a:extLst>
          </p:cNvPr>
          <p:cNvSpPr/>
          <p:nvPr/>
        </p:nvSpPr>
        <p:spPr bwMode="gray">
          <a:xfrm>
            <a:off x="6986038" y="1855823"/>
            <a:ext cx="1573877" cy="1503171"/>
          </a:xfrm>
          <a:custGeom>
            <a:avLst/>
            <a:gdLst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269307 w 1804234"/>
              <a:gd name="connsiteY6" fmla="*/ 1615812 h 1615812"/>
              <a:gd name="connsiteX7" fmla="*/ 0 w 1804234"/>
              <a:gd name="connsiteY7" fmla="*/ 1346505 h 1615812"/>
              <a:gd name="connsiteX8" fmla="*/ 0 w 1804234"/>
              <a:gd name="connsiteY8" fmla="*/ 269307 h 1615812"/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715241 w 1804234"/>
              <a:gd name="connsiteY6" fmla="*/ 555597 h 1615812"/>
              <a:gd name="connsiteX7" fmla="*/ 269307 w 1804234"/>
              <a:gd name="connsiteY7" fmla="*/ 1615812 h 1615812"/>
              <a:gd name="connsiteX8" fmla="*/ 0 w 1804234"/>
              <a:gd name="connsiteY8" fmla="*/ 1346505 h 1615812"/>
              <a:gd name="connsiteX9" fmla="*/ 0 w 1804234"/>
              <a:gd name="connsiteY9" fmla="*/ 269307 h 1615812"/>
              <a:gd name="connsiteX0" fmla="*/ 0 w 1804234"/>
              <a:gd name="connsiteY0" fmla="*/ 269307 h 1676772"/>
              <a:gd name="connsiteX1" fmla="*/ 269307 w 1804234"/>
              <a:gd name="connsiteY1" fmla="*/ 0 h 1676772"/>
              <a:gd name="connsiteX2" fmla="*/ 1534927 w 1804234"/>
              <a:gd name="connsiteY2" fmla="*/ 0 h 1676772"/>
              <a:gd name="connsiteX3" fmla="*/ 1804234 w 1804234"/>
              <a:gd name="connsiteY3" fmla="*/ 269307 h 1676772"/>
              <a:gd name="connsiteX4" fmla="*/ 1804234 w 1804234"/>
              <a:gd name="connsiteY4" fmla="*/ 1346505 h 1676772"/>
              <a:gd name="connsiteX5" fmla="*/ 1534927 w 1804234"/>
              <a:gd name="connsiteY5" fmla="*/ 1615812 h 1676772"/>
              <a:gd name="connsiteX6" fmla="*/ 715241 w 1804234"/>
              <a:gd name="connsiteY6" fmla="*/ 555597 h 1676772"/>
              <a:gd name="connsiteX7" fmla="*/ 502987 w 1804234"/>
              <a:gd name="connsiteY7" fmla="*/ 1676772 h 1676772"/>
              <a:gd name="connsiteX8" fmla="*/ 0 w 1804234"/>
              <a:gd name="connsiteY8" fmla="*/ 1346505 h 1676772"/>
              <a:gd name="connsiteX9" fmla="*/ 0 w 1804234"/>
              <a:gd name="connsiteY9" fmla="*/ 269307 h 1676772"/>
              <a:gd name="connsiteX0" fmla="*/ 0 w 1804234"/>
              <a:gd name="connsiteY0" fmla="*/ 269307 h 1731341"/>
              <a:gd name="connsiteX1" fmla="*/ 269307 w 1804234"/>
              <a:gd name="connsiteY1" fmla="*/ 0 h 1731341"/>
              <a:gd name="connsiteX2" fmla="*/ 1534927 w 1804234"/>
              <a:gd name="connsiteY2" fmla="*/ 0 h 1731341"/>
              <a:gd name="connsiteX3" fmla="*/ 1804234 w 1804234"/>
              <a:gd name="connsiteY3" fmla="*/ 269307 h 1731341"/>
              <a:gd name="connsiteX4" fmla="*/ 1804234 w 1804234"/>
              <a:gd name="connsiteY4" fmla="*/ 1346505 h 1731341"/>
              <a:gd name="connsiteX5" fmla="*/ 1534927 w 1804234"/>
              <a:gd name="connsiteY5" fmla="*/ 1615812 h 1731341"/>
              <a:gd name="connsiteX6" fmla="*/ 715241 w 1804234"/>
              <a:gd name="connsiteY6" fmla="*/ 555597 h 1731341"/>
              <a:gd name="connsiteX7" fmla="*/ 502987 w 1804234"/>
              <a:gd name="connsiteY7" fmla="*/ 1676772 h 1731341"/>
              <a:gd name="connsiteX8" fmla="*/ 85321 w 1804234"/>
              <a:gd name="connsiteY8" fmla="*/ 1551277 h 1731341"/>
              <a:gd name="connsiteX9" fmla="*/ 0 w 1804234"/>
              <a:gd name="connsiteY9" fmla="*/ 1346505 h 1731341"/>
              <a:gd name="connsiteX10" fmla="*/ 0 w 1804234"/>
              <a:gd name="connsiteY10" fmla="*/ 269307 h 173134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534927 w 1804234"/>
              <a:gd name="connsiteY5" fmla="*/ 161581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250447 w 1804234"/>
              <a:gd name="connsiteY5" fmla="*/ 167677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250447 w 1804234"/>
              <a:gd name="connsiteY6" fmla="*/ 16767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301247 w 1804234"/>
              <a:gd name="connsiteY2" fmla="*/ 10160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715241 w 1804234"/>
              <a:gd name="connsiteY8" fmla="*/ 52511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49961 w 1804234"/>
              <a:gd name="connsiteY5" fmla="*/ 148015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695797"/>
              <a:gd name="connsiteY0" fmla="*/ 370907 h 1736331"/>
              <a:gd name="connsiteX1" fmla="*/ 645227 w 1695797"/>
              <a:gd name="connsiteY1" fmla="*/ 0 h 1736331"/>
              <a:gd name="connsiteX2" fmla="*/ 1301247 w 1695797"/>
              <a:gd name="connsiteY2" fmla="*/ 71120 h 1736331"/>
              <a:gd name="connsiteX3" fmla="*/ 1631514 w 1695797"/>
              <a:gd name="connsiteY3" fmla="*/ 330267 h 1736331"/>
              <a:gd name="connsiteX4" fmla="*/ 1682314 w 1695797"/>
              <a:gd name="connsiteY4" fmla="*/ 1336345 h 1736331"/>
              <a:gd name="connsiteX5" fmla="*/ 1649961 w 1695797"/>
              <a:gd name="connsiteY5" fmla="*/ 1480157 h 1736331"/>
              <a:gd name="connsiteX6" fmla="*/ 1341887 w 1695797"/>
              <a:gd name="connsiteY6" fmla="*/ 1483732 h 1736331"/>
              <a:gd name="connsiteX7" fmla="*/ 1253721 w 1695797"/>
              <a:gd name="connsiteY7" fmla="*/ 443837 h 1736331"/>
              <a:gd name="connsiteX8" fmla="*/ 562841 w 1695797"/>
              <a:gd name="connsiteY8" fmla="*/ 443837 h 1736331"/>
              <a:gd name="connsiteX9" fmla="*/ 502987 w 1695797"/>
              <a:gd name="connsiteY9" fmla="*/ 1646292 h 1736331"/>
              <a:gd name="connsiteX10" fmla="*/ 95481 w 1695797"/>
              <a:gd name="connsiteY10" fmla="*/ 1663037 h 1736331"/>
              <a:gd name="connsiteX11" fmla="*/ 0 w 1695797"/>
              <a:gd name="connsiteY11" fmla="*/ 1316025 h 1736331"/>
              <a:gd name="connsiteX12" fmla="*/ 142240 w 1695797"/>
              <a:gd name="connsiteY12" fmla="*/ 370907 h 1736331"/>
              <a:gd name="connsiteX0" fmla="*/ 142240 w 1695797"/>
              <a:gd name="connsiteY0" fmla="*/ 370907 h 1689345"/>
              <a:gd name="connsiteX1" fmla="*/ 645227 w 1695797"/>
              <a:gd name="connsiteY1" fmla="*/ 0 h 1689345"/>
              <a:gd name="connsiteX2" fmla="*/ 1301247 w 1695797"/>
              <a:gd name="connsiteY2" fmla="*/ 71120 h 1689345"/>
              <a:gd name="connsiteX3" fmla="*/ 1631514 w 1695797"/>
              <a:gd name="connsiteY3" fmla="*/ 330267 h 1689345"/>
              <a:gd name="connsiteX4" fmla="*/ 1682314 w 1695797"/>
              <a:gd name="connsiteY4" fmla="*/ 1336345 h 1689345"/>
              <a:gd name="connsiteX5" fmla="*/ 1649961 w 1695797"/>
              <a:gd name="connsiteY5" fmla="*/ 1480157 h 1689345"/>
              <a:gd name="connsiteX6" fmla="*/ 1341887 w 1695797"/>
              <a:gd name="connsiteY6" fmla="*/ 1483732 h 1689345"/>
              <a:gd name="connsiteX7" fmla="*/ 1253721 w 1695797"/>
              <a:gd name="connsiteY7" fmla="*/ 443837 h 1689345"/>
              <a:gd name="connsiteX8" fmla="*/ 562841 w 1695797"/>
              <a:gd name="connsiteY8" fmla="*/ 443837 h 1689345"/>
              <a:gd name="connsiteX9" fmla="*/ 523307 w 1695797"/>
              <a:gd name="connsiteY9" fmla="*/ 1534532 h 1689345"/>
              <a:gd name="connsiteX10" fmla="*/ 95481 w 1695797"/>
              <a:gd name="connsiteY10" fmla="*/ 1663037 h 1689345"/>
              <a:gd name="connsiteX11" fmla="*/ 0 w 1695797"/>
              <a:gd name="connsiteY11" fmla="*/ 1316025 h 1689345"/>
              <a:gd name="connsiteX12" fmla="*/ 142240 w 1695797"/>
              <a:gd name="connsiteY12" fmla="*/ 370907 h 1689345"/>
              <a:gd name="connsiteX0" fmla="*/ 142240 w 1695797"/>
              <a:gd name="connsiteY0" fmla="*/ 370907 h 1610835"/>
              <a:gd name="connsiteX1" fmla="*/ 645227 w 1695797"/>
              <a:gd name="connsiteY1" fmla="*/ 0 h 1610835"/>
              <a:gd name="connsiteX2" fmla="*/ 1301247 w 1695797"/>
              <a:gd name="connsiteY2" fmla="*/ 71120 h 1610835"/>
              <a:gd name="connsiteX3" fmla="*/ 1631514 w 1695797"/>
              <a:gd name="connsiteY3" fmla="*/ 330267 h 1610835"/>
              <a:gd name="connsiteX4" fmla="*/ 1682314 w 1695797"/>
              <a:gd name="connsiteY4" fmla="*/ 1336345 h 1610835"/>
              <a:gd name="connsiteX5" fmla="*/ 1649961 w 1695797"/>
              <a:gd name="connsiteY5" fmla="*/ 1480157 h 1610835"/>
              <a:gd name="connsiteX6" fmla="*/ 1341887 w 1695797"/>
              <a:gd name="connsiteY6" fmla="*/ 1483732 h 1610835"/>
              <a:gd name="connsiteX7" fmla="*/ 1253721 w 1695797"/>
              <a:gd name="connsiteY7" fmla="*/ 443837 h 1610835"/>
              <a:gd name="connsiteX8" fmla="*/ 562841 w 1695797"/>
              <a:gd name="connsiteY8" fmla="*/ 443837 h 1610835"/>
              <a:gd name="connsiteX9" fmla="*/ 523307 w 1695797"/>
              <a:gd name="connsiteY9" fmla="*/ 1534532 h 1610835"/>
              <a:gd name="connsiteX10" fmla="*/ 176761 w 1695797"/>
              <a:gd name="connsiteY10" fmla="*/ 1510637 h 1610835"/>
              <a:gd name="connsiteX11" fmla="*/ 0 w 1695797"/>
              <a:gd name="connsiteY11" fmla="*/ 1316025 h 1610835"/>
              <a:gd name="connsiteX12" fmla="*/ 142240 w 1695797"/>
              <a:gd name="connsiteY12" fmla="*/ 370907 h 1610835"/>
              <a:gd name="connsiteX0" fmla="*/ 5833 w 1559390"/>
              <a:gd name="connsiteY0" fmla="*/ 370907 h 1610835"/>
              <a:gd name="connsiteX1" fmla="*/ 508820 w 1559390"/>
              <a:gd name="connsiteY1" fmla="*/ 0 h 1610835"/>
              <a:gd name="connsiteX2" fmla="*/ 1164840 w 1559390"/>
              <a:gd name="connsiteY2" fmla="*/ 71120 h 1610835"/>
              <a:gd name="connsiteX3" fmla="*/ 1495107 w 1559390"/>
              <a:gd name="connsiteY3" fmla="*/ 330267 h 1610835"/>
              <a:gd name="connsiteX4" fmla="*/ 1545907 w 1559390"/>
              <a:gd name="connsiteY4" fmla="*/ 1336345 h 1610835"/>
              <a:gd name="connsiteX5" fmla="*/ 1513554 w 1559390"/>
              <a:gd name="connsiteY5" fmla="*/ 1480157 h 1610835"/>
              <a:gd name="connsiteX6" fmla="*/ 1205480 w 1559390"/>
              <a:gd name="connsiteY6" fmla="*/ 1483732 h 1610835"/>
              <a:gd name="connsiteX7" fmla="*/ 1117314 w 1559390"/>
              <a:gd name="connsiteY7" fmla="*/ 443837 h 1610835"/>
              <a:gd name="connsiteX8" fmla="*/ 426434 w 1559390"/>
              <a:gd name="connsiteY8" fmla="*/ 443837 h 1610835"/>
              <a:gd name="connsiteX9" fmla="*/ 386900 w 1559390"/>
              <a:gd name="connsiteY9" fmla="*/ 1534532 h 1610835"/>
              <a:gd name="connsiteX10" fmla="*/ 40354 w 1559390"/>
              <a:gd name="connsiteY10" fmla="*/ 1510637 h 1610835"/>
              <a:gd name="connsiteX11" fmla="*/ 15993 w 1559390"/>
              <a:gd name="connsiteY11" fmla="*/ 1326185 h 1610835"/>
              <a:gd name="connsiteX12" fmla="*/ 5833 w 1559390"/>
              <a:gd name="connsiteY12" fmla="*/ 370907 h 1610835"/>
              <a:gd name="connsiteX0" fmla="*/ 20320 w 1573877"/>
              <a:gd name="connsiteY0" fmla="*/ 370907 h 1610835"/>
              <a:gd name="connsiteX1" fmla="*/ 523307 w 1573877"/>
              <a:gd name="connsiteY1" fmla="*/ 0 h 1610835"/>
              <a:gd name="connsiteX2" fmla="*/ 1179327 w 1573877"/>
              <a:gd name="connsiteY2" fmla="*/ 71120 h 1610835"/>
              <a:gd name="connsiteX3" fmla="*/ 1509594 w 1573877"/>
              <a:gd name="connsiteY3" fmla="*/ 330267 h 1610835"/>
              <a:gd name="connsiteX4" fmla="*/ 1560394 w 1573877"/>
              <a:gd name="connsiteY4" fmla="*/ 1336345 h 1610835"/>
              <a:gd name="connsiteX5" fmla="*/ 1528041 w 1573877"/>
              <a:gd name="connsiteY5" fmla="*/ 1480157 h 1610835"/>
              <a:gd name="connsiteX6" fmla="*/ 1219967 w 1573877"/>
              <a:gd name="connsiteY6" fmla="*/ 1483732 h 1610835"/>
              <a:gd name="connsiteX7" fmla="*/ 1131801 w 1573877"/>
              <a:gd name="connsiteY7" fmla="*/ 443837 h 1610835"/>
              <a:gd name="connsiteX8" fmla="*/ 440921 w 1573877"/>
              <a:gd name="connsiteY8" fmla="*/ 443837 h 1610835"/>
              <a:gd name="connsiteX9" fmla="*/ 401387 w 1573877"/>
              <a:gd name="connsiteY9" fmla="*/ 1534532 h 1610835"/>
              <a:gd name="connsiteX10" fmla="*/ 54841 w 1573877"/>
              <a:gd name="connsiteY10" fmla="*/ 1510637 h 1610835"/>
              <a:gd name="connsiteX11" fmla="*/ 0 w 1573877"/>
              <a:gd name="connsiteY11" fmla="*/ 1336345 h 1610835"/>
              <a:gd name="connsiteX12" fmla="*/ 20320 w 1573877"/>
              <a:gd name="connsiteY12" fmla="*/ 370907 h 1610835"/>
              <a:gd name="connsiteX0" fmla="*/ 20320 w 1573877"/>
              <a:gd name="connsiteY0" fmla="*/ 299787 h 1539715"/>
              <a:gd name="connsiteX1" fmla="*/ 513147 w 1573877"/>
              <a:gd name="connsiteY1" fmla="*/ 10160 h 1539715"/>
              <a:gd name="connsiteX2" fmla="*/ 1179327 w 1573877"/>
              <a:gd name="connsiteY2" fmla="*/ 0 h 1539715"/>
              <a:gd name="connsiteX3" fmla="*/ 1509594 w 1573877"/>
              <a:gd name="connsiteY3" fmla="*/ 259147 h 1539715"/>
              <a:gd name="connsiteX4" fmla="*/ 1560394 w 1573877"/>
              <a:gd name="connsiteY4" fmla="*/ 1265225 h 1539715"/>
              <a:gd name="connsiteX5" fmla="*/ 1528041 w 1573877"/>
              <a:gd name="connsiteY5" fmla="*/ 1409037 h 1539715"/>
              <a:gd name="connsiteX6" fmla="*/ 1219967 w 1573877"/>
              <a:gd name="connsiteY6" fmla="*/ 1412612 h 1539715"/>
              <a:gd name="connsiteX7" fmla="*/ 1131801 w 1573877"/>
              <a:gd name="connsiteY7" fmla="*/ 372717 h 1539715"/>
              <a:gd name="connsiteX8" fmla="*/ 440921 w 1573877"/>
              <a:gd name="connsiteY8" fmla="*/ 372717 h 1539715"/>
              <a:gd name="connsiteX9" fmla="*/ 401387 w 1573877"/>
              <a:gd name="connsiteY9" fmla="*/ 1463412 h 1539715"/>
              <a:gd name="connsiteX10" fmla="*/ 54841 w 1573877"/>
              <a:gd name="connsiteY10" fmla="*/ 1439517 h 1539715"/>
              <a:gd name="connsiteX11" fmla="*/ 0 w 1573877"/>
              <a:gd name="connsiteY11" fmla="*/ 1265225 h 1539715"/>
              <a:gd name="connsiteX12" fmla="*/ 20320 w 1573877"/>
              <a:gd name="connsiteY12" fmla="*/ 299787 h 1539715"/>
              <a:gd name="connsiteX0" fmla="*/ 20320 w 1573877"/>
              <a:gd name="connsiteY0" fmla="*/ 289627 h 1529555"/>
              <a:gd name="connsiteX1" fmla="*/ 513147 w 1573877"/>
              <a:gd name="connsiteY1" fmla="*/ 0 h 1529555"/>
              <a:gd name="connsiteX2" fmla="*/ 1108207 w 1573877"/>
              <a:gd name="connsiteY2" fmla="*/ 0 h 1529555"/>
              <a:gd name="connsiteX3" fmla="*/ 1509594 w 1573877"/>
              <a:gd name="connsiteY3" fmla="*/ 248987 h 1529555"/>
              <a:gd name="connsiteX4" fmla="*/ 1560394 w 1573877"/>
              <a:gd name="connsiteY4" fmla="*/ 1255065 h 1529555"/>
              <a:gd name="connsiteX5" fmla="*/ 1528041 w 1573877"/>
              <a:gd name="connsiteY5" fmla="*/ 1398877 h 1529555"/>
              <a:gd name="connsiteX6" fmla="*/ 1219967 w 1573877"/>
              <a:gd name="connsiteY6" fmla="*/ 1402452 h 1529555"/>
              <a:gd name="connsiteX7" fmla="*/ 1131801 w 1573877"/>
              <a:gd name="connsiteY7" fmla="*/ 362557 h 1529555"/>
              <a:gd name="connsiteX8" fmla="*/ 440921 w 1573877"/>
              <a:gd name="connsiteY8" fmla="*/ 362557 h 1529555"/>
              <a:gd name="connsiteX9" fmla="*/ 401387 w 1573877"/>
              <a:gd name="connsiteY9" fmla="*/ 1453252 h 1529555"/>
              <a:gd name="connsiteX10" fmla="*/ 54841 w 1573877"/>
              <a:gd name="connsiteY10" fmla="*/ 1429357 h 1529555"/>
              <a:gd name="connsiteX11" fmla="*/ 0 w 1573877"/>
              <a:gd name="connsiteY11" fmla="*/ 1255065 h 1529555"/>
              <a:gd name="connsiteX12" fmla="*/ 20320 w 1573877"/>
              <a:gd name="connsiteY12" fmla="*/ 289627 h 1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3877" h="1529555">
                <a:moveTo>
                  <a:pt x="20320" y="289627"/>
                </a:moveTo>
                <a:cubicBezTo>
                  <a:pt x="20320" y="140893"/>
                  <a:pt x="364413" y="0"/>
                  <a:pt x="513147" y="0"/>
                </a:cubicBezTo>
                <a:lnTo>
                  <a:pt x="1108207" y="0"/>
                </a:lnTo>
                <a:cubicBezTo>
                  <a:pt x="1256941" y="0"/>
                  <a:pt x="1509594" y="100253"/>
                  <a:pt x="1509594" y="248987"/>
                </a:cubicBezTo>
                <a:lnTo>
                  <a:pt x="1560394" y="1255065"/>
                </a:lnTo>
                <a:cubicBezTo>
                  <a:pt x="1541455" y="1458567"/>
                  <a:pt x="1620339" y="1343833"/>
                  <a:pt x="1528041" y="1398877"/>
                </a:cubicBezTo>
                <a:cubicBezTo>
                  <a:pt x="1435743" y="1453921"/>
                  <a:pt x="1331727" y="1551465"/>
                  <a:pt x="1219967" y="1402452"/>
                </a:cubicBezTo>
                <a:cubicBezTo>
                  <a:pt x="1057095" y="1282487"/>
                  <a:pt x="1200682" y="544339"/>
                  <a:pt x="1131801" y="362557"/>
                </a:cubicBezTo>
                <a:cubicBezTo>
                  <a:pt x="1062920" y="180775"/>
                  <a:pt x="494923" y="187548"/>
                  <a:pt x="440921" y="362557"/>
                </a:cubicBezTo>
                <a:cubicBezTo>
                  <a:pt x="312596" y="367135"/>
                  <a:pt x="529712" y="1448674"/>
                  <a:pt x="401387" y="1453252"/>
                </a:cubicBezTo>
                <a:cubicBezTo>
                  <a:pt x="298094" y="1610732"/>
                  <a:pt x="138672" y="1484402"/>
                  <a:pt x="54841" y="1429357"/>
                </a:cubicBezTo>
                <a:cubicBezTo>
                  <a:pt x="-28990" y="1374312"/>
                  <a:pt x="15914" y="1460260"/>
                  <a:pt x="0" y="1255065"/>
                </a:cubicBezTo>
                <a:lnTo>
                  <a:pt x="20320" y="289627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7CF9B-4404-4006-CB90-976ED3901C58}"/>
              </a:ext>
            </a:extLst>
          </p:cNvPr>
          <p:cNvCxnSpPr>
            <a:cxnSpLocks/>
          </p:cNvCxnSpPr>
          <p:nvPr/>
        </p:nvCxnSpPr>
        <p:spPr bwMode="gray">
          <a:xfrm flipV="1">
            <a:off x="7330600" y="2086078"/>
            <a:ext cx="410864" cy="15952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3C7909-6618-4F40-9172-921B8B30488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17614" y="2100901"/>
            <a:ext cx="361217" cy="15013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C2C344C6-3E15-0495-4BC2-F9395F523E7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C2C344C6-3E15-0495-4BC2-F9395F523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3">
                <a:extLst>
                  <a:ext uri="{FF2B5EF4-FFF2-40B4-BE49-F238E27FC236}">
                    <a16:creationId xmlns:a16="http://schemas.microsoft.com/office/drawing/2014/main" id="{2344A71C-2CBE-FDF9-CD57-895DB9715E9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 Placeholder 53">
                <a:extLst>
                  <a:ext uri="{FF2B5EF4-FFF2-40B4-BE49-F238E27FC236}">
                    <a16:creationId xmlns:a16="http://schemas.microsoft.com/office/drawing/2014/main" id="{2344A71C-2CBE-FDF9-CD57-895DB971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73C81-9716-E242-32BA-D67D7F3D087C}"/>
              </a:ext>
            </a:extLst>
          </p:cNvPr>
          <p:cNvCxnSpPr>
            <a:cxnSpLocks/>
          </p:cNvCxnSpPr>
          <p:nvPr/>
        </p:nvCxnSpPr>
        <p:spPr bwMode="gray">
          <a:xfrm flipV="1">
            <a:off x="8406708" y="2382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  <a:blipFill>
                <a:blip r:embed="rId2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80F32D-99A9-6988-4C6F-578BD6E7C470}"/>
              </a:ext>
            </a:extLst>
          </p:cNvPr>
          <p:cNvCxnSpPr>
            <a:cxnSpLocks/>
          </p:cNvCxnSpPr>
          <p:nvPr/>
        </p:nvCxnSpPr>
        <p:spPr bwMode="gray">
          <a:xfrm flipV="1">
            <a:off x="7284765" y="239742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D39E93-4C4A-5852-2FEB-791ADA092108}"/>
              </a:ext>
            </a:extLst>
          </p:cNvPr>
          <p:cNvCxnSpPr>
            <a:cxnSpLocks/>
          </p:cNvCxnSpPr>
          <p:nvPr/>
        </p:nvCxnSpPr>
        <p:spPr bwMode="gray">
          <a:xfrm flipV="1">
            <a:off x="8460516" y="286209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  <a:blipFill>
                <a:blip r:embed="rId22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2F0712-29F4-333F-80F9-69A5C889BBA5}"/>
              </a:ext>
            </a:extLst>
          </p:cNvPr>
          <p:cNvCxnSpPr>
            <a:cxnSpLocks/>
          </p:cNvCxnSpPr>
          <p:nvPr/>
        </p:nvCxnSpPr>
        <p:spPr bwMode="gray">
          <a:xfrm flipV="1">
            <a:off x="7313934" y="286904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CB76-0680-4B24-C61C-52DC87C1CC43}"/>
              </a:ext>
            </a:extLst>
          </p:cNvPr>
          <p:cNvCxnSpPr>
            <a:cxnSpLocks/>
          </p:cNvCxnSpPr>
          <p:nvPr/>
        </p:nvCxnSpPr>
        <p:spPr bwMode="gray">
          <a:xfrm flipH="1">
            <a:off x="4067944" y="1675182"/>
            <a:ext cx="1061062" cy="454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F7F5C4-DA88-4052-0F65-C9A1DAECFDE9}"/>
                  </a:ext>
                </a:extLst>
              </p:cNvPr>
              <p:cNvSpPr txBox="1"/>
              <p:nvPr/>
            </p:nvSpPr>
            <p:spPr bwMode="gray">
              <a:xfrm>
                <a:off x="5129006" y="1533063"/>
                <a:ext cx="598276" cy="284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F7F5C4-DA88-4052-0F65-C9A1DAECF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9006" y="1533063"/>
                <a:ext cx="598276" cy="2842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5B66425-34A1-173D-5CE0-9EB0A5E01109}"/>
              </a:ext>
            </a:extLst>
          </p:cNvPr>
          <p:cNvSpPr/>
          <p:nvPr/>
        </p:nvSpPr>
        <p:spPr bwMode="gray">
          <a:xfrm>
            <a:off x="3922544" y="2085894"/>
            <a:ext cx="144595" cy="25163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7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37" grpId="0"/>
      <p:bldP spid="39" grpId="0"/>
      <p:bldP spid="46" grpId="0" animBg="1"/>
      <p:bldP spid="49" grpId="0" animBg="1"/>
      <p:bldP spid="57" grpId="0"/>
      <p:bldP spid="61" grpId="0"/>
      <p:bldP spid="67" grpId="0"/>
      <p:bldP spid="68" grpId="0"/>
      <p:bldP spid="69" grpId="0" animBg="1"/>
      <p:bldP spid="70" grpId="0"/>
      <p:bldP spid="5" grpId="0" animBg="1"/>
      <p:bldP spid="19" grpId="0"/>
      <p:bldP spid="20" grpId="0"/>
      <p:bldP spid="25" grpId="0"/>
      <p:bldP spid="29" grpId="0"/>
      <p:bldP spid="31" grpId="0"/>
      <p:bldP spid="34" grpId="0"/>
      <p:bldP spid="18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FA303E0-4298-7615-E7EB-1E63C70CE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Sherman-Morrison Formula</a:t>
                </a:r>
                <a:r>
                  <a:rPr lang="en-US" dirty="0"/>
                  <a:t>: For any invertible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it holds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Rank-1 Updates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with addition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pPr lvl="1"/>
                <a:r>
                  <a:rPr lang="en-US" sz="1200" b="1" dirty="0"/>
                  <a:t>Step 1</a:t>
                </a:r>
                <a:r>
                  <a:rPr lang="en-US" sz="1200" dirty="0"/>
                  <a:t>: Compute mean and 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200" dirty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Step 4</a:t>
                </a:r>
                <a:r>
                  <a:rPr lang="en-US" sz="1200" dirty="0"/>
                  <a:t>: Update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200" dirty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FA303E0-4298-7615-E7EB-1E63C70CE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EE0BD02-C048-9819-1989-70F68D639A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Bayesian Linear Classification: Update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Data Message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EE0BD02-C048-9819-1989-70F68D639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99" r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209D1-620D-F24B-7011-94B12988B351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209D1-620D-F24B-7011-94B12988B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F08DF4-9434-A4D8-8255-B9895FC3680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F8CFD3-C32F-0563-3184-1ADBABC5D08C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F8CFD3-C32F-0563-3184-1ADBABC5D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0FACEE8-B89D-AEA6-AB94-824EB5315E7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7EE6B1-20BB-D965-5681-3140066ADD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F72A00-0B2E-AD37-1ED9-4AC7834E26D5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D0D144-05C7-73BE-6295-FE3000E87BD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65203-24EA-6FDE-B5E2-1704AB2C6F4D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65203-24EA-6FDE-B5E2-1704AB2C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F84B9F0-C348-CFDA-DCBD-C801C3208EE0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1DBC8C-F616-284F-A678-F3BA9A6A7489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D0F6A-96B4-DFC9-0B63-0A3C3A4DDBE6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D0F6A-96B4-DFC9-0B63-0A3C3A4D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538D94-F8BA-43E7-055D-9F3952C0A45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15182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FED59002-3077-C102-36C8-7362CE56BC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FED59002-3077-C102-36C8-7362CE56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8E7F6-D3F7-247A-D65C-FB6FC8B7524E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E3DFE09-525E-E9AB-1B47-080FECDC5810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E3DFE09-525E-E9AB-1B47-080FECDC5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94372D3-DE43-0DBC-E6DB-900BDBFBA2DC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DBE01E-A376-0D17-FA04-669904F196C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B89AB-CC6F-9674-D9EE-1CC775605559}"/>
              </a:ext>
            </a:extLst>
          </p:cNvPr>
          <p:cNvCxnSpPr>
            <a:cxnSpLocks/>
            <a:stCxn id="34" idx="0"/>
            <a:endCxn id="24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EEBF44-E445-487F-804D-FB0FF86C7BC8}"/>
              </a:ext>
            </a:extLst>
          </p:cNvPr>
          <p:cNvCxnSpPr>
            <a:cxnSpLocks/>
          </p:cNvCxnSpPr>
          <p:nvPr/>
        </p:nvCxnSpPr>
        <p:spPr bwMode="gray">
          <a:xfrm flipV="1">
            <a:off x="7094325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2EB5A7CF-2AEC-0C94-02C2-1661F468CD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2EB5A7CF-2AEC-0C94-02C2-1661F468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CC39FAC-7868-4D2E-C16A-2342E7D6B12A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74FC85-2F7B-4632-6B30-F9820CB06D0F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74FC85-2F7B-4632-6B30-F9820CB0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379B5-DAA5-B43E-4C2D-AB74504F9389}"/>
              </a:ext>
            </a:extLst>
          </p:cNvPr>
          <p:cNvCxnSpPr>
            <a:cxnSpLocks/>
          </p:cNvCxnSpPr>
          <p:nvPr/>
        </p:nvCxnSpPr>
        <p:spPr bwMode="gray">
          <a:xfrm flipV="1">
            <a:off x="7330600" y="2086078"/>
            <a:ext cx="410864" cy="15952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5DB032-0953-B0C3-1790-CD099373F8E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17614" y="2100901"/>
            <a:ext cx="361217" cy="15013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38E1EB-0EB0-152A-4137-3995258F065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38E1EB-0EB0-152A-4137-3995258F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CBDBC9CB-A327-5FC2-71BD-FBA61E22CA5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CBDBC9CB-A327-5FC2-71BD-FBA61E22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82749-A9D1-C6FE-86C8-37A20232D5B9}"/>
              </a:ext>
            </a:extLst>
          </p:cNvPr>
          <p:cNvCxnSpPr>
            <a:cxnSpLocks/>
            <a:stCxn id="49" idx="3"/>
          </p:cNvCxnSpPr>
          <p:nvPr/>
        </p:nvCxnSpPr>
        <p:spPr bwMode="gray">
          <a:xfrm flipV="1">
            <a:off x="2674281" y="2991112"/>
            <a:ext cx="961615" cy="2644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29BCBD-8A11-657C-0AE9-71B3F3CDF00D}"/>
              </a:ext>
            </a:extLst>
          </p:cNvPr>
          <p:cNvSpPr txBox="1"/>
          <p:nvPr/>
        </p:nvSpPr>
        <p:spPr bwMode="gray">
          <a:xfrm>
            <a:off x="154470" y="2921252"/>
            <a:ext cx="2519811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No inverse needed but just 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matrix multiplications!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FC6EEF1-716C-A402-38B0-7826DCF591B3}"/>
              </a:ext>
            </a:extLst>
          </p:cNvPr>
          <p:cNvSpPr/>
          <p:nvPr/>
        </p:nvSpPr>
        <p:spPr bwMode="gray">
          <a:xfrm>
            <a:off x="3635896" y="2579957"/>
            <a:ext cx="2653880" cy="5678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53A6C00-DDB5-4DC5-B07C-D34CB158224F}"/>
              </a:ext>
            </a:extLst>
          </p:cNvPr>
          <p:cNvSpPr/>
          <p:nvPr/>
        </p:nvSpPr>
        <p:spPr bwMode="gray">
          <a:xfrm>
            <a:off x="4427985" y="3414995"/>
            <a:ext cx="2256950" cy="5678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B7C0C3-E73B-A3BA-DD62-5656DE56D00C}"/>
              </a:ext>
            </a:extLst>
          </p:cNvPr>
          <p:cNvCxnSpPr>
            <a:cxnSpLocks/>
            <a:stCxn id="49" idx="3"/>
          </p:cNvCxnSpPr>
          <p:nvPr/>
        </p:nvCxnSpPr>
        <p:spPr bwMode="gray">
          <a:xfrm>
            <a:off x="2674281" y="3255536"/>
            <a:ext cx="1753704" cy="334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86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/>
      <p:bldP spid="12" grpId="0" animBg="1"/>
      <p:bldP spid="14" grpId="0"/>
      <p:bldP spid="22" grpId="0"/>
      <p:bldP spid="24" grpId="0" animBg="1"/>
      <p:bldP spid="25" grpId="0" animBg="1"/>
      <p:bldP spid="31" grpId="0"/>
      <p:bldP spid="34" grpId="0" animBg="1"/>
      <p:bldP spid="35" grpId="0"/>
      <p:bldP spid="38" grpId="0"/>
      <p:bldP spid="39" grpId="0"/>
      <p:bldP spid="49" grpId="0"/>
      <p:bldP spid="50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28275</TotalTime>
  <Words>1731</Words>
  <Application>Microsoft Macintosh PowerPoint</Application>
  <PresentationFormat>On-screen Show (16:9)</PresentationFormat>
  <Paragraphs>301</Paragraphs>
  <Slides>25</Slides>
  <Notes>12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Bayesian Classification Learning Setting</vt:lpstr>
      <vt:lpstr>Bayesian Classification Learning in Pictures</vt:lpstr>
      <vt:lpstr>Overview</vt:lpstr>
      <vt:lpstr>Update Equations for Combined Factors</vt:lpstr>
      <vt:lpstr>Bayesian Linear Classification by Message Passing</vt:lpstr>
      <vt:lpstr>Bayesian Linear Classification: Update of ith Data Message</vt:lpstr>
      <vt:lpstr>Bayesian Linear Classification: Update of ith Data Message</vt:lpstr>
      <vt:lpstr>Bayesian Linear Classification: Putting It all Together</vt:lpstr>
      <vt:lpstr>Predictions</vt:lpstr>
      <vt:lpstr>Bayesian Linear Classification in Pictures</vt:lpstr>
      <vt:lpstr>Bayesian Linear Classification for MNIST</vt:lpstr>
      <vt:lpstr>Overview</vt:lpstr>
      <vt:lpstr>Laplace Approximation</vt:lpstr>
      <vt:lpstr>Laplace Methods in Pictures</vt:lpstr>
      <vt:lpstr>Overview</vt:lpstr>
      <vt:lpstr>Bayesian Linear Logistic Regression: Derivation</vt:lpstr>
      <vt:lpstr>Bayesian Linear Logisitic Regression Algorithm</vt:lpstr>
      <vt:lpstr>Bayesian Linear Logistic Regression: Prediction</vt:lpstr>
      <vt:lpstr>Bayesian Linear Logistic Regression in Pictures</vt:lpstr>
      <vt:lpstr>Bayesian Logistic Regression for MNIST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274</cp:revision>
  <cp:lastPrinted>2014-05-07T12:19:03Z</cp:lastPrinted>
  <dcterms:created xsi:type="dcterms:W3CDTF">2022-08-10T08:10:37Z</dcterms:created>
  <dcterms:modified xsi:type="dcterms:W3CDTF">2024-06-10T05:37:25Z</dcterms:modified>
</cp:coreProperties>
</file>