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3B78-FDFF-9444-A5ED-4B5157C995CA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378B-7FC8-4846-8CDB-F98676A6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06 at 09.2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11"/>
            <a:ext cx="9144000" cy="64832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8795" y="1491808"/>
            <a:ext cx="4808576" cy="1146596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8795" y="2700048"/>
            <a:ext cx="4808576" cy="3538419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8580" y="497612"/>
            <a:ext cx="3521844" cy="846248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Ziqi</dc:creator>
  <cp:lastModifiedBy>Ziqi</cp:lastModifiedBy>
  <cp:revision>1</cp:revision>
  <dcterms:created xsi:type="dcterms:W3CDTF">2016-07-06T08:27:08Z</dcterms:created>
  <dcterms:modified xsi:type="dcterms:W3CDTF">2016-07-06T08:28:53Z</dcterms:modified>
</cp:coreProperties>
</file>