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70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Human interpretation of tables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057" y="1078468"/>
            <a:ext cx="3748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Read table context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/>
              <a:t>E.g., webpage, caption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Read table content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 smtClean="0"/>
              <a:t>E.g., row, column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7184" y="2686598"/>
            <a:ext cx="2851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Both give evidence on what the table is about, and re-</a:t>
            </a:r>
            <a:r>
              <a:rPr lang="en-GB" sz="2400" dirty="0"/>
              <a:t>e</a:t>
            </a:r>
            <a:r>
              <a:rPr lang="en-GB" sz="2400" dirty="0" smtClean="0"/>
              <a:t>nforce each other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1130" y="3997181"/>
            <a:ext cx="4135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Entity centric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 smtClean="0"/>
              <a:t>Table focuses on certain entity type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Attributes of this kind of entity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Relation with other entities</a:t>
            </a:r>
          </a:p>
        </p:txBody>
      </p:sp>
    </p:spTree>
    <p:extLst>
      <p:ext uri="{BB962C8B-B14F-4D97-AF65-F5344CB8AC3E}">
        <p14:creationId xmlns:p14="http://schemas.microsoft.com/office/powerpoint/2010/main" val="95499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91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Machine interpretation of tables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057" y="1078468"/>
            <a:ext cx="3748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Read table context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/>
              <a:t>E.g., webpage, caption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Read table content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 smtClean="0"/>
              <a:t>E.g., row, column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7184" y="2686598"/>
            <a:ext cx="4245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1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Find entity column/subject column</a:t>
            </a:r>
          </a:p>
          <a:p>
            <a:pPr lvl="1"/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1130" y="3997181"/>
            <a:ext cx="4135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Entity centric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 smtClean="0"/>
              <a:t>Table focuses on certain entity type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Attributes of this kind of entity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Relation with other entities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410200" y="304800"/>
            <a:ext cx="3581400" cy="2286000"/>
          </a:xfrm>
          <a:prstGeom prst="wedgeRectCallout">
            <a:avLst>
              <a:gd name="adj1" fmla="val -49835"/>
              <a:gd name="adj2" fmla="val 55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Data analyses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Do tables have subject column (based on content)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Is subject column also the main entity column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Do tables have contexts (do contexts indicate subject column)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62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91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Machine interpretation of tables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057" y="1078468"/>
            <a:ext cx="3748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Read table context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/>
              <a:t>E.g., webpage, caption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Read table content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 smtClean="0"/>
              <a:t>E.g., row, column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7184" y="2686598"/>
            <a:ext cx="3788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2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Interpret entity column</a:t>
            </a:r>
          </a:p>
          <a:p>
            <a:pPr marL="800100" lvl="1" indent="-342900">
              <a:buFontTx/>
              <a:buChar char="-"/>
            </a:pPr>
            <a:r>
              <a:rPr lang="en-GB" sz="2400" dirty="0" smtClean="0"/>
              <a:t>Typing</a:t>
            </a:r>
          </a:p>
          <a:p>
            <a:pPr marL="800100" lvl="1" indent="-342900">
              <a:buFontTx/>
              <a:buChar char="-"/>
            </a:pPr>
            <a:r>
              <a:rPr lang="en-GB" sz="2400" dirty="0" smtClean="0"/>
              <a:t>Entity disambiguation</a:t>
            </a:r>
          </a:p>
          <a:p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1130" y="3997181"/>
            <a:ext cx="4135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Entity centric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 smtClean="0"/>
              <a:t>Table focuses on certain entity type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Attributes of this kind of entity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Relation with other entities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410200" y="304800"/>
            <a:ext cx="3581400" cy="2286000"/>
          </a:xfrm>
          <a:prstGeom prst="wedgeRectCallout">
            <a:avLst>
              <a:gd name="adj1" fmla="val -49835"/>
              <a:gd name="adj2" fmla="val 55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Data analyses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Representativeness of rows, for sampling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Incremental inference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Typing? (very minimum # of examples)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Entity </a:t>
            </a:r>
            <a:r>
              <a:rPr lang="en-GB" dirty="0" err="1" smtClean="0"/>
              <a:t>disamb</a:t>
            </a:r>
            <a:r>
              <a:rPr lang="en-GB" dirty="0" smtClean="0"/>
              <a:t>? (using typing info)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533400" y="1981200"/>
            <a:ext cx="3581400" cy="2286000"/>
          </a:xfrm>
          <a:prstGeom prst="wedgeRectCallout">
            <a:avLst>
              <a:gd name="adj1" fmla="val 86996"/>
              <a:gd name="adj2" fmla="val -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ML Question</a:t>
            </a:r>
          </a:p>
          <a:p>
            <a:r>
              <a:rPr lang="en-GB" dirty="0" smtClean="0"/>
              <a:t>- Is there a model that builds confidence based on evidence? (positive evidence re-enforce; negative evidence reduces)</a:t>
            </a:r>
          </a:p>
        </p:txBody>
      </p:sp>
    </p:spTree>
    <p:extLst>
      <p:ext uri="{BB962C8B-B14F-4D97-AF65-F5344CB8AC3E}">
        <p14:creationId xmlns:p14="http://schemas.microsoft.com/office/powerpoint/2010/main" val="228106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91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Machine interpretation of tables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057" y="1078468"/>
            <a:ext cx="3748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Read table context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/>
              <a:t>E.g., webpage, caption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Read table content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 smtClean="0"/>
              <a:t>E.g., row, column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7184" y="2686598"/>
            <a:ext cx="3788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3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Interpret other columns</a:t>
            </a:r>
          </a:p>
          <a:p>
            <a:pPr marL="800100" lvl="1" indent="-342900">
              <a:buFontTx/>
              <a:buChar char="-"/>
            </a:pPr>
            <a:r>
              <a:rPr lang="en-GB" sz="2400" dirty="0" smtClean="0"/>
              <a:t>Gather attributes of entities in the subject column</a:t>
            </a:r>
          </a:p>
          <a:p>
            <a:pPr marL="800100" lvl="1" indent="-342900">
              <a:buFontTx/>
              <a:buChar char="-"/>
            </a:pPr>
            <a:r>
              <a:rPr lang="en-GB" sz="2400" dirty="0" smtClean="0"/>
              <a:t>Match against other columns</a:t>
            </a:r>
          </a:p>
          <a:p>
            <a:pPr marL="800100" lvl="1" indent="-342900">
              <a:buFontTx/>
              <a:buChar char="-"/>
            </a:pPr>
            <a:r>
              <a:rPr lang="en-GB" sz="2400" dirty="0" smtClean="0"/>
              <a:t>What about unmatched columns?</a:t>
            </a:r>
          </a:p>
          <a:p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1130" y="3997181"/>
            <a:ext cx="4135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Entity centric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400" dirty="0" smtClean="0"/>
              <a:t>Table focuses on certain entity type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Attributes of this kind of entity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Relation with other entities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21920" y="381000"/>
            <a:ext cx="3581400" cy="3429000"/>
          </a:xfrm>
          <a:prstGeom prst="wedgeRectCallout">
            <a:avLst>
              <a:gd name="adj1" fmla="val 66918"/>
              <a:gd name="adj2" fmla="val 2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Data analyses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Do entities in the entity column usually have attributes found in other columns?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How to match values of entities to other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How to select relations/labels for other columns/between columns (majority vote?)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What about columns that cannot be matched – how to decide threshold of “unmatched”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58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336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zqz</dc:creator>
  <cp:lastModifiedBy>zqz</cp:lastModifiedBy>
  <cp:revision>25</cp:revision>
  <dcterms:created xsi:type="dcterms:W3CDTF">2006-08-16T00:00:00Z</dcterms:created>
  <dcterms:modified xsi:type="dcterms:W3CDTF">2013-12-02T13:50:08Z</dcterms:modified>
</cp:coreProperties>
</file>