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6CE4-5003-4D4A-8089-53198D7A768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9A9C-4B00-4E52-8836-B4D933ED71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E22AC22-ECE2-4641-B55D-3442772A8907}"/>
              </a:ext>
            </a:extLst>
          </p:cNvPr>
          <p:cNvSpPr/>
          <p:nvPr/>
        </p:nvSpPr>
        <p:spPr>
          <a:xfrm>
            <a:off x="2505126" y="85412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F49886-ABF7-4918-B2E2-A0B11AB62A7F}"/>
              </a:ext>
            </a:extLst>
          </p:cNvPr>
          <p:cNvSpPr/>
          <p:nvPr/>
        </p:nvSpPr>
        <p:spPr>
          <a:xfrm>
            <a:off x="211119" y="2019440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executable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5F5F6-50B1-425D-9ACE-90A3A9CC9A7D}"/>
              </a:ext>
            </a:extLst>
          </p:cNvPr>
          <p:cNvSpPr/>
          <p:nvPr/>
        </p:nvSpPr>
        <p:spPr>
          <a:xfrm>
            <a:off x="4799135" y="2019439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Non-executable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E9C5D5-49FE-45BE-B639-1440E36B6747}"/>
              </a:ext>
            </a:extLst>
          </p:cNvPr>
          <p:cNvSpPr/>
          <p:nvPr/>
        </p:nvSpPr>
        <p:spPr>
          <a:xfrm>
            <a:off x="211119" y="3926098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Meta Object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23A49B-735A-4374-9094-1B3B50C89298}"/>
              </a:ext>
            </a:extLst>
          </p:cNvPr>
          <p:cNvSpPr/>
          <p:nvPr/>
        </p:nvSpPr>
        <p:spPr>
          <a:xfrm>
            <a:off x="4799135" y="3926098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Commentary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C979CAED-99FD-45B0-A71A-53FC281BDADD}"/>
              </a:ext>
            </a:extLst>
          </p:cNvPr>
          <p:cNvSpPr/>
          <p:nvPr/>
        </p:nvSpPr>
        <p:spPr>
          <a:xfrm>
            <a:off x="4129342" y="1251888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C0E94D4-B69C-43D7-9961-210EAE3F0178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16200000" flipH="1">
            <a:off x="5366052" y="707863"/>
            <a:ext cx="329142" cy="229400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42BB661-853F-4C3C-96E5-F9247D7E383E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3072048" y="707865"/>
            <a:ext cx="329143" cy="22940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275DE645-F634-4E70-94C3-EA12F1628651}"/>
              </a:ext>
            </a:extLst>
          </p:cNvPr>
          <p:cNvSpPr/>
          <p:nvPr/>
        </p:nvSpPr>
        <p:spPr>
          <a:xfrm>
            <a:off x="6423349" y="3160785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31A01926-F436-4221-BC51-3B32442167B7}"/>
              </a:ext>
            </a:extLst>
          </p:cNvPr>
          <p:cNvSpPr/>
          <p:nvPr/>
        </p:nvSpPr>
        <p:spPr>
          <a:xfrm>
            <a:off x="1835336" y="3160785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2D66E9-3FA2-41DD-B5B4-DAB429ACD9A7}"/>
              </a:ext>
            </a:extLst>
          </p:cNvPr>
          <p:cNvCxnSpPr>
            <a:cxnSpLocks/>
            <a:stCxn id="17" idx="3"/>
            <a:endCxn id="8" idx="0"/>
          </p:cNvCxnSpPr>
          <p:nvPr/>
        </p:nvCxnSpPr>
        <p:spPr>
          <a:xfrm flipH="1">
            <a:off x="2089615" y="3599191"/>
            <a:ext cx="1" cy="326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B65F92-3C8B-491D-A353-A3B7F74E9773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>
            <a:off x="6677626" y="3599191"/>
            <a:ext cx="2" cy="326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D3412B7-ACCD-47DB-A630-8A67B29FE53A}"/>
              </a:ext>
            </a:extLst>
          </p:cNvPr>
          <p:cNvSpPr txBox="1"/>
          <p:nvPr/>
        </p:nvSpPr>
        <p:spPr>
          <a:xfrm>
            <a:off x="8578611" y="4482670"/>
            <a:ext cx="370614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5DF7BAA-CEAF-4E1E-9AA9-EA35DB753BA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89613" y="3599190"/>
            <a:ext cx="2" cy="326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ACCBB20-225F-41BF-8F4B-9DF9B77F88EF}"/>
              </a:ext>
            </a:extLst>
          </p:cNvPr>
          <p:cNvSpPr txBox="1"/>
          <p:nvPr/>
        </p:nvSpPr>
        <p:spPr>
          <a:xfrm>
            <a:off x="6267697" y="265064"/>
            <a:ext cx="311304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243A9AE8-EF70-4581-A95D-B32DD06E83EA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H="1" flipV="1">
            <a:off x="6262117" y="646973"/>
            <a:ext cx="2294009" cy="3840686"/>
          </a:xfrm>
          <a:prstGeom prst="bentConnector3">
            <a:avLst>
              <a:gd name="adj1" fmla="val -9965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gen 27">
            <a:extLst>
              <a:ext uri="{FF2B5EF4-FFF2-40B4-BE49-F238E27FC236}">
                <a16:creationId xmlns:a16="http://schemas.microsoft.com/office/drawing/2014/main" id="{7CD0DB66-09CE-492B-9F1E-4FAFA35119BD}"/>
              </a:ext>
            </a:extLst>
          </p:cNvPr>
          <p:cNvSpPr/>
          <p:nvPr/>
        </p:nvSpPr>
        <p:spPr>
          <a:xfrm>
            <a:off x="7944681" y="3434110"/>
            <a:ext cx="1104347" cy="983975"/>
          </a:xfrm>
          <a:prstGeom prst="arc">
            <a:avLst>
              <a:gd name="adj1" fmla="val 9166202"/>
              <a:gd name="adj2" fmla="val 54096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22AC22-ECE2-4641-B55D-3442772A8907}"/>
              </a:ext>
            </a:extLst>
          </p:cNvPr>
          <p:cNvSpPr/>
          <p:nvPr/>
        </p:nvSpPr>
        <p:spPr>
          <a:xfrm>
            <a:off x="2445857" y="85412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F49886-ABF7-4918-B2E2-A0B11AB62A7F}"/>
              </a:ext>
            </a:extLst>
          </p:cNvPr>
          <p:cNvSpPr/>
          <p:nvPr/>
        </p:nvSpPr>
        <p:spPr>
          <a:xfrm>
            <a:off x="151850" y="2019440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executable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5F5F6-50B1-425D-9ACE-90A3A9CC9A7D}"/>
              </a:ext>
            </a:extLst>
          </p:cNvPr>
          <p:cNvSpPr/>
          <p:nvPr/>
        </p:nvSpPr>
        <p:spPr>
          <a:xfrm>
            <a:off x="4739866" y="2019439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Non-executable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 Artifact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E9C5D5-49FE-45BE-B639-1440E36B6747}"/>
              </a:ext>
            </a:extLst>
          </p:cNvPr>
          <p:cNvSpPr/>
          <p:nvPr/>
        </p:nvSpPr>
        <p:spPr>
          <a:xfrm>
            <a:off x="151850" y="3926098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Meta Object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23A49B-735A-4374-9094-1B3B50C89298}"/>
              </a:ext>
            </a:extLst>
          </p:cNvPr>
          <p:cNvSpPr/>
          <p:nvPr/>
        </p:nvSpPr>
        <p:spPr>
          <a:xfrm>
            <a:off x="4739866" y="3926098"/>
            <a:ext cx="3756991" cy="1123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Commentary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C979CAED-99FD-45B0-A71A-53FC281BDADD}"/>
              </a:ext>
            </a:extLst>
          </p:cNvPr>
          <p:cNvSpPr/>
          <p:nvPr/>
        </p:nvSpPr>
        <p:spPr>
          <a:xfrm>
            <a:off x="4070073" y="1251888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C0E94D4-B69C-43D7-9961-210EAE3F0178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16200000" flipH="1">
            <a:off x="5306783" y="707863"/>
            <a:ext cx="329142" cy="229400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42BB661-853F-4C3C-96E5-F9247D7E383E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3012779" y="707865"/>
            <a:ext cx="329143" cy="22940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275DE645-F634-4E70-94C3-EA12F1628651}"/>
              </a:ext>
            </a:extLst>
          </p:cNvPr>
          <p:cNvSpPr/>
          <p:nvPr/>
        </p:nvSpPr>
        <p:spPr>
          <a:xfrm>
            <a:off x="6364080" y="3160785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31A01926-F436-4221-BC51-3B32442167B7}"/>
              </a:ext>
            </a:extLst>
          </p:cNvPr>
          <p:cNvSpPr/>
          <p:nvPr/>
        </p:nvSpPr>
        <p:spPr>
          <a:xfrm>
            <a:off x="1776067" y="3160785"/>
            <a:ext cx="508554" cy="43840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2D66E9-3FA2-41DD-B5B4-DAB429ACD9A7}"/>
              </a:ext>
            </a:extLst>
          </p:cNvPr>
          <p:cNvCxnSpPr>
            <a:cxnSpLocks/>
            <a:stCxn id="17" idx="3"/>
            <a:endCxn id="8" idx="0"/>
          </p:cNvCxnSpPr>
          <p:nvPr/>
        </p:nvCxnSpPr>
        <p:spPr>
          <a:xfrm flipH="1">
            <a:off x="2030346" y="3599191"/>
            <a:ext cx="1" cy="326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B65F92-3C8B-491D-A353-A3B7F74E9773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>
            <a:off x="6618357" y="3599191"/>
            <a:ext cx="2" cy="326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E8DFA3C-0DD0-4A51-9616-2D12D9F4933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08841" y="4487656"/>
            <a:ext cx="8310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D3412B7-ACCD-47DB-A630-8A67B29FE53A}"/>
              </a:ext>
            </a:extLst>
          </p:cNvPr>
          <p:cNvSpPr txBox="1"/>
          <p:nvPr/>
        </p:nvSpPr>
        <p:spPr>
          <a:xfrm>
            <a:off x="4366315" y="4092926"/>
            <a:ext cx="370614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5DF7BAA-CEAF-4E1E-9AA9-EA35DB753BA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30344" y="3599190"/>
            <a:ext cx="2" cy="326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ACCBB20-225F-41BF-8F4B-9DF9B77F88EF}"/>
              </a:ext>
            </a:extLst>
          </p:cNvPr>
          <p:cNvSpPr txBox="1"/>
          <p:nvPr/>
        </p:nvSpPr>
        <p:spPr>
          <a:xfrm>
            <a:off x="3908838" y="4092926"/>
            <a:ext cx="311304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5213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Bildschirmpräsentation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Linux Libertine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Dürschmid</dc:creator>
  <cp:lastModifiedBy>Tobias Dürschmid</cp:lastModifiedBy>
  <cp:revision>7</cp:revision>
  <dcterms:created xsi:type="dcterms:W3CDTF">2018-04-27T11:07:59Z</dcterms:created>
  <dcterms:modified xsi:type="dcterms:W3CDTF">2018-04-27T12:54:43Z</dcterms:modified>
</cp:coreProperties>
</file>