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Jankrift" initials="MJ" lastIdx="1" clrIdx="0">
    <p:extLst>
      <p:ext uri="{19B8F6BF-5375-455C-9EA6-DF929625EA0E}">
        <p15:presenceInfo xmlns:p15="http://schemas.microsoft.com/office/powerpoint/2012/main" userId="89774f22999fdccd" providerId="Windows Live"/>
      </p:ext>
    </p:extLst>
  </p:cmAuthor>
  <p:cmAuthor id="2" name="Guest" initials="Gu" lastIdx="3" clrIdx="1"/>
  <p:cmAuthor id="3" name="Max Goetz" initials="MG" lastIdx="1" clrIdx="2">
    <p:extLst>
      <p:ext uri="{19B8F6BF-5375-455C-9EA6-DF929625EA0E}">
        <p15:presenceInfo xmlns:p15="http://schemas.microsoft.com/office/powerpoint/2012/main" userId="29797f302606e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 autoAdjust="0"/>
    <p:restoredTop sz="94660"/>
  </p:normalViewPr>
  <p:slideViewPr>
    <p:cSldViewPr snapToObjects="1" showGuides="1">
      <p:cViewPr varScale="1">
        <p:scale>
          <a:sx n="145" d="100"/>
          <a:sy n="145" d="100"/>
        </p:scale>
        <p:origin x="438" y="21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smtClean="0"/>
              <a:t>Insert </a:t>
            </a:r>
            <a:r>
              <a:rPr lang="de-DE" err="1" smtClean="0"/>
              <a:t>picture</a:t>
            </a:r>
            <a:r>
              <a:rPr lang="de-DE" smtClean="0"/>
              <a:t> </a:t>
            </a:r>
            <a:r>
              <a:rPr lang="de-DE" err="1" smtClean="0"/>
              <a:t>by</a:t>
            </a:r>
            <a:r>
              <a:rPr lang="de-DE" smtClean="0"/>
              <a:t> </a:t>
            </a:r>
            <a:br>
              <a:rPr lang="de-DE" smtClean="0"/>
            </a:br>
            <a:r>
              <a:rPr lang="de-DE" err="1" smtClean="0"/>
              <a:t>clicking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icon</a:t>
            </a:r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err="1" smtClean="0"/>
              <a:t>DemoMode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Tool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Präsentieren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Squeak-Image: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Schrift</a:t>
            </a:r>
            <a:r>
              <a:rPr lang="en-US" dirty="0" smtClean="0"/>
              <a:t>- und </a:t>
            </a:r>
            <a:r>
              <a:rPr lang="en-US" dirty="0" err="1" smtClean="0"/>
              <a:t>Fenstergrößen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Klicks </a:t>
            </a:r>
            <a:r>
              <a:rPr lang="en-US" dirty="0" err="1" smtClean="0"/>
              <a:t>visualisieren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Tasten</a:t>
            </a:r>
            <a:r>
              <a:rPr lang="en-US" dirty="0" smtClean="0"/>
              <a:t> </a:t>
            </a:r>
            <a:r>
              <a:rPr lang="en-US" dirty="0" err="1" smtClean="0"/>
              <a:t>visualisieren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coole</a:t>
            </a:r>
            <a:r>
              <a:rPr lang="en-US" dirty="0" smtClean="0"/>
              <a:t> Screencast-</a:t>
            </a:r>
            <a:r>
              <a:rPr lang="en-US" dirty="0" err="1" smtClean="0"/>
              <a:t>Funktion</a:t>
            </a:r>
            <a:endParaRPr lang="en-US" dirty="0"/>
          </a:p>
        </p:txBody>
      </p:sp>
      <p:pic>
        <p:nvPicPr>
          <p:cNvPr id="5" name="Bildplatzhalter 1"/>
          <p:cNvPicPr>
            <a:picLocks noChangeAspect="1"/>
          </p:cNvPicPr>
          <p:nvPr/>
        </p:nvPicPr>
        <p:blipFill>
          <a:blip r:embed="rId3"/>
          <a:srcRect t="9137" b="9137"/>
          <a:stretch>
            <a:fillRect/>
          </a:stretch>
        </p:blipFill>
        <p:spPr bwMode="gray">
          <a:xfrm>
            <a:off x="3563888" y="2211710"/>
            <a:ext cx="4752528" cy="2068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demomode</Template>
  <TotalTime>0</TotalTime>
  <Words>19</Words>
  <Application>Microsoft Office PowerPoint</Application>
  <PresentationFormat>Bildschirmpräsentation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Verdana</vt:lpstr>
      <vt:lpstr>HPI PPT-Template</vt:lpstr>
      <vt:lpstr>DemoMode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Mode - Softwaretechnik 2015</dc:title>
  <dc:creator>Marcel Jankrift</dc:creator>
  <cp:lastModifiedBy>Marcel Jankrift</cp:lastModifiedBy>
  <cp:revision>97</cp:revision>
  <cp:lastPrinted>2015-06-22T06:19:50Z</cp:lastPrinted>
  <dcterms:created xsi:type="dcterms:W3CDTF">2015-06-21T21:22:53Z</dcterms:created>
  <dcterms:modified xsi:type="dcterms:W3CDTF">2015-07-20T23:56:38Z</dcterms:modified>
</cp:coreProperties>
</file>