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1FC4D6-8673-4DBE-92E7-3C785C5021F9}" v="34" dt="2020-12-03T09:56:21.341"/>
    <p1510:client id="{EBB0DBBF-63D5-4F16-9C01-2060C1040DCC}" v="12" dt="2020-12-03T10:10:42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Христо Пламенов Ковачев" userId="S::hpkovachev19@codingburgas.bg::347f9b30-0a33-44cf-af71-f1ace1f475bd" providerId="AD" clId="Web-{EBB0DBBF-63D5-4F16-9C01-2060C1040DCC}"/>
    <pc:docChg chg="modSld">
      <pc:chgData name="Христо Пламенов Ковачев" userId="S::hpkovachev19@codingburgas.bg::347f9b30-0a33-44cf-af71-f1ace1f475bd" providerId="AD" clId="Web-{EBB0DBBF-63D5-4F16-9C01-2060C1040DCC}" dt="2020-12-03T10:10:41.382" v="9" actId="20577"/>
      <pc:docMkLst>
        <pc:docMk/>
      </pc:docMkLst>
      <pc:sldChg chg="modSp">
        <pc:chgData name="Христо Пламенов Ковачев" userId="S::hpkovachev19@codingburgas.bg::347f9b30-0a33-44cf-af71-f1ace1f475bd" providerId="AD" clId="Web-{EBB0DBBF-63D5-4F16-9C01-2060C1040DCC}" dt="2020-12-03T10:10:11.709" v="2" actId="20577"/>
        <pc:sldMkLst>
          <pc:docMk/>
          <pc:sldMk cId="1130483035" sldId="263"/>
        </pc:sldMkLst>
        <pc:spChg chg="mod">
          <ac:chgData name="Христо Пламенов Ковачев" userId="S::hpkovachev19@codingburgas.bg::347f9b30-0a33-44cf-af71-f1ace1f475bd" providerId="AD" clId="Web-{EBB0DBBF-63D5-4F16-9C01-2060C1040DCC}" dt="2020-12-03T10:10:11.709" v="2" actId="20577"/>
          <ac:spMkLst>
            <pc:docMk/>
            <pc:sldMk cId="1130483035" sldId="263"/>
            <ac:spMk id="3" creationId="{77111C27-5AF0-47D8-A831-C6B19574488A}"/>
          </ac:spMkLst>
        </pc:spChg>
      </pc:sldChg>
      <pc:sldChg chg="modSp">
        <pc:chgData name="Христо Пламенов Ковачев" userId="S::hpkovachev19@codingburgas.bg::347f9b30-0a33-44cf-af71-f1ace1f475bd" providerId="AD" clId="Web-{EBB0DBBF-63D5-4F16-9C01-2060C1040DCC}" dt="2020-12-03T10:10:38.678" v="7" actId="20577"/>
        <pc:sldMkLst>
          <pc:docMk/>
          <pc:sldMk cId="3382438962" sldId="264"/>
        </pc:sldMkLst>
        <pc:spChg chg="mod">
          <ac:chgData name="Христо Пламенов Ковачев" userId="S::hpkovachev19@codingburgas.bg::347f9b30-0a33-44cf-af71-f1ace1f475bd" providerId="AD" clId="Web-{EBB0DBBF-63D5-4F16-9C01-2060C1040DCC}" dt="2020-12-03T10:10:38.678" v="7" actId="20577"/>
          <ac:spMkLst>
            <pc:docMk/>
            <pc:sldMk cId="3382438962" sldId="264"/>
            <ac:spMk id="3" creationId="{BDEB5423-F04C-41BC-A662-5991378E67A5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7D1FC4D6-8673-4DBE-92E7-3C785C5021F9}"/>
    <pc:docChg chg="addSld modSld">
      <pc:chgData name="Калоян Николаев Пазламачев" userId="S::knpazlamachev19@codingburgas.bg::8a7843ec-0ff9-46eb-a4c5-8ebb04952826" providerId="AD" clId="Web-{7D1FC4D6-8673-4DBE-92E7-3C785C5021F9}" dt="2020-12-03T09:56:21.341" v="31" actId="20577"/>
      <pc:docMkLst>
        <pc:docMk/>
      </pc:docMkLst>
      <pc:sldChg chg="modSp new">
        <pc:chgData name="Калоян Николаев Пазламачев" userId="S::knpazlamachev19@codingburgas.bg::8a7843ec-0ff9-46eb-a4c5-8ebb04952826" providerId="AD" clId="Web-{7D1FC4D6-8673-4DBE-92E7-3C785C5021F9}" dt="2020-12-03T09:56:21.341" v="30" actId="20577"/>
        <pc:sldMkLst>
          <pc:docMk/>
          <pc:sldMk cId="2643340035" sldId="267"/>
        </pc:sldMkLst>
        <pc:spChg chg="mod">
          <ac:chgData name="Калоян Николаев Пазламачев" userId="S::knpazlamachev19@codingburgas.bg::8a7843ec-0ff9-46eb-a4c5-8ebb04952826" providerId="AD" clId="Web-{7D1FC4D6-8673-4DBE-92E7-3C785C5021F9}" dt="2020-12-03T09:56:18.966" v="28" actId="20577"/>
          <ac:spMkLst>
            <pc:docMk/>
            <pc:sldMk cId="2643340035" sldId="267"/>
            <ac:spMk id="2" creationId="{61A9EE0D-BFC4-410E-8D71-F01DBA96700D}"/>
          </ac:spMkLst>
        </pc:spChg>
        <pc:spChg chg="mod">
          <ac:chgData name="Калоян Николаев Пазламачев" userId="S::knpazlamachev19@codingburgas.bg::8a7843ec-0ff9-46eb-a4c5-8ebb04952826" providerId="AD" clId="Web-{7D1FC4D6-8673-4DBE-92E7-3C785C5021F9}" dt="2020-12-03T09:56:21.341" v="30" actId="20577"/>
          <ac:spMkLst>
            <pc:docMk/>
            <pc:sldMk cId="2643340035" sldId="267"/>
            <ac:spMk id="3" creationId="{4AD1E35B-195B-4754-A5C7-6BC6A8D92D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AF2EF4-6ECE-4832-A65F-C6B32B581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Тик Таците</a:t>
            </a:r>
          </a:p>
        </p:txBody>
      </p:sp>
    </p:spTree>
    <p:extLst>
      <p:ext uri="{BB962C8B-B14F-4D97-AF65-F5344CB8AC3E}">
        <p14:creationId xmlns:p14="http://schemas.microsoft.com/office/powerpoint/2010/main" val="353690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EE0D-BFC4-410E-8D71-F01DBA96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noProof="1"/>
              <a:t>Трудности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E35B-195B-4754-A5C7-6BC6A8D9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>
                <a:ea typeface="+mn-lt"/>
                <a:cs typeface="+mn-lt"/>
              </a:rPr>
              <a:t>Имахме малко комуникационни проблеми и проблеми с организацията поради причината че проекта ни започна с известно закъснение. Въореки трудностите и някои недоразбирателства в отбора накрая се организирахме и успяхме да направим крайните продукти.</a:t>
            </a:r>
            <a:endParaRPr lang="en-US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4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AF70DE-6523-4631-9E65-22CFF09F5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842" y="2781300"/>
            <a:ext cx="2778316" cy="1295400"/>
          </a:xfrm>
        </p:spPr>
        <p:txBody>
          <a:bodyPr/>
          <a:lstStyle/>
          <a:p>
            <a:pPr marL="0" indent="0" algn="ctr">
              <a:buNone/>
            </a:pPr>
            <a:r>
              <a:rPr lang="bg-BG" b="1" i="1" dirty="0"/>
              <a:t>Благодаря</a:t>
            </a:r>
          </a:p>
          <a:p>
            <a:pPr marL="0" indent="0" algn="ctr">
              <a:buNone/>
            </a:pPr>
            <a:r>
              <a:rPr lang="bg-BG" b="1" i="1" dirty="0"/>
              <a:t>За</a:t>
            </a:r>
          </a:p>
          <a:p>
            <a:pPr marL="0" indent="0" algn="ctr">
              <a:buNone/>
            </a:pPr>
            <a:r>
              <a:rPr lang="bg-BG" b="1" i="1" dirty="0"/>
              <a:t>Вниманието</a:t>
            </a:r>
          </a:p>
        </p:txBody>
      </p:sp>
    </p:spTree>
    <p:extLst>
      <p:ext uri="{BB962C8B-B14F-4D97-AF65-F5344CB8AC3E}">
        <p14:creationId xmlns:p14="http://schemas.microsoft.com/office/powerpoint/2010/main" val="107161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E19D91-945A-4B31-B4BD-E4444A26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082D322-72D0-4C45-91CB-D9A83C871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1. Тема</a:t>
            </a:r>
          </a:p>
          <a:p>
            <a:r>
              <a:rPr lang="bg-BG" dirty="0"/>
              <a:t>2. Цел на проекта</a:t>
            </a:r>
          </a:p>
          <a:p>
            <a:r>
              <a:rPr lang="bg-BG" dirty="0"/>
              <a:t>3. Участници</a:t>
            </a:r>
          </a:p>
          <a:p>
            <a:r>
              <a:rPr lang="bg-BG" dirty="0"/>
              <a:t>А) Христо Ковачев</a:t>
            </a:r>
          </a:p>
          <a:p>
            <a:r>
              <a:rPr lang="bg-BG" dirty="0"/>
              <a:t>Б) Теодор Карчев</a:t>
            </a:r>
          </a:p>
          <a:p>
            <a:r>
              <a:rPr lang="bg-BG" dirty="0"/>
              <a:t>В) Калоян Пазламачев</a:t>
            </a:r>
          </a:p>
          <a:p>
            <a:r>
              <a:rPr lang="bg-BG" dirty="0"/>
              <a:t>Г) Весела Декова</a:t>
            </a:r>
          </a:p>
          <a:p>
            <a:r>
              <a:rPr lang="bg-BG" dirty="0"/>
              <a:t>Д) Ема Матева</a:t>
            </a:r>
          </a:p>
        </p:txBody>
      </p:sp>
    </p:spTree>
    <p:extLst>
      <p:ext uri="{BB962C8B-B14F-4D97-AF65-F5344CB8AC3E}">
        <p14:creationId xmlns:p14="http://schemas.microsoft.com/office/powerpoint/2010/main" val="416836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53EBCC-68A0-400C-A1F8-FF1224A5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1. Тема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CA571C-3257-4B86-B7BB-4703A510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Темата на проекта ни е математическата игра „морски шах“ представена чрез </a:t>
            </a:r>
            <a:r>
              <a:rPr lang="en-US" dirty="0"/>
              <a:t>c++ </a:t>
            </a:r>
            <a:r>
              <a:rPr lang="bg-BG" dirty="0"/>
              <a:t>код</a:t>
            </a:r>
            <a:r>
              <a:rPr lang="en-US" dirty="0"/>
              <a:t> </a:t>
            </a:r>
            <a:r>
              <a:rPr lang="bg-BG" dirty="0"/>
              <a:t>чрез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53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DB878B8-24C2-483A-AFEA-65C00357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3. Участници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2EA1AC-B4EE-4A76-A917-740ED3BC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 fontAlgn="base">
              <a:buNone/>
            </a:pPr>
            <a:r>
              <a:rPr lang="en-US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Scum Trainer:</a:t>
            </a:r>
            <a:r>
              <a:rPr lang="bg-BG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bg-BG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bg-BG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Весела Декова- 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VBDekova19@codingburgas.bg</a:t>
            </a:r>
            <a:r>
              <a:rPr lang="bg-BG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bg-BG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bg-BG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Front end:</a:t>
            </a: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bg-BG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Христо Ковачев- HPKovachev19@codingburgas.bg</a:t>
            </a:r>
            <a:r>
              <a:rPr lang="bg-BG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bg-BG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bg-BG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C++ Developer:</a:t>
            </a: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bg-BG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Теодор Карчев- TTKarchev19@codingburgas.bg</a:t>
            </a:r>
            <a:r>
              <a:rPr lang="bg-BG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bg-BG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bg-BG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Code Checker: </a:t>
            </a:r>
            <a:r>
              <a:rPr lang="bg-BG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bg-BG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bg-BG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Калоян Пазламачев-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KNPazlamachev19@codingburgas.bg</a:t>
            </a:r>
          </a:p>
          <a:p>
            <a:pPr marL="0" indent="0" algn="l" rtl="0" fontAlgn="base">
              <a:buNone/>
            </a:pPr>
            <a:r>
              <a:rPr lang="en-US" dirty="0"/>
              <a:t>Mentor:</a:t>
            </a:r>
          </a:p>
          <a:p>
            <a:pPr marL="0" indent="0" algn="l" rtl="0" fontAlgn="base">
              <a:buNone/>
            </a:pPr>
            <a:r>
              <a:rPr lang="bg-BG" dirty="0"/>
              <a:t>Ема Матева-</a:t>
            </a:r>
            <a:r>
              <a:rPr lang="en-US" dirty="0"/>
              <a:t>EMMateva18@codingburgas.bg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030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733267-AD2A-4CAC-B903-5C030FF8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А) Христо Ковачев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915119F-39B0-4767-AADC-224D12C2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Христо е</a:t>
            </a:r>
            <a:r>
              <a:rPr lang="en-US" dirty="0"/>
              <a:t> front end. </a:t>
            </a:r>
            <a:r>
              <a:rPr lang="bg-BG" dirty="0"/>
              <a:t>Той и Теодор направиха играта на </a:t>
            </a:r>
            <a:r>
              <a:rPr lang="en-US" dirty="0"/>
              <a:t>c++ </a:t>
            </a:r>
            <a:r>
              <a:rPr lang="bg-BG" dirty="0"/>
              <a:t>чрез функции и включиха коментари.</a:t>
            </a:r>
            <a:r>
              <a:rPr lang="en-US" dirty="0"/>
              <a:t> </a:t>
            </a:r>
            <a:r>
              <a:rPr lang="bg-BG" dirty="0"/>
              <a:t>Христо направи основите на играта.</a:t>
            </a:r>
          </a:p>
        </p:txBody>
      </p:sp>
    </p:spTree>
    <p:extLst>
      <p:ext uri="{BB962C8B-B14F-4D97-AF65-F5344CB8AC3E}">
        <p14:creationId xmlns:p14="http://schemas.microsoft.com/office/powerpoint/2010/main" val="308762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578A53-B7DF-4C9E-85BB-54FEE2B3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Б) Теодор Карчев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2F01052-F104-4CC8-8E77-A0E0D5ED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Теодор е </a:t>
            </a:r>
            <a:r>
              <a:rPr lang="en-US" dirty="0"/>
              <a:t>C++ Developer</a:t>
            </a:r>
            <a:r>
              <a:rPr lang="bg-BG" dirty="0"/>
              <a:t>. Той се погрижи за менюто на играта. </a:t>
            </a:r>
          </a:p>
        </p:txBody>
      </p:sp>
    </p:spTree>
    <p:extLst>
      <p:ext uri="{BB962C8B-B14F-4D97-AF65-F5344CB8AC3E}">
        <p14:creationId xmlns:p14="http://schemas.microsoft.com/office/powerpoint/2010/main" val="10779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232916-2B35-4A56-AF4E-E0CC9C29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В) Калоян Пазламачев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111C27-5AF0-47D8-A831-C6B19574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Калоян е </a:t>
            </a:r>
            <a:r>
              <a:rPr lang="en-US" dirty="0"/>
              <a:t>Code Checker</a:t>
            </a:r>
            <a:r>
              <a:rPr lang="bg-BG" dirty="0"/>
              <a:t>. Той се погрижи за прилежността на кода и се увери, че няма грешки. Също така направи презентацията за играта и отбора.</a:t>
            </a:r>
          </a:p>
        </p:txBody>
      </p:sp>
    </p:spTree>
    <p:extLst>
      <p:ext uri="{BB962C8B-B14F-4D97-AF65-F5344CB8AC3E}">
        <p14:creationId xmlns:p14="http://schemas.microsoft.com/office/powerpoint/2010/main" val="113048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C0B9B5-727F-4756-94CA-E15E7F6E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Г) Весела Декова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DEB5423-F04C-41BC-A662-5991378E6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Весела е </a:t>
            </a:r>
            <a:r>
              <a:rPr lang="en-US" dirty="0"/>
              <a:t>Scum Trainer</a:t>
            </a:r>
            <a:r>
              <a:rPr lang="bg-BG" dirty="0"/>
              <a:t>. Тя се погрижи за организацията на срещите и разпределението на задачите</a:t>
            </a:r>
            <a:r>
              <a:rPr lang="en-US" dirty="0"/>
              <a:t>. </a:t>
            </a:r>
            <a:r>
              <a:rPr lang="bg-BG" dirty="0"/>
              <a:t>Освен това пое ангажимента за направата на документацията.</a:t>
            </a:r>
          </a:p>
        </p:txBody>
      </p:sp>
    </p:spTree>
    <p:extLst>
      <p:ext uri="{BB962C8B-B14F-4D97-AF65-F5344CB8AC3E}">
        <p14:creationId xmlns:p14="http://schemas.microsoft.com/office/powerpoint/2010/main" val="338243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512C1C-D212-4D45-9959-60D2AF07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Д) Ема Матева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5E720D-C6A2-46AD-A2EE-E7A32947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Ема е ментор на отбора ни. Тя ни помогна със грешките в кода и даде насоки за направата на документацията.</a:t>
            </a:r>
          </a:p>
        </p:txBody>
      </p:sp>
    </p:spTree>
    <p:extLst>
      <p:ext uri="{BB962C8B-B14F-4D97-AF65-F5344CB8AC3E}">
        <p14:creationId xmlns:p14="http://schemas.microsoft.com/office/powerpoint/2010/main" val="2724894320"/>
      </p:ext>
    </p:extLst>
  </p:cSld>
  <p:clrMapOvr>
    <a:masterClrMapping/>
  </p:clrMapOvr>
</p:sld>
</file>

<file path=ppt/theme/theme1.xml><?xml version="1.0" encoding="utf-8"?>
<a:theme xmlns:a="http://schemas.openxmlformats.org/drawingml/2006/main" name="Загатване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467</TotalTime>
  <Words>253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Загатване</vt:lpstr>
      <vt:lpstr>Тик Таците</vt:lpstr>
      <vt:lpstr>Съдържание</vt:lpstr>
      <vt:lpstr>1. Тема</vt:lpstr>
      <vt:lpstr>3. Участници</vt:lpstr>
      <vt:lpstr>А) Христо Ковачев</vt:lpstr>
      <vt:lpstr>Б) Теодор Карчев</vt:lpstr>
      <vt:lpstr>В) Калоян Пазламачев</vt:lpstr>
      <vt:lpstr>Г) Весела Декова</vt:lpstr>
      <vt:lpstr>Д) Ема Матева</vt:lpstr>
      <vt:lpstr>4. Трудности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Тик Таците</dc:title>
  <dc:creator>Калоян Пазламачев</dc:creator>
  <cp:lastModifiedBy>Калоян Пазламачев</cp:lastModifiedBy>
  <cp:revision>25</cp:revision>
  <dcterms:created xsi:type="dcterms:W3CDTF">2020-11-29T23:23:58Z</dcterms:created>
  <dcterms:modified xsi:type="dcterms:W3CDTF">2020-12-03T10:10:45Z</dcterms:modified>
</cp:coreProperties>
</file>