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8B144-537B-48FF-AF9D-FF0959F24A11}" v="26" dt="2020-12-02T19:38:16.601"/>
    <p1510:client id="{34638828-4ACD-4D38-A9B9-346AD5A29F19}" v="74" dt="2020-12-02T18:58:46.830"/>
    <p1510:client id="{3E7575F5-DF63-4578-8D3B-BE6B9BC1F318}" v="53" dt="2020-12-01T18:35:19.429"/>
    <p1510:client id="{40BCE209-23C7-406B-9AB9-026B6F936E87}" v="546" dt="2020-12-02T20:37:16.044"/>
    <p1510:client id="{479B15BE-922E-4CD2-B29A-2C75D3B5E3D3}" v="132" dt="2020-12-02T19:29:41.409"/>
    <p1510:client id="{53B7C9A6-96F4-4756-A3A4-13692B50056A}" v="91" dt="2020-12-02T19:17:37.218"/>
    <p1510:client id="{5FAF3C3D-4C80-45FD-8C08-E09286C48D4B}" v="244" dt="2020-12-02T20:26:00.127"/>
    <p1510:client id="{60F1FF34-A3E4-4AFA-8EBE-1863FDEA4580}" v="2" dt="2020-12-02T20:06:32.522"/>
    <p1510:client id="{68A4A3E5-D1BE-4103-9336-26714C86CBE6}" v="4" dt="2020-12-02T18:45:13.731"/>
    <p1510:client id="{6E35AADD-DFFC-47E5-B678-E6536DC99D79}" v="2" dt="2020-12-02T19:43:13.045"/>
    <p1510:client id="{7813BF4B-1B40-49F5-89DD-8106F3F96C8E}" v="101" dt="2020-12-02T18:54:43.035"/>
    <p1510:client id="{8ADDE0FF-CF34-4F93-BDA5-CBAC7A8ECDA5}" v="10" dt="2020-12-02T19:42:31.248"/>
    <p1510:client id="{8B2B2673-E669-427F-97E9-988F0DE6887E}" v="2" dt="2020-12-02T19:15:03.842"/>
    <p1510:client id="{8E5164A8-65DB-4C5B-9398-16F4CCD41B9D}" v="133" dt="2020-12-02T19:14:38.276"/>
    <p1510:client id="{9A53E21E-C0CF-4D52-91C0-DE2B91EFE04B}" v="148" dt="2020-12-02T19:27:14.152"/>
    <p1510:client id="{A50E9C90-C9CB-40C5-9808-8061F7290073}" v="2" dt="2020-12-02T18:31:13.109"/>
    <p1510:client id="{C9B2F173-3A55-4964-A152-15003C84B12B}" v="97" dt="2020-12-01T18:23:20.288"/>
    <p1510:client id="{CDEB33E7-7A89-4B74-A0BC-172F4B0E6157}" v="20" dt="2020-12-02T18:46:17.001"/>
    <p1510:client id="{D43DAD7E-08F2-4A6F-AFC2-DBBF3D0C5ED8}" v="63" dt="2020-12-01T18:20:54.788"/>
    <p1510:client id="{E52F03E2-5026-4FEB-9A14-702797BCAB8C}" v="24" dt="2020-12-02T19:40:21.512"/>
    <p1510:client id="{E5959015-4873-4E34-AA1D-8113944FC169}" v="44" dt="2020-12-02T19:19:51.808"/>
    <p1510:client id="{E8937A0B-E115-4EFA-A017-33FD9437895C}" v="13" dt="2020-12-02T18:25:10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0BCE209-23C7-406B-9AB9-026B6F936E87}"/>
    <pc:docChg chg="modSld">
      <pc:chgData name="" userId="" providerId="" clId="Web-{40BCE209-23C7-406B-9AB9-026B6F936E87}" dt="2020-12-02T20:28:23.825" v="1" actId="20577"/>
      <pc:docMkLst>
        <pc:docMk/>
      </pc:docMkLst>
      <pc:sldChg chg="modSp">
        <pc:chgData name="" userId="" providerId="" clId="Web-{40BCE209-23C7-406B-9AB9-026B6F936E87}" dt="2020-12-02T20:28:23.825" v="0" actId="20577"/>
        <pc:sldMkLst>
          <pc:docMk/>
          <pc:sldMk cId="2938255633" sldId="264"/>
        </pc:sldMkLst>
        <pc:spChg chg="mod">
          <ac:chgData name="" userId="" providerId="" clId="Web-{40BCE209-23C7-406B-9AB9-026B6F936E87}" dt="2020-12-02T20:28:23.825" v="0" actId="20577"/>
          <ac:spMkLst>
            <pc:docMk/>
            <pc:sldMk cId="2938255633" sldId="264"/>
            <ac:spMk id="3" creationId="{9DF71B8F-79C2-471A-9BF7-B4328CC65452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CDEB33E7-7A89-4B74-A0BC-172F4B0E6157}"/>
    <pc:docChg chg="modSld">
      <pc:chgData name="Калоян Николаев Пазламачев" userId="S::knpazlamachev19@codingburgas.bg::8a7843ec-0ff9-46eb-a4c5-8ebb04952826" providerId="AD" clId="Web-{CDEB33E7-7A89-4B74-A0BC-172F4B0E6157}" dt="2020-12-02T18:46:17.001" v="19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CDEB33E7-7A89-4B74-A0BC-172F4B0E6157}" dt="2020-12-02T18:46:17.001" v="18" actId="20577"/>
        <pc:sldMkLst>
          <pc:docMk/>
          <pc:sldMk cId="135355800" sldId="258"/>
        </pc:sldMkLst>
        <pc:spChg chg="mod">
          <ac:chgData name="Калоян Николаев Пазламачев" userId="S::knpazlamachev19@codingburgas.bg::8a7843ec-0ff9-46eb-a4c5-8ebb04952826" providerId="AD" clId="Web-{CDEB33E7-7A89-4B74-A0BC-172F4B0E6157}" dt="2020-12-02T18:46:17.001" v="18" actId="20577"/>
          <ac:spMkLst>
            <pc:docMk/>
            <pc:sldMk cId="135355800" sldId="258"/>
            <ac:spMk id="2" creationId="{F453EBCC-68A0-400C-A1F8-FF1224A5458E}"/>
          </ac:spMkLst>
        </pc:spChg>
      </pc:sldChg>
    </pc:docChg>
  </pc:docChgLst>
  <pc:docChgLst>
    <pc:chgData name="Ема Мартинова Матева" userId="S::emmateva18@codingburgas.bg::96d0f224-e9d4-459c-a5dc-c2ad27287daf" providerId="AD" clId="Web-{D43DAD7E-08F2-4A6F-AFC2-DBBF3D0C5ED8}"/>
    <pc:docChg chg="delSld modSld">
      <pc:chgData name="Ема Мартинова Матева" userId="S::emmateva18@codingburgas.bg::96d0f224-e9d4-459c-a5dc-c2ad27287daf" providerId="AD" clId="Web-{D43DAD7E-08F2-4A6F-AFC2-DBBF3D0C5ED8}" dt="2020-12-01T18:20:54.788" v="59"/>
      <pc:docMkLst>
        <pc:docMk/>
      </pc:docMkLst>
      <pc:sldChg chg="del">
        <pc:chgData name="Ема Мартинова Матева" userId="S::emmateva18@codingburgas.bg::96d0f224-e9d4-459c-a5dc-c2ad27287daf" providerId="AD" clId="Web-{D43DAD7E-08F2-4A6F-AFC2-DBBF3D0C5ED8}" dt="2020-12-01T18:20:54.788" v="59"/>
        <pc:sldMkLst>
          <pc:docMk/>
          <pc:sldMk cId="4168360465" sldId="257"/>
        </pc:sldMkLst>
      </pc:sldChg>
      <pc:sldChg chg="modSp">
        <pc:chgData name="Ема Мартинова Матева" userId="S::emmateva18@codingburgas.bg::96d0f224-e9d4-459c-a5dc-c2ad27287daf" providerId="AD" clId="Web-{D43DAD7E-08F2-4A6F-AFC2-DBBF3D0C5ED8}" dt="2020-12-01T18:20:53.273" v="57" actId="20577"/>
        <pc:sldMkLst>
          <pc:docMk/>
          <pc:sldMk cId="2830308734" sldId="260"/>
        </pc:sldMkLst>
        <pc:spChg chg="mod">
          <ac:chgData name="Ема Мартинова Матева" userId="S::emmateva18@codingburgas.bg::96d0f224-e9d4-459c-a5dc-c2ad27287daf" providerId="AD" clId="Web-{D43DAD7E-08F2-4A6F-AFC2-DBBF3D0C5ED8}" dt="2020-12-01T18:20:53.273" v="57" actId="20577"/>
          <ac:spMkLst>
            <pc:docMk/>
            <pc:sldMk cId="2830308734" sldId="260"/>
            <ac:spMk id="3" creationId="{C62EA1AC-B4EE-4A76-A917-740ED3BCB5B1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E8937A0B-E115-4EFA-A017-33FD9437895C}"/>
    <pc:docChg chg="modSld">
      <pc:chgData name="Калоян Николаев Пазламачев" userId="S::knpazlamachev19@codingburgas.bg::8a7843ec-0ff9-46eb-a4c5-8ebb04952826" providerId="AD" clId="Web-{E8937A0B-E115-4EFA-A017-33FD9437895C}" dt="2020-12-02T18:25:10.970" v="12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E8937A0B-E115-4EFA-A017-33FD9437895C}" dt="2020-12-02T18:25:10.970" v="11" actId="20577"/>
        <pc:sldMkLst>
          <pc:docMk/>
          <pc:sldMk cId="135355800" sldId="258"/>
        </pc:sldMkLst>
        <pc:spChg chg="mod">
          <ac:chgData name="Калоян Николаев Пазламачев" userId="S::knpazlamachev19@codingburgas.bg::8a7843ec-0ff9-46eb-a4c5-8ebb04952826" providerId="AD" clId="Web-{E8937A0B-E115-4EFA-A017-33FD9437895C}" dt="2020-12-02T18:25:10.970" v="11" actId="20577"/>
          <ac:spMkLst>
            <pc:docMk/>
            <pc:sldMk cId="135355800" sldId="258"/>
            <ac:spMk id="3" creationId="{31CA571C-3257-4B86-B7BB-4703A510E105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A50E9C90-C9CB-40C5-9808-8061F7290073}"/>
    <pc:docChg chg="delSld">
      <pc:chgData name="Калоян Николаев Пазламачев" userId="S::knpazlamachev19@codingburgas.bg::8a7843ec-0ff9-46eb-a4c5-8ebb04952826" providerId="AD" clId="Web-{A50E9C90-C9CB-40C5-9808-8061F7290073}" dt="2020-12-02T18:31:13.109" v="1"/>
      <pc:docMkLst>
        <pc:docMk/>
      </pc:docMkLst>
      <pc:sldChg chg="del">
        <pc:chgData name="Калоян Николаев Пазламачев" userId="S::knpazlamachev19@codingburgas.bg::8a7843ec-0ff9-46eb-a4c5-8ebb04952826" providerId="AD" clId="Web-{A50E9C90-C9CB-40C5-9808-8061F7290073}" dt="2020-12-02T18:31:10.328" v="0"/>
        <pc:sldMkLst>
          <pc:docMk/>
          <pc:sldMk cId="3031209925" sldId="261"/>
        </pc:sldMkLst>
      </pc:sldChg>
      <pc:sldChg chg="del">
        <pc:chgData name="Калоян Николаев Пазламачев" userId="S::knpazlamachev19@codingburgas.bg::8a7843ec-0ff9-46eb-a4c5-8ebb04952826" providerId="AD" clId="Web-{A50E9C90-C9CB-40C5-9808-8061F7290073}" dt="2020-12-02T18:31:13.109" v="1"/>
        <pc:sldMkLst>
          <pc:docMk/>
          <pc:sldMk cId="1005323280" sldId="262"/>
        </pc:sldMkLst>
      </pc:sldChg>
    </pc:docChg>
  </pc:docChgLst>
  <pc:docChgLst>
    <pc:chgData name="Калоян Николаев Пазламачев" userId="S::knpazlamachev19@codingburgas.bg::8a7843ec-0ff9-46eb-a4c5-8ebb04952826" providerId="AD" clId="Web-{68A4A3E5-D1BE-4103-9336-26714C86CBE6}"/>
    <pc:docChg chg="modSld">
      <pc:chgData name="Калоян Николаев Пазламачев" userId="S::knpazlamachev19@codingburgas.bg::8a7843ec-0ff9-46eb-a4c5-8ebb04952826" providerId="AD" clId="Web-{68A4A3E5-D1BE-4103-9336-26714C86CBE6}" dt="2020-12-02T18:45:13.731" v="3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68A4A3E5-D1BE-4103-9336-26714C86CBE6}" dt="2020-12-02T18:45:13.731" v="2" actId="20577"/>
        <pc:sldMkLst>
          <pc:docMk/>
          <pc:sldMk cId="2830308734" sldId="260"/>
        </pc:sldMkLst>
        <pc:spChg chg="mod">
          <ac:chgData name="Калоян Николаев Пазламачев" userId="S::knpazlamachev19@codingburgas.bg::8a7843ec-0ff9-46eb-a4c5-8ebb04952826" providerId="AD" clId="Web-{68A4A3E5-D1BE-4103-9336-26714C86CBE6}" dt="2020-12-02T18:45:13.731" v="2" actId="20577"/>
          <ac:spMkLst>
            <pc:docMk/>
            <pc:sldMk cId="2830308734" sldId="260"/>
            <ac:spMk id="2" creationId="{1DB878B8-24C2-483A-AFEA-65C0035703EC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2AD8B144-537B-48FF-AF9D-FF0959F24A11}"/>
    <pc:docChg chg="modSld">
      <pc:chgData name="Калоян Николаев Пазламачев" userId="S::knpazlamachev19@codingburgas.bg::8a7843ec-0ff9-46eb-a4c5-8ebb04952826" providerId="AD" clId="Web-{2AD8B144-537B-48FF-AF9D-FF0959F24A11}" dt="2020-12-02T19:38:16.601" v="25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2AD8B144-537B-48FF-AF9D-FF0959F24A11}" dt="2020-12-02T19:38:16.601" v="24" actId="20577"/>
        <pc:sldMkLst>
          <pc:docMk/>
          <pc:sldMk cId="2218373710" sldId="261"/>
        </pc:sldMkLst>
        <pc:spChg chg="mod">
          <ac:chgData name="Калоян Николаев Пазламачев" userId="S::knpazlamachev19@codingburgas.bg::8a7843ec-0ff9-46eb-a4c5-8ebb04952826" providerId="AD" clId="Web-{2AD8B144-537B-48FF-AF9D-FF0959F24A11}" dt="2020-12-02T19:38:16.601" v="24" actId="20577"/>
          <ac:spMkLst>
            <pc:docMk/>
            <pc:sldMk cId="2218373710" sldId="261"/>
            <ac:spMk id="3" creationId="{0EA12764-52EE-4901-8BC0-7AA091B3919B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53B7C9A6-96F4-4756-A3A4-13692B50056A}"/>
    <pc:docChg chg="modSld">
      <pc:chgData name="Калоян Николаев Пазламачев" userId="S::knpazlamachev19@codingburgas.bg::8a7843ec-0ff9-46eb-a4c5-8ebb04952826" providerId="AD" clId="Web-{53B7C9A6-96F4-4756-A3A4-13692B50056A}" dt="2020-12-02T19:17:37.218" v="90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53B7C9A6-96F4-4756-A3A4-13692B50056A}" dt="2020-12-02T19:17:37.218" v="89" actId="20577"/>
        <pc:sldMkLst>
          <pc:docMk/>
          <pc:sldMk cId="2830308734" sldId="260"/>
        </pc:sldMkLst>
        <pc:spChg chg="mod">
          <ac:chgData name="Калоян Николаев Пазламачев" userId="S::knpazlamachev19@codingburgas.bg::8a7843ec-0ff9-46eb-a4c5-8ebb04952826" providerId="AD" clId="Web-{53B7C9A6-96F4-4756-A3A4-13692B50056A}" dt="2020-12-02T19:17:37.218" v="89" actId="20577"/>
          <ac:spMkLst>
            <pc:docMk/>
            <pc:sldMk cId="2830308734" sldId="260"/>
            <ac:spMk id="3" creationId="{C62EA1AC-B4EE-4A76-A917-740ED3BCB5B1}"/>
          </ac:spMkLst>
        </pc:spChg>
      </pc:sldChg>
    </pc:docChg>
  </pc:docChgLst>
  <pc:docChgLst>
    <pc:chgData clId="Web-{8ADDE0FF-CF34-4F93-BDA5-CBAC7A8ECDA5}"/>
    <pc:docChg chg="modSld">
      <pc:chgData name="" userId="" providerId="" clId="Web-{8ADDE0FF-CF34-4F93-BDA5-CBAC7A8ECDA5}" dt="2020-12-02T19:42:09.981" v="5" actId="20577"/>
      <pc:docMkLst>
        <pc:docMk/>
      </pc:docMkLst>
      <pc:sldChg chg="modSp">
        <pc:chgData name="" userId="" providerId="" clId="Web-{8ADDE0FF-CF34-4F93-BDA5-CBAC7A8ECDA5}" dt="2020-12-02T19:42:09.981" v="4" actId="20577"/>
        <pc:sldMkLst>
          <pc:docMk/>
          <pc:sldMk cId="2469228635" sldId="262"/>
        </pc:sldMkLst>
        <pc:spChg chg="mod">
          <ac:chgData name="" userId="" providerId="" clId="Web-{8ADDE0FF-CF34-4F93-BDA5-CBAC7A8ECDA5}" dt="2020-12-02T19:42:09.981" v="4" actId="20577"/>
          <ac:spMkLst>
            <pc:docMk/>
            <pc:sldMk cId="2469228635" sldId="262"/>
            <ac:spMk id="3" creationId="{003994C1-312C-4665-8E84-B557975C3E95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479B15BE-922E-4CD2-B29A-2C75D3B5E3D3}"/>
    <pc:docChg chg="modSld">
      <pc:chgData name="Калоян Николаев Пазламачев" userId="S::knpazlamachev19@codingburgas.bg::8a7843ec-0ff9-46eb-a4c5-8ebb04952826" providerId="AD" clId="Web-{479B15BE-922E-4CD2-B29A-2C75D3B5E3D3}" dt="2020-12-02T19:29:41.409" v="131" actId="20577"/>
      <pc:docMkLst>
        <pc:docMk/>
      </pc:docMkLst>
      <pc:sldChg chg="modSp modTransition">
        <pc:chgData name="Калоян Николаев Пазламачев" userId="S::knpazlamachev19@codingburgas.bg::8a7843ec-0ff9-46eb-a4c5-8ebb04952826" providerId="AD" clId="Web-{479B15BE-922E-4CD2-B29A-2C75D3B5E3D3}" dt="2020-12-02T19:29:41.409" v="130" actId="20577"/>
        <pc:sldMkLst>
          <pc:docMk/>
          <pc:sldMk cId="2218373710" sldId="261"/>
        </pc:sldMkLst>
        <pc:spChg chg="mod">
          <ac:chgData name="Калоян Николаев Пазламачев" userId="S::knpazlamachev19@codingburgas.bg::8a7843ec-0ff9-46eb-a4c5-8ebb04952826" providerId="AD" clId="Web-{479B15BE-922E-4CD2-B29A-2C75D3B5E3D3}" dt="2020-12-02T19:29:41.409" v="130" actId="20577"/>
          <ac:spMkLst>
            <pc:docMk/>
            <pc:sldMk cId="2218373710" sldId="261"/>
            <ac:spMk id="3" creationId="{0EA12764-52EE-4901-8BC0-7AA091B3919B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6E35AADD-DFFC-47E5-B678-E6536DC99D79}"/>
    <pc:docChg chg="modSld">
      <pc:chgData name="Калоян Николаев Пазламачев" userId="S::knpazlamachev19@codingburgas.bg::8a7843ec-0ff9-46eb-a4c5-8ebb04952826" providerId="AD" clId="Web-{6E35AADD-DFFC-47E5-B678-E6536DC99D79}" dt="2020-12-02T19:43:13.045" v="1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6E35AADD-DFFC-47E5-B678-E6536DC99D79}" dt="2020-12-02T19:43:13.045" v="0" actId="20577"/>
        <pc:sldMkLst>
          <pc:docMk/>
          <pc:sldMk cId="2469228635" sldId="262"/>
        </pc:sldMkLst>
        <pc:spChg chg="mod">
          <ac:chgData name="Калоян Николаев Пазламачев" userId="S::knpazlamachev19@codingburgas.bg::8a7843ec-0ff9-46eb-a4c5-8ebb04952826" providerId="AD" clId="Web-{6E35AADD-DFFC-47E5-B678-E6536DC99D79}" dt="2020-12-02T19:43:13.045" v="0" actId="20577"/>
          <ac:spMkLst>
            <pc:docMk/>
            <pc:sldMk cId="2469228635" sldId="262"/>
            <ac:spMk id="3" creationId="{003994C1-312C-4665-8E84-B557975C3E95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7813BF4B-1B40-49F5-89DD-8106F3F96C8E}"/>
    <pc:docChg chg="addSld modSld">
      <pc:chgData name="Калоян Николаев Пазламачев" userId="S::knpazlamachev19@codingburgas.bg::8a7843ec-0ff9-46eb-a4c5-8ebb04952826" providerId="AD" clId="Web-{7813BF4B-1B40-49F5-89DD-8106F3F96C8E}" dt="2020-12-02T18:54:43.035" v="99" actId="20577"/>
      <pc:docMkLst>
        <pc:docMk/>
      </pc:docMkLst>
      <pc:sldChg chg="modSp new">
        <pc:chgData name="Калоян Николаев Пазламачев" userId="S::knpazlamachev19@codingburgas.bg::8a7843ec-0ff9-46eb-a4c5-8ebb04952826" providerId="AD" clId="Web-{7813BF4B-1B40-49F5-89DD-8106F3F96C8E}" dt="2020-12-02T18:54:43.035" v="98" actId="20577"/>
        <pc:sldMkLst>
          <pc:docMk/>
          <pc:sldMk cId="323078525" sldId="261"/>
        </pc:sldMkLst>
        <pc:spChg chg="mod">
          <ac:chgData name="Калоян Николаев Пазламачев" userId="S::knpazlamachev19@codingburgas.bg::8a7843ec-0ff9-46eb-a4c5-8ebb04952826" providerId="AD" clId="Web-{7813BF4B-1B40-49F5-89DD-8106F3F96C8E}" dt="2020-12-02T18:53:24.440" v="27" actId="20577"/>
          <ac:spMkLst>
            <pc:docMk/>
            <pc:sldMk cId="323078525" sldId="261"/>
            <ac:spMk id="2" creationId="{86E44000-FC4C-4023-918B-2E5D7FEA3125}"/>
          </ac:spMkLst>
        </pc:spChg>
        <pc:spChg chg="mod">
          <ac:chgData name="Калоян Николаев Пазламачев" userId="S::knpazlamachev19@codingburgas.bg::8a7843ec-0ff9-46eb-a4c5-8ebb04952826" providerId="AD" clId="Web-{7813BF4B-1B40-49F5-89DD-8106F3F96C8E}" dt="2020-12-02T18:54:43.035" v="98" actId="20577"/>
          <ac:spMkLst>
            <pc:docMk/>
            <pc:sldMk cId="323078525" sldId="261"/>
            <ac:spMk id="3" creationId="{36AB6EF4-42A4-40E2-AAA0-5084DFCCC74E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E52F03E2-5026-4FEB-9A14-702797BCAB8C}"/>
    <pc:docChg chg="modSld">
      <pc:chgData name="Калоян Николаев Пазламачев" userId="S::knpazlamachev19@codingburgas.bg::8a7843ec-0ff9-46eb-a4c5-8ebb04952826" providerId="AD" clId="Web-{E52F03E2-5026-4FEB-9A14-702797BCAB8C}" dt="2020-12-02T19:40:21.512" v="23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E52F03E2-5026-4FEB-9A14-702797BCAB8C}" dt="2020-12-02T19:39:38.996" v="2" actId="20577"/>
        <pc:sldMkLst>
          <pc:docMk/>
          <pc:sldMk cId="2218373710" sldId="261"/>
        </pc:sldMkLst>
        <pc:spChg chg="mod">
          <ac:chgData name="Калоян Николаев Пазламачев" userId="S::knpazlamachev19@codingburgas.bg::8a7843ec-0ff9-46eb-a4c5-8ebb04952826" providerId="AD" clId="Web-{E52F03E2-5026-4FEB-9A14-702797BCAB8C}" dt="2020-12-02T19:39:38.996" v="2" actId="20577"/>
          <ac:spMkLst>
            <pc:docMk/>
            <pc:sldMk cId="2218373710" sldId="261"/>
            <ac:spMk id="3" creationId="{0EA12764-52EE-4901-8BC0-7AA091B3919B}"/>
          </ac:spMkLst>
        </pc:spChg>
      </pc:sldChg>
      <pc:sldChg chg="modSp">
        <pc:chgData name="Калоян Николаев Пазламачев" userId="S::knpazlamachev19@codingburgas.bg::8a7843ec-0ff9-46eb-a4c5-8ebb04952826" providerId="AD" clId="Web-{E52F03E2-5026-4FEB-9A14-702797BCAB8C}" dt="2020-12-02T19:40:21.512" v="22" actId="20577"/>
        <pc:sldMkLst>
          <pc:docMk/>
          <pc:sldMk cId="2469228635" sldId="262"/>
        </pc:sldMkLst>
        <pc:spChg chg="mod">
          <ac:chgData name="Калоян Николаев Пазламачев" userId="S::knpazlamachev19@codingburgas.bg::8a7843ec-0ff9-46eb-a4c5-8ebb04952826" providerId="AD" clId="Web-{E52F03E2-5026-4FEB-9A14-702797BCAB8C}" dt="2020-12-02T19:40:21.512" v="22" actId="20577"/>
          <ac:spMkLst>
            <pc:docMk/>
            <pc:sldMk cId="2469228635" sldId="262"/>
            <ac:spMk id="3" creationId="{003994C1-312C-4665-8E84-B557975C3E95}"/>
          </ac:spMkLst>
        </pc:spChg>
      </pc:sldChg>
    </pc:docChg>
  </pc:docChgLst>
  <pc:docChgLst>
    <pc:chgData name="Ема Мартинова Матева" userId="S::emmateva18@codingburgas.bg::96d0f224-e9d4-459c-a5dc-c2ad27287daf" providerId="AD" clId="Web-{3E7575F5-DF63-4578-8D3B-BE6B9BC1F318}"/>
    <pc:docChg chg="addSld delSld modSld">
      <pc:chgData name="Ема Мартинова Матева" userId="S::emmateva18@codingburgas.bg::96d0f224-e9d4-459c-a5dc-c2ad27287daf" providerId="AD" clId="Web-{3E7575F5-DF63-4578-8D3B-BE6B9BC1F318}" dt="2020-12-01T18:35:19.132" v="50" actId="20577"/>
      <pc:docMkLst>
        <pc:docMk/>
      </pc:docMkLst>
      <pc:sldChg chg="modSp">
        <pc:chgData name="Ема Мартинова Матева" userId="S::emmateva18@codingburgas.bg::96d0f224-e9d4-459c-a5dc-c2ad27287daf" providerId="AD" clId="Web-{3E7575F5-DF63-4578-8D3B-BE6B9BC1F318}" dt="2020-12-01T18:34:48.209" v="9" actId="20577"/>
        <pc:sldMkLst>
          <pc:docMk/>
          <pc:sldMk cId="135355800" sldId="258"/>
        </pc:sldMkLst>
        <pc:spChg chg="mod">
          <ac:chgData name="Ема Мартинова Матева" userId="S::emmateva18@codingburgas.bg::96d0f224-e9d4-459c-a5dc-c2ad27287daf" providerId="AD" clId="Web-{3E7575F5-DF63-4578-8D3B-BE6B9BC1F318}" dt="2020-12-01T18:34:48.209" v="9" actId="20577"/>
          <ac:spMkLst>
            <pc:docMk/>
            <pc:sldMk cId="135355800" sldId="258"/>
            <ac:spMk id="2" creationId="{F453EBCC-68A0-400C-A1F8-FF1224A5458E}"/>
          </ac:spMkLst>
        </pc:spChg>
      </pc:sldChg>
      <pc:sldChg chg="del">
        <pc:chgData name="Ема Мартинова Матева" userId="S::emmateva18@codingburgas.bg::96d0f224-e9d4-459c-a5dc-c2ad27287daf" providerId="AD" clId="Web-{3E7575F5-DF63-4578-8D3B-BE6B9BC1F318}" dt="2020-12-01T18:34:55.006" v="12"/>
        <pc:sldMkLst>
          <pc:docMk/>
          <pc:sldMk cId="3704451388" sldId="259"/>
        </pc:sldMkLst>
      </pc:sldChg>
      <pc:sldChg chg="modSp new">
        <pc:chgData name="Ема Мартинова Матева" userId="S::emmateva18@codingburgas.bg::96d0f224-e9d4-459c-a5dc-c2ad27287daf" providerId="AD" clId="Web-{3E7575F5-DF63-4578-8D3B-BE6B9BC1F318}" dt="2020-12-01T18:35:02.069" v="22" actId="20577"/>
        <pc:sldMkLst>
          <pc:docMk/>
          <pc:sldMk cId="3031209925" sldId="261"/>
        </pc:sldMkLst>
        <pc:spChg chg="mod">
          <ac:chgData name="Ема Мартинова Матева" userId="S::emmateva18@codingburgas.bg::96d0f224-e9d4-459c-a5dc-c2ad27287daf" providerId="AD" clId="Web-{3E7575F5-DF63-4578-8D3B-BE6B9BC1F318}" dt="2020-12-01T18:35:02.069" v="22" actId="20577"/>
          <ac:spMkLst>
            <pc:docMk/>
            <pc:sldMk cId="3031209925" sldId="261"/>
            <ac:spMk id="2" creationId="{C8A13E74-7F97-4BBA-93E6-1BF531C62065}"/>
          </ac:spMkLst>
        </pc:spChg>
      </pc:sldChg>
      <pc:sldChg chg="del">
        <pc:chgData name="Ема Мартинова Матева" userId="S::emmateva18@codingburgas.bg::96d0f224-e9d4-459c-a5dc-c2ad27287daf" providerId="AD" clId="Web-{3E7575F5-DF63-4578-8D3B-BE6B9BC1F318}" dt="2020-12-01T18:34:29.583" v="0"/>
        <pc:sldMkLst>
          <pc:docMk/>
          <pc:sldMk cId="3087624456" sldId="261"/>
        </pc:sldMkLst>
      </pc:sldChg>
      <pc:sldChg chg="del">
        <pc:chgData name="Ема Мартинова Матева" userId="S::emmateva18@codingburgas.bg::96d0f224-e9d4-459c-a5dc-c2ad27287daf" providerId="AD" clId="Web-{3E7575F5-DF63-4578-8D3B-BE6B9BC1F318}" dt="2020-12-01T18:34:30.474" v="1"/>
        <pc:sldMkLst>
          <pc:docMk/>
          <pc:sldMk cId="107795726" sldId="262"/>
        </pc:sldMkLst>
      </pc:sldChg>
      <pc:sldChg chg="modSp new">
        <pc:chgData name="Ема Мартинова Матева" userId="S::emmateva18@codingburgas.bg::96d0f224-e9d4-459c-a5dc-c2ad27287daf" providerId="AD" clId="Web-{3E7575F5-DF63-4578-8D3B-BE6B9BC1F318}" dt="2020-12-01T18:35:18.413" v="48" actId="20577"/>
        <pc:sldMkLst>
          <pc:docMk/>
          <pc:sldMk cId="1005323280" sldId="262"/>
        </pc:sldMkLst>
        <pc:spChg chg="mod">
          <ac:chgData name="Ема Мартинова Матева" userId="S::emmateva18@codingburgas.bg::96d0f224-e9d4-459c-a5dc-c2ad27287daf" providerId="AD" clId="Web-{3E7575F5-DF63-4578-8D3B-BE6B9BC1F318}" dt="2020-12-01T18:35:18.413" v="48" actId="20577"/>
          <ac:spMkLst>
            <pc:docMk/>
            <pc:sldMk cId="1005323280" sldId="262"/>
            <ac:spMk id="2" creationId="{9A219EC4-EF4C-4A70-997D-8F7245175139}"/>
          </ac:spMkLst>
        </pc:spChg>
      </pc:sldChg>
      <pc:sldChg chg="del">
        <pc:chgData name="Ема Мартинова Матева" userId="S::emmateva18@codingburgas.bg::96d0f224-e9d4-459c-a5dc-c2ad27287daf" providerId="AD" clId="Web-{3E7575F5-DF63-4578-8D3B-BE6B9BC1F318}" dt="2020-12-01T18:34:31.240" v="2"/>
        <pc:sldMkLst>
          <pc:docMk/>
          <pc:sldMk cId="1130483035" sldId="263"/>
        </pc:sldMkLst>
      </pc:sldChg>
      <pc:sldChg chg="del">
        <pc:chgData name="Ема Мартинова Матева" userId="S::emmateva18@codingburgas.bg::96d0f224-e9d4-459c-a5dc-c2ad27287daf" providerId="AD" clId="Web-{3E7575F5-DF63-4578-8D3B-BE6B9BC1F318}" dt="2020-12-01T18:34:33.333" v="3"/>
        <pc:sldMkLst>
          <pc:docMk/>
          <pc:sldMk cId="3382438962" sldId="264"/>
        </pc:sldMkLst>
      </pc:sldChg>
      <pc:sldChg chg="del">
        <pc:chgData name="Ема Мартинова Матева" userId="S::emmateva18@codingburgas.bg::96d0f224-e9d4-459c-a5dc-c2ad27287daf" providerId="AD" clId="Web-{3E7575F5-DF63-4578-8D3B-BE6B9BC1F318}" dt="2020-12-01T18:34:34.537" v="4"/>
        <pc:sldMkLst>
          <pc:docMk/>
          <pc:sldMk cId="2724894320" sldId="265"/>
        </pc:sldMkLst>
      </pc:sldChg>
    </pc:docChg>
  </pc:docChgLst>
  <pc:docChgLst>
    <pc:chgData name="Калоян Николаев Пазламачев" userId="S::knpazlamachev19@codingburgas.bg::8a7843ec-0ff9-46eb-a4c5-8ebb04952826" providerId="AD" clId="Web-{5FAF3C3D-4C80-45FD-8C08-E09286C48D4B}"/>
    <pc:docChg chg="addSld delSld modSld">
      <pc:chgData name="Калоян Николаев Пазламачев" userId="S::knpazlamachev19@codingburgas.bg::8a7843ec-0ff9-46eb-a4c5-8ebb04952826" providerId="AD" clId="Web-{5FAF3C3D-4C80-45FD-8C08-E09286C48D4B}" dt="2020-12-02T20:26:00.127" v="241" actId="20577"/>
      <pc:docMkLst>
        <pc:docMk/>
      </pc:docMkLst>
      <pc:sldChg chg="modSp del">
        <pc:chgData name="Калоян Николаев Пазламачев" userId="S::knpazlamachev19@codingburgas.bg::8a7843ec-0ff9-46eb-a4c5-8ebb04952826" providerId="AD" clId="Web-{5FAF3C3D-4C80-45FD-8C08-E09286C48D4B}" dt="2020-12-02T20:21:53.703" v="120"/>
        <pc:sldMkLst>
          <pc:docMk/>
          <pc:sldMk cId="2469228635" sldId="262"/>
        </pc:sldMkLst>
        <pc:spChg chg="mod">
          <ac:chgData name="Калоян Николаев Пазламачев" userId="S::knpazlamachev19@codingburgas.bg::8a7843ec-0ff9-46eb-a4c5-8ebb04952826" providerId="AD" clId="Web-{5FAF3C3D-4C80-45FD-8C08-E09286C48D4B}" dt="2020-12-02T20:21:02.359" v="46" actId="20577"/>
          <ac:spMkLst>
            <pc:docMk/>
            <pc:sldMk cId="2469228635" sldId="262"/>
            <ac:spMk id="2" creationId="{ADAF9DA2-4B66-4AB6-B8C2-449D2A240DB9}"/>
          </ac:spMkLst>
        </pc:spChg>
        <pc:spChg chg="mod">
          <ac:chgData name="Калоян Николаев Пазламачев" userId="S::knpazlamachev19@codingburgas.bg::8a7843ec-0ff9-46eb-a4c5-8ebb04952826" providerId="AD" clId="Web-{5FAF3C3D-4C80-45FD-8C08-E09286C48D4B}" dt="2020-12-02T20:21:50.282" v="117" actId="20577"/>
          <ac:spMkLst>
            <pc:docMk/>
            <pc:sldMk cId="2469228635" sldId="262"/>
            <ac:spMk id="3" creationId="{003994C1-312C-4665-8E84-B557975C3E95}"/>
          </ac:spMkLst>
        </pc:spChg>
      </pc:sldChg>
      <pc:sldChg chg="modSp new">
        <pc:chgData name="Калоян Николаев Пазламачев" userId="S::knpazlamachev19@codingburgas.bg::8a7843ec-0ff9-46eb-a4c5-8ebb04952826" providerId="AD" clId="Web-{5FAF3C3D-4C80-45FD-8C08-E09286C48D4B}" dt="2020-12-02T20:26:00.127" v="240" actId="20577"/>
        <pc:sldMkLst>
          <pc:docMk/>
          <pc:sldMk cId="2938255633" sldId="264"/>
        </pc:sldMkLst>
        <pc:spChg chg="mod">
          <ac:chgData name="Калоян Николаев Пазламачев" userId="S::knpazlamachev19@codingburgas.bg::8a7843ec-0ff9-46eb-a4c5-8ebb04952826" providerId="AD" clId="Web-{5FAF3C3D-4C80-45FD-8C08-E09286C48D4B}" dt="2020-12-02T20:22:04.469" v="124" actId="20577"/>
          <ac:spMkLst>
            <pc:docMk/>
            <pc:sldMk cId="2938255633" sldId="264"/>
            <ac:spMk id="2" creationId="{60F2E211-31DD-49EA-9F05-59A208BA52C8}"/>
          </ac:spMkLst>
        </pc:spChg>
        <pc:spChg chg="mod">
          <ac:chgData name="Калоян Николаев Пазламачев" userId="S::knpazlamachev19@codingburgas.bg::8a7843ec-0ff9-46eb-a4c5-8ebb04952826" providerId="AD" clId="Web-{5FAF3C3D-4C80-45FD-8C08-E09286C48D4B}" dt="2020-12-02T20:26:00.127" v="240" actId="20577"/>
          <ac:spMkLst>
            <pc:docMk/>
            <pc:sldMk cId="2938255633" sldId="264"/>
            <ac:spMk id="3" creationId="{9DF71B8F-79C2-471A-9BF7-B4328CC65452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8E5164A8-65DB-4C5B-9398-16F4CCD41B9D}"/>
    <pc:docChg chg="modSld">
      <pc:chgData name="Калоян Николаев Пазламачев" userId="S::knpazlamachev19@codingburgas.bg::8a7843ec-0ff9-46eb-a4c5-8ebb04952826" providerId="AD" clId="Web-{8E5164A8-65DB-4C5B-9398-16F4CCD41B9D}" dt="2020-12-02T19:14:38.276" v="130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8E5164A8-65DB-4C5B-9398-16F4CCD41B9D}" dt="2020-12-02T19:11:39.866" v="2" actId="20577"/>
        <pc:sldMkLst>
          <pc:docMk/>
          <pc:sldMk cId="135355800" sldId="258"/>
        </pc:sldMkLst>
        <pc:spChg chg="mod">
          <ac:chgData name="Калоян Николаев Пазламачев" userId="S::knpazlamachev19@codingburgas.bg::8a7843ec-0ff9-46eb-a4c5-8ebb04952826" providerId="AD" clId="Web-{8E5164A8-65DB-4C5B-9398-16F4CCD41B9D}" dt="2020-12-02T19:11:39.866" v="2" actId="20577"/>
          <ac:spMkLst>
            <pc:docMk/>
            <pc:sldMk cId="135355800" sldId="258"/>
            <ac:spMk id="2" creationId="{F453EBCC-68A0-400C-A1F8-FF1224A5458E}"/>
          </ac:spMkLst>
        </pc:spChg>
      </pc:sldChg>
      <pc:sldChg chg="modSp">
        <pc:chgData name="Калоян Николаев Пазламачев" userId="S::knpazlamachev19@codingburgas.bg::8a7843ec-0ff9-46eb-a4c5-8ebb04952826" providerId="AD" clId="Web-{8E5164A8-65DB-4C5B-9398-16F4CCD41B9D}" dt="2020-12-02T19:11:52.460" v="6" actId="20577"/>
        <pc:sldMkLst>
          <pc:docMk/>
          <pc:sldMk cId="2830308734" sldId="260"/>
        </pc:sldMkLst>
        <pc:spChg chg="mod">
          <ac:chgData name="Калоян Николаев Пазламачев" userId="S::knpazlamachev19@codingburgas.bg::8a7843ec-0ff9-46eb-a4c5-8ebb04952826" providerId="AD" clId="Web-{8E5164A8-65DB-4C5B-9398-16F4CCD41B9D}" dt="2020-12-02T19:11:52.460" v="6" actId="20577"/>
          <ac:spMkLst>
            <pc:docMk/>
            <pc:sldMk cId="2830308734" sldId="260"/>
            <ac:spMk id="2" creationId="{1DB878B8-24C2-483A-AFEA-65C0035703EC}"/>
          </ac:spMkLst>
        </pc:spChg>
      </pc:sldChg>
      <pc:sldChg chg="modSp">
        <pc:chgData name="Калоян Николаев Пазламачев" userId="S::knpazlamachev19@codingburgas.bg::8a7843ec-0ff9-46eb-a4c5-8ebb04952826" providerId="AD" clId="Web-{8E5164A8-65DB-4C5B-9398-16F4CCD41B9D}" dt="2020-12-02T19:14:38.276" v="129" actId="20577"/>
        <pc:sldMkLst>
          <pc:docMk/>
          <pc:sldMk cId="2218373710" sldId="261"/>
        </pc:sldMkLst>
        <pc:spChg chg="mod">
          <ac:chgData name="Калоян Николаев Пазламачев" userId="S::knpazlamachev19@codingburgas.bg::8a7843ec-0ff9-46eb-a4c5-8ebb04952826" providerId="AD" clId="Web-{8E5164A8-65DB-4C5B-9398-16F4CCD41B9D}" dt="2020-12-02T19:14:38.276" v="129" actId="20577"/>
          <ac:spMkLst>
            <pc:docMk/>
            <pc:sldMk cId="2218373710" sldId="261"/>
            <ac:spMk id="3" creationId="{0EA12764-52EE-4901-8BC0-7AA091B3919B}"/>
          </ac:spMkLst>
        </pc:spChg>
      </pc:sldChg>
      <pc:sldChg chg="modSp">
        <pc:chgData name="Калоян Николаев Пазламачев" userId="S::knpazlamachev19@codingburgas.bg::8a7843ec-0ff9-46eb-a4c5-8ebb04952826" providerId="AD" clId="Web-{8E5164A8-65DB-4C5B-9398-16F4CCD41B9D}" dt="2020-12-02T19:14:02.103" v="106" actId="20577"/>
        <pc:sldMkLst>
          <pc:docMk/>
          <pc:sldMk cId="2469228635" sldId="262"/>
        </pc:sldMkLst>
        <pc:spChg chg="mod">
          <ac:chgData name="Калоян Николаев Пазламачев" userId="S::knpazlamachev19@codingburgas.bg::8a7843ec-0ff9-46eb-a4c5-8ebb04952826" providerId="AD" clId="Web-{8E5164A8-65DB-4C5B-9398-16F4CCD41B9D}" dt="2020-12-02T19:14:02.103" v="106" actId="20577"/>
          <ac:spMkLst>
            <pc:docMk/>
            <pc:sldMk cId="2469228635" sldId="262"/>
            <ac:spMk id="3" creationId="{003994C1-312C-4665-8E84-B557975C3E95}"/>
          </ac:spMkLst>
        </pc:spChg>
      </pc:sldChg>
      <pc:sldChg chg="modSp">
        <pc:chgData name="Калоян Николаев Пазламачев" userId="S::knpazlamachev19@codingburgas.bg::8a7843ec-0ff9-46eb-a4c5-8ebb04952826" providerId="AD" clId="Web-{8E5164A8-65DB-4C5B-9398-16F4CCD41B9D}" dt="2020-12-02T19:13:21.634" v="49" actId="1076"/>
        <pc:sldMkLst>
          <pc:docMk/>
          <pc:sldMk cId="424247865" sldId="263"/>
        </pc:sldMkLst>
        <pc:spChg chg="mod">
          <ac:chgData name="Калоян Николаев Пазламачев" userId="S::knpazlamachev19@codingburgas.bg::8a7843ec-0ff9-46eb-a4c5-8ebb04952826" providerId="AD" clId="Web-{8E5164A8-65DB-4C5B-9398-16F4CCD41B9D}" dt="2020-12-02T19:13:21.634" v="49" actId="1076"/>
          <ac:spMkLst>
            <pc:docMk/>
            <pc:sldMk cId="424247865" sldId="263"/>
            <ac:spMk id="2" creationId="{88ED6214-E852-4017-B319-B7976427E5D6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60F1FF34-A3E4-4AFA-8EBE-1863FDEA4580}"/>
    <pc:docChg chg="modSld">
      <pc:chgData name="Калоян Николаев Пазламачев" userId="S::knpazlamachev19@codingburgas.bg::8a7843ec-0ff9-46eb-a4c5-8ebb04952826" providerId="AD" clId="Web-{60F1FF34-A3E4-4AFA-8EBE-1863FDEA4580}" dt="2020-12-02T20:06:32.522" v="1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60F1FF34-A3E4-4AFA-8EBE-1863FDEA4580}" dt="2020-12-02T20:06:32.522" v="0" actId="20577"/>
        <pc:sldMkLst>
          <pc:docMk/>
          <pc:sldMk cId="2469228635" sldId="262"/>
        </pc:sldMkLst>
        <pc:spChg chg="mod">
          <ac:chgData name="Калоян Николаев Пазламачев" userId="S::knpazlamachev19@codingburgas.bg::8a7843ec-0ff9-46eb-a4c5-8ebb04952826" providerId="AD" clId="Web-{60F1FF34-A3E4-4AFA-8EBE-1863FDEA4580}" dt="2020-12-02T20:06:32.522" v="0" actId="20577"/>
          <ac:spMkLst>
            <pc:docMk/>
            <pc:sldMk cId="2469228635" sldId="262"/>
            <ac:spMk id="3" creationId="{003994C1-312C-4665-8E84-B557975C3E95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9A53E21E-C0CF-4D52-91C0-DE2B91EFE04B}"/>
    <pc:docChg chg="modSld">
      <pc:chgData name="Калоян Николаев Пазламачев" userId="S::knpazlamachev19@codingburgas.bg::8a7843ec-0ff9-46eb-a4c5-8ebb04952826" providerId="AD" clId="Web-{9A53E21E-C0CF-4D52-91C0-DE2B91EFE04B}" dt="2020-12-02T19:27:14.152" v="14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9A53E21E-C0CF-4D52-91C0-DE2B91EFE04B}" dt="2020-12-02T19:24:24.072" v="72" actId="20577"/>
        <pc:sldMkLst>
          <pc:docMk/>
          <pc:sldMk cId="3536902942" sldId="256"/>
        </pc:sldMkLst>
        <pc:spChg chg="mod">
          <ac:chgData name="Калоян Николаев Пазламачев" userId="S::knpazlamachev19@codingburgas.bg::8a7843ec-0ff9-46eb-a4c5-8ebb04952826" providerId="AD" clId="Web-{9A53E21E-C0CF-4D52-91C0-DE2B91EFE04B}" dt="2020-12-02T19:24:24.072" v="72" actId="20577"/>
          <ac:spMkLst>
            <pc:docMk/>
            <pc:sldMk cId="3536902942" sldId="256"/>
            <ac:spMk id="2" creationId="{4FAF2EF4-6ECE-4832-A65F-C6B32B581D21}"/>
          </ac:spMkLst>
        </pc:spChg>
      </pc:sldChg>
      <pc:sldChg chg="modSp">
        <pc:chgData name="Калоян Николаев Пазламачев" userId="S::knpazlamachev19@codingburgas.bg::8a7843ec-0ff9-46eb-a4c5-8ebb04952826" providerId="AD" clId="Web-{9A53E21E-C0CF-4D52-91C0-DE2B91EFE04B}" dt="2020-12-02T19:26:54.402" v="145" actId="20577"/>
        <pc:sldMkLst>
          <pc:docMk/>
          <pc:sldMk cId="2830308734" sldId="260"/>
        </pc:sldMkLst>
        <pc:spChg chg="mod">
          <ac:chgData name="Калоян Николаев Пазламачев" userId="S::knpazlamachev19@codingburgas.bg::8a7843ec-0ff9-46eb-a4c5-8ebb04952826" providerId="AD" clId="Web-{9A53E21E-C0CF-4D52-91C0-DE2B91EFE04B}" dt="2020-12-02T19:26:54.402" v="145" actId="20577"/>
          <ac:spMkLst>
            <pc:docMk/>
            <pc:sldMk cId="2830308734" sldId="260"/>
            <ac:spMk id="3" creationId="{C62EA1AC-B4EE-4A76-A917-740ED3BCB5B1}"/>
          </ac:spMkLst>
        </pc:spChg>
      </pc:sldChg>
      <pc:sldChg chg="modTransition">
        <pc:chgData name="Калоян Николаев Пазламачев" userId="S::knpazlamachev19@codingburgas.bg::8a7843ec-0ff9-46eb-a4c5-8ebb04952826" providerId="AD" clId="Web-{9A53E21E-C0CF-4D52-91C0-DE2B91EFE04B}" dt="2020-12-02T19:27:14.152" v="147"/>
        <pc:sldMkLst>
          <pc:docMk/>
          <pc:sldMk cId="2218373710" sldId="261"/>
        </pc:sldMkLst>
      </pc:sldChg>
    </pc:docChg>
  </pc:docChgLst>
  <pc:docChgLst>
    <pc:chgData name="Калоян Николаев Пазламачев" userId="S::knpazlamachev19@codingburgas.bg::8a7843ec-0ff9-46eb-a4c5-8ebb04952826" providerId="AD" clId="Web-{C9B2F173-3A55-4964-A152-15003C84B12B}"/>
    <pc:docChg chg="modSld">
      <pc:chgData name="Калоян Николаев Пазламачев" userId="S::knpazlamachev19@codingburgas.bg::8a7843ec-0ff9-46eb-a4c5-8ebb04952826" providerId="AD" clId="Web-{C9B2F173-3A55-4964-A152-15003C84B12B}" dt="2020-12-01T18:23:20.288" v="95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C9B2F173-3A55-4964-A152-15003C84B12B}" dt="2020-12-01T18:21:08.144" v="37" actId="1076"/>
        <pc:sldMkLst>
          <pc:docMk/>
          <pc:sldMk cId="3536902942" sldId="256"/>
        </pc:sldMkLst>
        <pc:spChg chg="mod">
          <ac:chgData name="Калоян Николаев Пазламачев" userId="S::knpazlamachev19@codingburgas.bg::8a7843ec-0ff9-46eb-a4c5-8ebb04952826" providerId="AD" clId="Web-{C9B2F173-3A55-4964-A152-15003C84B12B}" dt="2020-12-01T18:21:08.144" v="37" actId="1076"/>
          <ac:spMkLst>
            <pc:docMk/>
            <pc:sldMk cId="3536902942" sldId="256"/>
            <ac:spMk id="2" creationId="{4FAF2EF4-6ECE-4832-A65F-C6B32B581D21}"/>
          </ac:spMkLst>
        </pc:spChg>
      </pc:sldChg>
      <pc:sldChg chg="modSp">
        <pc:chgData name="Калоян Николаев Пазламачев" userId="S::knpazlamachev19@codingburgas.bg::8a7843ec-0ff9-46eb-a4c5-8ebb04952826" providerId="AD" clId="Web-{C9B2F173-3A55-4964-A152-15003C84B12B}" dt="2020-12-01T18:19:08.860" v="8" actId="20577"/>
        <pc:sldMkLst>
          <pc:docMk/>
          <pc:sldMk cId="135355800" sldId="258"/>
        </pc:sldMkLst>
        <pc:spChg chg="mod">
          <ac:chgData name="Калоян Николаев Пазламачев" userId="S::knpazlamachev19@codingburgas.bg::8a7843ec-0ff9-46eb-a4c5-8ebb04952826" providerId="AD" clId="Web-{C9B2F173-3A55-4964-A152-15003C84B12B}" dt="2020-12-01T18:19:08.860" v="8" actId="20577"/>
          <ac:spMkLst>
            <pc:docMk/>
            <pc:sldMk cId="135355800" sldId="258"/>
            <ac:spMk id="3" creationId="{31CA571C-3257-4B86-B7BB-4703A510E105}"/>
          </ac:spMkLst>
        </pc:spChg>
      </pc:sldChg>
      <pc:sldChg chg="modSp">
        <pc:chgData name="Калоян Николаев Пазламачев" userId="S::knpazlamachev19@codingburgas.bg::8a7843ec-0ff9-46eb-a4c5-8ebb04952826" providerId="AD" clId="Web-{C9B2F173-3A55-4964-A152-15003C84B12B}" dt="2020-12-01T18:19:47.986" v="35" actId="20577"/>
        <pc:sldMkLst>
          <pc:docMk/>
          <pc:sldMk cId="3704451388" sldId="259"/>
        </pc:sldMkLst>
        <pc:spChg chg="mod">
          <ac:chgData name="Калоян Николаев Пазламачев" userId="S::knpazlamachev19@codingburgas.bg::8a7843ec-0ff9-46eb-a4c5-8ebb04952826" providerId="AD" clId="Web-{C9B2F173-3A55-4964-A152-15003C84B12B}" dt="2020-12-01T18:19:47.986" v="35" actId="20577"/>
          <ac:spMkLst>
            <pc:docMk/>
            <pc:sldMk cId="3704451388" sldId="259"/>
            <ac:spMk id="3" creationId="{76CB63B9-914D-4182-87DD-300EF79EA1E0}"/>
          </ac:spMkLst>
        </pc:spChg>
      </pc:sldChg>
      <pc:sldChg chg="modSp">
        <pc:chgData name="Калоян Николаев Пазламачев" userId="S::knpazlamachev19@codingburgas.bg::8a7843ec-0ff9-46eb-a4c5-8ebb04952826" providerId="AD" clId="Web-{C9B2F173-3A55-4964-A152-15003C84B12B}" dt="2020-12-01T18:23:20.288" v="94" actId="20577"/>
        <pc:sldMkLst>
          <pc:docMk/>
          <pc:sldMk cId="2830308734" sldId="260"/>
        </pc:sldMkLst>
        <pc:spChg chg="mod">
          <ac:chgData name="Калоян Николаев Пазламачев" userId="S::knpazlamachev19@codingburgas.bg::8a7843ec-0ff9-46eb-a4c5-8ebb04952826" providerId="AD" clId="Web-{C9B2F173-3A55-4964-A152-15003C84B12B}" dt="2020-12-01T18:23:20.288" v="94" actId="20577"/>
          <ac:spMkLst>
            <pc:docMk/>
            <pc:sldMk cId="2830308734" sldId="260"/>
            <ac:spMk id="3" creationId="{C62EA1AC-B4EE-4A76-A917-740ED3BCB5B1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40BCE209-23C7-406B-9AB9-026B6F936E87}"/>
    <pc:docChg chg="addSld delSld modSld">
      <pc:chgData name="Калоян Николаев Пазламачев" userId="S::knpazlamachev19@codingburgas.bg::8a7843ec-0ff9-46eb-a4c5-8ebb04952826" providerId="AD" clId="Web-{40BCE209-23C7-406B-9AB9-026B6F936E87}" dt="2020-12-02T20:37:16.044" v="534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40BCE209-23C7-406B-9AB9-026B6F936E87}" dt="2020-12-02T20:31:46.450" v="97" actId="20577"/>
        <pc:sldMkLst>
          <pc:docMk/>
          <pc:sldMk cId="2938255633" sldId="264"/>
        </pc:sldMkLst>
        <pc:spChg chg="mod">
          <ac:chgData name="Калоян Николаев Пазламачев" userId="S::knpazlamachev19@codingburgas.bg::8a7843ec-0ff9-46eb-a4c5-8ebb04952826" providerId="AD" clId="Web-{40BCE209-23C7-406B-9AB9-026B6F936E87}" dt="2020-12-02T20:31:46.450" v="97" actId="20577"/>
          <ac:spMkLst>
            <pc:docMk/>
            <pc:sldMk cId="2938255633" sldId="264"/>
            <ac:spMk id="3" creationId="{9DF71B8F-79C2-471A-9BF7-B4328CC65452}"/>
          </ac:spMkLst>
        </pc:spChg>
      </pc:sldChg>
      <pc:sldChg chg="modSp new">
        <pc:chgData name="Калоян Николаев Пазламачев" userId="S::knpazlamachev19@codingburgas.bg::8a7843ec-0ff9-46eb-a4c5-8ebb04952826" providerId="AD" clId="Web-{40BCE209-23C7-406B-9AB9-026B6F936E87}" dt="2020-12-02T20:34:42.622" v="377" actId="20577"/>
        <pc:sldMkLst>
          <pc:docMk/>
          <pc:sldMk cId="3276115753" sldId="265"/>
        </pc:sldMkLst>
        <pc:spChg chg="mod">
          <ac:chgData name="Калоян Николаев Пазламачев" userId="S::knpazlamachev19@codingburgas.bg::8a7843ec-0ff9-46eb-a4c5-8ebb04952826" providerId="AD" clId="Web-{40BCE209-23C7-406B-9AB9-026B6F936E87}" dt="2020-12-02T20:34:42.622" v="377" actId="20577"/>
          <ac:spMkLst>
            <pc:docMk/>
            <pc:sldMk cId="3276115753" sldId="265"/>
            <ac:spMk id="2" creationId="{0779C498-A493-487E-A79B-E9C4F090AC41}"/>
          </ac:spMkLst>
        </pc:spChg>
        <pc:spChg chg="mod">
          <ac:chgData name="Калоян Николаев Пазламачев" userId="S::knpazlamachev19@codingburgas.bg::8a7843ec-0ff9-46eb-a4c5-8ebb04952826" providerId="AD" clId="Web-{40BCE209-23C7-406B-9AB9-026B6F936E87}" dt="2020-12-02T20:32:55.997" v="276" actId="20577"/>
          <ac:spMkLst>
            <pc:docMk/>
            <pc:sldMk cId="3276115753" sldId="265"/>
            <ac:spMk id="3" creationId="{296FDFAA-51F9-4678-8449-078B3A7812BE}"/>
          </ac:spMkLst>
        </pc:spChg>
      </pc:sldChg>
      <pc:sldChg chg="modSp new">
        <pc:chgData name="Калоян Николаев Пазламачев" userId="S::knpazlamachev19@codingburgas.bg::8a7843ec-0ff9-46eb-a4c5-8ebb04952826" providerId="AD" clId="Web-{40BCE209-23C7-406B-9AB9-026B6F936E87}" dt="2020-12-02T20:35:30.716" v="431" actId="20577"/>
        <pc:sldMkLst>
          <pc:docMk/>
          <pc:sldMk cId="2955314145" sldId="266"/>
        </pc:sldMkLst>
        <pc:spChg chg="mod">
          <ac:chgData name="Калоян Николаев Пазламачев" userId="S::knpazlamachev19@codingburgas.bg::8a7843ec-0ff9-46eb-a4c5-8ebb04952826" providerId="AD" clId="Web-{40BCE209-23C7-406B-9AB9-026B6F936E87}" dt="2020-12-02T20:33:09.653" v="294" actId="20577"/>
          <ac:spMkLst>
            <pc:docMk/>
            <pc:sldMk cId="2955314145" sldId="266"/>
            <ac:spMk id="2" creationId="{090445FE-9C61-4DFB-A263-F20C23A04262}"/>
          </ac:spMkLst>
        </pc:spChg>
        <pc:spChg chg="mod">
          <ac:chgData name="Калоян Николаев Пазламачев" userId="S::knpazlamachev19@codingburgas.bg::8a7843ec-0ff9-46eb-a4c5-8ebb04952826" providerId="AD" clId="Web-{40BCE209-23C7-406B-9AB9-026B6F936E87}" dt="2020-12-02T20:35:30.716" v="431" actId="20577"/>
          <ac:spMkLst>
            <pc:docMk/>
            <pc:sldMk cId="2955314145" sldId="266"/>
            <ac:spMk id="3" creationId="{E147D5E7-A504-4FE7-AE1C-E09131CEDF3B}"/>
          </ac:spMkLst>
        </pc:spChg>
      </pc:sldChg>
      <pc:sldChg chg="modSp new">
        <pc:chgData name="Калоян Николаев Пазламачев" userId="S::knpazlamachev19@codingburgas.bg::8a7843ec-0ff9-46eb-a4c5-8ebb04952826" providerId="AD" clId="Web-{40BCE209-23C7-406B-9AB9-026B6F936E87}" dt="2020-12-02T20:36:33.716" v="512" actId="20577"/>
        <pc:sldMkLst>
          <pc:docMk/>
          <pc:sldMk cId="1789020675" sldId="267"/>
        </pc:sldMkLst>
        <pc:spChg chg="mod">
          <ac:chgData name="Калоян Николаев Пазламачев" userId="S::knpazlamachev19@codingburgas.bg::8a7843ec-0ff9-46eb-a4c5-8ebb04952826" providerId="AD" clId="Web-{40BCE209-23C7-406B-9AB9-026B6F936E87}" dt="2020-12-02T20:36:33.716" v="512" actId="20577"/>
          <ac:spMkLst>
            <pc:docMk/>
            <pc:sldMk cId="1789020675" sldId="267"/>
            <ac:spMk id="2" creationId="{3312D1FD-8105-49CF-95F3-5FBF0817D673}"/>
          </ac:spMkLst>
        </pc:spChg>
        <pc:spChg chg="mod">
          <ac:chgData name="Калоян Николаев Пазламачев" userId="S::knpazlamachev19@codingburgas.bg::8a7843ec-0ff9-46eb-a4c5-8ebb04952826" providerId="AD" clId="Web-{40BCE209-23C7-406B-9AB9-026B6F936E87}" dt="2020-12-02T20:36:27.560" v="507" actId="20577"/>
          <ac:spMkLst>
            <pc:docMk/>
            <pc:sldMk cId="1789020675" sldId="267"/>
            <ac:spMk id="3" creationId="{4810E88F-A560-433B-944D-8E412CB79D45}"/>
          </ac:spMkLst>
        </pc:spChg>
      </pc:sldChg>
      <pc:sldChg chg="modSp new del">
        <pc:chgData name="Калоян Николаев Пазламачев" userId="S::knpazlamachev19@codingburgas.bg::8a7843ec-0ff9-46eb-a4c5-8ebb04952826" providerId="AD" clId="Web-{40BCE209-23C7-406B-9AB9-026B6F936E87}" dt="2020-12-02T20:37:16.044" v="534"/>
        <pc:sldMkLst>
          <pc:docMk/>
          <pc:sldMk cId="1733242743" sldId="268"/>
        </pc:sldMkLst>
        <pc:spChg chg="mod">
          <ac:chgData name="Калоян Николаев Пазламачев" userId="S::knpazlamachev19@codingburgas.bg::8a7843ec-0ff9-46eb-a4c5-8ebb04952826" providerId="AD" clId="Web-{40BCE209-23C7-406B-9AB9-026B6F936E87}" dt="2020-12-02T20:36:46.372" v="521" actId="20577"/>
          <ac:spMkLst>
            <pc:docMk/>
            <pc:sldMk cId="1733242743" sldId="268"/>
            <ac:spMk id="2" creationId="{2AE5E301-C543-4987-AEC0-8C5FEB256E2D}"/>
          </ac:spMkLst>
        </pc:spChg>
        <pc:spChg chg="mod">
          <ac:chgData name="Калоян Николаев Пазламачев" userId="S::knpazlamachev19@codingburgas.bg::8a7843ec-0ff9-46eb-a4c5-8ebb04952826" providerId="AD" clId="Web-{40BCE209-23C7-406B-9AB9-026B6F936E87}" dt="2020-12-02T20:37:07.497" v="532" actId="20577"/>
          <ac:spMkLst>
            <pc:docMk/>
            <pc:sldMk cId="1733242743" sldId="268"/>
            <ac:spMk id="3" creationId="{65E691ED-34C4-4D9A-BCF1-C9402FAE2620}"/>
          </ac:spMkLst>
        </pc:spChg>
      </pc:sldChg>
    </pc:docChg>
  </pc:docChgLst>
  <pc:docChgLst>
    <pc:chgData name="Ема Мартинова Матева" userId="S::emmateva18@codingburgas.bg::96d0f224-e9d4-459c-a5dc-c2ad27287daf" providerId="AD" clId="Web-{34638828-4ACD-4D38-A9B9-346AD5A29F19}"/>
    <pc:docChg chg="addSld delSld modSld">
      <pc:chgData name="Ема Мартинова Матева" userId="S::emmateva18@codingburgas.bg::96d0f224-e9d4-459c-a5dc-c2ad27287daf" providerId="AD" clId="Web-{34638828-4ACD-4D38-A9B9-346AD5A29F19}" dt="2020-12-02T18:58:59.064" v="77"/>
      <pc:docMkLst>
        <pc:docMk/>
      </pc:docMkLst>
      <pc:sldChg chg="addSp modSp mod setBg">
        <pc:chgData name="Ема Мартинова Матева" userId="S::emmateva18@codingburgas.bg::96d0f224-e9d4-459c-a5dc-c2ad27287daf" providerId="AD" clId="Web-{34638828-4ACD-4D38-A9B9-346AD5A29F19}" dt="2020-12-02T18:58:59.064" v="77"/>
        <pc:sldMkLst>
          <pc:docMk/>
          <pc:sldMk cId="135355800" sldId="258"/>
        </pc:sldMkLst>
        <pc:spChg chg="mod">
          <ac:chgData name="Ема Мартинова Матева" userId="S::emmateva18@codingburgas.bg::96d0f224-e9d4-459c-a5dc-c2ad27287daf" providerId="AD" clId="Web-{34638828-4ACD-4D38-A9B9-346AD5A29F19}" dt="2020-12-02T18:58:59.064" v="77"/>
          <ac:spMkLst>
            <pc:docMk/>
            <pc:sldMk cId="135355800" sldId="258"/>
            <ac:spMk id="2" creationId="{F453EBCC-68A0-400C-A1F8-FF1224A5458E}"/>
          </ac:spMkLst>
        </pc:spChg>
        <pc:spChg chg="mod">
          <ac:chgData name="Ема Мартинова Матева" userId="S::emmateva18@codingburgas.bg::96d0f224-e9d4-459c-a5dc-c2ad27287daf" providerId="AD" clId="Web-{34638828-4ACD-4D38-A9B9-346AD5A29F19}" dt="2020-12-02T18:58:59.064" v="77"/>
          <ac:spMkLst>
            <pc:docMk/>
            <pc:sldMk cId="135355800" sldId="258"/>
            <ac:spMk id="3" creationId="{31CA571C-3257-4B86-B7BB-4703A510E105}"/>
          </ac:spMkLst>
        </pc:spChg>
        <pc:spChg chg="add">
          <ac:chgData name="Ема Мартинова Матева" userId="S::emmateva18@codingburgas.bg::96d0f224-e9d4-459c-a5dc-c2ad27287daf" providerId="AD" clId="Web-{34638828-4ACD-4D38-A9B9-346AD5A29F19}" dt="2020-12-02T18:58:59.064" v="77"/>
          <ac:spMkLst>
            <pc:docMk/>
            <pc:sldMk cId="135355800" sldId="258"/>
            <ac:spMk id="8" creationId="{19FE08D8-CEA0-461E-870A-02CD15D9B9D2}"/>
          </ac:spMkLst>
        </pc:spChg>
        <pc:spChg chg="add">
          <ac:chgData name="Ема Мартинова Матева" userId="S::emmateva18@codingburgas.bg::96d0f224-e9d4-459c-a5dc-c2ad27287daf" providerId="AD" clId="Web-{34638828-4ACD-4D38-A9B9-346AD5A29F19}" dt="2020-12-02T18:58:59.064" v="77"/>
          <ac:spMkLst>
            <pc:docMk/>
            <pc:sldMk cId="135355800" sldId="258"/>
            <ac:spMk id="10" creationId="{2B982904-A46E-41DF-BA98-61E2300C7DCB}"/>
          </ac:spMkLst>
        </pc:spChg>
        <pc:spChg chg="add">
          <ac:chgData name="Ема Мартинова Матева" userId="S::emmateva18@codingburgas.bg::96d0f224-e9d4-459c-a5dc-c2ad27287daf" providerId="AD" clId="Web-{34638828-4ACD-4D38-A9B9-346AD5A29F19}" dt="2020-12-02T18:58:59.064" v="77"/>
          <ac:spMkLst>
            <pc:docMk/>
            <pc:sldMk cId="135355800" sldId="258"/>
            <ac:spMk id="12" creationId="{27018161-547E-48F7-A0D9-272C9EA5B379}"/>
          </ac:spMkLst>
        </pc:spChg>
      </pc:sldChg>
      <pc:sldChg chg="del">
        <pc:chgData name="Ема Мартинова Матева" userId="S::emmateva18@codingburgas.bg::96d0f224-e9d4-459c-a5dc-c2ad27287daf" providerId="AD" clId="Web-{34638828-4ACD-4D38-A9B9-346AD5A29F19}" dt="2020-12-02T18:56:56.953" v="0"/>
        <pc:sldMkLst>
          <pc:docMk/>
          <pc:sldMk cId="323078525" sldId="261"/>
        </pc:sldMkLst>
      </pc:sldChg>
      <pc:sldChg chg="modSp new">
        <pc:chgData name="Ема Мартинова Матева" userId="S::emmateva18@codingburgas.bg::96d0f224-e9d4-459c-a5dc-c2ad27287daf" providerId="AD" clId="Web-{34638828-4ACD-4D38-A9B9-346AD5A29F19}" dt="2020-12-02T18:58:08.970" v="31" actId="20577"/>
        <pc:sldMkLst>
          <pc:docMk/>
          <pc:sldMk cId="2218373710" sldId="261"/>
        </pc:sldMkLst>
        <pc:spChg chg="mod">
          <ac:chgData name="Ема Мартинова Матева" userId="S::emmateva18@codingburgas.bg::96d0f224-e9d4-459c-a5dc-c2ad27287daf" providerId="AD" clId="Web-{34638828-4ACD-4D38-A9B9-346AD5A29F19}" dt="2020-12-02T18:58:08.970" v="31" actId="20577"/>
          <ac:spMkLst>
            <pc:docMk/>
            <pc:sldMk cId="2218373710" sldId="261"/>
            <ac:spMk id="2" creationId="{AB775DEC-A3C4-40E7-9438-AA0A3F3C02E3}"/>
          </ac:spMkLst>
        </pc:spChg>
      </pc:sldChg>
      <pc:sldChg chg="modSp new">
        <pc:chgData name="Ема Мартинова Матева" userId="S::emmateva18@codingburgas.bg::96d0f224-e9d4-459c-a5dc-c2ad27287daf" providerId="AD" clId="Web-{34638828-4ACD-4D38-A9B9-346AD5A29F19}" dt="2020-12-02T18:58:23.533" v="49" actId="20577"/>
        <pc:sldMkLst>
          <pc:docMk/>
          <pc:sldMk cId="2469228635" sldId="262"/>
        </pc:sldMkLst>
        <pc:spChg chg="mod">
          <ac:chgData name="Ема Мартинова Матева" userId="S::emmateva18@codingburgas.bg::96d0f224-e9d4-459c-a5dc-c2ad27287daf" providerId="AD" clId="Web-{34638828-4ACD-4D38-A9B9-346AD5A29F19}" dt="2020-12-02T18:58:23.533" v="49" actId="20577"/>
          <ac:spMkLst>
            <pc:docMk/>
            <pc:sldMk cId="2469228635" sldId="262"/>
            <ac:spMk id="2" creationId="{ADAF9DA2-4B66-4AB6-B8C2-449D2A240DB9}"/>
          </ac:spMkLst>
        </pc:spChg>
      </pc:sldChg>
      <pc:sldChg chg="addSp delSp modSp new mod setBg">
        <pc:chgData name="Ема Мартинова Матева" userId="S::emmateva18@codingburgas.bg::96d0f224-e9d4-459c-a5dc-c2ad27287daf" providerId="AD" clId="Web-{34638828-4ACD-4D38-A9B9-346AD5A29F19}" dt="2020-12-02T18:58:47.845" v="76"/>
        <pc:sldMkLst>
          <pc:docMk/>
          <pc:sldMk cId="424247865" sldId="263"/>
        </pc:sldMkLst>
        <pc:spChg chg="mod">
          <ac:chgData name="Ема Мартинова Матева" userId="S::emmateva18@codingburgas.bg::96d0f224-e9d4-459c-a5dc-c2ad27287daf" providerId="AD" clId="Web-{34638828-4ACD-4D38-A9B9-346AD5A29F19}" dt="2020-12-02T18:58:47.845" v="76"/>
          <ac:spMkLst>
            <pc:docMk/>
            <pc:sldMk cId="424247865" sldId="263"/>
            <ac:spMk id="2" creationId="{88ED6214-E852-4017-B319-B7976427E5D6}"/>
          </ac:spMkLst>
        </pc:spChg>
        <pc:spChg chg="del mod">
          <ac:chgData name="Ема Мартинова Матева" userId="S::emmateva18@codingburgas.bg::96d0f224-e9d4-459c-a5dc-c2ad27287daf" providerId="AD" clId="Web-{34638828-4ACD-4D38-A9B9-346AD5A29F19}" dt="2020-12-02T18:58:39.470" v="56"/>
          <ac:spMkLst>
            <pc:docMk/>
            <pc:sldMk cId="424247865" sldId="263"/>
            <ac:spMk id="3" creationId="{69DA36BD-C8D0-4804-AA13-0367EAF681D1}"/>
          </ac:spMkLst>
        </pc:spChg>
        <pc:spChg chg="add">
          <ac:chgData name="Ема Мартинова Матева" userId="S::emmateva18@codingburgas.bg::96d0f224-e9d4-459c-a5dc-c2ad27287daf" providerId="AD" clId="Web-{34638828-4ACD-4D38-A9B9-346AD5A29F19}" dt="2020-12-02T18:58:47.845" v="76"/>
          <ac:spMkLst>
            <pc:docMk/>
            <pc:sldMk cId="424247865" sldId="263"/>
            <ac:spMk id="6" creationId="{6A10670B-6568-4038-91D8-392C78C0CFE4}"/>
          </ac:spMkLst>
        </pc:spChg>
        <pc:spChg chg="add">
          <ac:chgData name="Ема Мартинова Матева" userId="S::emmateva18@codingburgas.bg::96d0f224-e9d4-459c-a5dc-c2ad27287daf" providerId="AD" clId="Web-{34638828-4ACD-4D38-A9B9-346AD5A29F19}" dt="2020-12-02T18:58:47.845" v="76"/>
          <ac:spMkLst>
            <pc:docMk/>
            <pc:sldMk cId="424247865" sldId="263"/>
            <ac:spMk id="20" creationId="{62163DB6-3EE7-474C-8726-1A05F7DE4229}"/>
          </ac:spMkLst>
        </pc:spChg>
        <pc:spChg chg="add">
          <ac:chgData name="Ема Мартинова Матева" userId="S::emmateva18@codingburgas.bg::96d0f224-e9d4-459c-a5dc-c2ad27287daf" providerId="AD" clId="Web-{34638828-4ACD-4D38-A9B9-346AD5A29F19}" dt="2020-12-02T18:58:47.845" v="76"/>
          <ac:spMkLst>
            <pc:docMk/>
            <pc:sldMk cId="424247865" sldId="263"/>
            <ac:spMk id="34" creationId="{F81819F9-8CAC-4A6C-8F06-0482027F9736}"/>
          </ac:spMkLst>
        </pc:spChg>
        <pc:spChg chg="add del">
          <ac:chgData name="Ема Мартинова Матева" userId="S::emmateva18@codingburgas.bg::96d0f224-e9d4-459c-a5dc-c2ad27287daf" providerId="AD" clId="Web-{34638828-4ACD-4D38-A9B9-346AD5A29F19}" dt="2020-12-02T18:58:47.814" v="75"/>
          <ac:spMkLst>
            <pc:docMk/>
            <pc:sldMk cId="424247865" sldId="263"/>
            <ac:spMk id="35" creationId="{6A10670B-6568-4038-91D8-392C78C0CFE4}"/>
          </ac:spMkLst>
        </pc:spChg>
        <pc:spChg chg="add">
          <ac:chgData name="Ема Мартинова Матева" userId="S::emmateva18@codingburgas.bg::96d0f224-e9d4-459c-a5dc-c2ad27287daf" providerId="AD" clId="Web-{34638828-4ACD-4D38-A9B9-346AD5A29F19}" dt="2020-12-02T18:58:47.845" v="76"/>
          <ac:spMkLst>
            <pc:docMk/>
            <pc:sldMk cId="424247865" sldId="263"/>
            <ac:spMk id="36" creationId="{4A98CC08-AEC2-4E8F-8F52-0F5C6372DB4F}"/>
          </ac:spMkLst>
        </pc:spChg>
        <pc:spChg chg="add del">
          <ac:chgData name="Ема Мартинова Матева" userId="S::emmateva18@codingburgas.bg::96d0f224-e9d4-459c-a5dc-c2ad27287daf" providerId="AD" clId="Web-{34638828-4ACD-4D38-A9B9-346AD5A29F19}" dt="2020-12-02T18:58:47.814" v="75"/>
          <ac:spMkLst>
            <pc:docMk/>
            <pc:sldMk cId="424247865" sldId="263"/>
            <ac:spMk id="37" creationId="{62163DB6-3EE7-474C-8726-1A05F7DE4229}"/>
          </ac:spMkLst>
        </pc:spChg>
        <pc:spChg chg="add del">
          <ac:chgData name="Ема Мартинова Матева" userId="S::emmateva18@codingburgas.bg::96d0f224-e9d4-459c-a5dc-c2ad27287daf" providerId="AD" clId="Web-{34638828-4ACD-4D38-A9B9-346AD5A29F19}" dt="2020-12-02T18:58:47.814" v="75"/>
          <ac:spMkLst>
            <pc:docMk/>
            <pc:sldMk cId="424247865" sldId="263"/>
            <ac:spMk id="39" creationId="{57ABABA7-0420-4200-9B65-1C1967CE9373}"/>
          </ac:spMkLst>
        </pc:spChg>
        <pc:spChg chg="add del">
          <ac:chgData name="Ема Мартинова Матева" userId="S::emmateva18@codingburgas.bg::96d0f224-e9d4-459c-a5dc-c2ad27287daf" providerId="AD" clId="Web-{34638828-4ACD-4D38-A9B9-346AD5A29F19}" dt="2020-12-02T18:58:47.814" v="75"/>
          <ac:spMkLst>
            <pc:docMk/>
            <pc:sldMk cId="424247865" sldId="263"/>
            <ac:spMk id="41" creationId="{A317EBE3-FF86-4DA1-BC9A-331F7F2144E9}"/>
          </ac:spMkLst>
        </pc:spChg>
        <pc:spChg chg="add">
          <ac:chgData name="Ема Мартинова Матева" userId="S::emmateva18@codingburgas.bg::96d0f224-e9d4-459c-a5dc-c2ad27287daf" providerId="AD" clId="Web-{34638828-4ACD-4D38-A9B9-346AD5A29F19}" dt="2020-12-02T18:58:47.845" v="76"/>
          <ac:spMkLst>
            <pc:docMk/>
            <pc:sldMk cId="424247865" sldId="263"/>
            <ac:spMk id="71" creationId="{1310EFE2-B91D-47E7-B117-C2A802800A7C}"/>
          </ac:spMkLst>
        </pc:spChg>
        <pc:grpChg chg="add">
          <ac:chgData name="Ема Мартинова Матева" userId="S::emmateva18@codingburgas.bg::96d0f224-e9d4-459c-a5dc-c2ad27287daf" providerId="AD" clId="Web-{34638828-4ACD-4D38-A9B9-346AD5A29F19}" dt="2020-12-02T18:58:47.845" v="76"/>
          <ac:grpSpMkLst>
            <pc:docMk/>
            <pc:sldMk cId="424247865" sldId="263"/>
            <ac:grpSpMk id="4" creationId="{04E9F44E-02E7-4A97-B7DB-1DB0F1F4EB04}"/>
          </ac:grpSpMkLst>
        </pc:grpChg>
        <pc:grpChg chg="add">
          <ac:chgData name="Ема Мартинова Матева" userId="S::emmateva18@codingburgas.bg::96d0f224-e9d4-459c-a5dc-c2ad27287daf" providerId="AD" clId="Web-{34638828-4ACD-4D38-A9B9-346AD5A29F19}" dt="2020-12-02T18:58:47.845" v="76"/>
          <ac:grpSpMkLst>
            <pc:docMk/>
            <pc:sldMk cId="424247865" sldId="263"/>
            <ac:grpSpMk id="5" creationId="{3F22DE9C-F188-48E2-A82C-4434A8EEEA57}"/>
          </ac:grpSpMkLst>
        </pc:grpChg>
        <pc:grpChg chg="add del">
          <ac:chgData name="Ема Мартинова Матева" userId="S::emmateva18@codingburgas.bg::96d0f224-e9d4-459c-a5dc-c2ad27287daf" providerId="AD" clId="Web-{34638828-4ACD-4D38-A9B9-346AD5A29F19}" dt="2020-12-02T18:58:47.814" v="75"/>
          <ac:grpSpMkLst>
            <pc:docMk/>
            <pc:sldMk cId="424247865" sldId="263"/>
            <ac:grpSpMk id="7" creationId="{04E9F44E-02E7-4A97-B7DB-1DB0F1F4EB04}"/>
          </ac:grpSpMkLst>
        </pc:grpChg>
        <pc:grpChg chg="add del">
          <ac:chgData name="Ема Мартинова Матева" userId="S::emmateva18@codingburgas.bg::96d0f224-e9d4-459c-a5dc-c2ad27287daf" providerId="AD" clId="Web-{34638828-4ACD-4D38-A9B9-346AD5A29F19}" dt="2020-12-02T18:58:47.814" v="75"/>
          <ac:grpSpMkLst>
            <pc:docMk/>
            <pc:sldMk cId="424247865" sldId="263"/>
            <ac:grpSpMk id="21" creationId="{3F22DE9C-F188-48E2-A82C-4434A8EEEA57}"/>
          </ac:grpSpMkLst>
        </pc:grpChg>
        <pc:grpChg chg="add">
          <ac:chgData name="Ема Мартинова Матева" userId="S::emmateva18@codingburgas.bg::96d0f224-e9d4-459c-a5dc-c2ad27287daf" providerId="AD" clId="Web-{34638828-4ACD-4D38-A9B9-346AD5A29F19}" dt="2020-12-02T18:58:47.845" v="76"/>
          <ac:grpSpMkLst>
            <pc:docMk/>
            <pc:sldMk cId="424247865" sldId="263"/>
            <ac:grpSpMk id="38" creationId="{5D1545E6-EB3C-4478-A661-A2CA963F129C}"/>
          </ac:grpSpMkLst>
        </pc:grpChg>
        <pc:grpChg chg="add">
          <ac:chgData name="Ема Мартинова Матева" userId="S::emmateva18@codingburgas.bg::96d0f224-e9d4-459c-a5dc-c2ad27287daf" providerId="AD" clId="Web-{34638828-4ACD-4D38-A9B9-346AD5A29F19}" dt="2020-12-02T18:58:47.845" v="76"/>
          <ac:grpSpMkLst>
            <pc:docMk/>
            <pc:sldMk cId="424247865" sldId="263"/>
            <ac:grpSpMk id="57" creationId="{40A75861-F6C5-44A9-B161-B03701CBDE0C}"/>
          </ac:grpSpMkLst>
        </pc:grpChg>
        <pc:cxnChg chg="add del">
          <ac:chgData name="Ема Мартинова Матева" userId="S::emmateva18@codingburgas.bg::96d0f224-e9d4-459c-a5dc-c2ad27287daf" providerId="AD" clId="Web-{34638828-4ACD-4D38-A9B9-346AD5A29F19}" dt="2020-12-02T18:58:47.814" v="75"/>
          <ac:cxnSpMkLst>
            <pc:docMk/>
            <pc:sldMk cId="424247865" sldId="263"/>
            <ac:cxnSpMk id="43" creationId="{34D43EC1-35FA-4FC3-8526-F655CEB09D9C}"/>
          </ac:cxnSpMkLst>
        </pc:cxnChg>
      </pc:sldChg>
    </pc:docChg>
  </pc:docChgLst>
  <pc:docChgLst>
    <pc:chgData name="Калоян Николаев Пазламачев" userId="S::knpazlamachev19@codingburgas.bg::8a7843ec-0ff9-46eb-a4c5-8ebb04952826" providerId="AD" clId="Web-{E5959015-4873-4E34-AA1D-8113944FC169}"/>
    <pc:docChg chg="modSld">
      <pc:chgData name="Калоян Николаев Пазламачев" userId="S::knpazlamachev19@codingburgas.bg::8a7843ec-0ff9-46eb-a4c5-8ebb04952826" providerId="AD" clId="Web-{E5959015-4873-4E34-AA1D-8113944FC169}" dt="2020-12-02T19:19:51.808" v="43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E5959015-4873-4E34-AA1D-8113944FC169}" dt="2020-12-02T19:19:51.808" v="42" actId="20577"/>
        <pc:sldMkLst>
          <pc:docMk/>
          <pc:sldMk cId="2830308734" sldId="260"/>
        </pc:sldMkLst>
        <pc:spChg chg="mod">
          <ac:chgData name="Калоян Николаев Пазламачев" userId="S::knpazlamachev19@codingburgas.bg::8a7843ec-0ff9-46eb-a4c5-8ebb04952826" providerId="AD" clId="Web-{E5959015-4873-4E34-AA1D-8113944FC169}" dt="2020-12-02T19:19:51.808" v="42" actId="20577"/>
          <ac:spMkLst>
            <pc:docMk/>
            <pc:sldMk cId="2830308734" sldId="260"/>
            <ac:spMk id="3" creationId="{C62EA1AC-B4EE-4A76-A917-740ED3BCB5B1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8ADDE0FF-CF34-4F93-BDA5-CBAC7A8ECDA5}"/>
    <pc:docChg chg="modSld">
      <pc:chgData name="Калоян Николаев Пазламачев" userId="S::knpazlamachev19@codingburgas.bg::8a7843ec-0ff9-46eb-a4c5-8ebb04952826" providerId="AD" clId="Web-{8ADDE0FF-CF34-4F93-BDA5-CBAC7A8ECDA5}" dt="2020-12-02T19:42:31.248" v="3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8ADDE0FF-CF34-4F93-BDA5-CBAC7A8ECDA5}" dt="2020-12-02T19:42:31.248" v="2" actId="20577"/>
        <pc:sldMkLst>
          <pc:docMk/>
          <pc:sldMk cId="2469228635" sldId="262"/>
        </pc:sldMkLst>
        <pc:spChg chg="mod">
          <ac:chgData name="Калоян Николаев Пазламачев" userId="S::knpazlamachev19@codingburgas.bg::8a7843ec-0ff9-46eb-a4c5-8ebb04952826" providerId="AD" clId="Web-{8ADDE0FF-CF34-4F93-BDA5-CBAC7A8ECDA5}" dt="2020-12-02T19:42:31.248" v="2" actId="20577"/>
          <ac:spMkLst>
            <pc:docMk/>
            <pc:sldMk cId="2469228635" sldId="262"/>
            <ac:spMk id="3" creationId="{003994C1-312C-4665-8E84-B557975C3E95}"/>
          </ac:spMkLst>
        </pc:spChg>
      </pc:sldChg>
    </pc:docChg>
  </pc:docChgLst>
  <pc:docChgLst>
    <pc:chgData name="Калоян Николаев Пазламачев" userId="S::knpazlamachev19@codingburgas.bg::8a7843ec-0ff9-46eb-a4c5-8ebb04952826" providerId="AD" clId="Web-{8B2B2673-E669-427F-97E9-988F0DE6887E}"/>
    <pc:docChg chg="modSld">
      <pc:chgData name="Калоян Николаев Пазламачев" userId="S::knpazlamachev19@codingburgas.bg::8a7843ec-0ff9-46eb-a4c5-8ebb04952826" providerId="AD" clId="Web-{8B2B2673-E669-427F-97E9-988F0DE6887E}" dt="2020-12-02T19:15:03.842" v="1" actId="20577"/>
      <pc:docMkLst>
        <pc:docMk/>
      </pc:docMkLst>
      <pc:sldChg chg="modSp">
        <pc:chgData name="Калоян Николаев Пазламачев" userId="S::knpazlamachev19@codingburgas.bg::8a7843ec-0ff9-46eb-a4c5-8ebb04952826" providerId="AD" clId="Web-{8B2B2673-E669-427F-97E9-988F0DE6887E}" dt="2020-12-02T19:15:03.842" v="0" actId="20577"/>
        <pc:sldMkLst>
          <pc:docMk/>
          <pc:sldMk cId="2469228635" sldId="262"/>
        </pc:sldMkLst>
        <pc:spChg chg="mod">
          <ac:chgData name="Калоян Николаев Пазламачев" userId="S::knpazlamachev19@codingburgas.bg::8a7843ec-0ff9-46eb-a4c5-8ebb04952826" providerId="AD" clId="Web-{8B2B2673-E669-427F-97E9-988F0DE6887E}" dt="2020-12-02T19:15:03.842" v="0" actId="20577"/>
          <ac:spMkLst>
            <pc:docMk/>
            <pc:sldMk cId="2469228635" sldId="262"/>
            <ac:spMk id="3" creationId="{003994C1-312C-4665-8E84-B557975C3E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AF2EF4-6ECE-4832-A65F-C6B32B581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936" y="2973636"/>
            <a:ext cx="8915399" cy="2262781"/>
          </a:xfrm>
        </p:spPr>
        <p:txBody>
          <a:bodyPr/>
          <a:lstStyle/>
          <a:p>
            <a:r>
              <a:rPr lang="en-US" dirty="0"/>
              <a:t>Tik </a:t>
            </a:r>
            <a:r>
              <a:rPr lang="en-US" dirty="0" err="1"/>
              <a:t>Tacite</a:t>
            </a:r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5369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53EBCC-68A0-400C-A1F8-FF1224A5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bg-BG" sz="3200" noProof="1">
                <a:solidFill>
                  <a:schemeClr val="bg1"/>
                </a:solidFill>
              </a:rPr>
              <a:t>Theme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CA571C-3257-4B86-B7BB-4703A510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noProof="1">
                <a:ea typeface="+mn-lt"/>
                <a:cs typeface="+mn-lt"/>
              </a:rPr>
              <a:t>The theme of our project is a mathematical game "sea chess", represented by c ++ code through functions</a:t>
            </a:r>
            <a:r>
              <a:rPr lang="bg-BG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35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DB878B8-24C2-483A-AFEA-65C00357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>
                <a:ea typeface="+mj-lt"/>
                <a:cs typeface="+mj-lt"/>
              </a:rPr>
              <a:t>Participants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2EA1AC-B4EE-4A76-A917-740ED3BC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1670" y="1858178"/>
            <a:ext cx="8915400" cy="37776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>
              <a:buFont typeface="Wingdings 3"/>
              <a:buChar char=""/>
            </a:pPr>
            <a:r>
              <a:rPr lang="en-US">
                <a:ea typeface="+mn-lt"/>
                <a:cs typeface="+mn-lt"/>
              </a:rPr>
              <a:t>Scum Trainer:</a:t>
            </a:r>
            <a:endParaRPr lang="bg-BG"/>
          </a:p>
          <a:p>
            <a:pPr lvl="1">
              <a:buFont typeface="Wingdings" charset="2"/>
              <a:buChar char="Ø"/>
            </a:pPr>
            <a:r>
              <a:rPr lang="bg-BG" sz="1800" noProof="1">
                <a:ea typeface="+mn-lt"/>
                <a:cs typeface="+mn-lt"/>
              </a:rPr>
              <a:t>Vesela Dekova</a:t>
            </a:r>
            <a:r>
              <a:rPr lang="bg-BG" sz="1800">
                <a:ea typeface="+mn-lt"/>
                <a:cs typeface="+mn-lt"/>
              </a:rPr>
              <a:t>- </a:t>
            </a:r>
            <a:r>
              <a:rPr lang="en-US" sz="1800">
                <a:ea typeface="+mn-lt"/>
                <a:cs typeface="+mn-lt"/>
              </a:rPr>
              <a:t>VBDekova19@codingburgas.bg</a:t>
            </a:r>
            <a:endParaRPr lang="bg-BG" sz="1800"/>
          </a:p>
          <a:p>
            <a:r>
              <a:rPr lang="bg-BG" noProof="1"/>
              <a:t>Front end:</a:t>
            </a:r>
          </a:p>
          <a:p>
            <a:pPr lvl="1">
              <a:buFont typeface="Wingdings" charset="2"/>
              <a:buChar char="Ø"/>
            </a:pPr>
            <a:r>
              <a:rPr lang="bg-BG" sz="1800" noProof="1"/>
              <a:t>Hristo Kovachev- HPKovachev19@codingburgas.bg</a:t>
            </a:r>
            <a:endParaRPr lang="bg-BG" sz="1800"/>
          </a:p>
          <a:p>
            <a:pPr fontAlgn="t"/>
            <a:r>
              <a:rPr lang="bg-BG" noProof="1">
                <a:ea typeface="+mn-lt"/>
                <a:cs typeface="+mn-lt"/>
              </a:rPr>
              <a:t>C++ Developer</a:t>
            </a:r>
            <a:r>
              <a:rPr lang="bg-BG" noProof="1"/>
              <a:t>:</a:t>
            </a:r>
          </a:p>
          <a:p>
            <a:pPr lvl="1">
              <a:buFont typeface="Wingdings" charset="2"/>
              <a:buChar char="Ø"/>
            </a:pPr>
            <a:r>
              <a:rPr lang="bg-BG" sz="1800" noProof="1"/>
              <a:t>Teodor Karchev- TTKarchev19@codingburgas.bg</a:t>
            </a:r>
            <a:endParaRPr lang="bg-BG" sz="1800"/>
          </a:p>
          <a:p>
            <a:r>
              <a:rPr lang="bg-BG" noProof="1"/>
              <a:t>Code Checker</a:t>
            </a:r>
            <a:r>
              <a:rPr lang="bg-BG"/>
              <a:t>: </a:t>
            </a:r>
            <a:endParaRPr lang="bg-BG">
              <a:ea typeface="+mn-lt"/>
              <a:cs typeface="+mn-lt"/>
            </a:endParaRPr>
          </a:p>
          <a:p>
            <a:pPr lvl="1">
              <a:buFont typeface="Wingdings" charset="2"/>
              <a:buChar char="Ø"/>
            </a:pPr>
            <a:r>
              <a:rPr lang="bg-BG" sz="1800" noProof="1">
                <a:ea typeface="+mn-lt"/>
                <a:cs typeface="+mn-lt"/>
              </a:rPr>
              <a:t>Kaloyan Pazlamachev-</a:t>
            </a:r>
            <a:r>
              <a:rPr lang="en-US" sz="1800"/>
              <a:t>KNPazlamachev19@codingburgas.bg</a:t>
            </a:r>
            <a:endParaRPr lang="bg-BG" sz="1800"/>
          </a:p>
          <a:p>
            <a:pPr fontAlgn="t"/>
            <a:r>
              <a:rPr lang="bg-BG" noProof="1"/>
              <a:t>Mentor:</a:t>
            </a:r>
          </a:p>
          <a:p>
            <a:pPr lvl="1">
              <a:buFont typeface="Wingdings" charset="2"/>
              <a:buChar char="Ø"/>
            </a:pPr>
            <a:r>
              <a:rPr lang="bg-BG" sz="1800" noProof="1"/>
              <a:t>Ema Mateva</a:t>
            </a:r>
            <a:r>
              <a:rPr lang="bg-BG" sz="1800"/>
              <a:t>-</a:t>
            </a:r>
            <a:r>
              <a:rPr lang="en-US" sz="1800"/>
              <a:t> EMMateva18@codingburgas.bg</a:t>
            </a:r>
          </a:p>
          <a:p>
            <a:pPr marL="457200" lvl="1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030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B775DEC-A3C4-40E7-9438-AA0A3F3C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Concepts used</a:t>
            </a:r>
            <a:endParaRPr lang="bg-BG">
              <a:ea typeface="+mj-lt"/>
              <a:cs typeface="+mj-l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A12764-52EE-4901-8BC0-7AA091B3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noProof="1"/>
              <a:t>The concepts we use are:</a:t>
            </a:r>
            <a:endParaRPr lang="en-US"/>
          </a:p>
          <a:p>
            <a:r>
              <a:rPr lang="bg-BG" noProof="1"/>
              <a:t>Visual Studio- C++</a:t>
            </a:r>
          </a:p>
          <a:p>
            <a:r>
              <a:rPr lang="bg-BG" noProof="1"/>
              <a:t>GitHub</a:t>
            </a:r>
          </a:p>
          <a:p>
            <a:r>
              <a:rPr lang="bg-BG"/>
              <a:t>Microsoft PowerPoint</a:t>
            </a:r>
          </a:p>
          <a:p>
            <a:r>
              <a:rPr lang="bg-BG"/>
              <a:t>Microsoft Word</a:t>
            </a:r>
          </a:p>
        </p:txBody>
      </p:sp>
    </p:spTree>
    <p:extLst>
      <p:ext uri="{BB962C8B-B14F-4D97-AF65-F5344CB8AC3E}">
        <p14:creationId xmlns:p14="http://schemas.microsoft.com/office/powerpoint/2010/main" val="221837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E211-31DD-49EA-9F05-59A208BA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Vesela Dekova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1B8F-79C2-471A-9BF7-B4328CC6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Vesela is a Scum Trainer. </a:t>
            </a:r>
            <a:r>
              <a:rPr lang="en-US" dirty="0">
                <a:ea typeface="+mn-lt"/>
                <a:cs typeface="+mn-lt"/>
              </a:rPr>
              <a:t>She took on the task of organizing the meetings and distributing the tasks to everyone. The Scrum trainer created the documentation in a Word file and committed the "README."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5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C498-A493-487E-A79B-E9C4F090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Kaloyan </a:t>
            </a:r>
            <a:r>
              <a:rPr lang="en-US" noProof="1"/>
              <a:t>Pazlamachev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DFAA-51F9-4678-8449-078B3A78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Kaloyan is a Code Checker. He made the presentation in PowerPoint and check the code for errors.</a:t>
            </a:r>
          </a:p>
        </p:txBody>
      </p:sp>
    </p:spTree>
    <p:extLst>
      <p:ext uri="{BB962C8B-B14F-4D97-AF65-F5344CB8AC3E}">
        <p14:creationId xmlns:p14="http://schemas.microsoft.com/office/powerpoint/2010/main" val="327611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45FE-9C61-4DFB-A263-F20C23A0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Hristo Kovachev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D5E7-A504-4FE7-AE1C-E09131CE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Hristo is a Front End. He made the structure of the game, create the repository and commit the code.</a:t>
            </a:r>
          </a:p>
        </p:txBody>
      </p:sp>
    </p:spTree>
    <p:extLst>
      <p:ext uri="{BB962C8B-B14F-4D97-AF65-F5344CB8AC3E}">
        <p14:creationId xmlns:p14="http://schemas.microsoft.com/office/powerpoint/2010/main" val="29553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D1FD-8105-49CF-95F3-5FBF0817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Teodor </a:t>
            </a:r>
            <a:r>
              <a:rPr lang="en-US" noProof="1"/>
              <a:t>Karchev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E88F-A560-433B-944D-8E412CB7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Teodor is a C++ developer. He create the start menu of the game.</a:t>
            </a:r>
          </a:p>
        </p:txBody>
      </p:sp>
    </p:spTree>
    <p:extLst>
      <p:ext uri="{BB962C8B-B14F-4D97-AF65-F5344CB8AC3E}">
        <p14:creationId xmlns:p14="http://schemas.microsoft.com/office/powerpoint/2010/main" val="178902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4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ED6214-E852-4017-B319-B7976427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436" y="2296359"/>
            <a:ext cx="8131550" cy="2262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>
                <a:ea typeface="+mj-lt"/>
                <a:cs typeface="+mj-lt"/>
              </a:rPr>
              <a:t>Thank you </a:t>
            </a:r>
            <a:br>
              <a:rPr lang="en-US" sz="5400">
                <a:ea typeface="+mj-lt"/>
                <a:cs typeface="+mj-lt"/>
              </a:rPr>
            </a:br>
            <a:r>
              <a:rPr lang="en-US" sz="5400">
                <a:ea typeface="+mj-lt"/>
                <a:cs typeface="+mj-lt"/>
              </a:rPr>
              <a:t>for </a:t>
            </a:r>
            <a:br>
              <a:rPr lang="en-US" sz="5400">
                <a:ea typeface="+mj-lt"/>
                <a:cs typeface="+mj-lt"/>
              </a:rPr>
            </a:br>
            <a:r>
              <a:rPr lang="en-US" sz="5400">
                <a:ea typeface="+mj-lt"/>
                <a:cs typeface="+mj-lt"/>
              </a:rPr>
              <a:t>your attention</a:t>
            </a:r>
            <a:r>
              <a:rPr lang="en-US" sz="5400"/>
              <a:t>!</a:t>
            </a:r>
            <a:endParaRPr lang="en-US"/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4247865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атване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205</Words>
  <Application>Microsoft Office PowerPoint</Application>
  <PresentationFormat>Широк екран</PresentationFormat>
  <Paragraphs>30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Загатване</vt:lpstr>
      <vt:lpstr>Tik Tacite</vt:lpstr>
      <vt:lpstr>Theme</vt:lpstr>
      <vt:lpstr>Participants</vt:lpstr>
      <vt:lpstr>Concepts used</vt:lpstr>
      <vt:lpstr>Vesela Dekova</vt:lpstr>
      <vt:lpstr>Kaloyan Pazlamachev</vt:lpstr>
      <vt:lpstr>Hristo Kovachev</vt:lpstr>
      <vt:lpstr>Teodor Karchev</vt:lpstr>
      <vt:lpstr>Thank you  for  your 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Тик Таците</dc:title>
  <dc:creator>Калоян Пазламачев</dc:creator>
  <cp:lastModifiedBy>Калоян Пазламачев</cp:lastModifiedBy>
  <cp:revision>117</cp:revision>
  <dcterms:created xsi:type="dcterms:W3CDTF">2020-11-29T23:23:58Z</dcterms:created>
  <dcterms:modified xsi:type="dcterms:W3CDTF">2020-12-02T21:34:26Z</dcterms:modified>
</cp:coreProperties>
</file>