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8" r:id="rId6"/>
    <p:sldId id="259" r:id="rId7"/>
    <p:sldId id="263" r:id="rId8"/>
    <p:sldId id="269" r:id="rId9"/>
    <p:sldId id="270" r:id="rId10"/>
    <p:sldId id="260" r:id="rId11"/>
    <p:sldId id="264" r:id="rId12"/>
    <p:sldId id="277" r:id="rId13"/>
    <p:sldId id="273" r:id="rId14"/>
    <p:sldId id="274" r:id="rId15"/>
    <p:sldId id="275" r:id="rId16"/>
    <p:sldId id="265" r:id="rId17"/>
    <p:sldId id="261" r:id="rId18"/>
    <p:sldId id="266"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D2331-96B9-4E63-AAC6-F820452F0C8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1B3962C5-225C-444A-B6E3-8D467D7BD03C}">
      <dgm:prSet phldrT="[Text]"/>
      <dgm:spPr/>
      <dgm:t>
        <a:bodyPr/>
        <a:lstStyle/>
        <a:p>
          <a:r>
            <a:rPr lang="en-IN" dirty="0" smtClean="0"/>
            <a:t>INSIGHT</a:t>
          </a:r>
          <a:endParaRPr lang="en-IN" dirty="0"/>
        </a:p>
      </dgm:t>
    </dgm:pt>
    <dgm:pt modelId="{19D7C3A1-A12C-480F-BF9F-E1186E21C754}" type="parTrans" cxnId="{3F9D86F9-8AD8-4A91-B57F-644F126AE383}">
      <dgm:prSet/>
      <dgm:spPr/>
      <dgm:t>
        <a:bodyPr/>
        <a:lstStyle/>
        <a:p>
          <a:endParaRPr lang="en-IN"/>
        </a:p>
      </dgm:t>
    </dgm:pt>
    <dgm:pt modelId="{292C5ECA-BFA6-4E19-9325-44319E460DBD}" type="sibTrans" cxnId="{3F9D86F9-8AD8-4A91-B57F-644F126AE383}">
      <dgm:prSet/>
      <dgm:spPr/>
      <dgm:t>
        <a:bodyPr/>
        <a:lstStyle/>
        <a:p>
          <a:endParaRPr lang="en-IN"/>
        </a:p>
      </dgm:t>
    </dgm:pt>
    <dgm:pt modelId="{022A0B40-56F5-40C3-A09B-9D16EEC3ECF4}" type="asst">
      <dgm:prSet phldrT="[Text]" custT="1"/>
      <dgm:spPr/>
      <dgm:t>
        <a:bodyPr/>
        <a:lstStyle/>
        <a:p>
          <a:r>
            <a:rPr lang="en-IN" sz="1600" dirty="0" smtClean="0"/>
            <a:t>TEAM LEADER</a:t>
          </a:r>
          <a:r>
            <a:rPr lang="en-IN" sz="1600" dirty="0" smtClean="0"/>
            <a:t>:</a:t>
          </a:r>
        </a:p>
        <a:p>
          <a:r>
            <a:rPr lang="en-US" sz="1600" dirty="0" smtClean="0"/>
            <a:t>AAYUSHI SOMANI</a:t>
          </a:r>
          <a:endParaRPr lang="en-IN" sz="1600" dirty="0"/>
        </a:p>
      </dgm:t>
    </dgm:pt>
    <dgm:pt modelId="{452D8DA5-3BD5-4535-AD52-4EEC99350B85}" type="parTrans" cxnId="{A1A5C601-E240-4A01-B6D6-95D41A8A7550}">
      <dgm:prSet/>
      <dgm:spPr/>
      <dgm:t>
        <a:bodyPr/>
        <a:lstStyle/>
        <a:p>
          <a:endParaRPr lang="en-IN"/>
        </a:p>
      </dgm:t>
    </dgm:pt>
    <dgm:pt modelId="{0D18AC5B-9E96-4C2B-988F-0C462071BC6E}" type="sibTrans" cxnId="{A1A5C601-E240-4A01-B6D6-95D41A8A7550}">
      <dgm:prSet/>
      <dgm:spPr/>
      <dgm:t>
        <a:bodyPr/>
        <a:lstStyle/>
        <a:p>
          <a:endParaRPr lang="en-IN"/>
        </a:p>
      </dgm:t>
    </dgm:pt>
    <dgm:pt modelId="{7B8B9917-C703-44CC-9668-8AEF5D925DEE}">
      <dgm:prSet phldrT="[Text]" custT="1"/>
      <dgm:spPr/>
      <dgm:t>
        <a:bodyPr/>
        <a:lstStyle/>
        <a:p>
          <a:r>
            <a:rPr lang="en-US" sz="1400" dirty="0" smtClean="0"/>
            <a:t>RESEARCH MEMBER:</a:t>
          </a:r>
        </a:p>
        <a:p>
          <a:r>
            <a:rPr lang="en-US" sz="1400" dirty="0" smtClean="0"/>
            <a:t>1.VISHAAL SHARMA</a:t>
          </a:r>
        </a:p>
        <a:p>
          <a:r>
            <a:rPr lang="en-US" sz="1400" dirty="0" smtClean="0"/>
            <a:t>2. KAMALNATH IRUKULLA</a:t>
          </a:r>
          <a:endParaRPr lang="en-IN" sz="1400" dirty="0"/>
        </a:p>
      </dgm:t>
    </dgm:pt>
    <dgm:pt modelId="{09D30D73-B18E-48C0-BF13-92B6484AB20C}" type="parTrans" cxnId="{10B7259C-9002-4670-9FB5-3781B451A120}">
      <dgm:prSet/>
      <dgm:spPr/>
      <dgm:t>
        <a:bodyPr/>
        <a:lstStyle/>
        <a:p>
          <a:endParaRPr lang="en-IN"/>
        </a:p>
      </dgm:t>
    </dgm:pt>
    <dgm:pt modelId="{EB6A59E3-F492-45C2-A365-0FBE8D19EE2B}" type="sibTrans" cxnId="{10B7259C-9002-4670-9FB5-3781B451A120}">
      <dgm:prSet/>
      <dgm:spPr/>
      <dgm:t>
        <a:bodyPr/>
        <a:lstStyle/>
        <a:p>
          <a:endParaRPr lang="en-IN"/>
        </a:p>
      </dgm:t>
    </dgm:pt>
    <dgm:pt modelId="{67F912C6-4E85-4860-AA6B-86CFE5C76595}">
      <dgm:prSet phldrT="[Text]" custT="1"/>
      <dgm:spPr/>
      <dgm:t>
        <a:bodyPr/>
        <a:lstStyle/>
        <a:p>
          <a:r>
            <a:rPr lang="en-IN" sz="1400" dirty="0" smtClean="0"/>
            <a:t>APPLICATION ARCHITECT</a:t>
          </a:r>
          <a:r>
            <a:rPr lang="en-IN" sz="1400" dirty="0" smtClean="0"/>
            <a:t>:</a:t>
          </a:r>
        </a:p>
        <a:p>
          <a:r>
            <a:rPr lang="en-US" sz="1400" dirty="0" smtClean="0"/>
            <a:t>1. HERAT MAKWANA</a:t>
          </a:r>
          <a:endParaRPr lang="en-IN" sz="1400" dirty="0" smtClean="0"/>
        </a:p>
      </dgm:t>
    </dgm:pt>
    <dgm:pt modelId="{10F6D1AE-92B2-4557-BB63-CF20E914E8B6}" type="parTrans" cxnId="{3CD5BDC5-AE82-48B6-A078-A5DCDD0AB241}">
      <dgm:prSet/>
      <dgm:spPr/>
      <dgm:t>
        <a:bodyPr/>
        <a:lstStyle/>
        <a:p>
          <a:endParaRPr lang="en-IN"/>
        </a:p>
      </dgm:t>
    </dgm:pt>
    <dgm:pt modelId="{1776C323-6939-4CA2-B408-20E45D1C4CB6}" type="sibTrans" cxnId="{3CD5BDC5-AE82-48B6-A078-A5DCDD0AB241}">
      <dgm:prSet/>
      <dgm:spPr/>
      <dgm:t>
        <a:bodyPr/>
        <a:lstStyle/>
        <a:p>
          <a:endParaRPr lang="en-IN"/>
        </a:p>
      </dgm:t>
    </dgm:pt>
    <dgm:pt modelId="{02482B35-58BB-4E93-83DB-F03919C9F9C4}">
      <dgm:prSet phldrT="[Text]" custT="1"/>
      <dgm:spPr/>
      <dgm:t>
        <a:bodyPr/>
        <a:lstStyle/>
        <a:p>
          <a:r>
            <a:rPr lang="en-IN" sz="1400" dirty="0" smtClean="0"/>
            <a:t>SOLUTIONS SPECIALIST:</a:t>
          </a:r>
        </a:p>
        <a:p>
          <a:r>
            <a:rPr lang="en-US" sz="1400" dirty="0" smtClean="0"/>
            <a:t>1. SHUBHAM PAWAR</a:t>
          </a:r>
        </a:p>
        <a:p>
          <a:r>
            <a:rPr lang="en-US" sz="1400" dirty="0" smtClean="0"/>
            <a:t>2. RUSHIKESH KHOT </a:t>
          </a:r>
          <a:endParaRPr lang="en-IN" sz="1400" dirty="0"/>
        </a:p>
      </dgm:t>
    </dgm:pt>
    <dgm:pt modelId="{C1B762B3-79B3-4177-AAEA-7EFD00C82F19}" type="parTrans" cxnId="{B0D718EE-6F8B-426C-967F-2F885105629F}">
      <dgm:prSet/>
      <dgm:spPr/>
      <dgm:t>
        <a:bodyPr/>
        <a:lstStyle/>
        <a:p>
          <a:endParaRPr lang="en-IN"/>
        </a:p>
      </dgm:t>
    </dgm:pt>
    <dgm:pt modelId="{58DE500E-BE11-48C4-8723-13A8CA57F671}" type="sibTrans" cxnId="{B0D718EE-6F8B-426C-967F-2F885105629F}">
      <dgm:prSet/>
      <dgm:spPr/>
      <dgm:t>
        <a:bodyPr/>
        <a:lstStyle/>
        <a:p>
          <a:endParaRPr lang="en-IN"/>
        </a:p>
      </dgm:t>
    </dgm:pt>
    <dgm:pt modelId="{DABAD86C-3354-4686-BC2C-1997DB0DE3AA}">
      <dgm:prSet phldrT="[Text]" custT="1"/>
      <dgm:spPr/>
      <dgm:t>
        <a:bodyPr/>
        <a:lstStyle/>
        <a:p>
          <a:r>
            <a:rPr lang="en-IN" sz="1400" dirty="0" smtClean="0"/>
            <a:t>NLP ENGINEER</a:t>
          </a:r>
          <a:r>
            <a:rPr lang="en-IN" sz="1400" dirty="0" smtClean="0"/>
            <a:t>:</a:t>
          </a:r>
        </a:p>
        <a:p>
          <a:r>
            <a:rPr lang="en-IN" sz="1400" dirty="0" smtClean="0"/>
            <a:t>1.RUTURAJ CHOTHE</a:t>
          </a:r>
          <a:endParaRPr lang="en-IN" sz="1400" dirty="0" smtClean="0"/>
        </a:p>
        <a:p>
          <a:r>
            <a:rPr lang="en-IN" sz="1400" dirty="0" smtClean="0"/>
            <a:t>2. </a:t>
          </a:r>
          <a:r>
            <a:rPr lang="en-IN" sz="1400" dirty="0" smtClean="0"/>
            <a:t>AISHWARYA SALIMATH</a:t>
          </a:r>
          <a:endParaRPr lang="en-IN" sz="1400" dirty="0"/>
        </a:p>
      </dgm:t>
    </dgm:pt>
    <dgm:pt modelId="{CD648AA2-F2E5-4409-84A4-0A755510376C}" type="parTrans" cxnId="{BC2A7765-982F-41A6-BC20-B3F39920E9D5}">
      <dgm:prSet/>
      <dgm:spPr/>
      <dgm:t>
        <a:bodyPr/>
        <a:lstStyle/>
        <a:p>
          <a:endParaRPr lang="en-IN"/>
        </a:p>
      </dgm:t>
    </dgm:pt>
    <dgm:pt modelId="{D8D47BB4-9E1C-4D1D-BCD0-D9333885C334}" type="sibTrans" cxnId="{BC2A7765-982F-41A6-BC20-B3F39920E9D5}">
      <dgm:prSet/>
      <dgm:spPr/>
      <dgm:t>
        <a:bodyPr/>
        <a:lstStyle/>
        <a:p>
          <a:endParaRPr lang="en-IN"/>
        </a:p>
      </dgm:t>
    </dgm:pt>
    <dgm:pt modelId="{3191D7A5-C31B-4C9C-B3C4-F5ED65DB47A7}">
      <dgm:prSet phldrT="[Text]" custT="1"/>
      <dgm:spPr/>
      <dgm:t>
        <a:bodyPr/>
        <a:lstStyle/>
        <a:p>
          <a:r>
            <a:rPr lang="en-IN" sz="1400" dirty="0" smtClean="0"/>
            <a:t>BUSINESS DEVELOPMENT MANAGER:</a:t>
          </a:r>
        </a:p>
        <a:p>
          <a:r>
            <a:rPr lang="en-US" sz="1400" dirty="0" smtClean="0"/>
            <a:t>1. ANJALI SHAH</a:t>
          </a:r>
        </a:p>
      </dgm:t>
    </dgm:pt>
    <dgm:pt modelId="{C01E2085-B0CF-4F16-9302-66CAABCB2DB9}" type="parTrans" cxnId="{23A4B55F-34E6-4686-9AEE-1DF44EABAD14}">
      <dgm:prSet/>
      <dgm:spPr/>
      <dgm:t>
        <a:bodyPr/>
        <a:lstStyle/>
        <a:p>
          <a:endParaRPr lang="en-IN"/>
        </a:p>
      </dgm:t>
    </dgm:pt>
    <dgm:pt modelId="{D2B3584F-FCC6-47BC-A917-C08E0C0E00F7}" type="sibTrans" cxnId="{23A4B55F-34E6-4686-9AEE-1DF44EABAD14}">
      <dgm:prSet/>
      <dgm:spPr/>
      <dgm:t>
        <a:bodyPr/>
        <a:lstStyle/>
        <a:p>
          <a:endParaRPr lang="en-IN"/>
        </a:p>
      </dgm:t>
    </dgm:pt>
    <dgm:pt modelId="{B59E800B-9A19-4B18-B152-D80521F3F9B7}">
      <dgm:prSet phldrT="[Text]" custT="1"/>
      <dgm:spPr/>
      <dgm:t>
        <a:bodyPr/>
        <a:lstStyle/>
        <a:p>
          <a:r>
            <a:rPr lang="en-IN" sz="1400" dirty="0" smtClean="0"/>
            <a:t>SALES SPECIALIST</a:t>
          </a:r>
          <a:r>
            <a:rPr lang="en-IN" sz="1400" dirty="0" smtClean="0"/>
            <a:t>:</a:t>
          </a:r>
        </a:p>
        <a:p>
          <a:r>
            <a:rPr lang="en-US" sz="1400" dirty="0" smtClean="0"/>
            <a:t>1. VISHAAL SHARMA</a:t>
          </a:r>
        </a:p>
        <a:p>
          <a:r>
            <a:rPr lang="en-US" sz="1400" dirty="0" smtClean="0"/>
            <a:t>2. POORNIMA DESHPANDE</a:t>
          </a:r>
          <a:endParaRPr lang="en-IN" sz="1400" dirty="0" smtClean="0"/>
        </a:p>
      </dgm:t>
    </dgm:pt>
    <dgm:pt modelId="{A96ACD8B-693A-4BBB-9C1B-B2E1A72C0154}" type="parTrans" cxnId="{54C811AB-1BC6-4343-A322-1A7270638C4D}">
      <dgm:prSet/>
      <dgm:spPr/>
      <dgm:t>
        <a:bodyPr/>
        <a:lstStyle/>
        <a:p>
          <a:endParaRPr lang="en-IN"/>
        </a:p>
      </dgm:t>
    </dgm:pt>
    <dgm:pt modelId="{0E927CA0-C667-4F7F-8769-AAD160C6A141}" type="sibTrans" cxnId="{54C811AB-1BC6-4343-A322-1A7270638C4D}">
      <dgm:prSet/>
      <dgm:spPr/>
      <dgm:t>
        <a:bodyPr/>
        <a:lstStyle/>
        <a:p>
          <a:endParaRPr lang="en-IN"/>
        </a:p>
      </dgm:t>
    </dgm:pt>
    <dgm:pt modelId="{62FDF89E-1C2C-41B6-BA56-538AC0AD6C62}">
      <dgm:prSet phldrT="[Text]" custT="1"/>
      <dgm:spPr/>
      <dgm:t>
        <a:bodyPr/>
        <a:lstStyle/>
        <a:p>
          <a:r>
            <a:rPr lang="en-IN" sz="1400" dirty="0" smtClean="0"/>
            <a:t>ML &amp; AI </a:t>
          </a:r>
          <a:r>
            <a:rPr lang="en-IN" sz="1400" dirty="0" smtClean="0"/>
            <a:t>MANAGER:</a:t>
          </a:r>
        </a:p>
        <a:p>
          <a:r>
            <a:rPr lang="en-US" sz="1400" dirty="0" smtClean="0"/>
            <a:t>1. AMAL KRISHNA</a:t>
          </a:r>
        </a:p>
        <a:p>
          <a:r>
            <a:rPr lang="en-US" sz="1400" dirty="0" smtClean="0"/>
            <a:t>2. ISHANK JAIN</a:t>
          </a:r>
          <a:endParaRPr lang="en-IN" sz="1400" dirty="0"/>
        </a:p>
      </dgm:t>
    </dgm:pt>
    <dgm:pt modelId="{7C81381A-C736-4AAE-9BE9-A45F8654BA53}" type="sibTrans" cxnId="{87E72F61-3971-485C-A9CF-D3F27A67BC66}">
      <dgm:prSet/>
      <dgm:spPr/>
      <dgm:t>
        <a:bodyPr/>
        <a:lstStyle/>
        <a:p>
          <a:endParaRPr lang="en-IN"/>
        </a:p>
      </dgm:t>
    </dgm:pt>
    <dgm:pt modelId="{892DFE2E-09CD-498F-94B7-04615BA76FB0}" type="parTrans" cxnId="{87E72F61-3971-485C-A9CF-D3F27A67BC66}">
      <dgm:prSet/>
      <dgm:spPr/>
      <dgm:t>
        <a:bodyPr/>
        <a:lstStyle/>
        <a:p>
          <a:endParaRPr lang="en-IN"/>
        </a:p>
      </dgm:t>
    </dgm:pt>
    <dgm:pt modelId="{69D3E9F2-0D88-4C08-8C34-D05DBE3F0258}" type="pres">
      <dgm:prSet presAssocID="{35FD2331-96B9-4E63-AAC6-F820452F0C86}" presName="hierChild1" presStyleCnt="0">
        <dgm:presLayoutVars>
          <dgm:orgChart val="1"/>
          <dgm:chPref val="1"/>
          <dgm:dir/>
          <dgm:animOne val="branch"/>
          <dgm:animLvl val="lvl"/>
          <dgm:resizeHandles/>
        </dgm:presLayoutVars>
      </dgm:prSet>
      <dgm:spPr/>
      <dgm:t>
        <a:bodyPr/>
        <a:lstStyle/>
        <a:p>
          <a:endParaRPr lang="en-IN"/>
        </a:p>
      </dgm:t>
    </dgm:pt>
    <dgm:pt modelId="{C23F38DC-3BDF-432B-8101-DD729656984E}" type="pres">
      <dgm:prSet presAssocID="{1B3962C5-225C-444A-B6E3-8D467D7BD03C}" presName="hierRoot1" presStyleCnt="0">
        <dgm:presLayoutVars>
          <dgm:hierBranch val="init"/>
        </dgm:presLayoutVars>
      </dgm:prSet>
      <dgm:spPr/>
    </dgm:pt>
    <dgm:pt modelId="{38F2CF7B-8364-425A-BDF7-3166E307DD82}" type="pres">
      <dgm:prSet presAssocID="{1B3962C5-225C-444A-B6E3-8D467D7BD03C}" presName="rootComposite1" presStyleCnt="0"/>
      <dgm:spPr/>
    </dgm:pt>
    <dgm:pt modelId="{3E5DAA75-AE05-4FFE-AE9E-8B58CE8AB11F}" type="pres">
      <dgm:prSet presAssocID="{1B3962C5-225C-444A-B6E3-8D467D7BD03C}" presName="rootText1" presStyleLbl="node0" presStyleIdx="0" presStyleCnt="5" custLinFactX="159281" custLinFactNeighborX="200000" custLinFactNeighborY="5578">
        <dgm:presLayoutVars>
          <dgm:chPref val="3"/>
        </dgm:presLayoutVars>
      </dgm:prSet>
      <dgm:spPr/>
      <dgm:t>
        <a:bodyPr/>
        <a:lstStyle/>
        <a:p>
          <a:endParaRPr lang="en-IN"/>
        </a:p>
      </dgm:t>
    </dgm:pt>
    <dgm:pt modelId="{C2F7667A-2D27-44A9-9430-9361C0EF6B1E}" type="pres">
      <dgm:prSet presAssocID="{1B3962C5-225C-444A-B6E3-8D467D7BD03C}" presName="rootConnector1" presStyleLbl="node1" presStyleIdx="0" presStyleCnt="0"/>
      <dgm:spPr/>
      <dgm:t>
        <a:bodyPr/>
        <a:lstStyle/>
        <a:p>
          <a:endParaRPr lang="en-IN"/>
        </a:p>
      </dgm:t>
    </dgm:pt>
    <dgm:pt modelId="{A4A40C94-7FAF-4279-B782-AB8994307D30}" type="pres">
      <dgm:prSet presAssocID="{1B3962C5-225C-444A-B6E3-8D467D7BD03C}" presName="hierChild2" presStyleCnt="0"/>
      <dgm:spPr/>
    </dgm:pt>
    <dgm:pt modelId="{CFD9C354-F432-482B-ABF6-6699918E9F53}" type="pres">
      <dgm:prSet presAssocID="{09D30D73-B18E-48C0-BF13-92B6484AB20C}" presName="Name37" presStyleLbl="parChTrans1D2" presStyleIdx="0" presStyleCnt="4"/>
      <dgm:spPr/>
      <dgm:t>
        <a:bodyPr/>
        <a:lstStyle/>
        <a:p>
          <a:endParaRPr lang="en-IN"/>
        </a:p>
      </dgm:t>
    </dgm:pt>
    <dgm:pt modelId="{284BB8C1-4D0B-4371-870F-9AC74B87D668}" type="pres">
      <dgm:prSet presAssocID="{7B8B9917-C703-44CC-9668-8AEF5D925DEE}" presName="hierRoot2" presStyleCnt="0">
        <dgm:presLayoutVars>
          <dgm:hierBranch val="init"/>
        </dgm:presLayoutVars>
      </dgm:prSet>
      <dgm:spPr/>
    </dgm:pt>
    <dgm:pt modelId="{6DDB29D7-9EB6-48B8-82D1-57EDA4046D35}" type="pres">
      <dgm:prSet presAssocID="{7B8B9917-C703-44CC-9668-8AEF5D925DEE}" presName="rootComposite" presStyleCnt="0"/>
      <dgm:spPr/>
    </dgm:pt>
    <dgm:pt modelId="{E76AEAF3-5C2D-4606-88FA-D0A0E20EB1D2}" type="pres">
      <dgm:prSet presAssocID="{7B8B9917-C703-44CC-9668-8AEF5D925DEE}" presName="rootText" presStyleLbl="node2" presStyleIdx="0" presStyleCnt="3" custScaleX="65615" custScaleY="214606" custLinFactNeighborX="-9270" custLinFactNeighborY="1403">
        <dgm:presLayoutVars>
          <dgm:chPref val="3"/>
        </dgm:presLayoutVars>
      </dgm:prSet>
      <dgm:spPr/>
      <dgm:t>
        <a:bodyPr/>
        <a:lstStyle/>
        <a:p>
          <a:endParaRPr lang="en-IN"/>
        </a:p>
      </dgm:t>
    </dgm:pt>
    <dgm:pt modelId="{756BA4C4-E88D-498C-826F-9369F4FC5A57}" type="pres">
      <dgm:prSet presAssocID="{7B8B9917-C703-44CC-9668-8AEF5D925DEE}" presName="rootConnector" presStyleLbl="node2" presStyleIdx="0" presStyleCnt="3"/>
      <dgm:spPr/>
      <dgm:t>
        <a:bodyPr/>
        <a:lstStyle/>
        <a:p>
          <a:endParaRPr lang="en-IN"/>
        </a:p>
      </dgm:t>
    </dgm:pt>
    <dgm:pt modelId="{B72DF65B-0DAC-4DCB-8BC3-79A3E6BC0B8A}" type="pres">
      <dgm:prSet presAssocID="{7B8B9917-C703-44CC-9668-8AEF5D925DEE}" presName="hierChild4" presStyleCnt="0"/>
      <dgm:spPr/>
    </dgm:pt>
    <dgm:pt modelId="{D26675F4-89F3-418F-94E5-8B41B21B022E}" type="pres">
      <dgm:prSet presAssocID="{7B8B9917-C703-44CC-9668-8AEF5D925DEE}" presName="hierChild5" presStyleCnt="0"/>
      <dgm:spPr/>
    </dgm:pt>
    <dgm:pt modelId="{3C0624EF-D267-4DA4-BE38-B0796C118DDF}" type="pres">
      <dgm:prSet presAssocID="{10F6D1AE-92B2-4557-BB63-CF20E914E8B6}" presName="Name37" presStyleLbl="parChTrans1D2" presStyleIdx="1" presStyleCnt="4"/>
      <dgm:spPr/>
      <dgm:t>
        <a:bodyPr/>
        <a:lstStyle/>
        <a:p>
          <a:endParaRPr lang="en-IN"/>
        </a:p>
      </dgm:t>
    </dgm:pt>
    <dgm:pt modelId="{6BC9F291-8AAF-4687-B7D3-41C99AF6E7CD}" type="pres">
      <dgm:prSet presAssocID="{67F912C6-4E85-4860-AA6B-86CFE5C76595}" presName="hierRoot2" presStyleCnt="0">
        <dgm:presLayoutVars>
          <dgm:hierBranch val="init"/>
        </dgm:presLayoutVars>
      </dgm:prSet>
      <dgm:spPr/>
    </dgm:pt>
    <dgm:pt modelId="{DD93853F-C105-4CEC-941A-3F12B16B22B4}" type="pres">
      <dgm:prSet presAssocID="{67F912C6-4E85-4860-AA6B-86CFE5C76595}" presName="rootComposite" presStyleCnt="0"/>
      <dgm:spPr/>
    </dgm:pt>
    <dgm:pt modelId="{87D619DA-1A50-4F0D-BE72-BA45E0C44321}" type="pres">
      <dgm:prSet presAssocID="{67F912C6-4E85-4860-AA6B-86CFE5C76595}" presName="rootText" presStyleLbl="node2" presStyleIdx="1" presStyleCnt="3" custScaleX="61182" custScaleY="204646" custLinFactNeighborX="-11352" custLinFactNeighborY="1390">
        <dgm:presLayoutVars>
          <dgm:chPref val="3"/>
        </dgm:presLayoutVars>
      </dgm:prSet>
      <dgm:spPr/>
      <dgm:t>
        <a:bodyPr/>
        <a:lstStyle/>
        <a:p>
          <a:endParaRPr lang="en-IN"/>
        </a:p>
      </dgm:t>
    </dgm:pt>
    <dgm:pt modelId="{B5CD4552-ED49-4BD9-918F-1E840E49C504}" type="pres">
      <dgm:prSet presAssocID="{67F912C6-4E85-4860-AA6B-86CFE5C76595}" presName="rootConnector" presStyleLbl="node2" presStyleIdx="1" presStyleCnt="3"/>
      <dgm:spPr/>
      <dgm:t>
        <a:bodyPr/>
        <a:lstStyle/>
        <a:p>
          <a:endParaRPr lang="en-IN"/>
        </a:p>
      </dgm:t>
    </dgm:pt>
    <dgm:pt modelId="{ED269550-45AA-4FCE-9A9F-54A3CAD01C76}" type="pres">
      <dgm:prSet presAssocID="{67F912C6-4E85-4860-AA6B-86CFE5C76595}" presName="hierChild4" presStyleCnt="0"/>
      <dgm:spPr/>
    </dgm:pt>
    <dgm:pt modelId="{B8909587-FC92-430B-9F61-158E36F884CE}" type="pres">
      <dgm:prSet presAssocID="{67F912C6-4E85-4860-AA6B-86CFE5C76595}" presName="hierChild5" presStyleCnt="0"/>
      <dgm:spPr/>
    </dgm:pt>
    <dgm:pt modelId="{DF96D94E-3975-45AC-84F3-FFF3B0B0C5E3}" type="pres">
      <dgm:prSet presAssocID="{C1B762B3-79B3-4177-AAEA-7EFD00C82F19}" presName="Name37" presStyleLbl="parChTrans1D2" presStyleIdx="2" presStyleCnt="4"/>
      <dgm:spPr/>
      <dgm:t>
        <a:bodyPr/>
        <a:lstStyle/>
        <a:p>
          <a:endParaRPr lang="en-IN"/>
        </a:p>
      </dgm:t>
    </dgm:pt>
    <dgm:pt modelId="{FAE6591A-C1D1-41A5-8E20-F142EFB97444}" type="pres">
      <dgm:prSet presAssocID="{02482B35-58BB-4E93-83DB-F03919C9F9C4}" presName="hierRoot2" presStyleCnt="0">
        <dgm:presLayoutVars>
          <dgm:hierBranch val="init"/>
        </dgm:presLayoutVars>
      </dgm:prSet>
      <dgm:spPr/>
    </dgm:pt>
    <dgm:pt modelId="{07D37246-5584-41A6-B0FF-3AA9BA5C4C9C}" type="pres">
      <dgm:prSet presAssocID="{02482B35-58BB-4E93-83DB-F03919C9F9C4}" presName="rootComposite" presStyleCnt="0"/>
      <dgm:spPr/>
    </dgm:pt>
    <dgm:pt modelId="{1E57ED81-3488-49EA-B8CE-BAEB43925940}" type="pres">
      <dgm:prSet presAssocID="{02482B35-58BB-4E93-83DB-F03919C9F9C4}" presName="rootText" presStyleLbl="node2" presStyleIdx="2" presStyleCnt="3" custScaleX="65553" custScaleY="207965" custLinFactNeighborX="-23574" custLinFactNeighborY="1563">
        <dgm:presLayoutVars>
          <dgm:chPref val="3"/>
        </dgm:presLayoutVars>
      </dgm:prSet>
      <dgm:spPr/>
      <dgm:t>
        <a:bodyPr/>
        <a:lstStyle/>
        <a:p>
          <a:endParaRPr lang="en-IN"/>
        </a:p>
      </dgm:t>
    </dgm:pt>
    <dgm:pt modelId="{8FBB5C7A-6D43-4DAD-8F6C-5FF63F5D923A}" type="pres">
      <dgm:prSet presAssocID="{02482B35-58BB-4E93-83DB-F03919C9F9C4}" presName="rootConnector" presStyleLbl="node2" presStyleIdx="2" presStyleCnt="3"/>
      <dgm:spPr/>
      <dgm:t>
        <a:bodyPr/>
        <a:lstStyle/>
        <a:p>
          <a:endParaRPr lang="en-IN"/>
        </a:p>
      </dgm:t>
    </dgm:pt>
    <dgm:pt modelId="{92F49D73-E0B0-4A2A-8BF1-77F5DE529C84}" type="pres">
      <dgm:prSet presAssocID="{02482B35-58BB-4E93-83DB-F03919C9F9C4}" presName="hierChild4" presStyleCnt="0"/>
      <dgm:spPr/>
    </dgm:pt>
    <dgm:pt modelId="{35912CCC-8EEF-43D9-B4FB-9099222FF5C9}" type="pres">
      <dgm:prSet presAssocID="{02482B35-58BB-4E93-83DB-F03919C9F9C4}" presName="hierChild5" presStyleCnt="0"/>
      <dgm:spPr/>
    </dgm:pt>
    <dgm:pt modelId="{35F1CD31-F4A6-4609-84D8-753DD5AFE967}" type="pres">
      <dgm:prSet presAssocID="{1B3962C5-225C-444A-B6E3-8D467D7BD03C}" presName="hierChild3" presStyleCnt="0"/>
      <dgm:spPr/>
    </dgm:pt>
    <dgm:pt modelId="{013261C8-318A-4A13-A1D0-7279AF658669}" type="pres">
      <dgm:prSet presAssocID="{452D8DA5-3BD5-4535-AD52-4EEC99350B85}" presName="Name111" presStyleLbl="parChTrans1D2" presStyleIdx="3" presStyleCnt="4"/>
      <dgm:spPr/>
      <dgm:t>
        <a:bodyPr/>
        <a:lstStyle/>
        <a:p>
          <a:endParaRPr lang="en-IN"/>
        </a:p>
      </dgm:t>
    </dgm:pt>
    <dgm:pt modelId="{29D478F0-6DAE-4795-82CE-AE34D7D6CE06}" type="pres">
      <dgm:prSet presAssocID="{022A0B40-56F5-40C3-A09B-9D16EEC3ECF4}" presName="hierRoot3" presStyleCnt="0">
        <dgm:presLayoutVars>
          <dgm:hierBranch val="init"/>
        </dgm:presLayoutVars>
      </dgm:prSet>
      <dgm:spPr/>
    </dgm:pt>
    <dgm:pt modelId="{619C2AFF-7E35-4E78-BF76-04127113D363}" type="pres">
      <dgm:prSet presAssocID="{022A0B40-56F5-40C3-A09B-9D16EEC3ECF4}" presName="rootComposite3" presStyleCnt="0"/>
      <dgm:spPr/>
    </dgm:pt>
    <dgm:pt modelId="{EBD11621-3F4C-43FC-BC45-AC60855DEDD0}" type="pres">
      <dgm:prSet presAssocID="{022A0B40-56F5-40C3-A09B-9D16EEC3ECF4}" presName="rootText3" presStyleLbl="asst1" presStyleIdx="0" presStyleCnt="1" custLinFactX="117012" custLinFactNeighborX="200000">
        <dgm:presLayoutVars>
          <dgm:chPref val="3"/>
        </dgm:presLayoutVars>
      </dgm:prSet>
      <dgm:spPr/>
      <dgm:t>
        <a:bodyPr/>
        <a:lstStyle/>
        <a:p>
          <a:endParaRPr lang="en-IN"/>
        </a:p>
      </dgm:t>
    </dgm:pt>
    <dgm:pt modelId="{FAB9D0A7-FA4B-4A76-AA3D-C05248CACDD4}" type="pres">
      <dgm:prSet presAssocID="{022A0B40-56F5-40C3-A09B-9D16EEC3ECF4}" presName="rootConnector3" presStyleLbl="asst1" presStyleIdx="0" presStyleCnt="1"/>
      <dgm:spPr/>
      <dgm:t>
        <a:bodyPr/>
        <a:lstStyle/>
        <a:p>
          <a:endParaRPr lang="en-IN"/>
        </a:p>
      </dgm:t>
    </dgm:pt>
    <dgm:pt modelId="{3E166B6F-DE7C-4A7E-88B7-44E499DEF56F}" type="pres">
      <dgm:prSet presAssocID="{022A0B40-56F5-40C3-A09B-9D16EEC3ECF4}" presName="hierChild6" presStyleCnt="0"/>
      <dgm:spPr/>
    </dgm:pt>
    <dgm:pt modelId="{A04760A2-2E09-4D5A-8C76-B27E309B8C88}" type="pres">
      <dgm:prSet presAssocID="{022A0B40-56F5-40C3-A09B-9D16EEC3ECF4}" presName="hierChild7" presStyleCnt="0"/>
      <dgm:spPr/>
    </dgm:pt>
    <dgm:pt modelId="{10ED7B18-FB10-449C-B6F0-08E40FE36EDA}" type="pres">
      <dgm:prSet presAssocID="{DABAD86C-3354-4686-BC2C-1997DB0DE3AA}" presName="hierRoot1" presStyleCnt="0">
        <dgm:presLayoutVars>
          <dgm:hierBranch val="init"/>
        </dgm:presLayoutVars>
      </dgm:prSet>
      <dgm:spPr/>
    </dgm:pt>
    <dgm:pt modelId="{EC2ABE96-2D3B-4A96-8FF7-1241315139E0}" type="pres">
      <dgm:prSet presAssocID="{DABAD86C-3354-4686-BC2C-1997DB0DE3AA}" presName="rootComposite1" presStyleCnt="0"/>
      <dgm:spPr/>
    </dgm:pt>
    <dgm:pt modelId="{613CD150-C316-4DAD-87E3-ADA47D30FC09}" type="pres">
      <dgm:prSet presAssocID="{DABAD86C-3354-4686-BC2C-1997DB0DE3AA}" presName="rootText1" presStyleLbl="node0" presStyleIdx="1" presStyleCnt="5" custScaleX="65016" custScaleY="213541" custLinFactY="100000" custLinFactNeighborX="33904" custLinFactNeighborY="185867">
        <dgm:presLayoutVars>
          <dgm:chPref val="3"/>
        </dgm:presLayoutVars>
      </dgm:prSet>
      <dgm:spPr/>
      <dgm:t>
        <a:bodyPr/>
        <a:lstStyle/>
        <a:p>
          <a:endParaRPr lang="en-IN"/>
        </a:p>
      </dgm:t>
    </dgm:pt>
    <dgm:pt modelId="{3D8E31A8-709E-4C27-9497-6DDDFAA4E404}" type="pres">
      <dgm:prSet presAssocID="{DABAD86C-3354-4686-BC2C-1997DB0DE3AA}" presName="rootConnector1" presStyleLbl="node1" presStyleIdx="0" presStyleCnt="0"/>
      <dgm:spPr/>
      <dgm:t>
        <a:bodyPr/>
        <a:lstStyle/>
        <a:p>
          <a:endParaRPr lang="en-IN"/>
        </a:p>
      </dgm:t>
    </dgm:pt>
    <dgm:pt modelId="{49E19FD8-04CD-4F57-B5E0-6A3E947CA1B7}" type="pres">
      <dgm:prSet presAssocID="{DABAD86C-3354-4686-BC2C-1997DB0DE3AA}" presName="hierChild2" presStyleCnt="0"/>
      <dgm:spPr/>
    </dgm:pt>
    <dgm:pt modelId="{2529CB76-7986-40C9-A685-920FAD30D789}" type="pres">
      <dgm:prSet presAssocID="{DABAD86C-3354-4686-BC2C-1997DB0DE3AA}" presName="hierChild3" presStyleCnt="0"/>
      <dgm:spPr/>
    </dgm:pt>
    <dgm:pt modelId="{26A3ED31-37FC-450B-8B6A-B7D81E7AF569}" type="pres">
      <dgm:prSet presAssocID="{62FDF89E-1C2C-41B6-BA56-538AC0AD6C62}" presName="hierRoot1" presStyleCnt="0">
        <dgm:presLayoutVars>
          <dgm:hierBranch val="init"/>
        </dgm:presLayoutVars>
      </dgm:prSet>
      <dgm:spPr/>
    </dgm:pt>
    <dgm:pt modelId="{11BDB7F8-09E9-432A-95F2-337DEFE35847}" type="pres">
      <dgm:prSet presAssocID="{62FDF89E-1C2C-41B6-BA56-538AC0AD6C62}" presName="rootComposite1" presStyleCnt="0"/>
      <dgm:spPr/>
    </dgm:pt>
    <dgm:pt modelId="{76314BDB-FE76-464F-9AA7-3183EE86EC57}" type="pres">
      <dgm:prSet presAssocID="{62FDF89E-1C2C-41B6-BA56-538AC0AD6C62}" presName="rootText1" presStyleLbl="node0" presStyleIdx="2" presStyleCnt="5" custScaleX="57218" custScaleY="200514" custLinFactY="100000" custLinFactNeighborX="26299" custLinFactNeighborY="184389">
        <dgm:presLayoutVars>
          <dgm:chPref val="3"/>
        </dgm:presLayoutVars>
      </dgm:prSet>
      <dgm:spPr/>
      <dgm:t>
        <a:bodyPr/>
        <a:lstStyle/>
        <a:p>
          <a:endParaRPr lang="en-IN"/>
        </a:p>
      </dgm:t>
    </dgm:pt>
    <dgm:pt modelId="{1259E925-AE8C-4D61-95C2-D042B3CE15BE}" type="pres">
      <dgm:prSet presAssocID="{62FDF89E-1C2C-41B6-BA56-538AC0AD6C62}" presName="rootConnector1" presStyleLbl="node1" presStyleIdx="0" presStyleCnt="0"/>
      <dgm:spPr/>
      <dgm:t>
        <a:bodyPr/>
        <a:lstStyle/>
        <a:p>
          <a:endParaRPr lang="en-IN"/>
        </a:p>
      </dgm:t>
    </dgm:pt>
    <dgm:pt modelId="{CE47565D-519E-4725-A6C3-240F6D787523}" type="pres">
      <dgm:prSet presAssocID="{62FDF89E-1C2C-41B6-BA56-538AC0AD6C62}" presName="hierChild2" presStyleCnt="0"/>
      <dgm:spPr/>
    </dgm:pt>
    <dgm:pt modelId="{FB77FF6D-5C45-44FC-B220-C5ABFF73BD6E}" type="pres">
      <dgm:prSet presAssocID="{62FDF89E-1C2C-41B6-BA56-538AC0AD6C62}" presName="hierChild3" presStyleCnt="0"/>
      <dgm:spPr/>
    </dgm:pt>
    <dgm:pt modelId="{832DA302-C35C-445D-9A74-B4E252BD98C1}" type="pres">
      <dgm:prSet presAssocID="{3191D7A5-C31B-4C9C-B3C4-F5ED65DB47A7}" presName="hierRoot1" presStyleCnt="0">
        <dgm:presLayoutVars>
          <dgm:hierBranch val="init"/>
        </dgm:presLayoutVars>
      </dgm:prSet>
      <dgm:spPr/>
    </dgm:pt>
    <dgm:pt modelId="{07A8FE70-163C-444C-8E14-3772E2BE4F00}" type="pres">
      <dgm:prSet presAssocID="{3191D7A5-C31B-4C9C-B3C4-F5ED65DB47A7}" presName="rootComposite1" presStyleCnt="0"/>
      <dgm:spPr/>
    </dgm:pt>
    <dgm:pt modelId="{37810366-AF94-4720-AEAE-9216F1AE248B}" type="pres">
      <dgm:prSet presAssocID="{3191D7A5-C31B-4C9C-B3C4-F5ED65DB47A7}" presName="rootText1" presStyleLbl="node0" presStyleIdx="3" presStyleCnt="5" custScaleX="66139" custScaleY="223548" custLinFactY="100000" custLinFactNeighborX="12562" custLinFactNeighborY="186897">
        <dgm:presLayoutVars>
          <dgm:chPref val="3"/>
        </dgm:presLayoutVars>
      </dgm:prSet>
      <dgm:spPr/>
      <dgm:t>
        <a:bodyPr/>
        <a:lstStyle/>
        <a:p>
          <a:endParaRPr lang="en-IN"/>
        </a:p>
      </dgm:t>
    </dgm:pt>
    <dgm:pt modelId="{10F6235A-AFD8-401E-8C32-E63B7E17B152}" type="pres">
      <dgm:prSet presAssocID="{3191D7A5-C31B-4C9C-B3C4-F5ED65DB47A7}" presName="rootConnector1" presStyleLbl="node1" presStyleIdx="0" presStyleCnt="0"/>
      <dgm:spPr/>
      <dgm:t>
        <a:bodyPr/>
        <a:lstStyle/>
        <a:p>
          <a:endParaRPr lang="en-IN"/>
        </a:p>
      </dgm:t>
    </dgm:pt>
    <dgm:pt modelId="{DFAF63A0-21B2-497C-A182-DC0E979FC133}" type="pres">
      <dgm:prSet presAssocID="{3191D7A5-C31B-4C9C-B3C4-F5ED65DB47A7}" presName="hierChild2" presStyleCnt="0"/>
      <dgm:spPr/>
    </dgm:pt>
    <dgm:pt modelId="{56792B69-7B31-4EAE-BA6E-2E4C41CA256F}" type="pres">
      <dgm:prSet presAssocID="{3191D7A5-C31B-4C9C-B3C4-F5ED65DB47A7}" presName="hierChild3" presStyleCnt="0"/>
      <dgm:spPr/>
    </dgm:pt>
    <dgm:pt modelId="{EF18421D-20C0-4070-B789-1AE108926A8E}" type="pres">
      <dgm:prSet presAssocID="{B59E800B-9A19-4B18-B152-D80521F3F9B7}" presName="hierRoot1" presStyleCnt="0">
        <dgm:presLayoutVars>
          <dgm:hierBranch val="init"/>
        </dgm:presLayoutVars>
      </dgm:prSet>
      <dgm:spPr/>
    </dgm:pt>
    <dgm:pt modelId="{3471EB45-E27C-4ED3-86EE-90EB78BC400B}" type="pres">
      <dgm:prSet presAssocID="{B59E800B-9A19-4B18-B152-D80521F3F9B7}" presName="rootComposite1" presStyleCnt="0"/>
      <dgm:spPr/>
    </dgm:pt>
    <dgm:pt modelId="{25434234-3723-4FC0-A1EB-0C7553EE2132}" type="pres">
      <dgm:prSet presAssocID="{B59E800B-9A19-4B18-B152-D80521F3F9B7}" presName="rootText1" presStyleLbl="node0" presStyleIdx="4" presStyleCnt="5" custScaleX="61935" custScaleY="216653" custLinFactY="100000" custLinFactNeighborX="-867" custLinFactNeighborY="181893">
        <dgm:presLayoutVars>
          <dgm:chPref val="3"/>
        </dgm:presLayoutVars>
      </dgm:prSet>
      <dgm:spPr/>
      <dgm:t>
        <a:bodyPr/>
        <a:lstStyle/>
        <a:p>
          <a:endParaRPr lang="en-IN"/>
        </a:p>
      </dgm:t>
    </dgm:pt>
    <dgm:pt modelId="{B80E8169-0A07-4E4D-A47E-3545329E5CD9}" type="pres">
      <dgm:prSet presAssocID="{B59E800B-9A19-4B18-B152-D80521F3F9B7}" presName="rootConnector1" presStyleLbl="node1" presStyleIdx="0" presStyleCnt="0"/>
      <dgm:spPr/>
      <dgm:t>
        <a:bodyPr/>
        <a:lstStyle/>
        <a:p>
          <a:endParaRPr lang="en-IN"/>
        </a:p>
      </dgm:t>
    </dgm:pt>
    <dgm:pt modelId="{D50966A5-8C93-45D1-BD25-BACD16546B4F}" type="pres">
      <dgm:prSet presAssocID="{B59E800B-9A19-4B18-B152-D80521F3F9B7}" presName="hierChild2" presStyleCnt="0"/>
      <dgm:spPr/>
    </dgm:pt>
    <dgm:pt modelId="{8596A6F1-B0F2-42D5-9732-2C88D6FED5E7}" type="pres">
      <dgm:prSet presAssocID="{B59E800B-9A19-4B18-B152-D80521F3F9B7}" presName="hierChild3" presStyleCnt="0"/>
      <dgm:spPr/>
    </dgm:pt>
  </dgm:ptLst>
  <dgm:cxnLst>
    <dgm:cxn modelId="{632918B7-A38F-40F1-A01A-5A2CE967BBE2}" type="presOf" srcId="{452D8DA5-3BD5-4535-AD52-4EEC99350B85}" destId="{013261C8-318A-4A13-A1D0-7279AF658669}" srcOrd="0" destOrd="0" presId="urn:microsoft.com/office/officeart/2005/8/layout/orgChart1"/>
    <dgm:cxn modelId="{87E72F61-3971-485C-A9CF-D3F27A67BC66}" srcId="{35FD2331-96B9-4E63-AAC6-F820452F0C86}" destId="{62FDF89E-1C2C-41B6-BA56-538AC0AD6C62}" srcOrd="2" destOrd="0" parTransId="{892DFE2E-09CD-498F-94B7-04615BA76FB0}" sibTransId="{7C81381A-C736-4AAE-9BE9-A45F8654BA53}"/>
    <dgm:cxn modelId="{F1605DA1-37D5-43EC-AF4B-69A6DA74D475}" type="presOf" srcId="{3191D7A5-C31B-4C9C-B3C4-F5ED65DB47A7}" destId="{10F6235A-AFD8-401E-8C32-E63B7E17B152}" srcOrd="1" destOrd="0" presId="urn:microsoft.com/office/officeart/2005/8/layout/orgChart1"/>
    <dgm:cxn modelId="{98ED7C44-88B6-476A-8145-A9EDBADC7C09}" type="presOf" srcId="{1B3962C5-225C-444A-B6E3-8D467D7BD03C}" destId="{C2F7667A-2D27-44A9-9430-9361C0EF6B1E}" srcOrd="1" destOrd="0" presId="urn:microsoft.com/office/officeart/2005/8/layout/orgChart1"/>
    <dgm:cxn modelId="{758D7790-2B03-4256-B6DC-D24166EBA19E}" type="presOf" srcId="{67F912C6-4E85-4860-AA6B-86CFE5C76595}" destId="{87D619DA-1A50-4F0D-BE72-BA45E0C44321}" srcOrd="0" destOrd="0" presId="urn:microsoft.com/office/officeart/2005/8/layout/orgChart1"/>
    <dgm:cxn modelId="{DD281322-9EAD-43E5-B4A3-E7B6B8520467}" type="presOf" srcId="{7B8B9917-C703-44CC-9668-8AEF5D925DEE}" destId="{E76AEAF3-5C2D-4606-88FA-D0A0E20EB1D2}" srcOrd="0" destOrd="0" presId="urn:microsoft.com/office/officeart/2005/8/layout/orgChart1"/>
    <dgm:cxn modelId="{C07AC43C-72D0-451D-AA6B-C36664481A50}" type="presOf" srcId="{02482B35-58BB-4E93-83DB-F03919C9F9C4}" destId="{1E57ED81-3488-49EA-B8CE-BAEB43925940}" srcOrd="0" destOrd="0" presId="urn:microsoft.com/office/officeart/2005/8/layout/orgChart1"/>
    <dgm:cxn modelId="{83C972B7-9103-4F32-A47A-4922DE777400}" type="presOf" srcId="{10F6D1AE-92B2-4557-BB63-CF20E914E8B6}" destId="{3C0624EF-D267-4DA4-BE38-B0796C118DDF}" srcOrd="0" destOrd="0" presId="urn:microsoft.com/office/officeart/2005/8/layout/orgChart1"/>
    <dgm:cxn modelId="{23A4B55F-34E6-4686-9AEE-1DF44EABAD14}" srcId="{35FD2331-96B9-4E63-AAC6-F820452F0C86}" destId="{3191D7A5-C31B-4C9C-B3C4-F5ED65DB47A7}" srcOrd="3" destOrd="0" parTransId="{C01E2085-B0CF-4F16-9302-66CAABCB2DB9}" sibTransId="{D2B3584F-FCC6-47BC-A917-C08E0C0E00F7}"/>
    <dgm:cxn modelId="{A883D4ED-9292-469A-A438-54909FB4534A}" type="presOf" srcId="{DABAD86C-3354-4686-BC2C-1997DB0DE3AA}" destId="{613CD150-C316-4DAD-87E3-ADA47D30FC09}" srcOrd="0" destOrd="0" presId="urn:microsoft.com/office/officeart/2005/8/layout/orgChart1"/>
    <dgm:cxn modelId="{54C811AB-1BC6-4343-A322-1A7270638C4D}" srcId="{35FD2331-96B9-4E63-AAC6-F820452F0C86}" destId="{B59E800B-9A19-4B18-B152-D80521F3F9B7}" srcOrd="4" destOrd="0" parTransId="{A96ACD8B-693A-4BBB-9C1B-B2E1A72C0154}" sibTransId="{0E927CA0-C667-4F7F-8769-AAD160C6A141}"/>
    <dgm:cxn modelId="{BC2A7765-982F-41A6-BC20-B3F39920E9D5}" srcId="{35FD2331-96B9-4E63-AAC6-F820452F0C86}" destId="{DABAD86C-3354-4686-BC2C-1997DB0DE3AA}" srcOrd="1" destOrd="0" parTransId="{CD648AA2-F2E5-4409-84A4-0A755510376C}" sibTransId="{D8D47BB4-9E1C-4D1D-BCD0-D9333885C334}"/>
    <dgm:cxn modelId="{10B7259C-9002-4670-9FB5-3781B451A120}" srcId="{1B3962C5-225C-444A-B6E3-8D467D7BD03C}" destId="{7B8B9917-C703-44CC-9668-8AEF5D925DEE}" srcOrd="1" destOrd="0" parTransId="{09D30D73-B18E-48C0-BF13-92B6484AB20C}" sibTransId="{EB6A59E3-F492-45C2-A365-0FBE8D19EE2B}"/>
    <dgm:cxn modelId="{114B3C0D-3BE3-480D-84E5-B59EC17F5313}" type="presOf" srcId="{3191D7A5-C31B-4C9C-B3C4-F5ED65DB47A7}" destId="{37810366-AF94-4720-AEAE-9216F1AE248B}" srcOrd="0" destOrd="0" presId="urn:microsoft.com/office/officeart/2005/8/layout/orgChart1"/>
    <dgm:cxn modelId="{BA141DCB-DC6D-4B2D-ACF7-0F5CA96068C8}" type="presOf" srcId="{B59E800B-9A19-4B18-B152-D80521F3F9B7}" destId="{B80E8169-0A07-4E4D-A47E-3545329E5CD9}" srcOrd="1" destOrd="0" presId="urn:microsoft.com/office/officeart/2005/8/layout/orgChart1"/>
    <dgm:cxn modelId="{42370841-6633-4BC8-90A2-09748329680B}" type="presOf" srcId="{02482B35-58BB-4E93-83DB-F03919C9F9C4}" destId="{8FBB5C7A-6D43-4DAD-8F6C-5FF63F5D923A}" srcOrd="1" destOrd="0" presId="urn:microsoft.com/office/officeart/2005/8/layout/orgChart1"/>
    <dgm:cxn modelId="{3F9D86F9-8AD8-4A91-B57F-644F126AE383}" srcId="{35FD2331-96B9-4E63-AAC6-F820452F0C86}" destId="{1B3962C5-225C-444A-B6E3-8D467D7BD03C}" srcOrd="0" destOrd="0" parTransId="{19D7C3A1-A12C-480F-BF9F-E1186E21C754}" sibTransId="{292C5ECA-BFA6-4E19-9325-44319E460DBD}"/>
    <dgm:cxn modelId="{93F6AD52-4134-4ABA-8DC6-FA26798F43CA}" type="presOf" srcId="{1B3962C5-225C-444A-B6E3-8D467D7BD03C}" destId="{3E5DAA75-AE05-4FFE-AE9E-8B58CE8AB11F}" srcOrd="0" destOrd="0" presId="urn:microsoft.com/office/officeart/2005/8/layout/orgChart1"/>
    <dgm:cxn modelId="{D0C643A3-AC35-4013-8C62-28C0B4995BF1}" type="presOf" srcId="{DABAD86C-3354-4686-BC2C-1997DB0DE3AA}" destId="{3D8E31A8-709E-4C27-9497-6DDDFAA4E404}" srcOrd="1" destOrd="0" presId="urn:microsoft.com/office/officeart/2005/8/layout/orgChart1"/>
    <dgm:cxn modelId="{C818B8AE-F674-4EFE-B0D1-6720987879BD}" type="presOf" srcId="{35FD2331-96B9-4E63-AAC6-F820452F0C86}" destId="{69D3E9F2-0D88-4C08-8C34-D05DBE3F0258}" srcOrd="0" destOrd="0" presId="urn:microsoft.com/office/officeart/2005/8/layout/orgChart1"/>
    <dgm:cxn modelId="{B96C67BD-1A6D-4DD2-8B7A-34DA6D8A2821}" type="presOf" srcId="{022A0B40-56F5-40C3-A09B-9D16EEC3ECF4}" destId="{EBD11621-3F4C-43FC-BC45-AC60855DEDD0}" srcOrd="0" destOrd="0" presId="urn:microsoft.com/office/officeart/2005/8/layout/orgChart1"/>
    <dgm:cxn modelId="{0010F890-9AE4-4305-81DE-992FC6B1D902}" type="presOf" srcId="{67F912C6-4E85-4860-AA6B-86CFE5C76595}" destId="{B5CD4552-ED49-4BD9-918F-1E840E49C504}" srcOrd="1" destOrd="0" presId="urn:microsoft.com/office/officeart/2005/8/layout/orgChart1"/>
    <dgm:cxn modelId="{28CF8739-BCD4-4C43-BF94-3CC170188E30}" type="presOf" srcId="{C1B762B3-79B3-4177-AAEA-7EFD00C82F19}" destId="{DF96D94E-3975-45AC-84F3-FFF3B0B0C5E3}" srcOrd="0" destOrd="0" presId="urn:microsoft.com/office/officeart/2005/8/layout/orgChart1"/>
    <dgm:cxn modelId="{4C6D82B2-3FB5-4E37-B97C-0D5BD4CBC58E}" type="presOf" srcId="{09D30D73-B18E-48C0-BF13-92B6484AB20C}" destId="{CFD9C354-F432-482B-ABF6-6699918E9F53}" srcOrd="0" destOrd="0" presId="urn:microsoft.com/office/officeart/2005/8/layout/orgChart1"/>
    <dgm:cxn modelId="{C64D8454-EA5D-4EDE-A43A-C8288B17BF2D}" type="presOf" srcId="{022A0B40-56F5-40C3-A09B-9D16EEC3ECF4}" destId="{FAB9D0A7-FA4B-4A76-AA3D-C05248CACDD4}" srcOrd="1" destOrd="0" presId="urn:microsoft.com/office/officeart/2005/8/layout/orgChart1"/>
    <dgm:cxn modelId="{A1A5C601-E240-4A01-B6D6-95D41A8A7550}" srcId="{1B3962C5-225C-444A-B6E3-8D467D7BD03C}" destId="{022A0B40-56F5-40C3-A09B-9D16EEC3ECF4}" srcOrd="0" destOrd="0" parTransId="{452D8DA5-3BD5-4535-AD52-4EEC99350B85}" sibTransId="{0D18AC5B-9E96-4C2B-988F-0C462071BC6E}"/>
    <dgm:cxn modelId="{95820B26-7262-4F18-AF20-AC6D449A1CB9}" type="presOf" srcId="{62FDF89E-1C2C-41B6-BA56-538AC0AD6C62}" destId="{76314BDB-FE76-464F-9AA7-3183EE86EC57}" srcOrd="0" destOrd="0" presId="urn:microsoft.com/office/officeart/2005/8/layout/orgChart1"/>
    <dgm:cxn modelId="{55D4C7DE-7F88-4112-AA9B-98D5AD85BF28}" type="presOf" srcId="{62FDF89E-1C2C-41B6-BA56-538AC0AD6C62}" destId="{1259E925-AE8C-4D61-95C2-D042B3CE15BE}" srcOrd="1" destOrd="0" presId="urn:microsoft.com/office/officeart/2005/8/layout/orgChart1"/>
    <dgm:cxn modelId="{B0D718EE-6F8B-426C-967F-2F885105629F}" srcId="{1B3962C5-225C-444A-B6E3-8D467D7BD03C}" destId="{02482B35-58BB-4E93-83DB-F03919C9F9C4}" srcOrd="3" destOrd="0" parTransId="{C1B762B3-79B3-4177-AAEA-7EFD00C82F19}" sibTransId="{58DE500E-BE11-48C4-8723-13A8CA57F671}"/>
    <dgm:cxn modelId="{21487C81-F2E2-4977-A800-2A1D17A9985E}" type="presOf" srcId="{B59E800B-9A19-4B18-B152-D80521F3F9B7}" destId="{25434234-3723-4FC0-A1EB-0C7553EE2132}" srcOrd="0" destOrd="0" presId="urn:microsoft.com/office/officeart/2005/8/layout/orgChart1"/>
    <dgm:cxn modelId="{8C63EEDB-D099-483C-8B7D-E4D0B81EFF43}" type="presOf" srcId="{7B8B9917-C703-44CC-9668-8AEF5D925DEE}" destId="{756BA4C4-E88D-498C-826F-9369F4FC5A57}" srcOrd="1" destOrd="0" presId="urn:microsoft.com/office/officeart/2005/8/layout/orgChart1"/>
    <dgm:cxn modelId="{3CD5BDC5-AE82-48B6-A078-A5DCDD0AB241}" srcId="{1B3962C5-225C-444A-B6E3-8D467D7BD03C}" destId="{67F912C6-4E85-4860-AA6B-86CFE5C76595}" srcOrd="2" destOrd="0" parTransId="{10F6D1AE-92B2-4557-BB63-CF20E914E8B6}" sibTransId="{1776C323-6939-4CA2-B408-20E45D1C4CB6}"/>
    <dgm:cxn modelId="{7FDACA9A-071B-4287-8DED-049D0B495486}" type="presParOf" srcId="{69D3E9F2-0D88-4C08-8C34-D05DBE3F0258}" destId="{C23F38DC-3BDF-432B-8101-DD729656984E}" srcOrd="0" destOrd="0" presId="urn:microsoft.com/office/officeart/2005/8/layout/orgChart1"/>
    <dgm:cxn modelId="{B8196B83-EDE7-49DE-B2DD-A51555C61609}" type="presParOf" srcId="{C23F38DC-3BDF-432B-8101-DD729656984E}" destId="{38F2CF7B-8364-425A-BDF7-3166E307DD82}" srcOrd="0" destOrd="0" presId="urn:microsoft.com/office/officeart/2005/8/layout/orgChart1"/>
    <dgm:cxn modelId="{86EB53B5-D96E-4B3E-A2E6-05239272F26E}" type="presParOf" srcId="{38F2CF7B-8364-425A-BDF7-3166E307DD82}" destId="{3E5DAA75-AE05-4FFE-AE9E-8B58CE8AB11F}" srcOrd="0" destOrd="0" presId="urn:microsoft.com/office/officeart/2005/8/layout/orgChart1"/>
    <dgm:cxn modelId="{BBBA9857-1DFB-4C70-A9DB-8BAA45DAF466}" type="presParOf" srcId="{38F2CF7B-8364-425A-BDF7-3166E307DD82}" destId="{C2F7667A-2D27-44A9-9430-9361C0EF6B1E}" srcOrd="1" destOrd="0" presId="urn:microsoft.com/office/officeart/2005/8/layout/orgChart1"/>
    <dgm:cxn modelId="{F79FA33C-EF56-46E2-B31C-AC92471FC541}" type="presParOf" srcId="{C23F38DC-3BDF-432B-8101-DD729656984E}" destId="{A4A40C94-7FAF-4279-B782-AB8994307D30}" srcOrd="1" destOrd="0" presId="urn:microsoft.com/office/officeart/2005/8/layout/orgChart1"/>
    <dgm:cxn modelId="{84FF646D-D637-46D9-BFD3-F8317B1343E4}" type="presParOf" srcId="{A4A40C94-7FAF-4279-B782-AB8994307D30}" destId="{CFD9C354-F432-482B-ABF6-6699918E9F53}" srcOrd="0" destOrd="0" presId="urn:microsoft.com/office/officeart/2005/8/layout/orgChart1"/>
    <dgm:cxn modelId="{55AFFBAA-8EB6-4D25-AA8D-5262F801318F}" type="presParOf" srcId="{A4A40C94-7FAF-4279-B782-AB8994307D30}" destId="{284BB8C1-4D0B-4371-870F-9AC74B87D668}" srcOrd="1" destOrd="0" presId="urn:microsoft.com/office/officeart/2005/8/layout/orgChart1"/>
    <dgm:cxn modelId="{8FA4D297-D821-4463-8030-85A3D5255FB4}" type="presParOf" srcId="{284BB8C1-4D0B-4371-870F-9AC74B87D668}" destId="{6DDB29D7-9EB6-48B8-82D1-57EDA4046D35}" srcOrd="0" destOrd="0" presId="urn:microsoft.com/office/officeart/2005/8/layout/orgChart1"/>
    <dgm:cxn modelId="{DB76EAE1-A994-4BB6-BBC7-46850026C302}" type="presParOf" srcId="{6DDB29D7-9EB6-48B8-82D1-57EDA4046D35}" destId="{E76AEAF3-5C2D-4606-88FA-D0A0E20EB1D2}" srcOrd="0" destOrd="0" presId="urn:microsoft.com/office/officeart/2005/8/layout/orgChart1"/>
    <dgm:cxn modelId="{0F538503-9946-43C3-A658-8AFB8A3DEB32}" type="presParOf" srcId="{6DDB29D7-9EB6-48B8-82D1-57EDA4046D35}" destId="{756BA4C4-E88D-498C-826F-9369F4FC5A57}" srcOrd="1" destOrd="0" presId="urn:microsoft.com/office/officeart/2005/8/layout/orgChart1"/>
    <dgm:cxn modelId="{0F9B1A3A-852E-4427-BC57-55DA8C6DDC9B}" type="presParOf" srcId="{284BB8C1-4D0B-4371-870F-9AC74B87D668}" destId="{B72DF65B-0DAC-4DCB-8BC3-79A3E6BC0B8A}" srcOrd="1" destOrd="0" presId="urn:microsoft.com/office/officeart/2005/8/layout/orgChart1"/>
    <dgm:cxn modelId="{62D3A8BB-F95B-44F0-9DE3-CC54DA0C6EBF}" type="presParOf" srcId="{284BB8C1-4D0B-4371-870F-9AC74B87D668}" destId="{D26675F4-89F3-418F-94E5-8B41B21B022E}" srcOrd="2" destOrd="0" presId="urn:microsoft.com/office/officeart/2005/8/layout/orgChart1"/>
    <dgm:cxn modelId="{B61FC00C-1662-4B5D-A848-D6A5778C9582}" type="presParOf" srcId="{A4A40C94-7FAF-4279-B782-AB8994307D30}" destId="{3C0624EF-D267-4DA4-BE38-B0796C118DDF}" srcOrd="2" destOrd="0" presId="urn:microsoft.com/office/officeart/2005/8/layout/orgChart1"/>
    <dgm:cxn modelId="{86D82280-E97A-4BB2-8DDF-5F176BD19F41}" type="presParOf" srcId="{A4A40C94-7FAF-4279-B782-AB8994307D30}" destId="{6BC9F291-8AAF-4687-B7D3-41C99AF6E7CD}" srcOrd="3" destOrd="0" presId="urn:microsoft.com/office/officeart/2005/8/layout/orgChart1"/>
    <dgm:cxn modelId="{CDD70FB8-C732-4DBB-9167-94FFF43D0AA4}" type="presParOf" srcId="{6BC9F291-8AAF-4687-B7D3-41C99AF6E7CD}" destId="{DD93853F-C105-4CEC-941A-3F12B16B22B4}" srcOrd="0" destOrd="0" presId="urn:microsoft.com/office/officeart/2005/8/layout/orgChart1"/>
    <dgm:cxn modelId="{D3072DE8-2EBC-4B25-8DED-166F0EC7E0DD}" type="presParOf" srcId="{DD93853F-C105-4CEC-941A-3F12B16B22B4}" destId="{87D619DA-1A50-4F0D-BE72-BA45E0C44321}" srcOrd="0" destOrd="0" presId="urn:microsoft.com/office/officeart/2005/8/layout/orgChart1"/>
    <dgm:cxn modelId="{C57247A2-42E0-40DD-AF54-CFA60881E1C3}" type="presParOf" srcId="{DD93853F-C105-4CEC-941A-3F12B16B22B4}" destId="{B5CD4552-ED49-4BD9-918F-1E840E49C504}" srcOrd="1" destOrd="0" presId="urn:microsoft.com/office/officeart/2005/8/layout/orgChart1"/>
    <dgm:cxn modelId="{3044C667-8454-48EC-998A-3C500E37B9D2}" type="presParOf" srcId="{6BC9F291-8AAF-4687-B7D3-41C99AF6E7CD}" destId="{ED269550-45AA-4FCE-9A9F-54A3CAD01C76}" srcOrd="1" destOrd="0" presId="urn:microsoft.com/office/officeart/2005/8/layout/orgChart1"/>
    <dgm:cxn modelId="{10247D36-C8BB-45A0-8265-9491BD0CB748}" type="presParOf" srcId="{6BC9F291-8AAF-4687-B7D3-41C99AF6E7CD}" destId="{B8909587-FC92-430B-9F61-158E36F884CE}" srcOrd="2" destOrd="0" presId="urn:microsoft.com/office/officeart/2005/8/layout/orgChart1"/>
    <dgm:cxn modelId="{A074D3D7-21BE-4391-B0D8-44B10B7F0BFA}" type="presParOf" srcId="{A4A40C94-7FAF-4279-B782-AB8994307D30}" destId="{DF96D94E-3975-45AC-84F3-FFF3B0B0C5E3}" srcOrd="4" destOrd="0" presId="urn:microsoft.com/office/officeart/2005/8/layout/orgChart1"/>
    <dgm:cxn modelId="{41F8E2A0-D013-41FA-B301-D9788F7C4847}" type="presParOf" srcId="{A4A40C94-7FAF-4279-B782-AB8994307D30}" destId="{FAE6591A-C1D1-41A5-8E20-F142EFB97444}" srcOrd="5" destOrd="0" presId="urn:microsoft.com/office/officeart/2005/8/layout/orgChart1"/>
    <dgm:cxn modelId="{575DB418-228A-4F9C-B5A6-C3176DE87B5B}" type="presParOf" srcId="{FAE6591A-C1D1-41A5-8E20-F142EFB97444}" destId="{07D37246-5584-41A6-B0FF-3AA9BA5C4C9C}" srcOrd="0" destOrd="0" presId="urn:microsoft.com/office/officeart/2005/8/layout/orgChart1"/>
    <dgm:cxn modelId="{480B2D1F-5BB6-4B33-A5A9-AF42A9C5A41D}" type="presParOf" srcId="{07D37246-5584-41A6-B0FF-3AA9BA5C4C9C}" destId="{1E57ED81-3488-49EA-B8CE-BAEB43925940}" srcOrd="0" destOrd="0" presId="urn:microsoft.com/office/officeart/2005/8/layout/orgChart1"/>
    <dgm:cxn modelId="{A1EA0817-CCD2-403B-9FFB-78583AEFE216}" type="presParOf" srcId="{07D37246-5584-41A6-B0FF-3AA9BA5C4C9C}" destId="{8FBB5C7A-6D43-4DAD-8F6C-5FF63F5D923A}" srcOrd="1" destOrd="0" presId="urn:microsoft.com/office/officeart/2005/8/layout/orgChart1"/>
    <dgm:cxn modelId="{24195F9E-2B88-4906-A65E-DC7CFA5929B3}" type="presParOf" srcId="{FAE6591A-C1D1-41A5-8E20-F142EFB97444}" destId="{92F49D73-E0B0-4A2A-8BF1-77F5DE529C84}" srcOrd="1" destOrd="0" presId="urn:microsoft.com/office/officeart/2005/8/layout/orgChart1"/>
    <dgm:cxn modelId="{FB978A24-7F53-40A6-A98F-142795BBC606}" type="presParOf" srcId="{FAE6591A-C1D1-41A5-8E20-F142EFB97444}" destId="{35912CCC-8EEF-43D9-B4FB-9099222FF5C9}" srcOrd="2" destOrd="0" presId="urn:microsoft.com/office/officeart/2005/8/layout/orgChart1"/>
    <dgm:cxn modelId="{B6F69A4E-F246-4EDA-81DA-4AC4685BEBCF}" type="presParOf" srcId="{C23F38DC-3BDF-432B-8101-DD729656984E}" destId="{35F1CD31-F4A6-4609-84D8-753DD5AFE967}" srcOrd="2" destOrd="0" presId="urn:microsoft.com/office/officeart/2005/8/layout/orgChart1"/>
    <dgm:cxn modelId="{F711EF51-2BF4-49A2-A168-98C51E846841}" type="presParOf" srcId="{35F1CD31-F4A6-4609-84D8-753DD5AFE967}" destId="{013261C8-318A-4A13-A1D0-7279AF658669}" srcOrd="0" destOrd="0" presId="urn:microsoft.com/office/officeart/2005/8/layout/orgChart1"/>
    <dgm:cxn modelId="{CDFEF101-38F5-4AEB-8D82-1C328642D99B}" type="presParOf" srcId="{35F1CD31-F4A6-4609-84D8-753DD5AFE967}" destId="{29D478F0-6DAE-4795-82CE-AE34D7D6CE06}" srcOrd="1" destOrd="0" presId="urn:microsoft.com/office/officeart/2005/8/layout/orgChart1"/>
    <dgm:cxn modelId="{E6770C3A-4810-45DD-9E04-7D2F79346987}" type="presParOf" srcId="{29D478F0-6DAE-4795-82CE-AE34D7D6CE06}" destId="{619C2AFF-7E35-4E78-BF76-04127113D363}" srcOrd="0" destOrd="0" presId="urn:microsoft.com/office/officeart/2005/8/layout/orgChart1"/>
    <dgm:cxn modelId="{92216AFC-E22C-4A8F-9FE3-754F8C404E7C}" type="presParOf" srcId="{619C2AFF-7E35-4E78-BF76-04127113D363}" destId="{EBD11621-3F4C-43FC-BC45-AC60855DEDD0}" srcOrd="0" destOrd="0" presId="urn:microsoft.com/office/officeart/2005/8/layout/orgChart1"/>
    <dgm:cxn modelId="{CC231A43-0597-4457-AD5B-88313E1C47A8}" type="presParOf" srcId="{619C2AFF-7E35-4E78-BF76-04127113D363}" destId="{FAB9D0A7-FA4B-4A76-AA3D-C05248CACDD4}" srcOrd="1" destOrd="0" presId="urn:microsoft.com/office/officeart/2005/8/layout/orgChart1"/>
    <dgm:cxn modelId="{91C1BF58-424A-4AD3-81F0-33A644623C07}" type="presParOf" srcId="{29D478F0-6DAE-4795-82CE-AE34D7D6CE06}" destId="{3E166B6F-DE7C-4A7E-88B7-44E499DEF56F}" srcOrd="1" destOrd="0" presId="urn:microsoft.com/office/officeart/2005/8/layout/orgChart1"/>
    <dgm:cxn modelId="{C70E035D-6EF0-4C40-850C-72251EFF8FDC}" type="presParOf" srcId="{29D478F0-6DAE-4795-82CE-AE34D7D6CE06}" destId="{A04760A2-2E09-4D5A-8C76-B27E309B8C88}" srcOrd="2" destOrd="0" presId="urn:microsoft.com/office/officeart/2005/8/layout/orgChart1"/>
    <dgm:cxn modelId="{0B06FADC-C10F-401F-A19A-2AD6076A8A3B}" type="presParOf" srcId="{69D3E9F2-0D88-4C08-8C34-D05DBE3F0258}" destId="{10ED7B18-FB10-449C-B6F0-08E40FE36EDA}" srcOrd="1" destOrd="0" presId="urn:microsoft.com/office/officeart/2005/8/layout/orgChart1"/>
    <dgm:cxn modelId="{A007B570-B991-483F-9D6F-3E02A1503833}" type="presParOf" srcId="{10ED7B18-FB10-449C-B6F0-08E40FE36EDA}" destId="{EC2ABE96-2D3B-4A96-8FF7-1241315139E0}" srcOrd="0" destOrd="0" presId="urn:microsoft.com/office/officeart/2005/8/layout/orgChart1"/>
    <dgm:cxn modelId="{F4494C2F-4CF7-4C8C-9E76-B3B0D14BB6CD}" type="presParOf" srcId="{EC2ABE96-2D3B-4A96-8FF7-1241315139E0}" destId="{613CD150-C316-4DAD-87E3-ADA47D30FC09}" srcOrd="0" destOrd="0" presId="urn:microsoft.com/office/officeart/2005/8/layout/orgChart1"/>
    <dgm:cxn modelId="{FC4B4991-BC56-4FAB-B4A9-4C9AB8AFDD28}" type="presParOf" srcId="{EC2ABE96-2D3B-4A96-8FF7-1241315139E0}" destId="{3D8E31A8-709E-4C27-9497-6DDDFAA4E404}" srcOrd="1" destOrd="0" presId="urn:microsoft.com/office/officeart/2005/8/layout/orgChart1"/>
    <dgm:cxn modelId="{7C24203A-7E01-44D0-93DE-46CDB2D2015D}" type="presParOf" srcId="{10ED7B18-FB10-449C-B6F0-08E40FE36EDA}" destId="{49E19FD8-04CD-4F57-B5E0-6A3E947CA1B7}" srcOrd="1" destOrd="0" presId="urn:microsoft.com/office/officeart/2005/8/layout/orgChart1"/>
    <dgm:cxn modelId="{660BD113-8D4A-4C35-9250-ABC8CA8A6E23}" type="presParOf" srcId="{10ED7B18-FB10-449C-B6F0-08E40FE36EDA}" destId="{2529CB76-7986-40C9-A685-920FAD30D789}" srcOrd="2" destOrd="0" presId="urn:microsoft.com/office/officeart/2005/8/layout/orgChart1"/>
    <dgm:cxn modelId="{3313E7ED-8A28-4607-A56A-8BB8B9E61664}" type="presParOf" srcId="{69D3E9F2-0D88-4C08-8C34-D05DBE3F0258}" destId="{26A3ED31-37FC-450B-8B6A-B7D81E7AF569}" srcOrd="2" destOrd="0" presId="urn:microsoft.com/office/officeart/2005/8/layout/orgChart1"/>
    <dgm:cxn modelId="{40807F77-DA64-414C-8263-D4F51B0A48FC}" type="presParOf" srcId="{26A3ED31-37FC-450B-8B6A-B7D81E7AF569}" destId="{11BDB7F8-09E9-432A-95F2-337DEFE35847}" srcOrd="0" destOrd="0" presId="urn:microsoft.com/office/officeart/2005/8/layout/orgChart1"/>
    <dgm:cxn modelId="{672DC7CF-F638-46CA-B65D-BBB939AAA437}" type="presParOf" srcId="{11BDB7F8-09E9-432A-95F2-337DEFE35847}" destId="{76314BDB-FE76-464F-9AA7-3183EE86EC57}" srcOrd="0" destOrd="0" presId="urn:microsoft.com/office/officeart/2005/8/layout/orgChart1"/>
    <dgm:cxn modelId="{DD0605AB-C5A9-4156-9CEA-295E673C1045}" type="presParOf" srcId="{11BDB7F8-09E9-432A-95F2-337DEFE35847}" destId="{1259E925-AE8C-4D61-95C2-D042B3CE15BE}" srcOrd="1" destOrd="0" presId="urn:microsoft.com/office/officeart/2005/8/layout/orgChart1"/>
    <dgm:cxn modelId="{B5876B3B-0F19-4163-B041-1F498B98522D}" type="presParOf" srcId="{26A3ED31-37FC-450B-8B6A-B7D81E7AF569}" destId="{CE47565D-519E-4725-A6C3-240F6D787523}" srcOrd="1" destOrd="0" presId="urn:microsoft.com/office/officeart/2005/8/layout/orgChart1"/>
    <dgm:cxn modelId="{0E2953BD-EF32-40B5-911F-528A31679D04}" type="presParOf" srcId="{26A3ED31-37FC-450B-8B6A-B7D81E7AF569}" destId="{FB77FF6D-5C45-44FC-B220-C5ABFF73BD6E}" srcOrd="2" destOrd="0" presId="urn:microsoft.com/office/officeart/2005/8/layout/orgChart1"/>
    <dgm:cxn modelId="{96CA3EA5-E798-4BE6-8FC7-59015262614B}" type="presParOf" srcId="{69D3E9F2-0D88-4C08-8C34-D05DBE3F0258}" destId="{832DA302-C35C-445D-9A74-B4E252BD98C1}" srcOrd="3" destOrd="0" presId="urn:microsoft.com/office/officeart/2005/8/layout/orgChart1"/>
    <dgm:cxn modelId="{C752B3DA-5AA8-4AE0-9176-11A4A37DE046}" type="presParOf" srcId="{832DA302-C35C-445D-9A74-B4E252BD98C1}" destId="{07A8FE70-163C-444C-8E14-3772E2BE4F00}" srcOrd="0" destOrd="0" presId="urn:microsoft.com/office/officeart/2005/8/layout/orgChart1"/>
    <dgm:cxn modelId="{A83A3579-F5D6-4936-AA81-111CA7535BD7}" type="presParOf" srcId="{07A8FE70-163C-444C-8E14-3772E2BE4F00}" destId="{37810366-AF94-4720-AEAE-9216F1AE248B}" srcOrd="0" destOrd="0" presId="urn:microsoft.com/office/officeart/2005/8/layout/orgChart1"/>
    <dgm:cxn modelId="{A370F4E3-CF9E-413A-BAF7-EC723B191212}" type="presParOf" srcId="{07A8FE70-163C-444C-8E14-3772E2BE4F00}" destId="{10F6235A-AFD8-401E-8C32-E63B7E17B152}" srcOrd="1" destOrd="0" presId="urn:microsoft.com/office/officeart/2005/8/layout/orgChart1"/>
    <dgm:cxn modelId="{9C7E950C-D8C5-4A53-8CE1-46FEF0D423B2}" type="presParOf" srcId="{832DA302-C35C-445D-9A74-B4E252BD98C1}" destId="{DFAF63A0-21B2-497C-A182-DC0E979FC133}" srcOrd="1" destOrd="0" presId="urn:microsoft.com/office/officeart/2005/8/layout/orgChart1"/>
    <dgm:cxn modelId="{8C4224AD-3933-416E-B355-9B69E13888FB}" type="presParOf" srcId="{832DA302-C35C-445D-9A74-B4E252BD98C1}" destId="{56792B69-7B31-4EAE-BA6E-2E4C41CA256F}" srcOrd="2" destOrd="0" presId="urn:microsoft.com/office/officeart/2005/8/layout/orgChart1"/>
    <dgm:cxn modelId="{2E07552D-8075-4587-AABC-946AC436798E}" type="presParOf" srcId="{69D3E9F2-0D88-4C08-8C34-D05DBE3F0258}" destId="{EF18421D-20C0-4070-B789-1AE108926A8E}" srcOrd="4" destOrd="0" presId="urn:microsoft.com/office/officeart/2005/8/layout/orgChart1"/>
    <dgm:cxn modelId="{595936DA-18B1-44FF-BD9E-199A2CDDB532}" type="presParOf" srcId="{EF18421D-20C0-4070-B789-1AE108926A8E}" destId="{3471EB45-E27C-4ED3-86EE-90EB78BC400B}" srcOrd="0" destOrd="0" presId="urn:microsoft.com/office/officeart/2005/8/layout/orgChart1"/>
    <dgm:cxn modelId="{18ABF919-7607-40CE-833D-F25D4D9DFB38}" type="presParOf" srcId="{3471EB45-E27C-4ED3-86EE-90EB78BC400B}" destId="{25434234-3723-4FC0-A1EB-0C7553EE2132}" srcOrd="0" destOrd="0" presId="urn:microsoft.com/office/officeart/2005/8/layout/orgChart1"/>
    <dgm:cxn modelId="{37A65C4C-CB76-4746-AAE2-961A6D1E45CD}" type="presParOf" srcId="{3471EB45-E27C-4ED3-86EE-90EB78BC400B}" destId="{B80E8169-0A07-4E4D-A47E-3545329E5CD9}" srcOrd="1" destOrd="0" presId="urn:microsoft.com/office/officeart/2005/8/layout/orgChart1"/>
    <dgm:cxn modelId="{E91DF72D-86DA-447F-BC18-189B761845F2}" type="presParOf" srcId="{EF18421D-20C0-4070-B789-1AE108926A8E}" destId="{D50966A5-8C93-45D1-BD25-BACD16546B4F}" srcOrd="1" destOrd="0" presId="urn:microsoft.com/office/officeart/2005/8/layout/orgChart1"/>
    <dgm:cxn modelId="{C692FDA4-5A5D-4E2B-B6E7-043C8D60D649}" type="presParOf" srcId="{EF18421D-20C0-4070-B789-1AE108926A8E}" destId="{8596A6F1-B0F2-42D5-9732-2C88D6FED5E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261C8-318A-4A13-A1D0-7279AF658669}">
      <dsp:nvSpPr>
        <dsp:cNvPr id="0" name=""/>
        <dsp:cNvSpPr/>
      </dsp:nvSpPr>
      <dsp:spPr>
        <a:xfrm>
          <a:off x="9692370" y="1337181"/>
          <a:ext cx="639330" cy="988127"/>
        </a:xfrm>
        <a:custGeom>
          <a:avLst/>
          <a:gdLst/>
          <a:ahLst/>
          <a:cxnLst/>
          <a:rect l="0" t="0" r="0" b="0"/>
          <a:pathLst>
            <a:path>
              <a:moveTo>
                <a:pt x="639330" y="0"/>
              </a:moveTo>
              <a:lnTo>
                <a:pt x="639330" y="988127"/>
              </a:lnTo>
              <a:lnTo>
                <a:pt x="0" y="9881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6D94E-3975-45AC-84F3-FFF3B0B0C5E3}">
      <dsp:nvSpPr>
        <dsp:cNvPr id="0" name=""/>
        <dsp:cNvSpPr/>
      </dsp:nvSpPr>
      <dsp:spPr>
        <a:xfrm>
          <a:off x="4074109" y="1337181"/>
          <a:ext cx="6257590" cy="2057904"/>
        </a:xfrm>
        <a:custGeom>
          <a:avLst/>
          <a:gdLst/>
          <a:ahLst/>
          <a:cxnLst/>
          <a:rect l="0" t="0" r="0" b="0"/>
          <a:pathLst>
            <a:path>
              <a:moveTo>
                <a:pt x="6257590" y="0"/>
              </a:moveTo>
              <a:lnTo>
                <a:pt x="6257590" y="1817795"/>
              </a:lnTo>
              <a:lnTo>
                <a:pt x="0" y="1817795"/>
              </a:lnTo>
              <a:lnTo>
                <a:pt x="0" y="20579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624EF-D267-4DA4-BE38-B0796C118DDF}">
      <dsp:nvSpPr>
        <dsp:cNvPr id="0" name=""/>
        <dsp:cNvSpPr/>
      </dsp:nvSpPr>
      <dsp:spPr>
        <a:xfrm>
          <a:off x="2424322" y="1337181"/>
          <a:ext cx="7907378" cy="2055926"/>
        </a:xfrm>
        <a:custGeom>
          <a:avLst/>
          <a:gdLst/>
          <a:ahLst/>
          <a:cxnLst/>
          <a:rect l="0" t="0" r="0" b="0"/>
          <a:pathLst>
            <a:path>
              <a:moveTo>
                <a:pt x="7907378" y="0"/>
              </a:moveTo>
              <a:lnTo>
                <a:pt x="7907378" y="1815817"/>
              </a:lnTo>
              <a:lnTo>
                <a:pt x="0" y="1815817"/>
              </a:lnTo>
              <a:lnTo>
                <a:pt x="0" y="205592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9C354-F432-482B-ABF6-6699918E9F53}">
      <dsp:nvSpPr>
        <dsp:cNvPr id="0" name=""/>
        <dsp:cNvSpPr/>
      </dsp:nvSpPr>
      <dsp:spPr>
        <a:xfrm>
          <a:off x="750225" y="1337181"/>
          <a:ext cx="9581474" cy="2056074"/>
        </a:xfrm>
        <a:custGeom>
          <a:avLst/>
          <a:gdLst/>
          <a:ahLst/>
          <a:cxnLst/>
          <a:rect l="0" t="0" r="0" b="0"/>
          <a:pathLst>
            <a:path>
              <a:moveTo>
                <a:pt x="9581474" y="0"/>
              </a:moveTo>
              <a:lnTo>
                <a:pt x="9581474" y="1815965"/>
              </a:lnTo>
              <a:lnTo>
                <a:pt x="0" y="1815965"/>
              </a:lnTo>
              <a:lnTo>
                <a:pt x="0" y="205607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DAA75-AE05-4FFE-AE9E-8B58CE8AB11F}">
      <dsp:nvSpPr>
        <dsp:cNvPr id="0" name=""/>
        <dsp:cNvSpPr/>
      </dsp:nvSpPr>
      <dsp:spPr>
        <a:xfrm>
          <a:off x="9188325" y="193806"/>
          <a:ext cx="2286750" cy="11433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IN" sz="5100" kern="1200" dirty="0" smtClean="0"/>
            <a:t>INSIGHT</a:t>
          </a:r>
          <a:endParaRPr lang="en-IN" sz="5100" kern="1200" dirty="0"/>
        </a:p>
      </dsp:txBody>
      <dsp:txXfrm>
        <a:off x="9188325" y="193806"/>
        <a:ext cx="2286750" cy="1143375"/>
      </dsp:txXfrm>
    </dsp:sp>
    <dsp:sp modelId="{E76AEAF3-5C2D-4606-88FA-D0A0E20EB1D2}">
      <dsp:nvSpPr>
        <dsp:cNvPr id="0" name=""/>
        <dsp:cNvSpPr/>
      </dsp:nvSpPr>
      <dsp:spPr>
        <a:xfrm>
          <a:off x="0" y="3393256"/>
          <a:ext cx="1500451" cy="24537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RESEARCH MEMBER:</a:t>
          </a:r>
        </a:p>
        <a:p>
          <a:pPr lvl="0" algn="ctr" defTabSz="622300">
            <a:lnSpc>
              <a:spcPct val="90000"/>
            </a:lnSpc>
            <a:spcBef>
              <a:spcPct val="0"/>
            </a:spcBef>
            <a:spcAft>
              <a:spcPct val="35000"/>
            </a:spcAft>
          </a:pPr>
          <a:r>
            <a:rPr lang="en-US" sz="1400" kern="1200" dirty="0" smtClean="0"/>
            <a:t>1.VISHAAL SHARMA</a:t>
          </a:r>
        </a:p>
        <a:p>
          <a:pPr lvl="0" algn="ctr" defTabSz="622300">
            <a:lnSpc>
              <a:spcPct val="90000"/>
            </a:lnSpc>
            <a:spcBef>
              <a:spcPct val="0"/>
            </a:spcBef>
            <a:spcAft>
              <a:spcPct val="35000"/>
            </a:spcAft>
          </a:pPr>
          <a:r>
            <a:rPr lang="en-US" sz="1400" kern="1200" dirty="0" smtClean="0"/>
            <a:t>2. KAMALNATH IRUKULLA</a:t>
          </a:r>
          <a:endParaRPr lang="en-IN" sz="1400" kern="1200" dirty="0"/>
        </a:p>
      </dsp:txBody>
      <dsp:txXfrm>
        <a:off x="0" y="3393256"/>
        <a:ext cx="1500451" cy="2453752"/>
      </dsp:txXfrm>
    </dsp:sp>
    <dsp:sp modelId="{87D619DA-1A50-4F0D-BE72-BA45E0C44321}">
      <dsp:nvSpPr>
        <dsp:cNvPr id="0" name=""/>
        <dsp:cNvSpPr/>
      </dsp:nvSpPr>
      <dsp:spPr>
        <a:xfrm>
          <a:off x="1724782" y="3393107"/>
          <a:ext cx="1399079" cy="23398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APPLICATION ARCHITECT</a:t>
          </a:r>
          <a:r>
            <a:rPr lang="en-IN" sz="1400" kern="1200" dirty="0" smtClean="0"/>
            <a:t>:</a:t>
          </a:r>
        </a:p>
        <a:p>
          <a:pPr lvl="0" algn="ctr" defTabSz="622300">
            <a:lnSpc>
              <a:spcPct val="90000"/>
            </a:lnSpc>
            <a:spcBef>
              <a:spcPct val="0"/>
            </a:spcBef>
            <a:spcAft>
              <a:spcPct val="35000"/>
            </a:spcAft>
          </a:pPr>
          <a:r>
            <a:rPr lang="en-US" sz="1400" kern="1200" dirty="0" smtClean="0"/>
            <a:t>1. HERAT MAKWANA</a:t>
          </a:r>
          <a:endParaRPr lang="en-IN" sz="1400" kern="1200" dirty="0" smtClean="0"/>
        </a:p>
      </dsp:txBody>
      <dsp:txXfrm>
        <a:off x="1724782" y="3393107"/>
        <a:ext cx="1399079" cy="2339871"/>
      </dsp:txXfrm>
    </dsp:sp>
    <dsp:sp modelId="{1E57ED81-3488-49EA-B8CE-BAEB43925940}">
      <dsp:nvSpPr>
        <dsp:cNvPr id="0" name=""/>
        <dsp:cNvSpPr/>
      </dsp:nvSpPr>
      <dsp:spPr>
        <a:xfrm>
          <a:off x="3324592" y="3395085"/>
          <a:ext cx="1499033" cy="23778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SOLUTIONS SPECIALIST:</a:t>
          </a:r>
        </a:p>
        <a:p>
          <a:pPr lvl="0" algn="ctr" defTabSz="622300">
            <a:lnSpc>
              <a:spcPct val="90000"/>
            </a:lnSpc>
            <a:spcBef>
              <a:spcPct val="0"/>
            </a:spcBef>
            <a:spcAft>
              <a:spcPct val="35000"/>
            </a:spcAft>
          </a:pPr>
          <a:r>
            <a:rPr lang="en-US" sz="1400" kern="1200" dirty="0" smtClean="0"/>
            <a:t>1. SHUBHAM PAWAR</a:t>
          </a:r>
        </a:p>
        <a:p>
          <a:pPr lvl="0" algn="ctr" defTabSz="622300">
            <a:lnSpc>
              <a:spcPct val="90000"/>
            </a:lnSpc>
            <a:spcBef>
              <a:spcPct val="0"/>
            </a:spcBef>
            <a:spcAft>
              <a:spcPct val="35000"/>
            </a:spcAft>
          </a:pPr>
          <a:r>
            <a:rPr lang="en-US" sz="1400" kern="1200" dirty="0" smtClean="0"/>
            <a:t>2. RUSHIKESH KHOT </a:t>
          </a:r>
          <a:endParaRPr lang="en-IN" sz="1400" kern="1200" dirty="0"/>
        </a:p>
      </dsp:txBody>
      <dsp:txXfrm>
        <a:off x="3324592" y="3395085"/>
        <a:ext cx="1499033" cy="2377820"/>
      </dsp:txXfrm>
    </dsp:sp>
    <dsp:sp modelId="{EBD11621-3F4C-43FC-BC45-AC60855DEDD0}">
      <dsp:nvSpPr>
        <dsp:cNvPr id="0" name=""/>
        <dsp:cNvSpPr/>
      </dsp:nvSpPr>
      <dsp:spPr>
        <a:xfrm>
          <a:off x="7405619" y="1753621"/>
          <a:ext cx="2286750" cy="11433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TEAM LEADER</a:t>
          </a:r>
          <a:r>
            <a:rPr lang="en-IN" sz="1600" kern="1200" dirty="0" smtClean="0"/>
            <a:t>:</a:t>
          </a:r>
        </a:p>
        <a:p>
          <a:pPr lvl="0" algn="ctr" defTabSz="711200">
            <a:lnSpc>
              <a:spcPct val="90000"/>
            </a:lnSpc>
            <a:spcBef>
              <a:spcPct val="0"/>
            </a:spcBef>
            <a:spcAft>
              <a:spcPct val="35000"/>
            </a:spcAft>
          </a:pPr>
          <a:r>
            <a:rPr lang="en-US" sz="1600" kern="1200" dirty="0" smtClean="0"/>
            <a:t>AAYUSHI SOMANI</a:t>
          </a:r>
          <a:endParaRPr lang="en-IN" sz="1600" kern="1200" dirty="0"/>
        </a:p>
      </dsp:txBody>
      <dsp:txXfrm>
        <a:off x="7405619" y="1753621"/>
        <a:ext cx="2286750" cy="1143375"/>
      </dsp:txXfrm>
    </dsp:sp>
    <dsp:sp modelId="{613CD150-C316-4DAD-87E3-ADA47D30FC09}">
      <dsp:nvSpPr>
        <dsp:cNvPr id="0" name=""/>
        <dsp:cNvSpPr/>
      </dsp:nvSpPr>
      <dsp:spPr>
        <a:xfrm>
          <a:off x="5082098" y="3398561"/>
          <a:ext cx="1486753" cy="24415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NLP ENGINEER</a:t>
          </a:r>
          <a:r>
            <a:rPr lang="en-IN" sz="1400" kern="1200" dirty="0" smtClean="0"/>
            <a:t>:</a:t>
          </a:r>
        </a:p>
        <a:p>
          <a:pPr lvl="0" algn="ctr" defTabSz="622300">
            <a:lnSpc>
              <a:spcPct val="90000"/>
            </a:lnSpc>
            <a:spcBef>
              <a:spcPct val="0"/>
            </a:spcBef>
            <a:spcAft>
              <a:spcPct val="35000"/>
            </a:spcAft>
          </a:pPr>
          <a:r>
            <a:rPr lang="en-IN" sz="1400" kern="1200" dirty="0" smtClean="0"/>
            <a:t>1.RUTURAJ CHOTHE</a:t>
          </a:r>
          <a:endParaRPr lang="en-IN" sz="1400" kern="1200" dirty="0" smtClean="0"/>
        </a:p>
        <a:p>
          <a:pPr lvl="0" algn="ctr" defTabSz="622300">
            <a:lnSpc>
              <a:spcPct val="90000"/>
            </a:lnSpc>
            <a:spcBef>
              <a:spcPct val="0"/>
            </a:spcBef>
            <a:spcAft>
              <a:spcPct val="35000"/>
            </a:spcAft>
          </a:pPr>
          <a:r>
            <a:rPr lang="en-IN" sz="1400" kern="1200" dirty="0" smtClean="0"/>
            <a:t>2. </a:t>
          </a:r>
          <a:r>
            <a:rPr lang="en-IN" sz="1400" kern="1200" dirty="0" smtClean="0"/>
            <a:t>AISHWARYA SALIMATH</a:t>
          </a:r>
          <a:endParaRPr lang="en-IN" sz="1400" kern="1200" dirty="0"/>
        </a:p>
      </dsp:txBody>
      <dsp:txXfrm>
        <a:off x="5082098" y="3398561"/>
        <a:ext cx="1486753" cy="2441575"/>
      </dsp:txXfrm>
    </dsp:sp>
    <dsp:sp modelId="{76314BDB-FE76-464F-9AA7-3183EE86EC57}">
      <dsp:nvSpPr>
        <dsp:cNvPr id="0" name=""/>
        <dsp:cNvSpPr/>
      </dsp:nvSpPr>
      <dsp:spPr>
        <a:xfrm>
          <a:off x="6875162" y="3381662"/>
          <a:ext cx="1308433" cy="22926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ML &amp; AI </a:t>
          </a:r>
          <a:r>
            <a:rPr lang="en-IN" sz="1400" kern="1200" dirty="0" smtClean="0"/>
            <a:t>MANAGER:</a:t>
          </a:r>
        </a:p>
        <a:p>
          <a:pPr lvl="0" algn="ctr" defTabSz="622300">
            <a:lnSpc>
              <a:spcPct val="90000"/>
            </a:lnSpc>
            <a:spcBef>
              <a:spcPct val="0"/>
            </a:spcBef>
            <a:spcAft>
              <a:spcPct val="35000"/>
            </a:spcAft>
          </a:pPr>
          <a:r>
            <a:rPr lang="en-US" sz="1400" kern="1200" dirty="0" smtClean="0"/>
            <a:t>1. AMAL KRISHNA</a:t>
          </a:r>
        </a:p>
        <a:p>
          <a:pPr lvl="0" algn="ctr" defTabSz="622300">
            <a:lnSpc>
              <a:spcPct val="90000"/>
            </a:lnSpc>
            <a:spcBef>
              <a:spcPct val="0"/>
            </a:spcBef>
            <a:spcAft>
              <a:spcPct val="35000"/>
            </a:spcAft>
          </a:pPr>
          <a:r>
            <a:rPr lang="en-US" sz="1400" kern="1200" dirty="0" smtClean="0"/>
            <a:t>2. ISHANK JAIN</a:t>
          </a:r>
          <a:endParaRPr lang="en-IN" sz="1400" kern="1200" dirty="0"/>
        </a:p>
      </dsp:txBody>
      <dsp:txXfrm>
        <a:off x="6875162" y="3381662"/>
        <a:ext cx="1308433" cy="2292627"/>
      </dsp:txXfrm>
    </dsp:sp>
    <dsp:sp modelId="{37810366-AF94-4720-AEAE-9216F1AE248B}">
      <dsp:nvSpPr>
        <dsp:cNvPr id="0" name=""/>
        <dsp:cNvSpPr/>
      </dsp:nvSpPr>
      <dsp:spPr>
        <a:xfrm>
          <a:off x="8349681" y="3405003"/>
          <a:ext cx="1512434" cy="255599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BUSINESS DEVELOPMENT MANAGER:</a:t>
          </a:r>
        </a:p>
        <a:p>
          <a:pPr lvl="0" algn="ctr" defTabSz="622300">
            <a:lnSpc>
              <a:spcPct val="90000"/>
            </a:lnSpc>
            <a:spcBef>
              <a:spcPct val="0"/>
            </a:spcBef>
            <a:spcAft>
              <a:spcPct val="35000"/>
            </a:spcAft>
          </a:pPr>
          <a:r>
            <a:rPr lang="en-US" sz="1400" kern="1200" dirty="0" smtClean="0"/>
            <a:t>1. ANJALI SHAH</a:t>
          </a:r>
        </a:p>
      </dsp:txBody>
      <dsp:txXfrm>
        <a:off x="8349681" y="3405003"/>
        <a:ext cx="1512434" cy="2555992"/>
      </dsp:txXfrm>
    </dsp:sp>
    <dsp:sp modelId="{25434234-3723-4FC0-A1EB-0C7553EE2132}">
      <dsp:nvSpPr>
        <dsp:cNvPr id="0" name=""/>
        <dsp:cNvSpPr/>
      </dsp:nvSpPr>
      <dsp:spPr>
        <a:xfrm>
          <a:off x="10035245" y="3353124"/>
          <a:ext cx="1416299" cy="24771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SALES SPECIALIST</a:t>
          </a:r>
          <a:r>
            <a:rPr lang="en-IN" sz="1400" kern="1200" dirty="0" smtClean="0"/>
            <a:t>:</a:t>
          </a:r>
        </a:p>
        <a:p>
          <a:pPr lvl="0" algn="ctr" defTabSz="622300">
            <a:lnSpc>
              <a:spcPct val="90000"/>
            </a:lnSpc>
            <a:spcBef>
              <a:spcPct val="0"/>
            </a:spcBef>
            <a:spcAft>
              <a:spcPct val="35000"/>
            </a:spcAft>
          </a:pPr>
          <a:r>
            <a:rPr lang="en-US" sz="1400" kern="1200" dirty="0" smtClean="0"/>
            <a:t>1. VISHAAL SHARMA</a:t>
          </a:r>
        </a:p>
        <a:p>
          <a:pPr lvl="0" algn="ctr" defTabSz="622300">
            <a:lnSpc>
              <a:spcPct val="90000"/>
            </a:lnSpc>
            <a:spcBef>
              <a:spcPct val="0"/>
            </a:spcBef>
            <a:spcAft>
              <a:spcPct val="35000"/>
            </a:spcAft>
          </a:pPr>
          <a:r>
            <a:rPr lang="en-US" sz="1400" kern="1200" dirty="0" smtClean="0"/>
            <a:t>2. POORNIMA DESHPANDE</a:t>
          </a:r>
          <a:endParaRPr lang="en-IN" sz="1400" kern="1200" dirty="0" smtClean="0"/>
        </a:p>
      </dsp:txBody>
      <dsp:txXfrm>
        <a:off x="10035245" y="3353124"/>
        <a:ext cx="1416299" cy="24771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insight</a:t>
            </a:r>
            <a:endParaRPr lang="en-IN" dirty="0"/>
          </a:p>
        </p:txBody>
      </p:sp>
      <p:sp>
        <p:nvSpPr>
          <p:cNvPr id="3" name="Subtitle 2"/>
          <p:cNvSpPr>
            <a:spLocks noGrp="1"/>
          </p:cNvSpPr>
          <p:nvPr>
            <p:ph type="subTitle" idx="1"/>
          </p:nvPr>
        </p:nvSpPr>
        <p:spPr/>
        <p:txBody>
          <a:bodyPr/>
          <a:lstStyle/>
          <a:p>
            <a:r>
              <a:rPr lang="en-US" dirty="0" smtClean="0"/>
              <a:t>TEAM 1</a:t>
            </a:r>
            <a:endParaRPr lang="en-IN" dirty="0"/>
          </a:p>
        </p:txBody>
      </p:sp>
    </p:spTree>
    <p:extLst>
      <p:ext uri="{BB962C8B-B14F-4D97-AF65-F5344CB8AC3E}">
        <p14:creationId xmlns:p14="http://schemas.microsoft.com/office/powerpoint/2010/main" val="598789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the problem</a:t>
            </a:r>
            <a:endParaRPr lang="en-IN" dirty="0"/>
          </a:p>
        </p:txBody>
      </p:sp>
      <p:sp>
        <p:nvSpPr>
          <p:cNvPr id="3" name="Content Placeholder 2"/>
          <p:cNvSpPr>
            <a:spLocks noGrp="1"/>
          </p:cNvSpPr>
          <p:nvPr>
            <p:ph idx="1"/>
          </p:nvPr>
        </p:nvSpPr>
        <p:spPr/>
        <p:txBody>
          <a:bodyPr/>
          <a:lstStyle/>
          <a:p>
            <a:r>
              <a:rPr lang="en-IN" dirty="0" smtClean="0"/>
              <a:t>Problem 	1. Approach</a:t>
            </a:r>
          </a:p>
          <a:p>
            <a:r>
              <a:rPr lang="en-IN" dirty="0" smtClean="0"/>
              <a:t>Solution 	1. -</a:t>
            </a:r>
            <a:r>
              <a:rPr lang="en-IN" dirty="0"/>
              <a:t>using </a:t>
            </a:r>
            <a:r>
              <a:rPr lang="en-IN" dirty="0" smtClean="0"/>
              <a:t>NLP: -</a:t>
            </a:r>
            <a:r>
              <a:rPr lang="en-IN" dirty="0"/>
              <a:t>using </a:t>
            </a:r>
            <a:r>
              <a:rPr lang="en-IN" dirty="0" err="1"/>
              <a:t>textblob</a:t>
            </a:r>
            <a:r>
              <a:rPr lang="en-IN" dirty="0"/>
              <a:t> library we are implementing </a:t>
            </a:r>
            <a:r>
              <a:rPr lang="en-IN" dirty="0" smtClean="0"/>
              <a:t>our 			                      product</a:t>
            </a:r>
            <a:r>
              <a:rPr lang="en-IN" dirty="0"/>
              <a:t>. </a:t>
            </a:r>
            <a:endParaRPr lang="en-IN" dirty="0" smtClean="0"/>
          </a:p>
          <a:p>
            <a:r>
              <a:rPr lang="en-IN" dirty="0" smtClean="0"/>
              <a:t>Problem 	2. Dataset</a:t>
            </a:r>
          </a:p>
          <a:p>
            <a:r>
              <a:rPr lang="en-IN" dirty="0" smtClean="0"/>
              <a:t>Solution 	2. - </a:t>
            </a:r>
            <a:r>
              <a:rPr lang="en-IN" dirty="0"/>
              <a:t>Twitter </a:t>
            </a:r>
            <a:r>
              <a:rPr lang="en-IN" dirty="0" smtClean="0"/>
              <a:t>API </a:t>
            </a:r>
            <a:r>
              <a:rPr lang="en-IN" dirty="0"/>
              <a:t>- Using twitter API </a:t>
            </a:r>
            <a:r>
              <a:rPr lang="en-IN" dirty="0" smtClean="0"/>
              <a:t>we </a:t>
            </a:r>
            <a:r>
              <a:rPr lang="en-IN" dirty="0"/>
              <a:t>are accessing </a:t>
            </a:r>
            <a:r>
              <a:rPr lang="en-IN" dirty="0" smtClean="0"/>
              <a:t>tweeter data. </a:t>
            </a:r>
          </a:p>
          <a:p>
            <a:r>
              <a:rPr lang="en-IN" dirty="0" smtClean="0"/>
              <a:t>Problem 	3. Pre-processing </a:t>
            </a:r>
          </a:p>
          <a:p>
            <a:r>
              <a:rPr lang="en-IN" dirty="0" smtClean="0"/>
              <a:t>Solution 	3. - </a:t>
            </a:r>
            <a:r>
              <a:rPr lang="en-IN" dirty="0"/>
              <a:t>re library </a:t>
            </a:r>
          </a:p>
          <a:p>
            <a:r>
              <a:rPr lang="en-IN" dirty="0" smtClean="0"/>
              <a:t>                 	For </a:t>
            </a:r>
            <a:r>
              <a:rPr lang="en-IN" dirty="0"/>
              <a:t>better analysis  there is need of pre-processing  in which we are </a:t>
            </a:r>
            <a:r>
              <a:rPr lang="en-IN" dirty="0" smtClean="0"/>
              <a:t>		removing </a:t>
            </a:r>
            <a:r>
              <a:rPr lang="en-IN" dirty="0"/>
              <a:t>noise with the help 're' library.</a:t>
            </a:r>
            <a:endParaRPr lang="en-IN" dirty="0"/>
          </a:p>
        </p:txBody>
      </p:sp>
    </p:spTree>
    <p:extLst>
      <p:ext uri="{BB962C8B-B14F-4D97-AF65-F5344CB8AC3E}">
        <p14:creationId xmlns:p14="http://schemas.microsoft.com/office/powerpoint/2010/main" val="2579841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scalability</a:t>
            </a:r>
            <a:endParaRPr lang="en-IN" dirty="0"/>
          </a:p>
        </p:txBody>
      </p:sp>
      <p:sp>
        <p:nvSpPr>
          <p:cNvPr id="3" name="Content Placeholder 2"/>
          <p:cNvSpPr>
            <a:spLocks noGrp="1"/>
          </p:cNvSpPr>
          <p:nvPr>
            <p:ph idx="1"/>
          </p:nvPr>
        </p:nvSpPr>
        <p:spPr/>
        <p:txBody>
          <a:bodyPr>
            <a:normAutofit/>
          </a:bodyPr>
          <a:lstStyle/>
          <a:p>
            <a:r>
              <a:rPr lang="en-GB" sz="2400" b="1" dirty="0"/>
              <a:t>Scalability</a:t>
            </a:r>
            <a:r>
              <a:rPr lang="en-GB" sz="2400" dirty="0"/>
              <a:t> is the capability of a system, network, or process to handle a growing amount of work, or its potential to be enlarged to accommodate that growth</a:t>
            </a:r>
            <a:r>
              <a:rPr lang="en-GB" sz="2400" dirty="0" smtClean="0"/>
              <a:t>.</a:t>
            </a:r>
          </a:p>
          <a:p>
            <a:r>
              <a:rPr lang="en-GB" sz="2400" dirty="0"/>
              <a:t>Examples</a:t>
            </a:r>
            <a:r>
              <a:rPr lang="en-GB" sz="2400" dirty="0" smtClean="0"/>
              <a:t>:</a:t>
            </a:r>
            <a:endParaRPr lang="en-GB" sz="2400" dirty="0"/>
          </a:p>
          <a:p>
            <a:pPr marL="285750" indent="-285750">
              <a:buFont typeface="Arial" panose="020B0604020202020204" pitchFamily="34" charset="0"/>
              <a:buChar char="•"/>
            </a:pPr>
            <a:r>
              <a:rPr lang="en-GB" sz="2400" dirty="0"/>
              <a:t>A retail chain is typically considered scalable as long as it can launch new stores without declines in same-store sales.</a:t>
            </a:r>
          </a:p>
          <a:p>
            <a:pPr marL="285750" indent="-285750">
              <a:buFont typeface="Arial" panose="020B0604020202020204" pitchFamily="34" charset="0"/>
              <a:buChar char="•"/>
            </a:pPr>
            <a:r>
              <a:rPr lang="en-IN" sz="2400" dirty="0" smtClean="0"/>
              <a:t>Cloud </a:t>
            </a:r>
            <a:r>
              <a:rPr lang="en-IN" sz="2400" dirty="0"/>
              <a:t>computing : M</a:t>
            </a:r>
            <a:r>
              <a:rPr lang="en-GB" sz="2400" dirty="0" err="1"/>
              <a:t>odern</a:t>
            </a:r>
            <a:r>
              <a:rPr lang="en-GB" sz="2400" dirty="0"/>
              <a:t> techniques such as cloud computing have overcome such problems to the extent that services can be designed to be deployed at scale that is only limited by physical realities</a:t>
            </a:r>
            <a:endParaRPr lang="en-IN" sz="2400" dirty="0"/>
          </a:p>
          <a:p>
            <a:endParaRPr lang="en-IN" sz="2400" dirty="0"/>
          </a:p>
          <a:p>
            <a:endParaRPr lang="en-IN" dirty="0"/>
          </a:p>
        </p:txBody>
      </p:sp>
      <p:pic>
        <p:nvPicPr>
          <p:cNvPr id="4" name="Picture 2" descr="http://merger.com/wp-content/uploads/2015/07/Increasing-Arrow-and-Bars-iStock-1172472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250" y="119073"/>
            <a:ext cx="2755900" cy="206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87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469900"/>
            <a:ext cx="9720073" cy="5839460"/>
          </a:xfrm>
        </p:spPr>
        <p:txBody>
          <a:bodyPr>
            <a:noAutofit/>
          </a:bodyPr>
          <a:lstStyle/>
          <a:p>
            <a:r>
              <a:rPr lang="en-IN" sz="3400" dirty="0"/>
              <a:t>In the context of our Twitter Sentiment Analysis tool, it means </a:t>
            </a:r>
            <a:r>
              <a:rPr lang="en-IN" sz="3400" dirty="0" smtClean="0"/>
              <a:t>–</a:t>
            </a:r>
            <a:endParaRPr lang="en-IN" sz="3400" dirty="0"/>
          </a:p>
          <a:p>
            <a:r>
              <a:rPr lang="en-IN" sz="3400" dirty="0"/>
              <a:t>The ability of the system to handle more searches is dependent on primarily </a:t>
            </a:r>
            <a:r>
              <a:rPr lang="en-IN" sz="3400" dirty="0" smtClean="0"/>
              <a:t>four </a:t>
            </a:r>
            <a:r>
              <a:rPr lang="en-IN" sz="3400" dirty="0"/>
              <a:t>aspects:</a:t>
            </a:r>
          </a:p>
          <a:p>
            <a:endParaRPr lang="en-IN" sz="3400" dirty="0"/>
          </a:p>
          <a:p>
            <a:pPr marL="457200" indent="-457200">
              <a:buFont typeface="+mj-lt"/>
              <a:buAutoNum type="arabicPeriod"/>
            </a:pPr>
            <a:r>
              <a:rPr lang="en-IN" sz="3400" dirty="0"/>
              <a:t>Technology</a:t>
            </a:r>
          </a:p>
          <a:p>
            <a:pPr marL="457200" indent="-457200">
              <a:buFont typeface="+mj-lt"/>
              <a:buAutoNum type="arabicPeriod"/>
            </a:pPr>
            <a:r>
              <a:rPr lang="en-IN" sz="3400" dirty="0"/>
              <a:t>Internet</a:t>
            </a:r>
          </a:p>
          <a:p>
            <a:pPr marL="457200" indent="-457200">
              <a:buFont typeface="+mj-lt"/>
              <a:buAutoNum type="arabicPeriod"/>
            </a:pPr>
            <a:r>
              <a:rPr lang="en-IN" sz="3400" dirty="0"/>
              <a:t>Server</a:t>
            </a:r>
          </a:p>
          <a:p>
            <a:pPr marL="457200" indent="-457200">
              <a:buFont typeface="+mj-lt"/>
              <a:buAutoNum type="arabicPeriod"/>
            </a:pPr>
            <a:r>
              <a:rPr lang="en-IN" sz="3400" dirty="0"/>
              <a:t>Twitter API</a:t>
            </a:r>
            <a:br>
              <a:rPr lang="en-IN" sz="3400" dirty="0"/>
            </a:br>
            <a:endParaRPr lang="en-IN" sz="3400" dirty="0"/>
          </a:p>
          <a:p>
            <a:endParaRPr lang="en-IN" sz="3400" dirty="0"/>
          </a:p>
          <a:p>
            <a:endParaRPr lang="en-IN" sz="3400" dirty="0"/>
          </a:p>
        </p:txBody>
      </p:sp>
      <p:pic>
        <p:nvPicPr>
          <p:cNvPr id="4" name="Picture 4" descr="Image result for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261" y="3389628"/>
            <a:ext cx="3583506" cy="2911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811" y="3612436"/>
            <a:ext cx="3698977" cy="246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664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Ways to improve scalability:			</a:t>
            </a:r>
            <a:endParaRPr lang="en-IN" dirty="0"/>
          </a:p>
        </p:txBody>
      </p:sp>
      <p:sp>
        <p:nvSpPr>
          <p:cNvPr id="5" name="Content Placeholder 4"/>
          <p:cNvSpPr>
            <a:spLocks noGrp="1"/>
          </p:cNvSpPr>
          <p:nvPr>
            <p:ph idx="1"/>
          </p:nvPr>
        </p:nvSpPr>
        <p:spPr/>
        <p:txBody>
          <a:bodyPr>
            <a:normAutofit/>
          </a:bodyPr>
          <a:lstStyle/>
          <a:p>
            <a:pPr marL="742950" indent="-742950">
              <a:buFont typeface="+mj-lt"/>
              <a:buAutoNum type="arabicPeriod"/>
            </a:pPr>
            <a:r>
              <a:rPr lang="en-IN" sz="3600" dirty="0" smtClean="0"/>
              <a:t>Additional </a:t>
            </a:r>
            <a:r>
              <a:rPr lang="en-IN" sz="3600" dirty="0" smtClean="0"/>
              <a:t>functionality to recognize </a:t>
            </a:r>
            <a:r>
              <a:rPr lang="en-IN" sz="3600" dirty="0" smtClean="0"/>
              <a:t>emoji/emoticons</a:t>
            </a:r>
          </a:p>
          <a:p>
            <a:pPr marL="742950" indent="-742950">
              <a:buFont typeface="+mj-lt"/>
              <a:buAutoNum type="arabicPeriod"/>
            </a:pPr>
            <a:r>
              <a:rPr lang="en-IN" sz="3600" dirty="0" smtClean="0"/>
              <a:t>Ability </a:t>
            </a:r>
            <a:r>
              <a:rPr lang="en-IN" sz="3600" dirty="0" smtClean="0"/>
              <a:t>to perform sentiment analysis on other platforms like Facebook, </a:t>
            </a:r>
            <a:r>
              <a:rPr lang="en-IN" sz="3600" dirty="0" err="1" smtClean="0"/>
              <a:t>Quora</a:t>
            </a:r>
            <a:r>
              <a:rPr lang="en-IN" sz="3600" dirty="0" smtClean="0"/>
              <a:t> </a:t>
            </a:r>
            <a:r>
              <a:rPr lang="en-IN" sz="3600" dirty="0" smtClean="0"/>
              <a:t>etc.</a:t>
            </a:r>
          </a:p>
          <a:p>
            <a:pPr marL="742950" indent="-742950">
              <a:buFont typeface="+mj-lt"/>
              <a:buAutoNum type="arabicPeriod"/>
            </a:pPr>
            <a:r>
              <a:rPr lang="en-IN" sz="3600" dirty="0" smtClean="0"/>
              <a:t>Make </a:t>
            </a:r>
            <a:r>
              <a:rPr lang="en-IN" sz="3600" dirty="0" smtClean="0"/>
              <a:t>it more versatile by integrating multiple languages</a:t>
            </a:r>
          </a:p>
          <a:p>
            <a:pPr marL="0" indent="0">
              <a:buNone/>
            </a:pPr>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pPr marL="0" indent="0">
              <a:buNone/>
            </a:pPr>
            <a:endParaRPr lang="en-IN" sz="3600" dirty="0" smtClean="0"/>
          </a:p>
          <a:p>
            <a:endParaRPr lang="en-IN" sz="3600" dirty="0"/>
          </a:p>
        </p:txBody>
      </p:sp>
    </p:spTree>
    <p:extLst>
      <p:ext uri="{BB962C8B-B14F-4D97-AF65-F5344CB8AC3E}">
        <p14:creationId xmlns:p14="http://schemas.microsoft.com/office/powerpoint/2010/main" val="3062461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800" dirty="0" smtClean="0"/>
              <a:t>Accuracy</a:t>
            </a:r>
            <a:endParaRPr lang="en-IN" sz="4800" dirty="0"/>
          </a:p>
        </p:txBody>
      </p:sp>
      <p:sp>
        <p:nvSpPr>
          <p:cNvPr id="5" name="Content Placeholder 4"/>
          <p:cNvSpPr>
            <a:spLocks noGrp="1"/>
          </p:cNvSpPr>
          <p:nvPr>
            <p:ph idx="1"/>
          </p:nvPr>
        </p:nvSpPr>
        <p:spPr>
          <a:xfrm>
            <a:off x="838200" y="1925210"/>
            <a:ext cx="10515600" cy="4004807"/>
          </a:xfrm>
        </p:spPr>
        <p:txBody>
          <a:bodyPr>
            <a:normAutofit/>
          </a:bodyPr>
          <a:lstStyle/>
          <a:p>
            <a:pPr marL="514350" indent="-514350">
              <a:buAutoNum type="arabicPeriod"/>
            </a:pPr>
            <a:r>
              <a:rPr lang="en-GB" sz="3200" dirty="0" smtClean="0"/>
              <a:t>A </a:t>
            </a:r>
            <a:r>
              <a:rPr lang="en-GB" sz="3200" dirty="0"/>
              <a:t>measure of how often a sentiment rating was correct. For documents with tonality, accuracy tracks how many of those that were rated to have tonality were rated </a:t>
            </a:r>
            <a:r>
              <a:rPr lang="en-GB" sz="3200" dirty="0" smtClean="0"/>
              <a:t>correctly.</a:t>
            </a:r>
          </a:p>
          <a:p>
            <a:pPr marL="514350" indent="-514350">
              <a:buAutoNum type="arabicPeriod"/>
            </a:pPr>
            <a:r>
              <a:rPr lang="en-GB" sz="3200" dirty="0" smtClean="0"/>
              <a:t>Human </a:t>
            </a:r>
            <a:r>
              <a:rPr lang="en-GB" sz="3200" dirty="0"/>
              <a:t>language is elaborate, with nearly infinite grammatical variations, misspellings, slang and other challenges making accurate automated analysis of natural language quite difficult</a:t>
            </a:r>
            <a:r>
              <a:rPr lang="en-GB" sz="3200" dirty="0" smtClean="0"/>
              <a:t>.</a:t>
            </a:r>
            <a:endParaRPr lang="en-IN" sz="3200" dirty="0" smtClean="0"/>
          </a:p>
        </p:txBody>
      </p:sp>
    </p:spTree>
    <p:extLst>
      <p:ext uri="{BB962C8B-B14F-4D97-AF65-F5344CB8AC3E}">
        <p14:creationId xmlns:p14="http://schemas.microsoft.com/office/powerpoint/2010/main" val="620680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00" y="745494"/>
            <a:ext cx="10515600" cy="4351338"/>
          </a:xfrm>
        </p:spPr>
        <p:txBody>
          <a:bodyPr>
            <a:normAutofit/>
          </a:bodyPr>
          <a:lstStyle/>
          <a:p>
            <a:pPr marL="0" indent="0">
              <a:buNone/>
            </a:pPr>
            <a:r>
              <a:rPr lang="en-IN" sz="3200" dirty="0"/>
              <a:t>Depending upon the method used, it can be anywhere between 70 to 80%. Accuracy in the context of sentiment analysis is limited by the following :</a:t>
            </a:r>
          </a:p>
          <a:p>
            <a:pPr marL="514350" indent="-514350">
              <a:buFont typeface="+mj-lt"/>
              <a:buAutoNum type="arabicPeriod"/>
            </a:pPr>
            <a:r>
              <a:rPr lang="en-IN" sz="3200" dirty="0"/>
              <a:t>Inability to recognize human slangs </a:t>
            </a:r>
          </a:p>
          <a:p>
            <a:pPr marL="514350" indent="-514350">
              <a:buFont typeface="+mj-lt"/>
              <a:buAutoNum type="arabicPeriod"/>
            </a:pPr>
            <a:r>
              <a:rPr lang="en-IN" sz="3200" dirty="0"/>
              <a:t>Inability to distinguish irony and sarcasm</a:t>
            </a:r>
          </a:p>
          <a:p>
            <a:pPr marL="514350" indent="-514350">
              <a:buFont typeface="+mj-lt"/>
              <a:buAutoNum type="arabicPeriod"/>
            </a:pPr>
            <a:r>
              <a:rPr lang="en-IN" sz="3200" dirty="0"/>
              <a:t>Variety in </a:t>
            </a:r>
            <a:r>
              <a:rPr lang="en-GB" sz="3200" dirty="0"/>
              <a:t>subjectivity, tone, </a:t>
            </a:r>
          </a:p>
          <a:p>
            <a:pPr marL="514350" indent="-514350">
              <a:buFont typeface="+mj-lt"/>
              <a:buAutoNum type="arabicPeriod"/>
            </a:pPr>
            <a:r>
              <a:rPr lang="en-GB" sz="3200" dirty="0"/>
              <a:t>Lack of context</a:t>
            </a:r>
            <a:endParaRPr lang="en-IN" sz="3200" dirty="0"/>
          </a:p>
          <a:p>
            <a:pPr marL="0" indent="0">
              <a:buNone/>
            </a:pPr>
            <a:endParaRPr lang="en-IN" sz="3200" dirty="0"/>
          </a:p>
        </p:txBody>
      </p:sp>
    </p:spTree>
    <p:extLst>
      <p:ext uri="{BB962C8B-B14F-4D97-AF65-F5344CB8AC3E}">
        <p14:creationId xmlns:p14="http://schemas.microsoft.com/office/powerpoint/2010/main" val="3565659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enhancements and time estimated</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43360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Swot</a:t>
            </a:r>
            <a:r>
              <a:rPr lang="en-US" dirty="0" smtClean="0"/>
              <a:t> analysis</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IN" dirty="0"/>
              <a:t>STRENGTH: The biggest strength of our product is that it does not require human presence in hazardous environment of mines.</a:t>
            </a:r>
          </a:p>
          <a:p>
            <a:pPr>
              <a:buFont typeface="Wingdings" panose="05000000000000000000" pitchFamily="2" charset="2"/>
              <a:buChar char="v"/>
            </a:pPr>
            <a:r>
              <a:rPr lang="en-IN" dirty="0" smtClean="0"/>
              <a:t>WEAKNESS: </a:t>
            </a:r>
            <a:r>
              <a:rPr lang="en-IN" dirty="0" err="1"/>
              <a:t>IoT</a:t>
            </a:r>
            <a:r>
              <a:rPr lang="en-IN" dirty="0"/>
              <a:t> is a brand new technology in this arena. So, it may take some time getting accepted in the mining industry. It will lack the ability to judge the situation in mine as an human onsite will do.</a:t>
            </a:r>
          </a:p>
          <a:p>
            <a:pPr>
              <a:buFont typeface="Wingdings" panose="05000000000000000000" pitchFamily="2" charset="2"/>
              <a:buChar char="v"/>
            </a:pPr>
            <a:r>
              <a:rPr lang="en-IN" dirty="0" smtClean="0"/>
              <a:t>OPPORTUNITY: </a:t>
            </a:r>
            <a:r>
              <a:rPr lang="en-IN" dirty="0"/>
              <a:t>The future of </a:t>
            </a:r>
            <a:r>
              <a:rPr lang="en-IN" dirty="0" err="1"/>
              <a:t>IoT</a:t>
            </a:r>
            <a:r>
              <a:rPr lang="en-IN" dirty="0"/>
              <a:t> in mining industry is glorious. The scope is very extensive. Fully automated mining equipment can be used in unreachable sea beds for exploring oil, gas and various important minerals. In future it can also be used for asteroid mining which is worth trillions of dollar.</a:t>
            </a:r>
          </a:p>
          <a:p>
            <a:pPr>
              <a:buFont typeface="Wingdings" panose="05000000000000000000" pitchFamily="2" charset="2"/>
              <a:buChar char="v"/>
            </a:pPr>
            <a:r>
              <a:rPr lang="en-IN" dirty="0" smtClean="0"/>
              <a:t>THREAT: </a:t>
            </a:r>
            <a:r>
              <a:rPr lang="en-IN" dirty="0"/>
              <a:t>It faces threat from various labour unions in developing countries because this product reduces human dependence on human labour and it will lead to decrease in employment. Depleting resources are also a major challenge as there will be no mines to mine if minerals resources do not exist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523106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cost of the product</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3000" dirty="0" smtClean="0"/>
              <a:t>Cloud </a:t>
            </a:r>
            <a:r>
              <a:rPr lang="en-IN" sz="3000" dirty="0"/>
              <a:t>hosting over using servers which are more </a:t>
            </a:r>
            <a:r>
              <a:rPr lang="en-IN" sz="3000" dirty="0" smtClean="0"/>
              <a:t>expensive</a:t>
            </a:r>
          </a:p>
          <a:p>
            <a:pPr marL="457200" indent="-457200">
              <a:buFont typeface="+mj-lt"/>
              <a:buAutoNum type="arabicPeriod"/>
            </a:pPr>
            <a:r>
              <a:rPr lang="en-IN" sz="3000" dirty="0" smtClean="0"/>
              <a:t>Process </a:t>
            </a:r>
            <a:r>
              <a:rPr lang="en-IN" sz="3000" dirty="0"/>
              <a:t>automation. Like using Internet of Things (</a:t>
            </a:r>
            <a:r>
              <a:rPr lang="en-IN" sz="3000" dirty="0" err="1"/>
              <a:t>IoT</a:t>
            </a:r>
            <a:r>
              <a:rPr lang="en-IN" sz="3000" dirty="0"/>
              <a:t>) and smart machines to build intelligent business processes</a:t>
            </a:r>
            <a:r>
              <a:rPr lang="en-IN" sz="3000" dirty="0" smtClean="0"/>
              <a:t>.</a:t>
            </a:r>
          </a:p>
          <a:p>
            <a:pPr marL="457200" indent="-457200">
              <a:buFont typeface="+mj-lt"/>
              <a:buAutoNum type="arabicPeriod"/>
            </a:pPr>
            <a:r>
              <a:rPr lang="en-IN" sz="3000" dirty="0" smtClean="0"/>
              <a:t>Outsourcing</a:t>
            </a:r>
            <a:endParaRPr lang="en-IN" sz="3000" dirty="0"/>
          </a:p>
        </p:txBody>
      </p:sp>
    </p:spTree>
    <p:extLst>
      <p:ext uri="{BB962C8B-B14F-4D97-AF65-F5344CB8AC3E}">
        <p14:creationId xmlns:p14="http://schemas.microsoft.com/office/powerpoint/2010/main" val="1866366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Marketing Concept</a:t>
            </a:r>
          </a:p>
        </p:txBody>
      </p:sp>
      <p:sp>
        <p:nvSpPr>
          <p:cNvPr id="3" name="Content Placeholder 2"/>
          <p:cNvSpPr>
            <a:spLocks noGrp="1"/>
          </p:cNvSpPr>
          <p:nvPr>
            <p:ph idx="1"/>
          </p:nvPr>
        </p:nvSpPr>
        <p:spPr/>
        <p:txBody>
          <a:bodyPr>
            <a:normAutofit/>
          </a:bodyPr>
          <a:lstStyle/>
          <a:p>
            <a:pPr marL="0" indent="0">
              <a:buNone/>
            </a:pPr>
            <a:r>
              <a:rPr lang="en-IN" sz="3200" dirty="0"/>
              <a:t>The domains where this tool will be useful </a:t>
            </a:r>
            <a:r>
              <a:rPr lang="en-IN" sz="3200" dirty="0" smtClean="0"/>
              <a:t>:</a:t>
            </a:r>
            <a:endParaRPr lang="en-IN" sz="3200" dirty="0"/>
          </a:p>
          <a:p>
            <a:pPr marL="457200" indent="-457200">
              <a:buFont typeface="+mj-lt"/>
              <a:buAutoNum type="arabicPeriod"/>
            </a:pPr>
            <a:r>
              <a:rPr lang="en-GB" dirty="0" smtClean="0"/>
              <a:t>Social </a:t>
            </a:r>
            <a:r>
              <a:rPr lang="en-GB" dirty="0"/>
              <a:t>media </a:t>
            </a:r>
            <a:r>
              <a:rPr lang="en-GB" dirty="0" smtClean="0"/>
              <a:t>monitoring</a:t>
            </a:r>
          </a:p>
          <a:p>
            <a:pPr marL="457200" indent="-457200">
              <a:buFont typeface="+mj-lt"/>
              <a:buAutoNum type="arabicPeriod"/>
            </a:pPr>
            <a:r>
              <a:rPr lang="en-GB" dirty="0" smtClean="0"/>
              <a:t>Brand </a:t>
            </a:r>
            <a:r>
              <a:rPr lang="en-GB" dirty="0"/>
              <a:t>monitoring</a:t>
            </a:r>
          </a:p>
          <a:p>
            <a:pPr marL="457200" indent="-457200">
              <a:buFont typeface="+mj-lt"/>
              <a:buAutoNum type="arabicPeriod"/>
            </a:pPr>
            <a:r>
              <a:rPr lang="en-GB" dirty="0"/>
              <a:t>Customer service</a:t>
            </a:r>
          </a:p>
          <a:p>
            <a:pPr marL="457200" indent="-457200">
              <a:buFont typeface="+mj-lt"/>
              <a:buAutoNum type="arabicPeriod"/>
            </a:pPr>
            <a:r>
              <a:rPr lang="en-GB" dirty="0"/>
              <a:t>Workforce analytics and voice of employee</a:t>
            </a:r>
          </a:p>
          <a:p>
            <a:pPr marL="457200" indent="-457200">
              <a:buFont typeface="+mj-lt"/>
              <a:buAutoNum type="arabicPeriod"/>
            </a:pPr>
            <a:r>
              <a:rPr lang="en-GB" dirty="0"/>
              <a:t>Product analytics</a:t>
            </a:r>
          </a:p>
          <a:p>
            <a:pPr marL="457200" indent="-457200">
              <a:buFont typeface="+mj-lt"/>
              <a:buAutoNum type="arabicPeriod"/>
            </a:pPr>
            <a:r>
              <a:rPr lang="en-GB" dirty="0"/>
              <a:t>Market research and analysis</a:t>
            </a:r>
          </a:p>
          <a:p>
            <a:endParaRPr lang="en-IN" dirty="0"/>
          </a:p>
        </p:txBody>
      </p:sp>
    </p:spTree>
    <p:extLst>
      <p:ext uri="{BB962C8B-B14F-4D97-AF65-F5344CB8AC3E}">
        <p14:creationId xmlns:p14="http://schemas.microsoft.com/office/powerpoint/2010/main" val="3401890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definition</a:t>
            </a:r>
            <a:endParaRPr lang="en-IN" dirty="0"/>
          </a:p>
        </p:txBody>
      </p:sp>
      <p:sp>
        <p:nvSpPr>
          <p:cNvPr id="3" name="Content Placeholder 2"/>
          <p:cNvSpPr>
            <a:spLocks noGrp="1"/>
          </p:cNvSpPr>
          <p:nvPr>
            <p:ph idx="1"/>
          </p:nvPr>
        </p:nvSpPr>
        <p:spPr/>
        <p:txBody>
          <a:bodyPr>
            <a:normAutofit/>
          </a:bodyPr>
          <a:lstStyle/>
          <a:p>
            <a:r>
              <a:rPr lang="en-IN" dirty="0"/>
              <a:t>PROBLEM STATEMENT</a:t>
            </a:r>
            <a:r>
              <a:rPr lang="en-IN" dirty="0" smtClean="0"/>
              <a:t>: Twitter Sentiment/Social Media Analytics</a:t>
            </a:r>
            <a:endParaRPr lang="en-IN" dirty="0"/>
          </a:p>
          <a:p>
            <a:endParaRPr lang="en-IN" dirty="0"/>
          </a:p>
          <a:p>
            <a:r>
              <a:rPr lang="en-IN" dirty="0"/>
              <a:t>DEFINITION</a:t>
            </a:r>
            <a:r>
              <a:rPr lang="en-IN" dirty="0" smtClean="0"/>
              <a:t>: </a:t>
            </a:r>
            <a:r>
              <a:rPr lang="en-IN" dirty="0"/>
              <a:t>Twitter is a popular microblogging service where </a:t>
            </a:r>
            <a:r>
              <a:rPr lang="en-IN" dirty="0" smtClean="0"/>
              <a:t>users create </a:t>
            </a:r>
            <a:r>
              <a:rPr lang="en-IN" dirty="0"/>
              <a:t>status messages (called "tweets"). These </a:t>
            </a:r>
            <a:r>
              <a:rPr lang="en-IN" dirty="0" smtClean="0"/>
              <a:t>tweets sometimes </a:t>
            </a:r>
            <a:r>
              <a:rPr lang="en-IN" dirty="0"/>
              <a:t>express opinions about different </a:t>
            </a:r>
            <a:r>
              <a:rPr lang="en-IN" dirty="0" smtClean="0"/>
              <a:t>topics. Sentiment </a:t>
            </a:r>
            <a:r>
              <a:rPr lang="en-IN" dirty="0"/>
              <a:t>analysis is the prediction of emotions in a word</a:t>
            </a:r>
            <a:r>
              <a:rPr lang="en-IN" dirty="0" smtClean="0"/>
              <a:t>, sentences </a:t>
            </a:r>
            <a:r>
              <a:rPr lang="en-IN" dirty="0"/>
              <a:t>or corpus of documents. It </a:t>
            </a:r>
            <a:r>
              <a:rPr lang="en-IN" dirty="0" smtClean="0"/>
              <a:t>is </a:t>
            </a:r>
            <a:r>
              <a:rPr lang="en-IN" dirty="0" err="1" smtClean="0"/>
              <a:t>ntended</a:t>
            </a:r>
            <a:r>
              <a:rPr lang="en-IN" dirty="0" smtClean="0"/>
              <a:t> </a:t>
            </a:r>
            <a:r>
              <a:rPr lang="en-IN" dirty="0"/>
              <a:t>to serve </a:t>
            </a:r>
            <a:r>
              <a:rPr lang="en-IN" dirty="0" smtClean="0"/>
              <a:t>as an </a:t>
            </a:r>
            <a:r>
              <a:rPr lang="en-IN" dirty="0"/>
              <a:t>application to understand the attitudes, opinions </a:t>
            </a:r>
            <a:r>
              <a:rPr lang="en-IN" dirty="0" smtClean="0"/>
              <a:t>and emotions </a:t>
            </a:r>
            <a:r>
              <a:rPr lang="en-IN" dirty="0"/>
              <a:t>expressed within an online mention. Precisely, </a:t>
            </a:r>
            <a:r>
              <a:rPr lang="en-IN" dirty="0" smtClean="0"/>
              <a:t>it is </a:t>
            </a:r>
            <a:r>
              <a:rPr lang="en-IN" dirty="0"/>
              <a:t>a paradigm of categorising conversations into positive</a:t>
            </a:r>
            <a:r>
              <a:rPr lang="en-IN" dirty="0" smtClean="0"/>
              <a:t>, negative </a:t>
            </a:r>
            <a:r>
              <a:rPr lang="en-IN" dirty="0"/>
              <a:t>or neutral labels</a:t>
            </a:r>
            <a:r>
              <a:rPr lang="en-IN" dirty="0" smtClean="0"/>
              <a:t>. The </a:t>
            </a:r>
            <a:r>
              <a:rPr lang="en-IN" dirty="0"/>
              <a:t>purpose of this project is to build an algorithm that </a:t>
            </a:r>
            <a:r>
              <a:rPr lang="en-IN" dirty="0" smtClean="0"/>
              <a:t>can accurately </a:t>
            </a:r>
            <a:r>
              <a:rPr lang="en-IN" dirty="0"/>
              <a:t>classify Twitter messages as positive or negative</a:t>
            </a:r>
            <a:r>
              <a:rPr lang="en-IN" dirty="0" smtClean="0"/>
              <a:t>, with </a:t>
            </a:r>
            <a:r>
              <a:rPr lang="en-IN" dirty="0"/>
              <a:t>respect to a query term.</a:t>
            </a:r>
            <a:endParaRPr lang="en-IN" dirty="0"/>
          </a:p>
        </p:txBody>
      </p:sp>
    </p:spTree>
    <p:extLst>
      <p:ext uri="{BB962C8B-B14F-4D97-AF65-F5344CB8AC3E}">
        <p14:creationId xmlns:p14="http://schemas.microsoft.com/office/powerpoint/2010/main" val="362755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structure &amp; roles </a:t>
            </a:r>
            <a:endParaRPr lang="en-IN"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1994512252"/>
              </p:ext>
            </p:extLst>
          </p:nvPr>
        </p:nvGraphicFramePr>
        <p:xfrm>
          <a:off x="296214" y="347730"/>
          <a:ext cx="11475076" cy="5960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p:cNvCxnSpPr/>
          <p:nvPr/>
        </p:nvCxnSpPr>
        <p:spPr>
          <a:xfrm>
            <a:off x="6042660" y="3497580"/>
            <a:ext cx="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42660" y="3497580"/>
            <a:ext cx="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57160" y="3497580"/>
            <a:ext cx="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7160" y="3497580"/>
            <a:ext cx="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349740" y="3497580"/>
            <a:ext cx="0" cy="25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29900" y="3497580"/>
            <a:ext cx="0" cy="259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004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the client</a:t>
            </a:r>
            <a:endParaRPr lang="en-IN" dirty="0"/>
          </a:p>
        </p:txBody>
      </p:sp>
      <p:sp>
        <p:nvSpPr>
          <p:cNvPr id="3" name="Content Placeholder 2"/>
          <p:cNvSpPr>
            <a:spLocks noGrp="1"/>
          </p:cNvSpPr>
          <p:nvPr>
            <p:ph idx="1"/>
          </p:nvPr>
        </p:nvSpPr>
        <p:spPr/>
        <p:txBody>
          <a:bodyPr/>
          <a:lstStyle/>
          <a:p>
            <a:r>
              <a:rPr lang="en-IN" dirty="0" smtClean="0"/>
              <a:t>P1. What </a:t>
            </a:r>
            <a:r>
              <a:rPr lang="en-IN" dirty="0"/>
              <a:t>is the general sentiment (positive or negative) of the media coverage of an organization, brand, person, or legislation? </a:t>
            </a:r>
            <a:endParaRPr lang="en-IN" dirty="0" smtClean="0"/>
          </a:p>
          <a:p>
            <a:r>
              <a:rPr lang="en-IN" dirty="0" smtClean="0"/>
              <a:t>P2. What </a:t>
            </a:r>
            <a:r>
              <a:rPr lang="en-IN" dirty="0"/>
              <a:t>pros or cons are being brought up the most</a:t>
            </a:r>
            <a:r>
              <a:rPr lang="en-IN" dirty="0" smtClean="0"/>
              <a:t>?</a:t>
            </a:r>
          </a:p>
          <a:p>
            <a:r>
              <a:rPr lang="en-IN" dirty="0" smtClean="0"/>
              <a:t>P3. What </a:t>
            </a:r>
            <a:r>
              <a:rPr lang="en-IN" dirty="0"/>
              <a:t>features of the company’s offering are key drivers of negative sentiment among your customers</a:t>
            </a:r>
            <a:r>
              <a:rPr lang="en-IN" dirty="0" smtClean="0"/>
              <a:t>?</a:t>
            </a:r>
          </a:p>
          <a:p>
            <a:r>
              <a:rPr lang="en-IN" dirty="0" smtClean="0"/>
              <a:t>P4. How </a:t>
            </a:r>
            <a:r>
              <a:rPr lang="en-IN" dirty="0"/>
              <a:t>are different aspects of a product are perceived by customers, especially when compared with similar aspects of competing products</a:t>
            </a:r>
            <a:r>
              <a:rPr lang="en-IN" dirty="0" smtClean="0"/>
              <a:t>?</a:t>
            </a:r>
          </a:p>
          <a:p>
            <a:r>
              <a:rPr lang="en-IN" dirty="0" smtClean="0"/>
              <a:t>P5. What </a:t>
            </a:r>
            <a:r>
              <a:rPr lang="en-IN" dirty="0"/>
              <a:t>sentiment do market analysts have toward certain securities and how has it evolved over time?</a:t>
            </a:r>
            <a:endParaRPr lang="en-IN" dirty="0"/>
          </a:p>
        </p:txBody>
      </p:sp>
    </p:spTree>
    <p:extLst>
      <p:ext uri="{BB962C8B-B14F-4D97-AF65-F5344CB8AC3E}">
        <p14:creationId xmlns:p14="http://schemas.microsoft.com/office/powerpoint/2010/main" val="4171745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828" y="0"/>
            <a:ext cx="9720072" cy="1499616"/>
          </a:xfrm>
        </p:spPr>
        <p:txBody>
          <a:bodyPr/>
          <a:lstStyle/>
          <a:p>
            <a:r>
              <a:rPr lang="en-US" dirty="0" smtClean="0"/>
              <a:t>COMPETITOR BENCHMARKING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807262"/>
              </p:ext>
            </p:extLst>
          </p:nvPr>
        </p:nvGraphicFramePr>
        <p:xfrm>
          <a:off x="203198" y="1144807"/>
          <a:ext cx="11760200" cy="5611593"/>
        </p:xfrm>
        <a:graphic>
          <a:graphicData uri="http://schemas.openxmlformats.org/drawingml/2006/table">
            <a:tbl>
              <a:tblPr firstRow="1" bandRow="1">
                <a:tableStyleId>{5C22544A-7EE6-4342-B048-85BDC9FD1C3A}</a:tableStyleId>
              </a:tblPr>
              <a:tblGrid>
                <a:gridCol w="2352040"/>
                <a:gridCol w="2352040"/>
                <a:gridCol w="2352040"/>
                <a:gridCol w="2352040"/>
                <a:gridCol w="2352040"/>
              </a:tblGrid>
              <a:tr h="398352">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a:effectLst/>
                        </a:rPr>
                        <a:t>COMPETITOR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COMPETITOR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COMPETITOR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OUR PRODUCT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398352">
                <a:tc>
                  <a:txBody>
                    <a:bodyPr/>
                    <a:lstStyle/>
                    <a:p>
                      <a:pPr algn="l">
                        <a:lnSpc>
                          <a:spcPct val="107000"/>
                        </a:lnSpc>
                        <a:spcAft>
                          <a:spcPts val="0"/>
                        </a:spcAft>
                      </a:pPr>
                      <a:r>
                        <a:rPr lang="en-IN" sz="1100">
                          <a:effectLst/>
                        </a:rPr>
                        <a:t>NAME OF THE PRODUCT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err="1" smtClean="0">
                          <a:effectLst/>
                        </a:rPr>
                        <a:t>StreamCrab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smtClean="0">
                          <a:effectLst/>
                        </a:rPr>
                        <a:t>Germin8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err="1" smtClean="0">
                          <a:effectLst/>
                          <a:latin typeface="Calibri" panose="020F0502020204030204" pitchFamily="34" charset="0"/>
                          <a:ea typeface="Calibri" panose="020F0502020204030204" pitchFamily="34" charset="0"/>
                          <a:cs typeface="Times New Roman" panose="02020603050405020304" pitchFamily="18" charset="0"/>
                        </a:rPr>
                        <a:t>ExportTweet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a:effectLst/>
                        </a:rPr>
                        <a:t> </a:t>
                      </a:r>
                      <a:r>
                        <a:rPr lang="en-IN" sz="1100" dirty="0" smtClean="0">
                          <a:effectLst/>
                        </a:rPr>
                        <a:t>ACM 1.0</a:t>
                      </a:r>
                      <a:r>
                        <a:rPr lang="en-IN" sz="1100" baseline="0" dirty="0" smtClean="0">
                          <a:effectLst/>
                        </a:rPr>
                        <a:t> (NEXGEN MINING)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2608800">
                <a:tc>
                  <a:txBody>
                    <a:bodyPr/>
                    <a:lstStyle/>
                    <a:p>
                      <a:pPr algn="l">
                        <a:lnSpc>
                          <a:spcPct val="107000"/>
                        </a:lnSpc>
                        <a:spcAft>
                          <a:spcPts val="0"/>
                        </a:spcAft>
                      </a:pPr>
                      <a:r>
                        <a:rPr lang="en-IN" sz="1100" dirty="0">
                          <a:effectLst/>
                        </a:rPr>
                        <a:t>Overview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A</a:t>
                      </a:r>
                      <a:r>
                        <a:rPr lang="en-IN" sz="1100" baseline="0" dirty="0" smtClean="0">
                          <a:effectLst/>
                          <a:latin typeface="Calibri" panose="020F0502020204030204" pitchFamily="34" charset="0"/>
                          <a:ea typeface="Calibri" panose="020F0502020204030204" pitchFamily="34" charset="0"/>
                          <a:cs typeface="Times New Roman" panose="02020603050405020304" pitchFamily="18" charset="0"/>
                        </a:rPr>
                        <a:t> w</a:t>
                      </a: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eb based service provided</a:t>
                      </a:r>
                      <a:r>
                        <a:rPr lang="en-IN" sz="1100" baseline="0" dirty="0" smtClean="0">
                          <a:effectLst/>
                          <a:latin typeface="Calibri" panose="020F0502020204030204" pitchFamily="34" charset="0"/>
                          <a:ea typeface="Calibri" panose="020F0502020204030204" pitchFamily="34" charset="0"/>
                          <a:cs typeface="Times New Roman" panose="02020603050405020304" pitchFamily="18" charset="0"/>
                        </a:rPr>
                        <a:t> to the users who are always on the go. </a:t>
                      </a:r>
                    </a:p>
                    <a:p>
                      <a:pPr algn="l">
                        <a:lnSpc>
                          <a:spcPct val="107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A good UI makes</a:t>
                      </a:r>
                      <a:r>
                        <a:rPr lang="en-IN" sz="1100" baseline="0" dirty="0" smtClean="0">
                          <a:effectLst/>
                          <a:latin typeface="Calibri" panose="020F0502020204030204" pitchFamily="34" charset="0"/>
                          <a:ea typeface="Calibri" panose="020F0502020204030204" pitchFamily="34" charset="0"/>
                          <a:cs typeface="Times New Roman" panose="02020603050405020304" pitchFamily="18" charset="0"/>
                        </a:rPr>
                        <a:t> it e</a:t>
                      </a: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asy to use</a:t>
                      </a:r>
                      <a:r>
                        <a:rPr lang="en-IN" sz="1100" baseline="0" dirty="0" smtClean="0">
                          <a:effectLst/>
                          <a:latin typeface="Calibri" panose="020F0502020204030204" pitchFamily="34" charset="0"/>
                          <a:ea typeface="Calibri" panose="020F0502020204030204" pitchFamily="34" charset="0"/>
                          <a:cs typeface="Times New Roman" panose="02020603050405020304" pitchFamily="18" charset="0"/>
                        </a:rPr>
                        <a:t> with j</a:t>
                      </a: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ava script based user interface making it ready to use on all java dependent platforms easily.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smtClean="0">
                          <a:effectLst/>
                        </a:rPr>
                        <a:t> Enhanced accuracy based on the more accurate results</a:t>
                      </a:r>
                    </a:p>
                    <a:p>
                      <a:pPr algn="l">
                        <a:lnSpc>
                          <a:spcPct val="107000"/>
                        </a:lnSpc>
                        <a:spcAft>
                          <a:spcPts val="0"/>
                        </a:spcAft>
                      </a:pPr>
                      <a:r>
                        <a:rPr lang="en-IN" sz="1100" dirty="0" smtClean="0">
                          <a:effectLst/>
                        </a:rPr>
                        <a:t>In depth analysis using positive, negative</a:t>
                      </a:r>
                      <a:r>
                        <a:rPr lang="en-IN" sz="1100" baseline="0" dirty="0" smtClean="0">
                          <a:effectLst/>
                        </a:rPr>
                        <a:t> and</a:t>
                      </a:r>
                      <a:r>
                        <a:rPr lang="en-IN" sz="1100" dirty="0" smtClean="0">
                          <a:effectLst/>
                        </a:rPr>
                        <a:t> neutral outputs</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smtClean="0">
                          <a:effectLst/>
                        </a:rPr>
                        <a:t>Analysis of valuable</a:t>
                      </a:r>
                    </a:p>
                    <a:p>
                      <a:pPr algn="l">
                        <a:lnSpc>
                          <a:spcPct val="107000"/>
                        </a:lnSpc>
                        <a:spcAft>
                          <a:spcPts val="0"/>
                        </a:spcAft>
                      </a:pPr>
                      <a:r>
                        <a:rPr lang="en-IN" sz="1100" dirty="0" smtClean="0">
                          <a:effectLst/>
                        </a:rPr>
                        <a:t>Valuable information on the social traffic situations, demography,    influencers</a:t>
                      </a:r>
                      <a:r>
                        <a:rPr lang="en-IN" sz="1100" baseline="0" dirty="0" smtClean="0">
                          <a:effectLst/>
                        </a:rPr>
                        <a:t> and </a:t>
                      </a:r>
                      <a:r>
                        <a:rPr lang="en-IN" sz="1100" dirty="0" smtClean="0">
                          <a:effectLst/>
                        </a:rPr>
                        <a:t>location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smtClean="0">
                          <a:effectLst/>
                        </a:rPr>
                        <a:t>The first step towards training the machine learning model begins with collecting the datasets that are made available using </a:t>
                      </a:r>
                      <a:r>
                        <a:rPr lang="en-IN" sz="1100" dirty="0" err="1" smtClean="0">
                          <a:effectLst/>
                        </a:rPr>
                        <a:t>theTwitter</a:t>
                      </a:r>
                      <a:r>
                        <a:rPr lang="en-IN" sz="1100" dirty="0" smtClean="0">
                          <a:effectLst/>
                        </a:rPr>
                        <a:t> API, which is achieved using the </a:t>
                      </a:r>
                      <a:r>
                        <a:rPr lang="en-IN" sz="1100" dirty="0" err="1" smtClean="0">
                          <a:effectLst/>
                        </a:rPr>
                        <a:t>Tweepy</a:t>
                      </a:r>
                      <a:r>
                        <a:rPr lang="en-IN" sz="1100" dirty="0" smtClean="0">
                          <a:effectLst/>
                        </a:rPr>
                        <a:t> library. It offers labelled datasets that can be used to efficiently train </a:t>
                      </a:r>
                      <a:r>
                        <a:rPr lang="en-IN" sz="1100" dirty="0" err="1" smtClean="0">
                          <a:effectLst/>
                        </a:rPr>
                        <a:t>themachine</a:t>
                      </a:r>
                      <a:r>
                        <a:rPr lang="en-IN" sz="1100" dirty="0" smtClean="0">
                          <a:effectLst/>
                        </a:rPr>
                        <a:t> learning model. The tweet processing and classification is done using the </a:t>
                      </a:r>
                      <a:r>
                        <a:rPr lang="en-IN" sz="1100" dirty="0" err="1" smtClean="0">
                          <a:effectLst/>
                        </a:rPr>
                        <a:t>textblob</a:t>
                      </a:r>
                      <a:r>
                        <a:rPr lang="en-IN" sz="1100" dirty="0" smtClean="0">
                          <a:effectLst/>
                        </a:rPr>
                        <a:t> library, which offers a simple API </a:t>
                      </a:r>
                      <a:r>
                        <a:rPr lang="en-IN" sz="1100" dirty="0" err="1" smtClean="0">
                          <a:effectLst/>
                        </a:rPr>
                        <a:t>fornatural</a:t>
                      </a:r>
                      <a:r>
                        <a:rPr lang="en-IN" sz="1100" dirty="0" smtClean="0">
                          <a:effectLst/>
                        </a:rPr>
                        <a:t> language processing tasks such as sentiment analysis and classification. With this text classifier, we can label each </a:t>
                      </a:r>
                      <a:r>
                        <a:rPr lang="en-IN" sz="1100" dirty="0" err="1" smtClean="0">
                          <a:effectLst/>
                        </a:rPr>
                        <a:t>Tweetas</a:t>
                      </a:r>
                      <a:r>
                        <a:rPr lang="en-IN" sz="1100" dirty="0" smtClean="0">
                          <a:effectLst/>
                        </a:rPr>
                        <a:t> positive, negative or neutral of the sentimental value in a few minutes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578088">
                <a:tc>
                  <a:txBody>
                    <a:bodyPr/>
                    <a:lstStyle/>
                    <a:p>
                      <a:pPr algn="l">
                        <a:lnSpc>
                          <a:spcPct val="107000"/>
                        </a:lnSpc>
                        <a:spcAft>
                          <a:spcPts val="0"/>
                        </a:spcAft>
                      </a:pPr>
                      <a:r>
                        <a:rPr lang="en-IN" sz="1100">
                          <a:effectLst/>
                        </a:rPr>
                        <a:t>Additional Value(Plus point)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398352">
                <a:tc>
                  <a:txBody>
                    <a:bodyPr/>
                    <a:lstStyle/>
                    <a:p>
                      <a:pPr algn="l">
                        <a:lnSpc>
                          <a:spcPct val="107000"/>
                        </a:lnSpc>
                        <a:spcAft>
                          <a:spcPts val="0"/>
                        </a:spcAft>
                      </a:pPr>
                      <a:r>
                        <a:rPr lang="en-IN" sz="1100">
                          <a:effectLst/>
                        </a:rPr>
                        <a:t>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578088">
                <a:tc>
                  <a:txBody>
                    <a:bodyPr/>
                    <a:lstStyle/>
                    <a:p>
                      <a:pPr algn="l">
                        <a:lnSpc>
                          <a:spcPct val="107000"/>
                        </a:lnSpc>
                        <a:spcAft>
                          <a:spcPts val="0"/>
                        </a:spcAft>
                      </a:pPr>
                      <a:r>
                        <a:rPr lang="en-IN" sz="1100">
                          <a:effectLst/>
                        </a:rPr>
                        <a:t>Limitation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r h="398352">
                <a:tc>
                  <a:txBody>
                    <a:bodyPr/>
                    <a:lstStyle/>
                    <a:p>
                      <a:pPr algn="l">
                        <a:lnSpc>
                          <a:spcPct val="107000"/>
                        </a:lnSpc>
                        <a:spcAft>
                          <a:spcPts val="0"/>
                        </a:spcAft>
                      </a:pPr>
                      <a:r>
                        <a:rPr lang="en-IN" sz="1100">
                          <a:effectLst/>
                        </a:rPr>
                        <a:t>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Paid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Paid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a:effectLst/>
                        </a:rPr>
                        <a:t>Paid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c>
                  <a:txBody>
                    <a:bodyPr/>
                    <a:lstStyle/>
                    <a:p>
                      <a:pPr algn="l">
                        <a:lnSpc>
                          <a:spcPct val="107000"/>
                        </a:lnSpc>
                        <a:spcAft>
                          <a:spcPts val="0"/>
                        </a:spcAft>
                      </a:pPr>
                      <a:r>
                        <a:rPr lang="en-IN" sz="1100" dirty="0">
                          <a:effectLst/>
                        </a:rPr>
                        <a:t>Paid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tc>
              </a:tr>
            </a:tbl>
          </a:graphicData>
        </a:graphic>
      </p:graphicFrame>
    </p:spTree>
    <p:extLst>
      <p:ext uri="{BB962C8B-B14F-4D97-AF65-F5344CB8AC3E}">
        <p14:creationId xmlns:p14="http://schemas.microsoft.com/office/powerpoint/2010/main" val="142468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explored</a:t>
            </a:r>
            <a:endParaRPr lang="en-IN" dirty="0"/>
          </a:p>
        </p:txBody>
      </p:sp>
      <p:sp>
        <p:nvSpPr>
          <p:cNvPr id="3" name="Content Placeholder 2"/>
          <p:cNvSpPr>
            <a:spLocks noGrp="1"/>
          </p:cNvSpPr>
          <p:nvPr>
            <p:ph idx="1"/>
          </p:nvPr>
        </p:nvSpPr>
        <p:spPr/>
        <p:txBody>
          <a:bodyPr/>
          <a:lstStyle/>
          <a:p>
            <a:pPr marL="457200" indent="-457200">
              <a:buAutoNum type="arabicPeriod"/>
            </a:pPr>
            <a:r>
              <a:rPr lang="en-IN" dirty="0" smtClean="0"/>
              <a:t>BAG OF WORDS</a:t>
            </a:r>
          </a:p>
          <a:p>
            <a:pPr marL="457200" indent="-457200">
              <a:buAutoNum type="arabicPeriod"/>
            </a:pPr>
            <a:endParaRPr lang="en-IN" dirty="0" smtClean="0"/>
          </a:p>
          <a:p>
            <a:pPr marL="457200" indent="-457200">
              <a:buAutoNum type="arabicPeriod"/>
            </a:pPr>
            <a:r>
              <a:rPr lang="en-IN" dirty="0" smtClean="0"/>
              <a:t>MACHINE LEARNING    </a:t>
            </a:r>
          </a:p>
          <a:p>
            <a:pPr marL="630936" lvl="1" indent="-457200">
              <a:buAutoNum type="arabicPeriod"/>
            </a:pPr>
            <a:r>
              <a:rPr lang="en-IN" dirty="0" smtClean="0"/>
              <a:t>LOGISTICS REGRESSION    </a:t>
            </a:r>
            <a:endParaRPr lang="en-IN" dirty="0"/>
          </a:p>
          <a:p>
            <a:pPr marL="630936" lvl="1" indent="-457200">
              <a:buAutoNum type="arabicPeriod"/>
            </a:pPr>
            <a:r>
              <a:rPr lang="en-IN" dirty="0" smtClean="0"/>
              <a:t>SVM</a:t>
            </a:r>
          </a:p>
          <a:p>
            <a:pPr marL="630936" lvl="1" indent="-457200">
              <a:buAutoNum type="arabicPeriod"/>
            </a:pPr>
            <a:r>
              <a:rPr lang="en-IN" dirty="0" smtClean="0"/>
              <a:t>DECISION TREE</a:t>
            </a:r>
          </a:p>
          <a:p>
            <a:pPr marL="457200" indent="-457200">
              <a:buAutoNum type="arabicPeriod"/>
            </a:pPr>
            <a:r>
              <a:rPr lang="en-IN" dirty="0" smtClean="0"/>
              <a:t>DEEP LEARNING</a:t>
            </a:r>
          </a:p>
          <a:p>
            <a:pPr marL="630936" lvl="1" indent="-457200">
              <a:buAutoNum type="arabicPeriod"/>
            </a:pPr>
            <a:r>
              <a:rPr lang="en-US" dirty="0" smtClean="0"/>
              <a:t>RNN</a:t>
            </a:r>
            <a:endParaRPr lang="en-IN" dirty="0"/>
          </a:p>
        </p:txBody>
      </p:sp>
    </p:spTree>
    <p:extLst>
      <p:ext uri="{BB962C8B-B14F-4D97-AF65-F5344CB8AC3E}">
        <p14:creationId xmlns:p14="http://schemas.microsoft.com/office/powerpoint/2010/main" val="3766434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Validation</a:t>
            </a:r>
            <a:endParaRPr lang="en-IN" dirty="0"/>
          </a:p>
        </p:txBody>
      </p:sp>
      <p:sp>
        <p:nvSpPr>
          <p:cNvPr id="3" name="Content Placeholder 2"/>
          <p:cNvSpPr>
            <a:spLocks noGrp="1"/>
          </p:cNvSpPr>
          <p:nvPr>
            <p:ph idx="1"/>
          </p:nvPr>
        </p:nvSpPr>
        <p:spPr/>
        <p:txBody>
          <a:bodyPr>
            <a:normAutofit/>
          </a:bodyPr>
          <a:lstStyle/>
          <a:p>
            <a:r>
              <a:rPr lang="en-IN" sz="2600" dirty="0"/>
              <a:t>Why we are using </a:t>
            </a:r>
            <a:r>
              <a:rPr lang="en-IN" sz="2600" dirty="0" err="1"/>
              <a:t>tweepy</a:t>
            </a:r>
            <a:r>
              <a:rPr lang="en-IN" sz="2600" dirty="0"/>
              <a:t> and </a:t>
            </a:r>
            <a:r>
              <a:rPr lang="en-IN" sz="2600" dirty="0" err="1"/>
              <a:t>TextBlob</a:t>
            </a:r>
            <a:r>
              <a:rPr lang="en-IN" sz="2600" dirty="0" smtClean="0"/>
              <a:t>?</a:t>
            </a:r>
          </a:p>
          <a:p>
            <a:pPr marL="457200" indent="-457200">
              <a:buFont typeface="+mj-lt"/>
              <a:buAutoNum type="arabicPeriod"/>
            </a:pPr>
            <a:r>
              <a:rPr lang="en-IN" dirty="0" smtClean="0"/>
              <a:t>-TWEEPY	-for </a:t>
            </a:r>
            <a:r>
              <a:rPr lang="en-IN" dirty="0"/>
              <a:t>accessing </a:t>
            </a:r>
            <a:r>
              <a:rPr lang="en-IN" dirty="0" smtClean="0"/>
              <a:t>twitter</a:t>
            </a:r>
          </a:p>
          <a:p>
            <a:pPr marL="457200" indent="-457200">
              <a:buFont typeface="+mj-lt"/>
              <a:buAutoNum type="arabicPeriod"/>
            </a:pPr>
            <a:r>
              <a:rPr lang="en-IN" dirty="0" smtClean="0"/>
              <a:t>TEXTBLOB	-simple </a:t>
            </a:r>
            <a:r>
              <a:rPr lang="en-IN" dirty="0"/>
              <a:t>interface                 </a:t>
            </a:r>
          </a:p>
          <a:p>
            <a:r>
              <a:rPr lang="en-IN" dirty="0"/>
              <a:t>- build on shoulders of NLTK</a:t>
            </a:r>
          </a:p>
          <a:p>
            <a:r>
              <a:rPr lang="en-IN" dirty="0"/>
              <a:t>- so, faster than NLTK </a:t>
            </a:r>
          </a:p>
          <a:p>
            <a:r>
              <a:rPr lang="en-IN" dirty="0"/>
              <a:t>- Naive Bayes classifier is used</a:t>
            </a:r>
          </a:p>
          <a:p>
            <a:r>
              <a:rPr lang="en-IN" dirty="0"/>
              <a:t>- Features like tokenization and parsing</a:t>
            </a:r>
          </a:p>
          <a:p>
            <a:endParaRPr lang="en-IN" dirty="0"/>
          </a:p>
        </p:txBody>
      </p:sp>
    </p:spTree>
    <p:extLst>
      <p:ext uri="{BB962C8B-B14F-4D97-AF65-F5344CB8AC3E}">
        <p14:creationId xmlns:p14="http://schemas.microsoft.com/office/powerpoint/2010/main" val="4195169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416"/>
            <a:ext cx="5859272" cy="1499616"/>
          </a:xfrm>
        </p:spPr>
        <p:txBody>
          <a:bodyPr/>
          <a:lstStyle/>
          <a:p>
            <a:r>
              <a:rPr lang="en-US" dirty="0" smtClean="0"/>
              <a:t>Application </a:t>
            </a:r>
            <a:br>
              <a:rPr lang="en-US" dirty="0" smtClean="0"/>
            </a:br>
            <a:r>
              <a:rPr lang="en-US" dirty="0" smtClean="0"/>
              <a:t>architect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9636" y="482601"/>
            <a:ext cx="8953501" cy="5791476"/>
          </a:xfrm>
        </p:spPr>
      </p:pic>
    </p:spTree>
    <p:extLst>
      <p:ext uri="{BB962C8B-B14F-4D97-AF65-F5344CB8AC3E}">
        <p14:creationId xmlns:p14="http://schemas.microsoft.com/office/powerpoint/2010/main" val="4176901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1.Language </a:t>
            </a:r>
            <a:r>
              <a:rPr lang="en-IN" dirty="0"/>
              <a:t>Understanding (NLU) </a:t>
            </a:r>
            <a:endParaRPr lang="en-IN" dirty="0" smtClean="0"/>
          </a:p>
          <a:p>
            <a:pPr marL="0" indent="0">
              <a:buNone/>
            </a:pPr>
            <a:r>
              <a:rPr lang="en-IN" dirty="0" smtClean="0"/>
              <a:t>2.Natural </a:t>
            </a:r>
            <a:r>
              <a:rPr lang="en-IN" dirty="0"/>
              <a:t>Language </a:t>
            </a:r>
            <a:r>
              <a:rPr lang="en-IN" dirty="0" smtClean="0"/>
              <a:t>Generation</a:t>
            </a:r>
          </a:p>
          <a:p>
            <a:pPr marL="0" indent="0">
              <a:buNone/>
            </a:pPr>
            <a:r>
              <a:rPr lang="en-IN" dirty="0" smtClean="0"/>
              <a:t>Steps involved in the NLP phase of development</a:t>
            </a:r>
          </a:p>
          <a:p>
            <a:pPr marL="0" indent="0">
              <a:buNone/>
            </a:pPr>
            <a:r>
              <a:rPr lang="en-IN" dirty="0" smtClean="0"/>
              <a:t>1.Tokenization-Converting </a:t>
            </a:r>
            <a:r>
              <a:rPr lang="en-IN" dirty="0"/>
              <a:t>sentence into single words</a:t>
            </a:r>
            <a:r>
              <a:rPr lang="en-IN" dirty="0" smtClean="0"/>
              <a:t>.</a:t>
            </a:r>
          </a:p>
          <a:p>
            <a:pPr marL="0" indent="0">
              <a:buNone/>
            </a:pPr>
            <a:r>
              <a:rPr lang="en-IN" dirty="0" smtClean="0"/>
              <a:t>2.Stemming-Normalize </a:t>
            </a:r>
            <a:r>
              <a:rPr lang="en-IN" dirty="0"/>
              <a:t>the words into root form or base form</a:t>
            </a:r>
            <a:r>
              <a:rPr lang="en-IN" dirty="0" smtClean="0"/>
              <a:t>.</a:t>
            </a:r>
          </a:p>
          <a:p>
            <a:pPr marL="0" indent="0">
              <a:buNone/>
            </a:pPr>
            <a:r>
              <a:rPr lang="en-IN" dirty="0" smtClean="0"/>
              <a:t>3.Lemmatization-Improvisation </a:t>
            </a:r>
            <a:r>
              <a:rPr lang="en-IN" dirty="0"/>
              <a:t>over stemming</a:t>
            </a:r>
            <a:r>
              <a:rPr lang="en-IN" dirty="0" smtClean="0"/>
              <a:t>.</a:t>
            </a:r>
          </a:p>
          <a:p>
            <a:pPr marL="0" indent="0">
              <a:buNone/>
            </a:pPr>
            <a:r>
              <a:rPr lang="en-IN" dirty="0" smtClean="0"/>
              <a:t>4.POS </a:t>
            </a:r>
            <a:r>
              <a:rPr lang="en-IN" dirty="0"/>
              <a:t>Tags-Tags each word with its type</a:t>
            </a:r>
            <a:r>
              <a:rPr lang="en-IN" dirty="0" smtClean="0"/>
              <a:t>.</a:t>
            </a:r>
          </a:p>
          <a:p>
            <a:pPr marL="0" indent="0">
              <a:buNone/>
            </a:pPr>
            <a:r>
              <a:rPr lang="en-IN" dirty="0" smtClean="0"/>
              <a:t>5.Named </a:t>
            </a:r>
            <a:r>
              <a:rPr lang="en-IN" dirty="0"/>
              <a:t>Entity </a:t>
            </a:r>
            <a:r>
              <a:rPr lang="en-IN" dirty="0" smtClean="0"/>
              <a:t>Recognition: Process </a:t>
            </a:r>
            <a:r>
              <a:rPr lang="en-IN" dirty="0"/>
              <a:t>of recognising person names, organisation, </a:t>
            </a:r>
            <a:r>
              <a:rPr lang="en-IN" dirty="0" smtClean="0"/>
              <a:t>quantity</a:t>
            </a:r>
          </a:p>
          <a:p>
            <a:pPr marL="0" indent="0">
              <a:buNone/>
            </a:pPr>
            <a:r>
              <a:rPr lang="en-IN" dirty="0" smtClean="0"/>
              <a:t>6.Chunking-Grouping </a:t>
            </a:r>
            <a:r>
              <a:rPr lang="en-IN" dirty="0"/>
              <a:t>of words or tokens into chunks.*NLTK *TEXTBLOB*NAIVE BAYES</a:t>
            </a:r>
          </a:p>
        </p:txBody>
      </p:sp>
    </p:spTree>
    <p:extLst>
      <p:ext uri="{BB962C8B-B14F-4D97-AF65-F5344CB8AC3E}">
        <p14:creationId xmlns:p14="http://schemas.microsoft.com/office/powerpoint/2010/main" val="302231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593</TotalTime>
  <Words>1036</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Times New Roman</vt:lpstr>
      <vt:lpstr>Tw Cen MT</vt:lpstr>
      <vt:lpstr>Tw Cen MT Condensed</vt:lpstr>
      <vt:lpstr>Wingdings</vt:lpstr>
      <vt:lpstr>Wingdings 3</vt:lpstr>
      <vt:lpstr>Integral</vt:lpstr>
      <vt:lpstr>insight</vt:lpstr>
      <vt:lpstr>Problem statement definition</vt:lpstr>
      <vt:lpstr>Team structure &amp; roles </vt:lpstr>
      <vt:lpstr>Problems faced by the client</vt:lpstr>
      <vt:lpstr>COMPETITOR BENCHMARKING</vt:lpstr>
      <vt:lpstr>Technologies explored</vt:lpstr>
      <vt:lpstr>Concept Validation</vt:lpstr>
      <vt:lpstr>Application  architect</vt:lpstr>
      <vt:lpstr>Natural language processing</vt:lpstr>
      <vt:lpstr>Solution to the problem</vt:lpstr>
      <vt:lpstr>Improving scalability</vt:lpstr>
      <vt:lpstr>PowerPoint Presentation</vt:lpstr>
      <vt:lpstr>Ways to improve scalability:   </vt:lpstr>
      <vt:lpstr>Accuracy</vt:lpstr>
      <vt:lpstr>PowerPoint Presentation</vt:lpstr>
      <vt:lpstr>Further enhancements and time estimated</vt:lpstr>
      <vt:lpstr>Swot analysis</vt:lpstr>
      <vt:lpstr>Estimated cost of the product</vt:lpstr>
      <vt:lpstr>Marketing Concept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Nexgen tools</dc:title>
  <dc:creator>Vishaal Sharma</dc:creator>
  <cp:lastModifiedBy>Vishaal Sharma</cp:lastModifiedBy>
  <cp:revision>18</cp:revision>
  <dcterms:created xsi:type="dcterms:W3CDTF">2018-12-20T09:49:48Z</dcterms:created>
  <dcterms:modified xsi:type="dcterms:W3CDTF">2018-12-21T03:54:25Z</dcterms:modified>
</cp:coreProperties>
</file>