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3c7968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3c7968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706e5e13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706e5e13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06e5e1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06e5e1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06e5e13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06e5e13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create one off keys for this...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06e5e13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06e5e13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06e5e13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06e5e13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06e5e13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06e5e13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06e5e13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06e5e13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06e5e13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06e5e1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706e5e13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706e5e13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70dc5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70dc5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06e5e1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06e5e1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706e5e1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706e5e1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706e5e1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706e5e1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706e5e1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706e5e1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06e5e1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706e5e1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06e5e1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06e5e1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706e5e1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706e5e1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706e5e1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706e5e1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706e5e13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706e5e13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706e5e13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706e5e13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keep my email protected set...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70dc5e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70dc5e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770dc5e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770dc5e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706e5e13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706e5e13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706e5e1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706e5e1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706e5e13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706e5e13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706e5e13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706e5e13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706e5e13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706e5e13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706e5e13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706e5e13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706e5e13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706e5e13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706e5e13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706e5e13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706e5e13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a706e5e13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770dc5e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770dc5e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706e5e13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706e5e13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706e5e13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706e5e13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706e5e13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706e5e13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706e5e13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a706e5e13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706e5e13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706e5e13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706e5e13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706e5e13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706e5e13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a706e5e13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706e5e13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a706e5e13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706e5e13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706e5e13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706e5e13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706e5e13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9d53c0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9d53c0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706e5e13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706e5e13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706e5e13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706e5e13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a706e5e13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a706e5e13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706e5e13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706e5e13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770dc5e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770dc5e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73c7968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73c7968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This is a good skill if you want to contribute to someone else's repo you don't actually know (maybe you do) and butt into their life with your solutions (wanted or not).</a:t>
            </a:r>
            <a:br>
              <a:rPr lang="en" sz="1800">
                <a:solidFill>
                  <a:srgbClr val="595959"/>
                </a:solidFill>
              </a:rPr>
            </a:b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To find a partner won't matter much as we'll attempt to wing this part and leverage github's comment system to orchestrate chaos.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73c7968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73c7968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3c7968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3c7968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icrosoft/Git-Credential-Manager-Core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git@github.com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gif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rtinmajdi/default_page" TargetMode="External"/><Relationship Id="rId4" Type="http://schemas.openxmlformats.org/officeDocument/2006/relationships/image" Target="../media/image3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settings/emails" TargetMode="External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Relationship Id="rId4" Type="http://schemas.openxmlformats.org/officeDocument/2006/relationships/image" Target="../media/image5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7.png"/><Relationship Id="rId4" Type="http://schemas.openxmlformats.org/officeDocument/2006/relationships/image" Target="../media/image6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gitkraken.com/" TargetMode="External"/><Relationship Id="rId4" Type="http://schemas.openxmlformats.org/officeDocument/2006/relationships/hyperlink" Target="https://bocoup.com/blog/git-workflow-walkthrough-feature-branches" TargetMode="External"/><Relationship Id="rId5" Type="http://schemas.openxmlformats.org/officeDocument/2006/relationships/hyperlink" Target="https://stackabuse.com/git-merge-branch-into-master/" TargetMode="External"/><Relationship Id="rId6" Type="http://schemas.openxmlformats.org/officeDocument/2006/relationships/hyperlink" Target="https://git-lfs.github.com/" TargetMode="External"/><Relationship Id="rId7" Type="http://schemas.openxmlformats.org/officeDocument/2006/relationships/image" Target="../media/image7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social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/ </a:t>
            </a:r>
            <a:r>
              <a:rPr lang="en" sz="2500"/>
              <a:t>github / markdown / pull requests / branching &amp; Git-Credential-Manager-Core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clone… Is anyone having déjà vu yet?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terminal!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Did we setup our ssh keys yet?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125" y="1440774"/>
            <a:ext cx="3201000" cy="1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475" y="1017725"/>
            <a:ext cx="3179670" cy="15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6100" y="2018700"/>
            <a:ext cx="2607050" cy="150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https or </a:t>
            </a:r>
            <a:r>
              <a:rPr lang="en" u="sng"/>
              <a:t>ssh</a:t>
            </a:r>
            <a:r>
              <a:rPr lang="en"/>
              <a:t> git repository?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opt to use a git token OR </a:t>
            </a:r>
            <a:r>
              <a:rPr lang="en" u="sng"/>
              <a:t>Git-Credential-Manager-Core</a:t>
            </a:r>
            <a:r>
              <a:rPr lang="en"/>
              <a:t>, use https. It's easier, possibly safer.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if you already have ssh working with git, stick with that.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25" y="2425738"/>
            <a:ext cx="291465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088" y="2444788"/>
            <a:ext cx="28289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reading on Git Credential Manager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https://github.com/microsoft/Git-Credential-Manager-Core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https as your urls if you use the Credential Manager. And if you need to change you can you can always run the command below to update the url.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remote set-url origin </a:t>
            </a:r>
            <a:r>
              <a:rPr lang="en" sz="1500" u="sng">
                <a:solidFill>
                  <a:schemeClr val="hlink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</a:t>
            </a:r>
            <a:r>
              <a:rPr lang="en" sz="15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&lt;your username here&gt;/collab.git</a:t>
            </a:r>
            <a:endParaRPr sz="15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9975" y="160972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Possibly </a:t>
            </a:r>
            <a:r>
              <a:rPr lang="en"/>
              <a:t>redundant</a:t>
            </a:r>
            <a:r>
              <a:rPr lang="en"/>
              <a:t>.. ssh setup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ssh-keygen -f ~/.ssh/id_&lt;does not matter name&gt;_key -t ecdsa -b 521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50" y="1613375"/>
            <a:ext cx="6185625" cy="27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key to our account...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</a:rPr>
              <a:t>cat ~/.ssh/id_ecdsa_hagan_github_repo_key.pub</a:t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and copy this string ( windows/linux: ctrl-c / mac: command-c)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ecdsa-sha2-nistp521 AAAA**********************************************************************************************************************************************************************************************************************************== pagan@enif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0" y="1755876"/>
            <a:ext cx="785993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key into your account...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Goto: https://github.com/settings/profile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0" y="1813300"/>
            <a:ext cx="1108900" cy="25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765" y="1707120"/>
            <a:ext cx="1273830" cy="25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049" y="2627050"/>
            <a:ext cx="3259274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5475" y="1813301"/>
            <a:ext cx="5076750" cy="67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lets git clone...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u="sng">
                <a:solidFill>
                  <a:schemeClr val="accent5"/>
                </a:solidFill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git@github.com</a:t>
            </a:r>
            <a:r>
              <a:rPr lang="en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:&lt;your username&gt;/collab.git</a:t>
            </a:r>
            <a:endParaRPr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options: 1) git "config" command 2) Edit ~/.git/config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00" y="1636550"/>
            <a:ext cx="6350024" cy="1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422" y="1878500"/>
            <a:ext cx="2408150" cy="23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1: Clone with git config option...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 git clone &lt;REPO URL&gt; --config core.sshCommand="ssh -i &lt;your private key&gt;"</a:t>
            </a:r>
            <a:endParaRPr sz="1600"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775"/>
            <a:ext cx="837724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00" y="2495100"/>
            <a:ext cx="6667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Just override ssh/config for github.com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~/.ssh/config</a:t>
            </a:r>
            <a:endParaRPr sz="15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Host github.com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Hostname github.com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User git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Port 22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AddressFamily inet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IdentityFile ~/.ssh/&lt;your private key here&gt;</a:t>
            </a:r>
            <a:br>
              <a:rPr lang="en" sz="1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IdentitiesOnly yes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Pick one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45" y="2350170"/>
            <a:ext cx="4964301" cy="19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with a p</a:t>
            </a:r>
            <a:r>
              <a:rPr lang="en"/>
              <a:t>ersistent</a:t>
            </a:r>
            <a:r>
              <a:rPr lang="en"/>
              <a:t> ssh agent!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 this a lot… If you know this and have it working, do not touch!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eval `ssh-agent`</a:t>
            </a:r>
            <a:br>
              <a:rPr lang="en" sz="16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ssh-add ~/.ssh/&lt;your private key&gt;</a:t>
            </a:r>
            <a:endParaRPr sz="16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 still, have this launch with your shell/command terminal found here: http://rabexc.org/posts/pitfalls-of-ssh-agents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3" y="2496250"/>
            <a:ext cx="7743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Two scientists </a:t>
            </a:r>
            <a:r>
              <a:rPr b="1" lang="en" strike="sngStrike"/>
              <a:t>walk into a</a:t>
            </a:r>
            <a:r>
              <a:rPr b="1" lang="en"/>
              <a:t> avoid bars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Goals for this session</a:t>
            </a:r>
            <a:endParaRPr sz="24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Creating </a:t>
            </a:r>
            <a:r>
              <a:rPr lang="en" sz="2200" u="sng">
                <a:solidFill>
                  <a:srgbClr val="000000"/>
                </a:solidFill>
              </a:rPr>
              <a:t>GitHub web page</a:t>
            </a:r>
            <a:r>
              <a:rPr lang="en" sz="2200">
                <a:solidFill>
                  <a:srgbClr val="000000"/>
                </a:solidFill>
              </a:rPr>
              <a:t> &amp; </a:t>
            </a:r>
            <a:r>
              <a:rPr lang="en" sz="2200" u="sng">
                <a:solidFill>
                  <a:srgbClr val="000000"/>
                </a:solidFill>
              </a:rPr>
              <a:t>GitHub profile</a:t>
            </a:r>
            <a:endParaRPr sz="2200" u="sng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Fork - a "social" setting to take credit for others work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Authentication - Git-Credential-Manager-Core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git rebase - demo … If we have time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upstream vs origin / remote source URLS...</a:t>
            </a:r>
            <a:endParaRPr sz="16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gitkraken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Conclusions...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"our" version locally (using ssh url)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u="sng">
                <a:solidFill>
                  <a:schemeClr val="accent5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git@github.com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:&lt;your username&gt;/collab.git; cd collab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047" y="1701847"/>
            <a:ext cx="6808250" cy="11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1800" y="2967675"/>
            <a:ext cx="5571399" cy="1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the README file..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README.md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875" y="1246996"/>
            <a:ext cx="5303450" cy="32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changed?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7B7B7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B7B7B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00" y="1613123"/>
            <a:ext cx="5227700" cy="17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Wait.. lets stash this work for a second….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Temporarily save your work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stash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850" y="1017725"/>
            <a:ext cx="42291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75" y="3574275"/>
            <a:ext cx="4891450" cy="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URLs (again, using ssh keys)…. 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remote -v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remote add upstream git@github.com:ua-data7/collab.git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go into more depth here: https://git-scm.com/book/en/v2/Git-Basics-Working-with-Remotes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38" y="1657588"/>
            <a:ext cx="57054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225" y="3142263"/>
            <a:ext cx="56007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you will face...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few minutes and merges later, your local copy is now outdated.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fetch -u upstream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25" y="2962027"/>
            <a:ext cx="4536275" cy="1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175" y="1593750"/>
            <a:ext cx="5123374" cy="11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Hmm.. did things change on us?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diff upstream/main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223" y="1817673"/>
            <a:ext cx="5399025" cy="23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make some mistakes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git stash apply</a:t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git commit -am "some interesting tidbits about Steve"</a:t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50" y="1088825"/>
            <a:ext cx="4726175" cy="14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00" y="3191400"/>
            <a:ext cx="80962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your local copy is one commit ahead of origin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diff origin/main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175" y="3044350"/>
            <a:ext cx="4336024" cy="152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175" y="1671681"/>
            <a:ext cx="4271575" cy="90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with our mistake, lets update our repo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29" y="1615146"/>
            <a:ext cx="4988774" cy="17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055" y="1766625"/>
            <a:ext cx="2222300" cy="28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our first (GitHub) webpage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426100" cy="1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1: </a:t>
            </a:r>
            <a:r>
              <a:rPr lang="en" sz="1600"/>
              <a:t>Create a Repository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Make sure you add a README file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Set to public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Bonus point: </a:t>
            </a:r>
            <a:r>
              <a:rPr lang="en" sz="1600"/>
              <a:t>if you name your new repository, similar to your </a:t>
            </a:r>
            <a:r>
              <a:rPr lang="en" sz="1600" u="sng"/>
              <a:t>username</a:t>
            </a:r>
            <a:r>
              <a:rPr lang="en" sz="1600"/>
              <a:t>, you can use it as your </a:t>
            </a:r>
            <a:r>
              <a:rPr lang="en" sz="1600">
                <a:solidFill>
                  <a:srgbClr val="1155CC"/>
                </a:solidFill>
              </a:rPr>
              <a:t>github.io</a:t>
            </a:r>
            <a:r>
              <a:rPr lang="en" sz="1600"/>
              <a:t> webpage and your </a:t>
            </a:r>
            <a:r>
              <a:rPr lang="en" sz="1600">
                <a:solidFill>
                  <a:srgbClr val="1155CC"/>
                </a:solidFill>
              </a:rPr>
              <a:t>github profile</a:t>
            </a:r>
            <a:r>
              <a:rPr lang="en" sz="1600"/>
              <a:t> page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goto: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https://github.com/ua-data7/default_page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638" y="3110725"/>
            <a:ext cx="6937173" cy="18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"keep my email address private…"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quest: If you wish to hide your email address before working with others! Or perhaps you get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likely have "keep my email private". Goto: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https://github.com/settings/emails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don't need to enable this, it's off by default but be aware of this.</a:t>
            </a:r>
            <a:endParaRPr/>
          </a:p>
        </p:txBody>
      </p:sp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450" y="1928175"/>
            <a:ext cx="5658000" cy="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00" y="3540650"/>
            <a:ext cx="58864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what was wrong...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log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Fix our last commit!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commit --amend --author="hagan &lt;224019+hagan@users.noreply.github.com&gt;"</a:t>
            </a:r>
            <a:endParaRPr sz="15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25" y="1152475"/>
            <a:ext cx="4340450" cy="1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50" y="3764749"/>
            <a:ext cx="4197000" cy="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your </a:t>
            </a:r>
            <a:r>
              <a:rPr lang="en" u="sng"/>
              <a:t>local</a:t>
            </a:r>
            <a:r>
              <a:rPr lang="en"/>
              <a:t> git repo's email attribution...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my global &amp; </a:t>
            </a:r>
            <a:r>
              <a:rPr lang="en"/>
              <a:t>local </a:t>
            </a:r>
            <a:r>
              <a:rPr lang="en"/>
              <a:t>email 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update to the private email for git (</a:t>
            </a:r>
            <a:r>
              <a:rPr b="1" lang="en"/>
              <a:t>for your local repo</a:t>
            </a:r>
            <a:r>
              <a:rPr lang="en"/>
              <a:t>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our user.email attribution is set to that private email address.</a:t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529249"/>
            <a:ext cx="6606150" cy="7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75" y="2672524"/>
            <a:ext cx="8014999" cy="7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 try 2?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50" y="1703150"/>
            <a:ext cx="4437875" cy="12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575" y="3182797"/>
            <a:ext cx="1648300" cy="13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https://github.com/&lt;your username&gt;/collab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00" y="1691400"/>
            <a:ext cx="73723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Cont...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sure it's pointing to the correct repo!</a:t>
            </a:r>
            <a:endParaRPr/>
          </a:p>
        </p:txBody>
      </p:sp>
      <p:sp>
        <p:nvSpPr>
          <p:cNvPr id="346" name="Google Shape;34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75" y="1707676"/>
            <a:ext cx="5012124" cy="28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Cont...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some relevant comments for the </a:t>
            </a:r>
            <a:r>
              <a:rPr lang="en"/>
              <a:t>maintainers</a:t>
            </a:r>
            <a:r>
              <a:rPr lang="en"/>
              <a:t> "upstream"</a:t>
            </a:r>
            <a:endParaRPr/>
          </a:p>
        </p:txBody>
      </p:sp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1651513"/>
            <a:ext cx="4119150" cy="1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971" y="3679271"/>
            <a:ext cx="4824899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cont...</a:t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 </a:t>
            </a:r>
            <a:r>
              <a:rPr lang="en"/>
              <a:t>conflicts</a:t>
            </a:r>
            <a:endParaRPr/>
          </a:p>
        </p:txBody>
      </p:sp>
      <p:sp>
        <p:nvSpPr>
          <p:cNvPr id="363" name="Google Shape;36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590275"/>
            <a:ext cx="86296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cont...</a:t>
            </a:r>
            <a:endParaRPr/>
          </a:p>
        </p:txBody>
      </p:sp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resolve conflicts right in github.com! Or via command….</a:t>
            </a:r>
            <a:endParaRPr/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4" y="1816874"/>
            <a:ext cx="8234224" cy="2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PR is in…	</a:t>
            </a:r>
            <a:endParaRPr/>
          </a:p>
        </p:txBody>
      </p:sp>
      <p:sp>
        <p:nvSpPr>
          <p:cNvPr id="378" name="Google Shape;37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repo owner "Allison" would approve/reject the PR request.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50" y="2046088"/>
            <a:ext cx="72199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68525" y="1132275"/>
            <a:ext cx="86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2: </a:t>
            </a:r>
            <a:r>
              <a:rPr lang="en" sz="1600"/>
              <a:t>Go to your new repo </a:t>
            </a:r>
            <a:r>
              <a:rPr b="1" lang="en" sz="1600"/>
              <a:t>=&gt; </a:t>
            </a:r>
            <a:r>
              <a:rPr lang="en" sz="1600"/>
              <a:t>Go to settings </a:t>
            </a:r>
            <a:r>
              <a:rPr b="1" lang="en" sz="1600"/>
              <a:t>=&gt;</a:t>
            </a:r>
            <a:r>
              <a:rPr lang="en" sz="1600"/>
              <a:t> Scroll down to </a:t>
            </a:r>
            <a:r>
              <a:rPr b="1" lang="en" sz="1600"/>
              <a:t>GitHub Pages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3: </a:t>
            </a:r>
            <a:r>
              <a:rPr lang="en" sz="1600"/>
              <a:t>Click on </a:t>
            </a:r>
            <a:r>
              <a:rPr b="1" lang="en" sz="1600"/>
              <a:t>Choose a theme =&gt; </a:t>
            </a:r>
            <a:r>
              <a:rPr lang="en" sz="1600"/>
              <a:t>select your theme</a:t>
            </a:r>
            <a:endParaRPr sz="16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</a:t>
            </a:r>
            <a:r>
              <a:rPr lang="en" sz="1600"/>
              <a:t>Scroll to the bottom of the page and commit </a:t>
            </a:r>
            <a:r>
              <a:rPr b="1" lang="en" sz="1600"/>
              <a:t>index.md</a:t>
            </a:r>
            <a:endParaRPr b="1" sz="16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4: </a:t>
            </a:r>
            <a:r>
              <a:rPr lang="en" sz="1600"/>
              <a:t>Now let’s check your github profile: </a:t>
            </a:r>
            <a:r>
              <a:rPr lang="en" sz="1400">
                <a:solidFill>
                  <a:srgbClr val="3C78D8"/>
                </a:solidFill>
              </a:rPr>
              <a:t>https://</a:t>
            </a:r>
            <a:r>
              <a:rPr lang="en" sz="1400">
                <a:solidFill>
                  <a:srgbClr val="CC0000"/>
                </a:solidFill>
              </a:rPr>
              <a:t>&lt;github-username&gt;.</a:t>
            </a:r>
            <a:r>
              <a:rPr lang="en" sz="1400">
                <a:solidFill>
                  <a:srgbClr val="3C78D8"/>
                </a:solidFill>
              </a:rPr>
              <a:t>github.io/</a:t>
            </a:r>
            <a:r>
              <a:rPr lang="en" sz="1400">
                <a:solidFill>
                  <a:srgbClr val="CC0000"/>
                </a:solidFill>
              </a:rPr>
              <a:t>&lt;repo-name&gt;</a:t>
            </a:r>
            <a:endParaRPr sz="140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create our first (GitHub) webpage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38938" t="0"/>
          <a:stretch/>
        </p:blipFill>
        <p:spPr>
          <a:xfrm>
            <a:off x="3924750" y="2652775"/>
            <a:ext cx="4349828" cy="2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cont...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 you can use </a:t>
            </a:r>
            <a:r>
              <a:rPr lang="en"/>
              <a:t>the command line to resolve these </a:t>
            </a:r>
            <a:r>
              <a:rPr lang="en"/>
              <a:t>conflicts too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your upstream (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fetch -u upstream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rebase your "main" against upstream (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rebase -i upstream/main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force push changes to your repo (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 -f origin/main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FYI: Step 3 keeps me up at night so probably best you use github's conflict resolver.</a:t>
            </a:r>
            <a:endParaRPr/>
          </a:p>
        </p:txBody>
      </p:sp>
      <p:sp>
        <p:nvSpPr>
          <p:cNvPr id="387" name="Google Shape;38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cont… (Resolve conflicts via command)</a:t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rebase -i upstream/main</a:t>
            </a:r>
            <a:endParaRPr sz="15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975" y="1251888"/>
            <a:ext cx="4671301" cy="30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 cont… (Resolve conflicts via command)</a:t>
            </a:r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need to abort this, you can always: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rebase --abort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We'll edit that README.md and take careful notice the lines:</a:t>
            </a:r>
            <a:br>
              <a:rPr lang="en"/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&lt;&lt;&lt;&lt;&lt;&lt;  HEAD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======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&gt;&gt;&gt;&gt;&gt;&gt;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25" y="1608450"/>
            <a:ext cx="7021174" cy="16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PR cont… (Resolve conflicts via command)</a:t>
            </a:r>
            <a:endParaRPr/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Fix conflicting files:</a:t>
            </a:r>
            <a:br>
              <a:rPr lang="en"/>
            </a:br>
            <a:br>
              <a:rPr lang="en"/>
            </a:b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README.md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475" y="1017725"/>
            <a:ext cx="4059549" cy="26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697" y="3168097"/>
            <a:ext cx="4274999" cy="1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PR cont… (Resolve conflicts via command)</a:t>
            </a:r>
            <a:endParaRPr/>
          </a:p>
        </p:txBody>
      </p:sp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what's next: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our change:</a:t>
            </a:r>
            <a:br>
              <a:rPr lang="en"/>
            </a:br>
            <a:br>
              <a:rPr lang="en"/>
            </a:b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add README.md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825" y="1017725"/>
            <a:ext cx="4235450" cy="218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50" y="2821925"/>
            <a:ext cx="4391750" cy="17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150" y="2131873"/>
            <a:ext cx="1381150" cy="14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PR cont… (Resolve conflicts via command)</a:t>
            </a:r>
            <a:endParaRPr/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rebase will open up here, close nano and then update your ORIGIN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175" y="1536012"/>
            <a:ext cx="5990526" cy="92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175" y="2977300"/>
            <a:ext cx="6178725" cy="15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 push --force options, (Is d</a:t>
            </a:r>
            <a:r>
              <a:rPr lang="en"/>
              <a:t>angerous</a:t>
            </a:r>
            <a:r>
              <a:rPr lang="en"/>
              <a:t>)</a:t>
            </a:r>
            <a:endParaRPr/>
          </a:p>
        </p:txBody>
      </p:sp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command can cost you work so beware that it replaces your remote "origin" with your local copy.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 -u origin -f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350" y="2480424"/>
            <a:ext cx="6093751" cy="18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if our PR can merge now...</a:t>
            </a:r>
            <a:endParaRPr/>
          </a:p>
        </p:txBody>
      </p:sp>
      <p:sp>
        <p:nvSpPr>
          <p:cNvPr id="445" name="Google Shape;44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comment/merge the request and your all 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Then update your local upstream with: </a:t>
            </a:r>
            <a:r>
              <a:rPr lang="en" sz="16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fetch -u upstream</a:t>
            </a:r>
            <a:endParaRPr sz="16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5" y="1562800"/>
            <a:ext cx="5806100" cy="23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25" y="3034775"/>
            <a:ext cx="4047126" cy="1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further...</a:t>
            </a:r>
            <a:endParaRPr/>
          </a:p>
        </p:txBody>
      </p:sp>
      <p:sp>
        <p:nvSpPr>
          <p:cNvPr id="454" name="Google Shape;45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gitkraken? </a:t>
            </a:r>
            <a:endParaRPr sz="2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https://www.gitkraken.com/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Branching?</a:t>
            </a:r>
            <a:endParaRPr sz="2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https://bocoup.com/blog/git-workflow-walkthrough-feature-branches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https://stackabuse.com/git-merge-branch-into-master/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Large files: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https://git-lfs.github.com/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6" name="Google Shape;456;p60"/>
          <p:cNvPicPr preferRelativeResize="0"/>
          <p:nvPr/>
        </p:nvPicPr>
        <p:blipFill rotWithShape="1">
          <a:blip r:embed="rId7">
            <a:alphaModFix/>
          </a:blip>
          <a:srcRect b="0" l="9181" r="7276" t="3577"/>
          <a:stretch/>
        </p:blipFill>
        <p:spPr>
          <a:xfrm>
            <a:off x="4636850" y="1104176"/>
            <a:ext cx="2022525" cy="19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 is good to know about...</a:t>
            </a:r>
            <a:endParaRPr/>
          </a:p>
        </p:txBody>
      </p:sp>
      <p:sp>
        <p:nvSpPr>
          <p:cNvPr id="462" name="Google Shape;46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checkout -b &lt;name of copy&gt;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local branches…</a:t>
            </a:r>
            <a:r>
              <a:rPr lang="en"/>
              <a:t> (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branch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50" y="1631975"/>
            <a:ext cx="6008924" cy="3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50" y="2706825"/>
            <a:ext cx="4345800" cy="12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branch add some files...</a:t>
            </a:r>
            <a:endParaRPr/>
          </a:p>
        </p:txBody>
      </p:sp>
      <p:sp>
        <p:nvSpPr>
          <p:cNvPr id="471" name="Google Shape;47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what you know already you can add/edit stuff…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add &lt;file or dir&gt;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status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25" y="2775488"/>
            <a:ext cx="53911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"feature" to origin repo...</a:t>
            </a:r>
            <a:endParaRPr/>
          </a:p>
        </p:txBody>
      </p:sp>
      <p:sp>
        <p:nvSpPr>
          <p:cNvPr id="479" name="Google Shape;47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push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let others contribute by publishing this to origin and having others work on it just as the main/master branch are normally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We'll just merge this work into our "main" aka master and make another PR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50" y="2437813"/>
            <a:ext cx="64389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feature into main/master branch</a:t>
            </a:r>
            <a:endParaRPr/>
          </a:p>
        </p:txBody>
      </p:sp>
      <p:sp>
        <p:nvSpPr>
          <p:cNvPr id="487" name="Google Shape;48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checkout main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git merge features/&lt;name&gt;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Check how main and features/&lt;your name&gt; differ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75" y="1578500"/>
            <a:ext cx="4661874" cy="1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821" y="3699475"/>
            <a:ext cx="5046051" cy="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96" name="Google Shape;49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Hagan Franks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Artin Majdi</a:t>
            </a:r>
            <a:endParaRPr sz="2400"/>
          </a:p>
        </p:txBody>
      </p:sp>
      <p:sp>
        <p:nvSpPr>
          <p:cNvPr id="497" name="Google Shape;49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425" y="549475"/>
            <a:ext cx="2989400" cy="24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Option 1: </a:t>
            </a:r>
            <a:r>
              <a:rPr lang="en" sz="1600"/>
              <a:t>Go to settings </a:t>
            </a:r>
            <a:r>
              <a:rPr b="1" lang="en" sz="1600"/>
              <a:t>=&gt;</a:t>
            </a:r>
            <a:r>
              <a:rPr lang="en" sz="1600"/>
              <a:t> Branches </a:t>
            </a:r>
            <a:r>
              <a:rPr b="1" lang="en" sz="1600"/>
              <a:t>=&gt; </a:t>
            </a:r>
            <a:r>
              <a:rPr lang="en" sz="1600"/>
              <a:t>change main branch to </a:t>
            </a:r>
            <a:r>
              <a:rPr b="1" lang="en" sz="1600"/>
              <a:t>gh-pages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                                =&gt; </a:t>
            </a:r>
            <a:r>
              <a:rPr lang="en" sz="1600"/>
              <a:t>rename or duplicate </a:t>
            </a:r>
            <a:r>
              <a:rPr b="1" lang="en" sz="1600"/>
              <a:t>index.md</a:t>
            </a:r>
            <a:r>
              <a:rPr lang="en" sz="1600"/>
              <a:t> to </a:t>
            </a:r>
            <a:r>
              <a:rPr b="1" lang="en" sz="1600"/>
              <a:t>README.md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Option 2: The github way!</a:t>
            </a:r>
            <a:endParaRPr b="1" sz="1600"/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1: </a:t>
            </a:r>
            <a:r>
              <a:rPr lang="en" sz="1600"/>
              <a:t>Clone the repo to your local machine</a:t>
            </a:r>
            <a:endParaRPr sz="1600"/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2: </a:t>
            </a:r>
            <a:r>
              <a:rPr lang="en" sz="1600"/>
              <a:t>Git checkout to </a:t>
            </a:r>
            <a:r>
              <a:rPr b="1" lang="en" sz="1600"/>
              <a:t>gh-pages</a:t>
            </a:r>
            <a:r>
              <a:rPr lang="en" sz="1600"/>
              <a:t> branch</a:t>
            </a:r>
            <a:endParaRPr sz="1600"/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3: </a:t>
            </a:r>
            <a:r>
              <a:rPr lang="en" sz="1600"/>
              <a:t>Rename index.md to README.md</a:t>
            </a:r>
            <a:endParaRPr sz="1600"/>
          </a:p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Step 4: </a:t>
            </a:r>
            <a:r>
              <a:rPr lang="en" sz="1600"/>
              <a:t>Merge this branch to your main branch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Now let’s c</a:t>
            </a:r>
            <a:r>
              <a:rPr b="1" lang="en" sz="1600"/>
              <a:t>heck your github profile:</a:t>
            </a:r>
            <a:r>
              <a:rPr lang="en" sz="1600"/>
              <a:t> </a:t>
            </a:r>
            <a:r>
              <a:rPr lang="en" sz="1600">
                <a:solidFill>
                  <a:srgbClr val="3C78D8"/>
                </a:solidFill>
              </a:rPr>
              <a:t>https://github.com/</a:t>
            </a:r>
            <a:r>
              <a:rPr lang="en" sz="1600">
                <a:solidFill>
                  <a:srgbClr val="CC0000"/>
                </a:solidFill>
              </a:rPr>
              <a:t>&lt;github-username&gt; 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update our GitHub profile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request, lettuce fork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p</a:t>
            </a:r>
            <a:r>
              <a:rPr lang="en"/>
              <a:t>airs programming exercise! Our goal here is learn how to use github's pull request feature. (Note: bitbucket / gitlab have similar features)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Let's pretend </a:t>
            </a:r>
            <a:r>
              <a:rPr lang="en"/>
              <a:t>Allison is the repo owner of collab, Steve is a contributor and wants to add a line to the collab README.md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916350" y="4269625"/>
            <a:ext cx="468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goto: https://github.com/ua-data7/collab</a:t>
            </a:r>
            <a:endParaRPr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fork of collab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https://github.com/ua-data7/collab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5" y="1657963"/>
            <a:ext cx="32385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 amt="74000"/>
          </a:blip>
          <a:srcRect b="0" l="10141" r="7608" t="3344"/>
          <a:stretch/>
        </p:blipFill>
        <p:spPr>
          <a:xfrm>
            <a:off x="4872200" y="749000"/>
            <a:ext cx="3797700" cy="3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46895"/>
            <a:ext cx="2311825" cy="1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273" y="2839073"/>
            <a:ext cx="2030925" cy="2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invite </a:t>
            </a:r>
            <a:r>
              <a:rPr lang="en"/>
              <a:t>all your </a:t>
            </a:r>
            <a:r>
              <a:rPr lang="en" strike="sngStrike"/>
              <a:t>friends</a:t>
            </a:r>
            <a:r>
              <a:rPr lang="en"/>
              <a:t> one a</a:t>
            </a:r>
            <a:r>
              <a:rPr lang="en"/>
              <a:t>cquaintance</a:t>
            </a:r>
            <a:r>
              <a:rPr lang="en"/>
              <a:t>...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wanted to give access to "Steve" you could invite him.</a:t>
            </a:r>
            <a:br>
              <a:rPr lang="en"/>
            </a:br>
            <a:r>
              <a:rPr lang="en"/>
              <a:t>Goto settings -&gt; Manage Access -&gt;  Invite collaborator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08" y="1825921"/>
            <a:ext cx="43591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100" y="1946275"/>
            <a:ext cx="23812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188" y="2426339"/>
            <a:ext cx="3730629" cy="13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2300" y="3754898"/>
            <a:ext cx="4359200" cy="130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