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6" r:id="rId3"/>
    <p:sldId id="264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9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8BAB6-2BEF-4021-AA92-7A939E370BE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F1894-4F79-4714-9885-596D1D6E8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4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505-74A6-48FC-A6C4-23654EF19E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09E3-6E3A-4A35-BD92-16C25C129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0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505-74A6-48FC-A6C4-23654EF19E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09E3-6E3A-4A35-BD92-16C25C129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7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505-74A6-48FC-A6C4-23654EF19E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09E3-6E3A-4A35-BD92-16C25C129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505-74A6-48FC-A6C4-23654EF19E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09E3-6E3A-4A35-BD92-16C25C129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505-74A6-48FC-A6C4-23654EF19E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09E3-6E3A-4A35-BD92-16C25C129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505-74A6-48FC-A6C4-23654EF19E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09E3-6E3A-4A35-BD92-16C25C129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4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505-74A6-48FC-A6C4-23654EF19E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09E3-6E3A-4A35-BD92-16C25C129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505-74A6-48FC-A6C4-23654EF19E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09E3-6E3A-4A35-BD92-16C25C129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505-74A6-48FC-A6C4-23654EF19E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09E3-6E3A-4A35-BD92-16C25C129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505-74A6-48FC-A6C4-23654EF19E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09E3-6E3A-4A35-BD92-16C25C129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2505-74A6-48FC-A6C4-23654EF19E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09E3-6E3A-4A35-BD92-16C25C129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4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F2505-74A6-48FC-A6C4-23654EF19E3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C09E3-6E3A-4A35-BD92-16C25C129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HRLtGG" TargetMode="External"/><Relationship Id="rId2" Type="http://schemas.openxmlformats.org/officeDocument/2006/relationships/hyperlink" Target="https://bit.ly/3mFR01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33DSqTX" TargetMode="External"/><Relationship Id="rId4" Type="http://schemas.openxmlformats.org/officeDocument/2006/relationships/hyperlink" Target="https://www.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Welcome </a:t>
            </a:r>
            <a:r>
              <a:rPr lang="en-US" dirty="0" err="1" smtClean="0"/>
              <a:t>UArizona</a:t>
            </a:r>
            <a:r>
              <a:rPr lang="en-US" dirty="0" smtClean="0"/>
              <a:t> SWC Workshop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958" y="1648728"/>
            <a:ext cx="11296482" cy="5209272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Hold </a:t>
            </a:r>
            <a:r>
              <a:rPr lang="en-US" sz="3100" dirty="0"/>
              <a:t>p</a:t>
            </a:r>
            <a:r>
              <a:rPr lang="en-US" sz="3100" dirty="0" smtClean="0"/>
              <a:t>en </a:t>
            </a:r>
            <a:r>
              <a:rPr lang="en-US" sz="3100" dirty="0" smtClean="0"/>
              <a:t>&amp; </a:t>
            </a:r>
            <a:r>
              <a:rPr lang="en-US" sz="3100" smtClean="0"/>
              <a:t>paper at the ready.</a:t>
            </a:r>
            <a:endParaRPr lang="en-US" sz="3100" dirty="0" smtClean="0"/>
          </a:p>
          <a:p>
            <a:r>
              <a:rPr lang="en-US" sz="3100" dirty="0" smtClean="0"/>
              <a:t>Open Zoom from your Zoom account.</a:t>
            </a:r>
          </a:p>
          <a:p>
            <a:pPr lvl="1"/>
            <a:r>
              <a:rPr lang="en-US" sz="2600" dirty="0"/>
              <a:t>Select </a:t>
            </a:r>
            <a:r>
              <a:rPr lang="en-US" sz="2600" dirty="0" smtClean="0"/>
              <a:t>Gallery &gt; Speaker </a:t>
            </a:r>
            <a:r>
              <a:rPr lang="en-US" sz="2600" dirty="0"/>
              <a:t>View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/>
              <a:t>Open &amp; Pop Out Chat and Live Full Transcript.</a:t>
            </a:r>
            <a:endParaRPr lang="en-US" sz="2600" dirty="0" smtClean="0"/>
          </a:p>
          <a:p>
            <a:pPr lvl="1"/>
            <a:r>
              <a:rPr lang="en-US" sz="2600" dirty="0"/>
              <a:t>Mute yourself and switch your camera off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Can you see the Breakout Room selector?</a:t>
            </a:r>
            <a:endParaRPr lang="en-US" sz="2600" dirty="0" smtClean="0"/>
          </a:p>
          <a:p>
            <a:r>
              <a:rPr lang="en-US" sz="3100" dirty="0" smtClean="0"/>
              <a:t>Rename yourself </a:t>
            </a:r>
            <a:r>
              <a:rPr lang="en-US" sz="3100" dirty="0" smtClean="0"/>
              <a:t>to “</a:t>
            </a:r>
            <a:r>
              <a:rPr lang="en-US" sz="3100" dirty="0" err="1" smtClean="0"/>
              <a:t>FullFirstNameLInitial</a:t>
            </a:r>
            <a:r>
              <a:rPr lang="en-US" sz="3100" dirty="0" smtClean="0"/>
              <a:t> (</a:t>
            </a:r>
            <a:r>
              <a:rPr lang="en-US" sz="3100" dirty="0" err="1" smtClean="0"/>
              <a:t>OSversion</a:t>
            </a:r>
            <a:r>
              <a:rPr lang="en-US" sz="3100" dirty="0" smtClean="0"/>
              <a:t>)”. (Click on ‘...’ in your video tile.)</a:t>
            </a:r>
            <a:endParaRPr lang="en-US" sz="3100" dirty="0" smtClean="0"/>
          </a:p>
          <a:p>
            <a:pPr lvl="1"/>
            <a:r>
              <a:rPr lang="en-US" sz="2600" dirty="0"/>
              <a:t>Example: </a:t>
            </a:r>
            <a:r>
              <a:rPr lang="en-US" sz="2600" b="1" dirty="0" err="1" smtClean="0"/>
              <a:t>UweH</a:t>
            </a:r>
            <a:r>
              <a:rPr lang="en-US" sz="2600" b="1" dirty="0" smtClean="0"/>
              <a:t> (W10)</a:t>
            </a:r>
          </a:p>
          <a:p>
            <a:r>
              <a:rPr lang="en-US" sz="3100" dirty="0" smtClean="0"/>
              <a:t>Workshop staff/crew wil</a:t>
            </a:r>
            <a:r>
              <a:rPr lang="en-US" sz="3100" dirty="0" smtClean="0"/>
              <a:t>l </a:t>
            </a:r>
            <a:r>
              <a:rPr lang="en-US" sz="3100" dirty="0" smtClean="0"/>
              <a:t>preface </a:t>
            </a:r>
            <a:r>
              <a:rPr lang="en-US" sz="3100" dirty="0" smtClean="0"/>
              <a:t>their names with “#”.</a:t>
            </a:r>
          </a:p>
          <a:p>
            <a:pPr lvl="1"/>
            <a:r>
              <a:rPr lang="en-US" sz="2600" dirty="0"/>
              <a:t>Example: </a:t>
            </a:r>
            <a:r>
              <a:rPr lang="en-US" sz="2600" b="1" dirty="0"/>
              <a:t># </a:t>
            </a:r>
            <a:r>
              <a:rPr lang="en-US" sz="2600" b="1" dirty="0" err="1" smtClean="0"/>
              <a:t>UweH</a:t>
            </a:r>
            <a:r>
              <a:rPr lang="en-US" sz="2600" b="1" dirty="0" smtClean="0"/>
              <a:t> (W10)</a:t>
            </a:r>
          </a:p>
          <a:p>
            <a:r>
              <a:rPr lang="en-US" sz="3100" dirty="0" smtClean="0"/>
              <a:t>Open Internet </a:t>
            </a:r>
            <a:r>
              <a:rPr lang="en-US" sz="3100" dirty="0" smtClean="0"/>
              <a:t>Browser tabs </a:t>
            </a:r>
            <a:r>
              <a:rPr lang="en-US" sz="3100" dirty="0" smtClean="0"/>
              <a:t>to the following items </a:t>
            </a:r>
            <a:r>
              <a:rPr lang="en-US" sz="3100" dirty="0" smtClean="0"/>
              <a:t>(only):</a:t>
            </a:r>
            <a:endParaRPr lang="en-US" sz="3100" dirty="0" smtClean="0"/>
          </a:p>
          <a:p>
            <a:pPr lvl="1"/>
            <a:r>
              <a:rPr lang="en-US" sz="2600" dirty="0" smtClean="0">
                <a:hlinkClick r:id="rId2"/>
              </a:rPr>
              <a:t>https</a:t>
            </a:r>
            <a:r>
              <a:rPr lang="en-US" sz="2600" dirty="0">
                <a:hlinkClick r:id="rId2"/>
              </a:rPr>
              <a:t>://</a:t>
            </a:r>
            <a:r>
              <a:rPr lang="en-US" sz="2600" dirty="0" smtClean="0">
                <a:hlinkClick r:id="rId2"/>
              </a:rPr>
              <a:t>bit.ly/3mFR01P</a:t>
            </a:r>
            <a:r>
              <a:rPr lang="en-US" sz="2600" dirty="0" smtClean="0"/>
              <a:t> (Workshop </a:t>
            </a:r>
            <a:r>
              <a:rPr lang="en-US" sz="2600" dirty="0" err="1" smtClean="0"/>
              <a:t>Etherpad</a:t>
            </a:r>
            <a:r>
              <a:rPr lang="en-US" sz="2600" dirty="0" smtClean="0"/>
              <a:t>);</a:t>
            </a:r>
          </a:p>
          <a:p>
            <a:pPr lvl="1"/>
            <a:r>
              <a:rPr lang="en-US" sz="2600" dirty="0" smtClean="0">
                <a:hlinkClick r:id="rId3"/>
              </a:rPr>
              <a:t>https</a:t>
            </a:r>
            <a:r>
              <a:rPr lang="en-US" sz="2600" dirty="0">
                <a:hlinkClick r:id="rId3"/>
              </a:rPr>
              <a:t>://</a:t>
            </a:r>
            <a:r>
              <a:rPr lang="en-US" sz="2600" dirty="0" smtClean="0">
                <a:hlinkClick r:id="rId3"/>
              </a:rPr>
              <a:t>bit.ly/2HRLtGG</a:t>
            </a:r>
            <a:r>
              <a:rPr lang="en-US" sz="2600" dirty="0" smtClean="0"/>
              <a:t> (Workshop Google Drive);</a:t>
            </a:r>
          </a:p>
          <a:p>
            <a:pPr lvl="1"/>
            <a:r>
              <a:rPr lang="en-US" sz="2600" dirty="0" smtClean="0">
                <a:hlinkClick r:id="rId4"/>
              </a:rPr>
              <a:t>https</a:t>
            </a:r>
            <a:r>
              <a:rPr lang="en-US" sz="2600" dirty="0">
                <a:hlinkClick r:id="rId4"/>
              </a:rPr>
              <a:t>://www.github.com</a:t>
            </a:r>
            <a:r>
              <a:rPr lang="en-US" sz="2600" dirty="0"/>
              <a:t> (GitHub);</a:t>
            </a:r>
          </a:p>
          <a:p>
            <a:pPr lvl="1"/>
            <a:r>
              <a:rPr lang="en-US" sz="2600" dirty="0">
                <a:hlinkClick r:id="rId5"/>
              </a:rPr>
              <a:t>https://bit.ly/33DSqTX</a:t>
            </a:r>
            <a:r>
              <a:rPr lang="en-US" sz="2600" dirty="0"/>
              <a:t> (Workshop </a:t>
            </a:r>
            <a:r>
              <a:rPr lang="en-US" sz="2600" dirty="0" smtClean="0"/>
              <a:t>site)</a:t>
            </a:r>
            <a:endParaRPr lang="en-US" sz="26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933" y="1002397"/>
            <a:ext cx="111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General Instructions</a:t>
            </a:r>
          </a:p>
        </p:txBody>
      </p:sp>
    </p:spTree>
    <p:extLst>
      <p:ext uri="{BB962C8B-B14F-4D97-AF65-F5344CB8AC3E}">
        <p14:creationId xmlns:p14="http://schemas.microsoft.com/office/powerpoint/2010/main" val="6464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</a:t>
            </a:r>
            <a:r>
              <a:rPr lang="en-US" dirty="0" smtClean="0"/>
              <a:t>142 data files into 1 data file.</a:t>
            </a:r>
          </a:p>
          <a:p>
            <a:r>
              <a:rPr lang="en-US" dirty="0" smtClean="0"/>
              <a:t>Analyze data for 142 countries.</a:t>
            </a:r>
          </a:p>
          <a:p>
            <a:r>
              <a:rPr lang="en-US" dirty="0" smtClean="0"/>
              <a:t>Learn to work with proprietary data (Excel, Word) in Unix.</a:t>
            </a:r>
          </a:p>
          <a:p>
            <a:r>
              <a:rPr lang="en-US" dirty="0" smtClean="0"/>
              <a:t>Design a directory structure.</a:t>
            </a:r>
          </a:p>
          <a:p>
            <a:r>
              <a:rPr lang="en-US" dirty="0" smtClean="0"/>
              <a:t>Clean data.</a:t>
            </a:r>
          </a:p>
          <a:p>
            <a:r>
              <a:rPr lang="en-US" dirty="0" smtClean="0"/>
              <a:t>Track your data in version control system git.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2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445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Compare &amp; contrast Graphical User Interface (GUI) and Command Line/Shell/Bash/Unix.</a:t>
            </a:r>
          </a:p>
          <a:p>
            <a:r>
              <a:rPr lang="en-US" dirty="0" smtClean="0"/>
              <a:t>Establish a directory structure on </a:t>
            </a:r>
            <a:r>
              <a:rPr lang="en-US" dirty="0" smtClean="0"/>
              <a:t>our PCs.</a:t>
            </a:r>
            <a:endParaRPr lang="en-US" dirty="0" smtClean="0"/>
          </a:p>
          <a:p>
            <a:r>
              <a:rPr lang="en-US" dirty="0" smtClean="0"/>
              <a:t>Import data from a GitHub repository into </a:t>
            </a:r>
            <a:r>
              <a:rPr lang="en-US" dirty="0" smtClean="0"/>
              <a:t>our </a:t>
            </a:r>
            <a:r>
              <a:rPr lang="en-US" dirty="0" smtClean="0"/>
              <a:t>own GitHub </a:t>
            </a:r>
            <a:r>
              <a:rPr lang="en-US" dirty="0" smtClean="0"/>
              <a:t>accounts.</a:t>
            </a:r>
            <a:endParaRPr lang="en-US" dirty="0" smtClean="0"/>
          </a:p>
          <a:p>
            <a:r>
              <a:rPr lang="en-US" dirty="0" smtClean="0"/>
              <a:t>Clone your GitHub repository onto your PC.</a:t>
            </a:r>
          </a:p>
          <a:p>
            <a:r>
              <a:rPr lang="en-US" dirty="0" smtClean="0"/>
              <a:t>Utilize </a:t>
            </a:r>
            <a:r>
              <a:rPr lang="en-US" dirty="0"/>
              <a:t>the Shell </a:t>
            </a:r>
            <a:r>
              <a:rPr lang="en-US" dirty="0" smtClean="0"/>
              <a:t>to work with data that are in proprietary format.</a:t>
            </a:r>
          </a:p>
          <a:p>
            <a:r>
              <a:rPr lang="en-US" dirty="0" smtClean="0"/>
              <a:t>Use git to track changes on your PC and in your GitHub repository.</a:t>
            </a:r>
          </a:p>
          <a:p>
            <a:r>
              <a:rPr lang="en-US" dirty="0"/>
              <a:t>Automate workflows in the Shell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0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254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Welcome UArizona SWC Workshop</vt:lpstr>
      <vt:lpstr>Objectives</vt:lpstr>
      <vt:lpstr>What we’ll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Hilgert</dc:creator>
  <cp:lastModifiedBy>Hilgert, Uwe K K - (hilgert)</cp:lastModifiedBy>
  <cp:revision>63</cp:revision>
  <cp:lastPrinted>2020-06-08T01:20:51Z</cp:lastPrinted>
  <dcterms:created xsi:type="dcterms:W3CDTF">2017-08-26T14:18:56Z</dcterms:created>
  <dcterms:modified xsi:type="dcterms:W3CDTF">2020-11-05T00:22:53Z</dcterms:modified>
</cp:coreProperties>
</file>