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97AD4-0526-4763-8D8E-A842269C5873}">
  <a:tblStyle styleId="{14E97AD4-0526-4763-8D8E-A842269C58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 data from another GitHub repository into your GitHub repository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4"/>
          <p:cNvGraphicFramePr/>
          <p:nvPr/>
        </p:nvGraphicFramePr>
        <p:xfrm>
          <a:off x="78762" y="2131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{14E97AD4-0526-4763-8D8E-A842269C5873}</a:tableStyleId>
              </a:tblPr>
              <a:tblGrid>
                <a:gridCol w="1942250"/>
                <a:gridCol w="2232000"/>
                <a:gridCol w="1488000"/>
                <a:gridCol w="2286825"/>
                <a:gridCol w="2028400"/>
              </a:tblGrid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sng"/>
                        <a:t>Your PC</a:t>
                      </a:r>
                      <a:endParaRPr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/>
                        <a:t>User/Home/</a:t>
                      </a:r>
                      <a:r>
                        <a:rPr lang="en-US" sz="1800" u="none" strike="noStrike"/>
                        <a:t>  (~)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0" i="1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1406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1406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 vMerge="1"/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</a:tbl>
          </a:graphicData>
        </a:graphic>
      </p:graphicFrame>
      <p:graphicFrame>
        <p:nvGraphicFramePr>
          <p:cNvPr id="96" name="Google Shape;96;p14"/>
          <p:cNvGraphicFramePr/>
          <p:nvPr/>
        </p:nvGraphicFramePr>
        <p:xfrm>
          <a:off x="7876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{14E97AD4-0526-4763-8D8E-A842269C5873}</a:tableStyleId>
              </a:tblPr>
              <a:tblGrid>
                <a:gridCol w="4049800"/>
                <a:gridCol w="1857400"/>
                <a:gridCol w="4070300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Cloud / Online / GitHub Servers</a:t>
                      </a:r>
                      <a:endParaRPr b="1" sz="1800" u="sng"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https://github.com/uhilgert/afghanistandata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</a:t>
                      </a:r>
                      <a:r>
                        <a:rPr i="1" lang="en-US" sz="1400" u="none" strike="noStrike"/>
                        <a:t>YOURNAME</a:t>
                      </a:r>
                      <a:r>
                        <a:rPr lang="en-US" sz="1400" u="none" strike="noStrike"/>
                        <a:t>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afghanistandata/Afghanistan_Raw.xlsx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cxnSp>
        <p:nvCxnSpPr>
          <p:cNvPr id="97" name="Google Shape;97;p14"/>
          <p:cNvCxnSpPr/>
          <p:nvPr/>
        </p:nvCxnSpPr>
        <p:spPr>
          <a:xfrm>
            <a:off x="3469325" y="686239"/>
            <a:ext cx="2387700" cy="3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3469324" y="329203"/>
            <a:ext cx="2387649" cy="30777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#1: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