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DD7F3-FD08-4422-DF0F-7BD93DEDCC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D2CA3-C95A-1775-546E-A4C383C59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38847-035F-43E2-B06D-862BEA29282B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A831-2962-A7D7-D353-B539157F0F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94523-D970-7A9F-40D0-F92A9C8F34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870E-D6E8-4D88-B012-9790344E9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7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CE044-A7F2-4096-BB1F-C074333FA4D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22727-6802-47BD-8DB6-AD2236CD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1572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6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0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8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0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3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0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9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4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22727-6802-47BD-8DB6-AD2236CDB0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3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257-5A82-26DE-374C-C4EF355E9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E186-A00E-2FB2-0B28-6CC3CDB2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D35F-C51A-6CB1-E1F5-823C64DB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684E-52EB-B7F5-BDCE-9150AA3F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2986-52FD-FCE7-37E9-BB0F07D6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1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FD5C-19CA-A8B8-0108-E3D9F58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6D4D-5C08-8DDB-3DAC-F50D1A12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4FC7-2B3C-AF82-6929-3505FD1D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ED35-6AE2-EF1F-D3FA-D9BF3CD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A064-4CE0-8766-632F-24A96777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16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1751B-88E4-84AB-9069-240EF385A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FE18-CE77-D2CA-2B7D-24B876188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0839-3A7B-174B-23E3-8A400EA9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BDBB-A500-E186-B02E-D8C1266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E612-2428-D2FC-17F8-2B6EE9AA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2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B837-90BA-9E9C-9C30-DFE6AF7B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7C93-2883-8D8C-C118-B53FD0A8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2A4E-EE77-F610-81FE-AB1F1B93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C5C6-A235-9D01-9AE0-B7B89B6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6138-A71D-7D39-8740-2DB94B9E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EAD1-EEF2-CC67-0E8C-4822EC6F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5CFA-4099-A996-42DD-EC3302F6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E044-3388-90F2-C1FA-D8EEA8F5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344C-5467-938E-7432-7295CCE7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AC01-6E84-8347-14D3-0A325085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4E19-101F-EE94-7593-1618D7E3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8CD9-279C-B0A3-3452-0AB61C15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2EBDC-E7D5-F13A-230F-67C2B78B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B8C1-76EC-FFB8-6EA0-3A303F49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3B387-6B36-9107-2EFA-7A6648C8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B816-C795-4444-9902-99EA99DE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B53-D090-632D-B7F6-1D917D45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AED1-9884-763A-4B6A-8625AB56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429E5-AF83-6C92-6C1B-7421BE12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E3BC-6574-5090-8EBC-AE32F1C4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87E5C-03FA-7BFD-EC00-E4D8F5C45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AED87-43D4-2A38-5085-4B54EDA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B8A8-319E-77C7-42D1-A672909C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F3A2A-73F2-AB02-00DE-2F4F099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0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6177-26A6-AFB1-85C9-2C8D3301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2EF2-53FD-B953-DA91-8EA908C0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D97F-A632-A169-3CBD-68691AC2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9028-7396-9F6D-295C-C39DAE1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02613-E0E7-8C06-CC92-7ABA25BB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E17B-340C-440C-FA50-5231D19E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DE5B-35B3-C49C-F226-20700218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554A-9A14-AA6C-12AB-3BF7EB13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FB11-6616-E66D-22D2-3603973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7BB73-99BC-90BF-F04E-6A9965D0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CD4FB-05CD-2F60-81B6-325473C0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8410-9B75-E6B3-CD23-792AAD3C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57B6D-55E0-AD2F-CFA4-4E240C1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7BC2-B43F-5E48-4022-DCE9A48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65DF8-DC16-0857-B56F-F4AACB509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5467-224D-721B-C5A0-A1971172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38DC-9614-7F82-BC17-A32BF85E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59AA-0260-9E43-A178-359E2DC0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27AD4-41D7-BA7B-E463-1EDD804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197BF-C6A4-85EB-E341-E8E4F3E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E113-4AC0-7A8B-2B5F-D4A44D66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4FE4-F4CF-FB10-0E1A-374058DAE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5C15-7B32-4158-AC4A-B79E2FBD4C7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C296-E89B-E31C-DB97-53A35C17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7081-89C1-9516-C6EF-ACC8D863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65FB-2B51-4AB5-A809-B063047A0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9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xample of implementing selection sort algorithm | Download Scientific  Diagram">
            <a:extLst>
              <a:ext uri="{FF2B5EF4-FFF2-40B4-BE49-F238E27FC236}">
                <a16:creationId xmlns:a16="http://schemas.microsoft.com/office/drawing/2014/main" id="{F2ACBBA2-C42D-81D8-BECA-B54C1309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576" y="918546"/>
            <a:ext cx="734788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6B3B2-3BD8-8497-F92B-E7CE947BC238}"/>
              </a:ext>
            </a:extLst>
          </p:cNvPr>
          <p:cNvSpPr txBox="1"/>
          <p:nvPr/>
        </p:nvSpPr>
        <p:spPr>
          <a:xfrm>
            <a:off x="1742173" y="885525"/>
            <a:ext cx="59676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sortasc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+ 1;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nn-NO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 "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]+ </a:t>
            </a:r>
            <a:r>
              <a:rPr lang="nn-NO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1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B58B8-AFF8-8B89-8DF7-78D307415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6" t="-928" r="226" b="19693"/>
          <a:stretch/>
        </p:blipFill>
        <p:spPr>
          <a:xfrm>
            <a:off x="2524805" y="643467"/>
            <a:ext cx="7142390" cy="5571065"/>
          </a:xfrm>
          <a:prstGeom prst="rect">
            <a:avLst/>
          </a:prstGeom>
          <a:ln>
            <a:noFill/>
          </a:ln>
        </p:spPr>
      </p:pic>
      <p:sp>
        <p:nvSpPr>
          <p:cNvPr id="4" name="AutoShape 2" descr="Bubble Sort Algorithm - Scaler Topics">
            <a:extLst>
              <a:ext uri="{FF2B5EF4-FFF2-40B4-BE49-F238E27FC236}">
                <a16:creationId xmlns:a16="http://schemas.microsoft.com/office/drawing/2014/main" id="{7ECFC2C0-190C-9898-1A58-875813FEA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59996" cy="35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5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E06EB-405C-B7A5-0FFF-A9AB83C27619}"/>
              </a:ext>
            </a:extLst>
          </p:cNvPr>
          <p:cNvSpPr txBox="1"/>
          <p:nvPr/>
        </p:nvSpPr>
        <p:spPr>
          <a:xfrm>
            <a:off x="3385686" y="324880"/>
            <a:ext cx="41027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Bubble sort in Java</a:t>
            </a:r>
          </a:p>
          <a:p>
            <a:r>
              <a:rPr lang="en-IN" dirty="0"/>
              <a:t>class Main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// bubble sort</a:t>
            </a:r>
          </a:p>
          <a:p>
            <a:r>
              <a:rPr lang="en-IN" dirty="0"/>
              <a:t>  static void </a:t>
            </a:r>
            <a:r>
              <a:rPr lang="en-IN" dirty="0" err="1"/>
              <a:t>bubbleSort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[]) {</a:t>
            </a:r>
          </a:p>
          <a:p>
            <a:r>
              <a:rPr lang="en-IN" dirty="0"/>
              <a:t>    int size = </a:t>
            </a:r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loop over array elements</a:t>
            </a:r>
          </a:p>
          <a:p>
            <a:r>
              <a:rPr lang="en-IN" dirty="0"/>
              <a:t>    for (int i = 0; i &lt; size - 1; i++)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  // loop to compare array elements</a:t>
            </a:r>
          </a:p>
          <a:p>
            <a:r>
              <a:rPr lang="en-IN" dirty="0"/>
              <a:t>      for (int j = 0; j &lt; size - i - 1;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// compare two adjacent elements</a:t>
            </a:r>
          </a:p>
          <a:p>
            <a:r>
              <a:rPr lang="en-IN" dirty="0"/>
              <a:t>        if (</a:t>
            </a:r>
            <a:r>
              <a:rPr lang="en-IN" dirty="0" err="1"/>
              <a:t>arr</a:t>
            </a:r>
            <a:r>
              <a:rPr lang="en-IN" dirty="0"/>
              <a:t>[j] &gt; </a:t>
            </a:r>
            <a:r>
              <a:rPr lang="en-IN" dirty="0" err="1"/>
              <a:t>arr</a:t>
            </a:r>
            <a:r>
              <a:rPr lang="en-IN" dirty="0"/>
              <a:t>[j + 1])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//swap if elements are out-of-order</a:t>
            </a:r>
          </a:p>
          <a:p>
            <a:r>
              <a:rPr lang="en-IN" dirty="0"/>
              <a:t>          int temp = 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  <a:p>
            <a:r>
              <a:rPr lang="en-IN" dirty="0"/>
              <a:t>          array[j] = array[j + 1];</a:t>
            </a:r>
          </a:p>
          <a:p>
            <a:r>
              <a:rPr lang="en-IN" dirty="0"/>
              <a:t>          array[j + 1] = temp;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7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ster Insertion Sort Before Your Next Big Interview">
            <a:extLst>
              <a:ext uri="{FF2B5EF4-FFF2-40B4-BE49-F238E27FC236}">
                <a16:creationId xmlns:a16="http://schemas.microsoft.com/office/drawing/2014/main" id="{09F02445-DAB3-054E-4D8F-9A4EBCAB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346" y="643467"/>
            <a:ext cx="589530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43B14-503C-5E07-2AE1-0F88617773DC}"/>
              </a:ext>
            </a:extLst>
          </p:cNvPr>
          <p:cNvSpPr txBox="1"/>
          <p:nvPr/>
        </p:nvSpPr>
        <p:spPr>
          <a:xfrm>
            <a:off x="3455470" y="58846"/>
            <a:ext cx="59099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InsertionSort</a:t>
            </a:r>
            <a:r>
              <a:rPr lang="en-IN" dirty="0"/>
              <a:t> {</a:t>
            </a:r>
          </a:p>
          <a:p>
            <a:r>
              <a:rPr lang="en-IN" dirty="0"/>
              <a:t>    public static void </a:t>
            </a:r>
            <a:r>
              <a:rPr lang="en-IN" dirty="0" err="1"/>
              <a:t>insertionSort</a:t>
            </a:r>
            <a:r>
              <a:rPr lang="en-IN" dirty="0"/>
              <a:t>(int[]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r>
              <a:rPr lang="en-IN" dirty="0"/>
              <a:t>        int n = </a:t>
            </a:r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r>
              <a:rPr lang="en-IN" dirty="0"/>
              <a:t>        for (int i = 1; i &lt; n; i++) {</a:t>
            </a:r>
          </a:p>
          <a:p>
            <a:r>
              <a:rPr lang="en-IN" dirty="0"/>
              <a:t>            int key = </a:t>
            </a:r>
            <a:r>
              <a:rPr lang="en-IN" dirty="0" err="1"/>
              <a:t>arr</a:t>
            </a:r>
            <a:r>
              <a:rPr lang="en-IN" dirty="0"/>
              <a:t>[i];</a:t>
            </a:r>
          </a:p>
          <a:p>
            <a:r>
              <a:rPr lang="en-IN" dirty="0"/>
              <a:t>            int j = i - 1;</a:t>
            </a:r>
          </a:p>
          <a:p>
            <a:r>
              <a:rPr lang="en-IN" dirty="0"/>
              <a:t>            while (j &gt;= 0 &amp;&amp; </a:t>
            </a:r>
            <a:r>
              <a:rPr lang="en-IN" dirty="0" err="1"/>
              <a:t>arr</a:t>
            </a:r>
            <a:r>
              <a:rPr lang="en-IN" dirty="0"/>
              <a:t>[j] &gt; key) {</a:t>
            </a:r>
          </a:p>
          <a:p>
            <a:r>
              <a:rPr lang="en-IN" dirty="0"/>
              <a:t>                </a:t>
            </a:r>
            <a:r>
              <a:rPr lang="en-IN" dirty="0" err="1"/>
              <a:t>arr</a:t>
            </a:r>
            <a:r>
              <a:rPr lang="en-IN" dirty="0"/>
              <a:t>[j + 1] = </a:t>
            </a:r>
            <a:r>
              <a:rPr lang="en-IN" dirty="0" err="1"/>
              <a:t>arr</a:t>
            </a:r>
            <a:r>
              <a:rPr lang="en-IN" dirty="0"/>
              <a:t>[j];</a:t>
            </a:r>
          </a:p>
          <a:p>
            <a:r>
              <a:rPr lang="en-IN" dirty="0"/>
              <a:t>                j--;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arr</a:t>
            </a:r>
            <a:r>
              <a:rPr lang="en-IN" dirty="0"/>
              <a:t>[j + 1] = key;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</a:t>
            </a:r>
            <a:r>
              <a:rPr lang="en-IN" dirty="0" err="1"/>
              <a:t>arr</a:t>
            </a:r>
            <a:r>
              <a:rPr lang="en-IN" dirty="0"/>
              <a:t> = {64, 34, 25, 12, 22, 11, 90};</a:t>
            </a:r>
          </a:p>
          <a:p>
            <a:r>
              <a:rPr lang="en-IN" dirty="0"/>
              <a:t>        </a:t>
            </a:r>
            <a:r>
              <a:rPr lang="en-IN" dirty="0" err="1"/>
              <a:t>insertionSort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("Sorted array:");</a:t>
            </a:r>
          </a:p>
          <a:p>
            <a:r>
              <a:rPr lang="en-IN" dirty="0"/>
              <a:t>        for (int value :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(value + " 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7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5130" name="Freeform: Shape 51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Isosceles Triangle 51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erge Sort (With Code in Python/C++/Java/C)">
            <a:extLst>
              <a:ext uri="{FF2B5EF4-FFF2-40B4-BE49-F238E27FC236}">
                <a16:creationId xmlns:a16="http://schemas.microsoft.com/office/drawing/2014/main" id="{EFACFBD5-802D-DCCC-50E9-37D8094F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251" y="643467"/>
            <a:ext cx="548749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90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1" name="Isosceles Triangle 61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4.4. Quicksort - Algorithms in a Nutshell [Book]">
            <a:extLst>
              <a:ext uri="{FF2B5EF4-FFF2-40B4-BE49-F238E27FC236}">
                <a16:creationId xmlns:a16="http://schemas.microsoft.com/office/drawing/2014/main" id="{53B88EA5-7920-E387-9F99-1C537156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7238" y="643467"/>
            <a:ext cx="509752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Rectangle 820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Isosceles Triangle 820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4.6. Heap Sort - Algorithms in a Nutshell [Book]">
            <a:extLst>
              <a:ext uri="{FF2B5EF4-FFF2-40B4-BE49-F238E27FC236}">
                <a16:creationId xmlns:a16="http://schemas.microsoft.com/office/drawing/2014/main" id="{585E543B-38BB-0C89-C42D-B6145BA4D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41" y="643467"/>
            <a:ext cx="479111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6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Props1.xml><?xml version="1.0" encoding="utf-8"?>
<ds:datastoreItem xmlns:ds="http://schemas.openxmlformats.org/officeDocument/2006/customXml" ds:itemID="{5911858E-DB4A-44A8-A97B-EB4B2CB0EA0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421</Words>
  <Application>Microsoft Office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PRASHNNA R</dc:creator>
  <dc:description>@2020 Fiserv Inc, or its affiliates   |</dc:description>
  <cp:lastModifiedBy>PRASHNNA R, HARI (Chennai)</cp:lastModifiedBy>
  <cp:revision>1</cp:revision>
  <dcterms:created xsi:type="dcterms:W3CDTF">2023-09-06T02:42:09Z</dcterms:created>
  <dcterms:modified xsi:type="dcterms:W3CDTF">2023-09-08T04:13:55Z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09671307-4f7b-450b-9cb7-fd09fabd7aaa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tZOO+hgONOQMbY7zk5gCPuyH7bu+zY0t</vt:lpwstr>
  </property>
</Properties>
</file>