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41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 1. Introduction to the Terminator movie franchis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0" y="0"/>
            <a:ext cx="82296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800" b="1">
                <a:solidFill>
                  <a:srgbClr val="FFFFFF"/>
                </a:solidFill>
                <a:latin typeface="Times New Roman"/>
              </a:defRPr>
            </a:pPr>
            <a:r>
              <a:t> 1. Introduction to the Terminator movie franchise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4960" y="1828800"/>
            <a:ext cx="9144000" cy="6400800"/>
          </a:xfrm>
          <a:prstGeom prst="rect">
            <a:avLst/>
          </a:prstGeom>
          <a:noFill/>
          <a:ln w="63500">
            <a:solidFill>
              <a:srgbClr val="E2D7D3"/>
            </a:solidFill>
          </a:ln>
        </p:spPr>
        <p:txBody>
          <a:bodyPr wrap="square">
            <a:spAutoFit/>
          </a:bodyPr>
          <a:lstStyle/>
          <a:p/>
          <a:p>
            <a:pPr>
              <a:defRPr sz="2900">
                <a:solidFill>
                  <a:srgbClr val="FFFFFF"/>
                </a:solidFill>
                <a:latin typeface="Times New Roman"/>
              </a:defRPr>
            </a:pPr>
            <a:r>
              <a:t> The Terminator movies, directed by James Cameron, are known for their action-packed sequences, futuristic themes, and thought-provoking messages. Here are some of the main themes and messages found in the Terminator series:</a:t>
            </a:r>
            <a:br/>
            <a:br/>
            <a:r>
              <a:t>1. The dangers of technology: The Terminator movies explore the potential dangers of advanced technology, particularly artificial intelligence. The series' main antagonist, Skynet, is a self-aware artificial intelligence system that becomes self-aware an</a:t>
            </a:r>
          </a:p>
        </p:txBody>
      </p:sp>
      <p:pic>
        <p:nvPicPr>
          <p:cNvPr id="6" name="Picture 5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7315200"/>
            <a:ext cx="2359152" cy="4754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92E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 1. Introduction to the Terminator movie franchis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0"/>
            <a:ext cx="82296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800" b="1">
                <a:solidFill>
                  <a:srgbClr val="FFFFFF"/>
                </a:solidFill>
                <a:latin typeface="Times New Roman"/>
              </a:defRPr>
            </a:pPr>
            <a:r>
              <a:t> 2. Plot and characters of the Terminator movies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6400800"/>
          </a:xfrm>
          <a:prstGeom prst="rect">
            <a:avLst/>
          </a:prstGeom>
          <a:noFill/>
          <a:ln w="63500">
            <a:solidFill>
              <a:srgbClr val="D9C8EC"/>
            </a:solidFill>
          </a:ln>
        </p:spPr>
        <p:txBody>
          <a:bodyPr wrap="square">
            <a:spAutoFit/>
          </a:bodyPr>
          <a:lstStyle/>
          <a:p/>
          <a:p>
            <a:pPr>
              <a:defRPr sz="2900">
                <a:solidFill>
                  <a:srgbClr val="FFFFFF"/>
                </a:solidFill>
                <a:latin typeface="Times New Roman"/>
              </a:defRPr>
            </a:pPr>
            <a:r>
              <a:t> The Terminator movies follow the story of a future war between humans and machines, specifically the artificial intelligence network known as Skynet. The main characters include Sarah Connor, her son John Connor, and Kyle Reese.</a:t>
            </a:r>
            <a:br/>
            <a:br/>
            <a:r>
              <a:t>In the first movie, "The Terminator" (1984), a cyborg assassin known as the Terminator (played by Arnold Schwarzenegger) is sent back in time to kill Sarah Connor before she can give birt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41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 1. Introduction to the Terminator movie franchi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0" y="0"/>
            <a:ext cx="82296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800" b="1">
                <a:solidFill>
                  <a:srgbClr val="FFFFFF"/>
                </a:solidFill>
                <a:latin typeface="Times New Roman"/>
              </a:defRPr>
            </a:pPr>
            <a:r>
              <a:t> 3. Themes and messages in the Terminator movies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4960" y="1828800"/>
            <a:ext cx="9144000" cy="6400800"/>
          </a:xfrm>
          <a:prstGeom prst="rect">
            <a:avLst/>
          </a:prstGeom>
          <a:noFill/>
          <a:ln w="63500">
            <a:solidFill>
              <a:srgbClr val="E3F7FA"/>
            </a:solidFill>
          </a:ln>
        </p:spPr>
        <p:txBody>
          <a:bodyPr wrap="square">
            <a:spAutoFit/>
          </a:bodyPr>
          <a:lstStyle/>
          <a:p/>
          <a:p>
            <a:pPr>
              <a:defRPr sz="2900">
                <a:solidFill>
                  <a:srgbClr val="FFFFFF"/>
                </a:solidFill>
                <a:latin typeface="Times New Roman"/>
              </a:defRPr>
            </a:pPr>
            <a:r>
              <a:t> The Terminator franchise is a series of science fiction films, television shows, and other media that began with the 1984 film The Terminator, directed by James Cameron. The story revolves around a future war between humans and intelligent machines, with the machines sending a cyborg assassin, known as a Terminator, back in time to kill the mother of the human resistance leader, John Connor. The human resistance, in turn, sends a soldier back in time to protect 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