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0" r:id="rId4"/>
    <p:sldId id="261" r:id="rId5"/>
    <p:sldId id="256" r:id="rId6"/>
    <p:sldId id="257" r:id="rId7"/>
    <p:sldId id="258" r:id="rId8"/>
    <p:sldId id="2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166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C35B-6251-46FD-AC17-E1424D7BDB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38A7-578D-415E-917A-506BE4C64B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3436" y="5462649"/>
            <a:ext cx="9369632" cy="42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/>
              </a:rPr>
              <a:t>home/export/online1/mdt00/</a:t>
            </a:r>
            <a:r>
              <a:rPr lang="en-US" altLang="zh-CN" dirty="0" err="1">
                <a:effectLst/>
              </a:rPr>
              <a:t>shisuan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swzjsys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wys</a:t>
            </a:r>
            <a:r>
              <a:rPr lang="en-US" altLang="zh-CN" dirty="0">
                <a:effectLst/>
              </a:rPr>
              <a:t>/must/</a:t>
            </a:r>
            <a:r>
              <a:rPr lang="en-US" altLang="zh-CN" dirty="0" err="1">
                <a:effectLst/>
              </a:rPr>
              <a:t>sw</a:t>
            </a:r>
            <a:r>
              <a:rPr lang="en-US" altLang="zh-CN" dirty="0">
                <a:effectLst/>
              </a:rPr>
              <a:t>-main/example-job-supa111/out</a:t>
            </a:r>
            <a:endParaRPr lang="en-US" altLang="zh-CN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765" y="1064579"/>
            <a:ext cx="6079830" cy="3342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10800000" flipV="1">
            <a:off x="0" y="344170"/>
            <a:ext cx="3582035" cy="4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函数自身运行时间</a:t>
            </a:r>
            <a:r>
              <a:rPr lang="en-US" altLang="zh-CN" dirty="0"/>
              <a:t>——</a:t>
            </a:r>
            <a:r>
              <a:rPr lang="zh-CN" altLang="en-US" dirty="0"/>
              <a:t>热点表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9119"/>
            <a:ext cx="12192000" cy="45797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7515"/>
            <a:ext cx="252285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函数文件路径记录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8365"/>
            <a:ext cx="12192000" cy="4441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31520"/>
            <a:ext cx="316674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时钟周期记录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7965"/>
            <a:ext cx="12192000" cy="2102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21640"/>
            <a:ext cx="4123055" cy="42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函数总运行时间</a:t>
            </a:r>
            <a:r>
              <a:rPr lang="en-US" altLang="zh-CN" dirty="0"/>
              <a:t>(CPU</a:t>
            </a:r>
            <a:r>
              <a:rPr lang="zh-CN" altLang="en-US" dirty="0"/>
              <a:t>时间</a:t>
            </a:r>
            <a:r>
              <a:rPr lang="en-US" altLang="zh-CN" dirty="0"/>
              <a:t>)——</a:t>
            </a:r>
            <a:r>
              <a:rPr lang="zh-CN" altLang="en-US" dirty="0"/>
              <a:t>热点表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2711"/>
            <a:ext cx="12192000" cy="4732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8475"/>
            <a:ext cx="3207385" cy="42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函数运行次数</a:t>
            </a:r>
            <a:r>
              <a:rPr lang="en-US" altLang="zh-CN" dirty="0"/>
              <a:t>——</a:t>
            </a:r>
            <a:r>
              <a:rPr lang="zh-CN" altLang="en-US" dirty="0"/>
              <a:t>热点表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2711"/>
            <a:ext cx="12192000" cy="4732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80695"/>
            <a:ext cx="371348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函数单次自身行时间</a:t>
            </a:r>
            <a:r>
              <a:rPr lang="en-US" altLang="zh-CN" dirty="0"/>
              <a:t>——</a:t>
            </a:r>
            <a:r>
              <a:rPr lang="zh-CN" altLang="en-US" dirty="0"/>
              <a:t>热点表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2711"/>
            <a:ext cx="12192000" cy="47325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fd26de1-7bfe-47fc-bcd2-628f6f101bce"/>
  <p:tag name="COMMONDATA" val="eyJoZGlkIjoiOTY5YmFkODhmNjIwYTFkMjQ3NzQxMzA3ZGJkNzkyM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枫</dc:creator>
  <cp:lastModifiedBy>小胖子酋长</cp:lastModifiedBy>
  <cp:revision>4</cp:revision>
  <dcterms:created xsi:type="dcterms:W3CDTF">2023-06-02T06:19:00Z</dcterms:created>
  <dcterms:modified xsi:type="dcterms:W3CDTF">2023-06-03T02:06:11Z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A2E759F6DFA340A0A29896EDA2406FF5_12</vt:lpwstr>
  </property>
  <property fmtid="{D5CDD505-2E9C-101B-9397-08002B2CF9AE}" pid="3" name="KSOProductBuildVer">
    <vt:lpwstr>2052-11.1.0.14309</vt:lpwstr>
  </property>
</Properties>
</file>