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2" r:id="rId4"/>
    <p:sldId id="257" r:id="rId5"/>
    <p:sldId id="258" r:id="rId6"/>
    <p:sldId id="259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837565"/>
            <a:ext cx="5896610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/>
              <a:t>copy, copy_n</a:t>
            </a:r>
            <a:endParaRPr lang="en-US"/>
          </a:p>
          <a:p>
            <a:r>
              <a:rPr lang="en-US"/>
              <a:t>copy_if, copy_if_n</a:t>
            </a:r>
            <a:endParaRPr lang="en-US"/>
          </a:p>
          <a:p>
            <a:r>
              <a:rPr lang="en-US"/>
              <a:t>copy_backward</a:t>
            </a:r>
            <a:endParaRPr lang="en-US"/>
          </a:p>
          <a:p>
            <a:r>
              <a:rPr lang="en-US"/>
              <a:t>fill, fill_n</a:t>
            </a:r>
            <a:endParaRPr lang="en-US"/>
          </a:p>
          <a:p>
            <a:r>
              <a:rPr lang="en-US"/>
              <a:t>for_each, for_each_n</a:t>
            </a:r>
            <a:endParaRPr lang="en-US"/>
          </a:p>
          <a:p>
            <a:r>
              <a:rPr lang="en-US"/>
              <a:t>remove, remove_if</a:t>
            </a:r>
            <a:endParaRPr lang="en-US"/>
          </a:p>
          <a:p>
            <a:r>
              <a:rPr lang="en-US"/>
              <a:t>remove_copy, remove_copy_if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>
                <a:sym typeface="+mn-ea"/>
              </a:rPr>
              <a:t>search, search_n</a:t>
            </a:r>
            <a:endParaRPr lang="en-US"/>
          </a:p>
          <a:p>
            <a:r>
              <a:rPr lang="en-US">
                <a:sym typeface="+mn-ea"/>
              </a:rPr>
              <a:t>includes</a:t>
            </a:r>
            <a:endParaRPr lang="en-US"/>
          </a:p>
          <a:p>
            <a:r>
              <a:rPr lang="en-US">
                <a:sym typeface="+mn-ea"/>
              </a:rPr>
              <a:t>mismatch</a:t>
            </a:r>
            <a:endParaRPr lang="en-US"/>
          </a:p>
          <a:p>
            <a:r>
              <a:rPr lang="en-US">
                <a:sym typeface="+mn-ea"/>
              </a:rPr>
              <a:t>find, rfind</a:t>
            </a:r>
            <a:endParaRPr lang="en-US"/>
          </a:p>
          <a:p>
            <a:r>
              <a:rPr lang="en-US">
                <a:sym typeface="+mn-ea"/>
              </a:rPr>
              <a:t>find_first_of, find_end</a:t>
            </a:r>
            <a:endParaRPr lang="en-US">
              <a:sym typeface="+mn-ea"/>
            </a:endParaRPr>
          </a:p>
          <a:p>
            <a:r>
              <a:rPr lang="en-US"/>
              <a:t>replace, replace_if</a:t>
            </a:r>
            <a:endParaRPr lang="en-US"/>
          </a:p>
          <a:p>
            <a:r>
              <a:rPr lang="en-US"/>
              <a:t>replace_copy, replace_copy_if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search, search_n</a:t>
            </a:r>
            <a:endParaRPr lang="en-US"/>
          </a:p>
          <a:p>
            <a:r>
              <a:rPr lang="en-US">
                <a:sym typeface="+mn-ea"/>
              </a:rPr>
              <a:t>mismatch</a:t>
            </a:r>
            <a:endParaRPr lang="en-US"/>
          </a:p>
          <a:p>
            <a:r>
              <a:rPr lang="en-US">
                <a:sym typeface="+mn-ea"/>
              </a:rPr>
              <a:t>find, find_if, find_if_not</a:t>
            </a:r>
            <a:endParaRPr lang="en-US"/>
          </a:p>
          <a:p>
            <a:r>
              <a:rPr lang="en-US">
                <a:sym typeface="+mn-ea"/>
              </a:rPr>
              <a:t>find_first_of, find_end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lexicographical_compare</a:t>
            </a:r>
            <a:endParaRPr lang="en-US">
              <a:sym typeface="+mn-ea"/>
            </a:endParaRPr>
          </a:p>
          <a:p>
            <a:r>
              <a:rPr lang="en-US"/>
              <a:t>equal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748655" cy="4351655"/>
          </a:xfrm>
        </p:spPr>
        <p:txBody>
          <a:bodyPr/>
          <a:p>
            <a:r>
              <a:rPr lang="en-US">
                <a:sym typeface="+mn-ea"/>
              </a:rPr>
              <a:t>min, max, minmax, </a:t>
            </a:r>
            <a:r>
              <a:rPr lang="en-US">
                <a:sym typeface="+mn-ea"/>
              </a:rPr>
              <a:t>clamp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min_element, max_element, minmax_element</a:t>
            </a:r>
            <a:endParaRPr lang="en-US">
              <a:sym typeface="+mn-ea"/>
            </a:endParaRPr>
          </a:p>
          <a:p>
            <a:r>
              <a:rPr lang="en-US"/>
              <a:t>any_of, all_of, none_of</a:t>
            </a:r>
            <a:endParaRPr lang="en-US"/>
          </a:p>
          <a:p>
            <a:r>
              <a:rPr lang="en-US"/>
              <a:t>count, count_if</a:t>
            </a:r>
            <a:endParaRPr lang="en-US"/>
          </a:p>
          <a:p>
            <a:r>
              <a:rPr lang="en-US"/>
              <a:t>move, move_backward</a:t>
            </a:r>
            <a:endParaRPr lang="en-US"/>
          </a:p>
          <a:p>
            <a:r>
              <a:rPr lang="en-US"/>
              <a:t>swap_ranges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next_permutation, prev</a:t>
            </a:r>
            <a:r>
              <a:rPr lang="en-US">
                <a:sym typeface="+mn-ea"/>
              </a:rPr>
              <a:t>_permutation</a:t>
            </a:r>
            <a:endParaRPr lang="en-US"/>
          </a:p>
          <a:p>
            <a:r>
              <a:rPr lang="en-US">
                <a:sym typeface="+mn-ea"/>
              </a:rPr>
              <a:t>is_permutation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merge, inplace_merge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set_difference, set_symmetric_difference</a:t>
            </a:r>
            <a:endParaRPr lang="en-US"/>
          </a:p>
          <a:p>
            <a:r>
              <a:rPr lang="en-US">
                <a:sym typeface="+mn-ea"/>
              </a:rPr>
              <a:t>set_union, set_intersection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includes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unique, unique_copy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363210" cy="4351655"/>
          </a:xfrm>
        </p:spPr>
        <p:txBody>
          <a:bodyPr>
            <a:normAutofit lnSpcReduction="20000"/>
          </a:bodyPr>
          <a:p>
            <a:r>
              <a:rPr lang="en-US">
                <a:sym typeface="+mn-ea"/>
              </a:rPr>
              <a:t>transform, transform_n</a:t>
            </a:r>
            <a:endParaRPr lang="en-US"/>
          </a:p>
          <a:p>
            <a:r>
              <a:rPr lang="en-US">
                <a:sym typeface="+mn-ea"/>
              </a:rPr>
              <a:t>generate, generate_n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iota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accumate, </a:t>
            </a:r>
            <a:r>
              <a:rPr lang="en-US">
                <a:sym typeface="+mn-ea"/>
              </a:rPr>
              <a:t>reduce, </a:t>
            </a:r>
            <a:r>
              <a:rPr lang="en-US"/>
              <a:t>transform_reduce</a:t>
            </a:r>
            <a:endParaRPr lang="en-US"/>
          </a:p>
          <a:p>
            <a:r>
              <a:rPr lang="en-US"/>
              <a:t>inner_product</a:t>
            </a:r>
            <a:endParaRPr lang="en-US"/>
          </a:p>
          <a:p>
            <a:r>
              <a:rPr lang="en-US"/>
              <a:t>exclusive_scan, transform_exclusive_scan</a:t>
            </a:r>
            <a:endParaRPr lang="en-US"/>
          </a:p>
          <a:p>
            <a:r>
              <a:rPr lang="en-US"/>
              <a:t>inclusive_scan, transform_inclusive_scan</a:t>
            </a:r>
            <a:endParaRPr lang="en-US"/>
          </a:p>
          <a:p>
            <a:r>
              <a:rPr lang="en-US">
                <a:sym typeface="+mn-ea"/>
              </a:rPr>
              <a:t>partial_sum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binary_search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lower_bound, upper_bound, equal_range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nth_element, partition_point</a:t>
            </a:r>
            <a:endParaRPr lang="en-US"/>
          </a:p>
          <a:p>
            <a:r>
              <a:rPr lang="en-US">
                <a:sym typeface="+mn-ea"/>
              </a:rPr>
              <a:t>partition, stable_partition, partition_copy</a:t>
            </a:r>
            <a:endParaRPr lang="en-US"/>
          </a:p>
          <a:p>
            <a:r>
              <a:rPr lang="en-US">
                <a:sym typeface="+mn-ea"/>
              </a:rPr>
              <a:t>partial_sort, partial_sort_copy</a:t>
            </a:r>
            <a:endParaRPr lang="en-US"/>
          </a:p>
          <a:p>
            <a:r>
              <a:rPr lang="en-US">
                <a:sym typeface="+mn-ea"/>
              </a:rPr>
              <a:t>sort, stable_sort</a:t>
            </a:r>
            <a:endParaRPr lang="en-US">
              <a:sym typeface="+mn-ea"/>
            </a:endParaRPr>
          </a:p>
          <a:p>
            <a:r>
              <a:rPr lang="en-US"/>
              <a:t>is_sorted, is_sorted_until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adjacent_difference</a:t>
            </a:r>
            <a:endParaRPr lang="en-US"/>
          </a:p>
          <a:p>
            <a:r>
              <a:rPr lang="en-US"/>
              <a:t>adjacent_find</a:t>
            </a:r>
            <a:endParaRPr lang="en-US"/>
          </a:p>
          <a:p>
            <a:r>
              <a:rPr lang="en-US">
                <a:sym typeface="+mn-ea"/>
              </a:rPr>
              <a:t>swap_ranges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shuffle, sample</a:t>
            </a:r>
            <a:endParaRPr lang="en-US"/>
          </a:p>
          <a:p>
            <a:r>
              <a:rPr lang="en-US"/>
              <a:t>shift_left, shift_right</a:t>
            </a:r>
            <a:endParaRPr lang="en-US"/>
          </a:p>
          <a:p>
            <a:r>
              <a:rPr lang="en-US"/>
              <a:t>rotate, rotate_copy</a:t>
            </a:r>
            <a:endParaRPr lang="en-US"/>
          </a:p>
          <a:p>
            <a:r>
              <a:rPr lang="en-US"/>
              <a:t>reverse, reverse_copy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Presentation</Application>
  <PresentationFormat>宽屏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MathJax_Vector</vt:lpstr>
      <vt:lpstr>DroidSansMono Nerd Font</vt:lpstr>
      <vt:lpstr>Office Theme</vt:lpstr>
      <vt:lpstr>PowerPoint 演示文稿</vt:lpstr>
      <vt:lpstr>PowerPoint 演示文稿</vt:lpstr>
      <vt:lpstr>PowerPoint 演示文稿</vt:lpstr>
      <vt:lpstr>algorithm</vt:lpstr>
      <vt:lpstr>algorithm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7</cp:revision>
  <dcterms:created xsi:type="dcterms:W3CDTF">2022-03-28T08:00:54Z</dcterms:created>
  <dcterms:modified xsi:type="dcterms:W3CDTF">2022-03-28T08:00:54Z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