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3" r:id="rId3"/>
    <p:sldId id="264" r:id="rId4"/>
    <p:sldId id="265" r:id="rId5"/>
    <p:sldId id="266" r:id="rId6"/>
    <p:sldId id="262" r:id="rId7"/>
    <p:sldId id="267" r:id="rId8"/>
    <p:sldId id="268"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p:cViewPr>
        <p:scale>
          <a:sx n="75" d="100"/>
          <a:sy n="75" d="100"/>
        </p:scale>
        <p:origin x="2352" y="9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0CFF8-46BB-424E-B2D6-369AE7353467}" type="datetimeFigureOut">
              <a:rPr lang="vi-VN" smtClean="0"/>
              <a:t>15/10/2025</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3D37F-66AE-483B-9E4E-EA938BA702B5}" type="slidenum">
              <a:rPr lang="vi-VN" smtClean="0"/>
              <a:t>‹#›</a:t>
            </a:fld>
            <a:endParaRPr lang="vi-VN"/>
          </a:p>
        </p:txBody>
      </p:sp>
    </p:spTree>
    <p:extLst>
      <p:ext uri="{BB962C8B-B14F-4D97-AF65-F5344CB8AC3E}">
        <p14:creationId xmlns:p14="http://schemas.microsoft.com/office/powerpoint/2010/main" val="981173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3600"/>
            </a:lvl1pPr>
          </a:lstStyle>
          <a:p>
            <a:pPr lvl="0"/>
            <a:r>
              <a:rPr lang="en-US" altLang="en-US" noProof="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altLang="en-US" noProof="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7035800" y="6245225"/>
            <a:ext cx="2133600" cy="549275"/>
          </a:xfrm>
        </p:spPr>
        <p:txBody>
          <a:bodyPr/>
          <a:lstStyle>
            <a:lvl1pPr>
              <a:defRPr/>
            </a:lvl1pPr>
          </a:lstStyle>
          <a:p>
            <a:fld id="{A15EAB53-327E-4220-A7C8-79A6407182B7}" type="slidenum">
              <a:rPr lang="en-US" altLang="en-US"/>
              <a:pPr/>
              <a:t>‹#›</a:t>
            </a:fld>
            <a:endParaRPr lang="en-US" alt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200" b="1" kern="1200">
          <a:solidFill>
            <a:srgbClr val="996633"/>
          </a:solidFill>
          <a:latin typeface="+mj-lt"/>
          <a:ea typeface="+mj-ea"/>
          <a:cs typeface="+mj-cs"/>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Char char="•"/>
        <a:defRPr sz="2900" kern="1200">
          <a:solidFill>
            <a:srgbClr val="000066"/>
          </a:solidFill>
          <a:latin typeface="+mn-lt"/>
          <a:ea typeface="+mn-ea"/>
          <a:cs typeface="+mn-cs"/>
        </a:defRPr>
      </a:lvl1pPr>
      <a:lvl2pPr marL="742950" indent="-285750" algn="l" rtl="0" fontAlgn="base">
        <a:spcBef>
          <a:spcPct val="20000"/>
        </a:spcBef>
        <a:spcAft>
          <a:spcPct val="0"/>
        </a:spcAft>
        <a:buChar char="–"/>
        <a:defRPr sz="2600" kern="1200">
          <a:solidFill>
            <a:srgbClr val="000066"/>
          </a:solidFill>
          <a:latin typeface="+mn-lt"/>
          <a:ea typeface="+mn-ea"/>
          <a:cs typeface="+mn-cs"/>
        </a:defRPr>
      </a:lvl2pPr>
      <a:lvl3pPr marL="1143000" indent="-228600" algn="l" rtl="0" fontAlgn="base">
        <a:spcBef>
          <a:spcPct val="20000"/>
        </a:spcBef>
        <a:spcAft>
          <a:spcPct val="0"/>
        </a:spcAft>
        <a:buChar char="•"/>
        <a:defRPr sz="2200" kern="1200">
          <a:solidFill>
            <a:srgbClr val="000066"/>
          </a:solidFill>
          <a:latin typeface="+mn-lt"/>
          <a:ea typeface="+mn-ea"/>
          <a:cs typeface="+mn-cs"/>
        </a:defRPr>
      </a:lvl3pPr>
      <a:lvl4pPr marL="1600200" indent="-228600" algn="l" rtl="0" fontAlgn="base">
        <a:spcBef>
          <a:spcPct val="20000"/>
        </a:spcBef>
        <a:spcAft>
          <a:spcPct val="0"/>
        </a:spcAft>
        <a:buChar char="–"/>
        <a:defRPr kern="1200">
          <a:solidFill>
            <a:srgbClr val="000066"/>
          </a:solidFill>
          <a:latin typeface="+mn-lt"/>
          <a:ea typeface="+mn-ea"/>
          <a:cs typeface="+mn-cs"/>
        </a:defRPr>
      </a:lvl4pPr>
      <a:lvl5pPr marL="2057400" indent="-228600" algn="l" rtl="0" fontAlgn="base">
        <a:spcBef>
          <a:spcPct val="20000"/>
        </a:spcBef>
        <a:spcAft>
          <a:spcPct val="0"/>
        </a:spcAft>
        <a:buChar char="»"/>
        <a:defRPr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CDA1651-B184-4C83-9729-35D701BE495A}"/>
              </a:ext>
            </a:extLst>
          </p:cNvPr>
          <p:cNvSpPr>
            <a:spLocks noGrp="1" noChangeArrowheads="1"/>
          </p:cNvSpPr>
          <p:nvPr>
            <p:ph type="ctrTitle"/>
          </p:nvPr>
        </p:nvSpPr>
        <p:spPr/>
        <p:txBody>
          <a:bodyPr/>
          <a:lstStyle/>
          <a:p>
            <a:pPr algn="ctr"/>
            <a:r>
              <a:rPr lang="vi-VN" altLang="en-US" sz="4000" dirty="0">
                <a:latin typeface="Times New Roman" panose="02020603050405020304" pitchFamily="18" charset="0"/>
                <a:cs typeface="Times New Roman" panose="02020603050405020304" pitchFamily="18" charset="0"/>
              </a:rPr>
              <a:t>BỐ CỤC MỘT BÀI THUYẾT TRÌNH </a:t>
            </a:r>
            <a:endParaRPr lang="en-US" altLang="en-US" sz="4000" dirty="0">
              <a:latin typeface="Times New Roman" panose="02020603050405020304" pitchFamily="18" charset="0"/>
              <a:cs typeface="Times New Roman" panose="02020603050405020304" pitchFamily="18" charset="0"/>
            </a:endParaRPr>
          </a:p>
        </p:txBody>
      </p:sp>
      <p:sp>
        <p:nvSpPr>
          <p:cNvPr id="2051" name="Rectangle 3">
            <a:extLst>
              <a:ext uri="{FF2B5EF4-FFF2-40B4-BE49-F238E27FC236}">
                <a16:creationId xmlns:a16="http://schemas.microsoft.com/office/drawing/2014/main" id="{80E355BD-3478-446D-BADE-5B579DF2FF15}"/>
              </a:ext>
            </a:extLst>
          </p:cNvPr>
          <p:cNvSpPr>
            <a:spLocks noGrp="1" noChangeArrowheads="1"/>
          </p:cNvSpPr>
          <p:nvPr>
            <p:ph type="subTitle" idx="1"/>
          </p:nvPr>
        </p:nvSpPr>
        <p:spPr/>
        <p:txBody>
          <a:bodyPr/>
          <a:lstStyle/>
          <a:p>
            <a:r>
              <a:rPr lang="vi-VN" altLang="en-US" sz="2800" b="1" dirty="0">
                <a:solidFill>
                  <a:schemeClr val="tx1"/>
                </a:solidFill>
                <a:latin typeface="Times New Roman" panose="02020603050405020304" pitchFamily="18" charset="0"/>
                <a:cs typeface="Times New Roman" panose="02020603050405020304" pitchFamily="18" charset="0"/>
              </a:rPr>
              <a:t>Ths.Họ và tên </a:t>
            </a:r>
            <a:endParaRPr lang="en-US" altLang="en-US" sz="2800" b="1" dirty="0">
              <a:solidFill>
                <a:schemeClr val="tx1"/>
              </a:solidFill>
              <a:latin typeface="Times New Roman" panose="02020603050405020304" pitchFamily="18" charset="0"/>
              <a:cs typeface="Times New Roman" panose="02020603050405020304" pitchFamily="18" charset="0"/>
            </a:endParaRP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4605338" y="5105400"/>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vi-VN" alt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Trích từ Tủ sách Khoa học VLOS</a:t>
            </a:r>
            <a:endParaRPr lang="en-US" alt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7F52F16-7D11-309D-C6FA-D2C4EF9B507E}"/>
              </a:ext>
            </a:extLst>
          </p:cNvPr>
          <p:cNvSpPr>
            <a:spLocks noGrp="1"/>
          </p:cNvSpPr>
          <p:nvPr>
            <p:ph type="sldNum" sz="quarter" idx="4"/>
          </p:nvPr>
        </p:nvSpPr>
        <p:spPr/>
        <p:txBody>
          <a:bodyPr/>
          <a:lstStyle/>
          <a:p>
            <a:fld id="{A15EAB53-327E-4220-A7C8-79A6407182B7}" type="slidenum">
              <a:rPr lang="en-US" altLang="en-US" smtClean="0"/>
              <a:pPr/>
              <a:t>1</a:t>
            </a:fld>
            <a:endParaRPr lang="en-US"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51">
                                            <p:txEl>
                                              <p:pRg st="0" end="0"/>
                                            </p:txEl>
                                          </p:spTgt>
                                        </p:tgtEl>
                                        <p:attrNameLst>
                                          <p:attrName>style.visibility</p:attrName>
                                        </p:attrNameLst>
                                      </p:cBhvr>
                                      <p:to>
                                        <p:strVal val="visible"/>
                                      </p:to>
                                    </p:set>
                                    <p:anim calcmode="lin" valueType="num">
                                      <p:cBhvr additive="base">
                                        <p:cTn id="11" dur="500" fill="hold"/>
                                        <p:tgtEl>
                                          <p:spTgt spid="205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5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53"/>
                                        </p:tgtEl>
                                        <p:attrNameLst>
                                          <p:attrName>style.visibility</p:attrName>
                                        </p:attrNameLst>
                                      </p:cBhvr>
                                      <p:to>
                                        <p:strVal val="visible"/>
                                      </p:to>
                                    </p:set>
                                    <p:anim calcmode="lin" valueType="num">
                                      <p:cBhvr additive="base">
                                        <p:cTn id="15" dur="500" fill="hold"/>
                                        <p:tgtEl>
                                          <p:spTgt spid="2053"/>
                                        </p:tgtEl>
                                        <p:attrNameLst>
                                          <p:attrName>ppt_x</p:attrName>
                                        </p:attrNameLst>
                                      </p:cBhvr>
                                      <p:tavLst>
                                        <p:tav tm="0">
                                          <p:val>
                                            <p:strVal val="#ppt_x"/>
                                          </p:val>
                                        </p:tav>
                                        <p:tav tm="100000">
                                          <p:val>
                                            <p:strVal val="#ppt_x"/>
                                          </p:val>
                                        </p:tav>
                                      </p:tavLst>
                                    </p:anim>
                                    <p:anim calcmode="lin" valueType="num">
                                      <p:cBhvr additive="base">
                                        <p:cTn id="16"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P spid="20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9A8D8C-80F7-440C-BEF1-9EFA4CBAAA33}"/>
              </a:ext>
            </a:extLst>
          </p:cNvPr>
          <p:cNvSpPr>
            <a:spLocks noGrp="1" noChangeArrowheads="1"/>
          </p:cNvSpPr>
          <p:nvPr>
            <p:ph type="title"/>
          </p:nvPr>
        </p:nvSpPr>
        <p:spPr/>
        <p:txBody>
          <a:bodyPr/>
          <a:lstStyle/>
          <a:p>
            <a:r>
              <a:rPr lang="vi-VN" altLang="en-US" sz="4000" dirty="0"/>
              <a:t>Giới thiệu</a:t>
            </a:r>
            <a:endParaRPr lang="en-US" altLang="en-US" sz="4000" dirty="0"/>
          </a:p>
        </p:txBody>
      </p:sp>
      <p:sp>
        <p:nvSpPr>
          <p:cNvPr id="25603" name="Rectangle 3">
            <a:extLst>
              <a:ext uri="{FF2B5EF4-FFF2-40B4-BE49-F238E27FC236}">
                <a16:creationId xmlns:a16="http://schemas.microsoft.com/office/drawing/2014/main" id="{2EE127BF-401A-4C36-A14A-872ADB44AB18}"/>
              </a:ext>
            </a:extLst>
          </p:cNvPr>
          <p:cNvSpPr>
            <a:spLocks noGrp="1" noChangeArrowheads="1"/>
          </p:cNvSpPr>
          <p:nvPr>
            <p:ph type="body" idx="1"/>
          </p:nvPr>
        </p:nvSpPr>
        <p:spPr>
          <a:xfrm>
            <a:off x="762000" y="1633538"/>
            <a:ext cx="8077200" cy="4767262"/>
          </a:xfrm>
        </p:spPr>
        <p:txBody>
          <a:bodyPr/>
          <a:lstStyle/>
          <a:p>
            <a:r>
              <a:rPr lang="vi-VN" altLang="en-US" sz="3200" dirty="0">
                <a:solidFill>
                  <a:schemeClr val="tx1"/>
                </a:solidFill>
              </a:rPr>
              <a:t>Phần mở đầu</a:t>
            </a:r>
          </a:p>
          <a:p>
            <a:pPr lvl="1">
              <a:buFont typeface="Arial" panose="020B0604020202020204" pitchFamily="34" charset="0"/>
              <a:buChar char="–"/>
            </a:pPr>
            <a:r>
              <a:rPr lang="vi-VN" altLang="en-US" sz="2800" dirty="0">
                <a:solidFill>
                  <a:schemeClr val="tx1"/>
                </a:solidFill>
              </a:rPr>
              <a:t>Cần đạt được mục đích		</a:t>
            </a:r>
          </a:p>
          <a:p>
            <a:r>
              <a:rPr lang="vi-VN" altLang="en-US" sz="3200" dirty="0">
                <a:solidFill>
                  <a:schemeClr val="tx1"/>
                </a:solidFill>
              </a:rPr>
              <a:t>Phần chính   </a:t>
            </a:r>
          </a:p>
          <a:p>
            <a:pPr lvl="1">
              <a:buFont typeface="Arial" panose="020B0604020202020204" pitchFamily="34" charset="0"/>
              <a:buChar char="–"/>
            </a:pPr>
            <a:r>
              <a:rPr lang="vi-VN" altLang="en-US" sz="2800" dirty="0">
                <a:solidFill>
                  <a:schemeClr val="tx1"/>
                </a:solidFill>
              </a:rPr>
              <a:t>Đưa ra giải pháp, ý kiến</a:t>
            </a:r>
          </a:p>
          <a:p>
            <a:r>
              <a:rPr lang="vi-VN" altLang="en-US" sz="3200" dirty="0">
                <a:solidFill>
                  <a:schemeClr val="tx1"/>
                </a:solidFill>
              </a:rPr>
              <a:t>Phần kết</a:t>
            </a:r>
          </a:p>
          <a:p>
            <a:pPr lvl="1">
              <a:buFont typeface="Arial" panose="020B0604020202020204" pitchFamily="34" charset="0"/>
              <a:buChar char="–"/>
            </a:pPr>
            <a:r>
              <a:rPr lang="vi-VN" altLang="en-US" sz="2800" dirty="0">
                <a:solidFill>
                  <a:schemeClr val="tx1"/>
                </a:solidFill>
              </a:rPr>
              <a:t>  Tóm tắt các nội dung đã được trình bày</a:t>
            </a:r>
          </a:p>
          <a:p>
            <a:pPr marL="0" indent="0">
              <a:buNone/>
            </a:pPr>
            <a:r>
              <a:rPr lang="vi-VN" altLang="en-US" sz="2800" dirty="0">
                <a:solidFill>
                  <a:schemeClr val="tx1"/>
                </a:solidFill>
              </a:rPr>
              <a:t>     </a:t>
            </a:r>
          </a:p>
          <a:p>
            <a:pPr marL="0" indent="0">
              <a:buNone/>
            </a:pPr>
            <a:r>
              <a:rPr lang="vi-VN" altLang="en-US" dirty="0">
                <a:solidFill>
                  <a:schemeClr val="tx1"/>
                </a:solidFill>
              </a:rPr>
              <a:t>		</a:t>
            </a:r>
          </a:p>
        </p:txBody>
      </p:sp>
      <p:sp>
        <p:nvSpPr>
          <p:cNvPr id="4" name="Slide Number Placeholder 3">
            <a:extLst>
              <a:ext uri="{FF2B5EF4-FFF2-40B4-BE49-F238E27FC236}">
                <a16:creationId xmlns:a16="http://schemas.microsoft.com/office/drawing/2014/main" id="{568DCAE3-D0CA-1551-6E1A-BA982443B300}"/>
              </a:ext>
            </a:extLst>
          </p:cNvPr>
          <p:cNvSpPr>
            <a:spLocks noGrp="1"/>
          </p:cNvSpPr>
          <p:nvPr>
            <p:ph type="sldNum" sz="quarter" idx="12"/>
          </p:nvPr>
        </p:nvSpPr>
        <p:spPr/>
        <p:txBody>
          <a:bodyPr/>
          <a:lstStyle/>
          <a:p>
            <a:fld id="{0F4F63AB-74FF-4D4D-9C96-7E67E70BF8FF}" type="slidenum">
              <a:rPr lang="en-US" altLang="en-US" smtClean="0"/>
              <a:pPr/>
              <a:t>2</a:t>
            </a:fld>
            <a:endParaRPr lang="en-US"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barn(inVertical)">
                                      <p:cBhvr>
                                        <p:cTn id="7" dur="500"/>
                                        <p:tgtEl>
                                          <p:spTgt spid="2560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5603">
                                            <p:txEl>
                                              <p:pRg st="0" end="0"/>
                                            </p:txEl>
                                          </p:spTgt>
                                        </p:tgtEl>
                                        <p:attrNameLst>
                                          <p:attrName>style.visibility</p:attrName>
                                        </p:attrNameLst>
                                      </p:cBhvr>
                                      <p:to>
                                        <p:strVal val="visible"/>
                                      </p:to>
                                    </p:set>
                                    <p:animEffect transition="in" filter="barn(inVertical)">
                                      <p:cBhvr>
                                        <p:cTn id="10" dur="500"/>
                                        <p:tgtEl>
                                          <p:spTgt spid="2560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Effect transition="in" filter="barn(inVertical)">
                                      <p:cBhvr>
                                        <p:cTn id="13" dur="500"/>
                                        <p:tgtEl>
                                          <p:spTgt spid="2560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5603">
                                            <p:txEl>
                                              <p:pRg st="2" end="2"/>
                                            </p:txEl>
                                          </p:spTgt>
                                        </p:tgtEl>
                                        <p:attrNameLst>
                                          <p:attrName>style.visibility</p:attrName>
                                        </p:attrNameLst>
                                      </p:cBhvr>
                                      <p:to>
                                        <p:strVal val="visible"/>
                                      </p:to>
                                    </p:set>
                                    <p:animEffect transition="in" filter="barn(inVertical)">
                                      <p:cBhvr>
                                        <p:cTn id="16" dur="500"/>
                                        <p:tgtEl>
                                          <p:spTgt spid="2560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animEffect transition="in" filter="barn(inVertical)">
                                      <p:cBhvr>
                                        <p:cTn id="19" dur="500"/>
                                        <p:tgtEl>
                                          <p:spTgt spid="2560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5603">
                                            <p:txEl>
                                              <p:pRg st="4" end="4"/>
                                            </p:txEl>
                                          </p:spTgt>
                                        </p:tgtEl>
                                        <p:attrNameLst>
                                          <p:attrName>style.visibility</p:attrName>
                                        </p:attrNameLst>
                                      </p:cBhvr>
                                      <p:to>
                                        <p:strVal val="visible"/>
                                      </p:to>
                                    </p:set>
                                    <p:animEffect transition="in" filter="barn(inVertical)">
                                      <p:cBhvr>
                                        <p:cTn id="22" dur="500"/>
                                        <p:tgtEl>
                                          <p:spTgt spid="25603">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5603">
                                            <p:txEl>
                                              <p:pRg st="5" end="5"/>
                                            </p:txEl>
                                          </p:spTgt>
                                        </p:tgtEl>
                                        <p:attrNameLst>
                                          <p:attrName>style.visibility</p:attrName>
                                        </p:attrNameLst>
                                      </p:cBhvr>
                                      <p:to>
                                        <p:strVal val="visible"/>
                                      </p:to>
                                    </p:set>
                                    <p:animEffect transition="in" filter="barn(inVertical)">
                                      <p:cBhvr>
                                        <p:cTn id="25" dur="500"/>
                                        <p:tgtEl>
                                          <p:spTgt spid="25603">
                                            <p:txEl>
                                              <p:pRg st="5" end="5"/>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5603">
                                            <p:txEl>
                                              <p:pRg st="6" end="6"/>
                                            </p:txEl>
                                          </p:spTgt>
                                        </p:tgtEl>
                                        <p:attrNameLst>
                                          <p:attrName>style.visibility</p:attrName>
                                        </p:attrNameLst>
                                      </p:cBhvr>
                                      <p:to>
                                        <p:strVal val="visible"/>
                                      </p:to>
                                    </p:set>
                                    <p:animEffect transition="in" filter="barn(inVertical)">
                                      <p:cBhvr>
                                        <p:cTn id="28" dur="500"/>
                                        <p:tgtEl>
                                          <p:spTgt spid="25603">
                                            <p:txEl>
                                              <p:pRg st="6" end="6"/>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animEffect transition="in" filter="barn(inVertical)">
                                      <p:cBhvr>
                                        <p:cTn id="31"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3552-6B32-4FC2-6BFE-45CE274053BF}"/>
              </a:ext>
            </a:extLst>
          </p:cNvPr>
          <p:cNvSpPr>
            <a:spLocks noGrp="1"/>
          </p:cNvSpPr>
          <p:nvPr>
            <p:ph type="title"/>
          </p:nvPr>
        </p:nvSpPr>
        <p:spPr/>
        <p:txBody>
          <a:bodyPr/>
          <a:lstStyle/>
          <a:p>
            <a:r>
              <a:rPr lang="vi-VN" sz="4000" dirty="0">
                <a:latin typeface="Times New Roman" panose="02020603050405020304" pitchFamily="18" charset="0"/>
                <a:cs typeface="Times New Roman" panose="02020603050405020304" pitchFamily="18" charset="0"/>
              </a:rPr>
              <a:t>Phần mở đầu</a:t>
            </a:r>
          </a:p>
        </p:txBody>
      </p:sp>
      <p:sp>
        <p:nvSpPr>
          <p:cNvPr id="3" name="Content Placeholder 2">
            <a:extLst>
              <a:ext uri="{FF2B5EF4-FFF2-40B4-BE49-F238E27FC236}">
                <a16:creationId xmlns:a16="http://schemas.microsoft.com/office/drawing/2014/main" id="{97C62F10-C093-BDA1-94F2-CF6D1FDAE299}"/>
              </a:ext>
            </a:extLst>
          </p:cNvPr>
          <p:cNvSpPr>
            <a:spLocks noGrp="1"/>
          </p:cNvSpPr>
          <p:nvPr>
            <p:ph idx="1"/>
          </p:nvPr>
        </p:nvSpPr>
        <p:spPr/>
        <p:txBody>
          <a:bodyPr/>
          <a:lstStyle/>
          <a:p>
            <a:r>
              <a:rPr lang="vi-VN" sz="3200" dirty="0">
                <a:solidFill>
                  <a:schemeClr val="tx1"/>
                </a:solidFill>
                <a:latin typeface="Times New Roman" panose="02020603050405020304" pitchFamily="18" charset="0"/>
                <a:cs typeface="Times New Roman" panose="02020603050405020304" pitchFamily="18" charset="0"/>
              </a:rPr>
              <a:t>Thu hút sự chú ý của người nghe</a:t>
            </a:r>
          </a:p>
          <a:p>
            <a:pPr lvl="1">
              <a:buFont typeface="Arial" panose="020B0604020202020204" pitchFamily="34" charset="0"/>
              <a:buChar char="–"/>
            </a:pPr>
            <a:r>
              <a:rPr lang="vi-VN" sz="2800" dirty="0">
                <a:solidFill>
                  <a:schemeClr val="accent1">
                    <a:lumMod val="10000"/>
                  </a:schemeClr>
                </a:solidFill>
                <a:latin typeface="Times New Roman" panose="02020603050405020304" pitchFamily="18" charset="0"/>
                <a:cs typeface="Times New Roman" panose="02020603050405020304" pitchFamily="18" charset="0"/>
              </a:rPr>
              <a:t> </a:t>
            </a:r>
            <a:r>
              <a:rPr lang="vi-VN" sz="2800" dirty="0">
                <a:solidFill>
                  <a:schemeClr val="accent1">
                    <a:lumMod val="10000"/>
                  </a:schemeClr>
                </a:solidFill>
                <a:latin typeface="Times New Roman" panose="02020603050405020304" pitchFamily="18" charset="0"/>
                <a:cs typeface="Times New Roman" panose="02020603050405020304" pitchFamily="18" charset="0"/>
                <a:hlinkClick r:id="rId2" action="ppaction://hlinksldjump"/>
              </a:rPr>
              <a:t>Sử dụng một đoạn trích</a:t>
            </a:r>
            <a:endParaRPr lang="vi-VN" sz="2800" dirty="0">
              <a:solidFill>
                <a:schemeClr val="accent1">
                  <a:lumMod val="10000"/>
                </a:schemeClr>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Một câu hỏi</a:t>
            </a:r>
          </a:p>
          <a:p>
            <a:pPr lvl="1">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Một lời hứa</a:t>
            </a:r>
          </a:p>
          <a:p>
            <a:pPr lvl="1">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Thậm chí làm mọi người phải hoạt động</a:t>
            </a:r>
          </a:p>
          <a:p>
            <a:pPr>
              <a:buFont typeface="Arial" panose="020B0604020202020204" pitchFamily="34" charset="0"/>
              <a:buChar char="•"/>
            </a:pPr>
            <a:r>
              <a:rPr lang="vi-VN" sz="3200" dirty="0">
                <a:solidFill>
                  <a:schemeClr val="tx1"/>
                </a:solidFill>
                <a:latin typeface="Times New Roman" panose="02020603050405020304" pitchFamily="18" charset="0"/>
                <a:cs typeface="Times New Roman" panose="02020603050405020304" pitchFamily="18" charset="0"/>
              </a:rPr>
              <a:t>Tóm lược các nội dung liên quan</a:t>
            </a:r>
          </a:p>
          <a:p>
            <a:pPr lvl="1">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Đã được trình bày </a:t>
            </a:r>
          </a:p>
          <a:p>
            <a:pPr lvl="1">
              <a:buFont typeface="Arial" panose="020B0604020202020204" pitchFamily="34" charset="0"/>
              <a:buChar char="–"/>
            </a:pPr>
            <a:r>
              <a:rPr lang="vi-VN" sz="2800" dirty="0">
                <a:solidFill>
                  <a:schemeClr val="tx1"/>
                </a:solidFill>
                <a:latin typeface="Times New Roman" panose="02020603050405020304" pitchFamily="18" charset="0"/>
                <a:cs typeface="Times New Roman" panose="02020603050405020304" pitchFamily="18" charset="0"/>
              </a:rPr>
              <a:t>Được đa số người nghe biết rõ</a:t>
            </a:r>
          </a:p>
        </p:txBody>
      </p:sp>
      <p:sp>
        <p:nvSpPr>
          <p:cNvPr id="4" name="Slide Number Placeholder 3">
            <a:extLst>
              <a:ext uri="{FF2B5EF4-FFF2-40B4-BE49-F238E27FC236}">
                <a16:creationId xmlns:a16="http://schemas.microsoft.com/office/drawing/2014/main" id="{3B36E141-EA30-F868-17F4-7C74A7C16881}"/>
              </a:ext>
            </a:extLst>
          </p:cNvPr>
          <p:cNvSpPr>
            <a:spLocks noGrp="1"/>
          </p:cNvSpPr>
          <p:nvPr>
            <p:ph type="sldNum" sz="quarter" idx="12"/>
          </p:nvPr>
        </p:nvSpPr>
        <p:spPr/>
        <p:txBody>
          <a:bodyPr/>
          <a:lstStyle/>
          <a:p>
            <a:fld id="{0F4F63AB-74FF-4D4D-9C96-7E67E70BF8FF}" type="slidenum">
              <a:rPr lang="en-US" altLang="en-US" smtClean="0"/>
              <a:pPr/>
              <a:t>3</a:t>
            </a:fld>
            <a:endParaRPr lang="en-US" altLang="en-US"/>
          </a:p>
        </p:txBody>
      </p:sp>
    </p:spTree>
    <p:extLst>
      <p:ext uri="{BB962C8B-B14F-4D97-AF65-F5344CB8AC3E}">
        <p14:creationId xmlns:p14="http://schemas.microsoft.com/office/powerpoint/2010/main" val="10261134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F6917-FFE6-0879-5235-57CA74248D88}"/>
              </a:ext>
            </a:extLst>
          </p:cNvPr>
          <p:cNvSpPr>
            <a:spLocks noGrp="1"/>
          </p:cNvSpPr>
          <p:nvPr>
            <p:ph type="title"/>
          </p:nvPr>
        </p:nvSpPr>
        <p:spPr/>
        <p:txBody>
          <a:bodyPr/>
          <a:lstStyle/>
          <a:p>
            <a:r>
              <a:rPr lang="vi-VN" sz="4000" dirty="0">
                <a:latin typeface="Times New Roman" panose="02020603050405020304" pitchFamily="18" charset="0"/>
                <a:cs typeface="Times New Roman" panose="02020603050405020304" pitchFamily="18" charset="0"/>
              </a:rPr>
              <a:t>Phần chính</a:t>
            </a:r>
          </a:p>
        </p:txBody>
      </p:sp>
      <p:sp>
        <p:nvSpPr>
          <p:cNvPr id="3" name="Content Placeholder 2">
            <a:extLst>
              <a:ext uri="{FF2B5EF4-FFF2-40B4-BE49-F238E27FC236}">
                <a16:creationId xmlns:a16="http://schemas.microsoft.com/office/drawing/2014/main" id="{B6367E40-937E-23BC-9ED0-6C5AE87B5971}"/>
              </a:ext>
            </a:extLst>
          </p:cNvPr>
          <p:cNvSpPr>
            <a:spLocks noGrp="1"/>
          </p:cNvSpPr>
          <p:nvPr>
            <p:ph idx="1"/>
          </p:nvPr>
        </p:nvSpPr>
        <p:spPr/>
        <p:txBody>
          <a:bodyPr/>
          <a:lstStyle/>
          <a:p>
            <a:r>
              <a:rPr lang="vi-VN" sz="3200" dirty="0">
                <a:solidFill>
                  <a:schemeClr val="tx1"/>
                </a:solidFill>
                <a:latin typeface="Times New Roman" panose="02020603050405020304" pitchFamily="18" charset="0"/>
                <a:cs typeface="Times New Roman" panose="02020603050405020304" pitchFamily="18" charset="0"/>
              </a:rPr>
              <a:t>Phần chính với các nội dung</a:t>
            </a:r>
          </a:p>
          <a:p>
            <a:pPr lvl="1">
              <a:buFont typeface="Times New Roman" panose="02020603050405020304" pitchFamily="18" charset="0"/>
              <a:buChar char="–"/>
            </a:pPr>
            <a:r>
              <a:rPr lang="vi-VN" sz="2500" dirty="0">
                <a:solidFill>
                  <a:schemeClr val="tx1"/>
                </a:solidFill>
                <a:latin typeface="Times New Roman" panose="02020603050405020304" pitchFamily="18" charset="0"/>
                <a:cs typeface="Times New Roman" panose="02020603050405020304" pitchFamily="18" charset="0"/>
              </a:rPr>
              <a:t>Vấn đề cần giải quyết, yêu cầu nội dung</a:t>
            </a:r>
          </a:p>
          <a:p>
            <a:pPr lvl="1">
              <a:buFont typeface="Times New Roman" panose="02020603050405020304" pitchFamily="18" charset="0"/>
              <a:buChar char="–"/>
            </a:pPr>
            <a:r>
              <a:rPr lang="vi-VN" sz="2500" dirty="0">
                <a:solidFill>
                  <a:schemeClr val="tx1"/>
                </a:solidFill>
                <a:latin typeface="Times New Roman" panose="02020603050405020304" pitchFamily="18" charset="0"/>
                <a:cs typeface="Times New Roman" panose="02020603050405020304" pitchFamily="18" charset="0"/>
              </a:rPr>
              <a:t>Ý tưởng và giải pháp</a:t>
            </a:r>
          </a:p>
          <a:p>
            <a:pPr lvl="1">
              <a:buFont typeface="Times New Roman" panose="02020603050405020304" pitchFamily="18" charset="0"/>
              <a:buChar char="–"/>
            </a:pPr>
            <a:r>
              <a:rPr lang="vi-VN" sz="2500" dirty="0">
                <a:solidFill>
                  <a:schemeClr val="accent1">
                    <a:lumMod val="10000"/>
                  </a:schemeClr>
                </a:solidFill>
                <a:latin typeface="Times New Roman" panose="02020603050405020304" pitchFamily="18" charset="0"/>
                <a:cs typeface="Times New Roman" panose="02020603050405020304" pitchFamily="18" charset="0"/>
              </a:rPr>
              <a:t> </a:t>
            </a:r>
            <a:r>
              <a:rPr lang="vi-VN" sz="2500" dirty="0">
                <a:solidFill>
                  <a:schemeClr val="accent1">
                    <a:lumMod val="10000"/>
                  </a:schemeClr>
                </a:solidFill>
                <a:latin typeface="Times New Roman" panose="02020603050405020304" pitchFamily="18" charset="0"/>
                <a:cs typeface="Times New Roman" panose="02020603050405020304" pitchFamily="18" charset="0"/>
                <a:hlinkClick r:id="rId2" action="ppaction://hlinksldjump"/>
              </a:rPr>
              <a:t>Cung cấp ví dụ để chứng minh</a:t>
            </a:r>
            <a:endParaRPr lang="vi-VN" sz="2800" dirty="0">
              <a:solidFill>
                <a:schemeClr val="accent1">
                  <a:lumMod val="10000"/>
                </a:schemeClr>
              </a:solidFill>
              <a:latin typeface="Times New Roman" panose="02020603050405020304" pitchFamily="18" charset="0"/>
              <a:cs typeface="Times New Roman" panose="02020603050405020304" pitchFamily="18" charset="0"/>
            </a:endParaRPr>
          </a:p>
          <a:p>
            <a:pPr lvl="1">
              <a:buFont typeface="Times New Roman" panose="02020603050405020304" pitchFamily="18" charset="0"/>
              <a:buChar char="–"/>
            </a:pPr>
            <a:r>
              <a:rPr lang="vi-VN" sz="2500" dirty="0">
                <a:solidFill>
                  <a:schemeClr val="tx1"/>
                </a:solidFill>
                <a:latin typeface="Times New Roman" panose="02020603050405020304" pitchFamily="18" charset="0"/>
                <a:cs typeface="Times New Roman" panose="02020603050405020304" pitchFamily="18" charset="0"/>
              </a:rPr>
              <a:t>Lợi ích khi áp dụng giải pháp</a:t>
            </a:r>
          </a:p>
          <a:p>
            <a:pPr lvl="1">
              <a:buFont typeface="Times New Roman" panose="02020603050405020304" pitchFamily="18" charset="0"/>
              <a:buChar char="–"/>
            </a:pPr>
            <a:r>
              <a:rPr lang="vi-VN" sz="2500" dirty="0">
                <a:solidFill>
                  <a:schemeClr val="tx1"/>
                </a:solidFill>
                <a:latin typeface="Times New Roman" panose="02020603050405020304" pitchFamily="18" charset="0"/>
                <a:cs typeface="Times New Roman" panose="02020603050405020304" pitchFamily="18" charset="0"/>
              </a:rPr>
              <a:t>Chương trình hành động/các việc làm</a:t>
            </a:r>
          </a:p>
          <a:p>
            <a:pPr marL="0" indent="0">
              <a:buNone/>
            </a:pP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56F495D-F201-5172-1486-07C4CC42C422}"/>
              </a:ext>
            </a:extLst>
          </p:cNvPr>
          <p:cNvSpPr>
            <a:spLocks noGrp="1"/>
          </p:cNvSpPr>
          <p:nvPr>
            <p:ph type="sldNum" sz="quarter" idx="12"/>
          </p:nvPr>
        </p:nvSpPr>
        <p:spPr/>
        <p:txBody>
          <a:bodyPr/>
          <a:lstStyle/>
          <a:p>
            <a:fld id="{0F4F63AB-74FF-4D4D-9C96-7E67E70BF8FF}" type="slidenum">
              <a:rPr lang="en-US" altLang="en-US" smtClean="0"/>
              <a:pPr/>
              <a:t>4</a:t>
            </a:fld>
            <a:endParaRPr lang="en-US" altLang="en-US"/>
          </a:p>
        </p:txBody>
      </p:sp>
    </p:spTree>
    <p:extLst>
      <p:ext uri="{BB962C8B-B14F-4D97-AF65-F5344CB8AC3E}">
        <p14:creationId xmlns:p14="http://schemas.microsoft.com/office/powerpoint/2010/main" val="7671624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907D-AC11-650D-84CE-2AAFDE9688C3}"/>
              </a:ext>
            </a:extLst>
          </p:cNvPr>
          <p:cNvSpPr>
            <a:spLocks noGrp="1"/>
          </p:cNvSpPr>
          <p:nvPr>
            <p:ph type="title"/>
          </p:nvPr>
        </p:nvSpPr>
        <p:spPr/>
        <p:txBody>
          <a:bodyPr/>
          <a:lstStyle/>
          <a:p>
            <a:r>
              <a:rPr lang="vi-VN" sz="4000" dirty="0">
                <a:latin typeface="Times New Roman" panose="02020603050405020304" pitchFamily="18" charset="0"/>
                <a:cs typeface="Times New Roman" panose="02020603050405020304" pitchFamily="18" charset="0"/>
              </a:rPr>
              <a:t>Phần kết</a:t>
            </a:r>
          </a:p>
        </p:txBody>
      </p:sp>
      <p:sp>
        <p:nvSpPr>
          <p:cNvPr id="3" name="Content Placeholder 2">
            <a:extLst>
              <a:ext uri="{FF2B5EF4-FFF2-40B4-BE49-F238E27FC236}">
                <a16:creationId xmlns:a16="http://schemas.microsoft.com/office/drawing/2014/main" id="{4A4FA58C-503F-ABB1-9904-4FB467CA4C8B}"/>
              </a:ext>
            </a:extLst>
          </p:cNvPr>
          <p:cNvSpPr>
            <a:spLocks noGrp="1"/>
          </p:cNvSpPr>
          <p:nvPr>
            <p:ph idx="1"/>
          </p:nvPr>
        </p:nvSpPr>
        <p:spPr/>
        <p:txBody>
          <a:bodyPr/>
          <a:lstStyle/>
          <a:p>
            <a:r>
              <a:rPr lang="vi-VN" sz="3200" dirty="0">
                <a:solidFill>
                  <a:schemeClr val="tx1"/>
                </a:solidFill>
              </a:rPr>
              <a:t>Tóm tắt</a:t>
            </a:r>
          </a:p>
          <a:p>
            <a:r>
              <a:rPr lang="vi-VN" sz="3200" dirty="0">
                <a:solidFill>
                  <a:schemeClr val="tx1"/>
                </a:solidFill>
              </a:rPr>
              <a:t>Kết luận cuối cùng</a:t>
            </a:r>
          </a:p>
          <a:p>
            <a:pPr lvl="1">
              <a:buFont typeface="Arial" panose="020B0604020202020204" pitchFamily="34" charset="0"/>
              <a:buChar char="–"/>
            </a:pPr>
            <a:r>
              <a:rPr lang="vi-VN" sz="2500" dirty="0">
                <a:solidFill>
                  <a:schemeClr val="tx1"/>
                </a:solidFill>
              </a:rPr>
              <a:t>Liệu còn điều gì bạn muốn nghe ghi nhớ?</a:t>
            </a:r>
          </a:p>
        </p:txBody>
      </p:sp>
      <p:sp>
        <p:nvSpPr>
          <p:cNvPr id="4" name="Slide Number Placeholder 3">
            <a:extLst>
              <a:ext uri="{FF2B5EF4-FFF2-40B4-BE49-F238E27FC236}">
                <a16:creationId xmlns:a16="http://schemas.microsoft.com/office/drawing/2014/main" id="{DD17CA02-C98E-A8DA-919E-3E23101CFC5F}"/>
              </a:ext>
            </a:extLst>
          </p:cNvPr>
          <p:cNvSpPr>
            <a:spLocks noGrp="1"/>
          </p:cNvSpPr>
          <p:nvPr>
            <p:ph type="sldNum" sz="quarter" idx="12"/>
          </p:nvPr>
        </p:nvSpPr>
        <p:spPr/>
        <p:txBody>
          <a:bodyPr/>
          <a:lstStyle/>
          <a:p>
            <a:fld id="{0F4F63AB-74FF-4D4D-9C96-7E67E70BF8FF}" type="slidenum">
              <a:rPr lang="en-US" altLang="en-US" smtClean="0"/>
              <a:pPr/>
              <a:t>5</a:t>
            </a:fld>
            <a:endParaRPr lang="en-US" altLang="en-US"/>
          </a:p>
        </p:txBody>
      </p:sp>
    </p:spTree>
    <p:extLst>
      <p:ext uri="{BB962C8B-B14F-4D97-AF65-F5344CB8AC3E}">
        <p14:creationId xmlns:p14="http://schemas.microsoft.com/office/powerpoint/2010/main" val="31312440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down)">
                                      <p:cBhvr>
                                        <p:cTn id="13" dur="500"/>
                                        <p:tgtEl>
                                          <p:spTgt spid="3">
                                            <p:txEl>
                                              <p:pRg st="1" end="1"/>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down)">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609600" y="2971800"/>
            <a:ext cx="7924800" cy="1957388"/>
          </a:xfrm>
        </p:spPr>
        <p:txBody>
          <a:bodyPr/>
          <a:lstStyle/>
          <a:p>
            <a:pPr algn="ctr">
              <a:buFontTx/>
              <a:buNone/>
            </a:pPr>
            <a:r>
              <a:rPr lang="vi-VN" altLang="en-US" sz="2800" b="1" dirty="0">
                <a:solidFill>
                  <a:schemeClr val="tx1"/>
                </a:solidFill>
                <a:latin typeface="Times New Roman" panose="02020603050405020304" pitchFamily="18" charset="0"/>
                <a:cs typeface="Times New Roman" panose="02020603050405020304" pitchFamily="18" charset="0"/>
              </a:rPr>
              <a:t>Cảm ơn sự chú ý của quý vị</a:t>
            </a:r>
            <a:endParaRPr lang="en-US" altLang="en-US" sz="2800" b="1"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EC53EDB-D81E-28CD-CDD6-9DF0B5BA8944}"/>
              </a:ext>
            </a:extLst>
          </p:cNvPr>
          <p:cNvSpPr>
            <a:spLocks noGrp="1"/>
          </p:cNvSpPr>
          <p:nvPr>
            <p:ph type="sldNum" sz="quarter" idx="12"/>
          </p:nvPr>
        </p:nvSpPr>
        <p:spPr/>
        <p:txBody>
          <a:bodyPr/>
          <a:lstStyle/>
          <a:p>
            <a:fld id="{0F4F63AB-74FF-4D4D-9C96-7E67E70BF8FF}" type="slidenum">
              <a:rPr lang="en-US" altLang="en-US" smtClean="0"/>
              <a:pPr/>
              <a:t>6</a:t>
            </a:fld>
            <a:endParaRPr lang="en-US"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51E-1A66-2346-9C76-265531C9D15B}"/>
              </a:ext>
            </a:extLst>
          </p:cNvPr>
          <p:cNvSpPr>
            <a:spLocks noGrp="1"/>
          </p:cNvSpPr>
          <p:nvPr>
            <p:ph type="title"/>
          </p:nvPr>
        </p:nvSpPr>
        <p:spPr>
          <a:xfrm>
            <a:off x="495300" y="1371600"/>
            <a:ext cx="7086600" cy="944563"/>
          </a:xfrm>
        </p:spPr>
        <p:txBody>
          <a:bodyPr/>
          <a:lstStyle/>
          <a:p>
            <a:pPr algn="ctr"/>
            <a:r>
              <a:rPr lang="vi-VN" sz="2400" dirty="0">
                <a:latin typeface="Times New Roman" panose="02020603050405020304" pitchFamily="18" charset="0"/>
                <a:cs typeface="Times New Roman" panose="02020603050405020304" pitchFamily="18" charset="0"/>
              </a:rPr>
              <a:t>Ví dụ: sử dụng một đoạn trích dẫn khi giới thiệu</a:t>
            </a: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EC1B9A-E8F1-F95E-7C16-0F134BC86370}"/>
              </a:ext>
            </a:extLst>
          </p:cNvPr>
          <p:cNvSpPr>
            <a:spLocks noGrp="1"/>
          </p:cNvSpPr>
          <p:nvPr>
            <p:ph idx="1"/>
          </p:nvPr>
        </p:nvSpPr>
        <p:spPr>
          <a:xfrm>
            <a:off x="152400" y="2209800"/>
            <a:ext cx="8534400" cy="5097462"/>
          </a:xfrm>
        </p:spPr>
        <p:txBody>
          <a:bodyPr/>
          <a:lstStyle/>
          <a:p>
            <a:r>
              <a:rPr lang="vi-VN" sz="2600" dirty="0">
                <a:solidFill>
                  <a:schemeClr val="tx1"/>
                </a:solidFill>
              </a:rPr>
              <a:t>Ví dụ: Ta có thể phát biểu trích dẫn lợi ích khi học ngành công nghệ thông tin </a:t>
            </a:r>
          </a:p>
          <a:p>
            <a:pPr marL="0" indent="0">
              <a:buNone/>
            </a:pPr>
            <a:r>
              <a:rPr lang="vi-VN" sz="2600" dirty="0">
                <a:solidFill>
                  <a:schemeClr val="tx1"/>
                </a:solidFill>
              </a:rPr>
              <a:t>      “Hằng năm, công nghệ mới luôn được phát triển và thể hiện tầm quan trọng của nó đối với cuộc sống. Các doanh nghiệp cũng thay đổi nhân sự giỏi công nghệ. Ngành học CNTT được coi là lĩnh vực ngày một phát triển và trở nên hữu ích cho các bạn muốn xây dựng sự nghiệp với ngành này. Vậy những lợi ích khi học ngành CNTT là gì”</a:t>
            </a:r>
          </a:p>
          <a:p>
            <a:pPr marL="0" indent="0" algn="just">
              <a:buNone/>
            </a:pPr>
            <a:endParaRPr lang="vi-VN" sz="2600" dirty="0">
              <a:solidFill>
                <a:schemeClr val="tx1"/>
              </a:solidFill>
            </a:endParaRPr>
          </a:p>
        </p:txBody>
      </p:sp>
      <p:sp>
        <p:nvSpPr>
          <p:cNvPr id="4" name="Slide Number Placeholder 3">
            <a:extLst>
              <a:ext uri="{FF2B5EF4-FFF2-40B4-BE49-F238E27FC236}">
                <a16:creationId xmlns:a16="http://schemas.microsoft.com/office/drawing/2014/main" id="{347B6CED-733A-40CC-0D1E-470378DAD838}"/>
              </a:ext>
            </a:extLst>
          </p:cNvPr>
          <p:cNvSpPr>
            <a:spLocks noGrp="1"/>
          </p:cNvSpPr>
          <p:nvPr>
            <p:ph type="sldNum" sz="quarter" idx="12"/>
          </p:nvPr>
        </p:nvSpPr>
        <p:spPr/>
        <p:txBody>
          <a:bodyPr/>
          <a:lstStyle/>
          <a:p>
            <a:fld id="{0F4F63AB-74FF-4D4D-9C96-7E67E70BF8FF}" type="slidenum">
              <a:rPr lang="en-US" altLang="en-US" smtClean="0"/>
              <a:pPr/>
              <a:t>7</a:t>
            </a:fld>
            <a:endParaRPr lang="en-US" altLang="en-US"/>
          </a:p>
        </p:txBody>
      </p:sp>
      <p:sp>
        <p:nvSpPr>
          <p:cNvPr id="5" name="Action Button: Return 4">
            <a:hlinkClick r:id="rId2" action="ppaction://hlinksldjump" highlightClick="1"/>
            <a:extLst>
              <a:ext uri="{FF2B5EF4-FFF2-40B4-BE49-F238E27FC236}">
                <a16:creationId xmlns:a16="http://schemas.microsoft.com/office/drawing/2014/main" id="{3E7F0DDB-CCD4-B189-F6F0-F07C04503812}"/>
              </a:ext>
            </a:extLst>
          </p:cNvPr>
          <p:cNvSpPr/>
          <p:nvPr/>
        </p:nvSpPr>
        <p:spPr>
          <a:xfrm>
            <a:off x="7924800" y="1453357"/>
            <a:ext cx="1066800" cy="91440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8440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E7A5-EA4B-E673-E44C-719E219C1098}"/>
              </a:ext>
            </a:extLst>
          </p:cNvPr>
          <p:cNvSpPr>
            <a:spLocks noGrp="1"/>
          </p:cNvSpPr>
          <p:nvPr>
            <p:ph type="title"/>
          </p:nvPr>
        </p:nvSpPr>
        <p:spPr>
          <a:xfrm>
            <a:off x="685800" y="1143000"/>
            <a:ext cx="7086600" cy="944563"/>
          </a:xfrm>
        </p:spPr>
        <p:txBody>
          <a:bodyPr/>
          <a:lstStyle/>
          <a:p>
            <a:r>
              <a:rPr lang="en-US" sz="2400" dirty="0" err="1"/>
              <a:t>Ví</a:t>
            </a:r>
            <a:r>
              <a:rPr lang="en-US" sz="2400" dirty="0"/>
              <a:t> </a:t>
            </a:r>
            <a:r>
              <a:rPr lang="en-US" sz="2400" dirty="0" err="1"/>
              <a:t>dụ</a:t>
            </a:r>
            <a:r>
              <a:rPr lang="en-US" sz="2400" dirty="0"/>
              <a:t> </a:t>
            </a:r>
            <a:r>
              <a:rPr lang="en-US" sz="2400" dirty="0" err="1"/>
              <a:t>minh</a:t>
            </a:r>
            <a:r>
              <a:rPr lang="en-US" sz="2400" dirty="0"/>
              <a:t> </a:t>
            </a:r>
            <a:r>
              <a:rPr lang="en-US" sz="2400" dirty="0" err="1"/>
              <a:t>chứng</a:t>
            </a:r>
            <a:r>
              <a:rPr lang="en-US" sz="2400" dirty="0"/>
              <a:t> </a:t>
            </a:r>
            <a:r>
              <a:rPr lang="en-US" sz="2400" dirty="0" err="1"/>
              <a:t>một</a:t>
            </a:r>
            <a:r>
              <a:rPr lang="en-US" sz="2400" dirty="0"/>
              <a:t> </a:t>
            </a:r>
            <a:r>
              <a:rPr lang="en-US" sz="2400" dirty="0" err="1"/>
              <a:t>vấn</a:t>
            </a:r>
            <a:r>
              <a:rPr lang="en-US" sz="2400" dirty="0"/>
              <a:t> </a:t>
            </a:r>
            <a:r>
              <a:rPr lang="en-US" sz="2400" dirty="0" err="1"/>
              <a:t>đề</a:t>
            </a:r>
            <a:r>
              <a:rPr lang="en-US" sz="2400" dirty="0"/>
              <a:t> </a:t>
            </a:r>
            <a:endParaRPr lang="vi-VN" sz="2400" dirty="0"/>
          </a:p>
        </p:txBody>
      </p:sp>
      <p:sp>
        <p:nvSpPr>
          <p:cNvPr id="3" name="Content Placeholder 2">
            <a:extLst>
              <a:ext uri="{FF2B5EF4-FFF2-40B4-BE49-F238E27FC236}">
                <a16:creationId xmlns:a16="http://schemas.microsoft.com/office/drawing/2014/main" id="{096A7987-19C5-D127-C5F1-D2F845E1D010}"/>
              </a:ext>
            </a:extLst>
          </p:cNvPr>
          <p:cNvSpPr>
            <a:spLocks noGrp="1"/>
          </p:cNvSpPr>
          <p:nvPr>
            <p:ph idx="1"/>
          </p:nvPr>
        </p:nvSpPr>
        <p:spPr>
          <a:xfrm>
            <a:off x="533400" y="1981200"/>
            <a:ext cx="8229600" cy="4691062"/>
          </a:xfrm>
        </p:spPr>
        <p:txBody>
          <a:bodyPr/>
          <a:lstStyle/>
          <a:p>
            <a:r>
              <a:rPr lang="vi-VN" sz="2000" dirty="0">
                <a:solidFill>
                  <a:schemeClr val="tx1"/>
                </a:solidFill>
              </a:rPr>
              <a:t>Bảng thống kê kết quả tuyển sinh 2020</a:t>
            </a:r>
          </a:p>
        </p:txBody>
      </p:sp>
      <p:graphicFrame>
        <p:nvGraphicFramePr>
          <p:cNvPr id="4" name="Table 3">
            <a:extLst>
              <a:ext uri="{FF2B5EF4-FFF2-40B4-BE49-F238E27FC236}">
                <a16:creationId xmlns:a16="http://schemas.microsoft.com/office/drawing/2014/main" id="{845200D5-D317-A112-8C4D-F44D6BBBBBF4}"/>
              </a:ext>
            </a:extLst>
          </p:cNvPr>
          <p:cNvGraphicFramePr>
            <a:graphicFrameLocks noGrp="1"/>
          </p:cNvGraphicFramePr>
          <p:nvPr>
            <p:extLst>
              <p:ext uri="{D42A27DB-BD31-4B8C-83A1-F6EECF244321}">
                <p14:modId xmlns:p14="http://schemas.microsoft.com/office/powerpoint/2010/main" val="1505963558"/>
              </p:ext>
            </p:extLst>
          </p:nvPr>
        </p:nvGraphicFramePr>
        <p:xfrm>
          <a:off x="774700" y="2500312"/>
          <a:ext cx="8064500" cy="3708400"/>
        </p:xfrm>
        <a:graphic>
          <a:graphicData uri="http://schemas.openxmlformats.org/drawingml/2006/table">
            <a:tbl>
              <a:tblPr>
                <a:tableStyleId>{5C22544A-7EE6-4342-B048-85BDC9FD1C3A}</a:tableStyleId>
              </a:tblPr>
              <a:tblGrid>
                <a:gridCol w="4406900">
                  <a:extLst>
                    <a:ext uri="{9D8B030D-6E8A-4147-A177-3AD203B41FA5}">
                      <a16:colId xmlns:a16="http://schemas.microsoft.com/office/drawing/2014/main" val="2109304740"/>
                    </a:ext>
                  </a:extLst>
                </a:gridCol>
                <a:gridCol w="3657600">
                  <a:extLst>
                    <a:ext uri="{9D8B030D-6E8A-4147-A177-3AD203B41FA5}">
                      <a16:colId xmlns:a16="http://schemas.microsoft.com/office/drawing/2014/main" val="178109029"/>
                    </a:ext>
                  </a:extLst>
                </a:gridCol>
              </a:tblGrid>
              <a:tr h="370840">
                <a:tc>
                  <a:txBody>
                    <a:bodyPr/>
                    <a:lstStyle/>
                    <a:p>
                      <a:r>
                        <a:rPr lang="en-US" dirty="0" err="1"/>
                        <a:t>Tên</a:t>
                      </a:r>
                      <a:r>
                        <a:rPr lang="en-US" dirty="0"/>
                        <a:t> </a:t>
                      </a:r>
                      <a:r>
                        <a:rPr lang="en-US" dirty="0" err="1"/>
                        <a:t>ngành</a:t>
                      </a:r>
                      <a:r>
                        <a:rPr lang="en-US" dirty="0"/>
                        <a:t>/</a:t>
                      </a:r>
                      <a:r>
                        <a:rPr lang="en-US" dirty="0" err="1"/>
                        <a:t>chuyên</a:t>
                      </a:r>
                      <a:r>
                        <a:rPr lang="en-US" dirty="0"/>
                        <a:t> </a:t>
                      </a:r>
                      <a:r>
                        <a:rPr lang="en-US" dirty="0" err="1"/>
                        <a:t>ngành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t>Số</a:t>
                      </a:r>
                      <a:r>
                        <a:rPr lang="en-US" dirty="0"/>
                        <a:t> </a:t>
                      </a:r>
                      <a:r>
                        <a:rPr lang="en-US" dirty="0" err="1"/>
                        <a:t>lượng</a:t>
                      </a:r>
                      <a:r>
                        <a:rPr lang="en-US" dirty="0"/>
                        <a:t> </a:t>
                      </a:r>
                      <a:r>
                        <a:rPr lang="en-US" dirty="0" err="1"/>
                        <a:t>tuyển</a:t>
                      </a:r>
                      <a:r>
                        <a:rPr lang="en-US" dirty="0"/>
                        <a:t> </a:t>
                      </a:r>
                      <a:r>
                        <a:rPr lang="en-US" dirty="0" err="1"/>
                        <a:t>sinh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480980"/>
                  </a:ext>
                </a:extLst>
              </a:tr>
              <a:tr h="370840">
                <a:tc>
                  <a:txBody>
                    <a:bodyPr/>
                    <a:lstStyle/>
                    <a:p>
                      <a:r>
                        <a:rPr lang="en-US" dirty="0"/>
                        <a:t>Công </a:t>
                      </a:r>
                      <a:r>
                        <a:rPr lang="en-US" dirty="0" err="1"/>
                        <a:t>nghệ</a:t>
                      </a:r>
                      <a:r>
                        <a:rPr lang="en-US" dirty="0"/>
                        <a:t> </a:t>
                      </a:r>
                      <a:r>
                        <a:rPr lang="en-US" dirty="0" err="1"/>
                        <a:t>thông</a:t>
                      </a:r>
                      <a:r>
                        <a:rPr lang="en-US" dirty="0"/>
                        <a:t> 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0406432"/>
                  </a:ext>
                </a:extLst>
              </a:tr>
              <a:tr h="370840">
                <a:tc>
                  <a:txBody>
                    <a:bodyPr/>
                    <a:lstStyle/>
                    <a:p>
                      <a:r>
                        <a:rPr lang="en-US" dirty="0"/>
                        <a:t>Công </a:t>
                      </a:r>
                      <a:r>
                        <a:rPr lang="en-US" dirty="0" err="1"/>
                        <a:t>nghệ</a:t>
                      </a:r>
                      <a:r>
                        <a:rPr lang="en-US" dirty="0"/>
                        <a:t> </a:t>
                      </a:r>
                      <a:r>
                        <a:rPr lang="en-US" dirty="0" err="1"/>
                        <a:t>thông</a:t>
                      </a:r>
                      <a:r>
                        <a:rPr lang="en-US" dirty="0"/>
                        <a:t> tin – CLC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7406471"/>
                  </a:ext>
                </a:extLst>
              </a:tr>
              <a:tr h="370840">
                <a:tc>
                  <a:txBody>
                    <a:bodyPr/>
                    <a:lstStyle/>
                    <a:p>
                      <a:r>
                        <a:rPr lang="en-US" dirty="0"/>
                        <a:t>Công </a:t>
                      </a:r>
                      <a:r>
                        <a:rPr lang="en-US" dirty="0" err="1"/>
                        <a:t>nghệ</a:t>
                      </a:r>
                      <a:r>
                        <a:rPr lang="en-US" dirty="0"/>
                        <a:t> </a:t>
                      </a:r>
                      <a:r>
                        <a:rPr lang="en-US" dirty="0" err="1"/>
                        <a:t>thông</a:t>
                      </a:r>
                      <a:r>
                        <a:rPr lang="en-US" dirty="0"/>
                        <a:t> tin – 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4850911"/>
                  </a:ext>
                </a:extLst>
              </a:tr>
              <a:tr h="370840">
                <a:tc>
                  <a:txBody>
                    <a:bodyPr/>
                    <a:lstStyle/>
                    <a:p>
                      <a:r>
                        <a:rPr lang="en-US" dirty="0" err="1"/>
                        <a:t>Mạng</a:t>
                      </a:r>
                      <a:r>
                        <a:rPr lang="en-US" dirty="0"/>
                        <a:t> </a:t>
                      </a:r>
                      <a:r>
                        <a:rPr lang="en-US" dirty="0" err="1"/>
                        <a:t>máy</a:t>
                      </a:r>
                      <a:r>
                        <a:rPr lang="en-US" dirty="0"/>
                        <a:t> </a:t>
                      </a:r>
                      <a:r>
                        <a:rPr lang="en-US" dirty="0" err="1"/>
                        <a:t>tính</a:t>
                      </a:r>
                      <a:r>
                        <a:rPr lang="en-US" dirty="0"/>
                        <a:t> </a:t>
                      </a:r>
                      <a:r>
                        <a:rPr lang="en-US" dirty="0" err="1"/>
                        <a:t>và</a:t>
                      </a:r>
                      <a:r>
                        <a:rPr lang="en-US" dirty="0"/>
                        <a:t> </a:t>
                      </a:r>
                      <a:r>
                        <a:rPr lang="en-US" dirty="0" err="1"/>
                        <a:t>truyền</a:t>
                      </a:r>
                      <a:r>
                        <a:rPr lang="en-US" dirty="0"/>
                        <a:t> </a:t>
                      </a:r>
                      <a:r>
                        <a:rPr lang="en-US" dirty="0" err="1"/>
                        <a:t>thông</a:t>
                      </a:r>
                      <a:r>
                        <a:rPr lang="en-US" dirty="0"/>
                        <a:t> </a:t>
                      </a:r>
                      <a:r>
                        <a:rPr lang="en-US" dirty="0" err="1"/>
                        <a:t>dữ</a:t>
                      </a:r>
                      <a:r>
                        <a:rPr lang="en-US" dirty="0"/>
                        <a:t> </a:t>
                      </a:r>
                      <a:r>
                        <a:rPr lang="en-US" dirty="0" err="1"/>
                        <a:t>liệu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308768"/>
                  </a:ext>
                </a:extLst>
              </a:tr>
              <a:tr h="370840">
                <a:tc>
                  <a:txBody>
                    <a:bodyPr/>
                    <a:lstStyle/>
                    <a:p>
                      <a:r>
                        <a:rPr lang="en-US" dirty="0" err="1"/>
                        <a:t>Kỹ</a:t>
                      </a:r>
                      <a:r>
                        <a:rPr lang="en-US" dirty="0"/>
                        <a:t> </a:t>
                      </a:r>
                      <a:r>
                        <a:rPr lang="en-US" dirty="0" err="1"/>
                        <a:t>thuật</a:t>
                      </a:r>
                      <a:r>
                        <a:rPr lang="en-US" dirty="0"/>
                        <a:t> </a:t>
                      </a:r>
                      <a:r>
                        <a:rPr lang="en-US" dirty="0" err="1"/>
                        <a:t>phần</a:t>
                      </a:r>
                      <a:r>
                        <a:rPr lang="en-US" dirty="0"/>
                        <a:t> </a:t>
                      </a:r>
                      <a:r>
                        <a:rPr lang="en-US" dirty="0" err="1"/>
                        <a:t>mềm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524732"/>
                  </a:ext>
                </a:extLst>
              </a:tr>
              <a:tr h="370840">
                <a:tc>
                  <a:txBody>
                    <a:bodyPr/>
                    <a:lstStyle/>
                    <a:p>
                      <a:r>
                        <a:rPr lang="en-US" dirty="0" err="1"/>
                        <a:t>Hệ</a:t>
                      </a:r>
                      <a:r>
                        <a:rPr lang="en-US" dirty="0"/>
                        <a:t> </a:t>
                      </a:r>
                      <a:r>
                        <a:rPr lang="en-US" dirty="0" err="1"/>
                        <a:t>thống</a:t>
                      </a:r>
                      <a:r>
                        <a:rPr lang="en-US" dirty="0"/>
                        <a:t> </a:t>
                      </a:r>
                      <a:r>
                        <a:rPr lang="en-US" dirty="0" err="1"/>
                        <a:t>thông</a:t>
                      </a:r>
                      <a:r>
                        <a:rPr lang="en-US" dirty="0"/>
                        <a:t> tin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48653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Khoa </a:t>
                      </a:r>
                      <a:r>
                        <a:rPr lang="en-US" dirty="0" err="1"/>
                        <a:t>học</a:t>
                      </a:r>
                      <a:r>
                        <a:rPr lang="en-US" dirty="0"/>
                        <a:t> </a:t>
                      </a:r>
                      <a:r>
                        <a:rPr lang="en-US" dirty="0" err="1"/>
                        <a:t>máy</a:t>
                      </a:r>
                      <a:r>
                        <a:rPr lang="en-US" dirty="0"/>
                        <a:t> </a:t>
                      </a:r>
                      <a:r>
                        <a:rPr lang="en-US" dirty="0" err="1"/>
                        <a:t>tính</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351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Tin </a:t>
                      </a:r>
                      <a:r>
                        <a:rPr lang="en-US" dirty="0" err="1"/>
                        <a:t>học</a:t>
                      </a:r>
                      <a:r>
                        <a:rPr lang="en-US" dirty="0"/>
                        <a:t> </a:t>
                      </a:r>
                      <a:r>
                        <a:rPr lang="en-US" dirty="0" err="1"/>
                        <a:t>ứng</a:t>
                      </a:r>
                      <a:r>
                        <a:rPr lang="en-US" dirty="0"/>
                        <a:t> </a:t>
                      </a:r>
                      <a:r>
                        <a:rPr lang="en-US" dirty="0" err="1"/>
                        <a:t>dụng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30389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Tổng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1251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091719"/>
                  </a:ext>
                </a:extLst>
              </a:tr>
            </a:tbl>
          </a:graphicData>
        </a:graphic>
      </p:graphicFrame>
      <p:sp>
        <p:nvSpPr>
          <p:cNvPr id="5" name="Slide Number Placeholder 4">
            <a:extLst>
              <a:ext uri="{FF2B5EF4-FFF2-40B4-BE49-F238E27FC236}">
                <a16:creationId xmlns:a16="http://schemas.microsoft.com/office/drawing/2014/main" id="{CDFE9332-33B7-6C62-29C9-F876C15A7F46}"/>
              </a:ext>
            </a:extLst>
          </p:cNvPr>
          <p:cNvSpPr>
            <a:spLocks noGrp="1"/>
          </p:cNvSpPr>
          <p:nvPr>
            <p:ph type="sldNum" sz="quarter" idx="12"/>
          </p:nvPr>
        </p:nvSpPr>
        <p:spPr/>
        <p:txBody>
          <a:bodyPr/>
          <a:lstStyle/>
          <a:p>
            <a:fld id="{0F4F63AB-74FF-4D4D-9C96-7E67E70BF8FF}" type="slidenum">
              <a:rPr lang="en-US" altLang="en-US" smtClean="0"/>
              <a:pPr/>
              <a:t>8</a:t>
            </a:fld>
            <a:endParaRPr lang="en-US" altLang="en-US"/>
          </a:p>
        </p:txBody>
      </p:sp>
      <p:sp>
        <p:nvSpPr>
          <p:cNvPr id="6" name="Action Button: Return 5">
            <a:hlinkClick r:id="rId2" action="ppaction://hlinksldjump" highlightClick="1"/>
            <a:extLst>
              <a:ext uri="{FF2B5EF4-FFF2-40B4-BE49-F238E27FC236}">
                <a16:creationId xmlns:a16="http://schemas.microsoft.com/office/drawing/2014/main" id="{12D67B7C-2C43-F09E-FB42-72C96E4FD1E6}"/>
              </a:ext>
            </a:extLst>
          </p:cNvPr>
          <p:cNvSpPr/>
          <p:nvPr/>
        </p:nvSpPr>
        <p:spPr>
          <a:xfrm>
            <a:off x="8001000" y="1531938"/>
            <a:ext cx="838200" cy="762000"/>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01514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6"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366</Words>
  <Application>Microsoft Office PowerPoint</Application>
  <PresentationFormat>On-screen Show (4:3)</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Default Design</vt:lpstr>
      <vt:lpstr>BỐ CỤC MỘT BÀI THUYẾT TRÌNH </vt:lpstr>
      <vt:lpstr>Giới thiệu</vt:lpstr>
      <vt:lpstr>Phần mở đầu</vt:lpstr>
      <vt:lpstr>Phần chính</vt:lpstr>
      <vt:lpstr>Phần kết</vt:lpstr>
      <vt:lpstr>PowerPoint Presentation</vt:lpstr>
      <vt:lpstr>Ví dụ: sử dụng một đoạn trích dẫn khi giới thiệu </vt:lpstr>
      <vt:lpstr>Ví dụ minh chứng một vấn đề </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chấm phẩy</cp:lastModifiedBy>
  <cp:revision>55</cp:revision>
  <dcterms:created xsi:type="dcterms:W3CDTF">2008-08-06T06:37:20Z</dcterms:created>
  <dcterms:modified xsi:type="dcterms:W3CDTF">2025-10-15T16:14:09Z</dcterms:modified>
</cp:coreProperties>
</file>