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custShowLst>
    <p:custShow name="KHTN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5"/>
      </p:sldLst>
    </p:custShow>
    <p:custShow name="CNTT" id="1">
      <p:sldLst>
        <p:sld r:id="rId2"/>
        <p:sld r:id="rId3"/>
        <p:sld r:id="rId4"/>
        <p:sld r:id="rId5"/>
        <p:sld r:id="rId6"/>
        <p:sld r:id="rId11"/>
        <p:sld r:id="rId12"/>
        <p:sld r:id="rId13"/>
        <p:sld r:id="rId14"/>
        <p:sld r:id="rId1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 tran" initials="mt" lastIdx="2" clrIdx="0">
    <p:extLst>
      <p:ext uri="{19B8F6BF-5375-455C-9EA6-DF929625EA0E}">
        <p15:presenceInfo xmlns:p15="http://schemas.microsoft.com/office/powerpoint/2012/main" userId="38ba32bbb3cdd5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10-15T21:35:26.543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10-15T23:54:23.450" idx="2">
    <p:pos x="5850" y="734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F5C0D-F911-46AA-9F4D-E0406A09FA9B}" type="datetimeFigureOut">
              <a:rPr lang="vi-VN" smtClean="0"/>
              <a:t>16/10/2025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F2E86-3B42-4684-84E0-827BE7893C3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2362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F2E86-3B42-4684-84E0-827BE7893C3D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547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it.ctu.edu.v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3F40A-170E-BF60-A5A5-499DCD1C6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CẦN THƠ – QUÁ TRÌNH HÌNH THÀNH VÀ PHÁT TRIỂN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5B73C-9F17-8739-7917-F7F389D8D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09998"/>
            <a:ext cx="8689976" cy="1371599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TS. Nguyễn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BFF05-180C-C3DF-2B37-27055826C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988" y="216056"/>
            <a:ext cx="1401388" cy="1084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148535-9025-6488-5F83-5AC20FF30864}"/>
              </a:ext>
            </a:extLst>
          </p:cNvPr>
          <p:cNvSpPr txBox="1"/>
          <p:nvPr/>
        </p:nvSpPr>
        <p:spPr>
          <a:xfrm>
            <a:off x="761998" y="5922985"/>
            <a:ext cx="4231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Thơ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EF385-694E-76F4-6FD9-BF543E7F3D25}"/>
              </a:ext>
            </a:extLst>
          </p:cNvPr>
          <p:cNvSpPr txBox="1"/>
          <p:nvPr/>
        </p:nvSpPr>
        <p:spPr>
          <a:xfrm>
            <a:off x="10515600" y="6122894"/>
            <a:ext cx="8068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39948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9296-A93E-6FB6-ACAB-E41601BC2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05632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ĐHCT GIAI ĐOẠN SAU NĂM 1975</a:t>
            </a:r>
            <a:endParaRPr lang="vi-V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58EA2B-C3CC-78A7-5111-5D57431F7CC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327343" y="65701"/>
            <a:ext cx="1147481" cy="11056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7F5312-83BC-6470-CC36-B669B4383686}"/>
              </a:ext>
            </a:extLst>
          </p:cNvPr>
          <p:cNvSpPr txBox="1"/>
          <p:nvPr/>
        </p:nvSpPr>
        <p:spPr>
          <a:xfrm>
            <a:off x="439270" y="2120949"/>
            <a:ext cx="1072178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KHOA CNTT&amp;TT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Tw Cen MT" panose="020B0602020104020603" pitchFamily="34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THÀNH LẬP NĂM 1994 TRÊN CƠ SỞ TRUNG TÂM ĐIỆN TỬ VÀ TIN HỌC</a:t>
            </a:r>
          </a:p>
          <a:p>
            <a:pPr marL="285750" indent="-285750">
              <a:buFont typeface="Tw Cen MT" panose="020B0602020104020603" pitchFamily="34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NHIÊM VỤ CỦA KHOA LÀ ĐÀO TẠO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VÀ SAU ĐẠI HỌC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NCKH VÀ CHUYỂN GIAO CÔNG NGHỆ TRONG LĨNH VỰC CNTT&amp;TT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71723-730E-DA0C-14DF-03E274AAE14A}"/>
              </a:ext>
            </a:extLst>
          </p:cNvPr>
          <p:cNvSpPr txBox="1"/>
          <p:nvPr/>
        </p:nvSpPr>
        <p:spPr>
          <a:xfrm>
            <a:off x="770965" y="6158753"/>
            <a:ext cx="3254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Thơ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ABF805-4992-E07A-AD7E-75206CD6FC13}"/>
              </a:ext>
            </a:extLst>
          </p:cNvPr>
          <p:cNvSpPr txBox="1"/>
          <p:nvPr/>
        </p:nvSpPr>
        <p:spPr>
          <a:xfrm>
            <a:off x="11017624" y="5746376"/>
            <a:ext cx="645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1021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04DC-E3B9-889C-C42F-2559956E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ĐHCT GIAI ĐOẠN SAU 1975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EC120C-CA57-E107-2324-E33E50CEAD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318376" y="161366"/>
            <a:ext cx="1219200" cy="11385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C2FBB9-3892-A983-61CA-1635983AE3A4}"/>
              </a:ext>
            </a:extLst>
          </p:cNvPr>
          <p:cNvSpPr txBox="1"/>
          <p:nvPr/>
        </p:nvSpPr>
        <p:spPr>
          <a:xfrm>
            <a:off x="600010" y="2367171"/>
            <a:ext cx="101397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CNTT&amp;TT</a:t>
            </a:r>
          </a:p>
          <a:p>
            <a:pPr marL="285750" indent="-285750">
              <a:buFont typeface="Tw Cen MT" panose="020B0602020104020603" pitchFamily="34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TẦM NHÌN ĐẾN NĂM 2020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ĐƠN VỊ ĐÀO TẠO VÀ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NGHIÊN CỨU KHOA HỌC VỀ CNTT&amp;TT MẠNH CỦA CẢ NƯỚC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C72CE-D3C7-0CB3-8647-81C4E67D3BE1}"/>
              </a:ext>
            </a:extLst>
          </p:cNvPr>
          <p:cNvSpPr txBox="1"/>
          <p:nvPr/>
        </p:nvSpPr>
        <p:spPr>
          <a:xfrm>
            <a:off x="717176" y="5585012"/>
            <a:ext cx="367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Thơ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9A1E7C-7C79-9BCE-436A-C60113470FD7}"/>
              </a:ext>
            </a:extLst>
          </p:cNvPr>
          <p:cNvSpPr txBox="1"/>
          <p:nvPr/>
        </p:nvSpPr>
        <p:spPr>
          <a:xfrm>
            <a:off x="10954871" y="5952565"/>
            <a:ext cx="75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04987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3598-1D3A-5F19-4413-A540C62C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ĐHCT GIAI ĐOẠN SAU NĂM 1975</a:t>
            </a:r>
            <a:endParaRPr lang="vi-V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90001C-4736-A14A-75C0-77DFC12950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461811" y="11363"/>
            <a:ext cx="1210236" cy="12143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C7C843-1B89-1F65-2334-22035959E052}"/>
              </a:ext>
            </a:extLst>
          </p:cNvPr>
          <p:cNvSpPr txBox="1"/>
          <p:nvPr/>
        </p:nvSpPr>
        <p:spPr>
          <a:xfrm>
            <a:off x="1938821" y="2673537"/>
            <a:ext cx="73429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CNTT&amp;TT</a:t>
            </a:r>
          </a:p>
          <a:p>
            <a:pPr marL="285750" indent="-285750">
              <a:buFont typeface="Tw Cen MT" panose="020B0602020104020603" pitchFamily="34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BỘ MÔN VÀ TRUNG TÂM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BỘ MÔN HỆ THỐNG THÔNG TIN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BỘ MÔN MẠNG MÁY TÍNH VÀ TRUYỀN THÔNG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BỘ MÔN CÔNG NGHỆ PHẦN MỀM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BỘ MÔN KHOA HỌC MÁY TÍNH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761FE-7312-4140-F1D1-428C368D4873}"/>
              </a:ext>
            </a:extLst>
          </p:cNvPr>
          <p:cNvSpPr txBox="1"/>
          <p:nvPr/>
        </p:nvSpPr>
        <p:spPr>
          <a:xfrm>
            <a:off x="753034" y="6122894"/>
            <a:ext cx="3863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Thơ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B6C37-2EC6-BE7D-1B82-E2B7D075BDB7}"/>
              </a:ext>
            </a:extLst>
          </p:cNvPr>
          <p:cNvSpPr txBox="1"/>
          <p:nvPr/>
        </p:nvSpPr>
        <p:spPr>
          <a:xfrm>
            <a:off x="11178988" y="5889812"/>
            <a:ext cx="699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6783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F214-D81F-3849-AD4B-28BCF5F1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ĐHCT GIAI ĐOẠN SAU NĂM 1975</a:t>
            </a:r>
            <a:endParaRPr lang="vi-V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495D0C-4CB9-B0FF-5A93-0A33C61C9C3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309412" y="76200"/>
            <a:ext cx="1308847" cy="121430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C3F698-70F0-EB64-A26E-A93871B6EADC}"/>
              </a:ext>
            </a:extLst>
          </p:cNvPr>
          <p:cNvSpPr txBox="1"/>
          <p:nvPr/>
        </p:nvSpPr>
        <p:spPr>
          <a:xfrm>
            <a:off x="986117" y="2357718"/>
            <a:ext cx="790687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CNTT&amp;TT</a:t>
            </a:r>
          </a:p>
          <a:p>
            <a:pPr marL="285750" indent="-285750">
              <a:buFont typeface="Tw Cen MT" panose="020B0602020104020603" pitchFamily="34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BỘ MÔN VÀ TRUNG TÂM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BỘ MÔN CÔNG NGHỆ THÔNG TIN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BỘ MÔN TIN HỌC ỨNG DỤNG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TỔ VĂN PHÒNG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TRUNG TÂM ĐIỆN TỬ &amp; TIN HỌC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EC922-98D7-D0F0-BA6E-7F37E94450A4}"/>
              </a:ext>
            </a:extLst>
          </p:cNvPr>
          <p:cNvSpPr txBox="1"/>
          <p:nvPr/>
        </p:nvSpPr>
        <p:spPr>
          <a:xfrm>
            <a:off x="913775" y="5710518"/>
            <a:ext cx="4509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Thơ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08DBF9-7F5E-F9F8-24FE-4115440850D6}"/>
              </a:ext>
            </a:extLst>
          </p:cNvPr>
          <p:cNvSpPr txBox="1"/>
          <p:nvPr/>
        </p:nvSpPr>
        <p:spPr>
          <a:xfrm>
            <a:off x="10784541" y="5862918"/>
            <a:ext cx="83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65273044"/>
      </p:ext>
    </p:extLst>
  </p:cSld>
  <p:clrMapOvr>
    <a:masterClrMapping/>
  </p:clrMapOvr>
  <p:transition spd="slow">
    <p:wheel spokes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D5B3-A60B-122F-0722-CBB8BDAF9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212" y="2285952"/>
            <a:ext cx="11170649" cy="159617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SỰ CHÚ Ý CỦA QUÝ VỊ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42E268-2DBF-6EC0-255D-E6BCD65282E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533530" y="22364"/>
            <a:ext cx="1210235" cy="11923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C59914-8AF0-2985-5DA8-A6D3C1DC668D}"/>
              </a:ext>
            </a:extLst>
          </p:cNvPr>
          <p:cNvSpPr txBox="1"/>
          <p:nvPr/>
        </p:nvSpPr>
        <p:spPr>
          <a:xfrm>
            <a:off x="1183341" y="5127812"/>
            <a:ext cx="3917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Thơ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830EAC-AAC3-A278-B92B-707D467052C2}"/>
              </a:ext>
            </a:extLst>
          </p:cNvPr>
          <p:cNvSpPr txBox="1"/>
          <p:nvPr/>
        </p:nvSpPr>
        <p:spPr>
          <a:xfrm>
            <a:off x="10883153" y="6113929"/>
            <a:ext cx="860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3441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9F0B-BC58-A6FA-BF0A-3DBF4257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128" y="1138699"/>
            <a:ext cx="10175566" cy="99490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86D19A-A4B1-A410-0728-B926284E37C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705915" y="188439"/>
            <a:ext cx="1162547" cy="122816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4EE6F3-7D49-7DFD-B5BD-EFBFB0D79FE4}"/>
              </a:ext>
            </a:extLst>
          </p:cNvPr>
          <p:cNvSpPr txBox="1"/>
          <p:nvPr/>
        </p:nvSpPr>
        <p:spPr>
          <a:xfrm>
            <a:off x="1380565" y="2492188"/>
            <a:ext cx="96818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KỲ VIỆN ĐẠI HỌC CẦN THƠ(1966-1975)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ĐHCT GIAI ĐOẠN SAU NĂM 1975</a:t>
            </a:r>
          </a:p>
          <a:p>
            <a:endParaRPr lang="en-US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51CBC-B734-B894-BC73-47BDE87C1C14}"/>
              </a:ext>
            </a:extLst>
          </p:cNvPr>
          <p:cNvSpPr txBox="1"/>
          <p:nvPr/>
        </p:nvSpPr>
        <p:spPr>
          <a:xfrm>
            <a:off x="1201271" y="6122894"/>
            <a:ext cx="3765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Thơ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8CB91D-92FF-5129-3FC7-5C0CD785A71E}"/>
              </a:ext>
            </a:extLst>
          </p:cNvPr>
          <p:cNvSpPr txBox="1"/>
          <p:nvPr/>
        </p:nvSpPr>
        <p:spPr>
          <a:xfrm>
            <a:off x="11062447" y="6185647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5440740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15AD-B730-6B31-E748-0B37C789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THỜI KỲ VIỆN ĐẠI HỌC CẦN THƠ(1966-1975) </a:t>
            </a:r>
            <a:endParaRPr lang="vi-V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4B4654-0B30-5812-34F4-0FC5CBBCFAB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694894" y="233081"/>
            <a:ext cx="1380566" cy="105783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F4E0ED8-FEF1-449E-9AC8-8DE2CECA1431}"/>
              </a:ext>
            </a:extLst>
          </p:cNvPr>
          <p:cNvSpPr txBox="1"/>
          <p:nvPr/>
        </p:nvSpPr>
        <p:spPr>
          <a:xfrm>
            <a:off x="1192305" y="2420471"/>
            <a:ext cx="1050663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THÀNH LẬP NGÀY 31 THÁNG 03 NĂM 1966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VIỆN ĐẠI HỌC CẦN THƠ CÓ BỐN KHOA:</a:t>
            </a:r>
          </a:p>
          <a:p>
            <a:pPr marL="742950" lvl="1" indent="-285750">
              <a:buFont typeface="Tw Cen MT" panose="020B0602020104020603" pitchFamily="34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HỌC</a:t>
            </a:r>
          </a:p>
          <a:p>
            <a:pPr marL="742950" lvl="1" indent="-285750">
              <a:buFont typeface="Tw Cen MT" panose="020B0602020104020603" pitchFamily="34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LUẬT KHOA</a:t>
            </a:r>
          </a:p>
          <a:p>
            <a:pPr marL="742950" lvl="1" indent="-285750">
              <a:buFont typeface="Tw Cen MT" panose="020B0602020104020603" pitchFamily="34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HỌC XÃ HỘI, VĂN KHOA, SƯ PHẠM</a:t>
            </a:r>
          </a:p>
          <a:p>
            <a:pPr marL="742950" lvl="1" indent="-285750">
              <a:buFont typeface="Tw Cen MT" panose="020B0602020104020603" pitchFamily="34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CAO ĐẲNG NÔNG NGHIỆP VÀ TRUNG TÂM SINH NGỮ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D659D-7AA0-820E-4686-5296AB72D71D}"/>
              </a:ext>
            </a:extLst>
          </p:cNvPr>
          <p:cNvSpPr txBox="1"/>
          <p:nvPr/>
        </p:nvSpPr>
        <p:spPr>
          <a:xfrm>
            <a:off x="797234" y="6039428"/>
            <a:ext cx="4124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Thơ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D519C9-8667-7A75-8A23-DD9B876BBF0A}"/>
              </a:ext>
            </a:extLst>
          </p:cNvPr>
          <p:cNvSpPr txBox="1"/>
          <p:nvPr/>
        </p:nvSpPr>
        <p:spPr>
          <a:xfrm>
            <a:off x="10847294" y="6039428"/>
            <a:ext cx="547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3615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C47D-7512-9A8E-9BD0-3F6A3988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THỜI KỲ VIỆN ĐẠI HỌC CẦN THƠ(1966-1975)</a:t>
            </a:r>
            <a:endParaRPr lang="vi-V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989713-56D2-F5C5-9CEC-06E66A4AB09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820399" y="179706"/>
            <a:ext cx="1147483" cy="10484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DED275-799A-82E7-530F-DA3B30B673B4}"/>
              </a:ext>
            </a:extLst>
          </p:cNvPr>
          <p:cNvSpPr txBox="1"/>
          <p:nvPr/>
        </p:nvSpPr>
        <p:spPr>
          <a:xfrm>
            <a:off x="1757081" y="2393576"/>
            <a:ext cx="91977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VẬT CHẤT CỦA VIỆN ĐẠI HỌC CẦN THƠ TỌA LẠC TRÊN 4 ĐỊA ĐIỂM:</a:t>
            </a:r>
          </a:p>
          <a:p>
            <a:pPr marL="1200150" lvl="2" indent="-285750">
              <a:buFont typeface="Tw Cen MT" panose="020B0602020104020603" pitchFamily="34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TÒA VIỆN TRƯỞNG (SỐ 5, ĐẠI LỘ HÒA BÌNH)</a:t>
            </a:r>
          </a:p>
          <a:p>
            <a:pPr marL="1200150" lvl="2" indent="-285750">
              <a:buFont typeface="Tw Cen MT" panose="020B0602020104020603" pitchFamily="34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I (ĐƯỜNG 30/4)</a:t>
            </a:r>
          </a:p>
          <a:p>
            <a:pPr marL="1200150" lvl="2" indent="-285750">
              <a:buFont typeface="Tw Cen MT" panose="020B0602020104020603" pitchFamily="34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II: (ĐƯỜNG 3/2)</a:t>
            </a:r>
          </a:p>
          <a:p>
            <a:pPr marL="1200150" lvl="2" indent="-285750">
              <a:buFont typeface="Tw Cen MT" panose="020B0602020104020603" pitchFamily="34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 III: (SỐ 1, LÝ TỰ TRỌNG)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9276E9-07A3-20AD-E814-8DA817F77766}"/>
              </a:ext>
            </a:extLst>
          </p:cNvPr>
          <p:cNvSpPr txBox="1"/>
          <p:nvPr/>
        </p:nvSpPr>
        <p:spPr>
          <a:xfrm>
            <a:off x="735106" y="6096499"/>
            <a:ext cx="4276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Thơ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ADA648-ED9A-EA2E-773F-1119E6829FA5}"/>
              </a:ext>
            </a:extLst>
          </p:cNvPr>
          <p:cNvSpPr txBox="1"/>
          <p:nvPr/>
        </p:nvSpPr>
        <p:spPr>
          <a:xfrm>
            <a:off x="10820399" y="6096499"/>
            <a:ext cx="80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0272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78DB-0CA5-5EDE-D636-4CE2C0D7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ĐHCT GIAI ĐOẠN SAU NĂM 1975</a:t>
            </a:r>
            <a:endParaRPr lang="vi-V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A8123E-D184-7560-1079-DF89FEE7E2C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605871" y="286872"/>
            <a:ext cx="1344707" cy="762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DB55A4-1A83-8284-97C7-9505CA07F306}"/>
              </a:ext>
            </a:extLst>
          </p:cNvPr>
          <p:cNvSpPr txBox="1"/>
          <p:nvPr/>
        </p:nvSpPr>
        <p:spPr>
          <a:xfrm>
            <a:off x="1192306" y="2411506"/>
            <a:ext cx="99508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VIỆN ĐẠI HỌC CẦN THƠ ĐƯỢC ĐỔI THÀNH ĐHCT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CẤU ĐHCT HIỆN NAY</a:t>
            </a:r>
          </a:p>
          <a:p>
            <a:pPr marL="742950" lvl="1" indent="-285750">
              <a:buFont typeface="Times New Roman" panose="02020603050405020304" pitchFamily="18" charset="0"/>
              <a:buChar char="–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KHOA- VIỆN</a:t>
            </a:r>
          </a:p>
          <a:p>
            <a:pPr marL="742950" lvl="1" indent="-285750">
              <a:buFont typeface="Times New Roman" panose="02020603050405020304" pitchFamily="18" charset="0"/>
              <a:buChar char="–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TRUNG TÂM – TRUNG TÂM ĐÀO TẠO</a:t>
            </a:r>
          </a:p>
          <a:p>
            <a:pPr marL="742950" lvl="1" indent="-285750">
              <a:buFont typeface="Times New Roman" panose="02020603050405020304" pitchFamily="18" charset="0"/>
              <a:buChar char="–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PHÒNG BAN CHỨC NĂNG</a:t>
            </a:r>
          </a:p>
          <a:p>
            <a:pPr marL="742950" lvl="1" indent="-285750">
              <a:buFont typeface="Times New Roman" panose="02020603050405020304" pitchFamily="18" charset="0"/>
              <a:buChar char="–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ĐOÀN THỂ &amp; HỘI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91D01-28F6-DFF4-7059-D747C99DC6B4}"/>
              </a:ext>
            </a:extLst>
          </p:cNvPr>
          <p:cNvSpPr txBox="1"/>
          <p:nvPr/>
        </p:nvSpPr>
        <p:spPr>
          <a:xfrm>
            <a:off x="1084729" y="5477435"/>
            <a:ext cx="3343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Thơ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8FB0E4-040B-5EB5-E350-842278B5512E}"/>
              </a:ext>
            </a:extLst>
          </p:cNvPr>
          <p:cNvSpPr txBox="1"/>
          <p:nvPr/>
        </p:nvSpPr>
        <p:spPr>
          <a:xfrm>
            <a:off x="11143129" y="5877545"/>
            <a:ext cx="62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9967177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D606-0500-3414-75E1-741CB502D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ĐHCT GIAI ĐOẠN SAU 1975</a:t>
            </a:r>
            <a:endParaRPr lang="vi-V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CAF20F-7733-44C7-0513-40248261C44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829363" y="116493"/>
            <a:ext cx="1138519" cy="10040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122F91-251D-8599-1126-8EB2855D0720}"/>
              </a:ext>
            </a:extLst>
          </p:cNvPr>
          <p:cNvSpPr txBox="1"/>
          <p:nvPr/>
        </p:nvSpPr>
        <p:spPr>
          <a:xfrm>
            <a:off x="797235" y="2214694"/>
            <a:ext cx="1029210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en-US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HỌC TỰ NHIÊN</a:t>
            </a:r>
          </a:p>
          <a:p>
            <a:pPr marL="285750" indent="-285750">
              <a:buFont typeface="Tw Cen MT" panose="020B0602020104020603" pitchFamily="34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NGÀY 14/1/1998, TRƯỜNG ĐHCT KHÁNH THÀNH KHOA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HỌC</a:t>
            </a:r>
          </a:p>
          <a:p>
            <a:pPr marL="285750" indent="-285750">
              <a:buFont typeface="Tw Cen MT" panose="020B0602020104020603" pitchFamily="34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VẬT CHẤT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PHÒNG THÍ NGHIỆM (PTN) CHO SINH, HÓA, VẬT LÝ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+ 06 PHÒNG MÁY TÍNH ĐƯỢC NỐI MẠNG VỚI NHAU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0A2CB-6378-821B-D42F-2948055D6A2E}"/>
              </a:ext>
            </a:extLst>
          </p:cNvPr>
          <p:cNvSpPr txBox="1"/>
          <p:nvPr/>
        </p:nvSpPr>
        <p:spPr>
          <a:xfrm>
            <a:off x="555810" y="5839373"/>
            <a:ext cx="3191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Thơ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447DB5-E3F9-C908-895A-D6155E37F042}"/>
              </a:ext>
            </a:extLst>
          </p:cNvPr>
          <p:cNvSpPr txBox="1"/>
          <p:nvPr/>
        </p:nvSpPr>
        <p:spPr>
          <a:xfrm>
            <a:off x="10829363" y="5839373"/>
            <a:ext cx="73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1990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B06B-48E5-11BA-5A88-041A3073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ĐHCT GIAI ĐOẠN SAU 1975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595319-7029-0331-023A-CF5571E5247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461812" y="143436"/>
            <a:ext cx="1048869" cy="10757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DB6F09-29F4-7F35-426A-EE0D11D89075}"/>
              </a:ext>
            </a:extLst>
          </p:cNvPr>
          <p:cNvSpPr txBox="1"/>
          <p:nvPr/>
        </p:nvSpPr>
        <p:spPr>
          <a:xfrm>
            <a:off x="986117" y="2150317"/>
            <a:ext cx="987910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en-US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HỌC TỰ NHIÊN</a:t>
            </a:r>
          </a:p>
          <a:p>
            <a:pPr marL="285750" indent="-285750">
              <a:buFont typeface="Tw Cen MT" panose="020B0602020104020603" pitchFamily="34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VẬT CHẤT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VP KHOA VÀ XƯỞNG SỬA CHỮA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NĂM 2010, TRƯỜNG ĐÃ ĐẦU TƯ MỞ RỘNG KHU PTN CỦA KHOA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XÂY MỚI KHU NHÀ 3 TẦNG VỚI 22 PHÒNG HỌC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15CA7-B845-B06B-26C9-A5F78D61E228}"/>
              </a:ext>
            </a:extLst>
          </p:cNvPr>
          <p:cNvSpPr txBox="1"/>
          <p:nvPr/>
        </p:nvSpPr>
        <p:spPr>
          <a:xfrm>
            <a:off x="806824" y="5513294"/>
            <a:ext cx="4061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Thơ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5E4713-E56E-C381-FAC2-C175B9BE2856}"/>
              </a:ext>
            </a:extLst>
          </p:cNvPr>
          <p:cNvSpPr txBox="1"/>
          <p:nvPr/>
        </p:nvSpPr>
        <p:spPr>
          <a:xfrm>
            <a:off x="11098306" y="6015318"/>
            <a:ext cx="70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9706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8B62-6E90-4C73-6BE8-0F818CB0C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45411"/>
            <a:ext cx="10364451" cy="159617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ĐHCT SAU GIAI ĐOẠN 1975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87DA9B-BA18-B699-D717-311B96C08BF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363201" y="286871"/>
            <a:ext cx="1111624" cy="9594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31D1F1-915A-C5E9-1864-5197739A5C02}"/>
              </a:ext>
            </a:extLst>
          </p:cNvPr>
          <p:cNvSpPr txBox="1"/>
          <p:nvPr/>
        </p:nvSpPr>
        <p:spPr>
          <a:xfrm>
            <a:off x="1380564" y="2169458"/>
            <a:ext cx="796066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en-US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HỌC TỰ NHIÊN</a:t>
            </a:r>
          </a:p>
          <a:p>
            <a:pPr marL="285750" indent="-285750">
              <a:buFont typeface="Arial" panose="020B0604020202020204" pitchFamily="34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KHTN HIỆN NAY GỒM 04 BỘ MÔN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BỘ MÔN SINH HỌC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BỘ MÔN HÓA HỌC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BỘ MÔN TOÁN HỌC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BỘ MÔN VẬT LÝ</a:t>
            </a:r>
          </a:p>
          <a:p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AE4BE2-71E5-3C04-B851-595BB62DED12}"/>
              </a:ext>
            </a:extLst>
          </p:cNvPr>
          <p:cNvSpPr txBox="1"/>
          <p:nvPr/>
        </p:nvSpPr>
        <p:spPr>
          <a:xfrm>
            <a:off x="1084729" y="5280212"/>
            <a:ext cx="360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Thơ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FBF04F-BBE6-1CFE-C0DD-FC17C372C915}"/>
              </a:ext>
            </a:extLst>
          </p:cNvPr>
          <p:cNvSpPr txBox="1"/>
          <p:nvPr/>
        </p:nvSpPr>
        <p:spPr>
          <a:xfrm>
            <a:off x="10811435" y="5898776"/>
            <a:ext cx="8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7616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B63A-B998-45B1-D9B7-54F1BE34E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74424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ĐHCT GIAI ĐOẠN SAU NĂM 1975</a:t>
            </a:r>
            <a:endParaRPr lang="vi-V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EB15D0-9C0D-903D-B0CD-3F62ED2C2C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470777" y="0"/>
            <a:ext cx="1066800" cy="12373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CDEE02-9BF6-E4C4-D4BD-8B05F28B5430}"/>
              </a:ext>
            </a:extLst>
          </p:cNvPr>
          <p:cNvSpPr txBox="1"/>
          <p:nvPr/>
        </p:nvSpPr>
        <p:spPr>
          <a:xfrm>
            <a:off x="618566" y="2250141"/>
            <a:ext cx="1065966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en-US" sz="3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HỌC TỰ NHIÊN </a:t>
            </a:r>
          </a:p>
          <a:p>
            <a:pPr marL="285750" indent="-285750">
              <a:buFont typeface="Tw Cen MT" panose="020B0602020104020603" pitchFamily="34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TÁC ĐÀO TẠO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ĐẠI HỌC:…..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+ SĐH:…..</a:t>
            </a:r>
          </a:p>
          <a:p>
            <a:pPr marL="285750" indent="-285750">
              <a:buFont typeface="Tw Cen MT" panose="020B0602020104020603" pitchFamily="34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TÁC NCKH, BÁO CÁO CHUYÊN ĐỀ:……..</a:t>
            </a:r>
          </a:p>
          <a:p>
            <a:pPr marL="285750" indent="-285750">
              <a:buFont typeface="Tw Cen MT" panose="020B0602020104020603" pitchFamily="34" charset="0"/>
              <a:buChar char="–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TÁC ĐÀO TẠO VÀ BỒI DƯỠNG CÁN BỘ:……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6F1F11-30AC-E73D-58DC-EAB0E3ADF31D}"/>
              </a:ext>
            </a:extLst>
          </p:cNvPr>
          <p:cNvSpPr txBox="1"/>
          <p:nvPr/>
        </p:nvSpPr>
        <p:spPr>
          <a:xfrm>
            <a:off x="913775" y="5307106"/>
            <a:ext cx="415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Thơ</a:t>
            </a:r>
            <a:endParaRPr lang="vi-V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167351-A634-526B-1046-0D1F0646E1B1}"/>
              </a:ext>
            </a:extLst>
          </p:cNvPr>
          <p:cNvSpPr txBox="1"/>
          <p:nvPr/>
        </p:nvSpPr>
        <p:spPr>
          <a:xfrm>
            <a:off x="10927976" y="5707216"/>
            <a:ext cx="79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2733252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{F9309E30-9100-447E-A596-3A34B0D81743}TF62d0d592-7ac2-4846-a919-75806e8bead4d43aaef9-8f3f16bcaa1a</Template>
  <TotalTime>181</TotalTime>
  <Words>665</Words>
  <Application>Microsoft Office PowerPoint</Application>
  <PresentationFormat>Widescreen</PresentationFormat>
  <Paragraphs>107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2</vt:i4>
      </vt:variant>
    </vt:vector>
  </HeadingPairs>
  <TitlesOfParts>
    <vt:vector size="21" baseType="lpstr">
      <vt:lpstr>Arial</vt:lpstr>
      <vt:lpstr>Calibri</vt:lpstr>
      <vt:lpstr>Times New Roman</vt:lpstr>
      <vt:lpstr>Tw Cen MT</vt:lpstr>
      <vt:lpstr>Droplet</vt:lpstr>
      <vt:lpstr>ĐẠI HỌC CẦN THƠ – QUÁ TRÌNH HÌNH THÀNH VÀ PHÁT TRIỂN</vt:lpstr>
      <vt:lpstr>Nội dung </vt:lpstr>
      <vt:lpstr>THỜI KỲ VIỆN ĐẠI HỌC CẦN THƠ(1966-1975) </vt:lpstr>
      <vt:lpstr>THỜI KỲ VIỆN ĐẠI HỌC CẦN THƠ(1966-1975)</vt:lpstr>
      <vt:lpstr>ĐHCT GIAI ĐOẠN SAU NĂM 1975</vt:lpstr>
      <vt:lpstr>ĐHCT GIAI ĐOẠN SAU 1975</vt:lpstr>
      <vt:lpstr>ĐHCT GIAI ĐOẠN SAU 1975</vt:lpstr>
      <vt:lpstr>ĐHCT SAU GIAI ĐOẠN 1975</vt:lpstr>
      <vt:lpstr>ĐHCT GIAI ĐOẠN SAU NĂM 1975</vt:lpstr>
      <vt:lpstr>ĐHCT GIAI ĐOẠN SAU NĂM 1975</vt:lpstr>
      <vt:lpstr>ĐHCT GIAI ĐOẠN SAU 1975</vt:lpstr>
      <vt:lpstr>ĐHCT GIAI ĐOẠN SAU NĂM 1975</vt:lpstr>
      <vt:lpstr>ĐHCT GIAI ĐOẠN SAU NĂM 1975</vt:lpstr>
      <vt:lpstr>CẢM ƠN SỰ CHÚ Ý CỦA QUÝ VỊ</vt:lpstr>
      <vt:lpstr>KHTN</vt:lpstr>
      <vt:lpstr>CNTT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 tran</dc:creator>
  <cp:lastModifiedBy>chấm phẩy</cp:lastModifiedBy>
  <cp:revision>2</cp:revision>
  <dcterms:created xsi:type="dcterms:W3CDTF">2025-10-15T14:29:56Z</dcterms:created>
  <dcterms:modified xsi:type="dcterms:W3CDTF">2025-10-16T01:01:04Z</dcterms:modified>
</cp:coreProperties>
</file>