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1A5E8F"/>
        </a:fontRef>
        <a:srgbClr val="1A5E8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DDE2"/>
          </a:solidFill>
        </a:fill>
      </a:tcStyle>
    </a:wholeTbl>
    <a:band2H>
      <a:tcTxStyle b="def" i="def"/>
      <a:tcStyle>
        <a:tcBdr/>
        <a:fill>
          <a:solidFill>
            <a:srgbClr val="FBEF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1A5E8F"/>
        </a:fontRef>
        <a:srgbClr val="1A5E8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DD4"/>
          </a:solidFill>
        </a:fill>
      </a:tcStyle>
    </a:wholeTbl>
    <a:band2H>
      <a:tcTxStyle b="def" i="def"/>
      <a:tcStyle>
        <a:tcBdr/>
        <a:fill>
          <a:solidFill>
            <a:srgbClr val="FFEF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1A5E8F"/>
        </a:fontRef>
        <a:srgbClr val="1A5E8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D4CD"/>
          </a:solidFill>
        </a:fill>
      </a:tcStyle>
    </a:wholeTbl>
    <a:band2H>
      <a:tcTxStyle b="def" i="def"/>
      <a:tcStyle>
        <a:tcBdr/>
        <a:fill>
          <a:solidFill>
            <a:srgbClr val="FEEB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1A5E8F"/>
        </a:fontRef>
        <a:srgbClr val="1A5E8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9EE"/>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A5E8F"/>
        </a:fontRef>
        <a:srgbClr val="1A5E8F"/>
      </a:tcTxStyle>
      <a:tcStyle>
        <a:tcBdr>
          <a:left>
            <a:ln w="12700" cap="flat">
              <a:noFill/>
              <a:miter lim="400000"/>
            </a:ln>
          </a:left>
          <a:right>
            <a:ln w="12700" cap="flat">
              <a:noFill/>
              <a:miter lim="400000"/>
            </a:ln>
          </a:right>
          <a:top>
            <a:ln w="50800" cap="flat">
              <a:solidFill>
                <a:srgbClr val="1A5E8F"/>
              </a:solidFill>
              <a:prstDash val="solid"/>
              <a:round/>
            </a:ln>
          </a:top>
          <a:bottom>
            <a:ln w="25400" cap="flat">
              <a:solidFill>
                <a:srgbClr val="1A5E8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A5E8F"/>
              </a:solidFill>
              <a:prstDash val="solid"/>
              <a:round/>
            </a:ln>
          </a:top>
          <a:bottom>
            <a:ln w="25400" cap="flat">
              <a:solidFill>
                <a:srgbClr val="1A5E8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1A5E8F"/>
        </a:fontRef>
        <a:srgbClr val="1A5E8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1DB"/>
          </a:solidFill>
        </a:fill>
      </a:tcStyle>
    </a:wholeTbl>
    <a:band2H>
      <a:tcTxStyle b="def" i="def"/>
      <a:tcStyle>
        <a:tcBdr/>
        <a:fill>
          <a:solidFill>
            <a:srgbClr val="E7E9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5E8F"/>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5E8F"/>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5E8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5" name="Shape 515"/>
          <p:cNvSpPr/>
          <p:nvPr>
            <p:ph type="sldImg"/>
          </p:nvPr>
        </p:nvSpPr>
        <p:spPr>
          <a:xfrm>
            <a:off x="1143000" y="685800"/>
            <a:ext cx="4572000" cy="3429000"/>
          </a:xfrm>
          <a:prstGeom prst="rect">
            <a:avLst/>
          </a:prstGeom>
        </p:spPr>
        <p:txBody>
          <a:bodyPr/>
          <a:lstStyle/>
          <a:p>
            <a:pPr/>
          </a:p>
        </p:txBody>
      </p:sp>
      <p:sp>
        <p:nvSpPr>
          <p:cNvPr id="516" name="Shape 5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61650" y="751888"/>
            <a:ext cx="6020700" cy="2052600"/>
          </a:xfrm>
          <a:prstGeom prst="rect">
            <a:avLst/>
          </a:prstGeom>
        </p:spPr>
        <p:txBody>
          <a:bodyPr anchor="b">
            <a:normAutofit fontScale="100000" lnSpcReduction="0"/>
          </a:bodyPr>
          <a:lstStyle>
            <a:lvl1pPr algn="ctr">
              <a:defRPr sz="5200"/>
            </a:lvl1pPr>
          </a:lstStyle>
          <a:p>
            <a:pPr/>
            <a:r>
              <a:t>Title Text</a:t>
            </a:r>
          </a:p>
        </p:txBody>
      </p:sp>
      <p:sp>
        <p:nvSpPr>
          <p:cNvPr id="12" name="Body Level One…"/>
          <p:cNvSpPr txBox="1"/>
          <p:nvPr>
            <p:ph type="body" sz="quarter" idx="1"/>
          </p:nvPr>
        </p:nvSpPr>
        <p:spPr>
          <a:xfrm>
            <a:off x="2924249" y="2804487"/>
            <a:ext cx="3295502" cy="792601"/>
          </a:xfrm>
          <a:prstGeom prst="rect">
            <a:avLst/>
          </a:prstGeom>
        </p:spPr>
        <p:txBody>
          <a:bodyPr>
            <a:normAutofit fontScale="100000" lnSpcReduction="0"/>
          </a:bodyPr>
          <a:lstStyle>
            <a:lvl1pPr marL="342900" indent="-228600" algn="ctr">
              <a:lnSpc>
                <a:spcPct val="100000"/>
              </a:lnSpc>
              <a:buClrTx/>
              <a:buSzTx/>
              <a:buFontTx/>
              <a:buNone/>
            </a:lvl1pPr>
            <a:lvl2pPr marL="342900" indent="254000" algn="ctr">
              <a:lnSpc>
                <a:spcPct val="100000"/>
              </a:lnSpc>
              <a:buClrTx/>
              <a:buSzTx/>
              <a:buFontTx/>
              <a:buNone/>
            </a:lvl2pPr>
            <a:lvl3pPr marL="342900" indent="711200" algn="ctr">
              <a:lnSpc>
                <a:spcPct val="100000"/>
              </a:lnSpc>
              <a:buClrTx/>
              <a:buSzTx/>
              <a:buFontTx/>
              <a:buNone/>
            </a:lvl3pPr>
            <a:lvl4pPr marL="342900" indent="1168400" algn="ctr">
              <a:lnSpc>
                <a:spcPct val="100000"/>
              </a:lnSpc>
              <a:buClrTx/>
              <a:buSzTx/>
              <a:buFontTx/>
              <a:buNone/>
            </a:lvl4pPr>
            <a:lvl5pPr marL="342900" indent="1625600" algn="ctr">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 name="Google Shape;11;p2"/>
          <p:cNvSpPr/>
          <p:nvPr/>
        </p:nvSpPr>
        <p:spPr>
          <a:xfrm>
            <a:off x="1060482" y="1158637"/>
            <a:ext cx="121173" cy="121409"/>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4" name="Google Shape;12;p2"/>
          <p:cNvSpPr/>
          <p:nvPr/>
        </p:nvSpPr>
        <p:spPr>
          <a:xfrm>
            <a:off x="7799740" y="916085"/>
            <a:ext cx="121408" cy="121409"/>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5" name="Google Shape;13;p2"/>
          <p:cNvSpPr/>
          <p:nvPr/>
        </p:nvSpPr>
        <p:spPr>
          <a:xfrm>
            <a:off x="5257959" y="2452431"/>
            <a:ext cx="57573" cy="57573"/>
          </a:xfrm>
          <a:prstGeom prst="rect">
            <a:avLst/>
          </a:prstGeom>
          <a:ln w="3175">
            <a:solidFill>
              <a:schemeClr val="accent1"/>
            </a:solidFill>
            <a:miter lim="9192"/>
          </a:ln>
        </p:spPr>
        <p:txBody>
          <a:bodyPr lIns="0" tIns="0" rIns="0" bIns="0" anchor="ctr"/>
          <a:lstStyle/>
          <a:p>
            <a:pPr>
              <a:defRPr>
                <a:solidFill>
                  <a:srgbClr val="000000"/>
                </a:solidFill>
              </a:defRPr>
            </a:pPr>
          </a:p>
        </p:txBody>
      </p:sp>
      <p:sp>
        <p:nvSpPr>
          <p:cNvPr id="16" name="Google Shape;14;p2"/>
          <p:cNvSpPr/>
          <p:nvPr/>
        </p:nvSpPr>
        <p:spPr>
          <a:xfrm>
            <a:off x="8710048" y="4821494"/>
            <a:ext cx="98034" cy="98270"/>
          </a:xfrm>
          <a:prstGeom prst="rect">
            <a:avLst/>
          </a:prstGeom>
          <a:ln w="3175">
            <a:solidFill>
              <a:schemeClr val="accent1"/>
            </a:solidFill>
            <a:miter lim="9192"/>
          </a:ln>
        </p:spPr>
        <p:txBody>
          <a:bodyPr lIns="0" tIns="0" rIns="0" bIns="0" anchor="ctr"/>
          <a:lstStyle/>
          <a:p>
            <a:pPr>
              <a:defRPr>
                <a:solidFill>
                  <a:srgbClr val="000000"/>
                </a:solidFill>
              </a:defRPr>
            </a:pPr>
          </a:p>
        </p:txBody>
      </p:sp>
      <p:sp>
        <p:nvSpPr>
          <p:cNvPr id="17" name="Google Shape;15;p2"/>
          <p:cNvSpPr/>
          <p:nvPr/>
        </p:nvSpPr>
        <p:spPr>
          <a:xfrm>
            <a:off x="275669" y="1557059"/>
            <a:ext cx="57835" cy="57573"/>
          </a:xfrm>
          <a:prstGeom prst="rect">
            <a:avLst/>
          </a:prstGeom>
          <a:ln w="3175">
            <a:solidFill>
              <a:schemeClr val="accent2"/>
            </a:solidFill>
            <a:miter lim="9192"/>
          </a:ln>
        </p:spPr>
        <p:txBody>
          <a:bodyPr lIns="0" tIns="0" rIns="0" bIns="0" anchor="ctr"/>
          <a:lstStyle/>
          <a:p>
            <a:pPr>
              <a:defRPr>
                <a:solidFill>
                  <a:srgbClr val="000000"/>
                </a:solidFill>
              </a:defRPr>
            </a:pPr>
          </a:p>
        </p:txBody>
      </p:sp>
      <p:sp>
        <p:nvSpPr>
          <p:cNvPr id="18" name="Google Shape;16;p2"/>
          <p:cNvSpPr/>
          <p:nvPr/>
        </p:nvSpPr>
        <p:spPr>
          <a:xfrm>
            <a:off x="8263673" y="2953707"/>
            <a:ext cx="104087" cy="104296"/>
          </a:xfrm>
          <a:prstGeom prst="rect">
            <a:avLst/>
          </a:prstGeom>
          <a:solidFill>
            <a:schemeClr val="accent2"/>
          </a:solidFill>
          <a:ln w="12700">
            <a:miter lim="400000"/>
          </a:ln>
        </p:spPr>
        <p:txBody>
          <a:bodyPr lIns="0" tIns="0" rIns="0" bIns="0" anchor="ctr"/>
          <a:lstStyle/>
          <a:p>
            <a:pPr>
              <a:defRPr>
                <a:solidFill>
                  <a:srgbClr val="000000"/>
                </a:solidFill>
              </a:defRPr>
            </a:pPr>
          </a:p>
        </p:txBody>
      </p:sp>
      <p:grpSp>
        <p:nvGrpSpPr>
          <p:cNvPr id="22" name="Google Shape;17;p2"/>
          <p:cNvGrpSpPr/>
          <p:nvPr/>
        </p:nvGrpSpPr>
        <p:grpSpPr>
          <a:xfrm>
            <a:off x="8263707" y="-434367"/>
            <a:ext cx="188861" cy="1181534"/>
            <a:chOff x="26" y="0"/>
            <a:chExt cx="188859" cy="1181532"/>
          </a:xfrm>
        </p:grpSpPr>
        <p:sp>
          <p:nvSpPr>
            <p:cNvPr id="19" name="Google Shape;18;p2"/>
            <p:cNvSpPr/>
            <p:nvPr/>
          </p:nvSpPr>
          <p:spPr>
            <a:xfrm>
              <a:off x="26" y="992907"/>
              <a:ext cx="188861" cy="188625"/>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0" name="Google Shape;19;p2"/>
            <p:cNvSpPr/>
            <p:nvPr/>
          </p:nvSpPr>
          <p:spPr>
            <a:xfrm>
              <a:off x="27960" y="477193"/>
              <a:ext cx="133201"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1" name="Google Shape;20;p2"/>
            <p:cNvSpPr/>
            <p:nvPr/>
          </p:nvSpPr>
          <p:spPr>
            <a:xfrm>
              <a:off x="54219" y="-1"/>
              <a:ext cx="80450" cy="80712"/>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grpSp>
      <p:sp>
        <p:nvSpPr>
          <p:cNvPr id="23" name="Google Shape;21;p2"/>
          <p:cNvSpPr/>
          <p:nvPr/>
        </p:nvSpPr>
        <p:spPr>
          <a:xfrm>
            <a:off x="8486022" y="1614631"/>
            <a:ext cx="80450" cy="80451"/>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26" name="Google Shape;22;p2"/>
          <p:cNvGrpSpPr/>
          <p:nvPr/>
        </p:nvGrpSpPr>
        <p:grpSpPr>
          <a:xfrm>
            <a:off x="3090746" y="-533631"/>
            <a:ext cx="98033" cy="1147543"/>
            <a:chOff x="0" y="26"/>
            <a:chExt cx="98032" cy="1147542"/>
          </a:xfrm>
        </p:grpSpPr>
        <p:sp>
          <p:nvSpPr>
            <p:cNvPr id="24" name="Google Shape;23;p2"/>
            <p:cNvSpPr/>
            <p:nvPr/>
          </p:nvSpPr>
          <p:spPr>
            <a:xfrm>
              <a:off x="-1" y="1049300"/>
              <a:ext cx="98034" cy="98269"/>
            </a:xfrm>
            <a:prstGeom prst="rect">
              <a:avLst/>
            </a:prstGeom>
            <a:noFill/>
            <a:ln w="3175" cap="flat">
              <a:solidFill>
                <a:schemeClr val="accent1"/>
              </a:solidFill>
              <a:prstDash val="solid"/>
              <a:miter lim="9192"/>
            </a:ln>
            <a:effectLst/>
          </p:spPr>
          <p:txBody>
            <a:bodyPr wrap="square" lIns="0" tIns="0" rIns="0" bIns="0" numCol="1" anchor="ctr">
              <a:noAutofit/>
            </a:bodyPr>
            <a:lstStyle/>
            <a:p>
              <a:pPr>
                <a:defRPr>
                  <a:solidFill>
                    <a:srgbClr val="000000"/>
                  </a:solidFill>
                </a:defRPr>
              </a:pPr>
            </a:p>
          </p:txBody>
        </p:sp>
        <p:sp>
          <p:nvSpPr>
            <p:cNvPr id="25" name="Google Shape;24;p2"/>
            <p:cNvSpPr/>
            <p:nvPr/>
          </p:nvSpPr>
          <p:spPr>
            <a:xfrm>
              <a:off x="42679" y="26"/>
              <a:ext cx="12701" cy="89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65" y="0"/>
                  </a:moveTo>
                  <a:lnTo>
                    <a:pt x="0" y="21600"/>
                  </a:lnTo>
                  <a:lnTo>
                    <a:pt x="21600" y="21600"/>
                  </a:lnTo>
                  <a:lnTo>
                    <a:pt x="1046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 name="Google Shape;25;p2"/>
          <p:cNvGrpSpPr/>
          <p:nvPr/>
        </p:nvGrpSpPr>
        <p:grpSpPr>
          <a:xfrm>
            <a:off x="4892771" y="-340086"/>
            <a:ext cx="121173" cy="760443"/>
            <a:chOff x="0" y="26"/>
            <a:chExt cx="121172" cy="760442"/>
          </a:xfrm>
        </p:grpSpPr>
        <p:sp>
          <p:nvSpPr>
            <p:cNvPr id="27" name="Google Shape;26;p2"/>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 name="Google Shape;27;p2"/>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4" name="Google Shape;28;p2"/>
          <p:cNvGrpSpPr/>
          <p:nvPr/>
        </p:nvGrpSpPr>
        <p:grpSpPr>
          <a:xfrm>
            <a:off x="250616" y="2402327"/>
            <a:ext cx="188625" cy="2468303"/>
            <a:chOff x="0" y="26"/>
            <a:chExt cx="188623" cy="2468302"/>
          </a:xfrm>
        </p:grpSpPr>
        <p:sp>
          <p:nvSpPr>
            <p:cNvPr id="30" name="Google Shape;29;p2"/>
            <p:cNvSpPr/>
            <p:nvPr/>
          </p:nvSpPr>
          <p:spPr>
            <a:xfrm>
              <a:off x="0" y="2279495"/>
              <a:ext cx="188624" cy="188834"/>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31" name="Google Shape;30;p2"/>
            <p:cNvSpPr/>
            <p:nvPr/>
          </p:nvSpPr>
          <p:spPr>
            <a:xfrm>
              <a:off x="27725" y="1763989"/>
              <a:ext cx="133201" cy="133227"/>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32" name="Google Shape;31;p2"/>
            <p:cNvSpPr/>
            <p:nvPr/>
          </p:nvSpPr>
          <p:spPr>
            <a:xfrm>
              <a:off x="53982" y="1286796"/>
              <a:ext cx="80451" cy="80477"/>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33" name="Google Shape;32;p2"/>
            <p:cNvSpPr/>
            <p:nvPr/>
          </p:nvSpPr>
          <p:spPr>
            <a:xfrm>
              <a:off x="87961" y="26"/>
              <a:ext cx="12701" cy="1011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5" name="Google Shape;33;p2"/>
          <p:cNvSpPr/>
          <p:nvPr/>
        </p:nvSpPr>
        <p:spPr>
          <a:xfrm>
            <a:off x="8933620" y="9"/>
            <a:ext cx="12701" cy="2519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21600"/>
                </a:lnTo>
                <a:lnTo>
                  <a:pt x="21600" y="21600"/>
                </a:lnTo>
                <a:lnTo>
                  <a:pt x="11068"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6" name="Google Shape;34;p2"/>
          <p:cNvSpPr/>
          <p:nvPr/>
        </p:nvSpPr>
        <p:spPr>
          <a:xfrm>
            <a:off x="644744" y="21445"/>
            <a:ext cx="12701" cy="1689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3" y="0"/>
                </a:moveTo>
                <a:lnTo>
                  <a:pt x="0" y="21600"/>
                </a:lnTo>
                <a:lnTo>
                  <a:pt x="21600" y="21600"/>
                </a:lnTo>
                <a:lnTo>
                  <a:pt x="11103" y="0"/>
                </a:lnTo>
                <a:close/>
              </a:path>
            </a:pathLst>
          </a:custGeom>
          <a:solidFill>
            <a:srgbClr val="FFD6E1"/>
          </a:solidFill>
          <a:ln w="12700">
            <a:miter lim="400000"/>
          </a:ln>
        </p:spPr>
        <p:txBody>
          <a:bodyPr lIns="0" tIns="0" rIns="0" bIns="0" anchor="ctr"/>
          <a:lstStyle/>
          <a:p>
            <a:pPr>
              <a:defRPr>
                <a:solidFill>
                  <a:srgbClr val="000000"/>
                </a:solidFill>
              </a:defRPr>
            </a:pPr>
          </a:p>
        </p:txBody>
      </p:sp>
      <p:grpSp>
        <p:nvGrpSpPr>
          <p:cNvPr id="39" name="Google Shape;35;p2"/>
          <p:cNvGrpSpPr/>
          <p:nvPr/>
        </p:nvGrpSpPr>
        <p:grpSpPr>
          <a:xfrm>
            <a:off x="2038715" y="173933"/>
            <a:ext cx="57547" cy="831747"/>
            <a:chOff x="26" y="26"/>
            <a:chExt cx="57546" cy="831746"/>
          </a:xfrm>
        </p:grpSpPr>
        <p:sp>
          <p:nvSpPr>
            <p:cNvPr id="37" name="Google Shape;36;p2"/>
            <p:cNvSpPr/>
            <p:nvPr/>
          </p:nvSpPr>
          <p:spPr>
            <a:xfrm>
              <a:off x="26" y="773965"/>
              <a:ext cx="57547" cy="57808"/>
            </a:xfrm>
            <a:prstGeom prst="rect">
              <a:avLst/>
            </a:prstGeom>
            <a:noFill/>
            <a:ln w="317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38" name="Google Shape;37;p2"/>
            <p:cNvSpPr/>
            <p:nvPr/>
          </p:nvSpPr>
          <p:spPr>
            <a:xfrm>
              <a:off x="22448" y="26"/>
              <a:ext cx="12701" cy="69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228" name="Title Text"/>
          <p:cNvSpPr txBox="1"/>
          <p:nvPr>
            <p:ph type="title"/>
          </p:nvPr>
        </p:nvSpPr>
        <p:spPr>
          <a:xfrm>
            <a:off x="3068675" y="3075325"/>
            <a:ext cx="3055801" cy="547801"/>
          </a:xfrm>
          <a:prstGeom prst="rect">
            <a:avLst/>
          </a:prstGeom>
        </p:spPr>
        <p:txBody>
          <a:bodyPr>
            <a:normAutofit fontScale="100000" lnSpcReduction="0"/>
          </a:bodyPr>
          <a:lstStyle>
            <a:lvl1pPr algn="ctr">
              <a:defRPr sz="2400">
                <a:solidFill>
                  <a:schemeClr val="accent1"/>
                </a:solidFill>
              </a:defRPr>
            </a:lvl1pPr>
          </a:lstStyle>
          <a:p>
            <a:pPr/>
            <a:r>
              <a:t>Title Text</a:t>
            </a:r>
          </a:p>
        </p:txBody>
      </p:sp>
      <p:sp>
        <p:nvSpPr>
          <p:cNvPr id="229" name="Body Level One…"/>
          <p:cNvSpPr txBox="1"/>
          <p:nvPr>
            <p:ph type="body" sz="quarter" idx="1"/>
          </p:nvPr>
        </p:nvSpPr>
        <p:spPr>
          <a:xfrm>
            <a:off x="2333000" y="1799075"/>
            <a:ext cx="4478100" cy="792601"/>
          </a:xfrm>
          <a:prstGeom prst="rect">
            <a:avLst/>
          </a:prstGeom>
        </p:spPr>
        <p:txBody>
          <a:bodyPr anchor="b">
            <a:normAutofit fontScale="100000" lnSpcReduction="0"/>
          </a:bodyPr>
          <a:lstStyle>
            <a:lvl1pPr marL="342900" indent="-228600" algn="ctr">
              <a:lnSpc>
                <a:spcPct val="100000"/>
              </a:lnSpc>
              <a:buClrTx/>
              <a:buSzTx/>
              <a:buFontTx/>
              <a:buNone/>
            </a:lvl1pPr>
            <a:lvl2pPr marL="342900" indent="254000" algn="ctr">
              <a:lnSpc>
                <a:spcPct val="100000"/>
              </a:lnSpc>
              <a:buClrTx/>
              <a:buSzTx/>
              <a:buFontTx/>
              <a:buNone/>
            </a:lvl2pPr>
            <a:lvl3pPr marL="342900" indent="711200" algn="ctr">
              <a:lnSpc>
                <a:spcPct val="100000"/>
              </a:lnSpc>
              <a:buClrTx/>
              <a:buSzTx/>
              <a:buFontTx/>
              <a:buNone/>
            </a:lvl3pPr>
            <a:lvl4pPr marL="342900" indent="1168400" algn="ctr">
              <a:lnSpc>
                <a:spcPct val="100000"/>
              </a:lnSpc>
              <a:buClrTx/>
              <a:buSzTx/>
              <a:buFontTx/>
              <a:buNone/>
            </a:lvl4pPr>
            <a:lvl5pPr marL="342900" indent="1625600" algn="ctr">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30" name="Google Shape;178;p11"/>
          <p:cNvSpPr/>
          <p:nvPr/>
        </p:nvSpPr>
        <p:spPr>
          <a:xfrm>
            <a:off x="1621195" y="2890613"/>
            <a:ext cx="121172" cy="1214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231" name="Google Shape;179;p11"/>
          <p:cNvSpPr/>
          <p:nvPr/>
        </p:nvSpPr>
        <p:spPr>
          <a:xfrm>
            <a:off x="1238739" y="2106910"/>
            <a:ext cx="121409" cy="121408"/>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32" name="Google Shape;180;p11"/>
          <p:cNvSpPr/>
          <p:nvPr/>
        </p:nvSpPr>
        <p:spPr>
          <a:xfrm>
            <a:off x="8710048" y="4821494"/>
            <a:ext cx="98034" cy="98270"/>
          </a:xfrm>
          <a:prstGeom prst="rect">
            <a:avLst/>
          </a:prstGeom>
          <a:ln w="3175">
            <a:solidFill>
              <a:schemeClr val="accent1"/>
            </a:solidFill>
            <a:miter lim="9192"/>
          </a:ln>
        </p:spPr>
        <p:txBody>
          <a:bodyPr lIns="0" tIns="0" rIns="0" bIns="0" anchor="ctr"/>
          <a:lstStyle/>
          <a:p>
            <a:pPr>
              <a:defRPr>
                <a:solidFill>
                  <a:srgbClr val="000000"/>
                </a:solidFill>
              </a:defRPr>
            </a:pPr>
          </a:p>
        </p:txBody>
      </p:sp>
      <p:sp>
        <p:nvSpPr>
          <p:cNvPr id="233" name="Google Shape;181;p11"/>
          <p:cNvSpPr/>
          <p:nvPr/>
        </p:nvSpPr>
        <p:spPr>
          <a:xfrm>
            <a:off x="275669" y="1557059"/>
            <a:ext cx="57835" cy="57573"/>
          </a:xfrm>
          <a:prstGeom prst="rect">
            <a:avLst/>
          </a:prstGeom>
          <a:ln w="3175">
            <a:solidFill>
              <a:schemeClr val="accent2"/>
            </a:solidFill>
            <a:miter lim="9192"/>
          </a:ln>
        </p:spPr>
        <p:txBody>
          <a:bodyPr lIns="0" tIns="0" rIns="0" bIns="0" anchor="ctr"/>
          <a:lstStyle/>
          <a:p>
            <a:pPr>
              <a:defRPr>
                <a:solidFill>
                  <a:srgbClr val="000000"/>
                </a:solidFill>
              </a:defRPr>
            </a:pPr>
          </a:p>
        </p:txBody>
      </p:sp>
      <p:sp>
        <p:nvSpPr>
          <p:cNvPr id="234" name="Google Shape;182;p11"/>
          <p:cNvSpPr/>
          <p:nvPr/>
        </p:nvSpPr>
        <p:spPr>
          <a:xfrm>
            <a:off x="8263673" y="2953707"/>
            <a:ext cx="104087" cy="104296"/>
          </a:xfrm>
          <a:prstGeom prst="rect">
            <a:avLst/>
          </a:prstGeom>
          <a:solidFill>
            <a:schemeClr val="accent2"/>
          </a:solidFill>
          <a:ln w="12700">
            <a:miter lim="400000"/>
          </a:ln>
        </p:spPr>
        <p:txBody>
          <a:bodyPr lIns="0" tIns="0" rIns="0" bIns="0" anchor="ctr"/>
          <a:lstStyle/>
          <a:p>
            <a:pPr>
              <a:defRPr>
                <a:solidFill>
                  <a:srgbClr val="000000"/>
                </a:solidFill>
              </a:defRPr>
            </a:pPr>
          </a:p>
        </p:txBody>
      </p:sp>
      <p:grpSp>
        <p:nvGrpSpPr>
          <p:cNvPr id="238" name="Google Shape;183;p11"/>
          <p:cNvGrpSpPr/>
          <p:nvPr/>
        </p:nvGrpSpPr>
        <p:grpSpPr>
          <a:xfrm>
            <a:off x="8217033" y="3576771"/>
            <a:ext cx="188860" cy="1181534"/>
            <a:chOff x="26" y="0"/>
            <a:chExt cx="188859" cy="1181532"/>
          </a:xfrm>
        </p:grpSpPr>
        <p:sp>
          <p:nvSpPr>
            <p:cNvPr id="235" name="Google Shape;184;p11"/>
            <p:cNvSpPr/>
            <p:nvPr/>
          </p:nvSpPr>
          <p:spPr>
            <a:xfrm>
              <a:off x="26" y="992907"/>
              <a:ext cx="188861" cy="188625"/>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36" name="Google Shape;185;p11"/>
            <p:cNvSpPr/>
            <p:nvPr/>
          </p:nvSpPr>
          <p:spPr>
            <a:xfrm>
              <a:off x="27960" y="477193"/>
              <a:ext cx="133201"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37" name="Google Shape;186;p11"/>
            <p:cNvSpPr/>
            <p:nvPr/>
          </p:nvSpPr>
          <p:spPr>
            <a:xfrm>
              <a:off x="54219" y="-1"/>
              <a:ext cx="80450" cy="80712"/>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grpSp>
      <p:sp>
        <p:nvSpPr>
          <p:cNvPr id="239" name="Google Shape;187;p11"/>
          <p:cNvSpPr/>
          <p:nvPr/>
        </p:nvSpPr>
        <p:spPr>
          <a:xfrm>
            <a:off x="8718821" y="1164881"/>
            <a:ext cx="80451" cy="80451"/>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242" name="Google Shape;188;p11"/>
          <p:cNvGrpSpPr/>
          <p:nvPr/>
        </p:nvGrpSpPr>
        <p:grpSpPr>
          <a:xfrm>
            <a:off x="7519345" y="3243344"/>
            <a:ext cx="98034" cy="1147543"/>
            <a:chOff x="0" y="26"/>
            <a:chExt cx="98032" cy="1147542"/>
          </a:xfrm>
        </p:grpSpPr>
        <p:sp>
          <p:nvSpPr>
            <p:cNvPr id="240" name="Google Shape;189;p11"/>
            <p:cNvSpPr/>
            <p:nvPr/>
          </p:nvSpPr>
          <p:spPr>
            <a:xfrm>
              <a:off x="-1" y="1049300"/>
              <a:ext cx="98034" cy="98269"/>
            </a:xfrm>
            <a:prstGeom prst="rect">
              <a:avLst/>
            </a:prstGeom>
            <a:noFill/>
            <a:ln w="3175" cap="flat">
              <a:solidFill>
                <a:schemeClr val="accent1"/>
              </a:solidFill>
              <a:prstDash val="solid"/>
              <a:miter lim="9192"/>
            </a:ln>
            <a:effectLst/>
          </p:spPr>
          <p:txBody>
            <a:bodyPr wrap="square" lIns="0" tIns="0" rIns="0" bIns="0" numCol="1" anchor="ctr">
              <a:noAutofit/>
            </a:bodyPr>
            <a:lstStyle/>
            <a:p>
              <a:pPr>
                <a:defRPr>
                  <a:solidFill>
                    <a:srgbClr val="000000"/>
                  </a:solidFill>
                </a:defRPr>
              </a:pPr>
            </a:p>
          </p:txBody>
        </p:sp>
        <p:sp>
          <p:nvSpPr>
            <p:cNvPr id="241" name="Google Shape;190;p11"/>
            <p:cNvSpPr/>
            <p:nvPr/>
          </p:nvSpPr>
          <p:spPr>
            <a:xfrm>
              <a:off x="42679" y="26"/>
              <a:ext cx="12701" cy="89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65" y="0"/>
                  </a:moveTo>
                  <a:lnTo>
                    <a:pt x="0" y="21600"/>
                  </a:lnTo>
                  <a:lnTo>
                    <a:pt x="21600" y="21600"/>
                  </a:lnTo>
                  <a:lnTo>
                    <a:pt x="1046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5" name="Google Shape;191;p11"/>
          <p:cNvGrpSpPr/>
          <p:nvPr/>
        </p:nvGrpSpPr>
        <p:grpSpPr>
          <a:xfrm>
            <a:off x="805821" y="2953689"/>
            <a:ext cx="121173" cy="760443"/>
            <a:chOff x="0" y="26"/>
            <a:chExt cx="121172" cy="760442"/>
          </a:xfrm>
        </p:grpSpPr>
        <p:sp>
          <p:nvSpPr>
            <p:cNvPr id="243" name="Google Shape;192;p11"/>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193;p11"/>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0" name="Google Shape;194;p11"/>
          <p:cNvGrpSpPr/>
          <p:nvPr/>
        </p:nvGrpSpPr>
        <p:grpSpPr>
          <a:xfrm>
            <a:off x="250616" y="2402327"/>
            <a:ext cx="188625" cy="2468303"/>
            <a:chOff x="0" y="26"/>
            <a:chExt cx="188623" cy="2468302"/>
          </a:xfrm>
        </p:grpSpPr>
        <p:sp>
          <p:nvSpPr>
            <p:cNvPr id="246" name="Google Shape;195;p11"/>
            <p:cNvSpPr/>
            <p:nvPr/>
          </p:nvSpPr>
          <p:spPr>
            <a:xfrm>
              <a:off x="0" y="2279495"/>
              <a:ext cx="188624" cy="188834"/>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47" name="Google Shape;196;p11"/>
            <p:cNvSpPr/>
            <p:nvPr/>
          </p:nvSpPr>
          <p:spPr>
            <a:xfrm>
              <a:off x="27725" y="1763989"/>
              <a:ext cx="133201" cy="133227"/>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48" name="Google Shape;197;p11"/>
            <p:cNvSpPr/>
            <p:nvPr/>
          </p:nvSpPr>
          <p:spPr>
            <a:xfrm>
              <a:off x="53982" y="1286796"/>
              <a:ext cx="80451" cy="80477"/>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249" name="Google Shape;198;p11"/>
            <p:cNvSpPr/>
            <p:nvPr/>
          </p:nvSpPr>
          <p:spPr>
            <a:xfrm>
              <a:off x="87961" y="26"/>
              <a:ext cx="12701" cy="1011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51" name="Google Shape;199;p11"/>
          <p:cNvSpPr/>
          <p:nvPr/>
        </p:nvSpPr>
        <p:spPr>
          <a:xfrm>
            <a:off x="8305108" y="-383978"/>
            <a:ext cx="12701" cy="2519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21600"/>
                </a:lnTo>
                <a:lnTo>
                  <a:pt x="21600" y="21600"/>
                </a:lnTo>
                <a:lnTo>
                  <a:pt x="11068"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252" name="Google Shape;200;p11"/>
          <p:cNvSpPr/>
          <p:nvPr/>
        </p:nvSpPr>
        <p:spPr>
          <a:xfrm>
            <a:off x="644744" y="21445"/>
            <a:ext cx="12701" cy="1689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3" y="0"/>
                </a:moveTo>
                <a:lnTo>
                  <a:pt x="0" y="21600"/>
                </a:lnTo>
                <a:lnTo>
                  <a:pt x="21600" y="21600"/>
                </a:lnTo>
                <a:lnTo>
                  <a:pt x="11103" y="0"/>
                </a:lnTo>
                <a:close/>
              </a:path>
            </a:pathLst>
          </a:custGeom>
          <a:solidFill>
            <a:srgbClr val="FFD6E1"/>
          </a:solidFill>
          <a:ln w="12700">
            <a:miter lim="400000"/>
          </a:ln>
        </p:spPr>
        <p:txBody>
          <a:bodyPr lIns="0" tIns="0" rIns="0" bIns="0" anchor="ctr"/>
          <a:lstStyle/>
          <a:p>
            <a:pPr>
              <a:defRPr>
                <a:solidFill>
                  <a:srgbClr val="000000"/>
                </a:solidFill>
              </a:defRPr>
            </a:pPr>
          </a:p>
        </p:txBody>
      </p:sp>
      <p:grpSp>
        <p:nvGrpSpPr>
          <p:cNvPr id="255" name="Google Shape;201;p11"/>
          <p:cNvGrpSpPr/>
          <p:nvPr/>
        </p:nvGrpSpPr>
        <p:grpSpPr>
          <a:xfrm>
            <a:off x="2038715" y="173933"/>
            <a:ext cx="57547" cy="831747"/>
            <a:chOff x="26" y="26"/>
            <a:chExt cx="57546" cy="831746"/>
          </a:xfrm>
        </p:grpSpPr>
        <p:sp>
          <p:nvSpPr>
            <p:cNvPr id="253" name="Google Shape;202;p11"/>
            <p:cNvSpPr/>
            <p:nvPr/>
          </p:nvSpPr>
          <p:spPr>
            <a:xfrm>
              <a:off x="26" y="773965"/>
              <a:ext cx="57547" cy="57808"/>
            </a:xfrm>
            <a:prstGeom prst="rect">
              <a:avLst/>
            </a:prstGeom>
            <a:noFill/>
            <a:ln w="317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254" name="Google Shape;203;p11"/>
            <p:cNvSpPr/>
            <p:nvPr/>
          </p:nvSpPr>
          <p:spPr>
            <a:xfrm>
              <a:off x="22448" y="26"/>
              <a:ext cx="12701" cy="69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56" name="Google Shape;204;p11"/>
          <p:cNvSpPr/>
          <p:nvPr/>
        </p:nvSpPr>
        <p:spPr>
          <a:xfrm>
            <a:off x="7582340" y="1834560"/>
            <a:ext cx="121409" cy="121408"/>
          </a:xfrm>
          <a:prstGeom prst="rect">
            <a:avLst/>
          </a:prstGeom>
          <a:solidFill>
            <a:schemeClr val="accent1"/>
          </a:solidFill>
          <a:ln w="12700">
            <a:miter lim="400000"/>
          </a:ln>
        </p:spPr>
        <p:txBody>
          <a:bodyPr lIns="0" tIns="0" rIns="0" bIns="0" anchor="ctr"/>
          <a:lstStyle/>
          <a:p>
            <a:pPr>
              <a:defRPr>
                <a:solidFill>
                  <a:srgbClr val="000000"/>
                </a:solidFill>
              </a:defRPr>
            </a:pPr>
          </a:p>
        </p:txBody>
      </p:sp>
      <p:grpSp>
        <p:nvGrpSpPr>
          <p:cNvPr id="260" name="Google Shape;205;p11"/>
          <p:cNvGrpSpPr/>
          <p:nvPr/>
        </p:nvGrpSpPr>
        <p:grpSpPr>
          <a:xfrm>
            <a:off x="4920196" y="-496492"/>
            <a:ext cx="188860" cy="1181534"/>
            <a:chOff x="26" y="0"/>
            <a:chExt cx="188859" cy="1181532"/>
          </a:xfrm>
        </p:grpSpPr>
        <p:sp>
          <p:nvSpPr>
            <p:cNvPr id="257" name="Google Shape;206;p11"/>
            <p:cNvSpPr/>
            <p:nvPr/>
          </p:nvSpPr>
          <p:spPr>
            <a:xfrm>
              <a:off x="26" y="992907"/>
              <a:ext cx="188861" cy="188625"/>
            </a:xfrm>
            <a:prstGeom prst="rect">
              <a:avLst/>
            </a:prstGeom>
            <a:noFill/>
            <a:ln w="5750"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258" name="Google Shape;207;p11"/>
            <p:cNvSpPr/>
            <p:nvPr/>
          </p:nvSpPr>
          <p:spPr>
            <a:xfrm>
              <a:off x="27960" y="477193"/>
              <a:ext cx="133201" cy="133200"/>
            </a:xfrm>
            <a:prstGeom prst="rect">
              <a:avLst/>
            </a:prstGeom>
            <a:noFill/>
            <a:ln w="412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259" name="Google Shape;208;p11"/>
            <p:cNvSpPr/>
            <p:nvPr/>
          </p:nvSpPr>
          <p:spPr>
            <a:xfrm>
              <a:off x="54219" y="-1"/>
              <a:ext cx="80450" cy="80712"/>
            </a:xfrm>
            <a:prstGeom prst="rect">
              <a:avLst/>
            </a:prstGeom>
            <a:noFill/>
            <a:ln w="317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grpSp>
      <p:sp>
        <p:nvSpPr>
          <p:cNvPr id="261" name="Google Shape;209;p11"/>
          <p:cNvSpPr/>
          <p:nvPr/>
        </p:nvSpPr>
        <p:spPr>
          <a:xfrm>
            <a:off x="7084830" y="549598"/>
            <a:ext cx="80450" cy="80450"/>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264" name="Google Shape;210;p11"/>
          <p:cNvGrpSpPr/>
          <p:nvPr/>
        </p:nvGrpSpPr>
        <p:grpSpPr>
          <a:xfrm>
            <a:off x="3030471" y="-223823"/>
            <a:ext cx="121173" cy="760443"/>
            <a:chOff x="0" y="26"/>
            <a:chExt cx="121172" cy="760442"/>
          </a:xfrm>
        </p:grpSpPr>
        <p:sp>
          <p:nvSpPr>
            <p:cNvPr id="262" name="Google Shape;211;p11"/>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3" name="Google Shape;212;p11"/>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8" name="Google Shape;213;p11"/>
          <p:cNvGrpSpPr/>
          <p:nvPr/>
        </p:nvGrpSpPr>
        <p:grpSpPr>
          <a:xfrm>
            <a:off x="2306291" y="2569221"/>
            <a:ext cx="199212" cy="2828909"/>
            <a:chOff x="0" y="0"/>
            <a:chExt cx="199210" cy="2828908"/>
          </a:xfrm>
        </p:grpSpPr>
        <p:sp>
          <p:nvSpPr>
            <p:cNvPr id="265" name="Google Shape;214;p11"/>
            <p:cNvSpPr/>
            <p:nvPr/>
          </p:nvSpPr>
          <p:spPr>
            <a:xfrm>
              <a:off x="-1" y="2629724"/>
              <a:ext cx="199212" cy="19918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215;p11"/>
            <p:cNvSpPr/>
            <p:nvPr/>
          </p:nvSpPr>
          <p:spPr>
            <a:xfrm>
              <a:off x="47458" y="1989457"/>
              <a:ext cx="104060" cy="1040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7" name="Google Shape;216;p11"/>
            <p:cNvSpPr/>
            <p:nvPr/>
          </p:nvSpPr>
          <p:spPr>
            <a:xfrm>
              <a:off x="93255" y="0"/>
              <a:ext cx="12701" cy="179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276" name="xx%"/>
          <p:cNvSpPr txBox="1"/>
          <p:nvPr>
            <p:ph type="title" hasCustomPrompt="1"/>
          </p:nvPr>
        </p:nvSpPr>
        <p:spPr>
          <a:xfrm>
            <a:off x="1733724" y="856650"/>
            <a:ext cx="5676602" cy="1230301"/>
          </a:xfrm>
          <a:prstGeom prst="rect">
            <a:avLst/>
          </a:prstGeom>
        </p:spPr>
        <p:txBody>
          <a:bodyPr anchor="b">
            <a:normAutofit fontScale="100000" lnSpcReduction="0"/>
          </a:bodyPr>
          <a:lstStyle>
            <a:lvl1pPr algn="ctr">
              <a:defRPr sz="8000">
                <a:solidFill>
                  <a:schemeClr val="accent2"/>
                </a:solidFill>
              </a:defRPr>
            </a:lvl1pPr>
          </a:lstStyle>
          <a:p>
            <a:pPr/>
            <a:r>
              <a:t>xx%</a:t>
            </a:r>
          </a:p>
        </p:txBody>
      </p:sp>
      <p:sp>
        <p:nvSpPr>
          <p:cNvPr id="277" name="Body Level One…"/>
          <p:cNvSpPr txBox="1"/>
          <p:nvPr>
            <p:ph type="body" sz="quarter" idx="1"/>
          </p:nvPr>
        </p:nvSpPr>
        <p:spPr>
          <a:xfrm>
            <a:off x="3208074" y="2086949"/>
            <a:ext cx="2727901" cy="7155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grpSp>
        <p:nvGrpSpPr>
          <p:cNvPr id="313" name="Google Shape;220;p12"/>
          <p:cNvGrpSpPr/>
          <p:nvPr/>
        </p:nvGrpSpPr>
        <p:grpSpPr>
          <a:xfrm>
            <a:off x="722514" y="3412540"/>
            <a:ext cx="7699053" cy="1884581"/>
            <a:chOff x="0" y="0"/>
            <a:chExt cx="7699051" cy="1884580"/>
          </a:xfrm>
        </p:grpSpPr>
        <p:sp>
          <p:nvSpPr>
            <p:cNvPr id="278" name="Google Shape;221;p12"/>
            <p:cNvSpPr/>
            <p:nvPr/>
          </p:nvSpPr>
          <p:spPr>
            <a:xfrm>
              <a:off x="4145041" y="0"/>
              <a:ext cx="107835" cy="108080"/>
            </a:xfrm>
            <a:custGeom>
              <a:avLst/>
              <a:gdLst/>
              <a:ahLst/>
              <a:cxnLst>
                <a:cxn ang="0">
                  <a:pos x="wd2" y="hd2"/>
                </a:cxn>
                <a:cxn ang="5400000">
                  <a:pos x="wd2" y="hd2"/>
                </a:cxn>
                <a:cxn ang="10800000">
                  <a:pos x="wd2" y="hd2"/>
                </a:cxn>
                <a:cxn ang="16200000">
                  <a:pos x="wd2" y="hd2"/>
                </a:cxn>
              </a:cxnLst>
              <a:rect l="0" t="0" r="r" b="b"/>
              <a:pathLst>
                <a:path w="18516" h="21600" fill="norm" stroke="1" extrusionOk="0">
                  <a:moveTo>
                    <a:pt x="9343" y="0"/>
                  </a:moveTo>
                  <a:cubicBezTo>
                    <a:pt x="1050" y="0"/>
                    <a:pt x="-3084" y="11716"/>
                    <a:pt x="2683" y="18428"/>
                  </a:cubicBezTo>
                  <a:cubicBezTo>
                    <a:pt x="4609" y="20616"/>
                    <a:pt x="6958" y="21600"/>
                    <a:pt x="9249" y="21600"/>
                  </a:cubicBezTo>
                  <a:cubicBezTo>
                    <a:pt x="14006" y="21600"/>
                    <a:pt x="18516" y="17362"/>
                    <a:pt x="18516" y="10855"/>
                  </a:cubicBezTo>
                  <a:cubicBezTo>
                    <a:pt x="18516" y="4826"/>
                    <a:pt x="14370" y="0"/>
                    <a:pt x="934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9" name="Google Shape;222;p12"/>
            <p:cNvSpPr/>
            <p:nvPr/>
          </p:nvSpPr>
          <p:spPr>
            <a:xfrm>
              <a:off x="396475" y="198237"/>
              <a:ext cx="7061176" cy="1678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5" y="0"/>
                  </a:moveTo>
                  <a:lnTo>
                    <a:pt x="7277" y="12048"/>
                  </a:lnTo>
                  <a:lnTo>
                    <a:pt x="4374" y="16119"/>
                  </a:lnTo>
                  <a:lnTo>
                    <a:pt x="3225" y="14877"/>
                  </a:lnTo>
                  <a:lnTo>
                    <a:pt x="1896" y="8709"/>
                  </a:lnTo>
                  <a:lnTo>
                    <a:pt x="0" y="21534"/>
                  </a:lnTo>
                  <a:lnTo>
                    <a:pt x="26" y="21600"/>
                  </a:lnTo>
                  <a:lnTo>
                    <a:pt x="1901" y="8919"/>
                  </a:lnTo>
                  <a:lnTo>
                    <a:pt x="3209" y="14988"/>
                  </a:lnTo>
                  <a:lnTo>
                    <a:pt x="4372" y="16242"/>
                  </a:lnTo>
                  <a:lnTo>
                    <a:pt x="4377" y="16253"/>
                  </a:lnTo>
                  <a:lnTo>
                    <a:pt x="7293" y="12159"/>
                  </a:lnTo>
                  <a:lnTo>
                    <a:pt x="9925" y="189"/>
                  </a:lnTo>
                  <a:lnTo>
                    <a:pt x="12366" y="11250"/>
                  </a:lnTo>
                  <a:lnTo>
                    <a:pt x="14120" y="17274"/>
                  </a:lnTo>
                  <a:lnTo>
                    <a:pt x="16010" y="16020"/>
                  </a:lnTo>
                  <a:lnTo>
                    <a:pt x="17202" y="17507"/>
                  </a:lnTo>
                  <a:lnTo>
                    <a:pt x="18552" y="7955"/>
                  </a:lnTo>
                  <a:lnTo>
                    <a:pt x="19907" y="5159"/>
                  </a:lnTo>
                  <a:lnTo>
                    <a:pt x="21574" y="21567"/>
                  </a:lnTo>
                  <a:lnTo>
                    <a:pt x="21600" y="21511"/>
                  </a:lnTo>
                  <a:lnTo>
                    <a:pt x="19923" y="4993"/>
                  </a:lnTo>
                  <a:lnTo>
                    <a:pt x="18536" y="7855"/>
                  </a:lnTo>
                  <a:lnTo>
                    <a:pt x="18531" y="7866"/>
                  </a:lnTo>
                  <a:lnTo>
                    <a:pt x="17189" y="17351"/>
                  </a:lnTo>
                  <a:lnTo>
                    <a:pt x="16016" y="15898"/>
                  </a:lnTo>
                  <a:lnTo>
                    <a:pt x="16010" y="15887"/>
                  </a:lnTo>
                  <a:lnTo>
                    <a:pt x="14130" y="17141"/>
                  </a:lnTo>
                  <a:lnTo>
                    <a:pt x="12385" y="11150"/>
                  </a:lnTo>
                  <a:lnTo>
                    <a:pt x="9925"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23;p12"/>
            <p:cNvSpPr/>
            <p:nvPr/>
          </p:nvSpPr>
          <p:spPr>
            <a:xfrm>
              <a:off x="397364" y="251730"/>
              <a:ext cx="7066375" cy="1629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35" y="0"/>
                  </a:moveTo>
                  <a:lnTo>
                    <a:pt x="12141" y="5391"/>
                  </a:lnTo>
                  <a:lnTo>
                    <a:pt x="9851" y="8898"/>
                  </a:lnTo>
                  <a:lnTo>
                    <a:pt x="8729" y="16311"/>
                  </a:lnTo>
                  <a:lnTo>
                    <a:pt x="5633" y="788"/>
                  </a:lnTo>
                  <a:lnTo>
                    <a:pt x="4144" y="12165"/>
                  </a:lnTo>
                  <a:lnTo>
                    <a:pt x="1831" y="14552"/>
                  </a:lnTo>
                  <a:lnTo>
                    <a:pt x="1826" y="14552"/>
                  </a:lnTo>
                  <a:lnTo>
                    <a:pt x="0" y="21451"/>
                  </a:lnTo>
                  <a:lnTo>
                    <a:pt x="21" y="21543"/>
                  </a:lnTo>
                  <a:lnTo>
                    <a:pt x="1842" y="14666"/>
                  </a:lnTo>
                  <a:lnTo>
                    <a:pt x="4158" y="12279"/>
                  </a:lnTo>
                  <a:lnTo>
                    <a:pt x="4163" y="12279"/>
                  </a:lnTo>
                  <a:lnTo>
                    <a:pt x="5638" y="1016"/>
                  </a:lnTo>
                  <a:lnTo>
                    <a:pt x="8718" y="16459"/>
                  </a:lnTo>
                  <a:lnTo>
                    <a:pt x="8732" y="16528"/>
                  </a:lnTo>
                  <a:lnTo>
                    <a:pt x="9870" y="9001"/>
                  </a:lnTo>
                  <a:lnTo>
                    <a:pt x="12152" y="5517"/>
                  </a:lnTo>
                  <a:lnTo>
                    <a:pt x="14028" y="171"/>
                  </a:lnTo>
                  <a:lnTo>
                    <a:pt x="15311" y="8052"/>
                  </a:lnTo>
                  <a:lnTo>
                    <a:pt x="15319" y="8099"/>
                  </a:lnTo>
                  <a:lnTo>
                    <a:pt x="16963" y="5060"/>
                  </a:lnTo>
                  <a:lnTo>
                    <a:pt x="19674" y="12153"/>
                  </a:lnTo>
                  <a:lnTo>
                    <a:pt x="21576" y="21600"/>
                  </a:lnTo>
                  <a:lnTo>
                    <a:pt x="21600" y="21508"/>
                  </a:lnTo>
                  <a:lnTo>
                    <a:pt x="19695" y="12062"/>
                  </a:lnTo>
                  <a:lnTo>
                    <a:pt x="16965" y="4911"/>
                  </a:lnTo>
                  <a:lnTo>
                    <a:pt x="15329" y="7938"/>
                  </a:lnTo>
                  <a:lnTo>
                    <a:pt x="140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24;p12"/>
            <p:cNvSpPr/>
            <p:nvPr/>
          </p:nvSpPr>
          <p:spPr>
            <a:xfrm>
              <a:off x="962927" y="840423"/>
              <a:ext cx="107612" cy="107602"/>
            </a:xfrm>
            <a:custGeom>
              <a:avLst/>
              <a:gdLst/>
              <a:ahLst/>
              <a:cxnLst>
                <a:cxn ang="0">
                  <a:pos x="wd2" y="hd2"/>
                </a:cxn>
                <a:cxn ang="5400000">
                  <a:pos x="wd2" y="hd2"/>
                </a:cxn>
                <a:cxn ang="10800000">
                  <a:pos x="wd2" y="hd2"/>
                </a:cxn>
                <a:cxn ang="16200000">
                  <a:pos x="wd2" y="hd2"/>
                </a:cxn>
              </a:cxnLst>
              <a:rect l="0" t="0" r="r" b="b"/>
              <a:pathLst>
                <a:path w="18467" h="21600" fill="norm" stroke="1" extrusionOk="0">
                  <a:moveTo>
                    <a:pt x="9299" y="0"/>
                  </a:moveTo>
                  <a:cubicBezTo>
                    <a:pt x="1011" y="0"/>
                    <a:pt x="-3133" y="11590"/>
                    <a:pt x="2784" y="18346"/>
                  </a:cubicBezTo>
                  <a:cubicBezTo>
                    <a:pt x="4662" y="20598"/>
                    <a:pt x="6974" y="21600"/>
                    <a:pt x="9240" y="21600"/>
                  </a:cubicBezTo>
                  <a:cubicBezTo>
                    <a:pt x="13947" y="21600"/>
                    <a:pt x="18467" y="17261"/>
                    <a:pt x="18467" y="10724"/>
                  </a:cubicBezTo>
                  <a:cubicBezTo>
                    <a:pt x="18467" y="4847"/>
                    <a:pt x="14323" y="0"/>
                    <a:pt x="9299"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25;p12"/>
            <p:cNvSpPr/>
            <p:nvPr/>
          </p:nvSpPr>
          <p:spPr>
            <a:xfrm>
              <a:off x="1395379" y="1305851"/>
              <a:ext cx="107890" cy="107602"/>
            </a:xfrm>
            <a:custGeom>
              <a:avLst/>
              <a:gdLst/>
              <a:ahLst/>
              <a:cxnLst>
                <a:cxn ang="0">
                  <a:pos x="wd2" y="hd2"/>
                </a:cxn>
                <a:cxn ang="5400000">
                  <a:pos x="wd2" y="hd2"/>
                </a:cxn>
                <a:cxn ang="10800000">
                  <a:pos x="wd2" y="hd2"/>
                </a:cxn>
                <a:cxn ang="16200000">
                  <a:pos x="wd2" y="hd2"/>
                </a:cxn>
              </a:cxnLst>
              <a:rect l="0" t="0" r="r" b="b"/>
              <a:pathLst>
                <a:path w="18515" h="21600" fill="norm" stroke="1" extrusionOk="0">
                  <a:moveTo>
                    <a:pt x="9335" y="0"/>
                  </a:moveTo>
                  <a:cubicBezTo>
                    <a:pt x="1059" y="0"/>
                    <a:pt x="-3085" y="11603"/>
                    <a:pt x="2679" y="18346"/>
                  </a:cubicBezTo>
                  <a:cubicBezTo>
                    <a:pt x="4604" y="20598"/>
                    <a:pt x="6952" y="21600"/>
                    <a:pt x="9241" y="21600"/>
                  </a:cubicBezTo>
                  <a:cubicBezTo>
                    <a:pt x="13995" y="21600"/>
                    <a:pt x="18515" y="17275"/>
                    <a:pt x="18515" y="10738"/>
                  </a:cubicBezTo>
                  <a:cubicBezTo>
                    <a:pt x="18515" y="4847"/>
                    <a:pt x="14371" y="0"/>
                    <a:pt x="9335"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3" name="Google Shape;226;p12"/>
            <p:cNvSpPr/>
            <p:nvPr/>
          </p:nvSpPr>
          <p:spPr>
            <a:xfrm>
              <a:off x="1779898" y="1399839"/>
              <a:ext cx="108628" cy="108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02" y="0"/>
                    <a:pt x="0" y="4802"/>
                    <a:pt x="0" y="10800"/>
                  </a:cubicBezTo>
                  <a:cubicBezTo>
                    <a:pt x="0" y="16622"/>
                    <a:pt x="4802" y="21600"/>
                    <a:pt x="10800" y="21600"/>
                  </a:cubicBezTo>
                  <a:cubicBezTo>
                    <a:pt x="16798" y="21600"/>
                    <a:pt x="21600" y="16622"/>
                    <a:pt x="21600" y="10800"/>
                  </a:cubicBezTo>
                  <a:cubicBezTo>
                    <a:pt x="21600" y="4802"/>
                    <a:pt x="16798" y="0"/>
                    <a:pt x="10800"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4" name="Google Shape;227;p12"/>
            <p:cNvSpPr/>
            <p:nvPr/>
          </p:nvSpPr>
          <p:spPr>
            <a:xfrm>
              <a:off x="1700765" y="1122252"/>
              <a:ext cx="107590" cy="107944"/>
            </a:xfrm>
            <a:custGeom>
              <a:avLst/>
              <a:gdLst/>
              <a:ahLst/>
              <a:cxnLst>
                <a:cxn ang="0">
                  <a:pos x="wd2" y="hd2"/>
                </a:cxn>
                <a:cxn ang="5400000">
                  <a:pos x="wd2" y="hd2"/>
                </a:cxn>
                <a:cxn ang="10800000">
                  <a:pos x="wd2" y="hd2"/>
                </a:cxn>
                <a:cxn ang="16200000">
                  <a:pos x="wd2" y="hd2"/>
                </a:cxn>
              </a:cxnLst>
              <a:rect l="0" t="0" r="r" b="b"/>
              <a:pathLst>
                <a:path w="18464" h="21600" fill="norm" stroke="1" extrusionOk="0">
                  <a:moveTo>
                    <a:pt x="9296" y="0"/>
                  </a:moveTo>
                  <a:cubicBezTo>
                    <a:pt x="1008" y="0"/>
                    <a:pt x="-3136" y="11567"/>
                    <a:pt x="2792" y="18465"/>
                  </a:cubicBezTo>
                  <a:cubicBezTo>
                    <a:pt x="4647" y="20628"/>
                    <a:pt x="6936" y="21600"/>
                    <a:pt x="9178" y="21600"/>
                  </a:cubicBezTo>
                  <a:cubicBezTo>
                    <a:pt x="13909" y="21600"/>
                    <a:pt x="18464" y="17302"/>
                    <a:pt x="18464" y="10868"/>
                  </a:cubicBezTo>
                  <a:cubicBezTo>
                    <a:pt x="18464" y="4832"/>
                    <a:pt x="14320" y="0"/>
                    <a:pt x="9296"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28;p12"/>
            <p:cNvSpPr/>
            <p:nvPr/>
          </p:nvSpPr>
          <p:spPr>
            <a:xfrm>
              <a:off x="2189497" y="272388"/>
              <a:ext cx="107612" cy="108081"/>
            </a:xfrm>
            <a:custGeom>
              <a:avLst/>
              <a:gdLst/>
              <a:ahLst/>
              <a:cxnLst>
                <a:cxn ang="0">
                  <a:pos x="wd2" y="hd2"/>
                </a:cxn>
                <a:cxn ang="5400000">
                  <a:pos x="wd2" y="hd2"/>
                </a:cxn>
                <a:cxn ang="10800000">
                  <a:pos x="wd2" y="hd2"/>
                </a:cxn>
                <a:cxn ang="16200000">
                  <a:pos x="wd2" y="hd2"/>
                </a:cxn>
              </a:cxnLst>
              <a:rect l="0" t="0" r="r" b="b"/>
              <a:pathLst>
                <a:path w="18467" h="21600" fill="norm" stroke="1" extrusionOk="0">
                  <a:moveTo>
                    <a:pt x="9299" y="0"/>
                  </a:moveTo>
                  <a:cubicBezTo>
                    <a:pt x="1011" y="0"/>
                    <a:pt x="-3133" y="11716"/>
                    <a:pt x="2784" y="18428"/>
                  </a:cubicBezTo>
                  <a:cubicBezTo>
                    <a:pt x="4662" y="20616"/>
                    <a:pt x="6974" y="21600"/>
                    <a:pt x="9240" y="21600"/>
                  </a:cubicBezTo>
                  <a:cubicBezTo>
                    <a:pt x="13947" y="21600"/>
                    <a:pt x="18467" y="17362"/>
                    <a:pt x="18467" y="10855"/>
                  </a:cubicBezTo>
                  <a:cubicBezTo>
                    <a:pt x="18467" y="4826"/>
                    <a:pt x="14323" y="0"/>
                    <a:pt x="9299"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29;p12"/>
            <p:cNvSpPr/>
            <p:nvPr/>
          </p:nvSpPr>
          <p:spPr>
            <a:xfrm>
              <a:off x="3202018" y="1421387"/>
              <a:ext cx="107895" cy="108081"/>
            </a:xfrm>
            <a:custGeom>
              <a:avLst/>
              <a:gdLst/>
              <a:ahLst/>
              <a:cxnLst>
                <a:cxn ang="0">
                  <a:pos x="wd2" y="hd2"/>
                </a:cxn>
                <a:cxn ang="5400000">
                  <a:pos x="wd2" y="hd2"/>
                </a:cxn>
                <a:cxn ang="10800000">
                  <a:pos x="wd2" y="hd2"/>
                </a:cxn>
                <a:cxn ang="16200000">
                  <a:pos x="wd2" y="hd2"/>
                </a:cxn>
              </a:cxnLst>
              <a:rect l="0" t="0" r="r" b="b"/>
              <a:pathLst>
                <a:path w="18516" h="21600" fill="norm" stroke="1" extrusionOk="0">
                  <a:moveTo>
                    <a:pt x="9195" y="0"/>
                  </a:moveTo>
                  <a:cubicBezTo>
                    <a:pt x="1060" y="0"/>
                    <a:pt x="-3084" y="11716"/>
                    <a:pt x="2692" y="18428"/>
                  </a:cubicBezTo>
                  <a:cubicBezTo>
                    <a:pt x="4605" y="20616"/>
                    <a:pt x="6953" y="21600"/>
                    <a:pt x="9242" y="21600"/>
                  </a:cubicBezTo>
                  <a:cubicBezTo>
                    <a:pt x="13996" y="21600"/>
                    <a:pt x="18516" y="17362"/>
                    <a:pt x="18516" y="10855"/>
                  </a:cubicBezTo>
                  <a:cubicBezTo>
                    <a:pt x="18516" y="4826"/>
                    <a:pt x="14372" y="0"/>
                    <a:pt x="9195"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7" name="Google Shape;230;p12"/>
            <p:cNvSpPr/>
            <p:nvPr/>
          </p:nvSpPr>
          <p:spPr>
            <a:xfrm>
              <a:off x="3576130" y="871479"/>
              <a:ext cx="107890" cy="107876"/>
            </a:xfrm>
            <a:custGeom>
              <a:avLst/>
              <a:gdLst/>
              <a:ahLst/>
              <a:cxnLst>
                <a:cxn ang="0">
                  <a:pos x="wd2" y="hd2"/>
                </a:cxn>
                <a:cxn ang="5400000">
                  <a:pos x="wd2" y="hd2"/>
                </a:cxn>
                <a:cxn ang="10800000">
                  <a:pos x="wd2" y="hd2"/>
                </a:cxn>
                <a:cxn ang="16200000">
                  <a:pos x="wd2" y="hd2"/>
                </a:cxn>
              </a:cxnLst>
              <a:rect l="0" t="0" r="r" b="b"/>
              <a:pathLst>
                <a:path w="18515" h="21600" fill="norm" stroke="1" extrusionOk="0">
                  <a:moveTo>
                    <a:pt x="9335" y="0"/>
                  </a:moveTo>
                  <a:cubicBezTo>
                    <a:pt x="1059" y="0"/>
                    <a:pt x="-3085" y="11560"/>
                    <a:pt x="2679" y="18463"/>
                  </a:cubicBezTo>
                  <a:cubicBezTo>
                    <a:pt x="4592" y="20628"/>
                    <a:pt x="6905" y="21600"/>
                    <a:pt x="9182" y="21600"/>
                  </a:cubicBezTo>
                  <a:cubicBezTo>
                    <a:pt x="13960" y="21600"/>
                    <a:pt x="18515" y="17299"/>
                    <a:pt x="18515" y="10862"/>
                  </a:cubicBezTo>
                  <a:cubicBezTo>
                    <a:pt x="18515" y="4821"/>
                    <a:pt x="14371" y="0"/>
                    <a:pt x="9335"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8" name="Google Shape;231;p12"/>
            <p:cNvSpPr/>
            <p:nvPr/>
          </p:nvSpPr>
          <p:spPr>
            <a:xfrm>
              <a:off x="4320021" y="607709"/>
              <a:ext cx="107835" cy="107602"/>
            </a:xfrm>
            <a:custGeom>
              <a:avLst/>
              <a:gdLst/>
              <a:ahLst/>
              <a:cxnLst>
                <a:cxn ang="0">
                  <a:pos x="wd2" y="hd2"/>
                </a:cxn>
                <a:cxn ang="5400000">
                  <a:pos x="wd2" y="hd2"/>
                </a:cxn>
                <a:cxn ang="10800000">
                  <a:pos x="wd2" y="hd2"/>
                </a:cxn>
                <a:cxn ang="16200000">
                  <a:pos x="wd2" y="hd2"/>
                </a:cxn>
              </a:cxnLst>
              <a:rect l="0" t="0" r="r" b="b"/>
              <a:pathLst>
                <a:path w="18516" h="21600" fill="norm" stroke="1" extrusionOk="0">
                  <a:moveTo>
                    <a:pt x="9343" y="0"/>
                  </a:moveTo>
                  <a:cubicBezTo>
                    <a:pt x="1050" y="0"/>
                    <a:pt x="-3084" y="11590"/>
                    <a:pt x="2683" y="18332"/>
                  </a:cubicBezTo>
                  <a:cubicBezTo>
                    <a:pt x="4609" y="20584"/>
                    <a:pt x="6958" y="21600"/>
                    <a:pt x="9249" y="21600"/>
                  </a:cubicBezTo>
                  <a:cubicBezTo>
                    <a:pt x="14006" y="21600"/>
                    <a:pt x="18516" y="17261"/>
                    <a:pt x="18516" y="10724"/>
                  </a:cubicBezTo>
                  <a:cubicBezTo>
                    <a:pt x="18516" y="4669"/>
                    <a:pt x="14370" y="0"/>
                    <a:pt x="9343"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32;p12"/>
            <p:cNvSpPr/>
            <p:nvPr/>
          </p:nvSpPr>
          <p:spPr>
            <a:xfrm>
              <a:off x="4940883" y="206856"/>
              <a:ext cx="107612" cy="107602"/>
            </a:xfrm>
            <a:custGeom>
              <a:avLst/>
              <a:gdLst/>
              <a:ahLst/>
              <a:cxnLst>
                <a:cxn ang="0">
                  <a:pos x="wd2" y="hd2"/>
                </a:cxn>
                <a:cxn ang="5400000">
                  <a:pos x="wd2" y="hd2"/>
                </a:cxn>
                <a:cxn ang="10800000">
                  <a:pos x="wd2" y="hd2"/>
                </a:cxn>
                <a:cxn ang="16200000">
                  <a:pos x="wd2" y="hd2"/>
                </a:cxn>
              </a:cxnLst>
              <a:rect l="0" t="0" r="r" b="b"/>
              <a:pathLst>
                <a:path w="18467" h="21600" fill="norm" stroke="1" extrusionOk="0">
                  <a:moveTo>
                    <a:pt x="9299" y="0"/>
                  </a:moveTo>
                  <a:cubicBezTo>
                    <a:pt x="1011" y="0"/>
                    <a:pt x="-3133" y="11603"/>
                    <a:pt x="2784" y="18346"/>
                  </a:cubicBezTo>
                  <a:cubicBezTo>
                    <a:pt x="4662" y="20598"/>
                    <a:pt x="6974" y="21600"/>
                    <a:pt x="9240" y="21600"/>
                  </a:cubicBezTo>
                  <a:cubicBezTo>
                    <a:pt x="13947" y="21600"/>
                    <a:pt x="18467" y="17275"/>
                    <a:pt x="18467" y="10738"/>
                  </a:cubicBezTo>
                  <a:cubicBezTo>
                    <a:pt x="18467" y="4847"/>
                    <a:pt x="14323" y="0"/>
                    <a:pt x="9299"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33;p12"/>
            <p:cNvSpPr/>
            <p:nvPr/>
          </p:nvSpPr>
          <p:spPr>
            <a:xfrm>
              <a:off x="5356912" y="792129"/>
              <a:ext cx="107896" cy="107944"/>
            </a:xfrm>
            <a:custGeom>
              <a:avLst/>
              <a:gdLst/>
              <a:ahLst/>
              <a:cxnLst>
                <a:cxn ang="0">
                  <a:pos x="wd2" y="hd2"/>
                </a:cxn>
                <a:cxn ang="5400000">
                  <a:pos x="wd2" y="hd2"/>
                </a:cxn>
                <a:cxn ang="10800000">
                  <a:pos x="wd2" y="hd2"/>
                </a:cxn>
                <a:cxn ang="16200000">
                  <a:pos x="wd2" y="hd2"/>
                </a:cxn>
              </a:cxnLst>
              <a:rect l="0" t="0" r="r" b="b"/>
              <a:pathLst>
                <a:path w="18516" h="21600" fill="norm" stroke="1" extrusionOk="0">
                  <a:moveTo>
                    <a:pt x="9195" y="0"/>
                  </a:moveTo>
                  <a:cubicBezTo>
                    <a:pt x="1060" y="0"/>
                    <a:pt x="-3084" y="11567"/>
                    <a:pt x="2692" y="18465"/>
                  </a:cubicBezTo>
                  <a:cubicBezTo>
                    <a:pt x="4546" y="20628"/>
                    <a:pt x="6847" y="21600"/>
                    <a:pt x="9113" y="21600"/>
                  </a:cubicBezTo>
                  <a:cubicBezTo>
                    <a:pt x="13891" y="21600"/>
                    <a:pt x="18516" y="17302"/>
                    <a:pt x="18516" y="10868"/>
                  </a:cubicBezTo>
                  <a:cubicBezTo>
                    <a:pt x="18516" y="4832"/>
                    <a:pt x="14372" y="0"/>
                    <a:pt x="9195"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34;p12"/>
            <p:cNvSpPr/>
            <p:nvPr/>
          </p:nvSpPr>
          <p:spPr>
            <a:xfrm>
              <a:off x="5898275" y="580963"/>
              <a:ext cx="107822" cy="107876"/>
            </a:xfrm>
            <a:custGeom>
              <a:avLst/>
              <a:gdLst/>
              <a:ahLst/>
              <a:cxnLst>
                <a:cxn ang="0">
                  <a:pos x="wd2" y="hd2"/>
                </a:cxn>
                <a:cxn ang="5400000">
                  <a:pos x="wd2" y="hd2"/>
                </a:cxn>
                <a:cxn ang="10800000">
                  <a:pos x="wd2" y="hd2"/>
                </a:cxn>
                <a:cxn ang="16200000">
                  <a:pos x="wd2" y="hd2"/>
                </a:cxn>
              </a:cxnLst>
              <a:rect l="0" t="0" r="r" b="b"/>
              <a:pathLst>
                <a:path w="18513" h="21600" fill="norm" stroke="1" extrusionOk="0">
                  <a:moveTo>
                    <a:pt x="9340" y="0"/>
                  </a:moveTo>
                  <a:cubicBezTo>
                    <a:pt x="1059" y="0"/>
                    <a:pt x="-3087" y="11560"/>
                    <a:pt x="2680" y="18463"/>
                  </a:cubicBezTo>
                  <a:cubicBezTo>
                    <a:pt x="4583" y="20628"/>
                    <a:pt x="6897" y="21600"/>
                    <a:pt x="9164" y="21600"/>
                  </a:cubicBezTo>
                  <a:cubicBezTo>
                    <a:pt x="13944" y="21600"/>
                    <a:pt x="18513" y="17258"/>
                    <a:pt x="18513" y="10697"/>
                  </a:cubicBezTo>
                  <a:cubicBezTo>
                    <a:pt x="18513" y="4835"/>
                    <a:pt x="14379" y="0"/>
                    <a:pt x="9340"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35;p12"/>
            <p:cNvSpPr/>
            <p:nvPr/>
          </p:nvSpPr>
          <p:spPr>
            <a:xfrm>
              <a:off x="6787598" y="1111102"/>
              <a:ext cx="108106" cy="107875"/>
            </a:xfrm>
            <a:custGeom>
              <a:avLst/>
              <a:gdLst/>
              <a:ahLst/>
              <a:cxnLst>
                <a:cxn ang="0">
                  <a:pos x="wd2" y="hd2"/>
                </a:cxn>
                <a:cxn ang="5400000">
                  <a:pos x="wd2" y="hd2"/>
                </a:cxn>
                <a:cxn ang="10800000">
                  <a:pos x="wd2" y="hd2"/>
                </a:cxn>
                <a:cxn ang="16200000">
                  <a:pos x="wd2" y="hd2"/>
                </a:cxn>
              </a:cxnLst>
              <a:rect l="0" t="0" r="r" b="b"/>
              <a:pathLst>
                <a:path w="18552" h="21600" fill="norm" stroke="1" extrusionOk="0">
                  <a:moveTo>
                    <a:pt x="9231" y="0"/>
                  </a:moveTo>
                  <a:cubicBezTo>
                    <a:pt x="943" y="0"/>
                    <a:pt x="-3048" y="11738"/>
                    <a:pt x="2716" y="18463"/>
                  </a:cubicBezTo>
                  <a:cubicBezTo>
                    <a:pt x="4582" y="20628"/>
                    <a:pt x="6883" y="21600"/>
                    <a:pt x="9149" y="21600"/>
                  </a:cubicBezTo>
                  <a:cubicBezTo>
                    <a:pt x="13927" y="21600"/>
                    <a:pt x="18552" y="17299"/>
                    <a:pt x="18552" y="10875"/>
                  </a:cubicBezTo>
                  <a:cubicBezTo>
                    <a:pt x="18552" y="4821"/>
                    <a:pt x="14408" y="0"/>
                    <a:pt x="9231"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3" name="Google Shape;236;p12"/>
            <p:cNvSpPr/>
            <p:nvPr/>
          </p:nvSpPr>
          <p:spPr>
            <a:xfrm>
              <a:off x="948010" y="1299010"/>
              <a:ext cx="107890" cy="107602"/>
            </a:xfrm>
            <a:custGeom>
              <a:avLst/>
              <a:gdLst/>
              <a:ahLst/>
              <a:cxnLst>
                <a:cxn ang="0">
                  <a:pos x="wd2" y="hd2"/>
                </a:cxn>
                <a:cxn ang="5400000">
                  <a:pos x="wd2" y="hd2"/>
                </a:cxn>
                <a:cxn ang="10800000">
                  <a:pos x="wd2" y="hd2"/>
                </a:cxn>
                <a:cxn ang="16200000">
                  <a:pos x="wd2" y="hd2"/>
                </a:cxn>
              </a:cxnLst>
              <a:rect l="0" t="0" r="r" b="b"/>
              <a:pathLst>
                <a:path w="18515" h="21600" fill="norm" stroke="1" extrusionOk="0">
                  <a:moveTo>
                    <a:pt x="9335" y="0"/>
                  </a:moveTo>
                  <a:cubicBezTo>
                    <a:pt x="1059" y="0"/>
                    <a:pt x="-3085" y="11590"/>
                    <a:pt x="2679" y="18332"/>
                  </a:cubicBezTo>
                  <a:cubicBezTo>
                    <a:pt x="4604" y="20584"/>
                    <a:pt x="6952" y="21600"/>
                    <a:pt x="9241" y="21600"/>
                  </a:cubicBezTo>
                  <a:cubicBezTo>
                    <a:pt x="13995" y="21600"/>
                    <a:pt x="18515" y="17261"/>
                    <a:pt x="18515" y="10724"/>
                  </a:cubicBezTo>
                  <a:cubicBezTo>
                    <a:pt x="18515" y="4669"/>
                    <a:pt x="14371" y="0"/>
                    <a:pt x="9335" y="0"/>
                  </a:cubicBez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4" name="Google Shape;237;p12"/>
            <p:cNvSpPr/>
            <p:nvPr/>
          </p:nvSpPr>
          <p:spPr>
            <a:xfrm>
              <a:off x="2734272" y="1083466"/>
              <a:ext cx="107614" cy="107602"/>
            </a:xfrm>
            <a:custGeom>
              <a:avLst/>
              <a:gdLst/>
              <a:ahLst/>
              <a:cxnLst>
                <a:cxn ang="0">
                  <a:pos x="wd2" y="hd2"/>
                </a:cxn>
                <a:cxn ang="5400000">
                  <a:pos x="wd2" y="hd2"/>
                </a:cxn>
                <a:cxn ang="10800000">
                  <a:pos x="wd2" y="hd2"/>
                </a:cxn>
                <a:cxn ang="16200000">
                  <a:pos x="wd2" y="hd2"/>
                </a:cxn>
              </a:cxnLst>
              <a:rect l="0" t="0" r="r" b="b"/>
              <a:pathLst>
                <a:path w="18468" h="21600" fill="norm" stroke="1" extrusionOk="0">
                  <a:moveTo>
                    <a:pt x="9288" y="0"/>
                  </a:moveTo>
                  <a:cubicBezTo>
                    <a:pt x="1012" y="0"/>
                    <a:pt x="-3132" y="11603"/>
                    <a:pt x="2785" y="18346"/>
                  </a:cubicBezTo>
                  <a:cubicBezTo>
                    <a:pt x="4663" y="20598"/>
                    <a:pt x="6975" y="21600"/>
                    <a:pt x="9241" y="21600"/>
                  </a:cubicBezTo>
                  <a:cubicBezTo>
                    <a:pt x="13948" y="21600"/>
                    <a:pt x="18468" y="17275"/>
                    <a:pt x="18468" y="10738"/>
                  </a:cubicBezTo>
                  <a:cubicBezTo>
                    <a:pt x="18468" y="4683"/>
                    <a:pt x="14324" y="0"/>
                    <a:pt x="9288"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5" name="Google Shape;238;p12"/>
            <p:cNvSpPr/>
            <p:nvPr/>
          </p:nvSpPr>
          <p:spPr>
            <a:xfrm>
              <a:off x="3642394" y="188592"/>
              <a:ext cx="108557" cy="108149"/>
            </a:xfrm>
            <a:custGeom>
              <a:avLst/>
              <a:gdLst/>
              <a:ahLst/>
              <a:cxnLst>
                <a:cxn ang="0">
                  <a:pos x="wd2" y="hd2"/>
                </a:cxn>
                <a:cxn ang="5400000">
                  <a:pos x="wd2" y="hd2"/>
                </a:cxn>
                <a:cxn ang="10800000">
                  <a:pos x="wd2" y="hd2"/>
                </a:cxn>
                <a:cxn ang="16200000">
                  <a:pos x="wd2" y="hd2"/>
                </a:cxn>
              </a:cxnLst>
              <a:rect l="0" t="0" r="r" b="b"/>
              <a:pathLst>
                <a:path w="19022" h="21600" fill="norm" stroke="1" extrusionOk="0">
                  <a:moveTo>
                    <a:pt x="9416" y="0"/>
                  </a:moveTo>
                  <a:cubicBezTo>
                    <a:pt x="5736" y="0"/>
                    <a:pt x="2260" y="2473"/>
                    <a:pt x="798" y="6585"/>
                  </a:cubicBezTo>
                  <a:cubicBezTo>
                    <a:pt x="-1324" y="12091"/>
                    <a:pt x="941" y="18458"/>
                    <a:pt x="5784" y="20698"/>
                  </a:cubicBezTo>
                  <a:cubicBezTo>
                    <a:pt x="7007" y="21313"/>
                    <a:pt x="8289" y="21600"/>
                    <a:pt x="9548" y="21600"/>
                  </a:cubicBezTo>
                  <a:cubicBezTo>
                    <a:pt x="13240" y="21600"/>
                    <a:pt x="16740" y="19113"/>
                    <a:pt x="18322" y="15015"/>
                  </a:cubicBezTo>
                  <a:cubicBezTo>
                    <a:pt x="20276" y="9509"/>
                    <a:pt x="18011" y="3142"/>
                    <a:pt x="13180" y="902"/>
                  </a:cubicBezTo>
                  <a:cubicBezTo>
                    <a:pt x="11945" y="287"/>
                    <a:pt x="10675" y="0"/>
                    <a:pt x="9416"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39;p12"/>
            <p:cNvSpPr/>
            <p:nvPr/>
          </p:nvSpPr>
          <p:spPr>
            <a:xfrm>
              <a:off x="4397689" y="1013693"/>
              <a:ext cx="108628" cy="108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978" y="0"/>
                    <a:pt x="0" y="4805"/>
                    <a:pt x="0" y="10807"/>
                  </a:cubicBezTo>
                  <a:cubicBezTo>
                    <a:pt x="0" y="16632"/>
                    <a:pt x="4978" y="21600"/>
                    <a:pt x="10800" y="21600"/>
                  </a:cubicBezTo>
                  <a:cubicBezTo>
                    <a:pt x="16798" y="21600"/>
                    <a:pt x="21600" y="16632"/>
                    <a:pt x="21600" y="10807"/>
                  </a:cubicBezTo>
                  <a:cubicBezTo>
                    <a:pt x="21600" y="4805"/>
                    <a:pt x="16798" y="0"/>
                    <a:pt x="10800"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40;p12"/>
            <p:cNvSpPr/>
            <p:nvPr/>
          </p:nvSpPr>
          <p:spPr>
            <a:xfrm>
              <a:off x="4965724" y="1482609"/>
              <a:ext cx="108628" cy="107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02" y="0"/>
                    <a:pt x="0" y="4827"/>
                    <a:pt x="0" y="10875"/>
                  </a:cubicBezTo>
                  <a:cubicBezTo>
                    <a:pt x="0" y="16759"/>
                    <a:pt x="4802" y="21600"/>
                    <a:pt x="10800" y="21600"/>
                  </a:cubicBezTo>
                  <a:cubicBezTo>
                    <a:pt x="16798" y="21600"/>
                    <a:pt x="21600" y="16759"/>
                    <a:pt x="21600" y="10875"/>
                  </a:cubicBezTo>
                  <a:cubicBezTo>
                    <a:pt x="21600" y="4827"/>
                    <a:pt x="16798" y="0"/>
                    <a:pt x="10800"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8" name="Google Shape;241;p12"/>
            <p:cNvSpPr/>
            <p:nvPr/>
          </p:nvSpPr>
          <p:spPr>
            <a:xfrm>
              <a:off x="5588813" y="1383490"/>
              <a:ext cx="107888" cy="107534"/>
            </a:xfrm>
            <a:custGeom>
              <a:avLst/>
              <a:gdLst/>
              <a:ahLst/>
              <a:cxnLst>
                <a:cxn ang="0">
                  <a:pos x="wd2" y="hd2"/>
                </a:cxn>
                <a:cxn ang="5400000">
                  <a:pos x="wd2" y="hd2"/>
                </a:cxn>
                <a:cxn ang="10800000">
                  <a:pos x="wd2" y="hd2"/>
                </a:cxn>
                <a:cxn ang="16200000">
                  <a:pos x="wd2" y="hd2"/>
                </a:cxn>
              </a:cxnLst>
              <a:rect l="0" t="0" r="r" b="b"/>
              <a:pathLst>
                <a:path w="18515" h="21600" fill="norm" stroke="1" extrusionOk="0">
                  <a:moveTo>
                    <a:pt x="9347" y="0"/>
                  </a:moveTo>
                  <a:cubicBezTo>
                    <a:pt x="1059" y="0"/>
                    <a:pt x="-3085" y="11597"/>
                    <a:pt x="2679" y="18344"/>
                  </a:cubicBezTo>
                  <a:cubicBezTo>
                    <a:pt x="4604" y="20597"/>
                    <a:pt x="6952" y="21600"/>
                    <a:pt x="9241" y="21600"/>
                  </a:cubicBezTo>
                  <a:cubicBezTo>
                    <a:pt x="13995" y="21600"/>
                    <a:pt x="18515" y="17272"/>
                    <a:pt x="18515" y="10731"/>
                  </a:cubicBezTo>
                  <a:cubicBezTo>
                    <a:pt x="18515" y="4837"/>
                    <a:pt x="14371" y="0"/>
                    <a:pt x="9347"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9" name="Google Shape;242;p12"/>
            <p:cNvSpPr/>
            <p:nvPr/>
          </p:nvSpPr>
          <p:spPr>
            <a:xfrm>
              <a:off x="5961469" y="1488629"/>
              <a:ext cx="107560" cy="107876"/>
            </a:xfrm>
            <a:custGeom>
              <a:avLst/>
              <a:gdLst/>
              <a:ahLst/>
              <a:cxnLst>
                <a:cxn ang="0">
                  <a:pos x="wd2" y="hd2"/>
                </a:cxn>
                <a:cxn ang="5400000">
                  <a:pos x="wd2" y="hd2"/>
                </a:cxn>
                <a:cxn ang="10800000">
                  <a:pos x="wd2" y="hd2"/>
                </a:cxn>
                <a:cxn ang="16200000">
                  <a:pos x="wd2" y="hd2"/>
                </a:cxn>
              </a:cxnLst>
              <a:rect l="0" t="0" r="r" b="b"/>
              <a:pathLst>
                <a:path w="18469" h="21600" fill="norm" stroke="1" extrusionOk="0">
                  <a:moveTo>
                    <a:pt x="9296" y="0"/>
                  </a:moveTo>
                  <a:cubicBezTo>
                    <a:pt x="1003" y="0"/>
                    <a:pt x="-3131" y="11738"/>
                    <a:pt x="2789" y="18463"/>
                  </a:cubicBezTo>
                  <a:cubicBezTo>
                    <a:pt x="4645" y="20628"/>
                    <a:pt x="6935" y="21600"/>
                    <a:pt x="9178" y="21600"/>
                  </a:cubicBezTo>
                  <a:cubicBezTo>
                    <a:pt x="13912" y="21600"/>
                    <a:pt x="18469" y="17313"/>
                    <a:pt x="18469" y="10875"/>
                  </a:cubicBezTo>
                  <a:cubicBezTo>
                    <a:pt x="18469" y="4835"/>
                    <a:pt x="14335" y="0"/>
                    <a:pt x="9296"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43;p12"/>
            <p:cNvSpPr/>
            <p:nvPr/>
          </p:nvSpPr>
          <p:spPr>
            <a:xfrm>
              <a:off x="6400751" y="759432"/>
              <a:ext cx="107917" cy="107533"/>
            </a:xfrm>
            <a:custGeom>
              <a:avLst/>
              <a:gdLst/>
              <a:ahLst/>
              <a:cxnLst>
                <a:cxn ang="0">
                  <a:pos x="wd2" y="hd2"/>
                </a:cxn>
                <a:cxn ang="5400000">
                  <a:pos x="wd2" y="hd2"/>
                </a:cxn>
                <a:cxn ang="10800000">
                  <a:pos x="wd2" y="hd2"/>
                </a:cxn>
                <a:cxn ang="16200000">
                  <a:pos x="wd2" y="hd2"/>
                </a:cxn>
              </a:cxnLst>
              <a:rect l="0" t="0" r="r" b="b"/>
              <a:pathLst>
                <a:path w="18520" h="21600" fill="norm" stroke="1" extrusionOk="0">
                  <a:moveTo>
                    <a:pt x="9199" y="0"/>
                  </a:moveTo>
                  <a:cubicBezTo>
                    <a:pt x="1064" y="0"/>
                    <a:pt x="-3080" y="11597"/>
                    <a:pt x="2684" y="18344"/>
                  </a:cubicBezTo>
                  <a:cubicBezTo>
                    <a:pt x="4562" y="20597"/>
                    <a:pt x="6898" y="21600"/>
                    <a:pt x="9187" y="21600"/>
                  </a:cubicBezTo>
                  <a:cubicBezTo>
                    <a:pt x="13942" y="21600"/>
                    <a:pt x="18520" y="17272"/>
                    <a:pt x="18520" y="10731"/>
                  </a:cubicBezTo>
                  <a:cubicBezTo>
                    <a:pt x="18520" y="4837"/>
                    <a:pt x="14376" y="0"/>
                    <a:pt x="9199"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44;p12"/>
            <p:cNvSpPr/>
            <p:nvPr/>
          </p:nvSpPr>
          <p:spPr>
            <a:xfrm>
              <a:off x="6859641" y="537868"/>
              <a:ext cx="107546" cy="107876"/>
            </a:xfrm>
            <a:custGeom>
              <a:avLst/>
              <a:gdLst/>
              <a:ahLst/>
              <a:cxnLst>
                <a:cxn ang="0">
                  <a:pos x="wd2" y="hd2"/>
                </a:cxn>
                <a:cxn ang="5400000">
                  <a:pos x="wd2" y="hd2"/>
                </a:cxn>
                <a:cxn ang="10800000">
                  <a:pos x="wd2" y="hd2"/>
                </a:cxn>
                <a:cxn ang="16200000">
                  <a:pos x="wd2" y="hd2"/>
                </a:cxn>
              </a:cxnLst>
              <a:rect l="0" t="0" r="r" b="b"/>
              <a:pathLst>
                <a:path w="18466" h="21600" fill="norm" stroke="1" extrusionOk="0">
                  <a:moveTo>
                    <a:pt x="9293" y="0"/>
                  </a:moveTo>
                  <a:cubicBezTo>
                    <a:pt x="1012" y="0"/>
                    <a:pt x="-3134" y="11560"/>
                    <a:pt x="2786" y="18463"/>
                  </a:cubicBezTo>
                  <a:cubicBezTo>
                    <a:pt x="4642" y="20641"/>
                    <a:pt x="6932" y="21600"/>
                    <a:pt x="9175" y="21600"/>
                  </a:cubicBezTo>
                  <a:cubicBezTo>
                    <a:pt x="13909" y="21600"/>
                    <a:pt x="18466" y="17313"/>
                    <a:pt x="18466" y="10875"/>
                  </a:cubicBezTo>
                  <a:cubicBezTo>
                    <a:pt x="18466" y="4835"/>
                    <a:pt x="14332" y="0"/>
                    <a:pt x="9293" y="0"/>
                  </a:cubicBez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45;p12"/>
            <p:cNvSpPr/>
            <p:nvPr/>
          </p:nvSpPr>
          <p:spPr>
            <a:xfrm>
              <a:off x="408514" y="48293"/>
              <a:ext cx="7047427" cy="1827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22" y="0"/>
                  </a:moveTo>
                  <a:lnTo>
                    <a:pt x="9701" y="6429"/>
                  </a:lnTo>
                  <a:lnTo>
                    <a:pt x="7535" y="4452"/>
                  </a:lnTo>
                  <a:lnTo>
                    <a:pt x="7529" y="4452"/>
                  </a:lnTo>
                  <a:lnTo>
                    <a:pt x="5722" y="9649"/>
                  </a:lnTo>
                  <a:lnTo>
                    <a:pt x="3435" y="5003"/>
                  </a:lnTo>
                  <a:lnTo>
                    <a:pt x="2407" y="18828"/>
                  </a:lnTo>
                  <a:lnTo>
                    <a:pt x="0" y="21447"/>
                  </a:lnTo>
                  <a:lnTo>
                    <a:pt x="8" y="21559"/>
                  </a:lnTo>
                  <a:lnTo>
                    <a:pt x="2431" y="18920"/>
                  </a:lnTo>
                  <a:lnTo>
                    <a:pt x="3453" y="5165"/>
                  </a:lnTo>
                  <a:lnTo>
                    <a:pt x="5725" y="9781"/>
                  </a:lnTo>
                  <a:lnTo>
                    <a:pt x="7535" y="4575"/>
                  </a:lnTo>
                  <a:lnTo>
                    <a:pt x="9709" y="6551"/>
                  </a:lnTo>
                  <a:lnTo>
                    <a:pt x="11619" y="173"/>
                  </a:lnTo>
                  <a:lnTo>
                    <a:pt x="13619" y="9852"/>
                  </a:lnTo>
                  <a:lnTo>
                    <a:pt x="13621" y="9873"/>
                  </a:lnTo>
                  <a:lnTo>
                    <a:pt x="16702" y="12787"/>
                  </a:lnTo>
                  <a:lnTo>
                    <a:pt x="16713" y="12796"/>
                  </a:lnTo>
                  <a:lnTo>
                    <a:pt x="18279" y="4279"/>
                  </a:lnTo>
                  <a:lnTo>
                    <a:pt x="19040" y="15659"/>
                  </a:lnTo>
                  <a:lnTo>
                    <a:pt x="19040" y="15680"/>
                  </a:lnTo>
                  <a:lnTo>
                    <a:pt x="21584" y="21600"/>
                  </a:lnTo>
                  <a:lnTo>
                    <a:pt x="21600" y="21498"/>
                  </a:lnTo>
                  <a:lnTo>
                    <a:pt x="19066" y="15609"/>
                  </a:lnTo>
                  <a:lnTo>
                    <a:pt x="18292" y="4015"/>
                  </a:lnTo>
                  <a:lnTo>
                    <a:pt x="16699" y="12665"/>
                  </a:lnTo>
                  <a:lnTo>
                    <a:pt x="13637" y="9771"/>
                  </a:lnTo>
                  <a:lnTo>
                    <a:pt x="11622"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3" name="Google Shape;246;p12"/>
            <p:cNvSpPr/>
            <p:nvPr/>
          </p:nvSpPr>
          <p:spPr>
            <a:xfrm>
              <a:off x="0" y="1871880"/>
              <a:ext cx="7699052" cy="12701"/>
            </a:xfrm>
            <a:prstGeom prst="rect">
              <a:avLst/>
            </a:pr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4" name="Google Shape;247;p12"/>
            <p:cNvSpPr/>
            <p:nvPr/>
          </p:nvSpPr>
          <p:spPr>
            <a:xfrm>
              <a:off x="1135053" y="1586858"/>
              <a:ext cx="107866" cy="107876"/>
            </a:xfrm>
            <a:custGeom>
              <a:avLst/>
              <a:gdLst/>
              <a:ahLst/>
              <a:cxnLst>
                <a:cxn ang="0">
                  <a:pos x="wd2" y="hd2"/>
                </a:cxn>
                <a:cxn ang="5400000">
                  <a:pos x="wd2" y="hd2"/>
                </a:cxn>
                <a:cxn ang="10800000">
                  <a:pos x="wd2" y="hd2"/>
                </a:cxn>
                <a:cxn ang="16200000">
                  <a:pos x="wd2" y="hd2"/>
                </a:cxn>
              </a:cxnLst>
              <a:rect l="0" t="0" r="r" b="b"/>
              <a:pathLst>
                <a:path w="18511" h="21600" fill="norm" stroke="1" extrusionOk="0">
                  <a:moveTo>
                    <a:pt x="9343" y="0"/>
                  </a:moveTo>
                  <a:cubicBezTo>
                    <a:pt x="1055" y="0"/>
                    <a:pt x="-3089" y="11574"/>
                    <a:pt x="2687" y="18477"/>
                  </a:cubicBezTo>
                  <a:cubicBezTo>
                    <a:pt x="4588" y="20628"/>
                    <a:pt x="6889" y="21600"/>
                    <a:pt x="9155" y="21600"/>
                  </a:cubicBezTo>
                  <a:cubicBezTo>
                    <a:pt x="13944" y="21600"/>
                    <a:pt x="18511" y="17272"/>
                    <a:pt x="18511" y="10711"/>
                  </a:cubicBezTo>
                  <a:cubicBezTo>
                    <a:pt x="18511" y="4835"/>
                    <a:pt x="14367" y="0"/>
                    <a:pt x="9343"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48;p12"/>
            <p:cNvSpPr/>
            <p:nvPr/>
          </p:nvSpPr>
          <p:spPr>
            <a:xfrm>
              <a:off x="1487948" y="420075"/>
              <a:ext cx="108511" cy="108901"/>
            </a:xfrm>
            <a:custGeom>
              <a:avLst/>
              <a:gdLst/>
              <a:ahLst/>
              <a:cxnLst>
                <a:cxn ang="0">
                  <a:pos x="wd2" y="hd2"/>
                </a:cxn>
                <a:cxn ang="5400000">
                  <a:pos x="wd2" y="hd2"/>
                </a:cxn>
                <a:cxn ang="10800000">
                  <a:pos x="wd2" y="hd2"/>
                </a:cxn>
                <a:cxn ang="16200000">
                  <a:pos x="wd2" y="hd2"/>
                </a:cxn>
              </a:cxnLst>
              <a:rect l="0" t="0" r="r" b="b"/>
              <a:pathLst>
                <a:path w="20002" h="21600" fill="norm" stroke="1" extrusionOk="0">
                  <a:moveTo>
                    <a:pt x="9896" y="0"/>
                  </a:moveTo>
                  <a:cubicBezTo>
                    <a:pt x="9404" y="0"/>
                    <a:pt x="8912" y="41"/>
                    <a:pt x="8408" y="109"/>
                  </a:cubicBezTo>
                  <a:cubicBezTo>
                    <a:pt x="2847" y="1140"/>
                    <a:pt x="-797" y="6608"/>
                    <a:pt x="149" y="12428"/>
                  </a:cubicBezTo>
                  <a:cubicBezTo>
                    <a:pt x="867" y="17855"/>
                    <a:pt x="5268" y="21600"/>
                    <a:pt x="10110" y="21600"/>
                  </a:cubicBezTo>
                  <a:cubicBezTo>
                    <a:pt x="10602" y="21600"/>
                    <a:pt x="11094" y="21559"/>
                    <a:pt x="11585" y="21478"/>
                  </a:cubicBezTo>
                  <a:cubicBezTo>
                    <a:pt x="16995" y="20460"/>
                    <a:pt x="20803" y="14992"/>
                    <a:pt x="19857" y="9009"/>
                  </a:cubicBezTo>
                  <a:cubicBezTo>
                    <a:pt x="19126" y="3731"/>
                    <a:pt x="14738" y="0"/>
                    <a:pt x="989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49;p12"/>
            <p:cNvSpPr/>
            <p:nvPr/>
          </p:nvSpPr>
          <p:spPr>
            <a:xfrm>
              <a:off x="2222830" y="813677"/>
              <a:ext cx="107866" cy="107944"/>
            </a:xfrm>
            <a:custGeom>
              <a:avLst/>
              <a:gdLst/>
              <a:ahLst/>
              <a:cxnLst>
                <a:cxn ang="0">
                  <a:pos x="wd2" y="hd2"/>
                </a:cxn>
                <a:cxn ang="5400000">
                  <a:pos x="wd2" y="hd2"/>
                </a:cxn>
                <a:cxn ang="10800000">
                  <a:pos x="wd2" y="hd2"/>
                </a:cxn>
                <a:cxn ang="16200000">
                  <a:pos x="wd2" y="hd2"/>
                </a:cxn>
              </a:cxnLst>
              <a:rect l="0" t="0" r="r" b="b"/>
              <a:pathLst>
                <a:path w="18521" h="21600" fill="norm" stroke="1" extrusionOk="0">
                  <a:moveTo>
                    <a:pt x="9195" y="0"/>
                  </a:moveTo>
                  <a:cubicBezTo>
                    <a:pt x="1055" y="0"/>
                    <a:pt x="-3079" y="11567"/>
                    <a:pt x="2688" y="18465"/>
                  </a:cubicBezTo>
                  <a:cubicBezTo>
                    <a:pt x="4591" y="20628"/>
                    <a:pt x="6916" y="21600"/>
                    <a:pt x="9183" y="21600"/>
                  </a:cubicBezTo>
                  <a:cubicBezTo>
                    <a:pt x="13964" y="21600"/>
                    <a:pt x="18521" y="17302"/>
                    <a:pt x="18521" y="10868"/>
                  </a:cubicBezTo>
                  <a:cubicBezTo>
                    <a:pt x="18521" y="4832"/>
                    <a:pt x="14387" y="0"/>
                    <a:pt x="919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7" name="Google Shape;250;p12"/>
            <p:cNvSpPr/>
            <p:nvPr/>
          </p:nvSpPr>
          <p:spPr>
            <a:xfrm>
              <a:off x="2817028" y="377527"/>
              <a:ext cx="107560" cy="108081"/>
            </a:xfrm>
            <a:custGeom>
              <a:avLst/>
              <a:gdLst/>
              <a:ahLst/>
              <a:cxnLst>
                <a:cxn ang="0">
                  <a:pos x="wd2" y="hd2"/>
                </a:cxn>
                <a:cxn ang="5400000">
                  <a:pos x="wd2" y="hd2"/>
                </a:cxn>
                <a:cxn ang="10800000">
                  <a:pos x="wd2" y="hd2"/>
                </a:cxn>
                <a:cxn ang="16200000">
                  <a:pos x="wd2" y="hd2"/>
                </a:cxn>
              </a:cxnLst>
              <a:rect l="0" t="0" r="r" b="b"/>
              <a:pathLst>
                <a:path w="18469" h="21600" fill="norm" stroke="1" extrusionOk="0">
                  <a:moveTo>
                    <a:pt x="9296" y="0"/>
                  </a:moveTo>
                  <a:cubicBezTo>
                    <a:pt x="1003" y="0"/>
                    <a:pt x="-3131" y="11716"/>
                    <a:pt x="2789" y="18442"/>
                  </a:cubicBezTo>
                  <a:cubicBezTo>
                    <a:pt x="4656" y="20616"/>
                    <a:pt x="6970" y="21600"/>
                    <a:pt x="9249" y="21600"/>
                  </a:cubicBezTo>
                  <a:cubicBezTo>
                    <a:pt x="13959" y="21600"/>
                    <a:pt x="18469" y="17362"/>
                    <a:pt x="18469" y="10855"/>
                  </a:cubicBezTo>
                  <a:cubicBezTo>
                    <a:pt x="18469" y="4826"/>
                    <a:pt x="14335" y="0"/>
                    <a:pt x="9296"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8" name="Google Shape;251;p12"/>
            <p:cNvSpPr/>
            <p:nvPr/>
          </p:nvSpPr>
          <p:spPr>
            <a:xfrm>
              <a:off x="3520107" y="539578"/>
              <a:ext cx="107890" cy="107944"/>
            </a:xfrm>
            <a:custGeom>
              <a:avLst/>
              <a:gdLst/>
              <a:ahLst/>
              <a:cxnLst>
                <a:cxn ang="0">
                  <a:pos x="wd2" y="hd2"/>
                </a:cxn>
                <a:cxn ang="5400000">
                  <a:pos x="wd2" y="hd2"/>
                </a:cxn>
                <a:cxn ang="10800000">
                  <a:pos x="wd2" y="hd2"/>
                </a:cxn>
                <a:cxn ang="16200000">
                  <a:pos x="wd2" y="hd2"/>
                </a:cxn>
              </a:cxnLst>
              <a:rect l="0" t="0" r="r" b="b"/>
              <a:pathLst>
                <a:path w="18515" h="21600" fill="norm" stroke="1" extrusionOk="0">
                  <a:moveTo>
                    <a:pt x="9335" y="0"/>
                  </a:moveTo>
                  <a:cubicBezTo>
                    <a:pt x="1059" y="0"/>
                    <a:pt x="-3085" y="11567"/>
                    <a:pt x="2679" y="18465"/>
                  </a:cubicBezTo>
                  <a:cubicBezTo>
                    <a:pt x="4592" y="20628"/>
                    <a:pt x="6905" y="21600"/>
                    <a:pt x="9182" y="21600"/>
                  </a:cubicBezTo>
                  <a:cubicBezTo>
                    <a:pt x="13960" y="21600"/>
                    <a:pt x="18515" y="17302"/>
                    <a:pt x="18515" y="10868"/>
                  </a:cubicBezTo>
                  <a:cubicBezTo>
                    <a:pt x="18515" y="4832"/>
                    <a:pt x="14371" y="0"/>
                    <a:pt x="933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52;p12"/>
            <p:cNvSpPr/>
            <p:nvPr/>
          </p:nvSpPr>
          <p:spPr>
            <a:xfrm>
              <a:off x="4807982" y="819765"/>
              <a:ext cx="108628" cy="107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02" y="0"/>
                    <a:pt x="0" y="4827"/>
                    <a:pt x="0" y="10711"/>
                  </a:cubicBezTo>
                  <a:cubicBezTo>
                    <a:pt x="0" y="16759"/>
                    <a:pt x="4802" y="21600"/>
                    <a:pt x="10800" y="21600"/>
                  </a:cubicBezTo>
                  <a:cubicBezTo>
                    <a:pt x="16798" y="21600"/>
                    <a:pt x="21600" y="16759"/>
                    <a:pt x="21600" y="10711"/>
                  </a:cubicBezTo>
                  <a:cubicBezTo>
                    <a:pt x="21600" y="4827"/>
                    <a:pt x="16798" y="0"/>
                    <a:pt x="10800"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53;p12"/>
            <p:cNvSpPr/>
            <p:nvPr/>
          </p:nvSpPr>
          <p:spPr>
            <a:xfrm>
              <a:off x="5808590" y="1070538"/>
              <a:ext cx="107896" cy="107602"/>
            </a:xfrm>
            <a:custGeom>
              <a:avLst/>
              <a:gdLst/>
              <a:ahLst/>
              <a:cxnLst>
                <a:cxn ang="0">
                  <a:pos x="wd2" y="hd2"/>
                </a:cxn>
                <a:cxn ang="5400000">
                  <a:pos x="wd2" y="hd2"/>
                </a:cxn>
                <a:cxn ang="10800000">
                  <a:pos x="wd2" y="hd2"/>
                </a:cxn>
                <a:cxn ang="16200000">
                  <a:pos x="wd2" y="hd2"/>
                </a:cxn>
              </a:cxnLst>
              <a:rect l="0" t="0" r="r" b="b"/>
              <a:pathLst>
                <a:path w="18516" h="21600" fill="norm" stroke="1" extrusionOk="0">
                  <a:moveTo>
                    <a:pt x="9195" y="0"/>
                  </a:moveTo>
                  <a:cubicBezTo>
                    <a:pt x="1060" y="0"/>
                    <a:pt x="-3084" y="11603"/>
                    <a:pt x="2692" y="18346"/>
                  </a:cubicBezTo>
                  <a:cubicBezTo>
                    <a:pt x="4617" y="20598"/>
                    <a:pt x="6965" y="21600"/>
                    <a:pt x="9254" y="21600"/>
                  </a:cubicBezTo>
                  <a:cubicBezTo>
                    <a:pt x="14008" y="21600"/>
                    <a:pt x="18516" y="17275"/>
                    <a:pt x="18516" y="10738"/>
                  </a:cubicBezTo>
                  <a:cubicBezTo>
                    <a:pt x="18516" y="4847"/>
                    <a:pt x="14372" y="0"/>
                    <a:pt x="9195"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54;p12"/>
            <p:cNvSpPr/>
            <p:nvPr/>
          </p:nvSpPr>
          <p:spPr>
            <a:xfrm>
              <a:off x="6323483" y="350849"/>
              <a:ext cx="108435" cy="107602"/>
            </a:xfrm>
            <a:custGeom>
              <a:avLst/>
              <a:gdLst/>
              <a:ahLst/>
              <a:cxnLst>
                <a:cxn ang="0">
                  <a:pos x="wd2" y="hd2"/>
                </a:cxn>
                <a:cxn ang="5400000">
                  <a:pos x="wd2" y="hd2"/>
                </a:cxn>
                <a:cxn ang="10800000">
                  <a:pos x="wd2" y="hd2"/>
                </a:cxn>
                <a:cxn ang="16200000">
                  <a:pos x="wd2" y="hd2"/>
                </a:cxn>
              </a:cxnLst>
              <a:rect l="0" t="0" r="r" b="b"/>
              <a:pathLst>
                <a:path w="18488" h="21600" fill="norm" stroke="1" extrusionOk="0">
                  <a:moveTo>
                    <a:pt x="9228" y="0"/>
                  </a:moveTo>
                  <a:cubicBezTo>
                    <a:pt x="1005" y="0"/>
                    <a:pt x="-3112" y="11590"/>
                    <a:pt x="2766" y="18332"/>
                  </a:cubicBezTo>
                  <a:cubicBezTo>
                    <a:pt x="4632" y="20584"/>
                    <a:pt x="6942" y="21600"/>
                    <a:pt x="9216" y="21600"/>
                  </a:cubicBezTo>
                  <a:cubicBezTo>
                    <a:pt x="13939" y="21600"/>
                    <a:pt x="18488" y="17261"/>
                    <a:pt x="18488" y="10724"/>
                  </a:cubicBezTo>
                  <a:cubicBezTo>
                    <a:pt x="18488" y="4669"/>
                    <a:pt x="14371" y="0"/>
                    <a:pt x="9228"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2" name="Google Shape;255;p12"/>
            <p:cNvSpPr/>
            <p:nvPr/>
          </p:nvSpPr>
          <p:spPr>
            <a:xfrm>
              <a:off x="6577747" y="1324867"/>
              <a:ext cx="107611" cy="107602"/>
            </a:xfrm>
            <a:custGeom>
              <a:avLst/>
              <a:gdLst/>
              <a:ahLst/>
              <a:cxnLst>
                <a:cxn ang="0">
                  <a:pos x="wd2" y="hd2"/>
                </a:cxn>
                <a:cxn ang="5400000">
                  <a:pos x="wd2" y="hd2"/>
                </a:cxn>
                <a:cxn ang="10800000">
                  <a:pos x="wd2" y="hd2"/>
                </a:cxn>
                <a:cxn ang="16200000">
                  <a:pos x="wd2" y="hd2"/>
                </a:cxn>
              </a:cxnLst>
              <a:rect l="0" t="0" r="r" b="b"/>
              <a:pathLst>
                <a:path w="18467" h="21600" fill="norm" stroke="1" extrusionOk="0">
                  <a:moveTo>
                    <a:pt x="9299" y="0"/>
                  </a:moveTo>
                  <a:cubicBezTo>
                    <a:pt x="1011" y="0"/>
                    <a:pt x="-3133" y="11590"/>
                    <a:pt x="2784" y="18332"/>
                  </a:cubicBezTo>
                  <a:cubicBezTo>
                    <a:pt x="4662" y="20584"/>
                    <a:pt x="6974" y="21600"/>
                    <a:pt x="9252" y="21600"/>
                  </a:cubicBezTo>
                  <a:cubicBezTo>
                    <a:pt x="13959" y="21600"/>
                    <a:pt x="18467" y="17261"/>
                    <a:pt x="18467" y="10724"/>
                  </a:cubicBezTo>
                  <a:cubicBezTo>
                    <a:pt x="18467" y="4847"/>
                    <a:pt x="14323" y="0"/>
                    <a:pt x="9299" y="0"/>
                  </a:cubicBez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p:spTree>
      <p:nvGrpSpPr>
        <p:cNvPr id="1" name=""/>
        <p:cNvGrpSpPr/>
        <p:nvPr/>
      </p:nvGrpSpPr>
      <p:grpSpPr>
        <a:xfrm>
          <a:off x="0" y="0"/>
          <a:ext cx="0" cy="0"/>
          <a:chOff x="0" y="0"/>
          <a:chExt cx="0" cy="0"/>
        </a:xfrm>
      </p:grpSpPr>
      <p:sp>
        <p:nvSpPr>
          <p:cNvPr id="321" name="Body Level One…"/>
          <p:cNvSpPr txBox="1"/>
          <p:nvPr>
            <p:ph type="body" sz="quarter" idx="1"/>
          </p:nvPr>
        </p:nvSpPr>
        <p:spPr>
          <a:xfrm>
            <a:off x="6429026" y="3829679"/>
            <a:ext cx="2428202" cy="572401"/>
          </a:xfrm>
          <a:prstGeom prst="rect">
            <a:avLst/>
          </a:prstGeom>
        </p:spPr>
        <p:txBody>
          <a:bodyPr>
            <a:normAutofit fontScale="100000" lnSpcReduction="0"/>
          </a:bodyPr>
          <a:lstStyle>
            <a:lvl1pPr marL="342900" indent="-228600">
              <a:lnSpc>
                <a:spcPct val="100000"/>
              </a:lnSpc>
              <a:buClrTx/>
              <a:buSzTx/>
              <a:buFontTx/>
              <a:buNone/>
              <a:defRPr sz="1400"/>
            </a:lvl1pPr>
            <a:lvl2pPr marL="342900" indent="254000">
              <a:lnSpc>
                <a:spcPct val="100000"/>
              </a:lnSpc>
              <a:buClrTx/>
              <a:buSzTx/>
              <a:buFontTx/>
              <a:buNone/>
              <a:defRPr sz="1400"/>
            </a:lvl2pPr>
            <a:lvl3pPr marL="342900" indent="711200">
              <a:lnSpc>
                <a:spcPct val="100000"/>
              </a:lnSpc>
              <a:buClrTx/>
              <a:buSzTx/>
              <a:buFontTx/>
              <a:buNone/>
              <a:defRPr sz="1400"/>
            </a:lvl3pPr>
            <a:lvl4pPr marL="342900" indent="1168400">
              <a:lnSpc>
                <a:spcPct val="100000"/>
              </a:lnSpc>
              <a:buClrTx/>
              <a:buSzTx/>
              <a:buFontTx/>
              <a:buNone/>
              <a:defRPr sz="1400"/>
            </a:lvl4pPr>
            <a:lvl5pPr marL="342900" indent="1625600">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322" name="Google Shape;258;p13"/>
          <p:cNvSpPr/>
          <p:nvPr/>
        </p:nvSpPr>
        <p:spPr>
          <a:xfrm>
            <a:off x="7647375" y="949599"/>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23" name="Google Shape;259;p13"/>
          <p:cNvSpPr/>
          <p:nvPr/>
        </p:nvSpPr>
        <p:spPr>
          <a:xfrm>
            <a:off x="8985874" y="411700"/>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24" name="Google Shape;260;p13"/>
          <p:cNvSpPr/>
          <p:nvPr/>
        </p:nvSpPr>
        <p:spPr>
          <a:xfrm>
            <a:off x="8359475" y="555874"/>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25" name="Google Shape;261;p13"/>
          <p:cNvSpPr/>
          <p:nvPr/>
        </p:nvSpPr>
        <p:spPr>
          <a:xfrm>
            <a:off x="9122099" y="734249"/>
            <a:ext cx="164326" cy="16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26" name="Google Shape;262;p13"/>
          <p:cNvSpPr/>
          <p:nvPr/>
        </p:nvSpPr>
        <p:spPr>
          <a:xfrm>
            <a:off x="8798600" y="1088650"/>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27" name="Google Shape;263;p13"/>
          <p:cNvSpPr/>
          <p:nvPr/>
        </p:nvSpPr>
        <p:spPr>
          <a:xfrm>
            <a:off x="6099342" y="-150601"/>
            <a:ext cx="96046"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3" y="2994"/>
                </a:moveTo>
                <a:lnTo>
                  <a:pt x="18493" y="18474"/>
                </a:lnTo>
                <a:lnTo>
                  <a:pt x="3107" y="18474"/>
                </a:lnTo>
                <a:lnTo>
                  <a:pt x="3107" y="299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28" name="Google Shape;264;p13"/>
          <p:cNvSpPr/>
          <p:nvPr/>
        </p:nvSpPr>
        <p:spPr>
          <a:xfrm>
            <a:off x="6702553" y="444535"/>
            <a:ext cx="95432"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5" y="3126"/>
                </a:moveTo>
                <a:lnTo>
                  <a:pt x="18605" y="18606"/>
                </a:lnTo>
                <a:lnTo>
                  <a:pt x="3120" y="18606"/>
                </a:lnTo>
                <a:lnTo>
                  <a:pt x="3120" y="3126"/>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29" name="Google Shape;265;p13"/>
          <p:cNvSpPr/>
          <p:nvPr/>
        </p:nvSpPr>
        <p:spPr>
          <a:xfrm>
            <a:off x="5905005" y="143252"/>
            <a:ext cx="82229" cy="8223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30" name="Google Shape;266;p13"/>
          <p:cNvSpPr/>
          <p:nvPr/>
        </p:nvSpPr>
        <p:spPr>
          <a:xfrm>
            <a:off x="285774" y="4542649"/>
            <a:ext cx="52427"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31" name="Google Shape;267;p13"/>
          <p:cNvSpPr/>
          <p:nvPr/>
        </p:nvSpPr>
        <p:spPr>
          <a:xfrm>
            <a:off x="439149" y="4803399"/>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32" name="Title Text"/>
          <p:cNvSpPr txBox="1"/>
          <p:nvPr>
            <p:ph type="title"/>
          </p:nvPr>
        </p:nvSpPr>
        <p:spPr>
          <a:xfrm>
            <a:off x="970813" y="3396800"/>
            <a:ext cx="2152502" cy="577801"/>
          </a:xfrm>
          <a:prstGeom prst="rect">
            <a:avLst/>
          </a:prstGeom>
        </p:spPr>
        <p:txBody>
          <a:bodyPr anchor="b">
            <a:normAutofit fontScale="100000" lnSpcReduction="0"/>
          </a:bodyPr>
          <a:lstStyle>
            <a:lvl1pPr>
              <a:defRPr sz="2000">
                <a:latin typeface="Advent Pro SemiBold"/>
                <a:ea typeface="Advent Pro SemiBold"/>
                <a:cs typeface="Advent Pro SemiBold"/>
                <a:sym typeface="Advent Pro SemiBold"/>
              </a:defRPr>
            </a:lvl1pPr>
          </a:lstStyle>
          <a:p>
            <a:pPr/>
            <a:r>
              <a:t>Title Text</a:t>
            </a:r>
          </a:p>
        </p:txBody>
      </p:sp>
      <p:sp>
        <p:nvSpPr>
          <p:cNvPr id="3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1">
    <p:spTree>
      <p:nvGrpSpPr>
        <p:cNvPr id="1" name=""/>
        <p:cNvGrpSpPr/>
        <p:nvPr/>
      </p:nvGrpSpPr>
      <p:grpSpPr>
        <a:xfrm>
          <a:off x="0" y="0"/>
          <a:ext cx="0" cy="0"/>
          <a:chOff x="0" y="0"/>
          <a:chExt cx="0" cy="0"/>
        </a:xfrm>
      </p:grpSpPr>
      <p:sp>
        <p:nvSpPr>
          <p:cNvPr id="340" name="Title Text"/>
          <p:cNvSpPr txBox="1"/>
          <p:nvPr>
            <p:ph type="title"/>
          </p:nvPr>
        </p:nvSpPr>
        <p:spPr>
          <a:xfrm>
            <a:off x="4696481" y="1365078"/>
            <a:ext cx="2655601" cy="644701"/>
          </a:xfrm>
          <a:prstGeom prst="rect">
            <a:avLst/>
          </a:prstGeom>
        </p:spPr>
        <p:txBody>
          <a:bodyPr anchor="b">
            <a:normAutofit fontScale="100000" lnSpcReduction="0"/>
          </a:bodyPr>
          <a:lstStyle>
            <a:lvl1pPr>
              <a:defRPr sz="2400">
                <a:latin typeface="Advent Pro SemiBold"/>
                <a:ea typeface="Advent Pro SemiBold"/>
                <a:cs typeface="Advent Pro SemiBold"/>
                <a:sym typeface="Advent Pro SemiBold"/>
              </a:defRPr>
            </a:lvl1pPr>
          </a:lstStyle>
          <a:p>
            <a:pPr/>
            <a:r>
              <a:t>Title Text</a:t>
            </a:r>
          </a:p>
        </p:txBody>
      </p:sp>
      <p:sp>
        <p:nvSpPr>
          <p:cNvPr id="341" name="Body Level One…"/>
          <p:cNvSpPr txBox="1"/>
          <p:nvPr>
            <p:ph type="body" sz="quarter" idx="1"/>
          </p:nvPr>
        </p:nvSpPr>
        <p:spPr>
          <a:xfrm>
            <a:off x="4696481" y="1835141"/>
            <a:ext cx="3039301" cy="938101"/>
          </a:xfrm>
          <a:prstGeom prst="rect">
            <a:avLst/>
          </a:prstGeom>
        </p:spPr>
        <p:txBody>
          <a:bodyPr>
            <a:normAutofit fontScale="100000" lnSpcReduction="0"/>
          </a:bodyPr>
          <a:lstStyle>
            <a:lvl1pPr marL="342900" indent="-228600">
              <a:lnSpc>
                <a:spcPct val="100000"/>
              </a:lnSpc>
              <a:buClrTx/>
              <a:buSzTx/>
              <a:buFontTx/>
              <a:buNone/>
              <a:defRPr sz="1600"/>
            </a:lvl1pPr>
            <a:lvl2pPr marL="342900" indent="254000">
              <a:lnSpc>
                <a:spcPct val="100000"/>
              </a:lnSpc>
              <a:buClrTx/>
              <a:buSzTx/>
              <a:buFontTx/>
              <a:buNone/>
              <a:defRPr sz="1600"/>
            </a:lvl2pPr>
            <a:lvl3pPr marL="342900" indent="711200">
              <a:lnSpc>
                <a:spcPct val="100000"/>
              </a:lnSpc>
              <a:buClrTx/>
              <a:buSzTx/>
              <a:buFontTx/>
              <a:buNone/>
              <a:defRPr sz="1600"/>
            </a:lvl3pPr>
            <a:lvl4pPr marL="342900" indent="1168400">
              <a:lnSpc>
                <a:spcPct val="100000"/>
              </a:lnSpc>
              <a:buClrTx/>
              <a:buSzTx/>
              <a:buFontTx/>
              <a:buNone/>
              <a:defRPr sz="1600"/>
            </a:lvl4pPr>
            <a:lvl5pPr marL="342900" indent="16256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342" name="Google Shape;283;p14"/>
          <p:cNvSpPr/>
          <p:nvPr/>
        </p:nvSpPr>
        <p:spPr>
          <a:xfrm>
            <a:off x="7131387" y="365350"/>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43" name="Google Shape;284;p14"/>
          <p:cNvSpPr/>
          <p:nvPr/>
        </p:nvSpPr>
        <p:spPr>
          <a:xfrm>
            <a:off x="8403212" y="218399"/>
            <a:ext cx="108626" cy="108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44" name="Google Shape;285;p14"/>
          <p:cNvSpPr/>
          <p:nvPr/>
        </p:nvSpPr>
        <p:spPr>
          <a:xfrm>
            <a:off x="7776813" y="362575"/>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45" name="Google Shape;286;p14"/>
          <p:cNvSpPr/>
          <p:nvPr/>
        </p:nvSpPr>
        <p:spPr>
          <a:xfrm>
            <a:off x="8539437" y="540950"/>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grpSp>
        <p:nvGrpSpPr>
          <p:cNvPr id="348" name="Google Shape;287;p14"/>
          <p:cNvGrpSpPr/>
          <p:nvPr/>
        </p:nvGrpSpPr>
        <p:grpSpPr>
          <a:xfrm>
            <a:off x="6626134" y="-164536"/>
            <a:ext cx="121173" cy="760443"/>
            <a:chOff x="0" y="26"/>
            <a:chExt cx="121172" cy="760442"/>
          </a:xfrm>
        </p:grpSpPr>
        <p:sp>
          <p:nvSpPr>
            <p:cNvPr id="346" name="Google Shape;288;p14"/>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7" name="Google Shape;289;p14"/>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49" name="Google Shape;290;p14"/>
          <p:cNvSpPr/>
          <p:nvPr/>
        </p:nvSpPr>
        <p:spPr>
          <a:xfrm>
            <a:off x="318237" y="4418925"/>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50" name="Google Shape;291;p14"/>
          <p:cNvSpPr/>
          <p:nvPr/>
        </p:nvSpPr>
        <p:spPr>
          <a:xfrm>
            <a:off x="454463" y="4741474"/>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
    <p:spTree>
      <p:nvGrpSpPr>
        <p:cNvPr id="1" name=""/>
        <p:cNvGrpSpPr/>
        <p:nvPr/>
      </p:nvGrpSpPr>
      <p:grpSpPr>
        <a:xfrm>
          <a:off x="0" y="0"/>
          <a:ext cx="0" cy="0"/>
          <a:chOff x="0" y="0"/>
          <a:chExt cx="0" cy="0"/>
        </a:xfrm>
      </p:grpSpPr>
      <p:sp>
        <p:nvSpPr>
          <p:cNvPr id="358" name="Google Shape;294;p15"/>
          <p:cNvSpPr/>
          <p:nvPr/>
        </p:nvSpPr>
        <p:spPr>
          <a:xfrm>
            <a:off x="7131387" y="365350"/>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59" name="Google Shape;295;p15"/>
          <p:cNvSpPr/>
          <p:nvPr/>
        </p:nvSpPr>
        <p:spPr>
          <a:xfrm>
            <a:off x="8403212" y="218399"/>
            <a:ext cx="108626" cy="108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60" name="Google Shape;296;p15"/>
          <p:cNvSpPr/>
          <p:nvPr/>
        </p:nvSpPr>
        <p:spPr>
          <a:xfrm>
            <a:off x="7776813" y="362575"/>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61" name="Google Shape;297;p15"/>
          <p:cNvSpPr/>
          <p:nvPr/>
        </p:nvSpPr>
        <p:spPr>
          <a:xfrm>
            <a:off x="8539437" y="540950"/>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grpSp>
        <p:nvGrpSpPr>
          <p:cNvPr id="364" name="Google Shape;298;p15"/>
          <p:cNvGrpSpPr/>
          <p:nvPr/>
        </p:nvGrpSpPr>
        <p:grpSpPr>
          <a:xfrm>
            <a:off x="6626134" y="-164536"/>
            <a:ext cx="121173" cy="760443"/>
            <a:chOff x="0" y="26"/>
            <a:chExt cx="121172" cy="760442"/>
          </a:xfrm>
        </p:grpSpPr>
        <p:sp>
          <p:nvSpPr>
            <p:cNvPr id="362" name="Google Shape;299;p15"/>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3" name="Google Shape;300;p15"/>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5" name="Google Shape;301;p15"/>
          <p:cNvSpPr/>
          <p:nvPr/>
        </p:nvSpPr>
        <p:spPr>
          <a:xfrm>
            <a:off x="318237" y="4418925"/>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66" name="Google Shape;302;p15"/>
          <p:cNvSpPr/>
          <p:nvPr/>
        </p:nvSpPr>
        <p:spPr>
          <a:xfrm>
            <a:off x="454463" y="4741474"/>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67" name="Title Text"/>
          <p:cNvSpPr txBox="1"/>
          <p:nvPr>
            <p:ph type="title"/>
          </p:nvPr>
        </p:nvSpPr>
        <p:spPr>
          <a:xfrm>
            <a:off x="891226" y="1267449"/>
            <a:ext cx="1881301" cy="644701"/>
          </a:xfrm>
          <a:prstGeom prst="rect">
            <a:avLst/>
          </a:prstGeom>
        </p:spPr>
        <p:txBody>
          <a:bodyPr anchor="b">
            <a:normAutofit fontScale="100000" lnSpcReduction="0"/>
          </a:bodyPr>
          <a:lstStyle>
            <a:lvl1pPr algn="ctr">
              <a:defRPr sz="2000">
                <a:latin typeface="Advent Pro SemiBold"/>
                <a:ea typeface="Advent Pro SemiBold"/>
                <a:cs typeface="Advent Pro SemiBold"/>
                <a:sym typeface="Advent Pro SemiBold"/>
              </a:defRPr>
            </a:lvl1pPr>
          </a:lstStyle>
          <a:p>
            <a:pPr/>
            <a:r>
              <a:t>Title Text</a:t>
            </a:r>
          </a:p>
        </p:txBody>
      </p:sp>
      <p:sp>
        <p:nvSpPr>
          <p:cNvPr id="368" name="Body Level One…"/>
          <p:cNvSpPr txBox="1"/>
          <p:nvPr>
            <p:ph type="body" sz="quarter" idx="1"/>
          </p:nvPr>
        </p:nvSpPr>
        <p:spPr>
          <a:xfrm>
            <a:off x="891226" y="3491100"/>
            <a:ext cx="1881301" cy="1112401"/>
          </a:xfrm>
          <a:prstGeom prst="rect">
            <a:avLst/>
          </a:prstGeom>
        </p:spPr>
        <p:txBody>
          <a:bodyPr>
            <a:normAutofit fontScale="100000" lnSpcReduction="0"/>
          </a:bodyPr>
          <a:lstStyle>
            <a:lvl1pPr marL="342900" indent="-228600" algn="ctr">
              <a:lnSpc>
                <a:spcPct val="100000"/>
              </a:lnSpc>
              <a:buClrTx/>
              <a:buSzTx/>
              <a:buFontTx/>
              <a:buNone/>
              <a:defRPr sz="1400"/>
            </a:lvl1pPr>
            <a:lvl2pPr marL="342900" indent="254000" algn="ctr">
              <a:lnSpc>
                <a:spcPct val="100000"/>
              </a:lnSpc>
              <a:buClrTx/>
              <a:buSzTx/>
              <a:buFontTx/>
              <a:buNone/>
              <a:defRPr sz="1400"/>
            </a:lvl2pPr>
            <a:lvl3pPr marL="342900" indent="711200" algn="ctr">
              <a:lnSpc>
                <a:spcPct val="100000"/>
              </a:lnSpc>
              <a:buClrTx/>
              <a:buSzTx/>
              <a:buFontTx/>
              <a:buNone/>
              <a:defRPr sz="1400"/>
            </a:lvl3pPr>
            <a:lvl4pPr marL="342900" indent="1168400" algn="ctr">
              <a:lnSpc>
                <a:spcPct val="100000"/>
              </a:lnSpc>
              <a:buClrTx/>
              <a:buSzTx/>
              <a:buFontTx/>
              <a:buNone/>
              <a:defRPr sz="1400"/>
            </a:lvl4pPr>
            <a:lvl5pPr marL="342900" indent="1625600" algn="ct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3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_1_1">
    <p:spTree>
      <p:nvGrpSpPr>
        <p:cNvPr id="1" name=""/>
        <p:cNvGrpSpPr/>
        <p:nvPr/>
      </p:nvGrpSpPr>
      <p:grpSpPr>
        <a:xfrm>
          <a:off x="0" y="0"/>
          <a:ext cx="0" cy="0"/>
          <a:chOff x="0" y="0"/>
          <a:chExt cx="0" cy="0"/>
        </a:xfrm>
      </p:grpSpPr>
      <p:sp>
        <p:nvSpPr>
          <p:cNvPr id="376" name="Title Text"/>
          <p:cNvSpPr txBox="1"/>
          <p:nvPr>
            <p:ph type="title"/>
          </p:nvPr>
        </p:nvSpPr>
        <p:spPr>
          <a:xfrm>
            <a:off x="1121524" y="2302199"/>
            <a:ext cx="1881302" cy="459601"/>
          </a:xfrm>
          <a:prstGeom prst="rect">
            <a:avLst/>
          </a:prstGeom>
        </p:spPr>
        <p:txBody>
          <a:bodyPr anchor="b">
            <a:normAutofit fontScale="100000" lnSpcReduction="0"/>
          </a:bodyPr>
          <a:lstStyle>
            <a:lvl1pPr algn="ctr">
              <a:defRPr sz="1600">
                <a:latin typeface="Advent Pro SemiBold"/>
                <a:ea typeface="Advent Pro SemiBold"/>
                <a:cs typeface="Advent Pro SemiBold"/>
                <a:sym typeface="Advent Pro SemiBold"/>
              </a:defRPr>
            </a:lvl1pPr>
          </a:lstStyle>
          <a:p>
            <a:pPr/>
            <a:r>
              <a:t>Title Text</a:t>
            </a:r>
          </a:p>
        </p:txBody>
      </p:sp>
      <p:sp>
        <p:nvSpPr>
          <p:cNvPr id="377" name="Body Level One…"/>
          <p:cNvSpPr txBox="1"/>
          <p:nvPr>
            <p:ph type="body" sz="quarter" idx="1"/>
          </p:nvPr>
        </p:nvSpPr>
        <p:spPr>
          <a:xfrm>
            <a:off x="961925" y="1643751"/>
            <a:ext cx="2200500" cy="824101"/>
          </a:xfrm>
          <a:prstGeom prst="rect">
            <a:avLst/>
          </a:prstGeom>
        </p:spPr>
        <p:txBody>
          <a:bodyPr>
            <a:normAutofit fontScale="100000" lnSpcReduction="0"/>
          </a:bodyPr>
          <a:lstStyle>
            <a:lvl1pPr marL="342900" indent="-228600" algn="ctr">
              <a:lnSpc>
                <a:spcPct val="100000"/>
              </a:lnSpc>
              <a:buClrTx/>
              <a:buSzTx/>
              <a:buFontTx/>
              <a:buNone/>
              <a:defRPr sz="1300"/>
            </a:lvl1pPr>
            <a:lvl2pPr marL="342900" indent="254000" algn="ctr">
              <a:lnSpc>
                <a:spcPct val="100000"/>
              </a:lnSpc>
              <a:buClrTx/>
              <a:buSzTx/>
              <a:buFontTx/>
              <a:buNone/>
              <a:defRPr sz="1300"/>
            </a:lvl2pPr>
            <a:lvl3pPr marL="342900" indent="711200" algn="ctr">
              <a:lnSpc>
                <a:spcPct val="100000"/>
              </a:lnSpc>
              <a:buClrTx/>
              <a:buSzTx/>
              <a:buFontTx/>
              <a:buNone/>
              <a:defRPr sz="1300"/>
            </a:lvl3pPr>
            <a:lvl4pPr marL="342900" indent="1168400" algn="ctr">
              <a:lnSpc>
                <a:spcPct val="100000"/>
              </a:lnSpc>
              <a:buClrTx/>
              <a:buSzTx/>
              <a:buFontTx/>
              <a:buNone/>
              <a:defRPr sz="1300"/>
            </a:lvl4pPr>
            <a:lvl5pPr marL="342900" indent="1625600" algn="ctr">
              <a:lnSpc>
                <a:spcPct val="100000"/>
              </a:lnSpc>
              <a:buClrTx/>
              <a:buSzTx/>
              <a:buFontTx/>
              <a:buNone/>
              <a:defRPr sz="1300"/>
            </a:lvl5pPr>
          </a:lstStyle>
          <a:p>
            <a:pPr/>
            <a:r>
              <a:t>Body Level One</a:t>
            </a:r>
          </a:p>
          <a:p>
            <a:pPr lvl="1"/>
            <a:r>
              <a:t>Body Level Two</a:t>
            </a:r>
          </a:p>
          <a:p>
            <a:pPr lvl="2"/>
            <a:r>
              <a:t>Body Level Three</a:t>
            </a:r>
          </a:p>
          <a:p>
            <a:pPr lvl="3"/>
            <a:r>
              <a:t>Body Level Four</a:t>
            </a:r>
          </a:p>
          <a:p>
            <a:pPr lvl="4"/>
            <a:r>
              <a:t>Body Level Five</a:t>
            </a:r>
          </a:p>
        </p:txBody>
      </p:sp>
      <p:sp>
        <p:nvSpPr>
          <p:cNvPr id="378" name="Google Shape;324;p16"/>
          <p:cNvSpPr/>
          <p:nvPr/>
        </p:nvSpPr>
        <p:spPr>
          <a:xfrm>
            <a:off x="7573050" y="277374"/>
            <a:ext cx="167151" cy="167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79" name="Google Shape;325;p16"/>
          <p:cNvSpPr/>
          <p:nvPr/>
        </p:nvSpPr>
        <p:spPr>
          <a:xfrm>
            <a:off x="8985874" y="411700"/>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80" name="Google Shape;326;p16"/>
          <p:cNvSpPr/>
          <p:nvPr/>
        </p:nvSpPr>
        <p:spPr>
          <a:xfrm>
            <a:off x="8359475" y="555874"/>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81" name="Google Shape;327;p16"/>
          <p:cNvSpPr/>
          <p:nvPr/>
        </p:nvSpPr>
        <p:spPr>
          <a:xfrm>
            <a:off x="9122099" y="734249"/>
            <a:ext cx="164326" cy="16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82" name="Google Shape;328;p16"/>
          <p:cNvSpPr/>
          <p:nvPr/>
        </p:nvSpPr>
        <p:spPr>
          <a:xfrm>
            <a:off x="8798600" y="1088650"/>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83" name="Google Shape;329;p16"/>
          <p:cNvSpPr/>
          <p:nvPr/>
        </p:nvSpPr>
        <p:spPr>
          <a:xfrm>
            <a:off x="6702553" y="444535"/>
            <a:ext cx="95432"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5" y="3126"/>
                </a:moveTo>
                <a:lnTo>
                  <a:pt x="18605" y="18606"/>
                </a:lnTo>
                <a:lnTo>
                  <a:pt x="3120" y="18606"/>
                </a:lnTo>
                <a:lnTo>
                  <a:pt x="3120" y="3126"/>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84" name="Google Shape;330;p16"/>
          <p:cNvSpPr/>
          <p:nvPr/>
        </p:nvSpPr>
        <p:spPr>
          <a:xfrm>
            <a:off x="5905005" y="143252"/>
            <a:ext cx="82229" cy="8223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85" name="Google Shape;331;p16"/>
          <p:cNvSpPr/>
          <p:nvPr/>
        </p:nvSpPr>
        <p:spPr>
          <a:xfrm>
            <a:off x="303599" y="4401725"/>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86" name="Google Shape;332;p16"/>
          <p:cNvSpPr/>
          <p:nvPr/>
        </p:nvSpPr>
        <p:spPr>
          <a:xfrm>
            <a:off x="564075" y="4753900"/>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spTree>
      <p:nvGrpSpPr>
        <p:cNvPr id="1" name=""/>
        <p:cNvGrpSpPr/>
        <p:nvPr/>
      </p:nvGrpSpPr>
      <p:grpSpPr>
        <a:xfrm>
          <a:off x="0" y="0"/>
          <a:ext cx="0" cy="0"/>
          <a:chOff x="0" y="0"/>
          <a:chExt cx="0" cy="0"/>
        </a:xfrm>
      </p:grpSpPr>
      <p:sp>
        <p:nvSpPr>
          <p:cNvPr id="394" name="Title Text"/>
          <p:cNvSpPr txBox="1"/>
          <p:nvPr>
            <p:ph type="title"/>
          </p:nvPr>
        </p:nvSpPr>
        <p:spPr>
          <a:xfrm>
            <a:off x="1218541" y="1373194"/>
            <a:ext cx="1881301" cy="644701"/>
          </a:xfrm>
          <a:prstGeom prst="rect">
            <a:avLst/>
          </a:prstGeom>
        </p:spPr>
        <p:txBody>
          <a:bodyPr anchor="b">
            <a:normAutofit fontScale="100000" lnSpcReduction="0"/>
          </a:bodyPr>
          <a:lstStyle>
            <a:lvl1pPr algn="ctr">
              <a:defRPr sz="2000"/>
            </a:lvl1pPr>
          </a:lstStyle>
          <a:p>
            <a:pPr/>
            <a:r>
              <a:t>Title Text</a:t>
            </a:r>
          </a:p>
        </p:txBody>
      </p:sp>
      <p:sp>
        <p:nvSpPr>
          <p:cNvPr id="395" name="Body Level One…"/>
          <p:cNvSpPr txBox="1"/>
          <p:nvPr>
            <p:ph type="body" sz="quarter" idx="1"/>
          </p:nvPr>
        </p:nvSpPr>
        <p:spPr>
          <a:xfrm>
            <a:off x="1218541" y="1865495"/>
            <a:ext cx="1881301" cy="644701"/>
          </a:xfrm>
          <a:prstGeom prst="rect">
            <a:avLst/>
          </a:prstGeom>
        </p:spPr>
        <p:txBody>
          <a:bodyPr>
            <a:normAutofit fontScale="100000" lnSpcReduction="0"/>
          </a:bodyPr>
          <a:lstStyle>
            <a:lvl1pPr marL="342900" indent="-228600" algn="ctr">
              <a:lnSpc>
                <a:spcPct val="100000"/>
              </a:lnSpc>
              <a:buClrTx/>
              <a:buSzTx/>
              <a:buFontTx/>
              <a:buNone/>
              <a:defRPr sz="1400"/>
            </a:lvl1pPr>
            <a:lvl2pPr marL="342900" indent="254000" algn="ctr">
              <a:lnSpc>
                <a:spcPct val="100000"/>
              </a:lnSpc>
              <a:buClrTx/>
              <a:buSzTx/>
              <a:buFontTx/>
              <a:buNone/>
              <a:defRPr sz="1400"/>
            </a:lvl2pPr>
            <a:lvl3pPr marL="342900" indent="711200" algn="ctr">
              <a:lnSpc>
                <a:spcPct val="100000"/>
              </a:lnSpc>
              <a:buClrTx/>
              <a:buSzTx/>
              <a:buFontTx/>
              <a:buNone/>
              <a:defRPr sz="1400"/>
            </a:lvl3pPr>
            <a:lvl4pPr marL="342900" indent="1168400" algn="ctr">
              <a:lnSpc>
                <a:spcPct val="100000"/>
              </a:lnSpc>
              <a:buClrTx/>
              <a:buSzTx/>
              <a:buFontTx/>
              <a:buNone/>
              <a:defRPr sz="1400"/>
            </a:lvl4pPr>
            <a:lvl5pPr marL="342900" indent="1625600" algn="ct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396" name="Google Shape;343;p17"/>
          <p:cNvSpPr/>
          <p:nvPr/>
        </p:nvSpPr>
        <p:spPr>
          <a:xfrm>
            <a:off x="7647375" y="949599"/>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397" name="Google Shape;344;p17"/>
          <p:cNvSpPr/>
          <p:nvPr/>
        </p:nvSpPr>
        <p:spPr>
          <a:xfrm>
            <a:off x="8985874" y="411700"/>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398" name="Google Shape;345;p17"/>
          <p:cNvSpPr/>
          <p:nvPr/>
        </p:nvSpPr>
        <p:spPr>
          <a:xfrm>
            <a:off x="8359475" y="555874"/>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399" name="Google Shape;346;p17"/>
          <p:cNvSpPr/>
          <p:nvPr/>
        </p:nvSpPr>
        <p:spPr>
          <a:xfrm>
            <a:off x="9122099" y="734249"/>
            <a:ext cx="164326" cy="16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00" name="Google Shape;347;p17"/>
          <p:cNvSpPr/>
          <p:nvPr/>
        </p:nvSpPr>
        <p:spPr>
          <a:xfrm>
            <a:off x="8798600" y="1088650"/>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01" name="Google Shape;348;p17"/>
          <p:cNvSpPr/>
          <p:nvPr/>
        </p:nvSpPr>
        <p:spPr>
          <a:xfrm>
            <a:off x="6099342" y="-150601"/>
            <a:ext cx="96046"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3" y="2994"/>
                </a:moveTo>
                <a:lnTo>
                  <a:pt x="18493" y="18474"/>
                </a:lnTo>
                <a:lnTo>
                  <a:pt x="3107" y="18474"/>
                </a:lnTo>
                <a:lnTo>
                  <a:pt x="3107" y="299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02" name="Google Shape;349;p17"/>
          <p:cNvSpPr/>
          <p:nvPr/>
        </p:nvSpPr>
        <p:spPr>
          <a:xfrm>
            <a:off x="6702553" y="444535"/>
            <a:ext cx="95432"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5" y="3126"/>
                </a:moveTo>
                <a:lnTo>
                  <a:pt x="18605" y="18606"/>
                </a:lnTo>
                <a:lnTo>
                  <a:pt x="3120" y="18606"/>
                </a:lnTo>
                <a:lnTo>
                  <a:pt x="3120" y="3126"/>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03" name="Google Shape;350;p17"/>
          <p:cNvSpPr/>
          <p:nvPr/>
        </p:nvSpPr>
        <p:spPr>
          <a:xfrm>
            <a:off x="5905005" y="143252"/>
            <a:ext cx="82229" cy="8223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04" name="Google Shape;351;p17"/>
          <p:cNvSpPr/>
          <p:nvPr/>
        </p:nvSpPr>
        <p:spPr>
          <a:xfrm>
            <a:off x="303599" y="4401725"/>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405" name="Google Shape;352;p17"/>
          <p:cNvSpPr/>
          <p:nvPr/>
        </p:nvSpPr>
        <p:spPr>
          <a:xfrm>
            <a:off x="816649" y="4612675"/>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_1">
    <p:spTree>
      <p:nvGrpSpPr>
        <p:cNvPr id="1" name=""/>
        <p:cNvGrpSpPr/>
        <p:nvPr/>
      </p:nvGrpSpPr>
      <p:grpSpPr>
        <a:xfrm>
          <a:off x="0" y="0"/>
          <a:ext cx="0" cy="0"/>
          <a:chOff x="0" y="0"/>
          <a:chExt cx="0" cy="0"/>
        </a:xfrm>
      </p:grpSpPr>
      <p:sp>
        <p:nvSpPr>
          <p:cNvPr id="413" name="Title Text"/>
          <p:cNvSpPr txBox="1"/>
          <p:nvPr>
            <p:ph type="title"/>
          </p:nvPr>
        </p:nvSpPr>
        <p:spPr>
          <a:xfrm>
            <a:off x="915161" y="2299543"/>
            <a:ext cx="1881301" cy="644701"/>
          </a:xfrm>
          <a:prstGeom prst="rect">
            <a:avLst/>
          </a:prstGeom>
        </p:spPr>
        <p:txBody>
          <a:bodyPr>
            <a:normAutofit fontScale="100000" lnSpcReduction="0"/>
          </a:bodyPr>
          <a:lstStyle>
            <a:lvl1pPr algn="r">
              <a:defRPr sz="2000">
                <a:latin typeface="Advent Pro SemiBold"/>
                <a:ea typeface="Advent Pro SemiBold"/>
                <a:cs typeface="Advent Pro SemiBold"/>
                <a:sym typeface="Advent Pro SemiBold"/>
              </a:defRPr>
            </a:lvl1pPr>
          </a:lstStyle>
          <a:p>
            <a:pPr/>
            <a:r>
              <a:t>Title Text</a:t>
            </a:r>
          </a:p>
        </p:txBody>
      </p:sp>
      <p:sp>
        <p:nvSpPr>
          <p:cNvPr id="414" name="Body Level One…"/>
          <p:cNvSpPr txBox="1"/>
          <p:nvPr>
            <p:ph type="body" sz="quarter" idx="1"/>
          </p:nvPr>
        </p:nvSpPr>
        <p:spPr>
          <a:xfrm>
            <a:off x="879138" y="1777396"/>
            <a:ext cx="1917301" cy="644701"/>
          </a:xfrm>
          <a:prstGeom prst="rect">
            <a:avLst/>
          </a:prstGeom>
        </p:spPr>
        <p:txBody>
          <a:bodyPr anchor="b">
            <a:normAutofit fontScale="100000" lnSpcReduction="0"/>
          </a:bodyPr>
          <a:lstStyle>
            <a:lvl1pPr marL="342900" indent="-228600" algn="r">
              <a:lnSpc>
                <a:spcPct val="100000"/>
              </a:lnSpc>
              <a:buClrTx/>
              <a:buSzTx/>
              <a:buFontTx/>
              <a:buNone/>
              <a:defRPr sz="1400"/>
            </a:lvl1pPr>
            <a:lvl2pPr marL="342900" indent="254000" algn="r">
              <a:lnSpc>
                <a:spcPct val="100000"/>
              </a:lnSpc>
              <a:buClrTx/>
              <a:buSzTx/>
              <a:buFontTx/>
              <a:buNone/>
              <a:defRPr sz="1400"/>
            </a:lvl2pPr>
            <a:lvl3pPr marL="342900" indent="711200" algn="r">
              <a:lnSpc>
                <a:spcPct val="100000"/>
              </a:lnSpc>
              <a:buClrTx/>
              <a:buSzTx/>
              <a:buFontTx/>
              <a:buNone/>
              <a:defRPr sz="1400"/>
            </a:lvl3pPr>
            <a:lvl4pPr marL="342900" indent="1168400" algn="r">
              <a:lnSpc>
                <a:spcPct val="100000"/>
              </a:lnSpc>
              <a:buClrTx/>
              <a:buSzTx/>
              <a:buFontTx/>
              <a:buNone/>
              <a:defRPr sz="1400"/>
            </a:lvl4pPr>
            <a:lvl5pPr marL="342900" indent="1625600" algn="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415" name="Google Shape;363;p18"/>
          <p:cNvSpPr/>
          <p:nvPr/>
        </p:nvSpPr>
        <p:spPr>
          <a:xfrm>
            <a:off x="7647375" y="949599"/>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416" name="Google Shape;364;p18"/>
          <p:cNvSpPr/>
          <p:nvPr/>
        </p:nvSpPr>
        <p:spPr>
          <a:xfrm>
            <a:off x="8985874" y="411700"/>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417" name="Google Shape;365;p18"/>
          <p:cNvSpPr/>
          <p:nvPr/>
        </p:nvSpPr>
        <p:spPr>
          <a:xfrm>
            <a:off x="8359475" y="555874"/>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18" name="Google Shape;366;p18"/>
          <p:cNvSpPr/>
          <p:nvPr/>
        </p:nvSpPr>
        <p:spPr>
          <a:xfrm>
            <a:off x="9122099" y="734249"/>
            <a:ext cx="164326" cy="16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19" name="Google Shape;367;p18"/>
          <p:cNvSpPr/>
          <p:nvPr/>
        </p:nvSpPr>
        <p:spPr>
          <a:xfrm>
            <a:off x="8798600" y="1088650"/>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20" name="Google Shape;368;p18"/>
          <p:cNvSpPr/>
          <p:nvPr/>
        </p:nvSpPr>
        <p:spPr>
          <a:xfrm>
            <a:off x="6099342" y="-150601"/>
            <a:ext cx="96046"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3" y="2994"/>
                </a:moveTo>
                <a:lnTo>
                  <a:pt x="18493" y="18474"/>
                </a:lnTo>
                <a:lnTo>
                  <a:pt x="3107" y="18474"/>
                </a:lnTo>
                <a:lnTo>
                  <a:pt x="3107" y="299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21" name="Google Shape;369;p18"/>
          <p:cNvSpPr/>
          <p:nvPr/>
        </p:nvSpPr>
        <p:spPr>
          <a:xfrm>
            <a:off x="6702553" y="444535"/>
            <a:ext cx="95432"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5" y="3126"/>
                </a:moveTo>
                <a:lnTo>
                  <a:pt x="18605" y="18606"/>
                </a:lnTo>
                <a:lnTo>
                  <a:pt x="3120" y="18606"/>
                </a:lnTo>
                <a:lnTo>
                  <a:pt x="3120" y="3126"/>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22" name="Google Shape;370;p18"/>
          <p:cNvSpPr/>
          <p:nvPr/>
        </p:nvSpPr>
        <p:spPr>
          <a:xfrm>
            <a:off x="5905005" y="143252"/>
            <a:ext cx="82229" cy="8223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23" name="Google Shape;371;p18"/>
          <p:cNvSpPr/>
          <p:nvPr/>
        </p:nvSpPr>
        <p:spPr>
          <a:xfrm>
            <a:off x="303599" y="4401725"/>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424" name="Google Shape;372;p18"/>
          <p:cNvSpPr/>
          <p:nvPr/>
        </p:nvSpPr>
        <p:spPr>
          <a:xfrm>
            <a:off x="816649" y="4612675"/>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
    <p:spTree>
      <p:nvGrpSpPr>
        <p:cNvPr id="1" name=""/>
        <p:cNvGrpSpPr/>
        <p:nvPr/>
      </p:nvGrpSpPr>
      <p:grpSpPr>
        <a:xfrm>
          <a:off x="0" y="0"/>
          <a:ext cx="0" cy="0"/>
          <a:chOff x="0" y="0"/>
          <a:chExt cx="0" cy="0"/>
        </a:xfrm>
      </p:grpSpPr>
      <p:sp>
        <p:nvSpPr>
          <p:cNvPr id="432" name="Title Text"/>
          <p:cNvSpPr txBox="1"/>
          <p:nvPr>
            <p:ph type="title"/>
          </p:nvPr>
        </p:nvSpPr>
        <p:spPr>
          <a:xfrm>
            <a:off x="2471149" y="1830074"/>
            <a:ext cx="3823201" cy="1121401"/>
          </a:xfrm>
          <a:prstGeom prst="rect">
            <a:avLst/>
          </a:prstGeom>
        </p:spPr>
        <p:txBody>
          <a:bodyPr anchor="b">
            <a:normAutofit fontScale="100000" lnSpcReduction="0"/>
          </a:bodyPr>
          <a:lstStyle>
            <a:lvl1pPr algn="ctr">
              <a:defRPr sz="7200"/>
            </a:lvl1pPr>
          </a:lstStyle>
          <a:p>
            <a:pPr/>
            <a:r>
              <a:t>Title Text</a:t>
            </a:r>
          </a:p>
        </p:txBody>
      </p:sp>
      <p:sp>
        <p:nvSpPr>
          <p:cNvPr id="433" name="Body Level One…"/>
          <p:cNvSpPr txBox="1"/>
          <p:nvPr>
            <p:ph type="body" sz="quarter" idx="1"/>
          </p:nvPr>
        </p:nvSpPr>
        <p:spPr>
          <a:xfrm>
            <a:off x="2902549" y="539999"/>
            <a:ext cx="2960401" cy="1353001"/>
          </a:xfrm>
          <a:prstGeom prst="rect">
            <a:avLst/>
          </a:prstGeom>
        </p:spPr>
        <p:txBody>
          <a:bodyPr>
            <a:normAutofit fontScale="100000" lnSpcReduction="0"/>
          </a:bodyPr>
          <a:lstStyle>
            <a:lvl1pPr marL="342900" indent="-228600" algn="ctr">
              <a:lnSpc>
                <a:spcPct val="100000"/>
              </a:lnSpc>
              <a:buClrTx/>
              <a:buSzTx/>
              <a:buFontTx/>
              <a:buNone/>
              <a:defRPr sz="1400"/>
            </a:lvl1pPr>
            <a:lvl2pPr marL="342900" indent="254000" algn="ctr">
              <a:lnSpc>
                <a:spcPct val="100000"/>
              </a:lnSpc>
              <a:buClrTx/>
              <a:buSzTx/>
              <a:buFontTx/>
              <a:buNone/>
              <a:defRPr sz="1400"/>
            </a:lvl2pPr>
            <a:lvl3pPr marL="342900" indent="711200" algn="ctr">
              <a:lnSpc>
                <a:spcPct val="100000"/>
              </a:lnSpc>
              <a:buClrTx/>
              <a:buSzTx/>
              <a:buFontTx/>
              <a:buNone/>
              <a:defRPr sz="1400"/>
            </a:lvl3pPr>
            <a:lvl4pPr marL="342900" indent="1168400" algn="ctr">
              <a:lnSpc>
                <a:spcPct val="100000"/>
              </a:lnSpc>
              <a:buClrTx/>
              <a:buSzTx/>
              <a:buFontTx/>
              <a:buNone/>
              <a:defRPr sz="1400"/>
            </a:lvl4pPr>
            <a:lvl5pPr marL="342900" indent="1625600" algn="ctr">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434" name="Google Shape;376;p19"/>
          <p:cNvSpPr txBox="1"/>
          <p:nvPr/>
        </p:nvSpPr>
        <p:spPr>
          <a:xfrm>
            <a:off x="2289500" y="4013795"/>
            <a:ext cx="4186500" cy="5105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p>
            <a:pPr algn="ctr">
              <a:lnSpc>
                <a:spcPct val="115000"/>
              </a:lnSpc>
              <a:spcBef>
                <a:spcPts val="300"/>
              </a:spcBef>
              <a:defRPr sz="1000">
                <a:solidFill>
                  <a:srgbClr val="FFFFFF"/>
                </a:solidFill>
                <a:latin typeface="Maven Pro"/>
                <a:ea typeface="Maven Pro"/>
                <a:cs typeface="Maven Pro"/>
                <a:sym typeface="Maven Pro"/>
              </a:defRPr>
            </a:pPr>
            <a:r>
              <a:t>CREDITS: This presentation template was created by </a:t>
            </a:r>
            <a:r>
              <a:rPr u="sng">
                <a:uFill>
                  <a:solidFill>
                    <a:srgbClr val="FFFFFF"/>
                  </a:solidFill>
                </a:uFill>
                <a:hlinkClick r:id="rId2" invalidUrl="" action="" tgtFrame="" tooltip="" history="1" highlightClick="0" endSnd="0"/>
              </a:rPr>
              <a:t>Slidesgo</a:t>
            </a:r>
            <a:r>
              <a:t>, including icons by </a:t>
            </a:r>
            <a:r>
              <a:rPr u="sng">
                <a:uFill>
                  <a:solidFill>
                    <a:srgbClr val="FFFFFF"/>
                  </a:solidFill>
                </a:uFill>
                <a:hlinkClick r:id="rId3" invalidUrl="" action="" tgtFrame="" tooltip="" history="1" highlightClick="0" endSnd="0"/>
              </a:rPr>
              <a:t>Flaticon</a:t>
            </a:r>
            <a:r>
              <a:t>, and infographics &amp; images by </a:t>
            </a:r>
            <a:r>
              <a:rPr u="sng">
                <a:uFill>
                  <a:solidFill>
                    <a:srgbClr val="FFFFFF"/>
                  </a:solidFill>
                </a:uFill>
                <a:hlinkClick r:id="rId4" invalidUrl="" action="" tgtFrame="" tooltip="" history="1" highlightClick="0" endSnd="0"/>
              </a:rPr>
              <a:t>Freepik</a:t>
            </a:r>
          </a:p>
        </p:txBody>
      </p:sp>
      <p:sp>
        <p:nvSpPr>
          <p:cNvPr id="435" name="Google Shape;377;p19"/>
          <p:cNvSpPr/>
          <p:nvPr/>
        </p:nvSpPr>
        <p:spPr>
          <a:xfrm>
            <a:off x="858275" y="1380669"/>
            <a:ext cx="130733" cy="130987"/>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436" name="Google Shape;378;p19"/>
          <p:cNvSpPr/>
          <p:nvPr/>
        </p:nvSpPr>
        <p:spPr>
          <a:xfrm>
            <a:off x="1802476" y="4340187"/>
            <a:ext cx="130987" cy="130987"/>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437" name="Google Shape;379;p19"/>
          <p:cNvSpPr/>
          <p:nvPr/>
        </p:nvSpPr>
        <p:spPr>
          <a:xfrm>
            <a:off x="7196621" y="809569"/>
            <a:ext cx="130987" cy="13098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438" name="Google Shape;380;p19"/>
          <p:cNvSpPr/>
          <p:nvPr/>
        </p:nvSpPr>
        <p:spPr>
          <a:xfrm>
            <a:off x="7826513" y="4005522"/>
            <a:ext cx="105769" cy="106023"/>
          </a:xfrm>
          <a:prstGeom prst="rect">
            <a:avLst/>
          </a:prstGeom>
          <a:ln w="3175">
            <a:solidFill>
              <a:schemeClr val="accent1"/>
            </a:solidFill>
            <a:miter lim="9192"/>
          </a:ln>
        </p:spPr>
        <p:txBody>
          <a:bodyPr lIns="0" tIns="0" rIns="0" bIns="0" anchor="ctr"/>
          <a:lstStyle/>
          <a:p>
            <a:pPr>
              <a:defRPr>
                <a:solidFill>
                  <a:srgbClr val="000000"/>
                </a:solidFill>
              </a:defRPr>
            </a:pPr>
          </a:p>
        </p:txBody>
      </p:sp>
      <p:sp>
        <p:nvSpPr>
          <p:cNvPr id="439" name="Google Shape;381;p19"/>
          <p:cNvSpPr/>
          <p:nvPr/>
        </p:nvSpPr>
        <p:spPr>
          <a:xfrm>
            <a:off x="6669747" y="3108484"/>
            <a:ext cx="62369" cy="62370"/>
          </a:xfrm>
          <a:prstGeom prst="rect">
            <a:avLst/>
          </a:prstGeom>
          <a:ln w="3175">
            <a:solidFill>
              <a:schemeClr val="accent1"/>
            </a:solidFill>
            <a:miter lim="9192"/>
          </a:ln>
        </p:spPr>
        <p:txBody>
          <a:bodyPr lIns="0" tIns="0" rIns="0" bIns="0" anchor="ctr"/>
          <a:lstStyle/>
          <a:p>
            <a:pPr>
              <a:defRPr>
                <a:solidFill>
                  <a:srgbClr val="000000"/>
                </a:solidFill>
              </a:defRPr>
            </a:pPr>
          </a:p>
        </p:txBody>
      </p:sp>
      <p:sp>
        <p:nvSpPr>
          <p:cNvPr id="440" name="Google Shape;382;p19"/>
          <p:cNvSpPr/>
          <p:nvPr/>
        </p:nvSpPr>
        <p:spPr>
          <a:xfrm>
            <a:off x="2127301" y="2530816"/>
            <a:ext cx="112271" cy="112525"/>
          </a:xfrm>
          <a:prstGeom prst="rect">
            <a:avLst/>
          </a:prstGeom>
          <a:ln w="3175">
            <a:solidFill>
              <a:schemeClr val="accent2"/>
            </a:solidFill>
            <a:miter lim="9192"/>
          </a:ln>
        </p:spPr>
        <p:txBody>
          <a:bodyPr lIns="0" tIns="0" rIns="0" bIns="0" anchor="ctr"/>
          <a:lstStyle/>
          <a:p>
            <a:pPr>
              <a:defRPr>
                <a:solidFill>
                  <a:srgbClr val="000000"/>
                </a:solidFill>
              </a:defRPr>
            </a:pPr>
          </a:p>
        </p:txBody>
      </p:sp>
      <p:sp>
        <p:nvSpPr>
          <p:cNvPr id="441" name="Google Shape;383;p19"/>
          <p:cNvSpPr/>
          <p:nvPr/>
        </p:nvSpPr>
        <p:spPr>
          <a:xfrm>
            <a:off x="7418926" y="3240543"/>
            <a:ext cx="112299" cy="112525"/>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42" name="Google Shape;384;p19"/>
          <p:cNvSpPr/>
          <p:nvPr/>
        </p:nvSpPr>
        <p:spPr>
          <a:xfrm>
            <a:off x="7751302" y="1218583"/>
            <a:ext cx="86797" cy="86798"/>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445" name="Google Shape;385;p19"/>
          <p:cNvGrpSpPr/>
          <p:nvPr/>
        </p:nvGrpSpPr>
        <p:grpSpPr>
          <a:xfrm>
            <a:off x="6669775" y="-389684"/>
            <a:ext cx="143710" cy="2106392"/>
            <a:chOff x="28" y="0"/>
            <a:chExt cx="143709" cy="2106391"/>
          </a:xfrm>
        </p:grpSpPr>
        <p:sp>
          <p:nvSpPr>
            <p:cNvPr id="443" name="Google Shape;386;p19"/>
            <p:cNvSpPr/>
            <p:nvPr/>
          </p:nvSpPr>
          <p:spPr>
            <a:xfrm>
              <a:off x="28" y="1962682"/>
              <a:ext cx="143710" cy="14371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444" name="Google Shape;387;p19"/>
            <p:cNvSpPr/>
            <p:nvPr/>
          </p:nvSpPr>
          <p:spPr>
            <a:xfrm>
              <a:off x="65534" y="0"/>
              <a:ext cx="12701" cy="1829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7" y="0"/>
                  </a:moveTo>
                  <a:lnTo>
                    <a:pt x="0" y="21600"/>
                  </a:lnTo>
                  <a:lnTo>
                    <a:pt x="21600" y="21600"/>
                  </a:lnTo>
                  <a:lnTo>
                    <a:pt x="10497"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50" name="Google Shape;388;p19"/>
          <p:cNvGrpSpPr/>
          <p:nvPr/>
        </p:nvGrpSpPr>
        <p:grpSpPr>
          <a:xfrm>
            <a:off x="1510028" y="507777"/>
            <a:ext cx="203507" cy="2663052"/>
            <a:chOff x="0" y="28"/>
            <a:chExt cx="203505" cy="2663051"/>
          </a:xfrm>
        </p:grpSpPr>
        <p:sp>
          <p:nvSpPr>
            <p:cNvPr id="446" name="Google Shape;389;p19"/>
            <p:cNvSpPr/>
            <p:nvPr/>
          </p:nvSpPr>
          <p:spPr>
            <a:xfrm>
              <a:off x="0" y="2459347"/>
              <a:ext cx="203506" cy="203733"/>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447" name="Google Shape;390;p19"/>
            <p:cNvSpPr/>
            <p:nvPr/>
          </p:nvSpPr>
          <p:spPr>
            <a:xfrm>
              <a:off x="29912" y="1903168"/>
              <a:ext cx="143710" cy="143739"/>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448" name="Google Shape;391;p19"/>
            <p:cNvSpPr/>
            <p:nvPr/>
          </p:nvSpPr>
          <p:spPr>
            <a:xfrm>
              <a:off x="58241" y="1388325"/>
              <a:ext cx="86798" cy="86826"/>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449" name="Google Shape;392;p19"/>
            <p:cNvSpPr/>
            <p:nvPr/>
          </p:nvSpPr>
          <p:spPr>
            <a:xfrm>
              <a:off x="95402" y="28"/>
              <a:ext cx="12701" cy="109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54" name="Google Shape;393;p19"/>
          <p:cNvGrpSpPr/>
          <p:nvPr/>
        </p:nvGrpSpPr>
        <p:grpSpPr>
          <a:xfrm>
            <a:off x="385354" y="1380670"/>
            <a:ext cx="199212" cy="2828910"/>
            <a:chOff x="0" y="0"/>
            <a:chExt cx="199210" cy="2828908"/>
          </a:xfrm>
        </p:grpSpPr>
        <p:sp>
          <p:nvSpPr>
            <p:cNvPr id="451" name="Google Shape;394;p19"/>
            <p:cNvSpPr/>
            <p:nvPr/>
          </p:nvSpPr>
          <p:spPr>
            <a:xfrm>
              <a:off x="-1" y="2629724"/>
              <a:ext cx="199212" cy="19918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2" name="Google Shape;395;p19"/>
            <p:cNvSpPr/>
            <p:nvPr/>
          </p:nvSpPr>
          <p:spPr>
            <a:xfrm>
              <a:off x="47458" y="1989457"/>
              <a:ext cx="104060" cy="1040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3" name="Google Shape;396;p19"/>
            <p:cNvSpPr/>
            <p:nvPr/>
          </p:nvSpPr>
          <p:spPr>
            <a:xfrm>
              <a:off x="93255" y="0"/>
              <a:ext cx="12701" cy="179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55" name="Google Shape;397;p19"/>
          <p:cNvSpPr/>
          <p:nvPr/>
        </p:nvSpPr>
        <p:spPr>
          <a:xfrm>
            <a:off x="1048807" y="3209674"/>
            <a:ext cx="12701" cy="2718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3" y="0"/>
                </a:moveTo>
                <a:lnTo>
                  <a:pt x="0" y="21600"/>
                </a:lnTo>
                <a:lnTo>
                  <a:pt x="21600" y="21600"/>
                </a:lnTo>
                <a:lnTo>
                  <a:pt x="11103"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456" name="Google Shape;398;p19"/>
          <p:cNvSpPr/>
          <p:nvPr/>
        </p:nvSpPr>
        <p:spPr>
          <a:xfrm>
            <a:off x="7088527" y="2590837"/>
            <a:ext cx="12701" cy="1822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a:miter lim="400000"/>
          </a:ln>
        </p:spPr>
        <p:txBody>
          <a:bodyPr lIns="0" tIns="0" rIns="0" bIns="0" anchor="ctr"/>
          <a:lstStyle/>
          <a:p>
            <a:pPr>
              <a:defRPr>
                <a:solidFill>
                  <a:srgbClr val="000000"/>
                </a:solidFill>
              </a:defRPr>
            </a:pPr>
          </a:p>
        </p:txBody>
      </p:sp>
      <p:grpSp>
        <p:nvGrpSpPr>
          <p:cNvPr id="459" name="Google Shape;399;p19"/>
          <p:cNvGrpSpPr/>
          <p:nvPr/>
        </p:nvGrpSpPr>
        <p:grpSpPr>
          <a:xfrm>
            <a:off x="989033" y="-389638"/>
            <a:ext cx="62087" cy="897372"/>
            <a:chOff x="28" y="28"/>
            <a:chExt cx="62086" cy="897371"/>
          </a:xfrm>
        </p:grpSpPr>
        <p:sp>
          <p:nvSpPr>
            <p:cNvPr id="457" name="Google Shape;400;p19"/>
            <p:cNvSpPr/>
            <p:nvPr/>
          </p:nvSpPr>
          <p:spPr>
            <a:xfrm>
              <a:off x="28" y="835030"/>
              <a:ext cx="62087" cy="62370"/>
            </a:xfrm>
            <a:prstGeom prst="rect">
              <a:avLst/>
            </a:prstGeom>
            <a:noFill/>
            <a:ln w="317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458" name="Google Shape;401;p19"/>
            <p:cNvSpPr/>
            <p:nvPr/>
          </p:nvSpPr>
          <p:spPr>
            <a:xfrm>
              <a:off x="24720" y="28"/>
              <a:ext cx="12701" cy="746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462" name="Google Shape;402;p19"/>
          <p:cNvGrpSpPr/>
          <p:nvPr/>
        </p:nvGrpSpPr>
        <p:grpSpPr>
          <a:xfrm>
            <a:off x="8568750" y="2184837"/>
            <a:ext cx="214647" cy="2308571"/>
            <a:chOff x="28" y="28"/>
            <a:chExt cx="214645" cy="2308569"/>
          </a:xfrm>
        </p:grpSpPr>
        <p:sp>
          <p:nvSpPr>
            <p:cNvPr id="460" name="Google Shape;403;p19"/>
            <p:cNvSpPr/>
            <p:nvPr/>
          </p:nvSpPr>
          <p:spPr>
            <a:xfrm>
              <a:off x="28" y="2093923"/>
              <a:ext cx="214646" cy="21467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1" name="Google Shape;404;p19"/>
            <p:cNvSpPr/>
            <p:nvPr/>
          </p:nvSpPr>
          <p:spPr>
            <a:xfrm>
              <a:off x="100859" y="28"/>
              <a:ext cx="12701" cy="1935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63" name="Google Shape;405;p19"/>
          <p:cNvSpPr/>
          <p:nvPr/>
        </p:nvSpPr>
        <p:spPr>
          <a:xfrm>
            <a:off x="6423239" y="3192658"/>
            <a:ext cx="86797" cy="86798"/>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466" name="Google Shape;406;p19"/>
          <p:cNvGrpSpPr/>
          <p:nvPr/>
        </p:nvGrpSpPr>
        <p:grpSpPr>
          <a:xfrm>
            <a:off x="8221251" y="37"/>
            <a:ext cx="214646" cy="2308571"/>
            <a:chOff x="28" y="28"/>
            <a:chExt cx="214645" cy="2308569"/>
          </a:xfrm>
        </p:grpSpPr>
        <p:sp>
          <p:nvSpPr>
            <p:cNvPr id="464" name="Google Shape;407;p19"/>
            <p:cNvSpPr/>
            <p:nvPr/>
          </p:nvSpPr>
          <p:spPr>
            <a:xfrm>
              <a:off x="28" y="2093923"/>
              <a:ext cx="214646" cy="21467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65" name="Google Shape;408;p19"/>
            <p:cNvSpPr/>
            <p:nvPr/>
          </p:nvSpPr>
          <p:spPr>
            <a:xfrm>
              <a:off x="100859" y="28"/>
              <a:ext cx="12701" cy="1935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
    <p:spTree>
      <p:nvGrpSpPr>
        <p:cNvPr id="1" name=""/>
        <p:cNvGrpSpPr/>
        <p:nvPr/>
      </p:nvGrpSpPr>
      <p:grpSpPr>
        <a:xfrm>
          <a:off x="0" y="0"/>
          <a:ext cx="0" cy="0"/>
          <a:chOff x="0" y="0"/>
          <a:chExt cx="0" cy="0"/>
        </a:xfrm>
      </p:grpSpPr>
      <p:sp>
        <p:nvSpPr>
          <p:cNvPr id="474" name="Body Level One…"/>
          <p:cNvSpPr txBox="1"/>
          <p:nvPr>
            <p:ph type="body" sz="half" idx="1"/>
          </p:nvPr>
        </p:nvSpPr>
        <p:spPr>
          <a:xfrm>
            <a:off x="597375" y="1063525"/>
            <a:ext cx="3908701" cy="3786900"/>
          </a:xfrm>
          <a:prstGeom prst="rect">
            <a:avLst/>
          </a:prstGeom>
        </p:spPr>
        <p:txBody>
          <a:bodyPr>
            <a:normAutofit fontScale="100000" lnSpcReduction="0"/>
          </a:bodyPr>
          <a:lstStyle>
            <a:lvl1pPr indent="-292100">
              <a:lnSpc>
                <a:spcPct val="100000"/>
              </a:lnSpc>
              <a:buSzPts val="1200"/>
              <a:buFont typeface="Livvic Light"/>
              <a:defRPr sz="1200"/>
            </a:lvl1pPr>
            <a:lvl2pPr marL="872671" indent="-250371">
              <a:lnSpc>
                <a:spcPct val="100000"/>
              </a:lnSpc>
              <a:buSzPts val="1200"/>
              <a:buFont typeface="Livvic Light"/>
              <a:defRPr sz="1200"/>
            </a:lvl2pPr>
            <a:lvl3pPr marL="1329871" indent="-250371">
              <a:lnSpc>
                <a:spcPct val="100000"/>
              </a:lnSpc>
              <a:buSzPts val="1200"/>
              <a:buFont typeface="Livvic Light"/>
              <a:defRPr sz="1200"/>
            </a:lvl3pPr>
            <a:lvl4pPr marL="1787071" indent="-250371">
              <a:lnSpc>
                <a:spcPct val="100000"/>
              </a:lnSpc>
              <a:buSzPts val="1200"/>
              <a:buFont typeface="Livvic Light"/>
              <a:defRPr sz="1200"/>
            </a:lvl4pPr>
            <a:lvl5pPr marL="2244271" indent="-250371">
              <a:lnSpc>
                <a:spcPct val="100000"/>
              </a:lnSpc>
              <a:buSzPts val="1200"/>
              <a:buFont typeface="Livvic Light"/>
              <a:defRPr sz="1200"/>
            </a:lvl5pPr>
          </a:lstStyle>
          <a:p>
            <a:pPr/>
            <a:r>
              <a:t>Body Level One</a:t>
            </a:r>
          </a:p>
          <a:p>
            <a:pPr lvl="1"/>
            <a:r>
              <a:t>Body Level Two</a:t>
            </a:r>
          </a:p>
          <a:p>
            <a:pPr lvl="2"/>
            <a:r>
              <a:t>Body Level Three</a:t>
            </a:r>
          </a:p>
          <a:p>
            <a:pPr lvl="3"/>
            <a:r>
              <a:t>Body Level Four</a:t>
            </a:r>
          </a:p>
          <a:p>
            <a:pPr lvl="4"/>
            <a:r>
              <a:t>Body Level Five</a:t>
            </a:r>
          </a:p>
        </p:txBody>
      </p:sp>
      <p:sp>
        <p:nvSpPr>
          <p:cNvPr id="475" name="Title Text"/>
          <p:cNvSpPr txBox="1"/>
          <p:nvPr>
            <p:ph type="title"/>
          </p:nvPr>
        </p:nvSpPr>
        <p:spPr>
          <a:xfrm>
            <a:off x="618825" y="411675"/>
            <a:ext cx="4727701" cy="577801"/>
          </a:xfrm>
          <a:prstGeom prst="rect">
            <a:avLst/>
          </a:prstGeom>
        </p:spPr>
        <p:txBody>
          <a:bodyPr anchor="b">
            <a:normAutofit fontScale="100000" lnSpcReduction="0"/>
          </a:bodyPr>
          <a:lstStyle>
            <a:lvl1pPr>
              <a:defRPr sz="3000"/>
            </a:lvl1pPr>
          </a:lstStyle>
          <a:p>
            <a:pPr/>
            <a:r>
              <a:t>Title Text</a:t>
            </a:r>
          </a:p>
        </p:txBody>
      </p:sp>
      <p:sp>
        <p:nvSpPr>
          <p:cNvPr id="476" name="Google Shape;412;p20"/>
          <p:cNvSpPr txBox="1"/>
          <p:nvPr>
            <p:ph type="body" sz="half" idx="21"/>
          </p:nvPr>
        </p:nvSpPr>
        <p:spPr>
          <a:xfrm>
            <a:off x="4690124" y="1063524"/>
            <a:ext cx="3908702" cy="3786901"/>
          </a:xfrm>
          <a:prstGeom prst="rect">
            <a:avLst/>
          </a:prstGeom>
        </p:spPr>
        <p:txBody>
          <a:bodyPr>
            <a:normAutofit fontScale="100000" lnSpcReduction="0"/>
          </a:bodyPr>
          <a:lstStyle/>
          <a:p>
            <a:pPr indent="-292100">
              <a:lnSpc>
                <a:spcPct val="100000"/>
              </a:lnSpc>
              <a:buClr>
                <a:srgbClr val="EC5D37"/>
              </a:buClr>
              <a:buSzPts val="1200"/>
              <a:buFont typeface="Livvic Light"/>
              <a:defRPr sz="1200"/>
            </a:pPr>
          </a:p>
        </p:txBody>
      </p:sp>
      <p:sp>
        <p:nvSpPr>
          <p:cNvPr id="477" name="Google Shape;413;p20"/>
          <p:cNvSpPr/>
          <p:nvPr/>
        </p:nvSpPr>
        <p:spPr>
          <a:xfrm>
            <a:off x="8829950" y="1123700"/>
            <a:ext cx="108626" cy="108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14" y="1675"/>
                </a:moveTo>
                <a:lnTo>
                  <a:pt x="20014" y="19925"/>
                </a:lnTo>
                <a:lnTo>
                  <a:pt x="1675" y="19925"/>
                </a:lnTo>
                <a:lnTo>
                  <a:pt x="1675" y="1675"/>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78" name="Google Shape;414;p20"/>
          <p:cNvSpPr/>
          <p:nvPr/>
        </p:nvSpPr>
        <p:spPr>
          <a:xfrm>
            <a:off x="9156249" y="1340474"/>
            <a:ext cx="111426" cy="110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4" y="2093"/>
                </a:moveTo>
                <a:lnTo>
                  <a:pt x="19424" y="19502"/>
                </a:lnTo>
                <a:lnTo>
                  <a:pt x="2089" y="19502"/>
                </a:lnTo>
                <a:lnTo>
                  <a:pt x="2089" y="2093"/>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79" name="Google Shape;415;p20"/>
          <p:cNvSpPr/>
          <p:nvPr/>
        </p:nvSpPr>
        <p:spPr>
          <a:xfrm>
            <a:off x="5809850" y="214399"/>
            <a:ext cx="108626" cy="108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5" y="1675"/>
                </a:moveTo>
                <a:lnTo>
                  <a:pt x="19925" y="19925"/>
                </a:lnTo>
                <a:lnTo>
                  <a:pt x="1675" y="19925"/>
                </a:lnTo>
                <a:lnTo>
                  <a:pt x="1675" y="167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480" name="Google Shape;416;p20"/>
          <p:cNvSpPr/>
          <p:nvPr/>
        </p:nvSpPr>
        <p:spPr>
          <a:xfrm>
            <a:off x="7079824" y="420113"/>
            <a:ext cx="164801"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96" y="1107"/>
                </a:moveTo>
                <a:lnTo>
                  <a:pt x="20496" y="20493"/>
                </a:lnTo>
                <a:lnTo>
                  <a:pt x="1104" y="20493"/>
                </a:lnTo>
                <a:lnTo>
                  <a:pt x="1104" y="1107"/>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81" name="Google Shape;417;p20"/>
          <p:cNvSpPr/>
          <p:nvPr/>
        </p:nvSpPr>
        <p:spPr>
          <a:xfrm>
            <a:off x="7952724" y="278537"/>
            <a:ext cx="44926" cy="444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82" name="Google Shape;418;p20"/>
          <p:cNvSpPr/>
          <p:nvPr/>
        </p:nvSpPr>
        <p:spPr>
          <a:xfrm>
            <a:off x="7372449" y="-69326"/>
            <a:ext cx="155901" cy="155902"/>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83" name="Google Shape;419;p20"/>
          <p:cNvSpPr/>
          <p:nvPr/>
        </p:nvSpPr>
        <p:spPr>
          <a:xfrm>
            <a:off x="8464299" y="355075"/>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84" name="Google Shape;420;p20"/>
          <p:cNvSpPr/>
          <p:nvPr/>
        </p:nvSpPr>
        <p:spPr>
          <a:xfrm>
            <a:off x="7264275" y="607388"/>
            <a:ext cx="122676" cy="12265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85" name="Google Shape;421;p20"/>
          <p:cNvSpPr/>
          <p:nvPr/>
        </p:nvSpPr>
        <p:spPr>
          <a:xfrm>
            <a:off x="6298875" y="907625"/>
            <a:ext cx="155901" cy="1559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486" name="Google Shape;422;p20"/>
          <p:cNvSpPr/>
          <p:nvPr/>
        </p:nvSpPr>
        <p:spPr>
          <a:xfrm>
            <a:off x="-82976" y="4540488"/>
            <a:ext cx="164801"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96" y="1107"/>
                </a:moveTo>
                <a:lnTo>
                  <a:pt x="20496" y="20493"/>
                </a:lnTo>
                <a:lnTo>
                  <a:pt x="1104" y="20493"/>
                </a:lnTo>
                <a:lnTo>
                  <a:pt x="1104" y="1107"/>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487" name="Google Shape;423;p20"/>
          <p:cNvSpPr/>
          <p:nvPr/>
        </p:nvSpPr>
        <p:spPr>
          <a:xfrm>
            <a:off x="101475" y="4727763"/>
            <a:ext cx="122676" cy="12265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4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7" name="Google Shape;39;p3"/>
          <p:cNvSpPr/>
          <p:nvPr/>
        </p:nvSpPr>
        <p:spPr>
          <a:xfrm>
            <a:off x="7202389" y="916085"/>
            <a:ext cx="121409" cy="121409"/>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48" name="Google Shape;40;p3"/>
          <p:cNvSpPr/>
          <p:nvPr/>
        </p:nvSpPr>
        <p:spPr>
          <a:xfrm>
            <a:off x="8263673" y="2953707"/>
            <a:ext cx="104087" cy="104296"/>
          </a:xfrm>
          <a:prstGeom prst="rect">
            <a:avLst/>
          </a:prstGeom>
          <a:solidFill>
            <a:schemeClr val="accent2"/>
          </a:solidFill>
          <a:ln w="12700">
            <a:miter lim="400000"/>
          </a:ln>
        </p:spPr>
        <p:txBody>
          <a:bodyPr lIns="0" tIns="0" rIns="0" bIns="0" anchor="ctr"/>
          <a:lstStyle/>
          <a:p>
            <a:pPr>
              <a:defRPr>
                <a:solidFill>
                  <a:srgbClr val="000000"/>
                </a:solidFill>
              </a:defRPr>
            </a:pPr>
          </a:p>
        </p:txBody>
      </p:sp>
      <p:grpSp>
        <p:nvGrpSpPr>
          <p:cNvPr id="52" name="Google Shape;41;p3"/>
          <p:cNvGrpSpPr/>
          <p:nvPr/>
        </p:nvGrpSpPr>
        <p:grpSpPr>
          <a:xfrm>
            <a:off x="8263707" y="-434367"/>
            <a:ext cx="188861" cy="1181534"/>
            <a:chOff x="26" y="0"/>
            <a:chExt cx="188859" cy="1181532"/>
          </a:xfrm>
        </p:grpSpPr>
        <p:sp>
          <p:nvSpPr>
            <p:cNvPr id="49" name="Google Shape;42;p3"/>
            <p:cNvSpPr/>
            <p:nvPr/>
          </p:nvSpPr>
          <p:spPr>
            <a:xfrm>
              <a:off x="26" y="992907"/>
              <a:ext cx="188861" cy="188625"/>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50" name="Google Shape;43;p3"/>
            <p:cNvSpPr/>
            <p:nvPr/>
          </p:nvSpPr>
          <p:spPr>
            <a:xfrm>
              <a:off x="27960" y="477193"/>
              <a:ext cx="133201"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51" name="Google Shape;44;p3"/>
            <p:cNvSpPr/>
            <p:nvPr/>
          </p:nvSpPr>
          <p:spPr>
            <a:xfrm>
              <a:off x="54219" y="-1"/>
              <a:ext cx="80450" cy="80712"/>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grpSp>
      <p:sp>
        <p:nvSpPr>
          <p:cNvPr id="53" name="Google Shape;45;p3"/>
          <p:cNvSpPr/>
          <p:nvPr/>
        </p:nvSpPr>
        <p:spPr>
          <a:xfrm>
            <a:off x="8486022" y="1614631"/>
            <a:ext cx="80450" cy="80451"/>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56" name="Google Shape;46;p3"/>
          <p:cNvGrpSpPr/>
          <p:nvPr/>
        </p:nvGrpSpPr>
        <p:grpSpPr>
          <a:xfrm>
            <a:off x="3643924" y="-436199"/>
            <a:ext cx="133200" cy="1952352"/>
            <a:chOff x="26" y="0"/>
            <a:chExt cx="133199" cy="1952350"/>
          </a:xfrm>
        </p:grpSpPr>
        <p:sp>
          <p:nvSpPr>
            <p:cNvPr id="54" name="Google Shape;47;p3"/>
            <p:cNvSpPr/>
            <p:nvPr/>
          </p:nvSpPr>
          <p:spPr>
            <a:xfrm>
              <a:off x="26" y="1819151"/>
              <a:ext cx="133200"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55" name="Google Shape;48;p3"/>
            <p:cNvSpPr/>
            <p:nvPr/>
          </p:nvSpPr>
          <p:spPr>
            <a:xfrm>
              <a:off x="60277" y="-1"/>
              <a:ext cx="12701" cy="169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7" y="0"/>
                  </a:moveTo>
                  <a:lnTo>
                    <a:pt x="0" y="21600"/>
                  </a:lnTo>
                  <a:lnTo>
                    <a:pt x="21600" y="21600"/>
                  </a:lnTo>
                  <a:lnTo>
                    <a:pt x="10497"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7" name="Google Shape;49;p3"/>
          <p:cNvSpPr/>
          <p:nvPr/>
        </p:nvSpPr>
        <p:spPr>
          <a:xfrm>
            <a:off x="8933620" y="9"/>
            <a:ext cx="12701" cy="2519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8" y="0"/>
                </a:moveTo>
                <a:lnTo>
                  <a:pt x="0" y="21600"/>
                </a:lnTo>
                <a:lnTo>
                  <a:pt x="21600" y="21600"/>
                </a:lnTo>
                <a:lnTo>
                  <a:pt x="11068" y="0"/>
                </a:lnTo>
                <a:close/>
              </a:path>
            </a:pathLst>
          </a:custGeom>
          <a:solidFill>
            <a:srgbClr val="FFD6E1"/>
          </a:solidFill>
          <a:ln w="12700">
            <a:miter lim="400000"/>
          </a:ln>
        </p:spPr>
        <p:txBody>
          <a:bodyPr lIns="0" tIns="0" rIns="0" bIns="0" anchor="ctr"/>
          <a:lstStyle/>
          <a:p>
            <a:pPr>
              <a:defRPr>
                <a:solidFill>
                  <a:srgbClr val="000000"/>
                </a:solidFill>
              </a:defRPr>
            </a:pPr>
          </a:p>
        </p:txBody>
      </p:sp>
      <p:grpSp>
        <p:nvGrpSpPr>
          <p:cNvPr id="60" name="Google Shape;50;p3"/>
          <p:cNvGrpSpPr/>
          <p:nvPr/>
        </p:nvGrpSpPr>
        <p:grpSpPr>
          <a:xfrm>
            <a:off x="8008121" y="2108936"/>
            <a:ext cx="198950" cy="2139745"/>
            <a:chOff x="26" y="26"/>
            <a:chExt cx="198948" cy="2139743"/>
          </a:xfrm>
        </p:grpSpPr>
        <p:sp>
          <p:nvSpPr>
            <p:cNvPr id="58" name="Google Shape;51;p3"/>
            <p:cNvSpPr/>
            <p:nvPr/>
          </p:nvSpPr>
          <p:spPr>
            <a:xfrm>
              <a:off x="26" y="1940795"/>
              <a:ext cx="198949" cy="19897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9" name="Google Shape;52;p3"/>
            <p:cNvSpPr/>
            <p:nvPr/>
          </p:nvSpPr>
          <p:spPr>
            <a:xfrm>
              <a:off x="93018" y="26"/>
              <a:ext cx="12701" cy="1793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3" name="Google Shape;53;p3"/>
          <p:cNvGrpSpPr/>
          <p:nvPr/>
        </p:nvGrpSpPr>
        <p:grpSpPr>
          <a:xfrm>
            <a:off x="521022" y="1091574"/>
            <a:ext cx="198949" cy="2139745"/>
            <a:chOff x="26" y="26"/>
            <a:chExt cx="198948" cy="2139743"/>
          </a:xfrm>
        </p:grpSpPr>
        <p:sp>
          <p:nvSpPr>
            <p:cNvPr id="61" name="Google Shape;54;p3"/>
            <p:cNvSpPr/>
            <p:nvPr/>
          </p:nvSpPr>
          <p:spPr>
            <a:xfrm>
              <a:off x="26" y="1940795"/>
              <a:ext cx="198949" cy="19897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2" name="Google Shape;55;p3"/>
            <p:cNvSpPr/>
            <p:nvPr/>
          </p:nvSpPr>
          <p:spPr>
            <a:xfrm>
              <a:off x="93018" y="26"/>
              <a:ext cx="12701" cy="1793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64" name="Title Text"/>
          <p:cNvSpPr txBox="1"/>
          <p:nvPr>
            <p:ph type="title"/>
          </p:nvPr>
        </p:nvSpPr>
        <p:spPr>
          <a:xfrm>
            <a:off x="2031287" y="1742775"/>
            <a:ext cx="2622001" cy="837300"/>
          </a:xfrm>
          <a:prstGeom prst="rect">
            <a:avLst/>
          </a:prstGeom>
        </p:spPr>
        <p:txBody>
          <a:bodyPr anchor="b">
            <a:normAutofit fontScale="100000" lnSpcReduction="0"/>
          </a:bodyPr>
          <a:lstStyle>
            <a:lvl1pPr algn="ctr">
              <a:defRPr sz="4800"/>
            </a:lvl1pPr>
          </a:lstStyle>
          <a:p>
            <a:pPr/>
            <a:r>
              <a:t>Title Text</a:t>
            </a:r>
          </a:p>
        </p:txBody>
      </p:sp>
      <p:sp>
        <p:nvSpPr>
          <p:cNvPr id="65" name="Body Level One…"/>
          <p:cNvSpPr txBox="1"/>
          <p:nvPr>
            <p:ph type="body" sz="quarter" idx="1"/>
          </p:nvPr>
        </p:nvSpPr>
        <p:spPr>
          <a:xfrm>
            <a:off x="1791586" y="2417449"/>
            <a:ext cx="3101401" cy="1048801"/>
          </a:xfrm>
          <a:prstGeom prst="rect">
            <a:avLst/>
          </a:prstGeom>
        </p:spPr>
        <p:txBody>
          <a:bodyPr>
            <a:normAutofit fontScale="100000" lnSpcReduction="0"/>
          </a:bodyPr>
          <a:lstStyle>
            <a:lvl1pPr marL="342900" indent="-228600" algn="ctr">
              <a:lnSpc>
                <a:spcPct val="100000"/>
              </a:lnSpc>
              <a:buClrTx/>
              <a:buSzTx/>
              <a:buFontTx/>
              <a:buNone/>
            </a:lvl1pPr>
            <a:lvl2pPr marL="342900" indent="254000" algn="ctr">
              <a:lnSpc>
                <a:spcPct val="100000"/>
              </a:lnSpc>
              <a:buClrTx/>
              <a:buSzTx/>
              <a:buFontTx/>
              <a:buNone/>
            </a:lvl2pPr>
            <a:lvl3pPr marL="342900" indent="711200" algn="ctr">
              <a:lnSpc>
                <a:spcPct val="100000"/>
              </a:lnSpc>
              <a:buClrTx/>
              <a:buSzTx/>
              <a:buFontTx/>
              <a:buNone/>
            </a:lvl3pPr>
            <a:lvl4pPr marL="342900" indent="1168400" algn="ctr">
              <a:lnSpc>
                <a:spcPct val="100000"/>
              </a:lnSpc>
              <a:buClrTx/>
              <a:buSzTx/>
              <a:buFontTx/>
              <a:buNone/>
            </a:lvl4pPr>
            <a:lvl5pPr marL="342900" indent="1625600" algn="ctr">
              <a:lnSpc>
                <a:spcPct val="100000"/>
              </a:lnSpc>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
    <p:spTree>
      <p:nvGrpSpPr>
        <p:cNvPr id="1" name=""/>
        <p:cNvGrpSpPr/>
        <p:nvPr/>
      </p:nvGrpSpPr>
      <p:grpSpPr>
        <a:xfrm>
          <a:off x="0" y="0"/>
          <a:ext cx="0" cy="0"/>
          <a:chOff x="0" y="0"/>
          <a:chExt cx="0" cy="0"/>
        </a:xfrm>
      </p:grpSpPr>
      <p:sp>
        <p:nvSpPr>
          <p:cNvPr id="4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5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E2A47"/>
        </a:solidFill>
      </p:bgPr>
    </p:bg>
    <p:spTree>
      <p:nvGrpSpPr>
        <p:cNvPr id="1" name=""/>
        <p:cNvGrpSpPr/>
        <p:nvPr/>
      </p:nvGrpSpPr>
      <p:grpSpPr>
        <a:xfrm>
          <a:off x="0" y="0"/>
          <a:ext cx="0" cy="0"/>
          <a:chOff x="0" y="0"/>
          <a:chExt cx="0" cy="0"/>
        </a:xfrm>
      </p:grpSpPr>
      <p:sp>
        <p:nvSpPr>
          <p:cNvPr id="5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73" name="Body Level One…"/>
          <p:cNvSpPr txBox="1"/>
          <p:nvPr>
            <p:ph type="body" sz="quarter" idx="1"/>
          </p:nvPr>
        </p:nvSpPr>
        <p:spPr>
          <a:xfrm>
            <a:off x="618825" y="1679175"/>
            <a:ext cx="3534301" cy="2090100"/>
          </a:xfrm>
          <a:prstGeom prst="rect">
            <a:avLst/>
          </a:prstGeom>
        </p:spPr>
        <p:txBody>
          <a:bodyPr>
            <a:normAutofit fontScale="100000" lnSpcReduction="0"/>
          </a:bodyPr>
          <a:lstStyle>
            <a:lvl1pPr>
              <a:lnSpc>
                <a:spcPct val="100000"/>
              </a:lnSpc>
            </a:lvl1pPr>
            <a:lvl2pPr>
              <a:lnSpc>
                <a:spcPct val="100000"/>
              </a:lnSpc>
            </a:lvl2pPr>
            <a:lvl3pPr>
              <a:lnSpc>
                <a:spcPct val="100000"/>
              </a:lnSpc>
            </a:lvl3pPr>
            <a:lvl4pPr>
              <a:lnSpc>
                <a:spcPct val="100000"/>
              </a:lnSpc>
            </a:lvl4pPr>
            <a:lvl5pPr>
              <a:lnSpc>
                <a:spcPct val="100000"/>
              </a:lnSpc>
            </a:lvl5pPr>
          </a:lstStyle>
          <a:p>
            <a:pPr/>
            <a:r>
              <a:t>Body Level One</a:t>
            </a:r>
          </a:p>
          <a:p>
            <a:pPr lvl="1"/>
            <a:r>
              <a:t>Body Level Two</a:t>
            </a:r>
          </a:p>
          <a:p>
            <a:pPr lvl="2"/>
            <a:r>
              <a:t>Body Level Three</a:t>
            </a:r>
          </a:p>
          <a:p>
            <a:pPr lvl="3"/>
            <a:r>
              <a:t>Body Level Four</a:t>
            </a:r>
          </a:p>
          <a:p>
            <a:pPr lvl="4"/>
            <a:r>
              <a:t>Body Level Five</a:t>
            </a:r>
          </a:p>
        </p:txBody>
      </p:sp>
      <p:sp>
        <p:nvSpPr>
          <p:cNvPr id="74" name="Title Text"/>
          <p:cNvSpPr txBox="1"/>
          <p:nvPr>
            <p:ph type="title"/>
          </p:nvPr>
        </p:nvSpPr>
        <p:spPr>
          <a:xfrm>
            <a:off x="618825" y="411675"/>
            <a:ext cx="2686500" cy="577801"/>
          </a:xfrm>
          <a:prstGeom prst="rect">
            <a:avLst/>
          </a:prstGeom>
        </p:spPr>
        <p:txBody>
          <a:bodyPr anchor="b">
            <a:normAutofit fontScale="100000" lnSpcReduction="0"/>
          </a:bodyPr>
          <a:lstStyle>
            <a:lvl1pPr>
              <a:defRPr sz="3000"/>
            </a:lvl1pPr>
          </a:lstStyle>
          <a:p>
            <a:pPr/>
            <a:r>
              <a:t>Title Text</a:t>
            </a:r>
          </a:p>
        </p:txBody>
      </p:sp>
      <p:sp>
        <p:nvSpPr>
          <p:cNvPr id="75" name="Google Shape;62;p4"/>
          <p:cNvSpPr/>
          <p:nvPr/>
        </p:nvSpPr>
        <p:spPr>
          <a:xfrm>
            <a:off x="719999" y="4690124"/>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76" name="Google Shape;63;p4"/>
          <p:cNvSpPr/>
          <p:nvPr/>
        </p:nvSpPr>
        <p:spPr>
          <a:xfrm>
            <a:off x="2058499" y="4152225"/>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77" name="Google Shape;64;p4"/>
          <p:cNvSpPr/>
          <p:nvPr/>
        </p:nvSpPr>
        <p:spPr>
          <a:xfrm>
            <a:off x="1432099" y="4296400"/>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78" name="Google Shape;65;p4"/>
          <p:cNvSpPr/>
          <p:nvPr/>
        </p:nvSpPr>
        <p:spPr>
          <a:xfrm>
            <a:off x="2194724" y="4474774"/>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79" name="Google Shape;66;p4"/>
          <p:cNvSpPr/>
          <p:nvPr/>
        </p:nvSpPr>
        <p:spPr>
          <a:xfrm>
            <a:off x="1585475" y="4695513"/>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grpSp>
        <p:nvGrpSpPr>
          <p:cNvPr id="82" name="Google Shape;67;p4"/>
          <p:cNvGrpSpPr/>
          <p:nvPr/>
        </p:nvGrpSpPr>
        <p:grpSpPr>
          <a:xfrm>
            <a:off x="8148521" y="3004619"/>
            <a:ext cx="98034" cy="1147543"/>
            <a:chOff x="0" y="26"/>
            <a:chExt cx="98032" cy="1147542"/>
          </a:xfrm>
        </p:grpSpPr>
        <p:sp>
          <p:nvSpPr>
            <p:cNvPr id="80" name="Google Shape;68;p4"/>
            <p:cNvSpPr/>
            <p:nvPr/>
          </p:nvSpPr>
          <p:spPr>
            <a:xfrm>
              <a:off x="-1" y="1049300"/>
              <a:ext cx="98034" cy="98269"/>
            </a:xfrm>
            <a:prstGeom prst="rect">
              <a:avLst/>
            </a:prstGeom>
            <a:noFill/>
            <a:ln w="3175" cap="flat">
              <a:solidFill>
                <a:schemeClr val="accent1"/>
              </a:solidFill>
              <a:prstDash val="solid"/>
              <a:miter lim="9192"/>
            </a:ln>
            <a:effectLst/>
          </p:spPr>
          <p:txBody>
            <a:bodyPr wrap="square" lIns="0" tIns="0" rIns="0" bIns="0" numCol="1" anchor="ctr">
              <a:noAutofit/>
            </a:bodyPr>
            <a:lstStyle/>
            <a:p>
              <a:pPr>
                <a:defRPr>
                  <a:solidFill>
                    <a:srgbClr val="000000"/>
                  </a:solidFill>
                </a:defRPr>
              </a:pPr>
            </a:p>
          </p:txBody>
        </p:sp>
        <p:sp>
          <p:nvSpPr>
            <p:cNvPr id="81" name="Google Shape;69;p4"/>
            <p:cNvSpPr/>
            <p:nvPr/>
          </p:nvSpPr>
          <p:spPr>
            <a:xfrm>
              <a:off x="42679" y="26"/>
              <a:ext cx="12701" cy="89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65" y="0"/>
                  </a:moveTo>
                  <a:lnTo>
                    <a:pt x="0" y="21600"/>
                  </a:lnTo>
                  <a:lnTo>
                    <a:pt x="21600" y="21600"/>
                  </a:lnTo>
                  <a:lnTo>
                    <a:pt x="1046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5" name="Google Shape;70;p4"/>
          <p:cNvGrpSpPr/>
          <p:nvPr/>
        </p:nvGrpSpPr>
        <p:grpSpPr>
          <a:xfrm>
            <a:off x="281420" y="3769289"/>
            <a:ext cx="121174" cy="760443"/>
            <a:chOff x="0" y="26"/>
            <a:chExt cx="121172" cy="760442"/>
          </a:xfrm>
        </p:grpSpPr>
        <p:sp>
          <p:nvSpPr>
            <p:cNvPr id="83" name="Google Shape;71;p4"/>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72;p4"/>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8" name="Google Shape;73;p4"/>
          <p:cNvGrpSpPr/>
          <p:nvPr/>
        </p:nvGrpSpPr>
        <p:grpSpPr>
          <a:xfrm>
            <a:off x="8534764" y="4069658"/>
            <a:ext cx="57548" cy="831747"/>
            <a:chOff x="26" y="26"/>
            <a:chExt cx="57546" cy="831746"/>
          </a:xfrm>
        </p:grpSpPr>
        <p:sp>
          <p:nvSpPr>
            <p:cNvPr id="86" name="Google Shape;74;p4"/>
            <p:cNvSpPr/>
            <p:nvPr/>
          </p:nvSpPr>
          <p:spPr>
            <a:xfrm>
              <a:off x="26" y="773965"/>
              <a:ext cx="57547" cy="57808"/>
            </a:xfrm>
            <a:prstGeom prst="rect">
              <a:avLst/>
            </a:prstGeom>
            <a:noFill/>
            <a:ln w="317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87" name="Google Shape;75;p4"/>
            <p:cNvSpPr/>
            <p:nvPr/>
          </p:nvSpPr>
          <p:spPr>
            <a:xfrm>
              <a:off x="22448" y="26"/>
              <a:ext cx="12701" cy="69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9" name="Google Shape;76;p4"/>
          <p:cNvSpPr/>
          <p:nvPr/>
        </p:nvSpPr>
        <p:spPr>
          <a:xfrm>
            <a:off x="7686099" y="4568874"/>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90" name="Google Shape;77;p4"/>
          <p:cNvSpPr/>
          <p:nvPr/>
        </p:nvSpPr>
        <p:spPr>
          <a:xfrm>
            <a:off x="8868125" y="3769262"/>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98" name="Title Text"/>
          <p:cNvSpPr txBox="1"/>
          <p:nvPr>
            <p:ph type="title"/>
          </p:nvPr>
        </p:nvSpPr>
        <p:spPr>
          <a:xfrm>
            <a:off x="923625" y="1196026"/>
            <a:ext cx="982201" cy="577801"/>
          </a:xfrm>
          <a:prstGeom prst="rect">
            <a:avLst/>
          </a:prstGeom>
        </p:spPr>
        <p:txBody>
          <a:bodyPr anchor="b">
            <a:normAutofit fontScale="100000" lnSpcReduction="0"/>
          </a:bodyPr>
          <a:lstStyle>
            <a:lvl1pPr>
              <a:defRPr sz="2400"/>
            </a:lvl1pPr>
          </a:lstStyle>
          <a:p>
            <a:pPr/>
            <a:r>
              <a:t>Title Text</a:t>
            </a:r>
          </a:p>
        </p:txBody>
      </p:sp>
      <p:sp>
        <p:nvSpPr>
          <p:cNvPr id="99" name="Body Level One…"/>
          <p:cNvSpPr txBox="1"/>
          <p:nvPr>
            <p:ph type="body" sz="quarter" idx="1"/>
          </p:nvPr>
        </p:nvSpPr>
        <p:spPr>
          <a:xfrm>
            <a:off x="923637" y="1684092"/>
            <a:ext cx="2620500" cy="1112401"/>
          </a:xfrm>
          <a:prstGeom prst="rect">
            <a:avLst/>
          </a:prstGeom>
        </p:spPr>
        <p:txBody>
          <a:bodyPr>
            <a:normAutofit fontScale="100000" lnSpcReduction="0"/>
          </a:bodyPr>
          <a:lstStyle>
            <a:lvl1pPr marL="342900" indent="-228600">
              <a:lnSpc>
                <a:spcPct val="100000"/>
              </a:lnSpc>
              <a:buClrTx/>
              <a:buSzTx/>
              <a:buFontTx/>
              <a:buNone/>
              <a:defRPr sz="1400"/>
            </a:lvl1pPr>
            <a:lvl2pPr marL="342900" indent="254000">
              <a:lnSpc>
                <a:spcPct val="100000"/>
              </a:lnSpc>
              <a:buClrTx/>
              <a:buSzTx/>
              <a:buFontTx/>
              <a:buNone/>
              <a:defRPr sz="1400"/>
            </a:lvl2pPr>
            <a:lvl3pPr marL="342900" indent="711200">
              <a:lnSpc>
                <a:spcPct val="100000"/>
              </a:lnSpc>
              <a:buClrTx/>
              <a:buSzTx/>
              <a:buFontTx/>
              <a:buNone/>
              <a:defRPr sz="1400"/>
            </a:lvl3pPr>
            <a:lvl4pPr marL="342900" indent="1168400">
              <a:lnSpc>
                <a:spcPct val="100000"/>
              </a:lnSpc>
              <a:buClrTx/>
              <a:buSzTx/>
              <a:buFontTx/>
              <a:buNone/>
              <a:defRPr sz="1400"/>
            </a:lvl4pPr>
            <a:lvl5pPr marL="342900" indent="1625600">
              <a:lnSpc>
                <a:spcPct val="100000"/>
              </a:lnSpc>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0" name="Google Shape;84;p5"/>
          <p:cNvSpPr/>
          <p:nvPr/>
        </p:nvSpPr>
        <p:spPr>
          <a:xfrm>
            <a:off x="7131387" y="365350"/>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101" name="Google Shape;85;p5"/>
          <p:cNvSpPr/>
          <p:nvPr/>
        </p:nvSpPr>
        <p:spPr>
          <a:xfrm>
            <a:off x="8403212" y="218399"/>
            <a:ext cx="108626" cy="108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02" name="Google Shape;86;p5"/>
          <p:cNvSpPr/>
          <p:nvPr/>
        </p:nvSpPr>
        <p:spPr>
          <a:xfrm>
            <a:off x="7776813" y="362575"/>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03" name="Google Shape;87;p5"/>
          <p:cNvSpPr/>
          <p:nvPr/>
        </p:nvSpPr>
        <p:spPr>
          <a:xfrm>
            <a:off x="8539437" y="540950"/>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grpSp>
        <p:nvGrpSpPr>
          <p:cNvPr id="106" name="Google Shape;88;p5"/>
          <p:cNvGrpSpPr/>
          <p:nvPr/>
        </p:nvGrpSpPr>
        <p:grpSpPr>
          <a:xfrm>
            <a:off x="6626134" y="-164536"/>
            <a:ext cx="121173" cy="760443"/>
            <a:chOff x="0" y="26"/>
            <a:chExt cx="121172" cy="760442"/>
          </a:xfrm>
        </p:grpSpPr>
        <p:sp>
          <p:nvSpPr>
            <p:cNvPr id="104" name="Google Shape;89;p5"/>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5" name="Google Shape;90;p5"/>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07" name="Google Shape;91;p5"/>
          <p:cNvSpPr/>
          <p:nvPr/>
        </p:nvSpPr>
        <p:spPr>
          <a:xfrm>
            <a:off x="318237" y="4418925"/>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08" name="Google Shape;92;p5"/>
          <p:cNvSpPr/>
          <p:nvPr/>
        </p:nvSpPr>
        <p:spPr>
          <a:xfrm>
            <a:off x="454463" y="4741474"/>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16" name="Title Text"/>
          <p:cNvSpPr txBox="1"/>
          <p:nvPr>
            <p:ph type="title"/>
          </p:nvPr>
        </p:nvSpPr>
        <p:spPr>
          <a:xfrm>
            <a:off x="618825" y="411675"/>
            <a:ext cx="4727701" cy="577801"/>
          </a:xfrm>
          <a:prstGeom prst="rect">
            <a:avLst/>
          </a:prstGeom>
        </p:spPr>
        <p:txBody>
          <a:bodyPr anchor="b">
            <a:normAutofit fontScale="100000" lnSpcReduction="0"/>
          </a:bodyPr>
          <a:lstStyle>
            <a:lvl1pPr>
              <a:defRPr sz="3000"/>
            </a:lvl1pPr>
          </a:lstStyle>
          <a:p>
            <a:pPr/>
            <a:r>
              <a:t>Title Text</a:t>
            </a:r>
          </a:p>
        </p:txBody>
      </p:sp>
      <p:sp>
        <p:nvSpPr>
          <p:cNvPr id="117" name="Google Shape;95;p6"/>
          <p:cNvSpPr/>
          <p:nvPr/>
        </p:nvSpPr>
        <p:spPr>
          <a:xfrm>
            <a:off x="7573050" y="277374"/>
            <a:ext cx="167151" cy="167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118" name="Google Shape;96;p6"/>
          <p:cNvSpPr/>
          <p:nvPr/>
        </p:nvSpPr>
        <p:spPr>
          <a:xfrm>
            <a:off x="8985874" y="411700"/>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19" name="Google Shape;97;p6"/>
          <p:cNvSpPr/>
          <p:nvPr/>
        </p:nvSpPr>
        <p:spPr>
          <a:xfrm>
            <a:off x="8359475" y="555874"/>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20" name="Google Shape;98;p6"/>
          <p:cNvSpPr/>
          <p:nvPr/>
        </p:nvSpPr>
        <p:spPr>
          <a:xfrm>
            <a:off x="9122099" y="734249"/>
            <a:ext cx="164326" cy="16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21" name="Google Shape;99;p6"/>
          <p:cNvSpPr/>
          <p:nvPr/>
        </p:nvSpPr>
        <p:spPr>
          <a:xfrm>
            <a:off x="8798600" y="1088650"/>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22" name="Google Shape;100;p6"/>
          <p:cNvSpPr/>
          <p:nvPr/>
        </p:nvSpPr>
        <p:spPr>
          <a:xfrm>
            <a:off x="6099342" y="-150601"/>
            <a:ext cx="96046"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3" y="2994"/>
                </a:moveTo>
                <a:lnTo>
                  <a:pt x="18493" y="18474"/>
                </a:lnTo>
                <a:lnTo>
                  <a:pt x="3107" y="18474"/>
                </a:lnTo>
                <a:lnTo>
                  <a:pt x="3107" y="299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23" name="Google Shape;101;p6"/>
          <p:cNvSpPr/>
          <p:nvPr/>
        </p:nvSpPr>
        <p:spPr>
          <a:xfrm>
            <a:off x="6702553" y="444535"/>
            <a:ext cx="95432" cy="9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5" y="3126"/>
                </a:moveTo>
                <a:lnTo>
                  <a:pt x="18605" y="18606"/>
                </a:lnTo>
                <a:lnTo>
                  <a:pt x="3120" y="18606"/>
                </a:lnTo>
                <a:lnTo>
                  <a:pt x="3120" y="3126"/>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24" name="Google Shape;102;p6"/>
          <p:cNvSpPr/>
          <p:nvPr/>
        </p:nvSpPr>
        <p:spPr>
          <a:xfrm>
            <a:off x="5905005" y="143252"/>
            <a:ext cx="82229" cy="82230"/>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25" name="Google Shape;103;p6"/>
          <p:cNvSpPr/>
          <p:nvPr/>
        </p:nvSpPr>
        <p:spPr>
          <a:xfrm>
            <a:off x="303599" y="4401725"/>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126" name="Google Shape;104;p6"/>
          <p:cNvSpPr/>
          <p:nvPr/>
        </p:nvSpPr>
        <p:spPr>
          <a:xfrm>
            <a:off x="118750" y="4763796"/>
            <a:ext cx="155901" cy="15637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34" name="Body Level One…"/>
          <p:cNvSpPr txBox="1"/>
          <p:nvPr>
            <p:ph type="body" sz="quarter" idx="1"/>
          </p:nvPr>
        </p:nvSpPr>
        <p:spPr>
          <a:xfrm>
            <a:off x="618306" y="2199025"/>
            <a:ext cx="1905900" cy="1296301"/>
          </a:xfrm>
          <a:prstGeom prst="rect">
            <a:avLst/>
          </a:prstGeom>
        </p:spPr>
        <p:txBody>
          <a:bodyPr>
            <a:normAutofit fontScale="100000" lnSpcReduction="0"/>
          </a:bodyPr>
          <a:lstStyle>
            <a:lvl1pPr indent="-304800">
              <a:buSzPts val="1600"/>
              <a:defRPr sz="1600"/>
            </a:lvl1pPr>
            <a:lvl2pPr marL="1016000" indent="-406400">
              <a:buSzPts val="1600"/>
              <a:defRPr sz="1600"/>
            </a:lvl2pPr>
            <a:lvl3pPr marL="1473200" indent="-406400">
              <a:buSzPts val="1600"/>
              <a:defRPr sz="1600"/>
            </a:lvl3pPr>
            <a:lvl4pPr marL="1930400" indent="-406400">
              <a:buSzPts val="1600"/>
              <a:defRPr sz="1600"/>
            </a:lvl4pPr>
            <a:lvl5pPr marL="2387600" indent="-4064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135" name="Title Text"/>
          <p:cNvSpPr txBox="1"/>
          <p:nvPr>
            <p:ph type="title"/>
          </p:nvPr>
        </p:nvSpPr>
        <p:spPr>
          <a:xfrm>
            <a:off x="618825" y="411675"/>
            <a:ext cx="4727701" cy="577801"/>
          </a:xfrm>
          <a:prstGeom prst="rect">
            <a:avLst/>
          </a:prstGeom>
        </p:spPr>
        <p:txBody>
          <a:bodyPr anchor="b">
            <a:normAutofit fontScale="100000" lnSpcReduction="0"/>
          </a:bodyPr>
          <a:lstStyle>
            <a:lvl1pPr>
              <a:defRPr sz="3000"/>
            </a:lvl1pPr>
          </a:lstStyle>
          <a:p>
            <a:pPr/>
            <a:r>
              <a:t>Title Text</a:t>
            </a:r>
          </a:p>
        </p:txBody>
      </p:sp>
      <p:sp>
        <p:nvSpPr>
          <p:cNvPr id="136" name="Google Shape;108;p7"/>
          <p:cNvSpPr/>
          <p:nvPr/>
        </p:nvSpPr>
        <p:spPr>
          <a:xfrm>
            <a:off x="7131387" y="365350"/>
            <a:ext cx="167151" cy="16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46" y="1454"/>
                </a:moveTo>
                <a:lnTo>
                  <a:pt x="20146" y="20146"/>
                </a:lnTo>
                <a:lnTo>
                  <a:pt x="1454" y="20146"/>
                </a:lnTo>
                <a:lnTo>
                  <a:pt x="1454" y="1454"/>
                </a:lnTo>
                <a:close/>
                <a:moveTo>
                  <a:pt x="0" y="0"/>
                </a:moveTo>
                <a:lnTo>
                  <a:pt x="0" y="21600"/>
                </a:lnTo>
                <a:lnTo>
                  <a:pt x="21600" y="21600"/>
                </a:lnTo>
                <a:lnTo>
                  <a:pt x="21600"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137" name="Google Shape;109;p7"/>
          <p:cNvSpPr/>
          <p:nvPr/>
        </p:nvSpPr>
        <p:spPr>
          <a:xfrm>
            <a:off x="8403212" y="218399"/>
            <a:ext cx="108626" cy="108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38" name="Google Shape;110;p7"/>
          <p:cNvSpPr/>
          <p:nvPr/>
        </p:nvSpPr>
        <p:spPr>
          <a:xfrm>
            <a:off x="7776813" y="362575"/>
            <a:ext cx="52426" cy="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29" y="3284"/>
                </a:moveTo>
                <a:lnTo>
                  <a:pt x="18129" y="18130"/>
                </a:lnTo>
                <a:lnTo>
                  <a:pt x="3276" y="18130"/>
                </a:lnTo>
                <a:lnTo>
                  <a:pt x="3276" y="3284"/>
                </a:lnTo>
                <a:close/>
                <a:moveTo>
                  <a:pt x="0" y="0"/>
                </a:moveTo>
                <a:lnTo>
                  <a:pt x="0" y="21600"/>
                </a:lnTo>
                <a:lnTo>
                  <a:pt x="21600"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39" name="Google Shape;111;p7"/>
          <p:cNvSpPr/>
          <p:nvPr/>
        </p:nvSpPr>
        <p:spPr>
          <a:xfrm>
            <a:off x="8539437" y="540950"/>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grpSp>
        <p:nvGrpSpPr>
          <p:cNvPr id="142" name="Google Shape;112;p7"/>
          <p:cNvGrpSpPr/>
          <p:nvPr/>
        </p:nvGrpSpPr>
        <p:grpSpPr>
          <a:xfrm>
            <a:off x="6626134" y="-164536"/>
            <a:ext cx="121173" cy="760443"/>
            <a:chOff x="0" y="26"/>
            <a:chExt cx="121172" cy="760442"/>
          </a:xfrm>
        </p:grpSpPr>
        <p:sp>
          <p:nvSpPr>
            <p:cNvPr id="140" name="Google Shape;113;p7"/>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1" name="Google Shape;114;p7"/>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3" name="Google Shape;115;p7"/>
          <p:cNvSpPr/>
          <p:nvPr/>
        </p:nvSpPr>
        <p:spPr>
          <a:xfrm>
            <a:off x="318237" y="4418925"/>
            <a:ext cx="108626" cy="10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20" y="1765"/>
                </a:moveTo>
                <a:lnTo>
                  <a:pt x="19920" y="20019"/>
                </a:lnTo>
                <a:lnTo>
                  <a:pt x="1675" y="20019"/>
                </a:lnTo>
                <a:lnTo>
                  <a:pt x="1675" y="1765"/>
                </a:lnTo>
                <a:close/>
                <a:moveTo>
                  <a:pt x="0" y="0"/>
                </a:moveTo>
                <a:lnTo>
                  <a:pt x="0" y="21600"/>
                </a:lnTo>
                <a:lnTo>
                  <a:pt x="21600" y="21600"/>
                </a:lnTo>
                <a:lnTo>
                  <a:pt x="21600" y="0"/>
                </a:lnTo>
                <a:close/>
              </a:path>
            </a:pathLst>
          </a:custGeom>
          <a:solidFill>
            <a:schemeClr val="accent1"/>
          </a:solidFill>
          <a:ln w="12700">
            <a:miter lim="400000"/>
          </a:ln>
        </p:spPr>
        <p:txBody>
          <a:bodyPr lIns="0" tIns="0" rIns="0" bIns="0" anchor="ctr"/>
          <a:lstStyle/>
          <a:p>
            <a:pPr>
              <a:defRPr>
                <a:solidFill>
                  <a:srgbClr val="000000"/>
                </a:solidFill>
              </a:defRPr>
            </a:pPr>
          </a:p>
        </p:txBody>
      </p:sp>
      <p:sp>
        <p:nvSpPr>
          <p:cNvPr id="144" name="Google Shape;116;p7"/>
          <p:cNvSpPr/>
          <p:nvPr/>
        </p:nvSpPr>
        <p:spPr>
          <a:xfrm>
            <a:off x="454463" y="4741474"/>
            <a:ext cx="164326" cy="164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3" y="1107"/>
                </a:moveTo>
                <a:lnTo>
                  <a:pt x="20433" y="20493"/>
                </a:lnTo>
                <a:lnTo>
                  <a:pt x="1048" y="20493"/>
                </a:lnTo>
                <a:lnTo>
                  <a:pt x="1048" y="1107"/>
                </a:lnTo>
                <a:close/>
                <a:moveTo>
                  <a:pt x="0" y="0"/>
                </a:moveTo>
                <a:lnTo>
                  <a:pt x="0" y="21600"/>
                </a:lnTo>
                <a:lnTo>
                  <a:pt x="21541" y="21600"/>
                </a:lnTo>
                <a:lnTo>
                  <a:pt x="21600" y="0"/>
                </a:lnTo>
                <a:close/>
              </a:path>
            </a:pathLst>
          </a:custGeom>
          <a:solidFill>
            <a:schemeClr val="accent3"/>
          </a:solidFill>
          <a:ln w="12700">
            <a:miter lim="400000"/>
          </a:ln>
        </p:spPr>
        <p:txBody>
          <a:bodyPr lIns="0" tIns="0" rIns="0" bIns="0" anchor="ctr"/>
          <a:lstStyle/>
          <a:p>
            <a:pPr>
              <a:defRPr>
                <a:solidFill>
                  <a:srgbClr val="000000"/>
                </a:solidFill>
              </a:defRPr>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152" name="Title Text"/>
          <p:cNvSpPr txBox="1"/>
          <p:nvPr>
            <p:ph type="title"/>
          </p:nvPr>
        </p:nvSpPr>
        <p:spPr>
          <a:xfrm>
            <a:off x="2037000" y="1496400"/>
            <a:ext cx="5070000" cy="2150700"/>
          </a:xfrm>
          <a:prstGeom prst="rect">
            <a:avLst/>
          </a:prstGeom>
        </p:spPr>
        <p:txBody>
          <a:bodyPr anchor="ctr">
            <a:normAutofit fontScale="100000" lnSpcReduction="0"/>
          </a:bodyPr>
          <a:lstStyle>
            <a:lvl1pPr algn="ctr">
              <a:defRPr sz="7200"/>
            </a:lvl1pPr>
          </a:lstStyle>
          <a:p>
            <a:pPr/>
            <a:r>
              <a:t>Title Text</a:t>
            </a:r>
          </a:p>
        </p:txBody>
      </p:sp>
      <p:sp>
        <p:nvSpPr>
          <p:cNvPr id="153" name="Google Shape;119;p8"/>
          <p:cNvSpPr/>
          <p:nvPr/>
        </p:nvSpPr>
        <p:spPr>
          <a:xfrm>
            <a:off x="1060482" y="1158637"/>
            <a:ext cx="121173" cy="121409"/>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54" name="Google Shape;120;p8"/>
          <p:cNvSpPr/>
          <p:nvPr/>
        </p:nvSpPr>
        <p:spPr>
          <a:xfrm>
            <a:off x="7799740" y="916085"/>
            <a:ext cx="121408" cy="121409"/>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55" name="Google Shape;121;p8"/>
          <p:cNvSpPr/>
          <p:nvPr/>
        </p:nvSpPr>
        <p:spPr>
          <a:xfrm>
            <a:off x="5257959" y="2452431"/>
            <a:ext cx="57573" cy="57573"/>
          </a:xfrm>
          <a:prstGeom prst="rect">
            <a:avLst/>
          </a:prstGeom>
          <a:ln w="3175">
            <a:solidFill>
              <a:schemeClr val="accent1"/>
            </a:solidFill>
            <a:miter lim="9192"/>
          </a:ln>
        </p:spPr>
        <p:txBody>
          <a:bodyPr lIns="0" tIns="0" rIns="0" bIns="0" anchor="ctr"/>
          <a:lstStyle/>
          <a:p>
            <a:pPr>
              <a:defRPr>
                <a:solidFill>
                  <a:srgbClr val="000000"/>
                </a:solidFill>
              </a:defRPr>
            </a:pPr>
          </a:p>
        </p:txBody>
      </p:sp>
      <p:sp>
        <p:nvSpPr>
          <p:cNvPr id="156" name="Google Shape;122;p8"/>
          <p:cNvSpPr/>
          <p:nvPr/>
        </p:nvSpPr>
        <p:spPr>
          <a:xfrm>
            <a:off x="275669" y="1557059"/>
            <a:ext cx="57835" cy="57573"/>
          </a:xfrm>
          <a:prstGeom prst="rect">
            <a:avLst/>
          </a:prstGeom>
          <a:ln w="3175">
            <a:solidFill>
              <a:schemeClr val="accent2"/>
            </a:solidFill>
            <a:miter lim="9192"/>
          </a:ln>
        </p:spPr>
        <p:txBody>
          <a:bodyPr lIns="0" tIns="0" rIns="0" bIns="0" anchor="ctr"/>
          <a:lstStyle/>
          <a:p>
            <a:pPr>
              <a:defRPr>
                <a:solidFill>
                  <a:srgbClr val="000000"/>
                </a:solidFill>
              </a:defRPr>
            </a:pPr>
          </a:p>
        </p:txBody>
      </p:sp>
      <p:sp>
        <p:nvSpPr>
          <p:cNvPr id="157" name="Google Shape;123;p8"/>
          <p:cNvSpPr/>
          <p:nvPr/>
        </p:nvSpPr>
        <p:spPr>
          <a:xfrm>
            <a:off x="2307908" y="3002412"/>
            <a:ext cx="104060" cy="104296"/>
          </a:xfrm>
          <a:prstGeom prst="rect">
            <a:avLst/>
          </a:prstGeom>
          <a:ln w="3175">
            <a:solidFill>
              <a:schemeClr val="accent2"/>
            </a:solidFill>
            <a:miter lim="9192"/>
          </a:ln>
        </p:spPr>
        <p:txBody>
          <a:bodyPr lIns="0" tIns="0" rIns="0" bIns="0" anchor="ctr"/>
          <a:lstStyle/>
          <a:p>
            <a:pPr>
              <a:defRPr>
                <a:solidFill>
                  <a:srgbClr val="000000"/>
                </a:solidFill>
              </a:defRPr>
            </a:pPr>
          </a:p>
        </p:txBody>
      </p:sp>
      <p:sp>
        <p:nvSpPr>
          <p:cNvPr id="158" name="Google Shape;124;p8"/>
          <p:cNvSpPr/>
          <p:nvPr/>
        </p:nvSpPr>
        <p:spPr>
          <a:xfrm>
            <a:off x="8263673" y="2953707"/>
            <a:ext cx="104087" cy="104296"/>
          </a:xfrm>
          <a:prstGeom prst="rect">
            <a:avLst/>
          </a:prstGeom>
          <a:solidFill>
            <a:schemeClr val="accent2"/>
          </a:solidFill>
          <a:ln w="12700">
            <a:miter lim="400000"/>
          </a:ln>
        </p:spPr>
        <p:txBody>
          <a:bodyPr lIns="0" tIns="0" rIns="0" bIns="0" anchor="ctr"/>
          <a:lstStyle/>
          <a:p>
            <a:pPr>
              <a:defRPr>
                <a:solidFill>
                  <a:srgbClr val="000000"/>
                </a:solidFill>
              </a:defRPr>
            </a:pPr>
          </a:p>
        </p:txBody>
      </p:sp>
      <p:grpSp>
        <p:nvGrpSpPr>
          <p:cNvPr id="162" name="Google Shape;125;p8"/>
          <p:cNvGrpSpPr/>
          <p:nvPr/>
        </p:nvGrpSpPr>
        <p:grpSpPr>
          <a:xfrm>
            <a:off x="8263707" y="-434367"/>
            <a:ext cx="188861" cy="1181534"/>
            <a:chOff x="26" y="0"/>
            <a:chExt cx="188859" cy="1181532"/>
          </a:xfrm>
        </p:grpSpPr>
        <p:sp>
          <p:nvSpPr>
            <p:cNvPr id="159" name="Google Shape;126;p8"/>
            <p:cNvSpPr/>
            <p:nvPr/>
          </p:nvSpPr>
          <p:spPr>
            <a:xfrm>
              <a:off x="26" y="992907"/>
              <a:ext cx="188861" cy="188625"/>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60" name="Google Shape;127;p8"/>
            <p:cNvSpPr/>
            <p:nvPr/>
          </p:nvSpPr>
          <p:spPr>
            <a:xfrm>
              <a:off x="27960" y="477193"/>
              <a:ext cx="133201"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61" name="Google Shape;128;p8"/>
            <p:cNvSpPr/>
            <p:nvPr/>
          </p:nvSpPr>
          <p:spPr>
            <a:xfrm>
              <a:off x="54219" y="-1"/>
              <a:ext cx="80450" cy="80712"/>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grpSp>
      <p:sp>
        <p:nvSpPr>
          <p:cNvPr id="163" name="Google Shape;129;p8"/>
          <p:cNvSpPr/>
          <p:nvPr/>
        </p:nvSpPr>
        <p:spPr>
          <a:xfrm>
            <a:off x="8486022" y="1614631"/>
            <a:ext cx="80450" cy="80451"/>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64" name="Google Shape;130;p8"/>
          <p:cNvSpPr/>
          <p:nvPr/>
        </p:nvSpPr>
        <p:spPr>
          <a:xfrm>
            <a:off x="6293030" y="835635"/>
            <a:ext cx="80450" cy="80450"/>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165" name="Google Shape;131;p8"/>
          <p:cNvSpPr/>
          <p:nvPr/>
        </p:nvSpPr>
        <p:spPr>
          <a:xfrm>
            <a:off x="1778530" y="2156778"/>
            <a:ext cx="119941" cy="119967"/>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168" name="Google Shape;132;p8"/>
          <p:cNvGrpSpPr/>
          <p:nvPr/>
        </p:nvGrpSpPr>
        <p:grpSpPr>
          <a:xfrm>
            <a:off x="3090746" y="-533631"/>
            <a:ext cx="98033" cy="1147543"/>
            <a:chOff x="0" y="26"/>
            <a:chExt cx="98032" cy="1147542"/>
          </a:xfrm>
        </p:grpSpPr>
        <p:sp>
          <p:nvSpPr>
            <p:cNvPr id="166" name="Google Shape;133;p8"/>
            <p:cNvSpPr/>
            <p:nvPr/>
          </p:nvSpPr>
          <p:spPr>
            <a:xfrm>
              <a:off x="-1" y="1049300"/>
              <a:ext cx="98034" cy="98269"/>
            </a:xfrm>
            <a:prstGeom prst="rect">
              <a:avLst/>
            </a:prstGeom>
            <a:noFill/>
            <a:ln w="3175" cap="flat">
              <a:solidFill>
                <a:schemeClr val="accent1"/>
              </a:solidFill>
              <a:prstDash val="solid"/>
              <a:miter lim="9192"/>
            </a:ln>
            <a:effectLst/>
          </p:spPr>
          <p:txBody>
            <a:bodyPr wrap="square" lIns="0" tIns="0" rIns="0" bIns="0" numCol="1" anchor="ctr">
              <a:noAutofit/>
            </a:bodyPr>
            <a:lstStyle/>
            <a:p>
              <a:pPr>
                <a:defRPr>
                  <a:solidFill>
                    <a:srgbClr val="000000"/>
                  </a:solidFill>
                </a:defRPr>
              </a:pPr>
            </a:p>
          </p:txBody>
        </p:sp>
        <p:sp>
          <p:nvSpPr>
            <p:cNvPr id="167" name="Google Shape;134;p8"/>
            <p:cNvSpPr/>
            <p:nvPr/>
          </p:nvSpPr>
          <p:spPr>
            <a:xfrm>
              <a:off x="42679" y="26"/>
              <a:ext cx="12701" cy="89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65" y="0"/>
                  </a:moveTo>
                  <a:lnTo>
                    <a:pt x="0" y="21600"/>
                  </a:lnTo>
                  <a:lnTo>
                    <a:pt x="21600" y="21600"/>
                  </a:lnTo>
                  <a:lnTo>
                    <a:pt x="1046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1" name="Google Shape;135;p8"/>
          <p:cNvGrpSpPr/>
          <p:nvPr/>
        </p:nvGrpSpPr>
        <p:grpSpPr>
          <a:xfrm>
            <a:off x="4892771" y="-340086"/>
            <a:ext cx="121173" cy="760443"/>
            <a:chOff x="0" y="26"/>
            <a:chExt cx="121172" cy="760442"/>
          </a:xfrm>
        </p:grpSpPr>
        <p:sp>
          <p:nvSpPr>
            <p:cNvPr id="169" name="Google Shape;136;p8"/>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0" name="Google Shape;137;p8"/>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4" name="Google Shape;138;p8"/>
          <p:cNvGrpSpPr/>
          <p:nvPr/>
        </p:nvGrpSpPr>
        <p:grpSpPr>
          <a:xfrm>
            <a:off x="6967862" y="85438"/>
            <a:ext cx="133200" cy="1952352"/>
            <a:chOff x="26" y="0"/>
            <a:chExt cx="133199" cy="1952350"/>
          </a:xfrm>
        </p:grpSpPr>
        <p:sp>
          <p:nvSpPr>
            <p:cNvPr id="172" name="Google Shape;139;p8"/>
            <p:cNvSpPr/>
            <p:nvPr/>
          </p:nvSpPr>
          <p:spPr>
            <a:xfrm>
              <a:off x="26" y="1819151"/>
              <a:ext cx="133200"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73" name="Google Shape;140;p8"/>
            <p:cNvSpPr/>
            <p:nvPr/>
          </p:nvSpPr>
          <p:spPr>
            <a:xfrm>
              <a:off x="60277" y="-1"/>
              <a:ext cx="12701" cy="169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7" y="0"/>
                  </a:moveTo>
                  <a:lnTo>
                    <a:pt x="0" y="21600"/>
                  </a:lnTo>
                  <a:lnTo>
                    <a:pt x="21600" y="21600"/>
                  </a:lnTo>
                  <a:lnTo>
                    <a:pt x="10497"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9" name="Google Shape;141;p8"/>
          <p:cNvGrpSpPr/>
          <p:nvPr/>
        </p:nvGrpSpPr>
        <p:grpSpPr>
          <a:xfrm>
            <a:off x="250616" y="2402327"/>
            <a:ext cx="188625" cy="2468303"/>
            <a:chOff x="0" y="26"/>
            <a:chExt cx="188623" cy="2468302"/>
          </a:xfrm>
        </p:grpSpPr>
        <p:sp>
          <p:nvSpPr>
            <p:cNvPr id="175" name="Google Shape;142;p8"/>
            <p:cNvSpPr/>
            <p:nvPr/>
          </p:nvSpPr>
          <p:spPr>
            <a:xfrm>
              <a:off x="0" y="2279495"/>
              <a:ext cx="188624" cy="188834"/>
            </a:xfrm>
            <a:prstGeom prst="rect">
              <a:avLst/>
            </a:prstGeom>
            <a:noFill/>
            <a:ln w="5750"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76" name="Google Shape;143;p8"/>
            <p:cNvSpPr/>
            <p:nvPr/>
          </p:nvSpPr>
          <p:spPr>
            <a:xfrm>
              <a:off x="27725" y="1763989"/>
              <a:ext cx="133201" cy="133227"/>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77" name="Google Shape;144;p8"/>
            <p:cNvSpPr/>
            <p:nvPr/>
          </p:nvSpPr>
          <p:spPr>
            <a:xfrm>
              <a:off x="53982" y="1286796"/>
              <a:ext cx="80451" cy="80477"/>
            </a:xfrm>
            <a:prstGeom prst="rect">
              <a:avLst/>
            </a:prstGeom>
            <a:noFill/>
            <a:ln w="317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78" name="Google Shape;145;p8"/>
            <p:cNvSpPr/>
            <p:nvPr/>
          </p:nvSpPr>
          <p:spPr>
            <a:xfrm>
              <a:off x="87961" y="26"/>
              <a:ext cx="12701" cy="1011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83" name="Google Shape;146;p8"/>
          <p:cNvGrpSpPr/>
          <p:nvPr/>
        </p:nvGrpSpPr>
        <p:grpSpPr>
          <a:xfrm>
            <a:off x="982416" y="1695095"/>
            <a:ext cx="199212" cy="2828910"/>
            <a:chOff x="0" y="0"/>
            <a:chExt cx="199210" cy="2828908"/>
          </a:xfrm>
        </p:grpSpPr>
        <p:sp>
          <p:nvSpPr>
            <p:cNvPr id="180" name="Google Shape;147;p8"/>
            <p:cNvSpPr/>
            <p:nvPr/>
          </p:nvSpPr>
          <p:spPr>
            <a:xfrm>
              <a:off x="-1" y="2629724"/>
              <a:ext cx="199212" cy="19918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1" name="Google Shape;148;p8"/>
            <p:cNvSpPr/>
            <p:nvPr/>
          </p:nvSpPr>
          <p:spPr>
            <a:xfrm>
              <a:off x="47458" y="1989457"/>
              <a:ext cx="104060" cy="1040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2" name="Google Shape;149;p8"/>
            <p:cNvSpPr/>
            <p:nvPr/>
          </p:nvSpPr>
          <p:spPr>
            <a:xfrm>
              <a:off x="93255" y="0"/>
              <a:ext cx="12701" cy="179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4" name="Google Shape;150;p8"/>
          <p:cNvSpPr/>
          <p:nvPr/>
        </p:nvSpPr>
        <p:spPr>
          <a:xfrm>
            <a:off x="644744" y="21445"/>
            <a:ext cx="12701" cy="16890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3" y="0"/>
                </a:moveTo>
                <a:lnTo>
                  <a:pt x="0" y="21600"/>
                </a:lnTo>
                <a:lnTo>
                  <a:pt x="21600" y="21600"/>
                </a:lnTo>
                <a:lnTo>
                  <a:pt x="11103" y="0"/>
                </a:lnTo>
                <a:close/>
              </a:path>
            </a:pathLst>
          </a:custGeom>
          <a:solidFill>
            <a:srgbClr val="FFD6E1"/>
          </a:solidFill>
          <a:ln w="12700">
            <a:miter lim="400000"/>
          </a:ln>
        </p:spPr>
        <p:txBody>
          <a:bodyPr lIns="0" tIns="0" rIns="0" bIns="0" anchor="ctr"/>
          <a:lstStyle/>
          <a:p>
            <a:pPr>
              <a:defRPr>
                <a:solidFill>
                  <a:srgbClr val="000000"/>
                </a:solidFill>
              </a:defRPr>
            </a:pPr>
          </a:p>
        </p:txBody>
      </p:sp>
      <p:grpSp>
        <p:nvGrpSpPr>
          <p:cNvPr id="187" name="Google Shape;151;p8"/>
          <p:cNvGrpSpPr/>
          <p:nvPr/>
        </p:nvGrpSpPr>
        <p:grpSpPr>
          <a:xfrm>
            <a:off x="2038715" y="173933"/>
            <a:ext cx="57547" cy="831747"/>
            <a:chOff x="26" y="26"/>
            <a:chExt cx="57546" cy="831746"/>
          </a:xfrm>
        </p:grpSpPr>
        <p:sp>
          <p:nvSpPr>
            <p:cNvPr id="185" name="Google Shape;152;p8"/>
            <p:cNvSpPr/>
            <p:nvPr/>
          </p:nvSpPr>
          <p:spPr>
            <a:xfrm>
              <a:off x="26" y="773965"/>
              <a:ext cx="57547" cy="57808"/>
            </a:xfrm>
            <a:prstGeom prst="rect">
              <a:avLst/>
            </a:prstGeom>
            <a:noFill/>
            <a:ln w="3175" cap="flat">
              <a:solidFill>
                <a:schemeClr val="accent2"/>
              </a:solidFill>
              <a:prstDash val="solid"/>
              <a:miter lim="9192"/>
            </a:ln>
            <a:effectLst/>
          </p:spPr>
          <p:txBody>
            <a:bodyPr wrap="square" lIns="0" tIns="0" rIns="0" bIns="0" numCol="1" anchor="ctr">
              <a:noAutofit/>
            </a:bodyPr>
            <a:lstStyle/>
            <a:p>
              <a:pPr>
                <a:defRPr>
                  <a:solidFill>
                    <a:srgbClr val="000000"/>
                  </a:solidFill>
                </a:defRPr>
              </a:pPr>
            </a:p>
          </p:txBody>
        </p:sp>
        <p:sp>
          <p:nvSpPr>
            <p:cNvPr id="186" name="Google Shape;153;p8"/>
            <p:cNvSpPr/>
            <p:nvPr/>
          </p:nvSpPr>
          <p:spPr>
            <a:xfrm>
              <a:off x="22448" y="26"/>
              <a:ext cx="12701" cy="692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0" name="Google Shape;154;p8"/>
          <p:cNvGrpSpPr/>
          <p:nvPr/>
        </p:nvGrpSpPr>
        <p:grpSpPr>
          <a:xfrm>
            <a:off x="8008121" y="2108936"/>
            <a:ext cx="198950" cy="2139745"/>
            <a:chOff x="26" y="26"/>
            <a:chExt cx="198948" cy="2139743"/>
          </a:xfrm>
        </p:grpSpPr>
        <p:sp>
          <p:nvSpPr>
            <p:cNvPr id="188" name="Google Shape;155;p8"/>
            <p:cNvSpPr/>
            <p:nvPr/>
          </p:nvSpPr>
          <p:spPr>
            <a:xfrm>
              <a:off x="26" y="1940795"/>
              <a:ext cx="198949" cy="19897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56;p8"/>
            <p:cNvSpPr/>
            <p:nvPr/>
          </p:nvSpPr>
          <p:spPr>
            <a:xfrm>
              <a:off x="93018" y="26"/>
              <a:ext cx="12701" cy="1793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91" name="Google Shape;157;p8"/>
          <p:cNvSpPr/>
          <p:nvPr/>
        </p:nvSpPr>
        <p:spPr>
          <a:xfrm>
            <a:off x="2702045" y="1158650"/>
            <a:ext cx="121172" cy="121409"/>
          </a:xfrm>
          <a:prstGeom prst="rect">
            <a:avLst/>
          </a:prstGeom>
          <a:solidFill>
            <a:schemeClr val="accent1"/>
          </a:solidFill>
          <a:ln w="12700">
            <a:miter lim="400000"/>
          </a:ln>
        </p:spPr>
        <p:txBody>
          <a:bodyPr lIns="0" tIns="0" rIns="0" bIns="0" anchor="ctr"/>
          <a:lstStyle/>
          <a:p>
            <a:pPr>
              <a:defRPr>
                <a:solidFill>
                  <a:srgbClr val="000000"/>
                </a:solidFill>
              </a:defRPr>
            </a:pPr>
          </a:p>
        </p:txBody>
      </p:sp>
      <p:grpSp>
        <p:nvGrpSpPr>
          <p:cNvPr id="194" name="Google Shape;158;p8"/>
          <p:cNvGrpSpPr/>
          <p:nvPr/>
        </p:nvGrpSpPr>
        <p:grpSpPr>
          <a:xfrm>
            <a:off x="4095172" y="-859664"/>
            <a:ext cx="198949" cy="2139745"/>
            <a:chOff x="26" y="26"/>
            <a:chExt cx="198948" cy="2139743"/>
          </a:xfrm>
        </p:grpSpPr>
        <p:sp>
          <p:nvSpPr>
            <p:cNvPr id="192" name="Google Shape;159;p8"/>
            <p:cNvSpPr/>
            <p:nvPr/>
          </p:nvSpPr>
          <p:spPr>
            <a:xfrm>
              <a:off x="26" y="1940795"/>
              <a:ext cx="198949" cy="19897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3" name="Google Shape;160;p8"/>
            <p:cNvSpPr/>
            <p:nvPr/>
          </p:nvSpPr>
          <p:spPr>
            <a:xfrm>
              <a:off x="93018" y="26"/>
              <a:ext cx="12701" cy="1793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7" name="Google Shape;161;p8"/>
          <p:cNvGrpSpPr/>
          <p:nvPr/>
        </p:nvGrpSpPr>
        <p:grpSpPr>
          <a:xfrm>
            <a:off x="6333312" y="3704938"/>
            <a:ext cx="133200" cy="1952352"/>
            <a:chOff x="26" y="0"/>
            <a:chExt cx="133199" cy="1952350"/>
          </a:xfrm>
        </p:grpSpPr>
        <p:sp>
          <p:nvSpPr>
            <p:cNvPr id="195" name="Google Shape;162;p8"/>
            <p:cNvSpPr/>
            <p:nvPr/>
          </p:nvSpPr>
          <p:spPr>
            <a:xfrm>
              <a:off x="26" y="1819151"/>
              <a:ext cx="133200"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196" name="Google Shape;163;p8"/>
            <p:cNvSpPr/>
            <p:nvPr/>
          </p:nvSpPr>
          <p:spPr>
            <a:xfrm>
              <a:off x="60277" y="-1"/>
              <a:ext cx="12701" cy="169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7" y="0"/>
                  </a:moveTo>
                  <a:lnTo>
                    <a:pt x="0" y="21600"/>
                  </a:lnTo>
                  <a:lnTo>
                    <a:pt x="21600" y="21600"/>
                  </a:lnTo>
                  <a:lnTo>
                    <a:pt x="10497"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0" name="Google Shape;164;p8"/>
          <p:cNvGrpSpPr/>
          <p:nvPr/>
        </p:nvGrpSpPr>
        <p:grpSpPr>
          <a:xfrm>
            <a:off x="2702020" y="3612789"/>
            <a:ext cx="121173" cy="760443"/>
            <a:chOff x="0" y="26"/>
            <a:chExt cx="121172" cy="760442"/>
          </a:xfrm>
        </p:grpSpPr>
        <p:sp>
          <p:nvSpPr>
            <p:cNvPr id="198" name="Google Shape;165;p8"/>
            <p:cNvSpPr/>
            <p:nvPr/>
          </p:nvSpPr>
          <p:spPr>
            <a:xfrm>
              <a:off x="-1" y="639323"/>
              <a:ext cx="121173" cy="12114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9" name="Google Shape;166;p8"/>
            <p:cNvSpPr/>
            <p:nvPr/>
          </p:nvSpPr>
          <p:spPr>
            <a:xfrm>
              <a:off x="61679" y="26"/>
              <a:ext cx="12701" cy="554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35" y="0"/>
                  </a:moveTo>
                  <a:lnTo>
                    <a:pt x="0" y="21600"/>
                  </a:lnTo>
                  <a:lnTo>
                    <a:pt x="21600" y="21600"/>
                  </a:lnTo>
                  <a:lnTo>
                    <a:pt x="11135"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01" name="Google Shape;167;p8"/>
          <p:cNvSpPr/>
          <p:nvPr/>
        </p:nvSpPr>
        <p:spPr>
          <a:xfrm>
            <a:off x="5539523" y="4516744"/>
            <a:ext cx="104087" cy="104297"/>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202" name="Google Shape;168;p8"/>
          <p:cNvSpPr/>
          <p:nvPr/>
        </p:nvSpPr>
        <p:spPr>
          <a:xfrm>
            <a:off x="6994243" y="3378810"/>
            <a:ext cx="80451" cy="80451"/>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210" name="Title Text"/>
          <p:cNvSpPr txBox="1"/>
          <p:nvPr>
            <p:ph type="title"/>
          </p:nvPr>
        </p:nvSpPr>
        <p:spPr>
          <a:xfrm>
            <a:off x="265500" y="1233175"/>
            <a:ext cx="4045200" cy="1482301"/>
          </a:xfrm>
          <a:prstGeom prst="rect">
            <a:avLst/>
          </a:prstGeom>
        </p:spPr>
        <p:txBody>
          <a:bodyPr anchor="b">
            <a:normAutofit fontScale="100000" lnSpcReduction="0"/>
          </a:bodyPr>
          <a:lstStyle>
            <a:lvl1pPr algn="ctr">
              <a:defRPr sz="4200"/>
            </a:lvl1pPr>
          </a:lstStyle>
          <a:p>
            <a:pPr/>
            <a:r>
              <a:t>Title Text</a:t>
            </a:r>
          </a:p>
        </p:txBody>
      </p:sp>
      <p:sp>
        <p:nvSpPr>
          <p:cNvPr id="211" name="Body Level One…"/>
          <p:cNvSpPr txBox="1"/>
          <p:nvPr>
            <p:ph type="body" sz="quarter" idx="1"/>
          </p:nvPr>
        </p:nvSpPr>
        <p:spPr>
          <a:xfrm>
            <a:off x="265500" y="2803075"/>
            <a:ext cx="4045200" cy="1235101"/>
          </a:xfrm>
          <a:prstGeom prst="rect">
            <a:avLst/>
          </a:prstGeom>
        </p:spPr>
        <p:txBody>
          <a:bodyPr>
            <a:normAutofit fontScale="100000" lnSpcReduction="0"/>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212" name="Google Shape;172;p9"/>
          <p:cNvSpPr txBox="1"/>
          <p:nvPr>
            <p:ph type="body" sz="half" idx="21"/>
          </p:nvPr>
        </p:nvSpPr>
        <p:spPr>
          <a:xfrm>
            <a:off x="4939500" y="724074"/>
            <a:ext cx="3837000" cy="3695102"/>
          </a:xfrm>
          <a:prstGeom prst="rect">
            <a:avLst/>
          </a:prstGeom>
        </p:spPr>
        <p:txBody>
          <a:bodyPr anchor="ctr">
            <a:normAutofit fontScale="100000" lnSpcReduction="0"/>
          </a:bodyPr>
          <a:lstStyle/>
          <a:p>
            <a:pP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220" name="Title Text"/>
          <p:cNvSpPr txBox="1"/>
          <p:nvPr>
            <p:ph type="title"/>
          </p:nvPr>
        </p:nvSpPr>
        <p:spPr>
          <a:xfrm>
            <a:off x="581924" y="3391646"/>
            <a:ext cx="4126502" cy="1321201"/>
          </a:xfrm>
          <a:prstGeom prst="rect">
            <a:avLst/>
          </a:prstGeom>
        </p:spPr>
        <p:txBody>
          <a:bodyPr anchor="b">
            <a:normAutofit fontScale="100000" lnSpcReduction="0"/>
          </a:bodyPr>
          <a:lstStyle>
            <a:lvl1pPr>
              <a:defRPr sz="3000"/>
            </a:lvl1pPr>
          </a:lstStyle>
          <a:p>
            <a:pPr/>
            <a:r>
              <a:t>Title Text</a:t>
            </a:r>
          </a:p>
        </p:txBody>
      </p:sp>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2845"/>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Share Tech"/>
          <a:ea typeface="Share Tech"/>
          <a:cs typeface="Share Tech"/>
          <a:sym typeface="Share Tech"/>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Maven Pro"/>
          <a:ea typeface="Maven Pro"/>
          <a:cs typeface="Maven Pro"/>
          <a:sym typeface="Maven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Google Shape;436;p25"/>
          <p:cNvSpPr/>
          <p:nvPr/>
        </p:nvSpPr>
        <p:spPr>
          <a:xfrm>
            <a:off x="590391" y="2598927"/>
            <a:ext cx="121408" cy="121408"/>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519" name="Google Shape;439;p25"/>
          <p:cNvSpPr/>
          <p:nvPr/>
        </p:nvSpPr>
        <p:spPr>
          <a:xfrm>
            <a:off x="6020975" y="393637"/>
            <a:ext cx="80450" cy="80451"/>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520" name="Google Shape;441;p25"/>
          <p:cNvSpPr/>
          <p:nvPr/>
        </p:nvSpPr>
        <p:spPr>
          <a:xfrm>
            <a:off x="892336" y="4810658"/>
            <a:ext cx="119968" cy="119942"/>
          </a:xfrm>
          <a:prstGeom prst="rect">
            <a:avLst/>
          </a:prstGeom>
          <a:solidFill>
            <a:schemeClr val="accent3"/>
          </a:solidFill>
          <a:ln w="12700">
            <a:miter lim="400000"/>
          </a:ln>
        </p:spPr>
        <p:txBody>
          <a:bodyPr lIns="0" tIns="0" rIns="0" bIns="0" anchor="ctr"/>
          <a:lstStyle/>
          <a:p>
            <a:pPr>
              <a:defRPr>
                <a:solidFill>
                  <a:srgbClr val="000000"/>
                </a:solidFill>
              </a:defRPr>
            </a:pPr>
          </a:p>
        </p:txBody>
      </p:sp>
      <p:grpSp>
        <p:nvGrpSpPr>
          <p:cNvPr id="523" name="Google Shape;445;p25"/>
          <p:cNvGrpSpPr/>
          <p:nvPr/>
        </p:nvGrpSpPr>
        <p:grpSpPr>
          <a:xfrm>
            <a:off x="6572225" y="-1205185"/>
            <a:ext cx="133201" cy="1952351"/>
            <a:chOff x="26" y="0"/>
            <a:chExt cx="133199" cy="1952350"/>
          </a:xfrm>
        </p:grpSpPr>
        <p:sp>
          <p:nvSpPr>
            <p:cNvPr id="521" name="Google Shape;446;p25"/>
            <p:cNvSpPr/>
            <p:nvPr/>
          </p:nvSpPr>
          <p:spPr>
            <a:xfrm>
              <a:off x="26" y="1819151"/>
              <a:ext cx="133200" cy="133200"/>
            </a:xfrm>
            <a:prstGeom prst="rect">
              <a:avLst/>
            </a:prstGeom>
            <a:noFill/>
            <a:ln w="4125" cap="flat">
              <a:solidFill>
                <a:schemeClr val="accent3"/>
              </a:solidFill>
              <a:prstDash val="solid"/>
              <a:miter lim="9192"/>
            </a:ln>
            <a:effectLst/>
          </p:spPr>
          <p:txBody>
            <a:bodyPr wrap="square" lIns="0" tIns="0" rIns="0" bIns="0" numCol="1" anchor="ctr">
              <a:noAutofit/>
            </a:bodyPr>
            <a:lstStyle/>
            <a:p>
              <a:pPr>
                <a:defRPr>
                  <a:solidFill>
                    <a:srgbClr val="000000"/>
                  </a:solidFill>
                </a:defRPr>
              </a:pPr>
            </a:p>
          </p:txBody>
        </p:sp>
        <p:sp>
          <p:nvSpPr>
            <p:cNvPr id="522" name="Google Shape;447;p25"/>
            <p:cNvSpPr/>
            <p:nvPr/>
          </p:nvSpPr>
          <p:spPr>
            <a:xfrm>
              <a:off x="60277" y="-1"/>
              <a:ext cx="12701" cy="169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7" y="0"/>
                  </a:moveTo>
                  <a:lnTo>
                    <a:pt x="0" y="21600"/>
                  </a:lnTo>
                  <a:lnTo>
                    <a:pt x="21600" y="21600"/>
                  </a:lnTo>
                  <a:lnTo>
                    <a:pt x="10497"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527" name="Google Shape;448;p25"/>
          <p:cNvGrpSpPr/>
          <p:nvPr/>
        </p:nvGrpSpPr>
        <p:grpSpPr>
          <a:xfrm>
            <a:off x="1100740" y="1591400"/>
            <a:ext cx="199212" cy="2828910"/>
            <a:chOff x="0" y="0"/>
            <a:chExt cx="199210" cy="2828908"/>
          </a:xfrm>
        </p:grpSpPr>
        <p:sp>
          <p:nvSpPr>
            <p:cNvPr id="524" name="Google Shape;449;p25"/>
            <p:cNvSpPr/>
            <p:nvPr/>
          </p:nvSpPr>
          <p:spPr>
            <a:xfrm>
              <a:off x="-1" y="2629724"/>
              <a:ext cx="199212" cy="199185"/>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5" name="Google Shape;450;p25"/>
            <p:cNvSpPr/>
            <p:nvPr/>
          </p:nvSpPr>
          <p:spPr>
            <a:xfrm>
              <a:off x="47458" y="1989457"/>
              <a:ext cx="104060" cy="104061"/>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26" name="Google Shape;451;p25"/>
            <p:cNvSpPr/>
            <p:nvPr/>
          </p:nvSpPr>
          <p:spPr>
            <a:xfrm>
              <a:off x="93255" y="0"/>
              <a:ext cx="12701" cy="1794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2" y="0"/>
                  </a:moveTo>
                  <a:lnTo>
                    <a:pt x="0" y="21600"/>
                  </a:lnTo>
                  <a:lnTo>
                    <a:pt x="21600" y="21600"/>
                  </a:lnTo>
                  <a:lnTo>
                    <a:pt x="10532" y="0"/>
                  </a:lnTo>
                  <a:close/>
                </a:path>
              </a:pathLst>
            </a:custGeom>
            <a:solidFill>
              <a:srgbClr val="FFD6E1"/>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28" name="Google Shape;452;p25"/>
          <p:cNvSpPr/>
          <p:nvPr/>
        </p:nvSpPr>
        <p:spPr>
          <a:xfrm>
            <a:off x="1961451" y="2376673"/>
            <a:ext cx="12701" cy="2519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3" y="0"/>
                </a:moveTo>
                <a:lnTo>
                  <a:pt x="0" y="21600"/>
                </a:lnTo>
                <a:lnTo>
                  <a:pt x="21600" y="21600"/>
                </a:lnTo>
                <a:lnTo>
                  <a:pt x="11103" y="0"/>
                </a:ln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529" name="Google Shape;435;p25"/>
          <p:cNvSpPr txBox="1"/>
          <p:nvPr>
            <p:ph type="ctrTitle"/>
          </p:nvPr>
        </p:nvSpPr>
        <p:spPr>
          <a:xfrm>
            <a:off x="2892967" y="1084284"/>
            <a:ext cx="4120781" cy="725707"/>
          </a:xfrm>
          <a:prstGeom prst="rect">
            <a:avLst/>
          </a:prstGeom>
        </p:spPr>
        <p:txBody>
          <a:bodyPr lIns="50800" tIns="50800" rIns="50800" bIns="50800"/>
          <a:lstStyle>
            <a:lvl1pPr defTabSz="722376">
              <a:defRPr sz="4108"/>
            </a:lvl1pPr>
          </a:lstStyle>
          <a:p>
            <a:pPr/>
            <a:r>
              <a:t>Báo Cáo Đồ Án </a:t>
            </a:r>
          </a:p>
        </p:txBody>
      </p:sp>
      <p:sp>
        <p:nvSpPr>
          <p:cNvPr id="530" name="Google Shape;434;p25"/>
          <p:cNvSpPr txBox="1"/>
          <p:nvPr>
            <p:ph type="subTitle" sz="quarter" idx="1"/>
          </p:nvPr>
        </p:nvSpPr>
        <p:spPr>
          <a:xfrm>
            <a:off x="2315507" y="1695485"/>
            <a:ext cx="5275700" cy="702604"/>
          </a:xfrm>
          <a:prstGeom prst="rect">
            <a:avLst/>
          </a:prstGeom>
        </p:spPr>
        <p:txBody>
          <a:bodyPr lIns="50800" tIns="50800" rIns="50800" bIns="50800"/>
          <a:lstStyle>
            <a:lvl1pPr marL="0" indent="0" defTabSz="330200">
              <a:defRPr sz="2360">
                <a:latin typeface="Graphik Medium"/>
                <a:ea typeface="Graphik Medium"/>
                <a:cs typeface="Graphik Medium"/>
                <a:sym typeface="Graphik Medium"/>
              </a:defRPr>
            </a:lvl1pPr>
          </a:lstStyle>
          <a:p>
            <a:pPr/>
            <a:r>
              <a:t>Môn : Hệ Quản Trị Cơ Sở Dữ Liệu</a:t>
            </a:r>
          </a:p>
        </p:txBody>
      </p:sp>
      <p:sp>
        <p:nvSpPr>
          <p:cNvPr id="531" name="Thành Phố Hồ Chí Minh, ngày 20 tháng 11 năm 2021"/>
          <p:cNvSpPr txBox="1"/>
          <p:nvPr/>
        </p:nvSpPr>
        <p:spPr>
          <a:xfrm>
            <a:off x="2265276" y="4776199"/>
            <a:ext cx="4786538" cy="288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330200">
              <a:defRPr>
                <a:solidFill>
                  <a:srgbClr val="FFFFFF"/>
                </a:solidFill>
                <a:latin typeface="Graphik Medium"/>
                <a:ea typeface="Graphik Medium"/>
                <a:cs typeface="Graphik Medium"/>
                <a:sym typeface="Graphik Medium"/>
              </a:defRPr>
            </a:lvl1pPr>
          </a:lstStyle>
          <a:p>
            <a:pPr/>
            <a:r>
              <a:t>Thành Phố Hồ Chí Minh, ngày 20 tháng 11 năm 2021</a:t>
            </a:r>
          </a:p>
        </p:txBody>
      </p:sp>
      <p:sp>
        <p:nvSpPr>
          <p:cNvPr id="532" name="GV:  TS Nguyễn Thành Sơn…"/>
          <p:cNvSpPr txBox="1"/>
          <p:nvPr/>
        </p:nvSpPr>
        <p:spPr>
          <a:xfrm>
            <a:off x="5113266" y="2785427"/>
            <a:ext cx="12904700" cy="1603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30200">
              <a:defRPr>
                <a:solidFill>
                  <a:srgbClr val="FFFFFF"/>
                </a:solidFill>
                <a:latin typeface="Graphik Medium"/>
                <a:ea typeface="Graphik Medium"/>
                <a:cs typeface="Graphik Medium"/>
                <a:sym typeface="Graphik Medium"/>
              </a:defRPr>
            </a:pPr>
            <a:r>
              <a:t>GV:  TS Nguyễn Thành Sơn</a:t>
            </a:r>
          </a:p>
          <a:p>
            <a:pPr defTabSz="330200">
              <a:defRPr>
                <a:solidFill>
                  <a:srgbClr val="FFFFFF"/>
                </a:solidFill>
                <a:latin typeface="Graphik Medium"/>
                <a:ea typeface="Graphik Medium"/>
                <a:cs typeface="Graphik Medium"/>
                <a:sym typeface="Graphik Medium"/>
              </a:defRPr>
            </a:pPr>
            <a:r>
              <a:t>SVTH : Nhóm 9</a:t>
            </a:r>
          </a:p>
          <a:p>
            <a:pPr algn="just" defTabSz="330200">
              <a:defRPr>
                <a:solidFill>
                  <a:srgbClr val="FFFFFF"/>
                </a:solidFill>
                <a:latin typeface="Graphik Medium"/>
                <a:ea typeface="Graphik Medium"/>
                <a:cs typeface="Graphik Medium"/>
                <a:sym typeface="Graphik Medium"/>
              </a:defRPr>
            </a:pPr>
            <a:r>
              <a:t>     Nguyễn Hoàng Phúc       19110052</a:t>
            </a:r>
          </a:p>
          <a:p>
            <a:pPr algn="just" defTabSz="330200">
              <a:defRPr>
                <a:solidFill>
                  <a:srgbClr val="FFFFFF"/>
                </a:solidFill>
                <a:latin typeface="Graphik Medium"/>
                <a:ea typeface="Graphik Medium"/>
                <a:cs typeface="Graphik Medium"/>
                <a:sym typeface="Graphik Medium"/>
              </a:defRPr>
            </a:pPr>
            <a:r>
              <a:t>     Tạ Bảo Minh                        19110399</a:t>
            </a:r>
          </a:p>
          <a:p>
            <a:pPr algn="just" defTabSz="330200">
              <a:defRPr>
                <a:solidFill>
                  <a:srgbClr val="FFFFFF"/>
                </a:solidFill>
                <a:latin typeface="Graphik Medium"/>
                <a:ea typeface="Graphik Medium"/>
                <a:cs typeface="Graphik Medium"/>
                <a:sym typeface="Graphik Medium"/>
              </a:defRPr>
            </a:pPr>
            <a:r>
              <a:t>     Dương Văn Ngọc Tín      19110472</a:t>
            </a:r>
          </a:p>
          <a:p>
            <a:pPr algn="just" defTabSz="330200">
              <a:defRPr>
                <a:solidFill>
                  <a:srgbClr val="FFFFFF"/>
                </a:solidFill>
                <a:latin typeface="Graphik Medium"/>
                <a:ea typeface="Graphik Medium"/>
                <a:cs typeface="Graphik Medium"/>
                <a:sym typeface="Graphik Medium"/>
              </a:defRPr>
            </a:pPr>
            <a:r>
              <a:t>     Nguyễn Đăng Thắng        18110369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Google Shape;705;p33"/>
          <p:cNvSpPr/>
          <p:nvPr/>
        </p:nvSpPr>
        <p:spPr>
          <a:xfrm>
            <a:off x="8307737" y="193388"/>
            <a:ext cx="155901" cy="156376"/>
          </a:xfrm>
          <a:prstGeom prst="rect">
            <a:avLst/>
          </a:prstGeom>
          <a:solidFill>
            <a:schemeClr val="accent3"/>
          </a:solidFill>
          <a:ln w="12700">
            <a:miter lim="400000"/>
          </a:ln>
        </p:spPr>
        <p:txBody>
          <a:bodyPr lIns="0" tIns="0" rIns="0" bIns="0" anchor="ctr"/>
          <a:lstStyle/>
          <a:p>
            <a:pPr>
              <a:defRPr>
                <a:solidFill>
                  <a:srgbClr val="000000"/>
                </a:solidFill>
              </a:defRPr>
            </a:pPr>
          </a:p>
        </p:txBody>
      </p:sp>
      <p:sp>
        <p:nvSpPr>
          <p:cNvPr id="567" name="CHƯƠNG 1: ĐẶC TẢ HỆ THỐNG…"/>
          <p:cNvSpPr txBox="1"/>
          <p:nvPr/>
        </p:nvSpPr>
        <p:spPr>
          <a:xfrm>
            <a:off x="284346" y="149829"/>
            <a:ext cx="3775473" cy="14024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lnSpc>
                <a:spcPct val="150000"/>
              </a:lnSpc>
              <a:defRPr b="1" sz="1800">
                <a:solidFill>
                  <a:srgbClr val="FFFFFF"/>
                </a:solidFill>
                <a:latin typeface="Times New Roman"/>
                <a:ea typeface="Times New Roman"/>
                <a:cs typeface="Times New Roman"/>
                <a:sym typeface="Times New Roman"/>
              </a:defRPr>
            </a:pPr>
            <a:r>
              <a:t>III. Mô tả dữ liệu:</a:t>
            </a:r>
          </a:p>
          <a:p>
            <a:pPr defTabSz="457200">
              <a:lnSpc>
                <a:spcPct val="150000"/>
              </a:lnSpc>
              <a:defRPr b="1" sz="1800">
                <a:solidFill>
                  <a:srgbClr val="FFFFFF"/>
                </a:solidFill>
                <a:latin typeface="Times New Roman"/>
                <a:ea typeface="Times New Roman"/>
                <a:cs typeface="Times New Roman"/>
                <a:sym typeface="Times New Roman"/>
              </a:defRPr>
            </a:pPr>
            <a:r>
              <a:t> 3.Mô hình Diagram :</a:t>
            </a:r>
          </a:p>
        </p:txBody>
      </p:sp>
      <p:pic>
        <p:nvPicPr>
          <p:cNvPr id="568" name="Image" descr="Image"/>
          <p:cNvPicPr>
            <a:picLocks noChangeAspect="1"/>
          </p:cNvPicPr>
          <p:nvPr/>
        </p:nvPicPr>
        <p:blipFill>
          <a:blip r:embed="rId2">
            <a:extLst/>
          </a:blip>
          <a:srcRect l="882" t="2364" r="882" b="2364"/>
          <a:stretch>
            <a:fillRect/>
          </a:stretch>
        </p:blipFill>
        <p:spPr>
          <a:xfrm>
            <a:off x="1447849" y="1084271"/>
            <a:ext cx="6670984" cy="405244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Google Shape;689;p32"/>
          <p:cNvSpPr/>
          <p:nvPr/>
        </p:nvSpPr>
        <p:spPr>
          <a:xfrm>
            <a:off x="5782874" y="1868575"/>
            <a:ext cx="1085101" cy="108510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571" name="Google Shape;690;p32"/>
          <p:cNvSpPr txBox="1"/>
          <p:nvPr/>
        </p:nvSpPr>
        <p:spPr>
          <a:xfrm>
            <a:off x="5834900" y="2122224"/>
            <a:ext cx="9810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384047">
              <a:defRPr sz="2520">
                <a:solidFill>
                  <a:srgbClr val="002845"/>
                </a:solidFill>
                <a:latin typeface="Share Tech"/>
                <a:ea typeface="Share Tech"/>
                <a:cs typeface="Share Tech"/>
                <a:sym typeface="Share Tech"/>
              </a:defRPr>
            </a:lvl1pPr>
          </a:lstStyle>
          <a:p>
            <a:pPr/>
            <a:r>
              <a:t>02</a:t>
            </a:r>
          </a:p>
        </p:txBody>
      </p:sp>
      <p:sp>
        <p:nvSpPr>
          <p:cNvPr id="572" name="Google Shape;691;p32"/>
          <p:cNvSpPr/>
          <p:nvPr/>
        </p:nvSpPr>
        <p:spPr>
          <a:xfrm>
            <a:off x="1370519" y="3868999"/>
            <a:ext cx="6279905" cy="10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 y="0"/>
                </a:moveTo>
                <a:cubicBezTo>
                  <a:pt x="80" y="0"/>
                  <a:pt x="0" y="4797"/>
                  <a:pt x="0" y="10737"/>
                </a:cubicBezTo>
                <a:cubicBezTo>
                  <a:pt x="0" y="16685"/>
                  <a:pt x="80" y="21600"/>
                  <a:pt x="178" y="21600"/>
                </a:cubicBezTo>
                <a:lnTo>
                  <a:pt x="21420" y="21600"/>
                </a:lnTo>
                <a:cubicBezTo>
                  <a:pt x="21518" y="21600"/>
                  <a:pt x="21600" y="16685"/>
                  <a:pt x="21600" y="10737"/>
                </a:cubicBezTo>
                <a:cubicBezTo>
                  <a:pt x="21600" y="4797"/>
                  <a:pt x="21518" y="0"/>
                  <a:pt x="21420" y="0"/>
                </a:cubicBez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573" name="Google Shape;692;p32"/>
          <p:cNvSpPr/>
          <p:nvPr/>
        </p:nvSpPr>
        <p:spPr>
          <a:xfrm>
            <a:off x="1369949" y="3868999"/>
            <a:ext cx="5074479" cy="10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 y="0"/>
                </a:moveTo>
                <a:cubicBezTo>
                  <a:pt x="130" y="0"/>
                  <a:pt x="0" y="4797"/>
                  <a:pt x="0" y="10737"/>
                </a:cubicBezTo>
                <a:cubicBezTo>
                  <a:pt x="0" y="16685"/>
                  <a:pt x="130" y="21600"/>
                  <a:pt x="294" y="21600"/>
                </a:cubicBezTo>
                <a:lnTo>
                  <a:pt x="21309" y="21600"/>
                </a:lnTo>
                <a:cubicBezTo>
                  <a:pt x="21470" y="21600"/>
                  <a:pt x="21600" y="16685"/>
                  <a:pt x="21600" y="10737"/>
                </a:cubicBezTo>
                <a:cubicBezTo>
                  <a:pt x="21600" y="4797"/>
                  <a:pt x="21470" y="0"/>
                  <a:pt x="21309"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574" name="Google Shape;693;p32"/>
          <p:cNvSpPr/>
          <p:nvPr/>
        </p:nvSpPr>
        <p:spPr>
          <a:xfrm>
            <a:off x="6325425" y="2953674"/>
            <a:ext cx="1" cy="978001"/>
          </a:xfrm>
          <a:prstGeom prst="line">
            <a:avLst/>
          </a:prstGeom>
          <a:ln w="19050">
            <a:solidFill>
              <a:schemeClr val="accent2"/>
            </a:solidFill>
          </a:ln>
        </p:spPr>
        <p:txBody>
          <a:bodyPr lIns="0" tIns="0" rIns="0" bIns="0"/>
          <a:lstStyle/>
          <a:p>
            <a:pPr/>
          </a:p>
        </p:txBody>
      </p:sp>
      <p:sp>
        <p:nvSpPr>
          <p:cNvPr id="575" name="CẤU HÌNH VÀ CÀI ĐẶT HỆ THỐNG"/>
          <p:cNvSpPr txBox="1"/>
          <p:nvPr/>
        </p:nvSpPr>
        <p:spPr>
          <a:xfrm>
            <a:off x="866275" y="2306369"/>
            <a:ext cx="4980112" cy="355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b="1" sz="2300">
                <a:solidFill>
                  <a:srgbClr val="FFFFFF"/>
                </a:solidFill>
                <a:latin typeface="+mj-lt"/>
                <a:ea typeface="+mj-ea"/>
                <a:cs typeface="+mj-cs"/>
                <a:sym typeface="Helvetica"/>
              </a:defRPr>
            </a:lvl1pPr>
          </a:lstStyle>
          <a:p>
            <a:pPr/>
            <a:r>
              <a:t> CẤU HÌNH VÀ CÀI ĐẶT HỆ THỐNG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CHƯƠNG 2: CẤU HÌNH VÀ CÀI ĐẶT HỆ THỐNG"/>
          <p:cNvSpPr txBox="1"/>
          <p:nvPr/>
        </p:nvSpPr>
        <p:spPr>
          <a:xfrm>
            <a:off x="415862" y="445077"/>
            <a:ext cx="4098802" cy="495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500"/>
              </a:spcBef>
              <a:defRPr b="1">
                <a:solidFill>
                  <a:srgbClr val="FFFFFF"/>
                </a:solidFill>
                <a:latin typeface="+mj-lt"/>
                <a:ea typeface="+mj-ea"/>
                <a:cs typeface="+mj-cs"/>
                <a:sym typeface="Helvetica"/>
              </a:defRPr>
            </a:lvl1pPr>
          </a:lstStyle>
          <a:p>
            <a:pPr/>
            <a:r>
              <a:t>CHƯƠNG 2: CẤU HÌNH VÀ CÀI ĐẶT HỆ THỐNG </a:t>
            </a:r>
          </a:p>
        </p:txBody>
      </p:sp>
      <p:sp>
        <p:nvSpPr>
          <p:cNvPr id="578" name="TextBox 1"/>
          <p:cNvSpPr txBox="1"/>
          <p:nvPr/>
        </p:nvSpPr>
        <p:spPr>
          <a:xfrm>
            <a:off x="1249000" y="993213"/>
            <a:ext cx="7929551" cy="33475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700">
                <a:solidFill>
                  <a:srgbClr val="FFFFFF"/>
                </a:solidFill>
                <a:latin typeface="Times New Roman"/>
                <a:ea typeface="Times New Roman"/>
                <a:cs typeface="Times New Roman"/>
                <a:sym typeface="Times New Roman"/>
              </a:defRPr>
            </a:pPr>
            <a:r>
              <a:t>   Tạo cơ sở dữ liệu và ràng buộc (Constraint)</a:t>
            </a:r>
          </a:p>
          <a:p>
            <a:pPr>
              <a:lnSpc>
                <a:spcPct val="150000"/>
              </a:lnSpc>
              <a:defRPr sz="1700">
                <a:solidFill>
                  <a:srgbClr val="FFFFFF"/>
                </a:solidFill>
                <a:latin typeface="Times New Roman"/>
                <a:ea typeface="Times New Roman"/>
                <a:cs typeface="Times New Roman"/>
                <a:sym typeface="Times New Roman"/>
              </a:defRPr>
            </a:pPr>
            <a:r>
              <a:t>   Trigger</a:t>
            </a:r>
          </a:p>
          <a:p>
            <a:pPr>
              <a:lnSpc>
                <a:spcPct val="150000"/>
              </a:lnSpc>
              <a:defRPr sz="1700">
                <a:solidFill>
                  <a:srgbClr val="FFFFFF"/>
                </a:solidFill>
                <a:latin typeface="Times New Roman"/>
                <a:ea typeface="Times New Roman"/>
                <a:cs typeface="Times New Roman"/>
                <a:sym typeface="Times New Roman"/>
              </a:defRPr>
            </a:pPr>
            <a:r>
              <a:t>    View</a:t>
            </a:r>
          </a:p>
          <a:p>
            <a:pPr>
              <a:lnSpc>
                <a:spcPct val="150000"/>
              </a:lnSpc>
              <a:defRPr sz="1700">
                <a:solidFill>
                  <a:srgbClr val="FFFFFF"/>
                </a:solidFill>
                <a:latin typeface="Times New Roman"/>
                <a:ea typeface="Times New Roman"/>
                <a:cs typeface="Times New Roman"/>
                <a:sym typeface="Times New Roman"/>
              </a:defRPr>
            </a:pPr>
            <a:r>
              <a:t>    Transaction</a:t>
            </a:r>
          </a:p>
          <a:p>
            <a:pPr>
              <a:lnSpc>
                <a:spcPct val="150000"/>
              </a:lnSpc>
              <a:defRPr sz="1700">
                <a:solidFill>
                  <a:srgbClr val="FFFFFF"/>
                </a:solidFill>
                <a:latin typeface="Times New Roman"/>
                <a:ea typeface="Times New Roman"/>
                <a:cs typeface="Times New Roman"/>
                <a:sym typeface="Times New Roman"/>
              </a:defRPr>
            </a:pPr>
            <a:r>
              <a:t>    Function</a:t>
            </a:r>
          </a:p>
          <a:p>
            <a:pPr>
              <a:lnSpc>
                <a:spcPct val="150000"/>
              </a:lnSpc>
              <a:defRPr sz="1700">
                <a:solidFill>
                  <a:srgbClr val="FFFFFF"/>
                </a:solidFill>
                <a:latin typeface="Times New Roman"/>
                <a:ea typeface="Times New Roman"/>
                <a:cs typeface="Times New Roman"/>
                <a:sym typeface="Times New Roman"/>
              </a:defRPr>
            </a:pPr>
            <a:r>
              <a:t>    Procedure</a:t>
            </a:r>
          </a:p>
          <a:p>
            <a:pPr>
              <a:lnSpc>
                <a:spcPct val="150000"/>
              </a:lnSpc>
              <a:defRPr sz="1700">
                <a:solidFill>
                  <a:srgbClr val="FFFFFF"/>
                </a:solidFill>
                <a:latin typeface="Times New Roman"/>
                <a:ea typeface="Times New Roman"/>
                <a:cs typeface="Times New Roman"/>
                <a:sym typeface="Times New Roman"/>
              </a:defRPr>
            </a:pPr>
            <a:r>
              <a:t>    Kết nối đến Cơ Sở Dữ Liệu </a:t>
            </a:r>
          </a:p>
          <a:p>
            <a:pPr>
              <a:lnSpc>
                <a:spcPct val="150000"/>
              </a:lnSpc>
              <a:defRPr sz="1700">
                <a:solidFill>
                  <a:srgbClr val="FFFFFF"/>
                </a:solidFill>
                <a:latin typeface="Times New Roman"/>
                <a:ea typeface="Times New Roman"/>
                <a:cs typeface="Times New Roman"/>
                <a:sym typeface="Times New Roman"/>
              </a:defRPr>
            </a:pPr>
            <a:r>
              <a:t>    Phân quyền dựa trên các Role trong Hệ quản trị cơ sở dữ liệu SQL Server</a:t>
            </a:r>
          </a:p>
          <a:p>
            <a:pPr>
              <a:lnSpc>
                <a:spcPct val="150000"/>
              </a:lnSpc>
              <a:defRPr sz="1700">
                <a:solidFill>
                  <a:srgbClr val="FFFFFF"/>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Thanks For Watching"/>
          <p:cNvSpPr txBox="1"/>
          <p:nvPr/>
        </p:nvSpPr>
        <p:spPr>
          <a:xfrm>
            <a:off x="1285336" y="1801360"/>
            <a:ext cx="6943738" cy="7804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R="50800">
              <a:defRPr spc="102" sz="5100">
                <a:solidFill>
                  <a:srgbClr val="FFFFFF"/>
                </a:solidFill>
                <a:latin typeface="Phosphate Inline"/>
                <a:ea typeface="Phosphate Inline"/>
                <a:cs typeface="Phosphate Inline"/>
                <a:sym typeface="Phosphate Inline"/>
              </a:defRPr>
            </a:lvl1pPr>
          </a:lstStyle>
          <a:p>
            <a:pPr/>
            <a:r>
              <a:t>Thanks For Watching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Google Shape;689;p32"/>
          <p:cNvSpPr/>
          <p:nvPr/>
        </p:nvSpPr>
        <p:spPr>
          <a:xfrm>
            <a:off x="5782874" y="1868575"/>
            <a:ext cx="1085101" cy="1085101"/>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535" name="Google Shape;690;p32"/>
          <p:cNvSpPr txBox="1"/>
          <p:nvPr/>
        </p:nvSpPr>
        <p:spPr>
          <a:xfrm>
            <a:off x="5834900" y="2122224"/>
            <a:ext cx="981001" cy="57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384047">
              <a:defRPr sz="2520">
                <a:solidFill>
                  <a:srgbClr val="002845"/>
                </a:solidFill>
                <a:latin typeface="Share Tech"/>
                <a:ea typeface="Share Tech"/>
                <a:cs typeface="Share Tech"/>
                <a:sym typeface="Share Tech"/>
              </a:defRPr>
            </a:lvl1pPr>
          </a:lstStyle>
          <a:p>
            <a:pPr/>
            <a:r>
              <a:t>01</a:t>
            </a:r>
          </a:p>
        </p:txBody>
      </p:sp>
      <p:sp>
        <p:nvSpPr>
          <p:cNvPr id="536" name="Google Shape;691;p32"/>
          <p:cNvSpPr/>
          <p:nvPr/>
        </p:nvSpPr>
        <p:spPr>
          <a:xfrm>
            <a:off x="1370519" y="3868999"/>
            <a:ext cx="6279906" cy="10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 y="0"/>
                </a:moveTo>
                <a:cubicBezTo>
                  <a:pt x="80" y="0"/>
                  <a:pt x="0" y="4797"/>
                  <a:pt x="0" y="10737"/>
                </a:cubicBezTo>
                <a:cubicBezTo>
                  <a:pt x="0" y="16685"/>
                  <a:pt x="80" y="21600"/>
                  <a:pt x="178" y="21600"/>
                </a:cubicBezTo>
                <a:lnTo>
                  <a:pt x="21420" y="21600"/>
                </a:lnTo>
                <a:cubicBezTo>
                  <a:pt x="21518" y="21600"/>
                  <a:pt x="21600" y="16685"/>
                  <a:pt x="21600" y="10737"/>
                </a:cubicBezTo>
                <a:cubicBezTo>
                  <a:pt x="21600" y="4797"/>
                  <a:pt x="21518" y="0"/>
                  <a:pt x="21420" y="0"/>
                </a:cubicBezTo>
                <a:close/>
              </a:path>
            </a:pathLst>
          </a:custGeom>
          <a:solidFill>
            <a:srgbClr val="FFD6E1"/>
          </a:solidFill>
          <a:ln w="12700">
            <a:miter lim="400000"/>
          </a:ln>
        </p:spPr>
        <p:txBody>
          <a:bodyPr lIns="0" tIns="0" rIns="0" bIns="0" anchor="ctr"/>
          <a:lstStyle/>
          <a:p>
            <a:pPr>
              <a:defRPr>
                <a:solidFill>
                  <a:srgbClr val="000000"/>
                </a:solidFill>
              </a:defRPr>
            </a:pPr>
          </a:p>
        </p:txBody>
      </p:sp>
      <p:sp>
        <p:nvSpPr>
          <p:cNvPr id="537" name="Google Shape;692;p32"/>
          <p:cNvSpPr/>
          <p:nvPr/>
        </p:nvSpPr>
        <p:spPr>
          <a:xfrm>
            <a:off x="1369949" y="3868999"/>
            <a:ext cx="5074479" cy="104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 y="0"/>
                </a:moveTo>
                <a:cubicBezTo>
                  <a:pt x="130" y="0"/>
                  <a:pt x="0" y="4797"/>
                  <a:pt x="0" y="10737"/>
                </a:cubicBezTo>
                <a:cubicBezTo>
                  <a:pt x="0" y="16685"/>
                  <a:pt x="130" y="21600"/>
                  <a:pt x="294" y="21600"/>
                </a:cubicBezTo>
                <a:lnTo>
                  <a:pt x="21309" y="21600"/>
                </a:lnTo>
                <a:cubicBezTo>
                  <a:pt x="21470" y="21600"/>
                  <a:pt x="21600" y="16685"/>
                  <a:pt x="21600" y="10737"/>
                </a:cubicBezTo>
                <a:cubicBezTo>
                  <a:pt x="21600" y="4797"/>
                  <a:pt x="21470" y="0"/>
                  <a:pt x="21309" y="0"/>
                </a:cubicBez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538" name="Google Shape;693;p32"/>
          <p:cNvSpPr/>
          <p:nvPr/>
        </p:nvSpPr>
        <p:spPr>
          <a:xfrm>
            <a:off x="6325425" y="2953675"/>
            <a:ext cx="1" cy="978001"/>
          </a:xfrm>
          <a:prstGeom prst="line">
            <a:avLst/>
          </a:prstGeom>
          <a:ln w="19050">
            <a:solidFill>
              <a:schemeClr val="accent2"/>
            </a:solidFill>
          </a:ln>
        </p:spPr>
        <p:txBody>
          <a:bodyPr lIns="0" tIns="0" rIns="0" bIns="0"/>
          <a:lstStyle/>
          <a:p>
            <a:pPr/>
          </a:p>
        </p:txBody>
      </p:sp>
      <p:sp>
        <p:nvSpPr>
          <p:cNvPr id="539" name="ĐẶC TẢ HỆ THỐNG"/>
          <p:cNvSpPr txBox="1"/>
          <p:nvPr/>
        </p:nvSpPr>
        <p:spPr>
          <a:xfrm>
            <a:off x="1333998" y="2213772"/>
            <a:ext cx="4564628" cy="11357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200"/>
              </a:spcBef>
              <a:defRPr b="1" sz="3700">
                <a:solidFill>
                  <a:srgbClr val="FFFFFF"/>
                </a:solidFill>
                <a:latin typeface="Times New Roman"/>
                <a:ea typeface="Times New Roman"/>
                <a:cs typeface="Times New Roman"/>
                <a:sym typeface="Times New Roman"/>
              </a:defRPr>
            </a:lvl1pPr>
          </a:lstStyle>
          <a:p>
            <a:pPr/>
            <a:r>
              <a:t>ĐẶC TẢ HỆ THỐNG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CHƯƠNG 1: ĐẶC TẢ HỆ THỐNG…"/>
          <p:cNvSpPr txBox="1"/>
          <p:nvPr/>
        </p:nvSpPr>
        <p:spPr>
          <a:xfrm>
            <a:off x="743084" y="322465"/>
            <a:ext cx="3775473" cy="9549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spcBef>
                <a:spcPts val="500"/>
              </a:spcBef>
              <a:defRPr b="1" sz="1900">
                <a:solidFill>
                  <a:srgbClr val="FFFFFF"/>
                </a:solidFill>
                <a:latin typeface="Times New Roman"/>
                <a:ea typeface="Times New Roman"/>
                <a:cs typeface="Times New Roman"/>
                <a:sym typeface="Times New Roman"/>
              </a:defRPr>
            </a:pPr>
            <a:r>
              <a:t>I. Mô tả phần mềm:</a:t>
            </a:r>
          </a:p>
        </p:txBody>
      </p:sp>
      <p:sp>
        <p:nvSpPr>
          <p:cNvPr id="542" name="Lý do xây dựng phần mềm…"/>
          <p:cNvSpPr txBox="1"/>
          <p:nvPr/>
        </p:nvSpPr>
        <p:spPr>
          <a:xfrm>
            <a:off x="721863" y="1147259"/>
            <a:ext cx="7912829" cy="3638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41909" defTabSz="457200">
              <a:spcBef>
                <a:spcPts val="1800"/>
              </a:spcBef>
              <a:buSzPct val="100000"/>
              <a:buFont typeface="Times New Roman"/>
              <a:buAutoNum type="arabicPeriod" startAt="1"/>
              <a:tabLst>
                <a:tab pos="228600" algn="l"/>
              </a:tabLst>
              <a:defRPr b="1" sz="1700">
                <a:solidFill>
                  <a:srgbClr val="FFFFFF"/>
                </a:solidFill>
                <a:latin typeface="Times New Roman"/>
                <a:ea typeface="Times New Roman"/>
                <a:cs typeface="Times New Roman"/>
                <a:sym typeface="Times New Roman"/>
              </a:defRPr>
            </a:pPr>
            <a:r>
              <a:t>Lý do xây dựng phần mềm</a:t>
            </a:r>
          </a:p>
          <a:p>
            <a:pPr marL="457200" indent="457200" defTabSz="457200">
              <a:lnSpc>
                <a:spcPct val="150000"/>
              </a:lnSpc>
              <a:defRPr sz="1700">
                <a:solidFill>
                  <a:srgbClr val="FFFFFF"/>
                </a:solidFill>
                <a:latin typeface="Times Roman"/>
                <a:ea typeface="Times Roman"/>
                <a:cs typeface="Times Roman"/>
                <a:sym typeface="Times Roman"/>
              </a:defRPr>
            </a:pPr>
            <a:r>
              <a:rPr>
                <a:latin typeface="Times New Roman"/>
                <a:ea typeface="Times New Roman"/>
                <a:cs typeface="Times New Roman"/>
                <a:sym typeface="Times New Roman"/>
              </a:rPr>
              <a:t>Quản lý khách sạn là một trong những việc phải có trong kinh doanh mô hình </a:t>
            </a:r>
            <a:r>
              <a:t>khách sạn. Nó giúp cho người dùng có thể đặt ph</a:t>
            </a:r>
            <a:r>
              <a:rPr>
                <a:latin typeface="Times New Roman"/>
                <a:ea typeface="Times New Roman"/>
                <a:cs typeface="Times New Roman"/>
                <a:sym typeface="Times New Roman"/>
              </a:rPr>
              <a:t>òng, trả phòng, thanh toán, </a:t>
            </a:r>
            <a:r>
              <a:t>đồng thời quản lý cả nhân viên mà cụ thể là tiếp tân. Đây là một công việc vô cùng quan trọng cho việc kinh doanh của khách sạn và cũng đảm bảo sự thoải mái cho khách hàng khi đến t</a:t>
            </a:r>
            <a:r>
              <a:rPr>
                <a:latin typeface="Times New Roman"/>
                <a:ea typeface="Times New Roman"/>
                <a:cs typeface="Times New Roman"/>
                <a:sym typeface="Times New Roman"/>
              </a:rPr>
              <a:t>huê phòng.</a:t>
            </a:r>
            <a:endParaRPr>
              <a:latin typeface="Times New Roman"/>
              <a:ea typeface="Times New Roman"/>
              <a:cs typeface="Times New Roman"/>
              <a:sym typeface="Times New Roman"/>
            </a:endParaRPr>
          </a:p>
          <a:p>
            <a:pPr marL="457200" indent="457200" defTabSz="457200">
              <a:lnSpc>
                <a:spcPct val="150000"/>
              </a:lnSpc>
              <a:defRPr sz="1700">
                <a:solidFill>
                  <a:srgbClr val="FFFFFF"/>
                </a:solidFill>
                <a:latin typeface="Times Roman"/>
                <a:ea typeface="Times Roman"/>
                <a:cs typeface="Times Roman"/>
                <a:sym typeface="Times Roman"/>
              </a:defRPr>
            </a:pPr>
            <a:r>
              <a:rPr>
                <a:latin typeface="Times New Roman"/>
                <a:ea typeface="Times New Roman"/>
                <a:cs typeface="Times New Roman"/>
                <a:sym typeface="Times New Roman"/>
              </a:rPr>
              <a:t>Phần mềm quản lý khách sạn giúp cho những việc nêu trên </a:t>
            </a:r>
            <a:r>
              <a:t>được thực thi một cách nhanh chóng. Giúp cho việc tính toán giá của hóa đơn được chính xác thay v</a:t>
            </a:r>
            <a:r>
              <a:rPr>
                <a:latin typeface="Times New Roman"/>
                <a:ea typeface="Times New Roman"/>
                <a:cs typeface="Times New Roman"/>
                <a:sym typeface="Times New Roman"/>
              </a:rPr>
              <a:t>ì chúng ta phải tính toán thì giờ </a:t>
            </a:r>
            <a:r>
              <a:t>đ</a:t>
            </a:r>
            <a:r>
              <a:rPr>
                <a:latin typeface="Times New Roman"/>
                <a:ea typeface="Times New Roman"/>
                <a:cs typeface="Times New Roman"/>
                <a:sym typeface="Times New Roman"/>
              </a:rPr>
              <a:t>ã có phần mềm làm thay </a:t>
            </a:r>
            <a:r>
              <a:t>điều đó.</a:t>
            </a:r>
            <a:endParaRPr>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Google Shape;488;p27"/>
          <p:cNvSpPr/>
          <p:nvPr/>
        </p:nvSpPr>
        <p:spPr>
          <a:xfrm>
            <a:off x="7611601" y="213888"/>
            <a:ext cx="238698" cy="237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96" y="1107"/>
                </a:moveTo>
                <a:lnTo>
                  <a:pt x="20496" y="20493"/>
                </a:lnTo>
                <a:lnTo>
                  <a:pt x="1104" y="20493"/>
                </a:lnTo>
                <a:lnTo>
                  <a:pt x="1104" y="1107"/>
                </a:lnTo>
                <a:close/>
                <a:moveTo>
                  <a:pt x="0" y="0"/>
                </a:moveTo>
                <a:lnTo>
                  <a:pt x="0" y="21600"/>
                </a:lnTo>
                <a:lnTo>
                  <a:pt x="21600" y="21600"/>
                </a:lnTo>
                <a:lnTo>
                  <a:pt x="21600" y="0"/>
                </a:lnTo>
                <a:close/>
              </a:path>
            </a:pathLst>
          </a:custGeom>
          <a:solidFill>
            <a:schemeClr val="accent2"/>
          </a:solidFill>
          <a:ln w="12700">
            <a:miter lim="400000"/>
          </a:ln>
        </p:spPr>
        <p:txBody>
          <a:bodyPr lIns="0" tIns="0" rIns="0" bIns="0" anchor="ctr"/>
          <a:lstStyle/>
          <a:p>
            <a:pPr>
              <a:defRPr>
                <a:solidFill>
                  <a:srgbClr val="000000"/>
                </a:solidFill>
              </a:defRPr>
            </a:pPr>
          </a:p>
        </p:txBody>
      </p:sp>
      <p:sp>
        <p:nvSpPr>
          <p:cNvPr id="545" name="CHƯƠNG 1: ĐẶC TẢ HỆ THỐNG…"/>
          <p:cNvSpPr txBox="1"/>
          <p:nvPr/>
        </p:nvSpPr>
        <p:spPr>
          <a:xfrm>
            <a:off x="739191" y="256616"/>
            <a:ext cx="3775473" cy="9549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spcBef>
                <a:spcPts val="500"/>
              </a:spcBef>
              <a:defRPr b="1" sz="1900">
                <a:solidFill>
                  <a:srgbClr val="FFFFFF"/>
                </a:solidFill>
                <a:latin typeface="Times New Roman"/>
                <a:ea typeface="Times New Roman"/>
                <a:cs typeface="Times New Roman"/>
                <a:sym typeface="Times New Roman"/>
              </a:defRPr>
            </a:pPr>
            <a:r>
              <a:t>I. Mô tả phần mềm:</a:t>
            </a:r>
          </a:p>
        </p:txBody>
      </p:sp>
      <p:sp>
        <p:nvSpPr>
          <p:cNvPr id="546" name="2.Mục tiêu của phần mềm…"/>
          <p:cNvSpPr txBox="1"/>
          <p:nvPr/>
        </p:nvSpPr>
        <p:spPr>
          <a:xfrm>
            <a:off x="438921" y="1080662"/>
            <a:ext cx="8589525" cy="38137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457200" defTabSz="457200">
              <a:lnSpc>
                <a:spcPct val="150000"/>
              </a:lnSpc>
              <a:defRPr b="1" sz="1800">
                <a:solidFill>
                  <a:srgbClr val="FFFFFF"/>
                </a:solidFill>
                <a:latin typeface="Times New Roman"/>
                <a:ea typeface="Times New Roman"/>
                <a:cs typeface="Times New Roman"/>
                <a:sym typeface="Times New Roman"/>
              </a:defRPr>
            </a:pPr>
            <a:r>
              <a:t>2.Mục tiêu của phần mềm </a:t>
            </a:r>
          </a:p>
          <a:p>
            <a:pPr marL="228600" indent="457200" defTabSz="457200">
              <a:lnSpc>
                <a:spcPct val="150000"/>
              </a:lnSpc>
              <a:defRPr sz="1800">
                <a:solidFill>
                  <a:srgbClr val="FFFFFF"/>
                </a:solidFill>
                <a:latin typeface="Times New Roman"/>
                <a:ea typeface="Times New Roman"/>
                <a:cs typeface="Times New Roman"/>
                <a:sym typeface="Times New Roman"/>
              </a:defRPr>
            </a:pPr>
            <a:r>
              <a:t>Các mục tiêu chính của phần mềm:</a:t>
            </a:r>
          </a:p>
          <a:p>
            <a:pPr marL="228600" indent="457200" defTabSz="457200">
              <a:lnSpc>
                <a:spcPct val="150000"/>
              </a:lnSpc>
              <a:defRPr sz="1800">
                <a:solidFill>
                  <a:srgbClr val="FFFFFF"/>
                </a:solidFill>
                <a:latin typeface="Times New Roman"/>
                <a:ea typeface="Times New Roman"/>
                <a:cs typeface="Times New Roman"/>
                <a:sym typeface="Times New Roman"/>
              </a:defRPr>
            </a:pPr>
            <a:r>
              <a:t>+Xây dựng một ứng dụng có thể lưu trữ và cập nhật thông tin khách hàng, nhân viên, phòng và dịch vụ.</a:t>
            </a:r>
          </a:p>
          <a:p>
            <a:pPr marL="228600" indent="457200" defTabSz="457200">
              <a:lnSpc>
                <a:spcPct val="150000"/>
              </a:lnSpc>
              <a:defRPr sz="1800">
                <a:solidFill>
                  <a:srgbClr val="FFFFFF"/>
                </a:solidFill>
                <a:latin typeface="Times New Roman"/>
                <a:ea typeface="Times New Roman"/>
                <a:cs typeface="Times New Roman"/>
                <a:sym typeface="Times New Roman"/>
              </a:defRPr>
            </a:pPr>
            <a:r>
              <a:t>+Xây dựng một ứng dụng có chức năng cho khách hàng đặt phòng, nhận phòng và xuất hóa đơn khi khách hàng thanh toán trả phòng.</a:t>
            </a:r>
          </a:p>
          <a:p>
            <a:pPr marL="228600" indent="457200" defTabSz="457200">
              <a:lnSpc>
                <a:spcPct val="150000"/>
              </a:lnSpc>
              <a:defRPr sz="1800">
                <a:solidFill>
                  <a:srgbClr val="FFFFFF"/>
                </a:solidFill>
                <a:latin typeface="Times New Roman"/>
                <a:ea typeface="Times New Roman"/>
                <a:cs typeface="Times New Roman"/>
                <a:sym typeface="Times New Roman"/>
              </a:defRPr>
            </a:pPr>
            <a:r>
              <a:t>+Chức năng lưu thông tin khách hàng kèm theo phòng và dịch vụ mà khách hàng đó thuê được và tính ra giá tiền mà khách hàng đó phải trả theo từng mục tương ứng.</a:t>
            </a:r>
          </a:p>
          <a:p>
            <a:pPr marL="228600" indent="457200" defTabSz="457200">
              <a:lnSpc>
                <a:spcPct val="150000"/>
              </a:lnSpc>
              <a:defRPr sz="1800">
                <a:solidFill>
                  <a:srgbClr val="FFFFFF"/>
                </a:solidFill>
                <a:latin typeface="Times New Roman"/>
                <a:ea typeface="Times New Roman"/>
                <a:cs typeface="Times New Roman"/>
                <a:sym typeface="Times New Roman"/>
              </a:defRPr>
            </a:pPr>
            <a:r>
              <a:t>+Chức năng thống kê doanh thu đặt được trong các tháng lân cận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CHƯƠNG 1: ĐẶC TẢ HỆ THỐNG…"/>
          <p:cNvSpPr txBox="1"/>
          <p:nvPr/>
        </p:nvSpPr>
        <p:spPr>
          <a:xfrm>
            <a:off x="541645" y="407127"/>
            <a:ext cx="3775473" cy="9549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spcBef>
                <a:spcPts val="500"/>
              </a:spcBef>
              <a:defRPr b="1" sz="1900">
                <a:solidFill>
                  <a:srgbClr val="FFFFFF"/>
                </a:solidFill>
                <a:latin typeface="Times New Roman"/>
                <a:ea typeface="Times New Roman"/>
                <a:cs typeface="Times New Roman"/>
                <a:sym typeface="Times New Roman"/>
              </a:defRPr>
            </a:pPr>
            <a:r>
              <a:t>I. Mô tả phần mềm:</a:t>
            </a:r>
          </a:p>
        </p:txBody>
      </p:sp>
      <p:sp>
        <p:nvSpPr>
          <p:cNvPr id="549" name="3.Mô tả phần mềm :…"/>
          <p:cNvSpPr txBox="1"/>
          <p:nvPr/>
        </p:nvSpPr>
        <p:spPr>
          <a:xfrm>
            <a:off x="899452" y="1233722"/>
            <a:ext cx="4983476" cy="17931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indent="270509" defTabSz="457200">
              <a:spcBef>
                <a:spcPts val="1800"/>
              </a:spcBef>
              <a:tabLst>
                <a:tab pos="228600" algn="l"/>
              </a:tabLst>
              <a:defRPr b="1" sz="1900">
                <a:solidFill>
                  <a:srgbClr val="FFFFFF"/>
                </a:solidFill>
                <a:latin typeface="Times New Roman"/>
                <a:ea typeface="Times New Roman"/>
                <a:cs typeface="Times New Roman"/>
                <a:sym typeface="Times New Roman"/>
              </a:defRPr>
            </a:pPr>
            <a:r>
              <a:t>3.Mô tả phần mềm :</a:t>
            </a:r>
          </a:p>
          <a:p>
            <a:pPr marL="461009" indent="-190500" defTabSz="457200">
              <a:spcBef>
                <a:spcPts val="1800"/>
              </a:spcBef>
              <a:buSzPct val="100000"/>
              <a:buChar char="+"/>
              <a:tabLst>
                <a:tab pos="228600" algn="l"/>
              </a:tabLst>
              <a:defRPr b="1" sz="1900">
                <a:solidFill>
                  <a:srgbClr val="FFFFFF"/>
                </a:solidFill>
                <a:latin typeface="Times New Roman"/>
                <a:ea typeface="Times New Roman"/>
                <a:cs typeface="Times New Roman"/>
                <a:sym typeface="Times New Roman"/>
              </a:defRPr>
            </a:pPr>
            <a:r>
              <a:t>Ngôn ngữ lập trình chính : C#</a:t>
            </a:r>
          </a:p>
          <a:p>
            <a:pPr marL="461009" indent="-190500" defTabSz="457200">
              <a:spcBef>
                <a:spcPts val="1800"/>
              </a:spcBef>
              <a:buSzPct val="100000"/>
              <a:buChar char="+"/>
              <a:tabLst>
                <a:tab pos="228600" algn="l"/>
              </a:tabLst>
              <a:defRPr b="1" sz="1900">
                <a:solidFill>
                  <a:srgbClr val="FFFFFF"/>
                </a:solidFill>
                <a:latin typeface="Times New Roman"/>
                <a:ea typeface="Times New Roman"/>
                <a:cs typeface="Times New Roman"/>
                <a:sym typeface="Times New Roman"/>
              </a:defRPr>
            </a:pPr>
            <a:r>
              <a:t>Hệ quản trị cơ sở dữ liệu : SQL Server 2018</a:t>
            </a:r>
          </a:p>
          <a:p>
            <a:pPr marL="461009" indent="-190500" defTabSz="457200">
              <a:spcBef>
                <a:spcPts val="1800"/>
              </a:spcBef>
              <a:buSzPct val="100000"/>
              <a:buChar char="+"/>
              <a:tabLst>
                <a:tab pos="228600" algn="l"/>
              </a:tabLst>
              <a:defRPr b="1" sz="1900">
                <a:solidFill>
                  <a:srgbClr val="FFFFFF"/>
                </a:solidFill>
                <a:latin typeface="Times New Roman"/>
                <a:ea typeface="Times New Roman"/>
                <a:cs typeface="Times New Roman"/>
                <a:sym typeface="Times New Roman"/>
              </a:defRPr>
            </a:pPr>
            <a:r>
              <a:t>Môi trường lập trình : .Net Framework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Google Shape;594;p29"/>
          <p:cNvSpPr/>
          <p:nvPr/>
        </p:nvSpPr>
        <p:spPr>
          <a:xfrm>
            <a:off x="923634" y="3637061"/>
            <a:ext cx="121173" cy="121146"/>
          </a:xfrm>
          <a:prstGeom prst="rect">
            <a:avLst/>
          </a:prstGeom>
          <a:solidFill>
            <a:schemeClr val="accent2"/>
          </a:solidFill>
          <a:ln w="12700">
            <a:miter lim="400000"/>
          </a:ln>
        </p:spPr>
        <p:txBody>
          <a:bodyPr lIns="0" tIns="0" rIns="0" bIns="0" anchor="ctr"/>
          <a:lstStyle/>
          <a:p>
            <a:pPr>
              <a:defRPr>
                <a:solidFill>
                  <a:srgbClr val="000000"/>
                </a:solidFill>
              </a:defRPr>
            </a:pPr>
          </a:p>
        </p:txBody>
      </p:sp>
      <p:sp>
        <p:nvSpPr>
          <p:cNvPr id="552" name="CHƯƠNG 1: ĐẶC TẢ HỆ THỐNG…"/>
          <p:cNvSpPr txBox="1"/>
          <p:nvPr/>
        </p:nvSpPr>
        <p:spPr>
          <a:xfrm>
            <a:off x="573759" y="284837"/>
            <a:ext cx="3775473" cy="133136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lnSpc>
                <a:spcPct val="150000"/>
              </a:lnSpc>
              <a:defRPr b="1" sz="1700">
                <a:solidFill>
                  <a:srgbClr val="FFFFFF"/>
                </a:solidFill>
                <a:latin typeface="Times New Roman"/>
                <a:ea typeface="Times New Roman"/>
                <a:cs typeface="Times New Roman"/>
                <a:sym typeface="Times New Roman"/>
              </a:defRPr>
            </a:pPr>
            <a:r>
              <a:t>II. Chức năng cơ bản:</a:t>
            </a:r>
          </a:p>
          <a:p>
            <a:pPr defTabSz="457200">
              <a:spcBef>
                <a:spcPts val="500"/>
              </a:spcBef>
              <a:defRPr b="1" sz="1900">
                <a:solidFill>
                  <a:srgbClr val="FFFFFF"/>
                </a:solidFill>
                <a:latin typeface="Times New Roman"/>
                <a:ea typeface="Times New Roman"/>
                <a:cs typeface="Times New Roman"/>
                <a:sym typeface="Times New Roman"/>
              </a:defRPr>
            </a:pPr>
          </a:p>
        </p:txBody>
      </p:sp>
      <p:sp>
        <p:nvSpPr>
          <p:cNvPr id="553" name="Đầu tiên hệ thống sẽ yêu cầu người dùng đăng nhập vào hệ thống, thông tin người dùng và mật khẩu được lưu trong bảng nhân viên. Sẽ có 3 đối tương người dùng chính: lao công (Labor), tiếp tân (Receptionist)và người quản lí (Manager).…"/>
          <p:cNvSpPr txBox="1"/>
          <p:nvPr/>
        </p:nvSpPr>
        <p:spPr>
          <a:xfrm>
            <a:off x="575406" y="1015114"/>
            <a:ext cx="7993188" cy="41392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228600" defTabSz="457200">
              <a:lnSpc>
                <a:spcPct val="150000"/>
              </a:lnSpc>
              <a:buSzPct val="100000"/>
              <a:buFont typeface="Symbol"/>
              <a:buChar char="·"/>
              <a:defRPr sz="1200">
                <a:solidFill>
                  <a:srgbClr val="FFFFFF"/>
                </a:solidFill>
                <a:latin typeface="Times New Roman"/>
                <a:ea typeface="Times New Roman"/>
                <a:cs typeface="Times New Roman"/>
                <a:sym typeface="Times New Roman"/>
              </a:defRPr>
            </a:pPr>
            <a:r>
              <a:t>   Đầu tiên hệ thống sẽ yêu cầu người dùng đăng nhập vào hệ thống, thông tin người dùng và mật khẩu được lưu trong bảng nhân viên. Sẽ có 3 đối tương người dùng chính: lao công (Labor), tiếp tân (Receptionist)và người quản lí (Manager).</a:t>
            </a:r>
          </a:p>
          <a:p>
            <a:pPr indent="228600" defTabSz="457200">
              <a:lnSpc>
                <a:spcPct val="150000"/>
              </a:lnSpc>
              <a:buSzPct val="100000"/>
              <a:buFont typeface="Symbol"/>
              <a:buChar char="·"/>
              <a:defRPr sz="1200">
                <a:solidFill>
                  <a:srgbClr val="FFFFFF"/>
                </a:solidFill>
                <a:latin typeface="Times New Roman"/>
                <a:ea typeface="Times New Roman"/>
                <a:cs typeface="Times New Roman"/>
                <a:sym typeface="Times New Roman"/>
              </a:defRPr>
            </a:pPr>
            <a:r>
              <a:t>  Với người quản lí (Manager) là toàn quyền sử dụng ứng dụng và nhân viên sẽ bị hạn chế một số quyền trong ứng dụng. Trong đó:</a:t>
            </a:r>
          </a:p>
          <a:p>
            <a:pPr marL="457200" indent="457200" defTabSz="457200">
              <a:lnSpc>
                <a:spcPct val="150000"/>
              </a:lnSpc>
              <a:defRPr sz="1200">
                <a:solidFill>
                  <a:srgbClr val="FFFFFF"/>
                </a:solidFill>
                <a:latin typeface="Times New Roman"/>
                <a:ea typeface="Times New Roman"/>
                <a:cs typeface="Times New Roman"/>
                <a:sym typeface="Times New Roman"/>
              </a:defRPr>
            </a:pPr>
            <a:r>
              <a:t>+ Manager: Có toàn quyền chỉnh sửa,thêm xóa, tác động đến các bảng trong cơ sở dữ liệu, có quyền được truy cập vào chức năng phân tích thống kê doanh thu của khách sạn, cũng như có quyền thực hiện các thao tác chính trong khách sạn bao gồm Booking, Checkin và Checkout.</a:t>
            </a:r>
          </a:p>
          <a:p>
            <a:pPr marL="457200" indent="457200" defTabSz="457200">
              <a:lnSpc>
                <a:spcPct val="150000"/>
              </a:lnSpc>
              <a:defRPr sz="1200">
                <a:solidFill>
                  <a:srgbClr val="FFFFFF"/>
                </a:solidFill>
                <a:latin typeface="Times New Roman"/>
                <a:ea typeface="Times New Roman"/>
                <a:cs typeface="Times New Roman"/>
                <a:sym typeface="Times New Roman"/>
              </a:defRPr>
            </a:pPr>
            <a:r>
              <a:t>+ Receptionist: Chỉ có quyền thực hiện 4 thao tác Booking, Checkin và Checkout cho khách và Checkin và Checkout cho chính mình.</a:t>
            </a:r>
          </a:p>
          <a:p>
            <a:pPr marL="457200" indent="457200" defTabSz="457200">
              <a:lnSpc>
                <a:spcPct val="150000"/>
              </a:lnSpc>
              <a:defRPr sz="1200">
                <a:solidFill>
                  <a:srgbClr val="FFFFFF"/>
                </a:solidFill>
                <a:latin typeface="Times New Roman"/>
                <a:ea typeface="Times New Roman"/>
                <a:cs typeface="Times New Roman"/>
                <a:sym typeface="Times New Roman"/>
              </a:defRPr>
            </a:pPr>
            <a:r>
              <a:t>+ Labor : Chỉ có quyền thực Checkin và Checkout cho chính mình.</a:t>
            </a:r>
          </a:p>
          <a:p>
            <a:pPr indent="228600" defTabSz="457200">
              <a:lnSpc>
                <a:spcPct val="150000"/>
              </a:lnSpc>
              <a:buSzPct val="100000"/>
              <a:buFont typeface="Symbol"/>
              <a:buChar char="·"/>
              <a:defRPr sz="1200">
                <a:solidFill>
                  <a:srgbClr val="FFFFFF"/>
                </a:solidFill>
                <a:latin typeface="Times New Roman"/>
                <a:ea typeface="Times New Roman"/>
                <a:cs typeface="Times New Roman"/>
                <a:sym typeface="Times New Roman"/>
              </a:defRPr>
            </a:pPr>
            <a:r>
              <a:t>  Khi đăng nhập thành công, sẽ hiện ra các nút chức năng như xuất bảng phòng, bảng nhân viên, bảng dịch vị, bảng khách hàng,…</a:t>
            </a:r>
          </a:p>
          <a:p>
            <a:pPr indent="228600" defTabSz="457200">
              <a:lnSpc>
                <a:spcPct val="150000"/>
              </a:lnSpc>
              <a:buSzPct val="100000"/>
              <a:buFont typeface="Symbol"/>
              <a:buChar char="·"/>
              <a:defRPr sz="1200">
                <a:solidFill>
                  <a:srgbClr val="FFFFFF"/>
                </a:solidFill>
                <a:latin typeface="Times New Roman"/>
                <a:ea typeface="Times New Roman"/>
                <a:cs typeface="Times New Roman"/>
                <a:sym typeface="Times New Roman"/>
              </a:defRPr>
            </a:pPr>
            <a:r>
              <a:t>  Những chức năng cơ bản như thêm, sửa, xóa dòng trong bảng.</a:t>
            </a:r>
          </a:p>
          <a:p>
            <a:pPr indent="228600" defTabSz="457200">
              <a:lnSpc>
                <a:spcPct val="150000"/>
              </a:lnSpc>
              <a:buSzPct val="100000"/>
              <a:buFont typeface="Symbol"/>
              <a:buChar char="·"/>
              <a:defRPr sz="1200">
                <a:solidFill>
                  <a:srgbClr val="FFFFFF"/>
                </a:solidFill>
                <a:latin typeface="Times New Roman"/>
                <a:ea typeface="Times New Roman"/>
                <a:cs typeface="Times New Roman"/>
                <a:sym typeface="Times New Roman"/>
              </a:defRPr>
            </a:pPr>
            <a:r>
              <a:t>  Thống kê tổng doanh thu đạt được trong tháng và năm.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CHƯƠNG 1: ĐẶC TẢ HỆ THỐNG…"/>
          <p:cNvSpPr txBox="1"/>
          <p:nvPr/>
        </p:nvSpPr>
        <p:spPr>
          <a:xfrm>
            <a:off x="294242" y="238894"/>
            <a:ext cx="3775473" cy="13501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lnSpc>
                <a:spcPct val="150000"/>
              </a:lnSpc>
              <a:defRPr b="1" sz="1800">
                <a:solidFill>
                  <a:srgbClr val="FFFFFF"/>
                </a:solidFill>
                <a:latin typeface="Times New Roman"/>
                <a:ea typeface="Times New Roman"/>
                <a:cs typeface="Times New Roman"/>
                <a:sym typeface="Times New Roman"/>
              </a:defRPr>
            </a:pPr>
            <a:r>
              <a:t>III. Mô tả dữ liệu:</a:t>
            </a:r>
            <a:endParaRPr b="0"/>
          </a:p>
          <a:p>
            <a:pPr defTabSz="457200">
              <a:spcBef>
                <a:spcPts val="500"/>
              </a:spcBef>
              <a:defRPr b="1" sz="1900">
                <a:solidFill>
                  <a:srgbClr val="FFFFFF"/>
                </a:solidFill>
                <a:latin typeface="Times New Roman"/>
                <a:ea typeface="Times New Roman"/>
                <a:cs typeface="Times New Roman"/>
                <a:sym typeface="Times New Roman"/>
              </a:defRPr>
            </a:pPr>
          </a:p>
        </p:txBody>
      </p:sp>
      <p:sp>
        <p:nvSpPr>
          <p:cNvPr id="556" name="1.Mô hình ERD"/>
          <p:cNvSpPr txBox="1"/>
          <p:nvPr/>
        </p:nvSpPr>
        <p:spPr>
          <a:xfrm>
            <a:off x="582712" y="904680"/>
            <a:ext cx="1479626" cy="2569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latin typeface="Times New Roman"/>
                <a:ea typeface="Times New Roman"/>
                <a:cs typeface="Times New Roman"/>
                <a:sym typeface="Times New Roman"/>
              </a:defRPr>
            </a:lvl1pPr>
          </a:lstStyle>
          <a:p>
            <a:pPr/>
            <a:r>
              <a:t>1.Mô hình ERD</a:t>
            </a:r>
          </a:p>
        </p:txBody>
      </p:sp>
      <p:pic>
        <p:nvPicPr>
          <p:cNvPr id="557" name="Image" descr="Image"/>
          <p:cNvPicPr>
            <a:picLocks noChangeAspect="1"/>
          </p:cNvPicPr>
          <p:nvPr/>
        </p:nvPicPr>
        <p:blipFill>
          <a:blip r:embed="rId2">
            <a:extLst/>
          </a:blip>
          <a:stretch>
            <a:fillRect/>
          </a:stretch>
        </p:blipFill>
        <p:spPr>
          <a:xfrm>
            <a:off x="1085360" y="1373166"/>
            <a:ext cx="7234166" cy="345014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CHƯƠNG 1: ĐẶC TẢ HỆ THỐNG…"/>
          <p:cNvSpPr txBox="1"/>
          <p:nvPr/>
        </p:nvSpPr>
        <p:spPr>
          <a:xfrm>
            <a:off x="294242" y="238894"/>
            <a:ext cx="3775473" cy="13501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lnSpc>
                <a:spcPct val="150000"/>
              </a:lnSpc>
              <a:defRPr b="1" sz="1800">
                <a:solidFill>
                  <a:srgbClr val="FFFFFF"/>
                </a:solidFill>
                <a:latin typeface="Times New Roman"/>
                <a:ea typeface="Times New Roman"/>
                <a:cs typeface="Times New Roman"/>
                <a:sym typeface="Times New Roman"/>
              </a:defRPr>
            </a:pPr>
            <a:r>
              <a:t>III. Mô tả dữ liệu:</a:t>
            </a:r>
            <a:endParaRPr b="0"/>
          </a:p>
          <a:p>
            <a:pPr defTabSz="457200">
              <a:spcBef>
                <a:spcPts val="500"/>
              </a:spcBef>
              <a:defRPr b="1" sz="1900">
                <a:solidFill>
                  <a:srgbClr val="FFFFFF"/>
                </a:solidFill>
                <a:latin typeface="Times New Roman"/>
                <a:ea typeface="Times New Roman"/>
                <a:cs typeface="Times New Roman"/>
                <a:sym typeface="Times New Roman"/>
              </a:defRPr>
            </a:pPr>
          </a:p>
        </p:txBody>
      </p:sp>
      <p:sp>
        <p:nvSpPr>
          <p:cNvPr id="560" name="1.Mô hình ERD"/>
          <p:cNvSpPr txBox="1"/>
          <p:nvPr/>
        </p:nvSpPr>
        <p:spPr>
          <a:xfrm>
            <a:off x="582712" y="904680"/>
            <a:ext cx="1479626" cy="2569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latin typeface="Times New Roman"/>
                <a:ea typeface="Times New Roman"/>
                <a:cs typeface="Times New Roman"/>
                <a:sym typeface="Times New Roman"/>
              </a:defRPr>
            </a:lvl1pPr>
          </a:lstStyle>
          <a:p>
            <a:pPr/>
            <a:r>
              <a:t>1.Mô hình ERD</a:t>
            </a:r>
          </a:p>
        </p:txBody>
      </p:sp>
      <p:pic>
        <p:nvPicPr>
          <p:cNvPr id="561" name="Image" descr="Image"/>
          <p:cNvPicPr>
            <a:picLocks noChangeAspect="1"/>
          </p:cNvPicPr>
          <p:nvPr/>
        </p:nvPicPr>
        <p:blipFill>
          <a:blip r:embed="rId2">
            <a:extLst/>
          </a:blip>
          <a:stretch>
            <a:fillRect/>
          </a:stretch>
        </p:blipFill>
        <p:spPr>
          <a:xfrm>
            <a:off x="2124626" y="681016"/>
            <a:ext cx="6201034" cy="44429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CHƯƠNG 1: ĐẶC TẢ HỆ THỐNG…"/>
          <p:cNvSpPr txBox="1"/>
          <p:nvPr/>
        </p:nvSpPr>
        <p:spPr>
          <a:xfrm>
            <a:off x="284346" y="149829"/>
            <a:ext cx="3775473" cy="17453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b="1" sz="1900">
                <a:solidFill>
                  <a:srgbClr val="FFFFFF"/>
                </a:solidFill>
                <a:latin typeface="Times New Roman"/>
                <a:ea typeface="Times New Roman"/>
                <a:cs typeface="Times New Roman"/>
                <a:sym typeface="Times New Roman"/>
              </a:defRPr>
            </a:pPr>
            <a:r>
              <a:t>CHƯƠNG 1: ĐẶC TẢ HỆ THỐNG </a:t>
            </a:r>
          </a:p>
          <a:p>
            <a:pPr defTabSz="457200">
              <a:lnSpc>
                <a:spcPct val="150000"/>
              </a:lnSpc>
              <a:defRPr b="1" sz="1800">
                <a:solidFill>
                  <a:srgbClr val="FFFFFF"/>
                </a:solidFill>
                <a:latin typeface="Times New Roman"/>
                <a:ea typeface="Times New Roman"/>
                <a:cs typeface="Times New Roman"/>
                <a:sym typeface="Times New Roman"/>
              </a:defRPr>
            </a:pPr>
            <a:r>
              <a:t>III. Mô tả dữ liệu:</a:t>
            </a:r>
          </a:p>
          <a:p>
            <a:pPr defTabSz="457200">
              <a:lnSpc>
                <a:spcPct val="150000"/>
              </a:lnSpc>
              <a:defRPr b="1" sz="1800">
                <a:solidFill>
                  <a:srgbClr val="FFFFFF"/>
                </a:solidFill>
                <a:latin typeface="Times New Roman"/>
                <a:ea typeface="Times New Roman"/>
                <a:cs typeface="Times New Roman"/>
                <a:sym typeface="Times New Roman"/>
              </a:defRPr>
            </a:pPr>
            <a:r>
              <a:t>   2.Lược đồ quan hệ :</a:t>
            </a:r>
            <a:endParaRPr b="0"/>
          </a:p>
          <a:p>
            <a:pPr defTabSz="457200">
              <a:spcBef>
                <a:spcPts val="500"/>
              </a:spcBef>
              <a:defRPr b="1" sz="1900">
                <a:solidFill>
                  <a:srgbClr val="FFFFFF"/>
                </a:solidFill>
                <a:latin typeface="Times New Roman"/>
                <a:ea typeface="Times New Roman"/>
                <a:cs typeface="Times New Roman"/>
                <a:sym typeface="Times New Roman"/>
              </a:defRPr>
            </a:pPr>
          </a:p>
        </p:txBody>
      </p:sp>
      <p:sp>
        <p:nvSpPr>
          <p:cNvPr id="564" name="Account(UserID:integer,Username:string,Fname:string,Lname:string, Address:string,Phone:string,Picture:image,Password:string,Type:string)…"/>
          <p:cNvSpPr txBox="1"/>
          <p:nvPr/>
        </p:nvSpPr>
        <p:spPr>
          <a:xfrm>
            <a:off x="290490" y="1187801"/>
            <a:ext cx="8703945" cy="3809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 Account(</a:t>
            </a:r>
            <a:r>
              <a:rPr u="sng"/>
              <a:t>UserID:integer</a:t>
            </a:r>
            <a:r>
              <a:t>,Username:string,Fname:string,Lname:string, Address:string,Phone:string,Picture:image,Password:string,Type:string)</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 calendar(ID:integer, Shift:string, Date:date)</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 salary(</a:t>
            </a:r>
            <a:r>
              <a:rPr u="sng"/>
              <a:t>UserID:integer</a:t>
            </a:r>
            <a:r>
              <a:t>, Salary:real, </a:t>
            </a:r>
            <a:r>
              <a:rPr u="sng"/>
              <a:t>CheckIn: date</a:t>
            </a:r>
            <a:r>
              <a:t>,CheckOut:date,Checked:integer)</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customer(</a:t>
            </a:r>
            <a:r>
              <a:rPr u="sng"/>
              <a:t>ID:integer</a:t>
            </a:r>
            <a:r>
              <a:t>,IDRoom:integer,IDBill:integer,Fname:string,Lname:string,CMND:string,Sex:string,Phone:string,Address:string,Picture:image, DateCheckIn:date,DateCheckOut:Date,status:string)</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RoomService(id:integer, idCategory:integer,name:string,status:string)</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RoomCategory(ID:integer, price:real).</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Service(id:integer, name:string, idCategory:integer,price:real, count:integer)</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ServiceCategory(</a:t>
            </a:r>
            <a:r>
              <a:rPr u="sng"/>
              <a:t>id:integer</a:t>
            </a:r>
            <a:r>
              <a:t>, name:string)</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BillInfo(</a:t>
            </a:r>
            <a:r>
              <a:rPr u="sng"/>
              <a:t>id:integer</a:t>
            </a:r>
            <a:r>
              <a:t>,idBill,integer,idService:integer,count:integer)</a:t>
            </a:r>
          </a:p>
          <a:p>
            <a:pPr indent="228600" defTabSz="457200">
              <a:lnSpc>
                <a:spcPct val="150000"/>
              </a:lnSpc>
              <a:buSzPct val="100000"/>
              <a:buFont typeface="Symbol"/>
              <a:buChar char="·"/>
              <a:defRPr>
                <a:solidFill>
                  <a:srgbClr val="FFFFFF"/>
                </a:solidFill>
                <a:latin typeface="Times New Roman"/>
                <a:ea typeface="Times New Roman"/>
                <a:cs typeface="Times New Roman"/>
                <a:sym typeface="Times New Roman"/>
              </a:defRPr>
            </a:pPr>
            <a:r>
              <a:t>Bill(id:integer, DateCheckIn:date, DateCheckOut:date, idRoom:integer, status:string, discount:int, totalPrice:float)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ata Science Consulting by Slidesgo">
  <a:themeElements>
    <a:clrScheme name="Data Science Consulting by Slidesgo">
      <a:dk1>
        <a:srgbClr val="002845"/>
      </a:dk1>
      <a:lt1>
        <a:srgbClr val="1A5E8F"/>
      </a:lt1>
      <a:dk2>
        <a:srgbClr val="A7A7A7"/>
      </a:dk2>
      <a:lt2>
        <a:srgbClr val="535353"/>
      </a:lt2>
      <a:accent1>
        <a:srgbClr val="E898AC"/>
      </a:accent1>
      <a:accent2>
        <a:srgbClr val="00CFCC"/>
      </a:accent2>
      <a:accent3>
        <a:srgbClr val="FF9973"/>
      </a:accent3>
      <a:accent4>
        <a:srgbClr val="F64975"/>
      </a:accent4>
      <a:accent5>
        <a:srgbClr val="5EFFFD"/>
      </a:accent5>
      <a:accent6>
        <a:srgbClr val="FC723F"/>
      </a:accent6>
      <a:hlink>
        <a:srgbClr val="0000FF"/>
      </a:hlink>
      <a:folHlink>
        <a:srgbClr val="FF00FF"/>
      </a:folHlink>
    </a:clrScheme>
    <a:fontScheme name="Data Science Consulting by Slidesgo">
      <a:majorFont>
        <a:latin typeface="Helvetica"/>
        <a:ea typeface="Helvetica"/>
        <a:cs typeface="Helvetica"/>
      </a:majorFont>
      <a:minorFont>
        <a:latin typeface="Arial"/>
        <a:ea typeface="Arial"/>
        <a:cs typeface="Arial"/>
      </a:minorFont>
    </a:fontScheme>
    <a:fmtScheme name="Data Science Consulting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ata Science Consulting by Slidesgo">
  <a:themeElements>
    <a:clrScheme name="Data Science Consulting by Slidesgo">
      <a:dk1>
        <a:srgbClr val="000000"/>
      </a:dk1>
      <a:lt1>
        <a:srgbClr val="FFFFFF"/>
      </a:lt1>
      <a:dk2>
        <a:srgbClr val="A7A7A7"/>
      </a:dk2>
      <a:lt2>
        <a:srgbClr val="535353"/>
      </a:lt2>
      <a:accent1>
        <a:srgbClr val="E898AC"/>
      </a:accent1>
      <a:accent2>
        <a:srgbClr val="00CFCC"/>
      </a:accent2>
      <a:accent3>
        <a:srgbClr val="FF9973"/>
      </a:accent3>
      <a:accent4>
        <a:srgbClr val="F64975"/>
      </a:accent4>
      <a:accent5>
        <a:srgbClr val="5EFFFD"/>
      </a:accent5>
      <a:accent6>
        <a:srgbClr val="FC723F"/>
      </a:accent6>
      <a:hlink>
        <a:srgbClr val="0000FF"/>
      </a:hlink>
      <a:folHlink>
        <a:srgbClr val="FF00FF"/>
      </a:folHlink>
    </a:clrScheme>
    <a:fontScheme name="Data Science Consulting by Slidesgo">
      <a:majorFont>
        <a:latin typeface="Helvetica"/>
        <a:ea typeface="Helvetica"/>
        <a:cs typeface="Helvetica"/>
      </a:majorFont>
      <a:minorFont>
        <a:latin typeface="Arial"/>
        <a:ea typeface="Arial"/>
        <a:cs typeface="Arial"/>
      </a:minorFont>
    </a:fontScheme>
    <a:fmtScheme name="Data Science Consulting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5E8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