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0" r:id="rId6"/>
    <p:sldId id="264" r:id="rId7"/>
    <p:sldId id="265" r:id="rId8"/>
    <p:sldId id="277" r:id="rId9"/>
    <p:sldId id="278" r:id="rId10"/>
    <p:sldId id="272" r:id="rId11"/>
    <p:sldId id="279" r:id="rId12"/>
    <p:sldId id="280" r:id="rId13"/>
    <p:sldId id="273" r:id="rId14"/>
    <p:sldId id="274" r:id="rId15"/>
    <p:sldId id="276" r:id="rId16"/>
    <p:sldId id="281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aleway ExtraBold" panose="020B0604020202020204" charset="0"/>
      <p:bold r:id="rId23"/>
      <p:boldItalic r:id="rId24"/>
    </p:embeddedFont>
    <p:embeddedFont>
      <p:font typeface="Raleway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62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" sz="120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/>
              <a:t>Hpotter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dirty="0">
                <a:solidFill>
                  <a:srgbClr val="434343"/>
                </a:solidFill>
              </a:rPr>
              <a:t>Sprint #2</a:t>
            </a:r>
            <a:endParaRPr dirty="0"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3523" y="253650"/>
            <a:ext cx="1007934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 idx="4294967295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solidFill>
                  <a:srgbClr val="FFFFFF"/>
                </a:solidFill>
              </a:rPr>
              <a:t>Hpotter Dash</a:t>
            </a:r>
            <a:endParaRPr sz="36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solidFill>
                  <a:srgbClr val="FFFFFF"/>
                </a:solidFill>
              </a:rPr>
              <a:t>Demo - </a:t>
            </a:r>
            <a:r>
              <a:rPr lang="en-US" sz="3600" dirty="0" err="1">
                <a:solidFill>
                  <a:srgbClr val="FFFFFF"/>
                </a:solidFill>
              </a:rPr>
              <a:t>GeckoBoard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0" name="Google Shape;270;p28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271" name="Google Shape;271;p2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81953-B5D2-481E-A0FC-CEE2825E2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C5F24-B50D-4752-A493-401C9930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" y="0"/>
            <a:ext cx="90728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2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1DD7-1EE5-4762-82B2-766F4EAD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00" y="195260"/>
            <a:ext cx="6866100" cy="857400"/>
          </a:xfrm>
        </p:spPr>
        <p:txBody>
          <a:bodyPr/>
          <a:lstStyle/>
          <a:p>
            <a:r>
              <a:rPr lang="en-US" sz="4400" dirty="0"/>
              <a:t>Things we want to include on </a:t>
            </a:r>
            <a:r>
              <a:rPr lang="en-US" sz="4400" dirty="0" err="1"/>
              <a:t>GeckoBoard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70AE6-0FFA-4CBE-B5D0-A9654AF4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000" y="1350169"/>
            <a:ext cx="6866100" cy="2366100"/>
          </a:xfrm>
        </p:spPr>
        <p:txBody>
          <a:bodyPr/>
          <a:lstStyle/>
          <a:p>
            <a:pPr fontAlgn="base"/>
            <a:r>
              <a:rPr lang="en-US" dirty="0"/>
              <a:t>Key Performance Indicators</a:t>
            </a:r>
          </a:p>
          <a:p>
            <a:pPr lvl="1" fontAlgn="base"/>
            <a:r>
              <a:rPr lang="en-US" dirty="0"/>
              <a:t> Meter of number, attacks per minute hour day</a:t>
            </a:r>
          </a:p>
          <a:p>
            <a:pPr lvl="2" fontAlgn="base"/>
            <a:r>
              <a:rPr lang="en-US" dirty="0"/>
              <a:t>Possibly a drop down for each</a:t>
            </a:r>
          </a:p>
          <a:p>
            <a:pPr lvl="1" fontAlgn="base"/>
            <a:r>
              <a:rPr lang="en-US" dirty="0"/>
              <a:t>Top 10 credentials</a:t>
            </a:r>
          </a:p>
          <a:p>
            <a:pPr fontAlgn="base"/>
            <a:r>
              <a:rPr lang="en-US" dirty="0" err="1"/>
              <a:t>HPotter</a:t>
            </a:r>
            <a:r>
              <a:rPr lang="en-US" dirty="0"/>
              <a:t> Traffic</a:t>
            </a:r>
          </a:p>
          <a:p>
            <a:pPr lvl="1" fontAlgn="base"/>
            <a:r>
              <a:rPr lang="en-US" dirty="0"/>
              <a:t>Scans that turn into attacks or scans and both attacks</a:t>
            </a:r>
          </a:p>
          <a:p>
            <a:pPr lvl="1" fontAlgn="base"/>
            <a:r>
              <a:rPr lang="en-US" dirty="0"/>
              <a:t>Top 10 IP Addresses</a:t>
            </a:r>
          </a:p>
          <a:p>
            <a:pPr fontAlgn="base"/>
            <a:r>
              <a:rPr lang="en-US" dirty="0"/>
              <a:t>Maps</a:t>
            </a:r>
          </a:p>
          <a:p>
            <a:pPr lvl="1" fontAlgn="base"/>
            <a:r>
              <a:rPr lang="en-US" dirty="0"/>
              <a:t>Map with pins as we have right now and maybe heat maps</a:t>
            </a:r>
          </a:p>
          <a:p>
            <a:pPr lvl="2" fontAlgn="base"/>
            <a:r>
              <a:rPr lang="en-US" dirty="0"/>
              <a:t>Google Maps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FDDB-9945-423F-A5DE-5BD1D4938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850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840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Where we </a:t>
            </a:r>
            <a:r>
              <a:rPr lang="en">
                <a:solidFill>
                  <a:srgbClr val="FFB600"/>
                </a:solidFill>
              </a:rPr>
              <a:t>improved</a:t>
            </a:r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Code</a:t>
            </a:r>
          </a:p>
          <a:p>
            <a:pPr marL="285750" indent="-285750"/>
            <a:r>
              <a:rPr lang="en-US" dirty="0"/>
              <a:t>We better understood what we were working on</a:t>
            </a:r>
          </a:p>
          <a:p>
            <a:pPr marL="285750" indent="-285750"/>
            <a:r>
              <a:rPr lang="en-US" dirty="0"/>
              <a:t>We can more clearly see the next steps that are </a:t>
            </a:r>
            <a:r>
              <a:rPr lang="en-US" dirty="0" err="1"/>
              <a:t>requried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2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Team</a:t>
            </a:r>
            <a:endParaRPr b="1" dirty="0"/>
          </a:p>
          <a:p>
            <a:pPr marL="285750" indent="-285750"/>
            <a:r>
              <a:rPr lang="en-US" dirty="0"/>
              <a:t>We had more frequent team meetings</a:t>
            </a:r>
          </a:p>
          <a:p>
            <a:pPr marL="285750" indent="-285750"/>
            <a:r>
              <a:rPr lang="en-US" dirty="0"/>
              <a:t>We trust each other more as we get to know one another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3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Planning</a:t>
            </a:r>
            <a:endParaRPr b="1" dirty="0"/>
          </a:p>
          <a:p>
            <a:pPr marL="285750" indent="-285750"/>
            <a:r>
              <a:rPr lang="en-US" dirty="0"/>
              <a:t>We were better able to estimate the story points per user story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p2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82" name="Google Shape;282;p29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840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Where we still need to </a:t>
            </a:r>
            <a:r>
              <a:rPr lang="en">
                <a:solidFill>
                  <a:srgbClr val="FFB600"/>
                </a:solidFill>
              </a:rPr>
              <a:t>improve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922000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Code</a:t>
            </a:r>
            <a:endParaRPr b="1" dirty="0"/>
          </a:p>
          <a:p>
            <a:pPr marL="285750" indent="-285750"/>
            <a:r>
              <a:rPr lang="en-US" dirty="0"/>
              <a:t>Get everyone up to speed on expectations and next steps</a:t>
            </a:r>
            <a:endParaRPr dirty="0"/>
          </a:p>
        </p:txBody>
      </p:sp>
      <p:sp>
        <p:nvSpPr>
          <p:cNvPr id="289" name="Google Shape;289;p30"/>
          <p:cNvSpPr txBox="1">
            <a:spLocks noGrp="1"/>
          </p:cNvSpPr>
          <p:nvPr>
            <p:ph type="body" idx="2"/>
          </p:nvPr>
        </p:nvSpPr>
        <p:spPr>
          <a:xfrm>
            <a:off x="3373776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Team</a:t>
            </a:r>
            <a:endParaRPr b="1" dirty="0"/>
          </a:p>
          <a:p>
            <a:pPr marL="285750" indent="-285750"/>
            <a:r>
              <a:rPr lang="en-US" dirty="0"/>
              <a:t>Communication can always be improved</a:t>
            </a:r>
          </a:p>
          <a:p>
            <a:pPr marL="285750" indent="-285750"/>
            <a:r>
              <a:rPr lang="en-US" dirty="0"/>
              <a:t>I would like to have a meeting that is solely about getting acquainted</a:t>
            </a:r>
            <a:endParaRPr dirty="0"/>
          </a:p>
        </p:txBody>
      </p:sp>
      <p:sp>
        <p:nvSpPr>
          <p:cNvPr id="290" name="Google Shape;290;p30"/>
          <p:cNvSpPr txBox="1">
            <a:spLocks noGrp="1"/>
          </p:cNvSpPr>
          <p:nvPr>
            <p:ph type="body" idx="3"/>
          </p:nvPr>
        </p:nvSpPr>
        <p:spPr>
          <a:xfrm>
            <a:off x="5825552" y="2803500"/>
            <a:ext cx="2332200" cy="20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Planning</a:t>
            </a:r>
            <a:endParaRPr b="1" dirty="0"/>
          </a:p>
          <a:p>
            <a:pPr marL="285750" indent="-285750"/>
            <a:r>
              <a:rPr lang="en-US" dirty="0"/>
              <a:t>This last sprint, user stories were still being added a week into it. We should more clearly lay out user stories earlier 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1" name="Google Shape;291;p3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8055177" y="292676"/>
            <a:ext cx="796167" cy="796157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ctrTitle" idx="4294967295"/>
          </p:nvPr>
        </p:nvSpPr>
        <p:spPr>
          <a:xfrm>
            <a:off x="494500" y="2992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9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Thanks!</a:t>
            </a:r>
            <a:endParaRPr sz="9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10" name="Google Shape;31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>
            <a:spLocks noGrp="1"/>
          </p:cNvSpPr>
          <p:nvPr>
            <p:ph type="ctrTitle" idx="4294967295"/>
          </p:nvPr>
        </p:nvSpPr>
        <p:spPr>
          <a:xfrm>
            <a:off x="2181425" y="199183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58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Questions?</a:t>
            </a:r>
            <a:endParaRPr sz="58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8736-19F4-4659-B621-66E93190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50B3-D000-4C13-9ACA-D7BF343B9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Emily – 10</a:t>
            </a:r>
          </a:p>
          <a:p>
            <a:r>
              <a:rPr lang="en-US" dirty="0"/>
              <a:t>Josh – 10</a:t>
            </a:r>
          </a:p>
          <a:p>
            <a:r>
              <a:rPr lang="en-US" dirty="0"/>
              <a:t>Megan – </a:t>
            </a:r>
          </a:p>
          <a:p>
            <a:r>
              <a:rPr lang="en-US" dirty="0"/>
              <a:t>Evan – 14.21</a:t>
            </a:r>
          </a:p>
          <a:p>
            <a:r>
              <a:rPr lang="en-US" dirty="0"/>
              <a:t>Tanner – 13.1</a:t>
            </a:r>
          </a:p>
          <a:p>
            <a:r>
              <a:rPr lang="en-US" dirty="0"/>
              <a:t>Jon – 31.91 </a:t>
            </a:r>
          </a:p>
          <a:p>
            <a:r>
              <a:rPr lang="en-US" dirty="0"/>
              <a:t>Kenji – 11.275</a:t>
            </a:r>
          </a:p>
          <a:p>
            <a:r>
              <a:rPr lang="en-US" dirty="0"/>
              <a:t>Judith – 7.55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1490-2DB1-43EB-AE80-23ECD96E4C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569592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</a:pPr>
            <a:r>
              <a:rPr lang="en" sz="9600" b="0" i="0" u="none" strike="noStrike" cap="non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Hello!</a:t>
            </a:r>
            <a:endParaRPr sz="9600" b="0" i="0" u="none" strike="noStrike" cap="non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294967295"/>
          </p:nvPr>
        </p:nvSpPr>
        <p:spPr>
          <a:xfrm>
            <a:off x="685799" y="2860000"/>
            <a:ext cx="7508081" cy="19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None/>
            </a:pPr>
            <a:r>
              <a:rPr lang="en" sz="3600" b="1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We are working on Hpotter</a:t>
            </a: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rPr>
              <a:t>An increasingly dynamic Honeypot built in Python.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Team Mem</a:t>
            </a:r>
            <a:r>
              <a:rPr lang="en-US" dirty="0" err="1"/>
              <a:t>bers</a:t>
            </a:r>
            <a:r>
              <a:rPr lang="en-US" dirty="0"/>
              <a:t>:  Tanner, Kenji, Emily, Judith, Josh, Jon, Evan, Megan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 i="0" u="none" strike="noStrike" cap="none" dirty="0">
              <a:solidFill>
                <a:srgbClr val="666666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0800" y="59880"/>
            <a:ext cx="1138299" cy="1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922000" y="528592"/>
            <a:ext cx="719763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dirty="0"/>
              <a:t>Our </a:t>
            </a:r>
            <a:r>
              <a:rPr lang="en" dirty="0">
                <a:solidFill>
                  <a:srgbClr val="FFB600"/>
                </a:solidFill>
              </a:rPr>
              <a:t>Sprint #2</a:t>
            </a:r>
            <a:r>
              <a:rPr lang="en" dirty="0"/>
              <a:t> goals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922000" y="1342119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a </a:t>
            </a:r>
            <a:r>
              <a:rPr lang="en-US" dirty="0" err="1"/>
              <a:t>config.yml</a:t>
            </a:r>
            <a:r>
              <a:rPr lang="en-US" dirty="0"/>
              <a:t> file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Plugins/ssh.py should call the container thread instead of fake shell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Telnet working again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Google Doc for Team Members to input sprint hours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Start researching a UI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Build </a:t>
            </a:r>
            <a:r>
              <a:rPr lang="en-US" dirty="0" err="1"/>
              <a:t>GraphQL</a:t>
            </a:r>
            <a:r>
              <a:rPr lang="en-US" dirty="0"/>
              <a:t> API for </a:t>
            </a:r>
            <a:r>
              <a:rPr lang="en-US" dirty="0" err="1"/>
              <a:t>Hpotter</a:t>
            </a:r>
            <a:r>
              <a:rPr lang="en-US" dirty="0"/>
              <a:t> database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Create chain commands for dynamic firewalls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Connect JSON server – changing path env variables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" name="Google Shape;74;p1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5" name="Google Shape;75;p1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7475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/>
              <a:t>Major </a:t>
            </a:r>
            <a:r>
              <a:rPr lang="en" sz="3600" dirty="0">
                <a:solidFill>
                  <a:srgbClr val="FFB600"/>
                </a:solidFill>
              </a:rPr>
              <a:t>goals </a:t>
            </a:r>
            <a:r>
              <a:rPr lang="en" sz="3600" dirty="0"/>
              <a:t>we finished</a:t>
            </a:r>
            <a:endParaRPr sz="3600" dirty="0"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922000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Things we created</a:t>
            </a:r>
            <a:endParaRPr lang="en-US" dirty="0"/>
          </a:p>
          <a:p>
            <a:pPr marL="285750" indent="-285750"/>
            <a:r>
              <a:rPr lang="en-US" dirty="0"/>
              <a:t>Google doc for time entry</a:t>
            </a:r>
          </a:p>
          <a:p>
            <a:pPr marL="285750" indent="-285750"/>
            <a:r>
              <a:rPr lang="en-US" dirty="0"/>
              <a:t>Lifelong friendships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3373776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Other things we created</a:t>
            </a:r>
          </a:p>
          <a:p>
            <a:pPr marL="285750" indent="-285750"/>
            <a:r>
              <a:rPr lang="en-US" dirty="0"/>
              <a:t>Chain commands for dynamic firewalls</a:t>
            </a:r>
          </a:p>
          <a:p>
            <a:pPr marL="285750" indent="-285750"/>
            <a:r>
              <a:rPr lang="en-US" dirty="0" err="1"/>
              <a:t>GraphQL</a:t>
            </a:r>
            <a:r>
              <a:rPr lang="en-US" dirty="0"/>
              <a:t> API for DB</a:t>
            </a:r>
          </a:p>
          <a:p>
            <a:pPr marL="285750" indent="-285750"/>
            <a:endParaRPr dirty="0"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5825552" y="16257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Things we researched</a:t>
            </a:r>
            <a:endParaRPr b="1" dirty="0"/>
          </a:p>
          <a:p>
            <a:pPr marL="171450" indent="-171450"/>
            <a:r>
              <a:rPr lang="en-US" sz="1200" dirty="0"/>
              <a:t>User Interface for </a:t>
            </a:r>
            <a:r>
              <a:rPr lang="en-US" sz="1200" dirty="0" err="1"/>
              <a:t>Hpotter</a:t>
            </a:r>
            <a:r>
              <a:rPr lang="en-US" sz="1200" dirty="0"/>
              <a:t> – demo to follow</a:t>
            </a:r>
          </a:p>
          <a:p>
            <a:pPr marL="171450" indent="-171450"/>
            <a:endParaRPr sz="1200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922000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Thin</a:t>
            </a:r>
            <a:r>
              <a:rPr lang="en-US" b="1" dirty="0" err="1"/>
              <a:t>gs</a:t>
            </a:r>
            <a:r>
              <a:rPr lang="en-US" b="1" dirty="0"/>
              <a:t> we fixed</a:t>
            </a:r>
          </a:p>
          <a:p>
            <a:pPr marL="285750" indent="-285750"/>
            <a:r>
              <a:rPr lang="en-US" dirty="0"/>
              <a:t>Connected JSON server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2"/>
          </p:nvPr>
        </p:nvSpPr>
        <p:spPr>
          <a:xfrm>
            <a:off x="3373776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Other things we fixed</a:t>
            </a:r>
          </a:p>
          <a:p>
            <a:pPr marL="285750" indent="-285750"/>
            <a:r>
              <a:rPr lang="en-US" dirty="0"/>
              <a:t>Telnet</a:t>
            </a:r>
          </a:p>
          <a:p>
            <a:pPr marL="285750" indent="-285750"/>
            <a:r>
              <a:rPr lang="en-US" dirty="0"/>
              <a:t>My parents relationship (</a:t>
            </a:r>
            <a:r>
              <a:rPr lang="en-US" dirty="0" err="1"/>
              <a:t>jk</a:t>
            </a:r>
            <a:r>
              <a:rPr lang="en-US" dirty="0"/>
              <a:t>, I wish)</a:t>
            </a:r>
            <a:endParaRPr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3"/>
          </p:nvPr>
        </p:nvSpPr>
        <p:spPr>
          <a:xfrm>
            <a:off x="5825552" y="3073500"/>
            <a:ext cx="2332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What we didn’t quite get done</a:t>
            </a:r>
            <a:endParaRPr lang="en-US" sz="1200" b="1" dirty="0"/>
          </a:p>
          <a:p>
            <a:pPr marL="285750" indent="-285750"/>
            <a:r>
              <a:rPr lang="en-US" dirty="0"/>
              <a:t>Plugins and ssh.py need to call the container thread</a:t>
            </a:r>
          </a:p>
          <a:p>
            <a:pPr marL="285750" indent="-285750"/>
            <a:r>
              <a:rPr lang="en-US" dirty="0" err="1"/>
              <a:t>Config.yml</a:t>
            </a:r>
            <a:r>
              <a:rPr lang="en-US" dirty="0"/>
              <a:t> file</a:t>
            </a:r>
            <a:endParaRPr dirty="0"/>
          </a:p>
        </p:txBody>
      </p:sp>
      <p:grpSp>
        <p:nvGrpSpPr>
          <p:cNvPr id="147" name="Google Shape;147;p1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148" name="Google Shape;148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90D8E8-0D93-4436-AC62-1BB410538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805"/>
            <a:ext cx="9144000" cy="1933889"/>
          </a:xfrm>
          <a:prstGeom prst="rect">
            <a:avLst/>
          </a:prstGeom>
        </p:spPr>
      </p:pic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8056529" y="173652"/>
            <a:ext cx="793438" cy="1034192"/>
            <a:chOff x="2624850" y="4296000"/>
            <a:chExt cx="380400" cy="495825"/>
          </a:xfrm>
        </p:grpSpPr>
        <p:sp>
          <p:nvSpPr>
            <p:cNvPr id="105" name="Google Shape;105;p16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 idx="4294967295"/>
          </p:nvPr>
        </p:nvSpPr>
        <p:spPr>
          <a:xfrm>
            <a:off x="657225" y="3080450"/>
            <a:ext cx="4754100" cy="13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 dirty="0">
                <a:solidFill>
                  <a:srgbClr val="FFFFFF"/>
                </a:solidFill>
              </a:rPr>
              <a:t>Hpotte</a:t>
            </a:r>
            <a:r>
              <a:rPr lang="en-US" sz="3600" dirty="0">
                <a:solidFill>
                  <a:srgbClr val="FFFFFF"/>
                </a:solidFill>
              </a:rPr>
              <a:t>r Demo – we didn’t break it!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8055170" y="359331"/>
            <a:ext cx="796189" cy="662797"/>
            <a:chOff x="1244325" y="314425"/>
            <a:chExt cx="444525" cy="370050"/>
          </a:xfrm>
        </p:grpSpPr>
        <p:sp>
          <p:nvSpPr>
            <p:cNvPr id="161" name="Google Shape;161;p2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Hpotter Analytics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 and Data Analytics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b="0" i="0" u="none" strike="noStrike" cap="none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91D7D-E60B-49E1-9FC3-8127727845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FC3C6-3D43-4CCC-9E03-9143A330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745"/>
            <a:ext cx="9144000" cy="27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3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F15E18-C456-424E-8791-BD7E5BD38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2B50D-E248-47B1-A0EA-C0B16D840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26" y="0"/>
            <a:ext cx="5852948" cy="5143500"/>
          </a:xfrm>
          <a:prstGeom prst="rect">
            <a:avLst/>
          </a:prstGeom>
        </p:spPr>
      </p:pic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9924C4FF-300B-43DF-BC9D-F74B56B46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44609">
            <a:off x="103586" y="546498"/>
            <a:ext cx="1593056" cy="1593056"/>
          </a:xfrm>
          <a:prstGeom prst="rect">
            <a:avLst/>
          </a:prstGeom>
        </p:spPr>
      </p:pic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91F8AF0A-455B-415C-99A6-DA275486D6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896359">
            <a:off x="7126536" y="2708897"/>
            <a:ext cx="1521438" cy="152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373</Words>
  <Application>Microsoft Office PowerPoint</Application>
  <PresentationFormat>On-screen Show (16:9)</PresentationFormat>
  <Paragraphs>92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Raleway</vt:lpstr>
      <vt:lpstr>Raleway Light</vt:lpstr>
      <vt:lpstr>Raleway ExtraBold</vt:lpstr>
      <vt:lpstr>Arial</vt:lpstr>
      <vt:lpstr>Olivia template</vt:lpstr>
      <vt:lpstr>Hpotter Sprint #2</vt:lpstr>
      <vt:lpstr>Hello!</vt:lpstr>
      <vt:lpstr>Our Sprint #2 goals</vt:lpstr>
      <vt:lpstr>Major goals we finished</vt:lpstr>
      <vt:lpstr>PowerPoint Presentation</vt:lpstr>
      <vt:lpstr>Hpotter Demo – we didn’t break it!</vt:lpstr>
      <vt:lpstr>Hpotter Analytics</vt:lpstr>
      <vt:lpstr>PowerPoint Presentation</vt:lpstr>
      <vt:lpstr>PowerPoint Presentation</vt:lpstr>
      <vt:lpstr>Hpotter Dash Demo - GeckoBoard</vt:lpstr>
      <vt:lpstr>PowerPoint Presentation</vt:lpstr>
      <vt:lpstr>Things we want to include on GeckoBoard</vt:lpstr>
      <vt:lpstr>Where we improved</vt:lpstr>
      <vt:lpstr>Where we still need to improve</vt:lpstr>
      <vt:lpstr>Thanks!</vt:lpstr>
      <vt:lpstr>Team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Hpotter Sprint #2</dc:title>
  <cp:lastModifiedBy>Emily Berger</cp:lastModifiedBy>
  <cp:revision>15</cp:revision>
  <dcterms:modified xsi:type="dcterms:W3CDTF">2020-02-24T19:21:58Z</dcterms:modified>
</cp:coreProperties>
</file>