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Lst>
  <p:notesMasterIdLst>
    <p:notesMasterId r:id="rId6"/>
  </p:notesMasterIdLst>
  <p:sldIdLst>
    <p:sldId id="259" r:id="rId5"/>
    <p:sldId id="261" r:id="rId7"/>
    <p:sldId id="258" r:id="rId8"/>
    <p:sldId id="262" r:id="rId9"/>
    <p:sldId id="264" r:id="rId10"/>
    <p:sldId id="265" r:id="rId11"/>
    <p:sldId id="263" r:id="rId12"/>
    <p:sldId id="266" r:id="rId13"/>
    <p:sldId id="26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892D6EE-9759-4BE7-876F-DBDACF410BD7}">
          <p14:sldIdLst>
            <p14:sldId id="259"/>
          </p14:sldIdLst>
        </p14:section>
        <p14:section name="无标题节" id="{F2B1A121-A6D4-4701-9D20-CC7E03873137}">
          <p14:sldIdLst>
            <p14:sldId id="261"/>
          </p14:sldIdLst>
        </p14:section>
        <p14:section name="无标题节" id="{9815C5CF-8C03-4ACE-971B-7076A1FB48FF}">
          <p14:sldIdLst>
            <p14:sldId id="258"/>
            <p14:sldId id="262"/>
            <p14:sldId id="264"/>
            <p14:sldId id="265"/>
            <p14:sldId id="263"/>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8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7" d="100"/>
          <a:sy n="77" d="100"/>
        </p:scale>
        <p:origin x="6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1B95E-B8CE-4460-A709-75E164D1C58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CCF45C-4342-43BE-9723-E1507C2FFB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8C5229-267F-4A77-96B3-01EB3F7BE8C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AA8C5229-267F-4A77-96B3-01EB3F7BE8C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AA8C5229-267F-4A77-96B3-01EB3F7BE8C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AA8C5229-267F-4A77-96B3-01EB3F7BE8C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封面">
    <p:bg>
      <p:bgPr>
        <a:gradFill flip="none" rotWithShape="1">
          <a:gsLst>
            <a:gs pos="28000">
              <a:srgbClr val="DDF0FF"/>
            </a:gs>
            <a:gs pos="12000">
              <a:srgbClr val="D6EDFF"/>
            </a:gs>
            <a:gs pos="42000">
              <a:schemeClr val="bg1"/>
            </a:gs>
            <a:gs pos="0">
              <a:srgbClr val="AADBFE"/>
            </a:gs>
            <a:gs pos="75000">
              <a:schemeClr val="bg1"/>
            </a:gs>
          </a:gsLst>
          <a:lin ang="8400000" scaled="0"/>
          <a:tileRect/>
        </a:gra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E23E628-1F21-4529-9077-4992BA5035AF}" type="slidenum">
              <a:rPr lang="zh-CN" altLang="en-US" smtClean="0">
                <a:solidFill>
                  <a:prstClr val="black">
                    <a:tint val="75000"/>
                  </a:prstClr>
                </a:solidFill>
              </a:rPr>
            </a:fld>
            <a:endParaRPr lang="zh-CN" altLang="en-US">
              <a:solidFill>
                <a:prstClr val="black">
                  <a:tint val="75000"/>
                </a:prstClr>
              </a:solidFill>
            </a:endParaRPr>
          </a:p>
        </p:txBody>
      </p:sp>
      <p:sp>
        <p:nvSpPr>
          <p:cNvPr id="7" name="流程图: 数据 6"/>
          <p:cNvSpPr/>
          <p:nvPr userDrawn="1"/>
        </p:nvSpPr>
        <p:spPr>
          <a:xfrm>
            <a:off x="9588500" y="1955800"/>
            <a:ext cx="2471770" cy="4127500"/>
          </a:xfrm>
          <a:prstGeom prst="flowChartInputOutput">
            <a:avLst/>
          </a:prstGeom>
          <a:noFill/>
          <a:ln w="12700">
            <a:gradFill>
              <a:gsLst>
                <a:gs pos="0">
                  <a:schemeClr val="accent1">
                    <a:lumMod val="5000"/>
                    <a:lumOff val="95000"/>
                  </a:schemeClr>
                </a:gs>
                <a:gs pos="72000">
                  <a:srgbClr val="97C6EA"/>
                </a:gs>
                <a:gs pos="85000">
                  <a:srgbClr val="84BBE6"/>
                </a:gs>
                <a:gs pos="100000">
                  <a:srgbClr val="017DD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流程图: 数据 7"/>
          <p:cNvSpPr/>
          <p:nvPr userDrawn="1"/>
        </p:nvSpPr>
        <p:spPr>
          <a:xfrm>
            <a:off x="7307230" y="1041400"/>
            <a:ext cx="2471770" cy="4127500"/>
          </a:xfrm>
          <a:prstGeom prst="flowChartInputOutput">
            <a:avLst/>
          </a:prstGeom>
          <a:noFill/>
          <a:ln w="19050">
            <a:gradFill>
              <a:gsLst>
                <a:gs pos="56880">
                  <a:srgbClr val="C0D0C7"/>
                </a:gs>
                <a:gs pos="90208">
                  <a:srgbClr val="6A8B71"/>
                </a:gs>
                <a:gs pos="76000">
                  <a:srgbClr val="ABBFB2"/>
                </a:gs>
                <a:gs pos="0">
                  <a:schemeClr val="accent1">
                    <a:lumMod val="5000"/>
                    <a:lumOff val="95000"/>
                  </a:schemeClr>
                </a:gs>
                <a:gs pos="100000">
                  <a:srgbClr val="3D6744"/>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1148" y="263001"/>
            <a:ext cx="2501900" cy="598981"/>
          </a:xfrm>
          <a:prstGeom prst="rect">
            <a:avLst/>
          </a:prstGeom>
        </p:spPr>
      </p:pic>
      <p:sp>
        <p:nvSpPr>
          <p:cNvPr id="10" name="流程图: 数据 9"/>
          <p:cNvSpPr/>
          <p:nvPr userDrawn="1"/>
        </p:nvSpPr>
        <p:spPr>
          <a:xfrm>
            <a:off x="7721600" y="406400"/>
            <a:ext cx="2667000" cy="4432300"/>
          </a:xfrm>
          <a:prstGeom prst="flowChartInputOutput">
            <a:avLst/>
          </a:prstGeom>
          <a:blipFill dpi="0" rotWithShape="1">
            <a:blip r:embed="rId3"/>
            <a:srcRect/>
            <a:tile tx="0" ty="0" sx="100000" sy="100000" flip="none" algn="tl"/>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流程图: 数据 10"/>
          <p:cNvSpPr/>
          <p:nvPr userDrawn="1"/>
        </p:nvSpPr>
        <p:spPr>
          <a:xfrm>
            <a:off x="9258300" y="1803400"/>
            <a:ext cx="2667000" cy="4432300"/>
          </a:xfrm>
          <a:prstGeom prst="flowChartInputOutput">
            <a:avLst/>
          </a:prstGeom>
          <a:blipFill dpi="0" rotWithShape="1">
            <a:blip r:embed="rId4"/>
            <a:srcRect/>
            <a:tile tx="2692400" ty="2393950" sx="100000" sy="100000" flip="none" algn="br"/>
          </a:bli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prstClr val="white"/>
              </a:solidFill>
            </a:endParaRPr>
          </a:p>
        </p:txBody>
      </p:sp>
      <p:sp>
        <p:nvSpPr>
          <p:cNvPr id="17" name="任意多边形 16"/>
          <p:cNvSpPr/>
          <p:nvPr userDrawn="1"/>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grpSp>
        <p:nvGrpSpPr>
          <p:cNvPr id="18" name="组合 17"/>
          <p:cNvGrpSpPr/>
          <p:nvPr userDrawn="1"/>
        </p:nvGrpSpPr>
        <p:grpSpPr>
          <a:xfrm>
            <a:off x="1" y="5838040"/>
            <a:ext cx="1019961" cy="1019961"/>
            <a:chOff x="1" y="5838040"/>
            <a:chExt cx="1019961" cy="1019961"/>
          </a:xfrm>
        </p:grpSpPr>
        <p:sp>
          <p:nvSpPr>
            <p:cNvPr id="19" name="任意多边形 18"/>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20" name="任意多边形 19"/>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矩形 4"/>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7" name="组合 6"/>
          <p:cNvGrpSpPr/>
          <p:nvPr userDrawn="1"/>
        </p:nvGrpSpPr>
        <p:grpSpPr>
          <a:xfrm>
            <a:off x="1" y="5838040"/>
            <a:ext cx="1019961" cy="1019961"/>
            <a:chOff x="1" y="5838040"/>
            <a:chExt cx="1019961" cy="1019961"/>
          </a:xfrm>
        </p:grpSpPr>
        <p:sp>
          <p:nvSpPr>
            <p:cNvPr id="8" name="任意多边形 7"/>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任意多边形 8"/>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矩形 3"/>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6" name="组合 5"/>
          <p:cNvGrpSpPr/>
          <p:nvPr userDrawn="1"/>
        </p:nvGrpSpPr>
        <p:grpSpPr>
          <a:xfrm>
            <a:off x="1" y="5838040"/>
            <a:ext cx="1019961" cy="1019961"/>
            <a:chOff x="1" y="5838040"/>
            <a:chExt cx="1019961" cy="1019961"/>
          </a:xfrm>
        </p:grpSpPr>
        <p:sp>
          <p:nvSpPr>
            <p:cNvPr id="7" name="任意多边形 6"/>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任意多边形 7"/>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矩形 3"/>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6" name="组合 5"/>
          <p:cNvGrpSpPr/>
          <p:nvPr userDrawn="1"/>
        </p:nvGrpSpPr>
        <p:grpSpPr>
          <a:xfrm>
            <a:off x="1" y="5838040"/>
            <a:ext cx="1019961" cy="1019961"/>
            <a:chOff x="1" y="5838040"/>
            <a:chExt cx="1019961" cy="1019961"/>
          </a:xfrm>
        </p:grpSpPr>
        <p:sp>
          <p:nvSpPr>
            <p:cNvPr id="7" name="任意多边形 6"/>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任意多边形 7"/>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封面">
    <p:bg>
      <p:bgPr>
        <a:gradFill flip="none" rotWithShape="1">
          <a:gsLst>
            <a:gs pos="28000">
              <a:srgbClr val="DDF0FF"/>
            </a:gs>
            <a:gs pos="12000">
              <a:srgbClr val="D6EDFF"/>
            </a:gs>
            <a:gs pos="42000">
              <a:schemeClr val="bg1"/>
            </a:gs>
            <a:gs pos="0">
              <a:srgbClr val="AADBFE"/>
            </a:gs>
            <a:gs pos="75000">
              <a:schemeClr val="bg1"/>
            </a:gs>
          </a:gsLst>
          <a:lin ang="8400000" scaled="0"/>
          <a:tileRect/>
        </a:gra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E23E628-1F21-4529-9077-4992BA5035AF}" type="slidenum">
              <a:rPr lang="zh-CN" altLang="en-US" smtClean="0"/>
            </a:fld>
            <a:endParaRPr lang="zh-CN" altLang="en-US"/>
          </a:p>
        </p:txBody>
      </p:sp>
      <p:sp>
        <p:nvSpPr>
          <p:cNvPr id="7" name="流程图: 数据 6"/>
          <p:cNvSpPr/>
          <p:nvPr userDrawn="1"/>
        </p:nvSpPr>
        <p:spPr>
          <a:xfrm>
            <a:off x="9588500" y="1955800"/>
            <a:ext cx="2471770" cy="4127500"/>
          </a:xfrm>
          <a:prstGeom prst="flowChartInputOutput">
            <a:avLst/>
          </a:prstGeom>
          <a:noFill/>
          <a:ln w="12700">
            <a:gradFill>
              <a:gsLst>
                <a:gs pos="0">
                  <a:schemeClr val="accent1">
                    <a:lumMod val="5000"/>
                    <a:lumOff val="95000"/>
                  </a:schemeClr>
                </a:gs>
                <a:gs pos="72000">
                  <a:srgbClr val="97C6EA"/>
                </a:gs>
                <a:gs pos="85000">
                  <a:srgbClr val="84BBE6"/>
                </a:gs>
                <a:gs pos="100000">
                  <a:srgbClr val="017DD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数据 7"/>
          <p:cNvSpPr/>
          <p:nvPr userDrawn="1"/>
        </p:nvSpPr>
        <p:spPr>
          <a:xfrm>
            <a:off x="7307230" y="1041400"/>
            <a:ext cx="2471770" cy="4127500"/>
          </a:xfrm>
          <a:prstGeom prst="flowChartInputOutput">
            <a:avLst/>
          </a:prstGeom>
          <a:noFill/>
          <a:ln w="19050">
            <a:gradFill>
              <a:gsLst>
                <a:gs pos="56880">
                  <a:srgbClr val="C0D0C7"/>
                </a:gs>
                <a:gs pos="90208">
                  <a:srgbClr val="6A8B71"/>
                </a:gs>
                <a:gs pos="76000">
                  <a:srgbClr val="ABBFB2"/>
                </a:gs>
                <a:gs pos="0">
                  <a:schemeClr val="accent1">
                    <a:lumMod val="5000"/>
                    <a:lumOff val="95000"/>
                  </a:schemeClr>
                </a:gs>
                <a:gs pos="100000">
                  <a:srgbClr val="3D6744"/>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1148" y="263001"/>
            <a:ext cx="2501900" cy="598981"/>
          </a:xfrm>
          <a:prstGeom prst="rect">
            <a:avLst/>
          </a:prstGeom>
        </p:spPr>
      </p:pic>
      <p:sp>
        <p:nvSpPr>
          <p:cNvPr id="10" name="流程图: 数据 9"/>
          <p:cNvSpPr/>
          <p:nvPr userDrawn="1"/>
        </p:nvSpPr>
        <p:spPr>
          <a:xfrm>
            <a:off x="7721600" y="406400"/>
            <a:ext cx="2667000" cy="4432300"/>
          </a:xfrm>
          <a:prstGeom prst="flowChartInputOutput">
            <a:avLst/>
          </a:prstGeom>
          <a:blipFill dpi="0" rotWithShape="1">
            <a:blip r:embed="rId3"/>
            <a:srcRect/>
            <a:tile tx="0" ty="0" sx="100000" sy="100000" flip="none" algn="tl"/>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数据 10"/>
          <p:cNvSpPr/>
          <p:nvPr userDrawn="1"/>
        </p:nvSpPr>
        <p:spPr>
          <a:xfrm>
            <a:off x="9258300" y="1803400"/>
            <a:ext cx="2667000" cy="4432300"/>
          </a:xfrm>
          <a:prstGeom prst="flowChartInputOutput">
            <a:avLst/>
          </a:prstGeom>
          <a:blipFill dpi="0" rotWithShape="1">
            <a:blip r:embed="rId4"/>
            <a:srcRect/>
            <a:tile tx="2692400" ty="2393950" sx="100000" sy="100000" flip="none" algn="br"/>
          </a:bli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17" name="任意多边形 16"/>
          <p:cNvSpPr/>
          <p:nvPr userDrawn="1"/>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8" name="组合 17"/>
          <p:cNvGrpSpPr/>
          <p:nvPr userDrawn="1"/>
        </p:nvGrpSpPr>
        <p:grpSpPr>
          <a:xfrm>
            <a:off x="1" y="5838040"/>
            <a:ext cx="1019961" cy="1019961"/>
            <a:chOff x="1" y="5838040"/>
            <a:chExt cx="1019961" cy="1019961"/>
          </a:xfrm>
        </p:grpSpPr>
        <p:sp>
          <p:nvSpPr>
            <p:cNvPr id="19" name="任意多边形 18"/>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任意多边形 19"/>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1" name="标题 1"/>
          <p:cNvSpPr>
            <a:spLocks noGrp="1"/>
          </p:cNvSpPr>
          <p:nvPr>
            <p:ph type="title"/>
          </p:nvPr>
        </p:nvSpPr>
        <p:spPr>
          <a:xfrm>
            <a:off x="1019962" y="1149573"/>
            <a:ext cx="6422238" cy="1955576"/>
          </a:xfrm>
        </p:spPr>
        <p:txBody>
          <a:bodyPr>
            <a:normAutofit/>
          </a:bodyPr>
          <a:lstStyle>
            <a:lvl1pPr>
              <a:defRPr sz="5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22" name="副标题 2"/>
          <p:cNvSpPr>
            <a:spLocks noGrp="1"/>
          </p:cNvSpPr>
          <p:nvPr>
            <p:ph type="subTitle" idx="1"/>
          </p:nvPr>
        </p:nvSpPr>
        <p:spPr>
          <a:xfrm>
            <a:off x="1019962" y="3213322"/>
            <a:ext cx="6422238" cy="872497"/>
          </a:xfrm>
        </p:spPr>
        <p:txBody>
          <a:bodyPr>
            <a:normAutofit/>
          </a:bodyPr>
          <a:lstStyle>
            <a:lvl1pPr marL="0" indent="0" algn="l">
              <a:buNone/>
              <a:defRPr sz="280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20675"/>
            <a:ext cx="10515600" cy="1325563"/>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B75792A-B8EE-4130-A892-9E17CBD66B4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23E628-1F21-4529-9077-4992BA5035A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bg>
      <p:bgPr>
        <a:gradFill flip="none" rotWithShape="1">
          <a:gsLst>
            <a:gs pos="100000">
              <a:schemeClr val="bg1"/>
            </a:gs>
            <a:gs pos="88000">
              <a:schemeClr val="bg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7" name="任意多边形 6"/>
          <p:cNvSpPr/>
          <p:nvPr userDrawn="1"/>
        </p:nvSpPr>
        <p:spPr>
          <a:xfrm>
            <a:off x="0" y="1819050"/>
            <a:ext cx="12192000" cy="5038950"/>
          </a:xfrm>
          <a:custGeom>
            <a:avLst/>
            <a:gdLst>
              <a:gd name="connsiteX0" fmla="*/ 6096000 w 12192000"/>
              <a:gd name="connsiteY0" fmla="*/ 0 h 5038950"/>
              <a:gd name="connsiteX1" fmla="*/ 11962081 w 12192000"/>
              <a:gd name="connsiteY1" fmla="*/ 2596344 h 5038950"/>
              <a:gd name="connsiteX2" fmla="*/ 12192000 w 12192000"/>
              <a:gd name="connsiteY2" fmla="*/ 2861771 h 5038950"/>
              <a:gd name="connsiteX3" fmla="*/ 12192000 w 12192000"/>
              <a:gd name="connsiteY3" fmla="*/ 5038950 h 5038950"/>
              <a:gd name="connsiteX4" fmla="*/ 0 w 12192000"/>
              <a:gd name="connsiteY4" fmla="*/ 5038950 h 5038950"/>
              <a:gd name="connsiteX5" fmla="*/ 0 w 12192000"/>
              <a:gd name="connsiteY5" fmla="*/ 2861772 h 5038950"/>
              <a:gd name="connsiteX6" fmla="*/ 229920 w 12192000"/>
              <a:gd name="connsiteY6" fmla="*/ 2596344 h 5038950"/>
              <a:gd name="connsiteX7" fmla="*/ 6096000 w 12192000"/>
              <a:gd name="connsiteY7" fmla="*/ 0 h 503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038950">
                <a:moveTo>
                  <a:pt x="6096000" y="0"/>
                </a:moveTo>
                <a:cubicBezTo>
                  <a:pt x="8421146" y="0"/>
                  <a:pt x="10512414" y="1001355"/>
                  <a:pt x="11962081" y="2596344"/>
                </a:cubicBezTo>
                <a:lnTo>
                  <a:pt x="12192000" y="2861771"/>
                </a:lnTo>
                <a:lnTo>
                  <a:pt x="12192000" y="5038950"/>
                </a:lnTo>
                <a:lnTo>
                  <a:pt x="0" y="5038950"/>
                </a:lnTo>
                <a:lnTo>
                  <a:pt x="0" y="2861772"/>
                </a:lnTo>
                <a:lnTo>
                  <a:pt x="229920" y="2596344"/>
                </a:lnTo>
                <a:cubicBezTo>
                  <a:pt x="1679587" y="1001355"/>
                  <a:pt x="3770854" y="0"/>
                  <a:pt x="6096000" y="0"/>
                </a:cubicBezTo>
                <a:close/>
              </a:path>
            </a:pathLst>
          </a:custGeom>
          <a:gradFill>
            <a:gsLst>
              <a:gs pos="0">
                <a:srgbClr val="0068B1">
                  <a:alpha val="10000"/>
                </a:srgbClr>
              </a:gs>
              <a:gs pos="100000">
                <a:srgbClr val="4CB3FC">
                  <a:alpha val="10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8" name="图片 7"/>
          <p:cNvPicPr>
            <a:picLocks noChangeAspect="1"/>
          </p:cNvPicPr>
          <p:nvPr userDrawn="1"/>
        </p:nvPicPr>
        <p:blipFill>
          <a:blip r:embed="rId2"/>
          <a:stretch>
            <a:fillRect/>
          </a:stretch>
        </p:blipFill>
        <p:spPr>
          <a:xfrm>
            <a:off x="7138134" y="60968"/>
            <a:ext cx="2238095" cy="600000"/>
          </a:xfrm>
          <a:prstGeom prst="rect">
            <a:avLst/>
          </a:prstGeom>
        </p:spPr>
      </p:pic>
      <p:sp>
        <p:nvSpPr>
          <p:cNvPr id="9" name="任意多边形 8"/>
          <p:cNvSpPr/>
          <p:nvPr userDrawn="1"/>
        </p:nvSpPr>
        <p:spPr>
          <a:xfrm>
            <a:off x="0" y="0"/>
            <a:ext cx="12192000" cy="2322286"/>
          </a:xfrm>
          <a:custGeom>
            <a:avLst/>
            <a:gdLst>
              <a:gd name="connsiteX0" fmla="*/ 0 w 12192000"/>
              <a:gd name="connsiteY0" fmla="*/ 0 h 2178994"/>
              <a:gd name="connsiteX1" fmla="*/ 12192000 w 12192000"/>
              <a:gd name="connsiteY1" fmla="*/ 0 h 2178994"/>
              <a:gd name="connsiteX2" fmla="*/ 12192000 w 12192000"/>
              <a:gd name="connsiteY2" fmla="*/ 259990 h 2178994"/>
              <a:gd name="connsiteX3" fmla="*/ 11913299 w 12192000"/>
              <a:gd name="connsiteY3" fmla="*/ 458843 h 2178994"/>
              <a:gd name="connsiteX4" fmla="*/ 6096000 w 12192000"/>
              <a:gd name="connsiteY4" fmla="*/ 2178994 h 2178994"/>
              <a:gd name="connsiteX5" fmla="*/ 278702 w 12192000"/>
              <a:gd name="connsiteY5" fmla="*/ 458843 h 2178994"/>
              <a:gd name="connsiteX6" fmla="*/ 0 w 12192000"/>
              <a:gd name="connsiteY6" fmla="*/ 259991 h 217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78994">
                <a:moveTo>
                  <a:pt x="0" y="0"/>
                </a:moveTo>
                <a:lnTo>
                  <a:pt x="12192000" y="0"/>
                </a:lnTo>
                <a:lnTo>
                  <a:pt x="12192000" y="259990"/>
                </a:lnTo>
                <a:lnTo>
                  <a:pt x="11913299" y="458843"/>
                </a:lnTo>
                <a:cubicBezTo>
                  <a:pt x="10332441" y="1533457"/>
                  <a:pt x="8305744" y="2178994"/>
                  <a:pt x="6096000" y="2178994"/>
                </a:cubicBezTo>
                <a:cubicBezTo>
                  <a:pt x="3886256" y="2178994"/>
                  <a:pt x="1859559" y="1533457"/>
                  <a:pt x="278702" y="458843"/>
                </a:cubicBezTo>
                <a:lnTo>
                  <a:pt x="0" y="259991"/>
                </a:lnTo>
                <a:close/>
              </a:path>
            </a:pathLst>
          </a:custGeom>
          <a:gradFill>
            <a:gsLst>
              <a:gs pos="0">
                <a:srgbClr val="0068B1"/>
              </a:gs>
              <a:gs pos="100000">
                <a:srgbClr val="4CB3FC"/>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标题 9"/>
          <p:cNvSpPr txBox="1"/>
          <p:nvPr userDrawn="1"/>
        </p:nvSpPr>
        <p:spPr>
          <a:xfrm>
            <a:off x="4998357" y="1360755"/>
            <a:ext cx="2195286" cy="1148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CONTENT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文本占位符 2"/>
          <p:cNvSpPr>
            <a:spLocks noGrp="1"/>
          </p:cNvSpPr>
          <p:nvPr>
            <p:ph type="body" idx="1" hasCustomPrompt="1"/>
          </p:nvPr>
        </p:nvSpPr>
        <p:spPr>
          <a:xfrm>
            <a:off x="3093356" y="2589993"/>
            <a:ext cx="3030765" cy="823912"/>
          </a:xfrm>
        </p:spPr>
        <p:txBody>
          <a:bodyPr anchor="b">
            <a:normAutofit/>
          </a:bodyPr>
          <a:lstStyle>
            <a:lvl1pPr marL="0" indent="0">
              <a:buNone/>
              <a:defRPr sz="2800" b="1">
                <a:solidFill>
                  <a:srgbClr val="0068B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01 </a:t>
            </a:r>
            <a:r>
              <a:rPr lang="zh-CN" altLang="en-US" dirty="0" smtClean="0"/>
              <a:t>第一部分</a:t>
            </a:r>
            <a:endParaRPr lang="zh-CN" altLang="en-US" dirty="0" smtClean="0"/>
          </a:p>
        </p:txBody>
      </p:sp>
      <p:sp>
        <p:nvSpPr>
          <p:cNvPr id="20" name="标题 1"/>
          <p:cNvSpPr txBox="1"/>
          <p:nvPr userDrawn="1"/>
        </p:nvSpPr>
        <p:spPr>
          <a:xfrm>
            <a:off x="4571092" y="813236"/>
            <a:ext cx="3049815" cy="7562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000" b="1" dirty="0" smtClean="0">
                <a:solidFill>
                  <a:schemeClr val="bg1"/>
                </a:solidFill>
                <a:latin typeface="微软雅黑" panose="020B0503020204020204" pitchFamily="34" charset="-122"/>
                <a:ea typeface="微软雅黑" panose="020B0503020204020204" pitchFamily="34" charset="-122"/>
              </a:rPr>
              <a:t>目录</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1" name="文本占位符 2"/>
          <p:cNvSpPr>
            <a:spLocks noGrp="1"/>
          </p:cNvSpPr>
          <p:nvPr>
            <p:ph type="body" idx="13" hasCustomPrompt="1"/>
          </p:nvPr>
        </p:nvSpPr>
        <p:spPr>
          <a:xfrm>
            <a:off x="6974114" y="2589993"/>
            <a:ext cx="3030765" cy="823912"/>
          </a:xfrm>
        </p:spPr>
        <p:txBody>
          <a:bodyPr anchor="b">
            <a:normAutofit/>
          </a:bodyPr>
          <a:lstStyle>
            <a:lvl1pPr marL="0" indent="0">
              <a:buNone/>
              <a:defRPr sz="2800" b="1">
                <a:solidFill>
                  <a:srgbClr val="0068B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01 </a:t>
            </a:r>
            <a:r>
              <a:rPr lang="zh-CN" altLang="en-US" dirty="0" smtClean="0"/>
              <a:t>第一部分</a:t>
            </a:r>
            <a:endParaRPr lang="zh-CN" altLang="en-US" dirty="0" smtClean="0"/>
          </a:p>
        </p:txBody>
      </p:sp>
      <p:sp>
        <p:nvSpPr>
          <p:cNvPr id="23" name="文本占位符 2"/>
          <p:cNvSpPr>
            <a:spLocks noGrp="1"/>
          </p:cNvSpPr>
          <p:nvPr>
            <p:ph type="body" idx="14" hasCustomPrompt="1"/>
          </p:nvPr>
        </p:nvSpPr>
        <p:spPr>
          <a:xfrm>
            <a:off x="6974113" y="3828037"/>
            <a:ext cx="3030765" cy="823912"/>
          </a:xfrm>
        </p:spPr>
        <p:txBody>
          <a:bodyPr anchor="b">
            <a:normAutofit/>
          </a:bodyPr>
          <a:lstStyle>
            <a:lvl1pPr marL="0" indent="0">
              <a:buNone/>
              <a:defRPr sz="2800" b="1">
                <a:solidFill>
                  <a:srgbClr val="0068B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01 </a:t>
            </a:r>
            <a:r>
              <a:rPr lang="zh-CN" altLang="en-US" dirty="0" smtClean="0"/>
              <a:t>第一部分</a:t>
            </a:r>
            <a:endParaRPr lang="zh-CN" altLang="en-US" dirty="0" smtClean="0"/>
          </a:p>
        </p:txBody>
      </p:sp>
      <p:sp>
        <p:nvSpPr>
          <p:cNvPr id="24" name="文本占位符 2"/>
          <p:cNvSpPr>
            <a:spLocks noGrp="1"/>
          </p:cNvSpPr>
          <p:nvPr>
            <p:ph type="body" idx="15" hasCustomPrompt="1"/>
          </p:nvPr>
        </p:nvSpPr>
        <p:spPr>
          <a:xfrm>
            <a:off x="3093355" y="3828037"/>
            <a:ext cx="3030765" cy="823912"/>
          </a:xfrm>
        </p:spPr>
        <p:txBody>
          <a:bodyPr anchor="b">
            <a:normAutofit/>
          </a:bodyPr>
          <a:lstStyle>
            <a:lvl1pPr marL="0" indent="0">
              <a:buNone/>
              <a:defRPr sz="2800" b="1">
                <a:solidFill>
                  <a:srgbClr val="0068B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01 </a:t>
            </a:r>
            <a:r>
              <a:rPr lang="zh-CN" altLang="en-US" dirty="0" smtClean="0"/>
              <a:t>第一部分</a:t>
            </a:r>
            <a:endParaRPr lang="zh-CN" altLang="en-US" dirty="0" smtClean="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
        <p:nvSpPr>
          <p:cNvPr id="8" name="矩形 7"/>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10" name="组合 9"/>
          <p:cNvGrpSpPr/>
          <p:nvPr userDrawn="1"/>
        </p:nvGrpSpPr>
        <p:grpSpPr>
          <a:xfrm>
            <a:off x="1" y="5838040"/>
            <a:ext cx="1019961" cy="1019961"/>
            <a:chOff x="1" y="5838040"/>
            <a:chExt cx="1019961" cy="1019961"/>
          </a:xfrm>
        </p:grpSpPr>
        <p:sp>
          <p:nvSpPr>
            <p:cNvPr id="11" name="任意多边形 10"/>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任意多边形 11"/>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矩形 1"/>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4" name="组合 3"/>
          <p:cNvGrpSpPr/>
          <p:nvPr userDrawn="1"/>
        </p:nvGrpSpPr>
        <p:grpSpPr>
          <a:xfrm>
            <a:off x="1" y="5838040"/>
            <a:ext cx="1019961" cy="1019961"/>
            <a:chOff x="1" y="5838040"/>
            <a:chExt cx="1019961" cy="1019961"/>
          </a:xfrm>
        </p:grpSpPr>
        <p:sp>
          <p:nvSpPr>
            <p:cNvPr id="5" name="任意多边形 4"/>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任意多边形 5"/>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矩形 2"/>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5" name="组合 4"/>
          <p:cNvGrpSpPr/>
          <p:nvPr userDrawn="1"/>
        </p:nvGrpSpPr>
        <p:grpSpPr>
          <a:xfrm>
            <a:off x="1" y="5838040"/>
            <a:ext cx="1019961" cy="1019961"/>
            <a:chOff x="1" y="5838040"/>
            <a:chExt cx="1019961" cy="1019961"/>
          </a:xfrm>
        </p:grpSpPr>
        <p:sp>
          <p:nvSpPr>
            <p:cNvPr id="6" name="任意多边形 5"/>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任意多边形 6"/>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20675"/>
            <a:ext cx="10515600" cy="1325563"/>
          </a:xfrm>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矩形 6"/>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9" name="组合 8"/>
          <p:cNvGrpSpPr/>
          <p:nvPr userDrawn="1"/>
        </p:nvGrpSpPr>
        <p:grpSpPr>
          <a:xfrm>
            <a:off x="1" y="5838040"/>
            <a:ext cx="1019961" cy="1019961"/>
            <a:chOff x="1" y="5838040"/>
            <a:chExt cx="1019961" cy="1019961"/>
          </a:xfrm>
        </p:grpSpPr>
        <p:sp>
          <p:nvSpPr>
            <p:cNvPr id="10" name="任意多边形 9"/>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任意多边形 10"/>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标题 1"/>
          <p:cNvSpPr txBox="1"/>
          <p:nvPr userDrawn="1"/>
        </p:nvSpPr>
        <p:spPr>
          <a:xfrm>
            <a:off x="506523" y="161515"/>
            <a:ext cx="2398486" cy="6591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矩形 4"/>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7" name="组合 6"/>
          <p:cNvGrpSpPr/>
          <p:nvPr userDrawn="1"/>
        </p:nvGrpSpPr>
        <p:grpSpPr>
          <a:xfrm>
            <a:off x="1" y="5838040"/>
            <a:ext cx="1019961" cy="1019961"/>
            <a:chOff x="1" y="5838040"/>
            <a:chExt cx="1019961" cy="1019961"/>
          </a:xfrm>
        </p:grpSpPr>
        <p:sp>
          <p:nvSpPr>
            <p:cNvPr id="8" name="任意多边形 7"/>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任意多边形 8"/>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矩形 6"/>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9" name="组合 8"/>
          <p:cNvGrpSpPr/>
          <p:nvPr userDrawn="1"/>
        </p:nvGrpSpPr>
        <p:grpSpPr>
          <a:xfrm>
            <a:off x="1" y="5838040"/>
            <a:ext cx="1019961" cy="1019961"/>
            <a:chOff x="1" y="5838040"/>
            <a:chExt cx="1019961" cy="1019961"/>
          </a:xfrm>
        </p:grpSpPr>
        <p:sp>
          <p:nvSpPr>
            <p:cNvPr id="10" name="任意多边形 9"/>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任意多边形 10"/>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矩形 4"/>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7" name="组合 6"/>
          <p:cNvGrpSpPr/>
          <p:nvPr userDrawn="1"/>
        </p:nvGrpSpPr>
        <p:grpSpPr>
          <a:xfrm>
            <a:off x="1" y="5838040"/>
            <a:ext cx="1019961" cy="1019961"/>
            <a:chOff x="1" y="5838040"/>
            <a:chExt cx="1019961" cy="1019961"/>
          </a:xfrm>
        </p:grpSpPr>
        <p:sp>
          <p:nvSpPr>
            <p:cNvPr id="8" name="任意多边形 7"/>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任意多边形 8"/>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3" Type="http://schemas.openxmlformats.org/officeDocument/2006/relationships/theme" Target="../theme/theme3.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A0D7FE"/>
            </a:gs>
            <a:gs pos="88000">
              <a:schemeClr val="bg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5792A-B8EE-4130-A892-9E17CBD66B49}"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3E628-1F21-4529-9077-4992BA5035AF}"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chemeClr val="bg1"/>
            </a:gs>
            <a:gs pos="88000">
              <a:schemeClr val="bg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5792A-B8EE-4130-A892-9E17CBD66B4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3E628-1F21-4529-9077-4992BA5035A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A0D7FE"/>
            </a:gs>
            <a:gs pos="88000">
              <a:schemeClr val="bg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5792A-B8EE-4130-A892-9E17CBD66B4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3E628-1F21-4529-9077-4992BA5035A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3.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流程图: 数据 31"/>
          <p:cNvSpPr/>
          <p:nvPr/>
        </p:nvSpPr>
        <p:spPr>
          <a:xfrm>
            <a:off x="9588500" y="1955800"/>
            <a:ext cx="2471770" cy="4127500"/>
          </a:xfrm>
          <a:prstGeom prst="flowChartInputOutput">
            <a:avLst/>
          </a:prstGeom>
          <a:noFill/>
          <a:ln w="12700">
            <a:gradFill>
              <a:gsLst>
                <a:gs pos="0">
                  <a:schemeClr val="accent1">
                    <a:lumMod val="5000"/>
                    <a:lumOff val="95000"/>
                  </a:schemeClr>
                </a:gs>
                <a:gs pos="72000">
                  <a:srgbClr val="97C6EA"/>
                </a:gs>
                <a:gs pos="85000">
                  <a:srgbClr val="84BBE6"/>
                </a:gs>
                <a:gs pos="100000">
                  <a:srgbClr val="017DD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流程图: 数据 30"/>
          <p:cNvSpPr/>
          <p:nvPr/>
        </p:nvSpPr>
        <p:spPr>
          <a:xfrm>
            <a:off x="7280648" y="1041400"/>
            <a:ext cx="2471770" cy="4127500"/>
          </a:xfrm>
          <a:prstGeom prst="flowChartInputOutput">
            <a:avLst/>
          </a:prstGeom>
          <a:noFill/>
          <a:ln w="19050">
            <a:gradFill>
              <a:gsLst>
                <a:gs pos="56880">
                  <a:srgbClr val="C0D0C7"/>
                </a:gs>
                <a:gs pos="90208">
                  <a:srgbClr val="6A8B71"/>
                </a:gs>
                <a:gs pos="76000">
                  <a:srgbClr val="ABBFB2"/>
                </a:gs>
                <a:gs pos="0">
                  <a:schemeClr val="accent1">
                    <a:lumMod val="5000"/>
                    <a:lumOff val="95000"/>
                  </a:schemeClr>
                </a:gs>
                <a:gs pos="100000">
                  <a:srgbClr val="3D6744"/>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148" y="263001"/>
            <a:ext cx="2501900" cy="598981"/>
          </a:xfrm>
          <a:prstGeom prst="rect">
            <a:avLst/>
          </a:prstGeom>
        </p:spPr>
      </p:pic>
      <p:sp>
        <p:nvSpPr>
          <p:cNvPr id="27" name="流程图: 数据 26"/>
          <p:cNvSpPr/>
          <p:nvPr/>
        </p:nvSpPr>
        <p:spPr>
          <a:xfrm>
            <a:off x="7721600" y="406400"/>
            <a:ext cx="2667000" cy="4432300"/>
          </a:xfrm>
          <a:prstGeom prst="flowChartInputOutput">
            <a:avLst/>
          </a:prstGeom>
          <a:blipFill dpi="0" rotWithShape="1">
            <a:blip r:embed="rId2"/>
            <a:srcRect/>
            <a:tile tx="0" ty="0" sx="100000" sy="100000" flip="none" algn="tl"/>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流程图: 数据 28"/>
          <p:cNvSpPr/>
          <p:nvPr/>
        </p:nvSpPr>
        <p:spPr>
          <a:xfrm>
            <a:off x="9258300" y="1803400"/>
            <a:ext cx="2667000" cy="4432300"/>
          </a:xfrm>
          <a:prstGeom prst="flowChartInputOutput">
            <a:avLst/>
          </a:prstGeom>
          <a:blipFill dpi="0" rotWithShape="1">
            <a:blip r:embed="rId3"/>
            <a:srcRect/>
            <a:tile tx="2692400" ty="2393950" sx="100000" sy="100000" flip="none" algn="br"/>
          </a:bli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34" name="矩形 33"/>
          <p:cNvSpPr/>
          <p:nvPr/>
        </p:nvSpPr>
        <p:spPr>
          <a:xfrm>
            <a:off x="1121148" y="1281544"/>
            <a:ext cx="5523317" cy="1754326"/>
          </a:xfrm>
          <a:prstGeom prst="rect">
            <a:avLst/>
          </a:prstGeom>
        </p:spPr>
        <p:txBody>
          <a:bodyPr wrap="square">
            <a:spAutoFit/>
          </a:bodyPr>
          <a:lstStyle/>
          <a:p>
            <a:r>
              <a:rPr kumimoji="1" lang="en-US" altLang="zh-CN" sz="5400" dirty="0" smtClean="0">
                <a:solidFill>
                  <a:schemeClr val="tx1">
                    <a:lumMod val="75000"/>
                    <a:lumOff val="25000"/>
                  </a:schemeClr>
                </a:solidFill>
                <a:latin typeface="微软雅黑" panose="020B0503020204020204" pitchFamily="34" charset="-122"/>
                <a:ea typeface="微软雅黑" panose="020B0503020204020204" pitchFamily="34" charset="-122"/>
              </a:rPr>
              <a:t>iOS</a:t>
            </a:r>
            <a:r>
              <a:rPr kumimoji="1" lang="zh-CN" altLang="en-US" sz="5400" dirty="0" smtClean="0">
                <a:solidFill>
                  <a:schemeClr val="tx1">
                    <a:lumMod val="75000"/>
                    <a:lumOff val="25000"/>
                  </a:schemeClr>
                </a:solidFill>
                <a:latin typeface="微软雅黑" panose="020B0503020204020204" pitchFamily="34" charset="-122"/>
                <a:ea typeface="微软雅黑" panose="020B0503020204020204" pitchFamily="34" charset="-122"/>
              </a:rPr>
              <a:t>物联</a:t>
            </a:r>
            <a:r>
              <a:rPr kumimoji="1" lang="en-US" altLang="zh-CN" sz="5400" dirty="0" smtClean="0">
                <a:solidFill>
                  <a:schemeClr val="tx1">
                    <a:lumMod val="75000"/>
                    <a:lumOff val="25000"/>
                  </a:schemeClr>
                </a:solidFill>
                <a:latin typeface="微软雅黑" panose="020B0503020204020204" pitchFamily="34" charset="-122"/>
                <a:ea typeface="微软雅黑" panose="020B0503020204020204" pitchFamily="34" charset="-122"/>
              </a:rPr>
              <a:t>App</a:t>
            </a:r>
            <a:r>
              <a:rPr kumimoji="1" lang="zh-CN" altLang="en-US" sz="5400" dirty="0" smtClean="0">
                <a:solidFill>
                  <a:schemeClr val="tx1">
                    <a:lumMod val="75000"/>
                    <a:lumOff val="25000"/>
                  </a:schemeClr>
                </a:solidFill>
                <a:latin typeface="微软雅黑" panose="020B0503020204020204" pitchFamily="34" charset="-122"/>
                <a:ea typeface="微软雅黑" panose="020B0503020204020204" pitchFamily="34" charset="-122"/>
              </a:rPr>
              <a:t>相册动画优化</a:t>
            </a:r>
            <a:endParaRPr kumimoji="1" lang="en-US" altLang="zh-CN" sz="5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矩形 39"/>
          <p:cNvSpPr/>
          <p:nvPr/>
        </p:nvSpPr>
        <p:spPr>
          <a:xfrm>
            <a:off x="1150176" y="4799568"/>
            <a:ext cx="4949917" cy="369332"/>
          </a:xfrm>
          <a:prstGeom prst="rect">
            <a:avLst/>
          </a:prstGeom>
        </p:spPr>
        <p:txBody>
          <a:bodyPr wrap="square">
            <a:spAutoFit/>
          </a:bodyPr>
          <a:lstStyle/>
          <a:p>
            <a:r>
              <a:rPr kumimoji="1"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2022</a:t>
            </a:r>
            <a:r>
              <a:rPr kumimoji="1"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年</a:t>
            </a:r>
            <a:r>
              <a:rPr kumimoji="1"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10</a:t>
            </a:r>
            <a:r>
              <a:rPr kumimoji="1"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月</a:t>
            </a:r>
            <a:r>
              <a:rPr kumimoji="1"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27</a:t>
            </a:r>
            <a:r>
              <a:rPr kumimoji="1"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日          </a:t>
            </a:r>
            <a:r>
              <a:rPr kumimoji="1"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主讲人</a:t>
            </a:r>
            <a:r>
              <a:rPr kumimoji="1"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kumimoji="1" lang="zh-CN" altLang="en-US" dirty="0">
                <a:solidFill>
                  <a:schemeClr val="tx1">
                    <a:lumMod val="75000"/>
                    <a:lumOff val="25000"/>
                  </a:schemeClr>
                </a:solidFill>
                <a:latin typeface="微软雅黑" panose="020B0503020204020204" pitchFamily="34" charset="-122"/>
                <a:ea typeface="微软雅黑" panose="020B0503020204020204" pitchFamily="34" charset="-122"/>
              </a:rPr>
              <a:t>李慧奇</a:t>
            </a:r>
            <a:r>
              <a:rPr kumimoji="1"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dirty="0">
              <a:solidFill>
                <a:schemeClr val="tx1">
                  <a:lumMod val="75000"/>
                  <a:lumOff val="25000"/>
                </a:schemeClr>
              </a:solidFill>
            </a:endParaRPr>
          </a:p>
        </p:txBody>
      </p:sp>
      <p:sp>
        <p:nvSpPr>
          <p:cNvPr id="63" name="任意多边形 62"/>
          <p:cNvSpPr/>
          <p:nvPr/>
        </p:nvSpPr>
        <p:spPr>
          <a:xfrm>
            <a:off x="750450" y="6358716"/>
            <a:ext cx="1243556" cy="499284"/>
          </a:xfrm>
          <a:custGeom>
            <a:avLst/>
            <a:gdLst>
              <a:gd name="connsiteX0" fmla="*/ 296863 w 1243556"/>
              <a:gd name="connsiteY0" fmla="*/ 0 h 499284"/>
              <a:gd name="connsiteX1" fmla="*/ 1182533 w 1243556"/>
              <a:gd name="connsiteY1" fmla="*/ 417679 h 499284"/>
              <a:gd name="connsiteX2" fmla="*/ 1243556 w 1243556"/>
              <a:gd name="connsiteY2" fmla="*/ 499284 h 499284"/>
              <a:gd name="connsiteX3" fmla="*/ 846887 w 1243556"/>
              <a:gd name="connsiteY3" fmla="*/ 499284 h 499284"/>
              <a:gd name="connsiteX4" fmla="*/ 774422 w 1243556"/>
              <a:gd name="connsiteY4" fmla="*/ 439495 h 499284"/>
              <a:gd name="connsiteX5" fmla="*/ 296863 w 1243556"/>
              <a:gd name="connsiteY5" fmla="*/ 293621 h 499284"/>
              <a:gd name="connsiteX6" fmla="*/ 42867 w 1243556"/>
              <a:gd name="connsiteY6" fmla="*/ 332022 h 499284"/>
              <a:gd name="connsiteX7" fmla="*/ 0 w 1243556"/>
              <a:gd name="connsiteY7" fmla="*/ 347711 h 499284"/>
              <a:gd name="connsiteX8" fmla="*/ 0 w 1243556"/>
              <a:gd name="connsiteY8" fmla="*/ 40173 h 499284"/>
              <a:gd name="connsiteX9" fmla="*/ 65549 w 1243556"/>
              <a:gd name="connsiteY9" fmla="*/ 23319 h 499284"/>
              <a:gd name="connsiteX10" fmla="*/ 296863 w 1243556"/>
              <a:gd name="connsiteY10" fmla="*/ 0 h 499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556" h="499284">
                <a:moveTo>
                  <a:pt x="296863" y="0"/>
                </a:moveTo>
                <a:cubicBezTo>
                  <a:pt x="653427" y="0"/>
                  <a:pt x="972016" y="162592"/>
                  <a:pt x="1182533" y="417679"/>
                </a:cubicBezTo>
                <a:lnTo>
                  <a:pt x="1243556" y="499284"/>
                </a:lnTo>
                <a:lnTo>
                  <a:pt x="846887" y="499284"/>
                </a:lnTo>
                <a:lnTo>
                  <a:pt x="774422" y="439495"/>
                </a:lnTo>
                <a:cubicBezTo>
                  <a:pt x="638100" y="347398"/>
                  <a:pt x="473762" y="293621"/>
                  <a:pt x="296863" y="293621"/>
                </a:cubicBezTo>
                <a:cubicBezTo>
                  <a:pt x="208414" y="293621"/>
                  <a:pt x="123104" y="307065"/>
                  <a:pt x="42867" y="332022"/>
                </a:cubicBezTo>
                <a:lnTo>
                  <a:pt x="0" y="347711"/>
                </a:lnTo>
                <a:lnTo>
                  <a:pt x="0" y="40173"/>
                </a:lnTo>
                <a:lnTo>
                  <a:pt x="65549" y="23319"/>
                </a:lnTo>
                <a:cubicBezTo>
                  <a:pt x="140265" y="8030"/>
                  <a:pt x="217627" y="0"/>
                  <a:pt x="296863" y="0"/>
                </a:cubicBezTo>
                <a:close/>
              </a:path>
            </a:pathLst>
          </a:custGeom>
          <a:gradFill flip="none" rotWithShape="1">
            <a:gsLst>
              <a:gs pos="100000">
                <a:srgbClr val="0068B1"/>
              </a:gs>
              <a:gs pos="100000">
                <a:srgbClr val="147CC5"/>
              </a:gs>
              <a:gs pos="0">
                <a:srgbClr val="4CB3FC"/>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5" name="任意多边形 64"/>
          <p:cNvSpPr/>
          <p:nvPr/>
        </p:nvSpPr>
        <p:spPr>
          <a:xfrm rot="19987614">
            <a:off x="1943730" y="6597273"/>
            <a:ext cx="895481" cy="489547"/>
          </a:xfrm>
          <a:custGeom>
            <a:avLst/>
            <a:gdLst>
              <a:gd name="connsiteX0" fmla="*/ 495523 w 895481"/>
              <a:gd name="connsiteY0" fmla="*/ 56888 h 489547"/>
              <a:gd name="connsiteX1" fmla="*/ 880761 w 895481"/>
              <a:gd name="connsiteY1" fmla="*/ 442126 h 489547"/>
              <a:gd name="connsiteX2" fmla="*/ 895481 w 895481"/>
              <a:gd name="connsiteY2" fmla="*/ 489547 h 489547"/>
              <a:gd name="connsiteX3" fmla="*/ 0 w 895481"/>
              <a:gd name="connsiteY3" fmla="*/ 35771 h 489547"/>
              <a:gd name="connsiteX4" fmla="*/ 67857 w 895481"/>
              <a:gd name="connsiteY4" fmla="*/ 14708 h 489547"/>
              <a:gd name="connsiteX5" fmla="*/ 213748 w 895481"/>
              <a:gd name="connsiteY5" fmla="*/ 0 h 489547"/>
              <a:gd name="connsiteX6" fmla="*/ 495523 w 895481"/>
              <a:gd name="connsiteY6" fmla="*/ 56888 h 48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5481" h="489547">
                <a:moveTo>
                  <a:pt x="495523" y="56888"/>
                </a:moveTo>
                <a:cubicBezTo>
                  <a:pt x="668735" y="130151"/>
                  <a:pt x="807498" y="268914"/>
                  <a:pt x="880761" y="442126"/>
                </a:cubicBezTo>
                <a:lnTo>
                  <a:pt x="895481" y="489547"/>
                </a:lnTo>
                <a:lnTo>
                  <a:pt x="0" y="35771"/>
                </a:lnTo>
                <a:lnTo>
                  <a:pt x="67857" y="14708"/>
                </a:lnTo>
                <a:cubicBezTo>
                  <a:pt x="114981" y="5064"/>
                  <a:pt x="163773" y="0"/>
                  <a:pt x="213748" y="0"/>
                </a:cubicBezTo>
                <a:cubicBezTo>
                  <a:pt x="313698" y="0"/>
                  <a:pt x="408916" y="20256"/>
                  <a:pt x="495523" y="56888"/>
                </a:cubicBezTo>
                <a:close/>
              </a:path>
            </a:pathLst>
          </a:custGeom>
          <a:gradFill flip="none" rotWithShape="1">
            <a:gsLst>
              <a:gs pos="100000">
                <a:srgbClr val="0068B1"/>
              </a:gs>
              <a:gs pos="100000">
                <a:srgbClr val="147CC5"/>
              </a:gs>
              <a:gs pos="0">
                <a:srgbClr val="4CB3FC"/>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8" name="任意多边形 57"/>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59" name="组合 58"/>
          <p:cNvGrpSpPr/>
          <p:nvPr/>
        </p:nvGrpSpPr>
        <p:grpSpPr>
          <a:xfrm>
            <a:off x="1" y="5838040"/>
            <a:ext cx="1019961" cy="1019961"/>
            <a:chOff x="1" y="5838040"/>
            <a:chExt cx="1019961" cy="1019961"/>
          </a:xfrm>
        </p:grpSpPr>
        <p:sp>
          <p:nvSpPr>
            <p:cNvPr id="60" name="任意多边形 59"/>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 name="任意多边形 60"/>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88000">
              <a:schemeClr val="bg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8" name="任意多边形 17"/>
          <p:cNvSpPr/>
          <p:nvPr/>
        </p:nvSpPr>
        <p:spPr>
          <a:xfrm>
            <a:off x="0" y="1819050"/>
            <a:ext cx="12192000" cy="5038950"/>
          </a:xfrm>
          <a:custGeom>
            <a:avLst/>
            <a:gdLst>
              <a:gd name="connsiteX0" fmla="*/ 6096000 w 12192000"/>
              <a:gd name="connsiteY0" fmla="*/ 0 h 5038950"/>
              <a:gd name="connsiteX1" fmla="*/ 11962081 w 12192000"/>
              <a:gd name="connsiteY1" fmla="*/ 2596344 h 5038950"/>
              <a:gd name="connsiteX2" fmla="*/ 12192000 w 12192000"/>
              <a:gd name="connsiteY2" fmla="*/ 2861771 h 5038950"/>
              <a:gd name="connsiteX3" fmla="*/ 12192000 w 12192000"/>
              <a:gd name="connsiteY3" fmla="*/ 5038950 h 5038950"/>
              <a:gd name="connsiteX4" fmla="*/ 0 w 12192000"/>
              <a:gd name="connsiteY4" fmla="*/ 5038950 h 5038950"/>
              <a:gd name="connsiteX5" fmla="*/ 0 w 12192000"/>
              <a:gd name="connsiteY5" fmla="*/ 2861772 h 5038950"/>
              <a:gd name="connsiteX6" fmla="*/ 229920 w 12192000"/>
              <a:gd name="connsiteY6" fmla="*/ 2596344 h 5038950"/>
              <a:gd name="connsiteX7" fmla="*/ 6096000 w 12192000"/>
              <a:gd name="connsiteY7" fmla="*/ 0 h 503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038950">
                <a:moveTo>
                  <a:pt x="6096000" y="0"/>
                </a:moveTo>
                <a:cubicBezTo>
                  <a:pt x="8421146" y="0"/>
                  <a:pt x="10512414" y="1001355"/>
                  <a:pt x="11962081" y="2596344"/>
                </a:cubicBezTo>
                <a:lnTo>
                  <a:pt x="12192000" y="2861771"/>
                </a:lnTo>
                <a:lnTo>
                  <a:pt x="12192000" y="5038950"/>
                </a:lnTo>
                <a:lnTo>
                  <a:pt x="0" y="5038950"/>
                </a:lnTo>
                <a:lnTo>
                  <a:pt x="0" y="2861772"/>
                </a:lnTo>
                <a:lnTo>
                  <a:pt x="229920" y="2596344"/>
                </a:lnTo>
                <a:cubicBezTo>
                  <a:pt x="1679587" y="1001355"/>
                  <a:pt x="3770854" y="0"/>
                  <a:pt x="6096000" y="0"/>
                </a:cubicBezTo>
                <a:close/>
              </a:path>
            </a:pathLst>
          </a:custGeom>
          <a:gradFill>
            <a:gsLst>
              <a:gs pos="0">
                <a:srgbClr val="0068B1">
                  <a:alpha val="10000"/>
                </a:srgbClr>
              </a:gs>
              <a:gs pos="100000">
                <a:srgbClr val="4CB3FC">
                  <a:alpha val="10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5" name="图片 4"/>
          <p:cNvPicPr>
            <a:picLocks noChangeAspect="1"/>
          </p:cNvPicPr>
          <p:nvPr/>
        </p:nvPicPr>
        <p:blipFill>
          <a:blip r:embed="rId1"/>
          <a:stretch>
            <a:fillRect/>
          </a:stretch>
        </p:blipFill>
        <p:spPr>
          <a:xfrm>
            <a:off x="7138134" y="60968"/>
            <a:ext cx="2238095" cy="600000"/>
          </a:xfrm>
          <a:prstGeom prst="rect">
            <a:avLst/>
          </a:prstGeom>
        </p:spPr>
      </p:pic>
      <p:sp>
        <p:nvSpPr>
          <p:cNvPr id="15" name="任意多边形 14"/>
          <p:cNvSpPr/>
          <p:nvPr/>
        </p:nvSpPr>
        <p:spPr>
          <a:xfrm>
            <a:off x="0" y="0"/>
            <a:ext cx="12192000" cy="2322286"/>
          </a:xfrm>
          <a:custGeom>
            <a:avLst/>
            <a:gdLst>
              <a:gd name="connsiteX0" fmla="*/ 0 w 12192000"/>
              <a:gd name="connsiteY0" fmla="*/ 0 h 2178994"/>
              <a:gd name="connsiteX1" fmla="*/ 12192000 w 12192000"/>
              <a:gd name="connsiteY1" fmla="*/ 0 h 2178994"/>
              <a:gd name="connsiteX2" fmla="*/ 12192000 w 12192000"/>
              <a:gd name="connsiteY2" fmla="*/ 259990 h 2178994"/>
              <a:gd name="connsiteX3" fmla="*/ 11913299 w 12192000"/>
              <a:gd name="connsiteY3" fmla="*/ 458843 h 2178994"/>
              <a:gd name="connsiteX4" fmla="*/ 6096000 w 12192000"/>
              <a:gd name="connsiteY4" fmla="*/ 2178994 h 2178994"/>
              <a:gd name="connsiteX5" fmla="*/ 278702 w 12192000"/>
              <a:gd name="connsiteY5" fmla="*/ 458843 h 2178994"/>
              <a:gd name="connsiteX6" fmla="*/ 0 w 12192000"/>
              <a:gd name="connsiteY6" fmla="*/ 259991 h 217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78994">
                <a:moveTo>
                  <a:pt x="0" y="0"/>
                </a:moveTo>
                <a:lnTo>
                  <a:pt x="12192000" y="0"/>
                </a:lnTo>
                <a:lnTo>
                  <a:pt x="12192000" y="259990"/>
                </a:lnTo>
                <a:lnTo>
                  <a:pt x="11913299" y="458843"/>
                </a:lnTo>
                <a:cubicBezTo>
                  <a:pt x="10332441" y="1533457"/>
                  <a:pt x="8305744" y="2178994"/>
                  <a:pt x="6096000" y="2178994"/>
                </a:cubicBezTo>
                <a:cubicBezTo>
                  <a:pt x="3886256" y="2178994"/>
                  <a:pt x="1859559" y="1533457"/>
                  <a:pt x="278702" y="458843"/>
                </a:cubicBezTo>
                <a:lnTo>
                  <a:pt x="0" y="259991"/>
                </a:lnTo>
                <a:close/>
              </a:path>
            </a:pathLst>
          </a:custGeom>
          <a:gradFill>
            <a:gsLst>
              <a:gs pos="0">
                <a:srgbClr val="0068B1"/>
              </a:gs>
              <a:gs pos="100000">
                <a:srgbClr val="4CB3FC"/>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标题 9"/>
          <p:cNvSpPr>
            <a:spLocks noGrp="1"/>
          </p:cNvSpPr>
          <p:nvPr>
            <p:ph type="title"/>
          </p:nvPr>
        </p:nvSpPr>
        <p:spPr>
          <a:xfrm>
            <a:off x="4998357" y="535366"/>
            <a:ext cx="2195286" cy="1148820"/>
          </a:xfrm>
        </p:spPr>
        <p:txBody>
          <a:bodyPr>
            <a:normAutofit/>
          </a:bodyPr>
          <a:lstStyle/>
          <a:p>
            <a:pPr algn="ctr"/>
            <a:r>
              <a:rPr lang="zh-CN" altLang="en-US" sz="6000" b="1" spc="600" dirty="0" smtClean="0">
                <a:solidFill>
                  <a:schemeClr val="bg1"/>
                </a:solidFill>
                <a:latin typeface="微软雅黑" panose="020B0503020204020204" pitchFamily="34" charset="-122"/>
                <a:ea typeface="微软雅黑" panose="020B0503020204020204" pitchFamily="34" charset="-122"/>
              </a:rPr>
              <a:t>目录</a:t>
            </a:r>
            <a:endParaRPr lang="zh-CN" altLang="en-US" sz="6000" b="1" spc="600" dirty="0">
              <a:solidFill>
                <a:schemeClr val="bg1"/>
              </a:solidFill>
              <a:latin typeface="微软雅黑" panose="020B0503020204020204" pitchFamily="34" charset="-122"/>
              <a:ea typeface="微软雅黑" panose="020B0503020204020204" pitchFamily="34" charset="-122"/>
            </a:endParaRPr>
          </a:p>
        </p:txBody>
      </p:sp>
      <p:sp>
        <p:nvSpPr>
          <p:cNvPr id="16" name="标题 9"/>
          <p:cNvSpPr txBox="1"/>
          <p:nvPr/>
        </p:nvSpPr>
        <p:spPr>
          <a:xfrm>
            <a:off x="4998357" y="1360755"/>
            <a:ext cx="2195286" cy="1148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CONTENT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标题 1"/>
          <p:cNvSpPr txBox="1"/>
          <p:nvPr/>
        </p:nvSpPr>
        <p:spPr>
          <a:xfrm>
            <a:off x="4885623" y="2859370"/>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01  </a:t>
            </a:r>
            <a:r>
              <a:rPr lang="zh-CN" altLang="en-US" sz="2800" b="1" dirty="0">
                <a:solidFill>
                  <a:srgbClr val="0068B1"/>
                </a:solidFill>
                <a:latin typeface="微软雅黑" panose="020B0503020204020204" pitchFamily="34" charset="-122"/>
                <a:ea typeface="微软雅黑" panose="020B0503020204020204" pitchFamily="34" charset="-122"/>
              </a:rPr>
              <a:t>课题背景</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1" name="标题 1"/>
          <p:cNvSpPr txBox="1"/>
          <p:nvPr/>
        </p:nvSpPr>
        <p:spPr>
          <a:xfrm>
            <a:off x="4885623" y="3835605"/>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02  </a:t>
            </a:r>
            <a:r>
              <a:rPr lang="zh-CN" altLang="en-US" sz="2800" b="1" dirty="0">
                <a:solidFill>
                  <a:srgbClr val="0068B1"/>
                </a:solidFill>
                <a:latin typeface="微软雅黑" panose="020B0503020204020204" pitchFamily="34" charset="-122"/>
                <a:ea typeface="微软雅黑" panose="020B0503020204020204" pitchFamily="34" charset="-122"/>
              </a:rPr>
              <a:t>主要工作</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2" name="标题 1"/>
          <p:cNvSpPr txBox="1"/>
          <p:nvPr/>
        </p:nvSpPr>
        <p:spPr>
          <a:xfrm>
            <a:off x="4885623" y="4813956"/>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03  </a:t>
            </a:r>
            <a:r>
              <a:rPr lang="zh-CN" altLang="en-US" sz="2800" b="1" dirty="0">
                <a:solidFill>
                  <a:srgbClr val="0068B1"/>
                </a:solidFill>
                <a:latin typeface="微软雅黑" panose="020B0503020204020204" pitchFamily="34" charset="-122"/>
                <a:ea typeface="微软雅黑" panose="020B0503020204020204" pitchFamily="34" charset="-122"/>
              </a:rPr>
              <a:t>总结与反思</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cxnSp>
        <p:nvCxnSpPr>
          <p:cNvPr id="27" name="直接连接符 26"/>
          <p:cNvCxnSpPr/>
          <p:nvPr/>
        </p:nvCxnSpPr>
        <p:spPr>
          <a:xfrm>
            <a:off x="5031927" y="3591242"/>
            <a:ext cx="2286001"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Autofit/>
          </a:bodyPr>
          <a:lstStyle/>
          <a:p>
            <a:r>
              <a:rPr lang="en-US" altLang="zh-CN" dirty="0" smtClean="0"/>
              <a:t>01 </a:t>
            </a:r>
            <a:r>
              <a:rPr lang="zh-CN" altLang="en-US" dirty="0"/>
              <a:t>课题背景</a:t>
            </a:r>
            <a:endParaRPr lang="zh-CN" altLang="en-US" dirty="0"/>
          </a:p>
        </p:txBody>
      </p:sp>
      <p:sp>
        <p:nvSpPr>
          <p:cNvPr id="3" name="文本框 2"/>
          <p:cNvSpPr txBox="1"/>
          <p:nvPr/>
        </p:nvSpPr>
        <p:spPr>
          <a:xfrm>
            <a:off x="1093891" y="2180691"/>
            <a:ext cx="5943843" cy="2862322"/>
          </a:xfrm>
          <a:prstGeom prst="rect">
            <a:avLst/>
          </a:prstGeom>
          <a:noFill/>
        </p:spPr>
        <p:txBody>
          <a:bodyPr wrap="square" rtlCol="0">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随着现在人们生活品质的提高，用户对于一个软件的需求已经不仅仅局限于此软件是否可以实现它原本的功能了。</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在一些平台上我们关键词搜索不难发现，目前很多用户在原本功能实现的基础上追求软件的流畅度以及在软件使用过程中的舒适度。</a:t>
            </a:r>
            <a:endParaRPr lang="zh-CN" altLang="en-US" sz="2000" dirty="0" smtClean="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40856" y="857275"/>
            <a:ext cx="1896364" cy="3911251"/>
          </a:xfrm>
          <a:prstGeom prst="rect">
            <a:avLst/>
          </a:prstGeom>
        </p:spPr>
      </p:pic>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41283" y="2180691"/>
            <a:ext cx="1896364" cy="3911251"/>
          </a:xfrm>
          <a:prstGeom prst="rect">
            <a:avLst/>
          </a:prstGeom>
        </p:spPr>
      </p:pic>
      <p:sp>
        <p:nvSpPr>
          <p:cNvPr id="13" name="椭圆 12"/>
          <p:cNvSpPr/>
          <p:nvPr/>
        </p:nvSpPr>
        <p:spPr>
          <a:xfrm>
            <a:off x="1093891" y="935511"/>
            <a:ext cx="5298509" cy="1089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8B1"/>
              </a:solidFill>
            </a:endParaRPr>
          </a:p>
        </p:txBody>
      </p:sp>
      <p:sp>
        <p:nvSpPr>
          <p:cNvPr id="14" name="文本框 13"/>
          <p:cNvSpPr txBox="1"/>
          <p:nvPr/>
        </p:nvSpPr>
        <p:spPr>
          <a:xfrm>
            <a:off x="1430170" y="1249562"/>
            <a:ext cx="4801314"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为什么我们需要对动画进行</a:t>
            </a:r>
            <a:r>
              <a:rPr lang="zh-CN" altLang="en-US" sz="2400" dirty="0" smtClean="0">
                <a:latin typeface="微软雅黑" panose="020B0503020204020204" pitchFamily="34" charset="-122"/>
                <a:ea typeface="微软雅黑" panose="020B0503020204020204" pitchFamily="34" charset="-122"/>
              </a:rPr>
              <a:t>优化？</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01 </a:t>
            </a:r>
            <a:r>
              <a:rPr lang="zh-CN" altLang="en-US" dirty="0" smtClean="0"/>
              <a:t>课题背景</a:t>
            </a:r>
            <a:endParaRPr lang="zh-CN" altLang="en-US" dirty="0"/>
          </a:p>
        </p:txBody>
      </p:sp>
      <p:sp>
        <p:nvSpPr>
          <p:cNvPr id="3" name="椭圆 2"/>
          <p:cNvSpPr/>
          <p:nvPr/>
        </p:nvSpPr>
        <p:spPr>
          <a:xfrm>
            <a:off x="3917621" y="652516"/>
            <a:ext cx="4199246" cy="1089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8B1"/>
              </a:solidFill>
            </a:endParaRPr>
          </a:p>
        </p:txBody>
      </p:sp>
      <p:sp>
        <p:nvSpPr>
          <p:cNvPr id="4" name="文本框 3"/>
          <p:cNvSpPr txBox="1"/>
          <p:nvPr/>
        </p:nvSpPr>
        <p:spPr>
          <a:xfrm>
            <a:off x="4473995" y="966567"/>
            <a:ext cx="2954655" cy="46166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目前相册存在的问题</a:t>
            </a:r>
            <a:endParaRPr lang="zh-CN" altLang="en-US" sz="2400"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3225331" y="2410679"/>
          <a:ext cx="5583825" cy="3383280"/>
        </p:xfrm>
        <a:graphic>
          <a:graphicData uri="http://schemas.openxmlformats.org/drawingml/2006/table">
            <a:tbl>
              <a:tblPr firstRow="1" bandRow="1">
                <a:tableStyleId>{5C22544A-7EE6-4342-B048-85BDC9FD1C3A}</a:tableStyleId>
              </a:tblPr>
              <a:tblGrid>
                <a:gridCol w="1813491"/>
                <a:gridCol w="1315233"/>
                <a:gridCol w="1227551"/>
                <a:gridCol w="1227550"/>
              </a:tblGrid>
              <a:tr h="602960">
                <a:tc>
                  <a:txBody>
                    <a:bodyPr/>
                    <a:lstStyle/>
                    <a:p>
                      <a:pPr lvl="0" algn="ctr"/>
                      <a:endParaRPr lang="zh-CN" altLang="en-US" dirty="0"/>
                    </a:p>
                  </a:txBody>
                  <a:tcPr/>
                </a:tc>
                <a:tc>
                  <a:txBody>
                    <a:bodyPr/>
                    <a:lstStyle/>
                    <a:p>
                      <a:pPr algn="ctr"/>
                      <a:r>
                        <a:rPr lang="zh-CN" altLang="en-US" dirty="0" smtClean="0"/>
                        <a:t>是否存在此功能</a:t>
                      </a:r>
                      <a:endParaRPr lang="zh-CN" altLang="en-US" dirty="0"/>
                    </a:p>
                  </a:txBody>
                  <a:tcPr/>
                </a:tc>
                <a:tc>
                  <a:txBody>
                    <a:bodyPr/>
                    <a:lstStyle/>
                    <a:p>
                      <a:pPr algn="ctr"/>
                      <a:r>
                        <a:rPr lang="zh-CN" altLang="en-US" dirty="0" smtClean="0"/>
                        <a:t>是否存在动画</a:t>
                      </a:r>
                      <a:endParaRPr lang="zh-CN" altLang="en-US" dirty="0"/>
                    </a:p>
                  </a:txBody>
                  <a:tcPr/>
                </a:tc>
                <a:tc>
                  <a:txBody>
                    <a:bodyPr/>
                    <a:lstStyle/>
                    <a:p>
                      <a:pPr algn="ctr"/>
                      <a:r>
                        <a:rPr lang="zh-CN" altLang="en-US" dirty="0" smtClean="0"/>
                        <a:t>动画是否需要优化</a:t>
                      </a:r>
                      <a:endParaRPr lang="zh-CN" altLang="en-US" dirty="0"/>
                    </a:p>
                  </a:txBody>
                  <a:tcPr/>
                </a:tc>
              </a:tr>
              <a:tr h="602960">
                <a:tc>
                  <a:txBody>
                    <a:bodyPr/>
                    <a:lstStyle/>
                    <a:p>
                      <a:pPr algn="l">
                        <a:lnSpc>
                          <a:spcPct val="150000"/>
                        </a:lnSpc>
                      </a:pPr>
                      <a:r>
                        <a:rPr lang="zh-CN" altLang="en-US" dirty="0" smtClean="0">
                          <a:latin typeface="微软雅黑" panose="020B0503020204020204" pitchFamily="34" charset="-122"/>
                          <a:ea typeface="微软雅黑" panose="020B0503020204020204" pitchFamily="34" charset="-122"/>
                        </a:rPr>
                        <a:t>长按相册缩略图的转场动画</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t>否</a:t>
                      </a:r>
                      <a:endParaRPr lang="zh-CN" altLang="en-US" sz="2000" dirty="0"/>
                    </a:p>
                  </a:txBody>
                  <a:tcPr anchor="ctr"/>
                </a:tc>
                <a:tc>
                  <a:txBody>
                    <a:bodyPr/>
                    <a:lstStyle/>
                    <a:p>
                      <a:pPr algn="ctr"/>
                      <a:r>
                        <a:rPr lang="zh-CN" altLang="en-US" sz="2000" dirty="0" smtClean="0"/>
                        <a:t>否</a:t>
                      </a:r>
                      <a:endParaRPr lang="zh-CN" altLang="en-US" sz="2000" dirty="0"/>
                    </a:p>
                  </a:txBody>
                  <a:tcPr anchor="ctr"/>
                </a:tc>
                <a:tc>
                  <a:txBody>
                    <a:bodyPr/>
                    <a:lstStyle/>
                    <a:p>
                      <a:pPr algn="ctr"/>
                      <a:r>
                        <a:rPr lang="zh-CN" altLang="en-US" sz="2000" dirty="0" smtClean="0"/>
                        <a:t>是</a:t>
                      </a:r>
                      <a:endParaRPr lang="zh-CN" altLang="en-US" sz="2000" dirty="0"/>
                    </a:p>
                  </a:txBody>
                  <a:tcPr anchor="ctr"/>
                </a:tc>
              </a:tr>
              <a:tr h="602960">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点击进入详情页面动画</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t>是</a:t>
                      </a:r>
                      <a:endParaRPr lang="zh-CN" altLang="en-US" sz="2000" dirty="0"/>
                    </a:p>
                  </a:txBody>
                  <a:tcPr anchor="ctr"/>
                </a:tc>
                <a:tc>
                  <a:txBody>
                    <a:bodyPr/>
                    <a:lstStyle/>
                    <a:p>
                      <a:pPr algn="ctr"/>
                      <a:r>
                        <a:rPr lang="zh-CN" altLang="en-US" sz="2000" dirty="0" smtClean="0"/>
                        <a:t>是</a:t>
                      </a:r>
                      <a:endParaRPr lang="zh-CN" altLang="en-US" sz="2000" dirty="0"/>
                    </a:p>
                  </a:txBody>
                  <a:tcPr anchor="ctr"/>
                </a:tc>
                <a:tc>
                  <a:txBody>
                    <a:bodyPr/>
                    <a:lstStyle/>
                    <a:p>
                      <a:pPr algn="ctr"/>
                      <a:r>
                        <a:rPr lang="zh-CN" altLang="en-US" sz="2000" dirty="0" smtClean="0"/>
                        <a:t>是</a:t>
                      </a:r>
                      <a:endParaRPr lang="zh-CN" altLang="en-US" sz="2000" dirty="0"/>
                    </a:p>
                  </a:txBody>
                  <a:tcPr anchor="ctr"/>
                </a:tc>
              </a:tr>
              <a:tr h="602960">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相册页面每行展示个数的切换</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t>否</a:t>
                      </a:r>
                      <a:endParaRPr lang="zh-CN" altLang="en-US" sz="2000" dirty="0"/>
                    </a:p>
                  </a:txBody>
                  <a:tcPr anchor="ctr"/>
                </a:tc>
                <a:tc>
                  <a:txBody>
                    <a:bodyPr/>
                    <a:lstStyle/>
                    <a:p>
                      <a:pPr algn="ctr"/>
                      <a:r>
                        <a:rPr lang="zh-CN" altLang="en-US" sz="2000" dirty="0" smtClean="0"/>
                        <a:t>否</a:t>
                      </a:r>
                      <a:endParaRPr lang="zh-CN" altLang="en-US" sz="2000" dirty="0"/>
                    </a:p>
                  </a:txBody>
                  <a:tcPr anchor="ctr"/>
                </a:tc>
                <a:tc>
                  <a:txBody>
                    <a:bodyPr/>
                    <a:lstStyle/>
                    <a:p>
                      <a:pPr algn="ctr"/>
                      <a:r>
                        <a:rPr lang="zh-CN" altLang="en-US" sz="2000" dirty="0" smtClean="0"/>
                        <a:t>是</a:t>
                      </a:r>
                      <a:endParaRPr lang="zh-CN" altLang="en-US" sz="2000" dirty="0"/>
                    </a:p>
                  </a:txBody>
                  <a:tcPr anchor="ct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a:off x="0" y="1819050"/>
            <a:ext cx="12192000" cy="5038950"/>
          </a:xfrm>
          <a:custGeom>
            <a:avLst/>
            <a:gdLst>
              <a:gd name="connsiteX0" fmla="*/ 6096000 w 12192000"/>
              <a:gd name="connsiteY0" fmla="*/ 0 h 5038950"/>
              <a:gd name="connsiteX1" fmla="*/ 11962081 w 12192000"/>
              <a:gd name="connsiteY1" fmla="*/ 2596344 h 5038950"/>
              <a:gd name="connsiteX2" fmla="*/ 12192000 w 12192000"/>
              <a:gd name="connsiteY2" fmla="*/ 2861771 h 5038950"/>
              <a:gd name="connsiteX3" fmla="*/ 12192000 w 12192000"/>
              <a:gd name="connsiteY3" fmla="*/ 5038950 h 5038950"/>
              <a:gd name="connsiteX4" fmla="*/ 0 w 12192000"/>
              <a:gd name="connsiteY4" fmla="*/ 5038950 h 5038950"/>
              <a:gd name="connsiteX5" fmla="*/ 0 w 12192000"/>
              <a:gd name="connsiteY5" fmla="*/ 2861772 h 5038950"/>
              <a:gd name="connsiteX6" fmla="*/ 229920 w 12192000"/>
              <a:gd name="connsiteY6" fmla="*/ 2596344 h 5038950"/>
              <a:gd name="connsiteX7" fmla="*/ 6096000 w 12192000"/>
              <a:gd name="connsiteY7" fmla="*/ 0 h 503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038950">
                <a:moveTo>
                  <a:pt x="6096000" y="0"/>
                </a:moveTo>
                <a:cubicBezTo>
                  <a:pt x="8421146" y="0"/>
                  <a:pt x="10512414" y="1001355"/>
                  <a:pt x="11962081" y="2596344"/>
                </a:cubicBezTo>
                <a:lnTo>
                  <a:pt x="12192000" y="2861771"/>
                </a:lnTo>
                <a:lnTo>
                  <a:pt x="12192000" y="5038950"/>
                </a:lnTo>
                <a:lnTo>
                  <a:pt x="0" y="5038950"/>
                </a:lnTo>
                <a:lnTo>
                  <a:pt x="0" y="2861772"/>
                </a:lnTo>
                <a:lnTo>
                  <a:pt x="229920" y="2596344"/>
                </a:lnTo>
                <a:cubicBezTo>
                  <a:pt x="1679587" y="1001355"/>
                  <a:pt x="3770854" y="0"/>
                  <a:pt x="6096000" y="0"/>
                </a:cubicBezTo>
                <a:close/>
              </a:path>
            </a:pathLst>
          </a:custGeom>
          <a:gradFill>
            <a:gsLst>
              <a:gs pos="0">
                <a:srgbClr val="0068B1">
                  <a:alpha val="10000"/>
                </a:srgbClr>
              </a:gs>
              <a:gs pos="100000">
                <a:srgbClr val="4CB3FC">
                  <a:alpha val="10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5" name="图片 4"/>
          <p:cNvPicPr>
            <a:picLocks noChangeAspect="1"/>
          </p:cNvPicPr>
          <p:nvPr/>
        </p:nvPicPr>
        <p:blipFill>
          <a:blip r:embed="rId1"/>
          <a:stretch>
            <a:fillRect/>
          </a:stretch>
        </p:blipFill>
        <p:spPr>
          <a:xfrm>
            <a:off x="7138134" y="60968"/>
            <a:ext cx="2238095" cy="600000"/>
          </a:xfrm>
          <a:prstGeom prst="rect">
            <a:avLst/>
          </a:prstGeom>
        </p:spPr>
      </p:pic>
      <p:sp>
        <p:nvSpPr>
          <p:cNvPr id="15" name="任意多边形 14"/>
          <p:cNvSpPr/>
          <p:nvPr/>
        </p:nvSpPr>
        <p:spPr>
          <a:xfrm>
            <a:off x="0" y="0"/>
            <a:ext cx="12192000" cy="2322286"/>
          </a:xfrm>
          <a:custGeom>
            <a:avLst/>
            <a:gdLst>
              <a:gd name="connsiteX0" fmla="*/ 0 w 12192000"/>
              <a:gd name="connsiteY0" fmla="*/ 0 h 2178994"/>
              <a:gd name="connsiteX1" fmla="*/ 12192000 w 12192000"/>
              <a:gd name="connsiteY1" fmla="*/ 0 h 2178994"/>
              <a:gd name="connsiteX2" fmla="*/ 12192000 w 12192000"/>
              <a:gd name="connsiteY2" fmla="*/ 259990 h 2178994"/>
              <a:gd name="connsiteX3" fmla="*/ 11913299 w 12192000"/>
              <a:gd name="connsiteY3" fmla="*/ 458843 h 2178994"/>
              <a:gd name="connsiteX4" fmla="*/ 6096000 w 12192000"/>
              <a:gd name="connsiteY4" fmla="*/ 2178994 h 2178994"/>
              <a:gd name="connsiteX5" fmla="*/ 278702 w 12192000"/>
              <a:gd name="connsiteY5" fmla="*/ 458843 h 2178994"/>
              <a:gd name="connsiteX6" fmla="*/ 0 w 12192000"/>
              <a:gd name="connsiteY6" fmla="*/ 259991 h 217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78994">
                <a:moveTo>
                  <a:pt x="0" y="0"/>
                </a:moveTo>
                <a:lnTo>
                  <a:pt x="12192000" y="0"/>
                </a:lnTo>
                <a:lnTo>
                  <a:pt x="12192000" y="259990"/>
                </a:lnTo>
                <a:lnTo>
                  <a:pt x="11913299" y="458843"/>
                </a:lnTo>
                <a:cubicBezTo>
                  <a:pt x="10332441" y="1533457"/>
                  <a:pt x="8305744" y="2178994"/>
                  <a:pt x="6096000" y="2178994"/>
                </a:cubicBezTo>
                <a:cubicBezTo>
                  <a:pt x="3886256" y="2178994"/>
                  <a:pt x="1859559" y="1533457"/>
                  <a:pt x="278702" y="458843"/>
                </a:cubicBezTo>
                <a:lnTo>
                  <a:pt x="0" y="259991"/>
                </a:lnTo>
                <a:close/>
              </a:path>
            </a:pathLst>
          </a:custGeom>
          <a:gradFill>
            <a:gsLst>
              <a:gs pos="0">
                <a:srgbClr val="0068B1"/>
              </a:gs>
              <a:gs pos="100000">
                <a:srgbClr val="4CB3FC"/>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标题 9"/>
          <p:cNvSpPr>
            <a:spLocks noGrp="1"/>
          </p:cNvSpPr>
          <p:nvPr>
            <p:ph type="title"/>
          </p:nvPr>
        </p:nvSpPr>
        <p:spPr>
          <a:xfrm>
            <a:off x="4998357" y="535366"/>
            <a:ext cx="2195286" cy="1148820"/>
          </a:xfrm>
        </p:spPr>
        <p:txBody>
          <a:bodyPr>
            <a:normAutofit/>
          </a:bodyPr>
          <a:lstStyle/>
          <a:p>
            <a:pPr algn="ctr"/>
            <a:r>
              <a:rPr lang="zh-CN" altLang="en-US" sz="6000" b="1" spc="600" dirty="0" smtClean="0">
                <a:solidFill>
                  <a:schemeClr val="bg1"/>
                </a:solidFill>
                <a:latin typeface="微软雅黑" panose="020B0503020204020204" pitchFamily="34" charset="-122"/>
                <a:ea typeface="微软雅黑" panose="020B0503020204020204" pitchFamily="34" charset="-122"/>
              </a:rPr>
              <a:t>目录</a:t>
            </a:r>
            <a:endParaRPr lang="zh-CN" altLang="en-US" sz="6000" b="1" spc="600" dirty="0">
              <a:solidFill>
                <a:schemeClr val="bg1"/>
              </a:solidFill>
              <a:latin typeface="微软雅黑" panose="020B0503020204020204" pitchFamily="34" charset="-122"/>
              <a:ea typeface="微软雅黑" panose="020B0503020204020204" pitchFamily="34" charset="-122"/>
            </a:endParaRPr>
          </a:p>
        </p:txBody>
      </p:sp>
      <p:sp>
        <p:nvSpPr>
          <p:cNvPr id="16" name="标题 9"/>
          <p:cNvSpPr txBox="1"/>
          <p:nvPr/>
        </p:nvSpPr>
        <p:spPr>
          <a:xfrm>
            <a:off x="4998357" y="1360755"/>
            <a:ext cx="2195286" cy="1148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CONTENT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标题 1"/>
          <p:cNvSpPr txBox="1"/>
          <p:nvPr/>
        </p:nvSpPr>
        <p:spPr>
          <a:xfrm>
            <a:off x="4885623" y="2859370"/>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01  </a:t>
            </a:r>
            <a:r>
              <a:rPr lang="zh-CN" altLang="en-US" sz="2800" b="1" dirty="0">
                <a:solidFill>
                  <a:srgbClr val="0068B1"/>
                </a:solidFill>
                <a:latin typeface="微软雅黑" panose="020B0503020204020204" pitchFamily="34" charset="-122"/>
                <a:ea typeface="微软雅黑" panose="020B0503020204020204" pitchFamily="34" charset="-122"/>
              </a:rPr>
              <a:t>课题背景</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1" name="标题 1"/>
          <p:cNvSpPr txBox="1"/>
          <p:nvPr/>
        </p:nvSpPr>
        <p:spPr>
          <a:xfrm>
            <a:off x="4885623" y="3835605"/>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02  </a:t>
            </a:r>
            <a:r>
              <a:rPr lang="zh-CN" altLang="en-US" sz="2800" b="1" dirty="0">
                <a:solidFill>
                  <a:srgbClr val="0068B1"/>
                </a:solidFill>
                <a:latin typeface="微软雅黑" panose="020B0503020204020204" pitchFamily="34" charset="-122"/>
                <a:ea typeface="微软雅黑" panose="020B0503020204020204" pitchFamily="34" charset="-122"/>
              </a:rPr>
              <a:t>主要工作</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2" name="标题 1"/>
          <p:cNvSpPr txBox="1"/>
          <p:nvPr/>
        </p:nvSpPr>
        <p:spPr>
          <a:xfrm>
            <a:off x="4885623" y="4813956"/>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03  </a:t>
            </a:r>
            <a:r>
              <a:rPr lang="zh-CN" altLang="en-US" sz="2800" b="1" dirty="0">
                <a:solidFill>
                  <a:srgbClr val="0068B1"/>
                </a:solidFill>
                <a:latin typeface="微软雅黑" panose="020B0503020204020204" pitchFamily="34" charset="-122"/>
                <a:ea typeface="微软雅黑" panose="020B0503020204020204" pitchFamily="34" charset="-122"/>
              </a:rPr>
              <a:t>总结与反思</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4998357" y="4591861"/>
            <a:ext cx="2286001"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a:off x="0" y="1819050"/>
            <a:ext cx="12192000" cy="5038950"/>
          </a:xfrm>
          <a:custGeom>
            <a:avLst/>
            <a:gdLst>
              <a:gd name="connsiteX0" fmla="*/ 6096000 w 12192000"/>
              <a:gd name="connsiteY0" fmla="*/ 0 h 5038950"/>
              <a:gd name="connsiteX1" fmla="*/ 11962081 w 12192000"/>
              <a:gd name="connsiteY1" fmla="*/ 2596344 h 5038950"/>
              <a:gd name="connsiteX2" fmla="*/ 12192000 w 12192000"/>
              <a:gd name="connsiteY2" fmla="*/ 2861771 h 5038950"/>
              <a:gd name="connsiteX3" fmla="*/ 12192000 w 12192000"/>
              <a:gd name="connsiteY3" fmla="*/ 5038950 h 5038950"/>
              <a:gd name="connsiteX4" fmla="*/ 0 w 12192000"/>
              <a:gd name="connsiteY4" fmla="*/ 5038950 h 5038950"/>
              <a:gd name="connsiteX5" fmla="*/ 0 w 12192000"/>
              <a:gd name="connsiteY5" fmla="*/ 2861772 h 5038950"/>
              <a:gd name="connsiteX6" fmla="*/ 229920 w 12192000"/>
              <a:gd name="connsiteY6" fmla="*/ 2596344 h 5038950"/>
              <a:gd name="connsiteX7" fmla="*/ 6096000 w 12192000"/>
              <a:gd name="connsiteY7" fmla="*/ 0 h 503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038950">
                <a:moveTo>
                  <a:pt x="6096000" y="0"/>
                </a:moveTo>
                <a:cubicBezTo>
                  <a:pt x="8421146" y="0"/>
                  <a:pt x="10512414" y="1001355"/>
                  <a:pt x="11962081" y="2596344"/>
                </a:cubicBezTo>
                <a:lnTo>
                  <a:pt x="12192000" y="2861771"/>
                </a:lnTo>
                <a:lnTo>
                  <a:pt x="12192000" y="5038950"/>
                </a:lnTo>
                <a:lnTo>
                  <a:pt x="0" y="5038950"/>
                </a:lnTo>
                <a:lnTo>
                  <a:pt x="0" y="2861772"/>
                </a:lnTo>
                <a:lnTo>
                  <a:pt x="229920" y="2596344"/>
                </a:lnTo>
                <a:cubicBezTo>
                  <a:pt x="1679587" y="1001355"/>
                  <a:pt x="3770854" y="0"/>
                  <a:pt x="6096000" y="0"/>
                </a:cubicBezTo>
                <a:close/>
              </a:path>
            </a:pathLst>
          </a:custGeom>
          <a:gradFill>
            <a:gsLst>
              <a:gs pos="0">
                <a:srgbClr val="0068B1">
                  <a:alpha val="10000"/>
                </a:srgbClr>
              </a:gs>
              <a:gs pos="100000">
                <a:srgbClr val="4CB3FC">
                  <a:alpha val="10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5" name="图片 4"/>
          <p:cNvPicPr>
            <a:picLocks noChangeAspect="1"/>
          </p:cNvPicPr>
          <p:nvPr/>
        </p:nvPicPr>
        <p:blipFill>
          <a:blip r:embed="rId1"/>
          <a:stretch>
            <a:fillRect/>
          </a:stretch>
        </p:blipFill>
        <p:spPr>
          <a:xfrm>
            <a:off x="7138134" y="60968"/>
            <a:ext cx="2238095" cy="600000"/>
          </a:xfrm>
          <a:prstGeom prst="rect">
            <a:avLst/>
          </a:prstGeom>
        </p:spPr>
      </p:pic>
      <p:sp>
        <p:nvSpPr>
          <p:cNvPr id="15" name="任意多边形 14"/>
          <p:cNvSpPr/>
          <p:nvPr/>
        </p:nvSpPr>
        <p:spPr>
          <a:xfrm>
            <a:off x="0" y="0"/>
            <a:ext cx="12192000" cy="2322286"/>
          </a:xfrm>
          <a:custGeom>
            <a:avLst/>
            <a:gdLst>
              <a:gd name="connsiteX0" fmla="*/ 0 w 12192000"/>
              <a:gd name="connsiteY0" fmla="*/ 0 h 2178994"/>
              <a:gd name="connsiteX1" fmla="*/ 12192000 w 12192000"/>
              <a:gd name="connsiteY1" fmla="*/ 0 h 2178994"/>
              <a:gd name="connsiteX2" fmla="*/ 12192000 w 12192000"/>
              <a:gd name="connsiteY2" fmla="*/ 259990 h 2178994"/>
              <a:gd name="connsiteX3" fmla="*/ 11913299 w 12192000"/>
              <a:gd name="connsiteY3" fmla="*/ 458843 h 2178994"/>
              <a:gd name="connsiteX4" fmla="*/ 6096000 w 12192000"/>
              <a:gd name="connsiteY4" fmla="*/ 2178994 h 2178994"/>
              <a:gd name="connsiteX5" fmla="*/ 278702 w 12192000"/>
              <a:gd name="connsiteY5" fmla="*/ 458843 h 2178994"/>
              <a:gd name="connsiteX6" fmla="*/ 0 w 12192000"/>
              <a:gd name="connsiteY6" fmla="*/ 259991 h 217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78994">
                <a:moveTo>
                  <a:pt x="0" y="0"/>
                </a:moveTo>
                <a:lnTo>
                  <a:pt x="12192000" y="0"/>
                </a:lnTo>
                <a:lnTo>
                  <a:pt x="12192000" y="259990"/>
                </a:lnTo>
                <a:lnTo>
                  <a:pt x="11913299" y="458843"/>
                </a:lnTo>
                <a:cubicBezTo>
                  <a:pt x="10332441" y="1533457"/>
                  <a:pt x="8305744" y="2178994"/>
                  <a:pt x="6096000" y="2178994"/>
                </a:cubicBezTo>
                <a:cubicBezTo>
                  <a:pt x="3886256" y="2178994"/>
                  <a:pt x="1859559" y="1533457"/>
                  <a:pt x="278702" y="458843"/>
                </a:cubicBezTo>
                <a:lnTo>
                  <a:pt x="0" y="259991"/>
                </a:lnTo>
                <a:close/>
              </a:path>
            </a:pathLst>
          </a:custGeom>
          <a:gradFill>
            <a:gsLst>
              <a:gs pos="0">
                <a:srgbClr val="0068B1"/>
              </a:gs>
              <a:gs pos="100000">
                <a:srgbClr val="4CB3FC"/>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标题 9"/>
          <p:cNvSpPr>
            <a:spLocks noGrp="1"/>
          </p:cNvSpPr>
          <p:nvPr>
            <p:ph type="title"/>
          </p:nvPr>
        </p:nvSpPr>
        <p:spPr>
          <a:xfrm>
            <a:off x="4998357" y="535366"/>
            <a:ext cx="2195286" cy="1148820"/>
          </a:xfrm>
        </p:spPr>
        <p:txBody>
          <a:bodyPr>
            <a:normAutofit/>
          </a:bodyPr>
          <a:lstStyle/>
          <a:p>
            <a:pPr algn="ctr"/>
            <a:r>
              <a:rPr lang="zh-CN" altLang="en-US" sz="6000" b="1" spc="600" dirty="0" smtClean="0">
                <a:solidFill>
                  <a:schemeClr val="bg1"/>
                </a:solidFill>
                <a:latin typeface="微软雅黑" panose="020B0503020204020204" pitchFamily="34" charset="-122"/>
                <a:ea typeface="微软雅黑" panose="020B0503020204020204" pitchFamily="34" charset="-122"/>
              </a:rPr>
              <a:t>目录</a:t>
            </a:r>
            <a:endParaRPr lang="zh-CN" altLang="en-US" sz="6000" b="1" spc="600" dirty="0">
              <a:solidFill>
                <a:schemeClr val="bg1"/>
              </a:solidFill>
              <a:latin typeface="微软雅黑" panose="020B0503020204020204" pitchFamily="34" charset="-122"/>
              <a:ea typeface="微软雅黑" panose="020B0503020204020204" pitchFamily="34" charset="-122"/>
            </a:endParaRPr>
          </a:p>
        </p:txBody>
      </p:sp>
      <p:sp>
        <p:nvSpPr>
          <p:cNvPr id="16" name="标题 9"/>
          <p:cNvSpPr txBox="1"/>
          <p:nvPr/>
        </p:nvSpPr>
        <p:spPr>
          <a:xfrm>
            <a:off x="4998357" y="1360755"/>
            <a:ext cx="2195286" cy="1148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CONTENT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标题 1"/>
          <p:cNvSpPr txBox="1"/>
          <p:nvPr/>
        </p:nvSpPr>
        <p:spPr>
          <a:xfrm>
            <a:off x="4509842" y="2857652"/>
            <a:ext cx="3657128" cy="7562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2.1</a:t>
            </a:r>
            <a:r>
              <a:rPr lang="en-US" altLang="zh-CN" sz="2800" b="1" dirty="0" smtClean="0">
                <a:solidFill>
                  <a:srgbClr val="0068B1"/>
                </a:solidFill>
                <a:latin typeface="微软雅黑" panose="020B0503020204020204" pitchFamily="34" charset="-122"/>
                <a:ea typeface="微软雅黑" panose="020B0503020204020204" pitchFamily="34" charset="-122"/>
              </a:rPr>
              <a:t>  </a:t>
            </a:r>
            <a:r>
              <a:rPr lang="zh-CN" altLang="en-US" sz="2800" b="1" dirty="0">
                <a:solidFill>
                  <a:srgbClr val="0068B1"/>
                </a:solidFill>
                <a:latin typeface="微软雅黑" panose="020B0503020204020204" pitchFamily="34" charset="-122"/>
                <a:ea typeface="微软雅黑" panose="020B0503020204020204" pitchFamily="34" charset="-122"/>
              </a:rPr>
              <a:t>长</a:t>
            </a:r>
            <a:r>
              <a:rPr lang="zh-CN" altLang="en-US" sz="2800" b="1" dirty="0" smtClean="0">
                <a:solidFill>
                  <a:srgbClr val="0068B1"/>
                </a:solidFill>
                <a:latin typeface="微软雅黑" panose="020B0503020204020204" pitchFamily="34" charset="-122"/>
                <a:ea typeface="微软雅黑" panose="020B0503020204020204" pitchFamily="34" charset="-122"/>
              </a:rPr>
              <a:t>按卡片动画设计</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1" name="标题 1"/>
          <p:cNvSpPr txBox="1"/>
          <p:nvPr/>
        </p:nvSpPr>
        <p:spPr>
          <a:xfrm>
            <a:off x="4509842" y="3833887"/>
            <a:ext cx="3757336" cy="7562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2.2</a:t>
            </a:r>
            <a:r>
              <a:rPr lang="en-US" altLang="zh-CN" sz="2800" b="1" dirty="0" smtClean="0">
                <a:solidFill>
                  <a:srgbClr val="0068B1"/>
                </a:solidFill>
                <a:latin typeface="微软雅黑" panose="020B0503020204020204" pitchFamily="34" charset="-122"/>
                <a:ea typeface="微软雅黑" panose="020B0503020204020204" pitchFamily="34" charset="-122"/>
              </a:rPr>
              <a:t>  </a:t>
            </a:r>
            <a:r>
              <a:rPr lang="zh-CN" altLang="en-US" sz="2800" b="1" dirty="0" smtClean="0">
                <a:solidFill>
                  <a:srgbClr val="0068B1"/>
                </a:solidFill>
                <a:latin typeface="微软雅黑" panose="020B0503020204020204" pitchFamily="34" charset="-122"/>
                <a:ea typeface="微软雅黑" panose="020B0503020204020204" pitchFamily="34" charset="-122"/>
              </a:rPr>
              <a:t>点击卡片动画设计</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2" name="标题 1"/>
          <p:cNvSpPr txBox="1"/>
          <p:nvPr/>
        </p:nvSpPr>
        <p:spPr>
          <a:xfrm>
            <a:off x="4509842" y="4812238"/>
            <a:ext cx="4258377" cy="7562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2.3</a:t>
            </a:r>
            <a:r>
              <a:rPr lang="en-US" altLang="zh-CN" sz="2800" b="1" dirty="0" smtClean="0">
                <a:solidFill>
                  <a:srgbClr val="0068B1"/>
                </a:solidFill>
                <a:latin typeface="微软雅黑" panose="020B0503020204020204" pitchFamily="34" charset="-122"/>
                <a:ea typeface="微软雅黑" panose="020B0503020204020204" pitchFamily="34" charset="-122"/>
              </a:rPr>
              <a:t>  </a:t>
            </a:r>
            <a:r>
              <a:rPr lang="zh-CN" altLang="en-US" sz="2800" b="1" dirty="0" smtClean="0">
                <a:solidFill>
                  <a:srgbClr val="0068B1"/>
                </a:solidFill>
                <a:latin typeface="微软雅黑" panose="020B0503020204020204" pitchFamily="34" charset="-122"/>
                <a:ea typeface="微软雅黑" panose="020B0503020204020204" pitchFamily="34" charset="-122"/>
              </a:rPr>
              <a:t>改变相册布局动画设计</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V="1">
            <a:off x="4622576" y="3613908"/>
            <a:ext cx="3394081" cy="19861"/>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pic>
        <p:nvPicPr>
          <p:cNvPr id="7" name="图片 6" descr="长按卡片流程"/>
          <p:cNvPicPr>
            <a:picLocks noChangeAspect="1"/>
          </p:cNvPicPr>
          <p:nvPr/>
        </p:nvPicPr>
        <p:blipFill>
          <a:blip r:embed="rId1"/>
          <a:stretch>
            <a:fillRect/>
          </a:stretch>
        </p:blipFill>
        <p:spPr>
          <a:xfrm>
            <a:off x="3493770" y="1329055"/>
            <a:ext cx="7947025" cy="4982845"/>
          </a:xfrm>
          <a:prstGeom prst="rect">
            <a:avLst/>
          </a:prstGeom>
        </p:spPr>
      </p:pic>
      <p:sp>
        <p:nvSpPr>
          <p:cNvPr id="13" name="圆角矩形 12"/>
          <p:cNvSpPr/>
          <p:nvPr/>
        </p:nvSpPr>
        <p:spPr>
          <a:xfrm>
            <a:off x="1046480" y="2724785"/>
            <a:ext cx="2447290" cy="2259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4" name="文本框 13"/>
          <p:cNvSpPr txBox="1"/>
          <p:nvPr/>
        </p:nvSpPr>
        <p:spPr>
          <a:xfrm>
            <a:off x="1134745" y="2769870"/>
            <a:ext cx="2272030" cy="2168525"/>
          </a:xfrm>
          <a:prstGeom prst="rect">
            <a:avLst/>
          </a:prstGeom>
          <a:noFill/>
        </p:spPr>
        <p:txBody>
          <a:bodyPr wrap="square" rtlCol="0">
            <a:spAutoFit/>
          </a:bodyPr>
          <a:p>
            <a:pPr algn="just">
              <a:lnSpc>
                <a:spcPct val="150000"/>
              </a:lnSpc>
            </a:pPr>
            <a:r>
              <a:rPr lang="en-US" altLang="zh-CN"/>
              <a:t>MenuView</a:t>
            </a:r>
            <a:r>
              <a:rPr lang="zh-CN" altLang="en-US"/>
              <a:t>是封装好的一个控件，之后会对</a:t>
            </a:r>
            <a:r>
              <a:rPr lang="en-US" altLang="zh-CN"/>
              <a:t>MenuView</a:t>
            </a:r>
            <a:r>
              <a:rPr lang="zh-CN" altLang="en-US"/>
              <a:t>这个控件提供的外部接口进行</a:t>
            </a:r>
            <a:r>
              <a:rPr lang="zh-CN" altLang="en-US"/>
              <a:t>说明</a:t>
            </a:r>
            <a:endParaRPr lang="zh-CN" altLang="en-US"/>
          </a:p>
        </p:txBody>
      </p:sp>
      <p:sp>
        <p:nvSpPr>
          <p:cNvPr id="15" name="椭圆 14"/>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802910" y="1281856"/>
            <a:ext cx="3174267" cy="461665"/>
          </a:xfrm>
          <a:prstGeom prst="rect">
            <a:avLst/>
          </a:prstGeom>
          <a:noFill/>
        </p:spPr>
        <p:txBody>
          <a:bodyPr wrap="none" rtlCol="0">
            <a:spAutoFit/>
          </a:bodyPr>
          <a:p>
            <a:r>
              <a:rPr lang="en-US" altLang="zh-CN" sz="2400" dirty="0" smtClean="0">
                <a:latin typeface="微软雅黑" panose="020B0503020204020204" pitchFamily="34" charset="-122"/>
                <a:ea typeface="微软雅黑" panose="020B0503020204020204" pitchFamily="34" charset="-122"/>
              </a:rPr>
              <a:t>2.1 </a:t>
            </a:r>
            <a:r>
              <a:rPr lang="zh-CN" altLang="en-US" sz="2400" dirty="0" smtClean="0">
                <a:latin typeface="微软雅黑" panose="020B0503020204020204" pitchFamily="34" charset="-122"/>
                <a:ea typeface="微软雅黑" panose="020B0503020204020204" pitchFamily="34" charset="-122"/>
              </a:rPr>
              <a:t>长按卡片动画设计</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sp>
        <p:nvSpPr>
          <p:cNvPr id="3" name="椭圆 2"/>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2910" y="1281856"/>
            <a:ext cx="3174267" cy="46166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2.1 </a:t>
            </a:r>
            <a:r>
              <a:rPr lang="zh-CN" altLang="en-US" sz="2400" dirty="0" smtClean="0">
                <a:latin typeface="微软雅黑" panose="020B0503020204020204" pitchFamily="34" charset="-122"/>
                <a:ea typeface="微软雅黑" panose="020B0503020204020204" pitchFamily="34" charset="-122"/>
              </a:rPr>
              <a:t>长按卡片动画设计</a:t>
            </a:r>
            <a:endParaRPr lang="zh-CN" altLang="en-US"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305843" y="782998"/>
            <a:ext cx="1961178" cy="147732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dirty="0" smtClean="0"/>
              <a:t>接口介绍</a:t>
            </a:r>
            <a:endParaRPr lang="en-US" altLang="zh-CN" dirty="0" smtClean="0"/>
          </a:p>
          <a:p>
            <a:r>
              <a:rPr lang="en-US" altLang="zh-CN" dirty="0" err="1" smtClean="0"/>
              <a:t>Init</a:t>
            </a:r>
            <a:r>
              <a:rPr lang="en-US" altLang="zh-CN" dirty="0" smtClean="0"/>
              <a:t>()</a:t>
            </a:r>
            <a:r>
              <a:rPr lang="zh-CN" altLang="en-US" dirty="0" smtClean="0"/>
              <a:t>接口</a:t>
            </a:r>
            <a:endParaRPr lang="en-US" altLang="zh-CN" dirty="0" smtClean="0"/>
          </a:p>
          <a:p>
            <a:r>
              <a:rPr lang="en-US" altLang="zh-CN" dirty="0" err="1" smtClean="0"/>
              <a:t>addStruct</a:t>
            </a:r>
            <a:r>
              <a:rPr lang="en-US" altLang="zh-CN" dirty="0" smtClean="0"/>
              <a:t>()</a:t>
            </a:r>
            <a:r>
              <a:rPr lang="zh-CN" altLang="en-US" dirty="0" smtClean="0"/>
              <a:t>接口</a:t>
            </a:r>
            <a:endParaRPr lang="en-US" altLang="zh-CN" dirty="0" smtClean="0"/>
          </a:p>
          <a:p>
            <a:r>
              <a:rPr lang="en-US" altLang="zh-CN" dirty="0" err="1" smtClean="0"/>
              <a:t>addStructs</a:t>
            </a:r>
            <a:r>
              <a:rPr lang="en-US" altLang="zh-CN" dirty="0" smtClean="0"/>
              <a:t>()</a:t>
            </a:r>
            <a:r>
              <a:rPr lang="zh-CN" altLang="en-US" dirty="0" smtClean="0"/>
              <a:t>接口</a:t>
            </a:r>
            <a:endParaRPr lang="en-US" altLang="zh-CN" dirty="0" smtClean="0"/>
          </a:p>
          <a:p>
            <a:r>
              <a:rPr lang="en-US" altLang="zh-CN" dirty="0" err="1" smtClean="0"/>
              <a:t>setupStructs</a:t>
            </a:r>
            <a:r>
              <a:rPr lang="en-US" altLang="zh-CN" dirty="0" smtClean="0"/>
              <a:t>()</a:t>
            </a:r>
            <a:r>
              <a:rPr lang="zh-CN" altLang="en-US" dirty="0" smtClean="0"/>
              <a:t>接口</a:t>
            </a:r>
            <a:endParaRPr lang="zh-CN" altLang="en-US" dirty="0"/>
          </a:p>
        </p:txBody>
      </p:sp>
      <p:sp>
        <p:nvSpPr>
          <p:cNvPr id="6" name="圆角矩形 5"/>
          <p:cNvSpPr/>
          <p:nvPr/>
        </p:nvSpPr>
        <p:spPr>
          <a:xfrm>
            <a:off x="6000750" y="966470"/>
            <a:ext cx="2091055" cy="1109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140450" y="1198880"/>
            <a:ext cx="1859280" cy="645160"/>
          </a:xfrm>
          <a:prstGeom prst="rect">
            <a:avLst/>
          </a:prstGeom>
          <a:noFill/>
        </p:spPr>
        <p:txBody>
          <a:bodyPr wrap="square" rtlCol="0">
            <a:spAutoFit/>
          </a:bodyPr>
          <a:p>
            <a:pPr algn="ctr"/>
            <a:r>
              <a:rPr lang="en-US" altLang="zh-CN"/>
              <a:t>MenuView</a:t>
            </a:r>
            <a:endParaRPr lang="en-US" altLang="zh-CN"/>
          </a:p>
          <a:p>
            <a:pPr algn="ctr"/>
            <a:r>
              <a:rPr lang="zh-CN" altLang="en-US"/>
              <a:t>接口</a:t>
            </a:r>
            <a:r>
              <a:rPr lang="zh-CN" altLang="en-US"/>
              <a:t>介绍</a:t>
            </a:r>
            <a:endParaRPr lang="zh-CN" altLang="en-US"/>
          </a:p>
        </p:txBody>
      </p:sp>
      <p:sp>
        <p:nvSpPr>
          <p:cNvPr id="8" name="圆角矩形 7"/>
          <p:cNvSpPr/>
          <p:nvPr/>
        </p:nvSpPr>
        <p:spPr>
          <a:xfrm>
            <a:off x="1169670" y="3041650"/>
            <a:ext cx="2261870" cy="23666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9" name="文本框 8"/>
          <p:cNvSpPr txBox="1"/>
          <p:nvPr/>
        </p:nvSpPr>
        <p:spPr>
          <a:xfrm>
            <a:off x="1477010" y="3359150"/>
            <a:ext cx="1651635" cy="368300"/>
          </a:xfrm>
          <a:prstGeom prst="rect">
            <a:avLst/>
          </a:prstGeom>
          <a:noFill/>
        </p:spPr>
        <p:txBody>
          <a:bodyPr wrap="square" rtlCol="0">
            <a:spAutoFit/>
          </a:bodyPr>
          <a:p>
            <a:r>
              <a:rPr lang="zh-CN" altLang="en-US"/>
              <a:t>初始化</a:t>
            </a:r>
            <a:r>
              <a:rPr lang="zh-CN" altLang="en-US"/>
              <a:t>接口</a:t>
            </a:r>
            <a:endParaRPr lang="zh-CN" altLang="en-US"/>
          </a:p>
        </p:txBody>
      </p:sp>
      <p:sp>
        <p:nvSpPr>
          <p:cNvPr id="16" name="圆角矩形 15"/>
          <p:cNvSpPr/>
          <p:nvPr/>
        </p:nvSpPr>
        <p:spPr>
          <a:xfrm>
            <a:off x="3878580" y="3041650"/>
            <a:ext cx="2261870" cy="23666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17" name="文本框 16"/>
          <p:cNvSpPr txBox="1"/>
          <p:nvPr/>
        </p:nvSpPr>
        <p:spPr>
          <a:xfrm>
            <a:off x="4185920" y="3359150"/>
            <a:ext cx="1651000" cy="645160"/>
          </a:xfrm>
          <a:prstGeom prst="rect">
            <a:avLst/>
          </a:prstGeom>
          <a:noFill/>
        </p:spPr>
        <p:txBody>
          <a:bodyPr wrap="square" rtlCol="0">
            <a:spAutoFit/>
          </a:bodyPr>
          <a:p>
            <a:r>
              <a:rPr lang="zh-CN" altLang="en-US"/>
              <a:t>添加</a:t>
            </a:r>
            <a:r>
              <a:rPr lang="zh-CN" altLang="en-US"/>
              <a:t>单个功能</a:t>
            </a:r>
            <a:r>
              <a:rPr lang="zh-CN" altLang="en-US"/>
              <a:t>接口</a:t>
            </a:r>
            <a:endParaRPr lang="zh-CN" altLang="en-US"/>
          </a:p>
        </p:txBody>
      </p:sp>
      <p:sp>
        <p:nvSpPr>
          <p:cNvPr id="18" name="圆角矩形 17"/>
          <p:cNvSpPr/>
          <p:nvPr/>
        </p:nvSpPr>
        <p:spPr>
          <a:xfrm>
            <a:off x="6538595" y="3041650"/>
            <a:ext cx="2261870" cy="23666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19" name="文本框 18"/>
          <p:cNvSpPr txBox="1"/>
          <p:nvPr/>
        </p:nvSpPr>
        <p:spPr>
          <a:xfrm>
            <a:off x="6844030" y="3359150"/>
            <a:ext cx="1586230" cy="645160"/>
          </a:xfrm>
          <a:prstGeom prst="rect">
            <a:avLst/>
          </a:prstGeom>
          <a:noFill/>
        </p:spPr>
        <p:txBody>
          <a:bodyPr wrap="square" rtlCol="0">
            <a:spAutoFit/>
          </a:bodyPr>
          <a:p>
            <a:r>
              <a:rPr lang="zh-CN" altLang="en-US"/>
              <a:t>添加多个功能</a:t>
            </a:r>
            <a:r>
              <a:rPr lang="zh-CN" altLang="en-US"/>
              <a:t>接口</a:t>
            </a:r>
            <a:endParaRPr lang="zh-CN" altLang="en-US"/>
          </a:p>
        </p:txBody>
      </p:sp>
      <p:sp>
        <p:nvSpPr>
          <p:cNvPr id="20" name="圆角矩形 19"/>
          <p:cNvSpPr/>
          <p:nvPr/>
        </p:nvSpPr>
        <p:spPr>
          <a:xfrm>
            <a:off x="9198610" y="3041650"/>
            <a:ext cx="2261235" cy="236601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21" name="文本框 20"/>
          <p:cNvSpPr txBox="1"/>
          <p:nvPr/>
        </p:nvSpPr>
        <p:spPr>
          <a:xfrm>
            <a:off x="9502140" y="3358515"/>
            <a:ext cx="1586865" cy="645160"/>
          </a:xfrm>
          <a:prstGeom prst="rect">
            <a:avLst/>
          </a:prstGeom>
          <a:noFill/>
        </p:spPr>
        <p:txBody>
          <a:bodyPr wrap="square" rtlCol="0">
            <a:spAutoFit/>
          </a:bodyPr>
          <a:p>
            <a:r>
              <a:rPr lang="zh-CN" altLang="en-US"/>
              <a:t>一键设置功能</a:t>
            </a:r>
            <a:r>
              <a:rPr lang="zh-CN" altLang="en-US"/>
              <a:t>接口</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sp>
        <p:nvSpPr>
          <p:cNvPr id="3" name="椭圆 2"/>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2910" y="1281856"/>
            <a:ext cx="3174267" cy="46166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2.1 </a:t>
            </a:r>
            <a:r>
              <a:rPr lang="zh-CN" altLang="en-US" sz="2400" dirty="0" smtClean="0">
                <a:latin typeface="微软雅黑" panose="020B0503020204020204" pitchFamily="34" charset="-122"/>
                <a:ea typeface="微软雅黑" panose="020B0503020204020204" pitchFamily="34" charset="-122"/>
              </a:rPr>
              <a:t>长按卡片动画设计</a:t>
            </a:r>
            <a:endParaRPr lang="zh-CN" altLang="en-US"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83662" y="2780778"/>
            <a:ext cx="1569660" cy="369332"/>
          </a:xfrm>
          <a:prstGeom prst="rect">
            <a:avLst/>
          </a:prstGeom>
          <a:noFill/>
        </p:spPr>
        <p:txBody>
          <a:bodyPr wrap="none" rtlCol="0">
            <a:spAutoFit/>
          </a:bodyPr>
          <a:lstStyle/>
          <a:p>
            <a:r>
              <a:rPr lang="zh-CN" altLang="en-US" dirty="0" smtClean="0"/>
              <a:t>动画实现思路</a:t>
            </a:r>
            <a:endParaRPr lang="zh-CN" altLang="en-US" dirty="0"/>
          </a:p>
        </p:txBody>
      </p:sp>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研发处PPT母版②</Template>
  <TotalTime>0</TotalTime>
  <Words>576</Words>
  <Application>WPS 演示</Application>
  <PresentationFormat>宽屏</PresentationFormat>
  <Paragraphs>108</Paragraphs>
  <Slides>9</Slides>
  <Notes>4</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9</vt:i4>
      </vt:variant>
    </vt:vector>
  </HeadingPairs>
  <TitlesOfParts>
    <vt:vector size="24" baseType="lpstr">
      <vt:lpstr>Arial</vt:lpstr>
      <vt:lpstr>宋体</vt:lpstr>
      <vt:lpstr>Wingdings</vt:lpstr>
      <vt:lpstr>微软雅黑</vt:lpstr>
      <vt:lpstr>汉仪旗黑</vt:lpstr>
      <vt:lpstr>Calibri</vt:lpstr>
      <vt:lpstr>Helvetica Neue</vt:lpstr>
      <vt:lpstr>宋体</vt:lpstr>
      <vt:lpstr>Arial Unicode MS</vt:lpstr>
      <vt:lpstr>汉仪书宋二KW</vt:lpstr>
      <vt:lpstr>Calibri Light</vt:lpstr>
      <vt:lpstr>微软雅黑</vt:lpstr>
      <vt:lpstr>1_Office 主题</vt:lpstr>
      <vt:lpstr>2_Office 主题</vt:lpstr>
      <vt:lpstr>Office 主题</vt:lpstr>
      <vt:lpstr>PowerPoint 演示文稿</vt:lpstr>
      <vt:lpstr>目录</vt:lpstr>
      <vt:lpstr>PowerPoint 演示文稿</vt:lpstr>
      <vt:lpstr>PowerPoint 演示文稿</vt:lpstr>
      <vt:lpstr>目录</vt:lpstr>
      <vt:lpstr>目录</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HQ</dc:creator>
  <cp:lastModifiedBy>a1</cp:lastModifiedBy>
  <cp:revision>16</cp:revision>
  <dcterms:created xsi:type="dcterms:W3CDTF">2022-10-15T16:11:06Z</dcterms:created>
  <dcterms:modified xsi:type="dcterms:W3CDTF">2022-10-15T16:11:06Z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0FDA5BC540C9303799DB4A634E0A22BD</vt:lpwstr>
  </property>
  <property fmtid="{D5CDD505-2E9C-101B-9397-08002B2CF9AE}" pid="3" name="KSOProductBuildVer">
    <vt:lpwstr>2052-4.6.1.7467</vt:lpwstr>
  </property>
</Properties>
</file>