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8" r:id="rId2"/>
    <p:sldMasterId id="2147483706" r:id="rId3"/>
  </p:sldMasterIdLst>
  <p:notesMasterIdLst>
    <p:notesMasterId r:id="rId13"/>
  </p:notesMasterIdLst>
  <p:sldIdLst>
    <p:sldId id="259" r:id="rId4"/>
    <p:sldId id="261" r:id="rId5"/>
    <p:sldId id="258" r:id="rId6"/>
    <p:sldId id="262" r:id="rId7"/>
    <p:sldId id="264" r:id="rId8"/>
    <p:sldId id="265" r:id="rId9"/>
    <p:sldId id="263"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92D6EE-9759-4BE7-876F-DBDACF410BD7}">
          <p14:sldIdLst>
            <p14:sldId id="259"/>
          </p14:sldIdLst>
        </p14:section>
        <p14:section name="无标题节" id="{F2B1A121-A6D4-4701-9D20-CC7E03873137}">
          <p14:sldIdLst>
            <p14:sldId id="261"/>
          </p14:sldIdLst>
        </p14:section>
        <p14:section name="无标题节" id="{9815C5CF-8C03-4ACE-971B-7076A1FB48FF}">
          <p14:sldIdLst>
            <p14:sldId id="258"/>
            <p14:sldId id="262"/>
            <p14:sldId id="264"/>
            <p14:sldId id="265"/>
            <p14:sldId id="263"/>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8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1B95E-B8CE-4460-A709-75E164D1C581}" type="datetimeFigureOut">
              <a:rPr lang="zh-CN" altLang="en-US" smtClean="0"/>
              <a:t>2022/10/14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CF45C-4342-43BE-9723-E1507C2FFB84}" type="slidenum">
              <a:rPr lang="zh-CN" altLang="en-US" smtClean="0"/>
              <a:t>‹#›</a:t>
            </a:fld>
            <a:endParaRPr lang="zh-CN" altLang="en-US"/>
          </a:p>
        </p:txBody>
      </p:sp>
    </p:spTree>
    <p:extLst>
      <p:ext uri="{BB962C8B-B14F-4D97-AF65-F5344CB8AC3E}">
        <p14:creationId xmlns:p14="http://schemas.microsoft.com/office/powerpoint/2010/main" val="677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t>1</a:t>
            </a:fld>
            <a:endParaRPr lang="zh-CN" altLang="en-US"/>
          </a:p>
        </p:txBody>
      </p:sp>
    </p:spTree>
    <p:extLst>
      <p:ext uri="{BB962C8B-B14F-4D97-AF65-F5344CB8AC3E}">
        <p14:creationId xmlns:p14="http://schemas.microsoft.com/office/powerpoint/2010/main" val="18175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t>2</a:t>
            </a:fld>
            <a:endParaRPr lang="zh-CN" altLang="en-US"/>
          </a:p>
        </p:txBody>
      </p:sp>
    </p:spTree>
    <p:extLst>
      <p:ext uri="{BB962C8B-B14F-4D97-AF65-F5344CB8AC3E}">
        <p14:creationId xmlns:p14="http://schemas.microsoft.com/office/powerpoint/2010/main" val="1360026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t>5</a:t>
            </a:fld>
            <a:endParaRPr lang="zh-CN" altLang="en-US"/>
          </a:p>
        </p:txBody>
      </p:sp>
    </p:spTree>
    <p:extLst>
      <p:ext uri="{BB962C8B-B14F-4D97-AF65-F5344CB8AC3E}">
        <p14:creationId xmlns:p14="http://schemas.microsoft.com/office/powerpoint/2010/main" val="154582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AA8C5229-267F-4A77-96B3-01EB3F7BE8C8}" type="slidenum">
              <a:rPr lang="zh-CN" altLang="en-US" smtClean="0"/>
              <a:t>6</a:t>
            </a:fld>
            <a:endParaRPr lang="zh-CN" altLang="en-US"/>
          </a:p>
        </p:txBody>
      </p:sp>
    </p:spTree>
    <p:extLst>
      <p:ext uri="{BB962C8B-B14F-4D97-AF65-F5344CB8AC3E}">
        <p14:creationId xmlns:p14="http://schemas.microsoft.com/office/powerpoint/2010/main" val="1003182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
    <p:bg>
      <p:bgPr>
        <a:gradFill flip="none" rotWithShape="1">
          <a:gsLst>
            <a:gs pos="28000">
              <a:srgbClr val="DDF0FF"/>
            </a:gs>
            <a:gs pos="12000">
              <a:srgbClr val="D6EDFF"/>
            </a:gs>
            <a:gs pos="42000">
              <a:schemeClr val="bg1"/>
            </a:gs>
            <a:gs pos="0">
              <a:srgbClr val="AADBFE"/>
            </a:gs>
            <a:gs pos="75000">
              <a:schemeClr val="bg1"/>
            </a:gs>
          </a:gsLst>
          <a:lin ang="8400000" scaled="0"/>
          <a:tileRect/>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23E628-1F21-4529-9077-4992BA5035AF}"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流程图: 数据 6"/>
          <p:cNvSpPr/>
          <p:nvPr userDrawn="1"/>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流程图: 数据 7"/>
          <p:cNvSpPr/>
          <p:nvPr userDrawn="1"/>
        </p:nvSpPr>
        <p:spPr>
          <a:xfrm>
            <a:off x="7307230"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10" name="流程图: 数据 9"/>
          <p:cNvSpPr/>
          <p:nvPr userDrawn="1"/>
        </p:nvSpPr>
        <p:spPr>
          <a:xfrm>
            <a:off x="7721600" y="406400"/>
            <a:ext cx="2667000" cy="4432300"/>
          </a:xfrm>
          <a:prstGeom prst="flowChartInputOutput">
            <a:avLst/>
          </a:prstGeom>
          <a:blipFill dpi="0" rotWithShape="1">
            <a:blip r:embed="rId3"/>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流程图: 数据 10"/>
          <p:cNvSpPr/>
          <p:nvPr userDrawn="1"/>
        </p:nvSpPr>
        <p:spPr>
          <a:xfrm>
            <a:off x="9258300" y="1803400"/>
            <a:ext cx="2667000" cy="4432300"/>
          </a:xfrm>
          <a:prstGeom prst="flowChartInputOutput">
            <a:avLst/>
          </a:prstGeom>
          <a:blipFill dpi="0" rotWithShape="1">
            <a:blip r:embed="rId4"/>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prstClr val="white"/>
              </a:solidFill>
            </a:endParaRPr>
          </a:p>
        </p:txBody>
      </p:sp>
      <p:sp>
        <p:nvSpPr>
          <p:cNvPr id="17" name="任意多边形 16"/>
          <p:cNvSpPr/>
          <p:nvPr userDrawn="1"/>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nvGrpSpPr>
          <p:cNvPr id="18" name="组合 17"/>
          <p:cNvGrpSpPr/>
          <p:nvPr userDrawn="1"/>
        </p:nvGrpSpPr>
        <p:grpSpPr>
          <a:xfrm>
            <a:off x="1" y="5838040"/>
            <a:ext cx="1019961" cy="1019961"/>
            <a:chOff x="1" y="5838040"/>
            <a:chExt cx="1019961" cy="1019961"/>
          </a:xfrm>
        </p:grpSpPr>
        <p:sp>
          <p:nvSpPr>
            <p:cNvPr id="19" name="任意多边形 18"/>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0" name="任意多边形 19"/>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Tree>
    <p:extLst>
      <p:ext uri="{BB962C8B-B14F-4D97-AF65-F5344CB8AC3E}">
        <p14:creationId xmlns:p14="http://schemas.microsoft.com/office/powerpoint/2010/main" val="1011084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Tree>
    <p:extLst>
      <p:ext uri="{BB962C8B-B14F-4D97-AF65-F5344CB8AC3E}">
        <p14:creationId xmlns:p14="http://schemas.microsoft.com/office/powerpoint/2010/main" val="374712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3"/>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6" name="组合 5"/>
          <p:cNvGrpSpPr/>
          <p:nvPr userDrawn="1"/>
        </p:nvGrpSpPr>
        <p:grpSpPr>
          <a:xfrm>
            <a:off x="1" y="5838040"/>
            <a:ext cx="1019961" cy="1019961"/>
            <a:chOff x="1" y="5838040"/>
            <a:chExt cx="1019961" cy="1019961"/>
          </a:xfrm>
        </p:grpSpPr>
        <p:sp>
          <p:nvSpPr>
            <p:cNvPr id="7" name="任意多边形 6"/>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Tree>
    <p:extLst>
      <p:ext uri="{BB962C8B-B14F-4D97-AF65-F5344CB8AC3E}">
        <p14:creationId xmlns:p14="http://schemas.microsoft.com/office/powerpoint/2010/main" val="3040095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3"/>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6" name="组合 5"/>
          <p:cNvGrpSpPr/>
          <p:nvPr userDrawn="1"/>
        </p:nvGrpSpPr>
        <p:grpSpPr>
          <a:xfrm>
            <a:off x="1" y="5838040"/>
            <a:ext cx="1019961" cy="1019961"/>
            <a:chOff x="1" y="5838040"/>
            <a:chExt cx="1019961" cy="1019961"/>
          </a:xfrm>
        </p:grpSpPr>
        <p:sp>
          <p:nvSpPr>
            <p:cNvPr id="7" name="任意多边形 6"/>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任意多边形 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Tree>
    <p:extLst>
      <p:ext uri="{BB962C8B-B14F-4D97-AF65-F5344CB8AC3E}">
        <p14:creationId xmlns:p14="http://schemas.microsoft.com/office/powerpoint/2010/main" val="421261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封面">
    <p:bg>
      <p:bgPr>
        <a:gradFill flip="none" rotWithShape="1">
          <a:gsLst>
            <a:gs pos="28000">
              <a:srgbClr val="DDF0FF"/>
            </a:gs>
            <a:gs pos="12000">
              <a:srgbClr val="D6EDFF"/>
            </a:gs>
            <a:gs pos="42000">
              <a:schemeClr val="bg1"/>
            </a:gs>
            <a:gs pos="0">
              <a:srgbClr val="AADBFE"/>
            </a:gs>
            <a:gs pos="75000">
              <a:schemeClr val="bg1"/>
            </a:gs>
          </a:gsLst>
          <a:lin ang="8400000" scaled="0"/>
          <a:tileRect/>
        </a:gra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23E628-1F21-4529-9077-4992BA5035AF}" type="slidenum">
              <a:rPr lang="zh-CN" altLang="en-US" smtClean="0"/>
              <a:t>‹#›</a:t>
            </a:fld>
            <a:endParaRPr lang="zh-CN" altLang="en-US"/>
          </a:p>
        </p:txBody>
      </p:sp>
      <p:sp>
        <p:nvSpPr>
          <p:cNvPr id="7" name="流程图: 数据 6"/>
          <p:cNvSpPr/>
          <p:nvPr userDrawn="1"/>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数据 7"/>
          <p:cNvSpPr/>
          <p:nvPr userDrawn="1"/>
        </p:nvSpPr>
        <p:spPr>
          <a:xfrm>
            <a:off x="7307230"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10" name="流程图: 数据 9"/>
          <p:cNvSpPr/>
          <p:nvPr userDrawn="1"/>
        </p:nvSpPr>
        <p:spPr>
          <a:xfrm>
            <a:off x="7721600" y="406400"/>
            <a:ext cx="2667000" cy="4432300"/>
          </a:xfrm>
          <a:prstGeom prst="flowChartInputOutput">
            <a:avLst/>
          </a:prstGeom>
          <a:blipFill dpi="0" rotWithShape="1">
            <a:blip r:embed="rId3"/>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数据 10"/>
          <p:cNvSpPr/>
          <p:nvPr userDrawn="1"/>
        </p:nvSpPr>
        <p:spPr>
          <a:xfrm>
            <a:off x="9258300" y="1803400"/>
            <a:ext cx="2667000" cy="4432300"/>
          </a:xfrm>
          <a:prstGeom prst="flowChartInputOutput">
            <a:avLst/>
          </a:prstGeom>
          <a:blipFill dpi="0" rotWithShape="1">
            <a:blip r:embed="rId4"/>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7" name="任意多边形 16"/>
          <p:cNvSpPr/>
          <p:nvPr userDrawn="1"/>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8" name="组合 17"/>
          <p:cNvGrpSpPr/>
          <p:nvPr userDrawn="1"/>
        </p:nvGrpSpPr>
        <p:grpSpPr>
          <a:xfrm>
            <a:off x="1" y="5838040"/>
            <a:ext cx="1019961" cy="1019961"/>
            <a:chOff x="1" y="5838040"/>
            <a:chExt cx="1019961" cy="1019961"/>
          </a:xfrm>
        </p:grpSpPr>
        <p:sp>
          <p:nvSpPr>
            <p:cNvPr id="19" name="任意多边形 18"/>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任意多边形 19"/>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 name="标题 1"/>
          <p:cNvSpPr>
            <a:spLocks noGrp="1"/>
          </p:cNvSpPr>
          <p:nvPr>
            <p:ph type="title"/>
          </p:nvPr>
        </p:nvSpPr>
        <p:spPr>
          <a:xfrm>
            <a:off x="1019962" y="1149573"/>
            <a:ext cx="6422238" cy="1955576"/>
          </a:xfrm>
        </p:spPr>
        <p:txBody>
          <a:bodyPr>
            <a:normAutofit/>
          </a:bodyPr>
          <a:lstStyle>
            <a:lvl1pPr>
              <a:defRPr sz="5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2" name="副标题 2"/>
          <p:cNvSpPr>
            <a:spLocks noGrp="1"/>
          </p:cNvSpPr>
          <p:nvPr>
            <p:ph type="subTitle" idx="1"/>
          </p:nvPr>
        </p:nvSpPr>
        <p:spPr>
          <a:xfrm>
            <a:off x="1019962" y="3213322"/>
            <a:ext cx="6422238" cy="872497"/>
          </a:xfrm>
        </p:spPr>
        <p:txBody>
          <a:bodyPr>
            <a:normAutofit/>
          </a:bodyPr>
          <a:lstStyle>
            <a:lvl1pPr marL="0" indent="0" algn="l">
              <a:buNone/>
              <a:defRPr sz="28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10775417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75792A-B8EE-4130-A892-9E17CBD66B49}" type="datetimeFigureOut">
              <a:rPr lang="zh-CN" altLang="en-US" smtClean="0"/>
              <a:t>2022/10/14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23E628-1F21-4529-9077-4992BA5035AF}" type="slidenum">
              <a:rPr lang="zh-CN" altLang="en-US" smtClean="0"/>
              <a:t>‹#›</a:t>
            </a:fld>
            <a:endParaRPr lang="zh-CN" altLang="en-US"/>
          </a:p>
        </p:txBody>
      </p:sp>
    </p:spTree>
    <p:extLst>
      <p:ext uri="{BB962C8B-B14F-4D97-AF65-F5344CB8AC3E}">
        <p14:creationId xmlns:p14="http://schemas.microsoft.com/office/powerpoint/2010/main" val="6033811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7" name="任意多边形 6"/>
          <p:cNvSpPr/>
          <p:nvPr userDrawn="1"/>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p:cNvPicPr>
            <a:picLocks noChangeAspect="1"/>
          </p:cNvPicPr>
          <p:nvPr userDrawn="1"/>
        </p:nvPicPr>
        <p:blipFill>
          <a:blip r:embed="rId2"/>
          <a:stretch>
            <a:fillRect/>
          </a:stretch>
        </p:blipFill>
        <p:spPr>
          <a:xfrm>
            <a:off x="7138134" y="60968"/>
            <a:ext cx="2238095" cy="600000"/>
          </a:xfrm>
          <a:prstGeom prst="rect">
            <a:avLst/>
          </a:prstGeom>
        </p:spPr>
      </p:pic>
      <p:sp>
        <p:nvSpPr>
          <p:cNvPr id="9" name="任意多边形 8"/>
          <p:cNvSpPr/>
          <p:nvPr userDrawn="1"/>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标题 9"/>
          <p:cNvSpPr txBox="1">
            <a:spLocks/>
          </p:cNvSpPr>
          <p:nvPr userDrawn="1"/>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占位符 2"/>
          <p:cNvSpPr>
            <a:spLocks noGrp="1"/>
          </p:cNvSpPr>
          <p:nvPr>
            <p:ph type="body" idx="1" hasCustomPrompt="1"/>
          </p:nvPr>
        </p:nvSpPr>
        <p:spPr>
          <a:xfrm>
            <a:off x="3093356" y="2589993"/>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p>
        </p:txBody>
      </p:sp>
      <p:sp>
        <p:nvSpPr>
          <p:cNvPr id="20" name="标题 1"/>
          <p:cNvSpPr txBox="1">
            <a:spLocks/>
          </p:cNvSpPr>
          <p:nvPr userDrawn="1"/>
        </p:nvSpPr>
        <p:spPr>
          <a:xfrm>
            <a:off x="4571092" y="813236"/>
            <a:ext cx="3049815" cy="7562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000" b="1" dirty="0" smtClean="0">
                <a:solidFill>
                  <a:schemeClr val="bg1"/>
                </a:solidFill>
                <a:latin typeface="微软雅黑" panose="020B0503020204020204" pitchFamily="34" charset="-122"/>
                <a:ea typeface="微软雅黑" panose="020B0503020204020204" pitchFamily="34" charset="-122"/>
              </a:rPr>
              <a:t>目录</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1" name="文本占位符 2"/>
          <p:cNvSpPr>
            <a:spLocks noGrp="1"/>
          </p:cNvSpPr>
          <p:nvPr>
            <p:ph type="body" idx="13" hasCustomPrompt="1"/>
          </p:nvPr>
        </p:nvSpPr>
        <p:spPr>
          <a:xfrm>
            <a:off x="6974114" y="2589993"/>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p>
        </p:txBody>
      </p:sp>
      <p:sp>
        <p:nvSpPr>
          <p:cNvPr id="23" name="文本占位符 2"/>
          <p:cNvSpPr>
            <a:spLocks noGrp="1"/>
          </p:cNvSpPr>
          <p:nvPr>
            <p:ph type="body" idx="14" hasCustomPrompt="1"/>
          </p:nvPr>
        </p:nvSpPr>
        <p:spPr>
          <a:xfrm>
            <a:off x="6974113" y="3828037"/>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p>
        </p:txBody>
      </p:sp>
      <p:sp>
        <p:nvSpPr>
          <p:cNvPr id="24" name="文本占位符 2"/>
          <p:cNvSpPr>
            <a:spLocks noGrp="1"/>
          </p:cNvSpPr>
          <p:nvPr>
            <p:ph type="body" idx="15" hasCustomPrompt="1"/>
          </p:nvPr>
        </p:nvSpPr>
        <p:spPr>
          <a:xfrm>
            <a:off x="3093355" y="3828037"/>
            <a:ext cx="3030765" cy="823912"/>
          </a:xfrm>
        </p:spPr>
        <p:txBody>
          <a:bodyPr anchor="b">
            <a:normAutofit/>
          </a:bodyPr>
          <a:lstStyle>
            <a:lvl1pPr marL="0" indent="0">
              <a:buNone/>
              <a:defRPr sz="2800" b="1">
                <a:solidFill>
                  <a:srgbClr val="0068B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01 </a:t>
            </a:r>
            <a:r>
              <a:rPr lang="zh-CN" altLang="en-US" dirty="0" smtClean="0"/>
              <a:t>第一部分</a:t>
            </a:r>
          </a:p>
        </p:txBody>
      </p:sp>
    </p:spTree>
    <p:extLst>
      <p:ext uri="{BB962C8B-B14F-4D97-AF65-F5344CB8AC3E}">
        <p14:creationId xmlns:p14="http://schemas.microsoft.com/office/powerpoint/2010/main" val="3199654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
        <p:nvSpPr>
          <p:cNvPr id="8" name="矩形 7"/>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10" name="组合 9"/>
          <p:cNvGrpSpPr/>
          <p:nvPr userDrawn="1"/>
        </p:nvGrpSpPr>
        <p:grpSpPr>
          <a:xfrm>
            <a:off x="1" y="5838040"/>
            <a:ext cx="1019961" cy="1019961"/>
            <a:chOff x="1" y="5838040"/>
            <a:chExt cx="1019961" cy="1019961"/>
          </a:xfrm>
        </p:grpSpPr>
        <p:sp>
          <p:nvSpPr>
            <p:cNvPr id="11" name="任意多边形 10"/>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任意多边形 11"/>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1898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4" name="组合 3"/>
          <p:cNvGrpSpPr/>
          <p:nvPr userDrawn="1"/>
        </p:nvGrpSpPr>
        <p:grpSpPr>
          <a:xfrm>
            <a:off x="1" y="5838040"/>
            <a:ext cx="1019961" cy="1019961"/>
            <a:chOff x="1" y="5838040"/>
            <a:chExt cx="1019961" cy="1019961"/>
          </a:xfrm>
        </p:grpSpPr>
        <p:sp>
          <p:nvSpPr>
            <p:cNvPr id="5" name="任意多边形 4"/>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任意多边形 5"/>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Tree>
    <p:extLst>
      <p:ext uri="{BB962C8B-B14F-4D97-AF65-F5344CB8AC3E}">
        <p14:creationId xmlns:p14="http://schemas.microsoft.com/office/powerpoint/2010/main" val="21486390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2"/>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5" name="组合 4"/>
          <p:cNvGrpSpPr/>
          <p:nvPr userDrawn="1"/>
        </p:nvGrpSpPr>
        <p:grpSpPr>
          <a:xfrm>
            <a:off x="1" y="5838040"/>
            <a:ext cx="1019961" cy="1019961"/>
            <a:chOff x="1" y="5838040"/>
            <a:chExt cx="1019961" cy="1019961"/>
          </a:xfrm>
        </p:grpSpPr>
        <p:sp>
          <p:nvSpPr>
            <p:cNvPr id="6" name="任意多边形 5"/>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Tree>
    <p:extLst>
      <p:ext uri="{BB962C8B-B14F-4D97-AF65-F5344CB8AC3E}">
        <p14:creationId xmlns:p14="http://schemas.microsoft.com/office/powerpoint/2010/main" val="147511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20675"/>
            <a:ext cx="10515600" cy="1325563"/>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6"/>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9" name="组合 8"/>
          <p:cNvGrpSpPr/>
          <p:nvPr userDrawn="1"/>
        </p:nvGrpSpPr>
        <p:grpSpPr>
          <a:xfrm>
            <a:off x="1" y="5838040"/>
            <a:ext cx="1019961" cy="1019961"/>
            <a:chOff x="1" y="5838040"/>
            <a:chExt cx="1019961" cy="1019961"/>
          </a:xfrm>
        </p:grpSpPr>
        <p:sp>
          <p:nvSpPr>
            <p:cNvPr id="10" name="任意多边形 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标题 1"/>
          <p:cNvSpPr txBox="1">
            <a:spLocks/>
          </p:cNvSpPr>
          <p:nvPr userDrawn="1"/>
        </p:nvSpPr>
        <p:spPr>
          <a:xfrm>
            <a:off x="506523" y="161515"/>
            <a:ext cx="2398486" cy="6591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Tree>
    <p:extLst>
      <p:ext uri="{BB962C8B-B14F-4D97-AF65-F5344CB8AC3E}">
        <p14:creationId xmlns:p14="http://schemas.microsoft.com/office/powerpoint/2010/main" val="42695759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Tree>
    <p:extLst>
      <p:ext uri="{BB962C8B-B14F-4D97-AF65-F5344CB8AC3E}">
        <p14:creationId xmlns:p14="http://schemas.microsoft.com/office/powerpoint/2010/main" val="8540148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6"/>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9" name="组合 8"/>
          <p:cNvGrpSpPr/>
          <p:nvPr userDrawn="1"/>
        </p:nvGrpSpPr>
        <p:grpSpPr>
          <a:xfrm>
            <a:off x="1" y="5838040"/>
            <a:ext cx="1019961" cy="1019961"/>
            <a:chOff x="1" y="5838040"/>
            <a:chExt cx="1019961" cy="1019961"/>
          </a:xfrm>
        </p:grpSpPr>
        <p:sp>
          <p:nvSpPr>
            <p:cNvPr id="10" name="任意多边形 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1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Tree>
    <p:extLst>
      <p:ext uri="{BB962C8B-B14F-4D97-AF65-F5344CB8AC3E}">
        <p14:creationId xmlns:p14="http://schemas.microsoft.com/office/powerpoint/2010/main" val="12208290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矩形 4"/>
          <p:cNvSpPr/>
          <p:nvPr userDrawn="1"/>
        </p:nvSpPr>
        <p:spPr>
          <a:xfrm>
            <a:off x="460804" y="564049"/>
            <a:ext cx="45719" cy="5619037"/>
          </a:xfrm>
          <a:prstGeom prst="rect">
            <a:avLst/>
          </a:prstGeom>
          <a:gradFill>
            <a:gsLst>
              <a:gs pos="49000">
                <a:srgbClr val="2A81BE">
                  <a:alpha val="40000"/>
                </a:srgbClr>
              </a:gs>
              <a:gs pos="100000">
                <a:schemeClr val="bg1"/>
              </a:gs>
              <a:gs pos="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4893" y="165701"/>
            <a:ext cx="2501900" cy="598981"/>
          </a:xfrm>
          <a:prstGeom prst="rect">
            <a:avLst/>
          </a:prstGeom>
        </p:spPr>
      </p:pic>
      <p:grpSp>
        <p:nvGrpSpPr>
          <p:cNvPr id="7" name="组合 6"/>
          <p:cNvGrpSpPr/>
          <p:nvPr userDrawn="1"/>
        </p:nvGrpSpPr>
        <p:grpSpPr>
          <a:xfrm>
            <a:off x="1" y="5838040"/>
            <a:ext cx="1019961" cy="1019961"/>
            <a:chOff x="1" y="5838040"/>
            <a:chExt cx="1019961" cy="1019961"/>
          </a:xfrm>
        </p:grpSpPr>
        <p:sp>
          <p:nvSpPr>
            <p:cNvPr id="8" name="任意多边形 7"/>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任意多边形 8"/>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占位符 12"/>
          <p:cNvSpPr>
            <a:spLocks noGrp="1"/>
          </p:cNvSpPr>
          <p:nvPr>
            <p:ph type="body" sz="quarter" idx="13"/>
          </p:nvPr>
        </p:nvSpPr>
        <p:spPr>
          <a:xfrm>
            <a:off x="483662" y="277866"/>
            <a:ext cx="3582151" cy="374650"/>
          </a:xfrm>
        </p:spPr>
        <p:txBody>
          <a:bodyPr>
            <a:no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p:txBody>
      </p:sp>
    </p:spTree>
    <p:extLst>
      <p:ext uri="{BB962C8B-B14F-4D97-AF65-F5344CB8AC3E}">
        <p14:creationId xmlns:p14="http://schemas.microsoft.com/office/powerpoint/2010/main" val="17554645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A0D7FE"/>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solidFill>
                  <a:prstClr val="black">
                    <a:tint val="75000"/>
                  </a:prstClr>
                </a:solidFill>
              </a:rPr>
              <a:pPr/>
              <a:t>2022/10/14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341113"/>
      </p:ext>
    </p:extLst>
  </p:cSld>
  <p:clrMap bg1="lt1" tx1="dk1" bg2="lt2" tx2="dk2" accent1="accent1" accent2="accent2" accent3="accent3" accent4="accent4" accent5="accent5" accent6="accent6" hlink="hlink" folHlink="folHlink"/>
  <p:sldLayoutIdLst>
    <p:sldLayoutId id="2147483745"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t>2022/10/14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t>‹#›</a:t>
            </a:fld>
            <a:endParaRPr lang="zh-CN" altLang="en-US"/>
          </a:p>
        </p:txBody>
      </p:sp>
    </p:spTree>
    <p:extLst>
      <p:ext uri="{BB962C8B-B14F-4D97-AF65-F5344CB8AC3E}">
        <p14:creationId xmlns:p14="http://schemas.microsoft.com/office/powerpoint/2010/main" val="2700401749"/>
      </p:ext>
    </p:extLst>
  </p:cSld>
  <p:clrMap bg1="lt1" tx1="dk1" bg2="lt2" tx2="dk2" accent1="accent1" accent2="accent2" accent3="accent3" accent4="accent4" accent5="accent5" accent6="accent6" hlink="hlink" folHlink="folHlink"/>
  <p:sldLayoutIdLst>
    <p:sldLayoutId id="2147483760"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A0D7FE"/>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5792A-B8EE-4130-A892-9E17CBD66B49}" type="datetimeFigureOut">
              <a:rPr lang="zh-CN" altLang="en-US" smtClean="0"/>
              <a:t>2022/10/14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E628-1F21-4529-9077-4992BA5035AF}" type="slidenum">
              <a:rPr lang="zh-CN" altLang="en-US" smtClean="0"/>
              <a:t>‹#›</a:t>
            </a:fld>
            <a:endParaRPr lang="zh-CN" altLang="en-US"/>
          </a:p>
        </p:txBody>
      </p:sp>
    </p:spTree>
    <p:extLst>
      <p:ext uri="{BB962C8B-B14F-4D97-AF65-F5344CB8AC3E}">
        <p14:creationId xmlns:p14="http://schemas.microsoft.com/office/powerpoint/2010/main" val="1174983567"/>
      </p:ext>
    </p:extLst>
  </p:cSld>
  <p:clrMap bg1="lt1" tx1="dk1" bg2="lt2" tx2="dk2" accent1="accent1" accent2="accent2" accent3="accent3" accent4="accent4" accent5="accent5" accent6="accent6" hlink="hlink" folHlink="folHlink"/>
  <p:sldLayoutIdLst>
    <p:sldLayoutId id="2147483719" r:id="rId1"/>
    <p:sldLayoutId id="2147483713" r:id="rId2"/>
    <p:sldLayoutId id="2147483712" r:id="rId3"/>
    <p:sldLayoutId id="2147483709" r:id="rId4"/>
    <p:sldLayoutId id="2147483710" r:id="rId5"/>
    <p:sldLayoutId id="2147483711" r:id="rId6"/>
    <p:sldLayoutId id="2147483714" r:id="rId7"/>
    <p:sldLayoutId id="2147483715" r:id="rId8"/>
    <p:sldLayoutId id="2147483716" r:id="rId9"/>
    <p:sldLayoutId id="2147483717" r:id="rId10"/>
    <p:sldLayoutId id="2147483718" r:id="rId11"/>
    <p:sldLayoutId id="2147483761"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流程图: 数据 31"/>
          <p:cNvSpPr/>
          <p:nvPr/>
        </p:nvSpPr>
        <p:spPr>
          <a:xfrm>
            <a:off x="9588500" y="1955800"/>
            <a:ext cx="2471770" cy="4127500"/>
          </a:xfrm>
          <a:prstGeom prst="flowChartInputOutput">
            <a:avLst/>
          </a:prstGeom>
          <a:noFill/>
          <a:ln w="12700">
            <a:gradFill>
              <a:gsLst>
                <a:gs pos="0">
                  <a:schemeClr val="accent1">
                    <a:lumMod val="5000"/>
                    <a:lumOff val="95000"/>
                  </a:schemeClr>
                </a:gs>
                <a:gs pos="72000">
                  <a:srgbClr val="97C6EA"/>
                </a:gs>
                <a:gs pos="85000">
                  <a:srgbClr val="84BBE6"/>
                </a:gs>
                <a:gs pos="100000">
                  <a:srgbClr val="017DD6"/>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数据 30"/>
          <p:cNvSpPr/>
          <p:nvPr/>
        </p:nvSpPr>
        <p:spPr>
          <a:xfrm>
            <a:off x="7280648" y="1041400"/>
            <a:ext cx="2471770" cy="4127500"/>
          </a:xfrm>
          <a:prstGeom prst="flowChartInputOutput">
            <a:avLst/>
          </a:prstGeom>
          <a:noFill/>
          <a:ln w="19050">
            <a:gradFill>
              <a:gsLst>
                <a:gs pos="56880">
                  <a:srgbClr val="C0D0C7"/>
                </a:gs>
                <a:gs pos="90208">
                  <a:srgbClr val="6A8B71"/>
                </a:gs>
                <a:gs pos="76000">
                  <a:srgbClr val="ABBFB2"/>
                </a:gs>
                <a:gs pos="0">
                  <a:schemeClr val="accent1">
                    <a:lumMod val="5000"/>
                    <a:lumOff val="95000"/>
                  </a:schemeClr>
                </a:gs>
                <a:gs pos="100000">
                  <a:srgbClr val="3D674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148" y="263001"/>
            <a:ext cx="2501900" cy="598981"/>
          </a:xfrm>
          <a:prstGeom prst="rect">
            <a:avLst/>
          </a:prstGeom>
        </p:spPr>
      </p:pic>
      <p:sp>
        <p:nvSpPr>
          <p:cNvPr id="27" name="流程图: 数据 26"/>
          <p:cNvSpPr/>
          <p:nvPr/>
        </p:nvSpPr>
        <p:spPr>
          <a:xfrm>
            <a:off x="7721600" y="406400"/>
            <a:ext cx="2667000" cy="4432300"/>
          </a:xfrm>
          <a:prstGeom prst="flowChartInputOutput">
            <a:avLst/>
          </a:prstGeom>
          <a:blipFill dpi="0" rotWithShape="1">
            <a:blip r:embed="rId4"/>
            <a:srcRect/>
            <a:tile tx="0" ty="0" sx="100000" sy="100000" flip="none" algn="tl"/>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数据 28"/>
          <p:cNvSpPr/>
          <p:nvPr/>
        </p:nvSpPr>
        <p:spPr>
          <a:xfrm>
            <a:off x="9258300" y="1803400"/>
            <a:ext cx="2667000" cy="4432300"/>
          </a:xfrm>
          <a:prstGeom prst="flowChartInputOutput">
            <a:avLst/>
          </a:prstGeom>
          <a:blipFill dpi="0" rotWithShape="1">
            <a:blip r:embed="rId5"/>
            <a:srcRect/>
            <a:tile tx="2692400" ty="2393950" sx="100000" sy="100000" flip="none" algn="br"/>
          </a:bli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34" name="矩形 33"/>
          <p:cNvSpPr/>
          <p:nvPr/>
        </p:nvSpPr>
        <p:spPr>
          <a:xfrm>
            <a:off x="1121148" y="1281544"/>
            <a:ext cx="5523317" cy="1754326"/>
          </a:xfrm>
          <a:prstGeom prst="rect">
            <a:avLst/>
          </a:prstGeom>
        </p:spPr>
        <p:txBody>
          <a:bodyPr wrap="square">
            <a:spAutoFit/>
          </a:bodyPr>
          <a:lstStyle/>
          <a:p>
            <a:r>
              <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iOS</a:t>
            </a:r>
            <a:r>
              <a:rPr kumimoji="1"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物联</a:t>
            </a:r>
            <a:r>
              <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rPr>
              <a:t>App</a:t>
            </a:r>
            <a:r>
              <a:rPr kumimoji="1" lang="zh-CN" altLang="en-US" sz="5400" dirty="0" smtClean="0">
                <a:solidFill>
                  <a:schemeClr val="tx1">
                    <a:lumMod val="75000"/>
                    <a:lumOff val="25000"/>
                  </a:schemeClr>
                </a:solidFill>
                <a:latin typeface="微软雅黑" panose="020B0503020204020204" pitchFamily="34" charset="-122"/>
                <a:ea typeface="微软雅黑" panose="020B0503020204020204" pitchFamily="34" charset="-122"/>
              </a:rPr>
              <a:t>相册动画优化</a:t>
            </a:r>
            <a:endParaRPr kumimoji="1" lang="en-US" altLang="zh-CN" sz="5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1150176" y="4799568"/>
            <a:ext cx="4949917" cy="369332"/>
          </a:xfrm>
          <a:prstGeom prst="rect">
            <a:avLst/>
          </a:prstGeom>
        </p:spPr>
        <p:txBody>
          <a:bodyPr wrap="square">
            <a:spAutoFit/>
          </a:bodyPr>
          <a:lstStyle/>
          <a:p>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2022</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年</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10</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月</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27</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日          </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主讲人</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李慧奇</a:t>
            </a: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endParaRPr>
          </a:p>
        </p:txBody>
      </p:sp>
      <p:sp>
        <p:nvSpPr>
          <p:cNvPr id="63" name="任意多边形 62"/>
          <p:cNvSpPr/>
          <p:nvPr/>
        </p:nvSpPr>
        <p:spPr>
          <a:xfrm>
            <a:off x="750450" y="6358716"/>
            <a:ext cx="1243556" cy="499284"/>
          </a:xfrm>
          <a:custGeom>
            <a:avLst/>
            <a:gdLst>
              <a:gd name="connsiteX0" fmla="*/ 296863 w 1243556"/>
              <a:gd name="connsiteY0" fmla="*/ 0 h 499284"/>
              <a:gd name="connsiteX1" fmla="*/ 1182533 w 1243556"/>
              <a:gd name="connsiteY1" fmla="*/ 417679 h 499284"/>
              <a:gd name="connsiteX2" fmla="*/ 1243556 w 1243556"/>
              <a:gd name="connsiteY2" fmla="*/ 499284 h 499284"/>
              <a:gd name="connsiteX3" fmla="*/ 846887 w 1243556"/>
              <a:gd name="connsiteY3" fmla="*/ 499284 h 499284"/>
              <a:gd name="connsiteX4" fmla="*/ 774422 w 1243556"/>
              <a:gd name="connsiteY4" fmla="*/ 439495 h 499284"/>
              <a:gd name="connsiteX5" fmla="*/ 296863 w 1243556"/>
              <a:gd name="connsiteY5" fmla="*/ 293621 h 499284"/>
              <a:gd name="connsiteX6" fmla="*/ 42867 w 1243556"/>
              <a:gd name="connsiteY6" fmla="*/ 332022 h 499284"/>
              <a:gd name="connsiteX7" fmla="*/ 0 w 1243556"/>
              <a:gd name="connsiteY7" fmla="*/ 347711 h 499284"/>
              <a:gd name="connsiteX8" fmla="*/ 0 w 1243556"/>
              <a:gd name="connsiteY8" fmla="*/ 40173 h 499284"/>
              <a:gd name="connsiteX9" fmla="*/ 65549 w 1243556"/>
              <a:gd name="connsiteY9" fmla="*/ 23319 h 499284"/>
              <a:gd name="connsiteX10" fmla="*/ 296863 w 1243556"/>
              <a:gd name="connsiteY10" fmla="*/ 0 h 49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556" h="499284">
                <a:moveTo>
                  <a:pt x="296863" y="0"/>
                </a:moveTo>
                <a:cubicBezTo>
                  <a:pt x="653427" y="0"/>
                  <a:pt x="972016" y="162592"/>
                  <a:pt x="1182533" y="417679"/>
                </a:cubicBezTo>
                <a:lnTo>
                  <a:pt x="1243556" y="499284"/>
                </a:lnTo>
                <a:lnTo>
                  <a:pt x="846887" y="499284"/>
                </a:lnTo>
                <a:lnTo>
                  <a:pt x="774422" y="439495"/>
                </a:lnTo>
                <a:cubicBezTo>
                  <a:pt x="638100" y="347398"/>
                  <a:pt x="473762" y="293621"/>
                  <a:pt x="296863" y="293621"/>
                </a:cubicBezTo>
                <a:cubicBezTo>
                  <a:pt x="208414" y="293621"/>
                  <a:pt x="123104" y="307065"/>
                  <a:pt x="42867" y="332022"/>
                </a:cubicBezTo>
                <a:lnTo>
                  <a:pt x="0" y="347711"/>
                </a:lnTo>
                <a:lnTo>
                  <a:pt x="0" y="40173"/>
                </a:lnTo>
                <a:lnTo>
                  <a:pt x="65549" y="23319"/>
                </a:lnTo>
                <a:cubicBezTo>
                  <a:pt x="140265" y="8030"/>
                  <a:pt x="217627" y="0"/>
                  <a:pt x="296863" y="0"/>
                </a:cubicBezTo>
                <a:close/>
              </a:path>
            </a:pathLst>
          </a:custGeom>
          <a:gradFill flip="none" rotWithShape="1">
            <a:gsLst>
              <a:gs pos="100000">
                <a:srgbClr val="0068B1"/>
              </a:gs>
              <a:gs pos="100000">
                <a:srgbClr val="147CC5"/>
              </a:gs>
              <a:gs pos="0">
                <a:srgbClr val="4CB3FC"/>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任意多边形 64"/>
          <p:cNvSpPr/>
          <p:nvPr/>
        </p:nvSpPr>
        <p:spPr>
          <a:xfrm rot="19987614">
            <a:off x="1943730" y="6597273"/>
            <a:ext cx="895481" cy="489547"/>
          </a:xfrm>
          <a:custGeom>
            <a:avLst/>
            <a:gdLst>
              <a:gd name="connsiteX0" fmla="*/ 495523 w 895481"/>
              <a:gd name="connsiteY0" fmla="*/ 56888 h 489547"/>
              <a:gd name="connsiteX1" fmla="*/ 880761 w 895481"/>
              <a:gd name="connsiteY1" fmla="*/ 442126 h 489547"/>
              <a:gd name="connsiteX2" fmla="*/ 895481 w 895481"/>
              <a:gd name="connsiteY2" fmla="*/ 489547 h 489547"/>
              <a:gd name="connsiteX3" fmla="*/ 0 w 895481"/>
              <a:gd name="connsiteY3" fmla="*/ 35771 h 489547"/>
              <a:gd name="connsiteX4" fmla="*/ 67857 w 895481"/>
              <a:gd name="connsiteY4" fmla="*/ 14708 h 489547"/>
              <a:gd name="connsiteX5" fmla="*/ 213748 w 895481"/>
              <a:gd name="connsiteY5" fmla="*/ 0 h 489547"/>
              <a:gd name="connsiteX6" fmla="*/ 495523 w 895481"/>
              <a:gd name="connsiteY6" fmla="*/ 56888 h 4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481" h="489547">
                <a:moveTo>
                  <a:pt x="495523" y="56888"/>
                </a:moveTo>
                <a:cubicBezTo>
                  <a:pt x="668735" y="130151"/>
                  <a:pt x="807498" y="268914"/>
                  <a:pt x="880761" y="442126"/>
                </a:cubicBezTo>
                <a:lnTo>
                  <a:pt x="895481" y="489547"/>
                </a:lnTo>
                <a:lnTo>
                  <a:pt x="0" y="35771"/>
                </a:lnTo>
                <a:lnTo>
                  <a:pt x="67857" y="14708"/>
                </a:lnTo>
                <a:cubicBezTo>
                  <a:pt x="114981" y="5064"/>
                  <a:pt x="163773" y="0"/>
                  <a:pt x="213748" y="0"/>
                </a:cubicBezTo>
                <a:cubicBezTo>
                  <a:pt x="313698" y="0"/>
                  <a:pt x="408916" y="20256"/>
                  <a:pt x="495523" y="56888"/>
                </a:cubicBezTo>
                <a:close/>
              </a:path>
            </a:pathLst>
          </a:custGeom>
          <a:gradFill flip="none" rotWithShape="1">
            <a:gsLst>
              <a:gs pos="100000">
                <a:srgbClr val="0068B1"/>
              </a:gs>
              <a:gs pos="100000">
                <a:srgbClr val="147CC5"/>
              </a:gs>
              <a:gs pos="0">
                <a:srgbClr val="4CB3FC"/>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任意多边形 57"/>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9" name="组合 58"/>
          <p:cNvGrpSpPr/>
          <p:nvPr/>
        </p:nvGrpSpPr>
        <p:grpSpPr>
          <a:xfrm>
            <a:off x="1" y="5838040"/>
            <a:ext cx="1019961" cy="1019961"/>
            <a:chOff x="1" y="5838040"/>
            <a:chExt cx="1019961" cy="1019961"/>
          </a:xfrm>
        </p:grpSpPr>
        <p:sp>
          <p:nvSpPr>
            <p:cNvPr id="60" name="任意多边形 59"/>
            <p:cNvSpPr/>
            <p:nvPr/>
          </p:nvSpPr>
          <p:spPr>
            <a:xfrm>
              <a:off x="1" y="5838040"/>
              <a:ext cx="1019961" cy="1019961"/>
            </a:xfrm>
            <a:custGeom>
              <a:avLst/>
              <a:gdLst>
                <a:gd name="connsiteX0" fmla="*/ 0 w 1019961"/>
                <a:gd name="connsiteY0" fmla="*/ 0 h 1019961"/>
                <a:gd name="connsiteX1" fmla="*/ 1019961 w 1019961"/>
                <a:gd name="connsiteY1" fmla="*/ 1019961 h 1019961"/>
                <a:gd name="connsiteX2" fmla="*/ 509982 w 1019961"/>
                <a:gd name="connsiteY2" fmla="*/ 1019961 h 1019961"/>
                <a:gd name="connsiteX3" fmla="*/ 1 w 1019961"/>
                <a:gd name="connsiteY3" fmla="*/ 509980 h 1019961"/>
                <a:gd name="connsiteX4" fmla="*/ 0 w 1019961"/>
                <a:gd name="connsiteY4" fmla="*/ 509980 h 101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61" h="1019961">
                  <a:moveTo>
                    <a:pt x="0" y="0"/>
                  </a:moveTo>
                  <a:cubicBezTo>
                    <a:pt x="563309" y="0"/>
                    <a:pt x="1019961" y="456652"/>
                    <a:pt x="1019961" y="1019961"/>
                  </a:cubicBezTo>
                  <a:lnTo>
                    <a:pt x="509982" y="1019961"/>
                  </a:lnTo>
                  <a:cubicBezTo>
                    <a:pt x="509982" y="738306"/>
                    <a:pt x="281656" y="509980"/>
                    <a:pt x="1" y="509980"/>
                  </a:cubicBezTo>
                  <a:lnTo>
                    <a:pt x="0" y="509980"/>
                  </a:lnTo>
                  <a:close/>
                </a:path>
              </a:pathLst>
            </a:custGeom>
            <a:gradFill>
              <a:gsLst>
                <a:gs pos="33977">
                  <a:srgbClr val="3997D9"/>
                </a:gs>
                <a:gs pos="93448">
                  <a:srgbClr val="076CB3"/>
                </a:gs>
                <a:gs pos="72000">
                  <a:srgbClr val="2A81BE"/>
                </a:gs>
                <a:gs pos="100000">
                  <a:srgbClr val="0068B1"/>
                </a:gs>
                <a:gs pos="0">
                  <a:srgbClr val="4CB3FC"/>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任意多边形 60"/>
            <p:cNvSpPr/>
            <p:nvPr/>
          </p:nvSpPr>
          <p:spPr>
            <a:xfrm>
              <a:off x="1" y="6524172"/>
              <a:ext cx="333829" cy="333829"/>
            </a:xfrm>
            <a:custGeom>
              <a:avLst/>
              <a:gdLst>
                <a:gd name="connsiteX0" fmla="*/ 0 w 333829"/>
                <a:gd name="connsiteY0" fmla="*/ 0 h 333829"/>
                <a:gd name="connsiteX1" fmla="*/ 333829 w 333829"/>
                <a:gd name="connsiteY1" fmla="*/ 333829 h 333829"/>
                <a:gd name="connsiteX2" fmla="*/ 166916 w 333829"/>
                <a:gd name="connsiteY2" fmla="*/ 333829 h 333829"/>
                <a:gd name="connsiteX3" fmla="*/ 1 w 333829"/>
                <a:gd name="connsiteY3" fmla="*/ 166914 h 333829"/>
                <a:gd name="connsiteX4" fmla="*/ 0 w 333829"/>
                <a:gd name="connsiteY4" fmla="*/ 166914 h 333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29" h="333829">
                  <a:moveTo>
                    <a:pt x="0" y="0"/>
                  </a:moveTo>
                  <a:cubicBezTo>
                    <a:pt x="184369" y="0"/>
                    <a:pt x="333829" y="149460"/>
                    <a:pt x="333829" y="333829"/>
                  </a:cubicBezTo>
                  <a:lnTo>
                    <a:pt x="166916" y="333829"/>
                  </a:lnTo>
                  <a:cubicBezTo>
                    <a:pt x="166916" y="241644"/>
                    <a:pt x="92186" y="166914"/>
                    <a:pt x="1" y="166914"/>
                  </a:cubicBezTo>
                  <a:lnTo>
                    <a:pt x="0" y="166914"/>
                  </a:lnTo>
                  <a:close/>
                </a:path>
              </a:pathLst>
            </a:custGeom>
            <a:gradFill>
              <a:gsLst>
                <a:gs pos="33977">
                  <a:srgbClr val="3997D9"/>
                </a:gs>
                <a:gs pos="93448">
                  <a:srgbClr val="076CB3"/>
                </a:gs>
                <a:gs pos="72000">
                  <a:srgbClr val="2A81BE"/>
                </a:gs>
                <a:gs pos="100000">
                  <a:srgbClr val="0068B1"/>
                </a:gs>
                <a:gs pos="0">
                  <a:srgbClr val="4CB3FC"/>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079058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88000">
              <a:schemeClr val="bg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3"/>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a:spLocks/>
          </p:cNvSpPr>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a:spLocks/>
          </p:cNvSpPr>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a:spLocks/>
          </p:cNvSpPr>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a:spLocks/>
          </p:cNvSpPr>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5031927" y="3591242"/>
            <a:ext cx="22860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250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Autofit/>
          </a:bodyPr>
          <a:lstStyle/>
          <a:p>
            <a:r>
              <a:rPr lang="en-US" altLang="zh-CN" dirty="0" smtClean="0"/>
              <a:t>01 </a:t>
            </a:r>
            <a:r>
              <a:rPr lang="zh-CN" altLang="en-US" dirty="0"/>
              <a:t>课题背景</a:t>
            </a:r>
            <a:endParaRPr lang="zh-CN" altLang="en-US" dirty="0"/>
          </a:p>
        </p:txBody>
      </p:sp>
      <p:sp>
        <p:nvSpPr>
          <p:cNvPr id="3" name="文本框 2"/>
          <p:cNvSpPr txBox="1"/>
          <p:nvPr/>
        </p:nvSpPr>
        <p:spPr>
          <a:xfrm>
            <a:off x="1093891" y="2180691"/>
            <a:ext cx="5943843" cy="2862322"/>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随着现在人们生活品质的提高，用户对于一个软件的需求已经不仅仅局限于此软件是否可以实现它原本的功能了。</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在一些平台上我们关键词搜索不难发现，目前很多用户在原本功能实现的基础上追求软件的流畅度以及在软件使用过程中的舒适度。</a:t>
            </a:r>
            <a:endParaRPr lang="zh-CN" altLang="en-US" sz="2000" dirty="0" smtClean="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0856" y="857275"/>
            <a:ext cx="1896364" cy="3911251"/>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1283" y="2180691"/>
            <a:ext cx="1896364" cy="3911251"/>
          </a:xfrm>
          <a:prstGeom prst="rect">
            <a:avLst/>
          </a:prstGeom>
        </p:spPr>
      </p:pic>
      <p:sp>
        <p:nvSpPr>
          <p:cNvPr id="13" name="椭圆 12"/>
          <p:cNvSpPr/>
          <p:nvPr/>
        </p:nvSpPr>
        <p:spPr>
          <a:xfrm>
            <a:off x="1093891" y="935511"/>
            <a:ext cx="5298509" cy="108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8B1"/>
              </a:solidFill>
            </a:endParaRPr>
          </a:p>
        </p:txBody>
      </p:sp>
      <p:sp>
        <p:nvSpPr>
          <p:cNvPr id="14" name="文本框 13"/>
          <p:cNvSpPr txBox="1"/>
          <p:nvPr/>
        </p:nvSpPr>
        <p:spPr>
          <a:xfrm>
            <a:off x="1430170" y="1249562"/>
            <a:ext cx="4801314"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为什么我们需要对动画进行</a:t>
            </a:r>
            <a:r>
              <a:rPr lang="zh-CN" altLang="en-US" sz="2400" dirty="0" smtClean="0">
                <a:latin typeface="微软雅黑" panose="020B0503020204020204" pitchFamily="34" charset="-122"/>
                <a:ea typeface="微软雅黑" panose="020B0503020204020204" pitchFamily="34" charset="-122"/>
              </a:rPr>
              <a:t>优化？</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6398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01 </a:t>
            </a:r>
            <a:r>
              <a:rPr lang="zh-CN" altLang="en-US" dirty="0" smtClean="0"/>
              <a:t>课题背景</a:t>
            </a:r>
            <a:endParaRPr lang="zh-CN" altLang="en-US" dirty="0"/>
          </a:p>
        </p:txBody>
      </p:sp>
      <p:sp>
        <p:nvSpPr>
          <p:cNvPr id="3" name="椭圆 2"/>
          <p:cNvSpPr/>
          <p:nvPr/>
        </p:nvSpPr>
        <p:spPr>
          <a:xfrm>
            <a:off x="3917621" y="652516"/>
            <a:ext cx="4199246" cy="10897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8B1"/>
              </a:solidFill>
            </a:endParaRPr>
          </a:p>
        </p:txBody>
      </p:sp>
      <p:sp>
        <p:nvSpPr>
          <p:cNvPr id="4" name="文本框 3"/>
          <p:cNvSpPr txBox="1"/>
          <p:nvPr/>
        </p:nvSpPr>
        <p:spPr>
          <a:xfrm>
            <a:off x="4473995" y="966567"/>
            <a:ext cx="2954655"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目前相册存在的问题</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70668923"/>
              </p:ext>
            </p:extLst>
          </p:nvPr>
        </p:nvGraphicFramePr>
        <p:xfrm>
          <a:off x="3225331" y="2410679"/>
          <a:ext cx="5583825" cy="3383280"/>
        </p:xfrm>
        <a:graphic>
          <a:graphicData uri="http://schemas.openxmlformats.org/drawingml/2006/table">
            <a:tbl>
              <a:tblPr firstRow="1" bandRow="1">
                <a:tableStyleId>{5C22544A-7EE6-4342-B048-85BDC9FD1C3A}</a:tableStyleId>
              </a:tblPr>
              <a:tblGrid>
                <a:gridCol w="1813491">
                  <a:extLst>
                    <a:ext uri="{9D8B030D-6E8A-4147-A177-3AD203B41FA5}">
                      <a16:colId xmlns:a16="http://schemas.microsoft.com/office/drawing/2014/main" val="2605883593"/>
                    </a:ext>
                  </a:extLst>
                </a:gridCol>
                <a:gridCol w="1315233">
                  <a:extLst>
                    <a:ext uri="{9D8B030D-6E8A-4147-A177-3AD203B41FA5}">
                      <a16:colId xmlns:a16="http://schemas.microsoft.com/office/drawing/2014/main" val="847055851"/>
                    </a:ext>
                  </a:extLst>
                </a:gridCol>
                <a:gridCol w="1227551">
                  <a:extLst>
                    <a:ext uri="{9D8B030D-6E8A-4147-A177-3AD203B41FA5}">
                      <a16:colId xmlns:a16="http://schemas.microsoft.com/office/drawing/2014/main" val="3826139779"/>
                    </a:ext>
                  </a:extLst>
                </a:gridCol>
                <a:gridCol w="1227550">
                  <a:extLst>
                    <a:ext uri="{9D8B030D-6E8A-4147-A177-3AD203B41FA5}">
                      <a16:colId xmlns:a16="http://schemas.microsoft.com/office/drawing/2014/main" val="1664966160"/>
                    </a:ext>
                  </a:extLst>
                </a:gridCol>
              </a:tblGrid>
              <a:tr h="602960">
                <a:tc>
                  <a:txBody>
                    <a:bodyPr/>
                    <a:lstStyle/>
                    <a:p>
                      <a:pPr lvl="0" algn="ctr"/>
                      <a:endParaRPr lang="zh-CN" altLang="en-US" dirty="0"/>
                    </a:p>
                  </a:txBody>
                  <a:tcPr/>
                </a:tc>
                <a:tc>
                  <a:txBody>
                    <a:bodyPr/>
                    <a:lstStyle/>
                    <a:p>
                      <a:pPr algn="ctr"/>
                      <a:r>
                        <a:rPr lang="zh-CN" altLang="en-US" dirty="0" smtClean="0"/>
                        <a:t>是否存在此功能</a:t>
                      </a:r>
                      <a:endParaRPr lang="zh-CN" altLang="en-US" dirty="0"/>
                    </a:p>
                  </a:txBody>
                  <a:tcPr/>
                </a:tc>
                <a:tc>
                  <a:txBody>
                    <a:bodyPr/>
                    <a:lstStyle/>
                    <a:p>
                      <a:pPr algn="ctr"/>
                      <a:r>
                        <a:rPr lang="zh-CN" altLang="en-US" dirty="0" smtClean="0"/>
                        <a:t>是否存在动画</a:t>
                      </a:r>
                      <a:endParaRPr lang="zh-CN" altLang="en-US" dirty="0"/>
                    </a:p>
                  </a:txBody>
                  <a:tcPr/>
                </a:tc>
                <a:tc>
                  <a:txBody>
                    <a:bodyPr/>
                    <a:lstStyle/>
                    <a:p>
                      <a:pPr algn="ctr"/>
                      <a:r>
                        <a:rPr lang="zh-CN" altLang="en-US" dirty="0" smtClean="0"/>
                        <a:t>动画是否需要优化</a:t>
                      </a:r>
                      <a:endParaRPr lang="zh-CN" altLang="en-US" dirty="0"/>
                    </a:p>
                  </a:txBody>
                  <a:tcPr/>
                </a:tc>
                <a:extLst>
                  <a:ext uri="{0D108BD9-81ED-4DB2-BD59-A6C34878D82A}">
                    <a16:rowId xmlns:a16="http://schemas.microsoft.com/office/drawing/2014/main" val="2779915508"/>
                  </a:ext>
                </a:extLst>
              </a:tr>
              <a:tr h="602960">
                <a:tc>
                  <a:txBody>
                    <a:bodyPr/>
                    <a:lstStyle/>
                    <a:p>
                      <a:pPr algn="l">
                        <a:lnSpc>
                          <a:spcPct val="150000"/>
                        </a:lnSpc>
                      </a:pPr>
                      <a:r>
                        <a:rPr lang="zh-CN" altLang="en-US" dirty="0" smtClean="0">
                          <a:latin typeface="微软雅黑" panose="020B0503020204020204" pitchFamily="34" charset="-122"/>
                          <a:ea typeface="微软雅黑" panose="020B0503020204020204" pitchFamily="34" charset="-122"/>
                        </a:rPr>
                        <a:t>长按相册缩略图的转场动画</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是</a:t>
                      </a:r>
                      <a:endParaRPr lang="zh-CN" altLang="en-US" sz="2000" dirty="0"/>
                    </a:p>
                  </a:txBody>
                  <a:tcPr anchor="ctr"/>
                </a:tc>
                <a:extLst>
                  <a:ext uri="{0D108BD9-81ED-4DB2-BD59-A6C34878D82A}">
                    <a16:rowId xmlns:a16="http://schemas.microsoft.com/office/drawing/2014/main" val="962747696"/>
                  </a:ext>
                </a:extLst>
              </a:tr>
              <a:tr h="602960">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点击进入详情页面动画</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是</a:t>
                      </a:r>
                      <a:endParaRPr lang="zh-CN" altLang="en-US" sz="2000" dirty="0"/>
                    </a:p>
                  </a:txBody>
                  <a:tcPr anchor="ctr"/>
                </a:tc>
                <a:tc>
                  <a:txBody>
                    <a:bodyPr/>
                    <a:lstStyle/>
                    <a:p>
                      <a:pPr algn="ctr"/>
                      <a:r>
                        <a:rPr lang="zh-CN" altLang="en-US" sz="2000" dirty="0" smtClean="0"/>
                        <a:t>是</a:t>
                      </a:r>
                      <a:endParaRPr lang="zh-CN" altLang="en-US" sz="2000" dirty="0"/>
                    </a:p>
                  </a:txBody>
                  <a:tcPr anchor="ctr"/>
                </a:tc>
                <a:tc>
                  <a:txBody>
                    <a:bodyPr/>
                    <a:lstStyle/>
                    <a:p>
                      <a:pPr algn="ctr"/>
                      <a:r>
                        <a:rPr lang="zh-CN" altLang="en-US" sz="2000" dirty="0" smtClean="0"/>
                        <a:t>是</a:t>
                      </a:r>
                      <a:endParaRPr lang="zh-CN" altLang="en-US" sz="2000" dirty="0"/>
                    </a:p>
                  </a:txBody>
                  <a:tcPr anchor="ctr"/>
                </a:tc>
                <a:extLst>
                  <a:ext uri="{0D108BD9-81ED-4DB2-BD59-A6C34878D82A}">
                    <a16:rowId xmlns:a16="http://schemas.microsoft.com/office/drawing/2014/main" val="1487388221"/>
                  </a:ext>
                </a:extLst>
              </a:tr>
              <a:tr h="602960">
                <a:tc>
                  <a:txBody>
                    <a:bodyPr/>
                    <a:lstStyle/>
                    <a:p>
                      <a:pPr>
                        <a:lnSpc>
                          <a:spcPct val="150000"/>
                        </a:lnSpc>
                      </a:pPr>
                      <a:r>
                        <a:rPr lang="zh-CN" altLang="en-US" dirty="0" smtClean="0">
                          <a:latin typeface="微软雅黑" panose="020B0503020204020204" pitchFamily="34" charset="-122"/>
                          <a:ea typeface="微软雅黑" panose="020B0503020204020204" pitchFamily="34" charset="-122"/>
                        </a:rPr>
                        <a:t>相册页面每行展示个数的切换</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否</a:t>
                      </a:r>
                      <a:endParaRPr lang="zh-CN" altLang="en-US" sz="2000" dirty="0"/>
                    </a:p>
                  </a:txBody>
                  <a:tcPr anchor="ctr"/>
                </a:tc>
                <a:tc>
                  <a:txBody>
                    <a:bodyPr/>
                    <a:lstStyle/>
                    <a:p>
                      <a:pPr algn="ctr"/>
                      <a:r>
                        <a:rPr lang="zh-CN" altLang="en-US" sz="2000" dirty="0" smtClean="0"/>
                        <a:t>是</a:t>
                      </a:r>
                      <a:endParaRPr lang="zh-CN" altLang="en-US" sz="2000" dirty="0"/>
                    </a:p>
                  </a:txBody>
                  <a:tcPr anchor="ctr"/>
                </a:tc>
                <a:extLst>
                  <a:ext uri="{0D108BD9-81ED-4DB2-BD59-A6C34878D82A}">
                    <a16:rowId xmlns:a16="http://schemas.microsoft.com/office/drawing/2014/main" val="1990789736"/>
                  </a:ext>
                </a:extLst>
              </a:tr>
            </a:tbl>
          </a:graphicData>
        </a:graphic>
      </p:graphicFrame>
    </p:spTree>
    <p:extLst>
      <p:ext uri="{BB962C8B-B14F-4D97-AF65-F5344CB8AC3E}">
        <p14:creationId xmlns:p14="http://schemas.microsoft.com/office/powerpoint/2010/main" val="2229311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3"/>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a:spLocks/>
          </p:cNvSpPr>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a:spLocks/>
          </p:cNvSpPr>
          <p:nvPr/>
        </p:nvSpPr>
        <p:spPr>
          <a:xfrm>
            <a:off x="4885623" y="2859370"/>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01  </a:t>
            </a:r>
            <a:r>
              <a:rPr lang="zh-CN" altLang="en-US" sz="2800" b="1" dirty="0">
                <a:solidFill>
                  <a:srgbClr val="0068B1"/>
                </a:solidFill>
                <a:latin typeface="微软雅黑" panose="020B0503020204020204" pitchFamily="34" charset="-122"/>
                <a:ea typeface="微软雅黑" panose="020B0503020204020204" pitchFamily="34" charset="-122"/>
              </a:rPr>
              <a:t>课题背景</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a:spLocks/>
          </p:cNvSpPr>
          <p:nvPr/>
        </p:nvSpPr>
        <p:spPr>
          <a:xfrm>
            <a:off x="4885623" y="3835605"/>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02  </a:t>
            </a:r>
            <a:r>
              <a:rPr lang="zh-CN" altLang="en-US" sz="2800" b="1" dirty="0">
                <a:solidFill>
                  <a:srgbClr val="0068B1"/>
                </a:solidFill>
                <a:latin typeface="微软雅黑" panose="020B0503020204020204" pitchFamily="34" charset="-122"/>
                <a:ea typeface="微软雅黑" panose="020B0503020204020204" pitchFamily="34" charset="-122"/>
              </a:rPr>
              <a:t>主要工作</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a:spLocks/>
          </p:cNvSpPr>
          <p:nvPr/>
        </p:nvSpPr>
        <p:spPr>
          <a:xfrm>
            <a:off x="4885623" y="4813956"/>
            <a:ext cx="3049815" cy="75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03  </a:t>
            </a:r>
            <a:r>
              <a:rPr lang="zh-CN" altLang="en-US" sz="2800" b="1" dirty="0">
                <a:solidFill>
                  <a:srgbClr val="0068B1"/>
                </a:solidFill>
                <a:latin typeface="微软雅黑" panose="020B0503020204020204" pitchFamily="34" charset="-122"/>
                <a:ea typeface="微软雅黑" panose="020B0503020204020204" pitchFamily="34" charset="-122"/>
              </a:rPr>
              <a:t>总结与反思</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998357" y="4591861"/>
            <a:ext cx="228600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467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0" y="1819050"/>
            <a:ext cx="12192000" cy="5038950"/>
          </a:xfrm>
          <a:custGeom>
            <a:avLst/>
            <a:gdLst>
              <a:gd name="connsiteX0" fmla="*/ 6096000 w 12192000"/>
              <a:gd name="connsiteY0" fmla="*/ 0 h 5038950"/>
              <a:gd name="connsiteX1" fmla="*/ 11962081 w 12192000"/>
              <a:gd name="connsiteY1" fmla="*/ 2596344 h 5038950"/>
              <a:gd name="connsiteX2" fmla="*/ 12192000 w 12192000"/>
              <a:gd name="connsiteY2" fmla="*/ 2861771 h 5038950"/>
              <a:gd name="connsiteX3" fmla="*/ 12192000 w 12192000"/>
              <a:gd name="connsiteY3" fmla="*/ 5038950 h 5038950"/>
              <a:gd name="connsiteX4" fmla="*/ 0 w 12192000"/>
              <a:gd name="connsiteY4" fmla="*/ 5038950 h 5038950"/>
              <a:gd name="connsiteX5" fmla="*/ 0 w 12192000"/>
              <a:gd name="connsiteY5" fmla="*/ 2861772 h 5038950"/>
              <a:gd name="connsiteX6" fmla="*/ 229920 w 12192000"/>
              <a:gd name="connsiteY6" fmla="*/ 2596344 h 5038950"/>
              <a:gd name="connsiteX7" fmla="*/ 6096000 w 12192000"/>
              <a:gd name="connsiteY7" fmla="*/ 0 h 503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038950">
                <a:moveTo>
                  <a:pt x="6096000" y="0"/>
                </a:moveTo>
                <a:cubicBezTo>
                  <a:pt x="8421146" y="0"/>
                  <a:pt x="10512414" y="1001355"/>
                  <a:pt x="11962081" y="2596344"/>
                </a:cubicBezTo>
                <a:lnTo>
                  <a:pt x="12192000" y="2861771"/>
                </a:lnTo>
                <a:lnTo>
                  <a:pt x="12192000" y="5038950"/>
                </a:lnTo>
                <a:lnTo>
                  <a:pt x="0" y="5038950"/>
                </a:lnTo>
                <a:lnTo>
                  <a:pt x="0" y="2861772"/>
                </a:lnTo>
                <a:lnTo>
                  <a:pt x="229920" y="2596344"/>
                </a:lnTo>
                <a:cubicBezTo>
                  <a:pt x="1679587" y="1001355"/>
                  <a:pt x="3770854" y="0"/>
                  <a:pt x="6096000" y="0"/>
                </a:cubicBezTo>
                <a:close/>
              </a:path>
            </a:pathLst>
          </a:custGeom>
          <a:gradFill>
            <a:gsLst>
              <a:gs pos="0">
                <a:srgbClr val="0068B1">
                  <a:alpha val="10000"/>
                </a:srgbClr>
              </a:gs>
              <a:gs pos="100000">
                <a:srgbClr val="4CB3FC">
                  <a:alpha val="1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3"/>
          <a:stretch>
            <a:fillRect/>
          </a:stretch>
        </p:blipFill>
        <p:spPr>
          <a:xfrm>
            <a:off x="7138134" y="60968"/>
            <a:ext cx="2238095" cy="600000"/>
          </a:xfrm>
          <a:prstGeom prst="rect">
            <a:avLst/>
          </a:prstGeom>
        </p:spPr>
      </p:pic>
      <p:sp>
        <p:nvSpPr>
          <p:cNvPr id="15" name="任意多边形 14"/>
          <p:cNvSpPr/>
          <p:nvPr/>
        </p:nvSpPr>
        <p:spPr>
          <a:xfrm>
            <a:off x="0" y="0"/>
            <a:ext cx="12192000" cy="2322286"/>
          </a:xfrm>
          <a:custGeom>
            <a:avLst/>
            <a:gdLst>
              <a:gd name="connsiteX0" fmla="*/ 0 w 12192000"/>
              <a:gd name="connsiteY0" fmla="*/ 0 h 2178994"/>
              <a:gd name="connsiteX1" fmla="*/ 12192000 w 12192000"/>
              <a:gd name="connsiteY1" fmla="*/ 0 h 2178994"/>
              <a:gd name="connsiteX2" fmla="*/ 12192000 w 12192000"/>
              <a:gd name="connsiteY2" fmla="*/ 259990 h 2178994"/>
              <a:gd name="connsiteX3" fmla="*/ 11913299 w 12192000"/>
              <a:gd name="connsiteY3" fmla="*/ 458843 h 2178994"/>
              <a:gd name="connsiteX4" fmla="*/ 6096000 w 12192000"/>
              <a:gd name="connsiteY4" fmla="*/ 2178994 h 2178994"/>
              <a:gd name="connsiteX5" fmla="*/ 278702 w 12192000"/>
              <a:gd name="connsiteY5" fmla="*/ 458843 h 2178994"/>
              <a:gd name="connsiteX6" fmla="*/ 0 w 12192000"/>
              <a:gd name="connsiteY6" fmla="*/ 259991 h 2178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178994">
                <a:moveTo>
                  <a:pt x="0" y="0"/>
                </a:moveTo>
                <a:lnTo>
                  <a:pt x="12192000" y="0"/>
                </a:lnTo>
                <a:lnTo>
                  <a:pt x="12192000" y="259990"/>
                </a:lnTo>
                <a:lnTo>
                  <a:pt x="11913299" y="458843"/>
                </a:lnTo>
                <a:cubicBezTo>
                  <a:pt x="10332441" y="1533457"/>
                  <a:pt x="8305744" y="2178994"/>
                  <a:pt x="6096000" y="2178994"/>
                </a:cubicBezTo>
                <a:cubicBezTo>
                  <a:pt x="3886256" y="2178994"/>
                  <a:pt x="1859559" y="1533457"/>
                  <a:pt x="278702" y="458843"/>
                </a:cubicBezTo>
                <a:lnTo>
                  <a:pt x="0" y="259991"/>
                </a:lnTo>
                <a:close/>
              </a:path>
            </a:pathLst>
          </a:custGeom>
          <a:gradFill>
            <a:gsLst>
              <a:gs pos="0">
                <a:srgbClr val="0068B1"/>
              </a:gs>
              <a:gs pos="100000">
                <a:srgbClr val="4CB3F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标题 9"/>
          <p:cNvSpPr>
            <a:spLocks noGrp="1"/>
          </p:cNvSpPr>
          <p:nvPr>
            <p:ph type="title"/>
          </p:nvPr>
        </p:nvSpPr>
        <p:spPr>
          <a:xfrm>
            <a:off x="4998357" y="535366"/>
            <a:ext cx="2195286" cy="1148820"/>
          </a:xfrm>
        </p:spPr>
        <p:txBody>
          <a:bodyPr>
            <a:norm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目录</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16" name="标题 9"/>
          <p:cNvSpPr txBox="1">
            <a:spLocks/>
          </p:cNvSpPr>
          <p:nvPr/>
        </p:nvSpPr>
        <p:spPr>
          <a:xfrm>
            <a:off x="4998357" y="1360755"/>
            <a:ext cx="2195286" cy="1148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CONTENT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标题 1"/>
          <p:cNvSpPr txBox="1">
            <a:spLocks/>
          </p:cNvSpPr>
          <p:nvPr/>
        </p:nvSpPr>
        <p:spPr>
          <a:xfrm>
            <a:off x="4509842" y="2857652"/>
            <a:ext cx="3657128"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2.1</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a:solidFill>
                  <a:srgbClr val="0068B1"/>
                </a:solidFill>
                <a:latin typeface="微软雅黑" panose="020B0503020204020204" pitchFamily="34" charset="-122"/>
                <a:ea typeface="微软雅黑" panose="020B0503020204020204" pitchFamily="34" charset="-122"/>
              </a:rPr>
              <a:t>长</a:t>
            </a:r>
            <a:r>
              <a:rPr lang="zh-CN" altLang="en-US" sz="2800" b="1" dirty="0" smtClean="0">
                <a:solidFill>
                  <a:srgbClr val="0068B1"/>
                </a:solidFill>
                <a:latin typeface="微软雅黑" panose="020B0503020204020204" pitchFamily="34" charset="-122"/>
                <a:ea typeface="微软雅黑" panose="020B0503020204020204" pitchFamily="34" charset="-122"/>
              </a:rPr>
              <a:t>按卡片动画设计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1" name="标题 1"/>
          <p:cNvSpPr txBox="1">
            <a:spLocks/>
          </p:cNvSpPr>
          <p:nvPr/>
        </p:nvSpPr>
        <p:spPr>
          <a:xfrm>
            <a:off x="4509842" y="3833887"/>
            <a:ext cx="3757336"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2.2</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点击卡片动画设计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sp>
        <p:nvSpPr>
          <p:cNvPr id="22" name="标题 1"/>
          <p:cNvSpPr txBox="1">
            <a:spLocks/>
          </p:cNvSpPr>
          <p:nvPr/>
        </p:nvSpPr>
        <p:spPr>
          <a:xfrm>
            <a:off x="4509842" y="4812238"/>
            <a:ext cx="4258377" cy="75625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0068B1"/>
                </a:solidFill>
                <a:latin typeface="微软雅黑" panose="020B0503020204020204" pitchFamily="34" charset="-122"/>
                <a:ea typeface="微软雅黑" panose="020B0503020204020204" pitchFamily="34" charset="-122"/>
              </a:rPr>
              <a:t>2.3</a:t>
            </a:r>
            <a:r>
              <a:rPr lang="en-US" altLang="zh-CN" sz="2800" b="1" dirty="0" smtClean="0">
                <a:solidFill>
                  <a:srgbClr val="0068B1"/>
                </a:solidFill>
                <a:latin typeface="微软雅黑" panose="020B0503020204020204" pitchFamily="34" charset="-122"/>
                <a:ea typeface="微软雅黑" panose="020B0503020204020204" pitchFamily="34" charset="-122"/>
              </a:rPr>
              <a:t>  </a:t>
            </a:r>
            <a:r>
              <a:rPr lang="zh-CN" altLang="en-US" sz="2800" b="1" dirty="0" smtClean="0">
                <a:solidFill>
                  <a:srgbClr val="0068B1"/>
                </a:solidFill>
                <a:latin typeface="微软雅黑" panose="020B0503020204020204" pitchFamily="34" charset="-122"/>
                <a:ea typeface="微软雅黑" panose="020B0503020204020204" pitchFamily="34" charset="-122"/>
              </a:rPr>
              <a:t>改变相册布局动画设计</a:t>
            </a:r>
            <a:endParaRPr lang="zh-CN" altLang="en-US" sz="2800" b="1" dirty="0">
              <a:solidFill>
                <a:srgbClr val="0068B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V="1">
            <a:off x="4622576" y="3613908"/>
            <a:ext cx="3394081" cy="1986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39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4" name="椭圆 3"/>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2731719" y="3006247"/>
            <a:ext cx="16784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相册</a:t>
            </a:r>
            <a:endParaRPr lang="zh-CN" altLang="en-US" dirty="0"/>
          </a:p>
        </p:txBody>
      </p:sp>
      <p:sp>
        <p:nvSpPr>
          <p:cNvPr id="8" name="圆角矩形 7"/>
          <p:cNvSpPr/>
          <p:nvPr/>
        </p:nvSpPr>
        <p:spPr>
          <a:xfrm>
            <a:off x="5152373" y="3006247"/>
            <a:ext cx="187472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高斯模糊背景以及大卡片，和功能键出现</a:t>
            </a:r>
            <a:endParaRPr lang="zh-CN" altLang="en-US" dirty="0"/>
          </a:p>
        </p:txBody>
      </p:sp>
      <p:sp>
        <p:nvSpPr>
          <p:cNvPr id="9" name="圆角矩形 8"/>
          <p:cNvSpPr/>
          <p:nvPr/>
        </p:nvSpPr>
        <p:spPr>
          <a:xfrm>
            <a:off x="631254" y="3006247"/>
            <a:ext cx="16784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外界</a:t>
            </a:r>
          </a:p>
        </p:txBody>
      </p:sp>
      <p:sp>
        <p:nvSpPr>
          <p:cNvPr id="10" name="圆角矩形 9"/>
          <p:cNvSpPr/>
          <p:nvPr/>
        </p:nvSpPr>
        <p:spPr>
          <a:xfrm>
            <a:off x="5250493" y="1405003"/>
            <a:ext cx="16784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封装成了一个</a:t>
            </a:r>
            <a:r>
              <a:rPr lang="en-US" altLang="zh-CN" dirty="0" smtClean="0"/>
              <a:t>View</a:t>
            </a:r>
            <a:endParaRPr lang="zh-CN" altLang="en-US" dirty="0"/>
          </a:p>
        </p:txBody>
      </p:sp>
      <p:sp>
        <p:nvSpPr>
          <p:cNvPr id="11" name="圆角矩形 10"/>
          <p:cNvSpPr/>
          <p:nvPr/>
        </p:nvSpPr>
        <p:spPr>
          <a:xfrm>
            <a:off x="7593905" y="1398740"/>
            <a:ext cx="16784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提供四个接口</a:t>
            </a:r>
            <a:endParaRPr lang="zh-CN" altLang="en-US" dirty="0"/>
          </a:p>
        </p:txBody>
      </p:sp>
    </p:spTree>
    <p:extLst>
      <p:ext uri="{BB962C8B-B14F-4D97-AF65-F5344CB8AC3E}">
        <p14:creationId xmlns:p14="http://schemas.microsoft.com/office/powerpoint/2010/main" val="183331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139868" y="2968668"/>
            <a:ext cx="1961178" cy="1477328"/>
          </a:xfrm>
          <a:prstGeom prst="rect">
            <a:avLst/>
          </a:prstGeom>
          <a:noFill/>
        </p:spPr>
        <p:txBody>
          <a:bodyPr wrap="none" rtlCol="0">
            <a:spAutoFit/>
          </a:bodyPr>
          <a:lstStyle/>
          <a:p>
            <a:r>
              <a:rPr lang="zh-CN" altLang="en-US" dirty="0" smtClean="0"/>
              <a:t>接口介绍</a:t>
            </a:r>
            <a:endParaRPr lang="en-US" altLang="zh-CN" dirty="0" smtClean="0"/>
          </a:p>
          <a:p>
            <a:r>
              <a:rPr lang="en-US" altLang="zh-CN" dirty="0" err="1" smtClean="0"/>
              <a:t>Init</a:t>
            </a:r>
            <a:r>
              <a:rPr lang="en-US" altLang="zh-CN" dirty="0" smtClean="0"/>
              <a:t>()</a:t>
            </a:r>
            <a:r>
              <a:rPr lang="zh-CN" altLang="en-US" dirty="0" smtClean="0"/>
              <a:t>接口</a:t>
            </a:r>
            <a:endParaRPr lang="en-US" altLang="zh-CN" dirty="0" smtClean="0"/>
          </a:p>
          <a:p>
            <a:r>
              <a:rPr lang="en-US" altLang="zh-CN" dirty="0" err="1" smtClean="0"/>
              <a:t>addStruct</a:t>
            </a:r>
            <a:r>
              <a:rPr lang="en-US" altLang="zh-CN" dirty="0" smtClean="0"/>
              <a:t>()</a:t>
            </a:r>
            <a:r>
              <a:rPr lang="zh-CN" altLang="en-US" dirty="0" smtClean="0"/>
              <a:t>接口</a:t>
            </a:r>
            <a:endParaRPr lang="en-US" altLang="zh-CN" dirty="0" smtClean="0"/>
          </a:p>
          <a:p>
            <a:r>
              <a:rPr lang="en-US" altLang="zh-CN" dirty="0" err="1" smtClean="0"/>
              <a:t>addStructs</a:t>
            </a:r>
            <a:r>
              <a:rPr lang="en-US" altLang="zh-CN" dirty="0" smtClean="0"/>
              <a:t>()</a:t>
            </a:r>
            <a:r>
              <a:rPr lang="zh-CN" altLang="en-US" dirty="0" smtClean="0"/>
              <a:t>接口</a:t>
            </a:r>
            <a:endParaRPr lang="en-US" altLang="zh-CN" dirty="0" smtClean="0"/>
          </a:p>
          <a:p>
            <a:r>
              <a:rPr lang="en-US" altLang="zh-CN" dirty="0" err="1" smtClean="0"/>
              <a:t>setupStructs</a:t>
            </a:r>
            <a:r>
              <a:rPr lang="en-US" altLang="zh-CN" dirty="0" smtClean="0"/>
              <a:t>()</a:t>
            </a:r>
            <a:r>
              <a:rPr lang="zh-CN" altLang="en-US" dirty="0" smtClean="0"/>
              <a:t>接口</a:t>
            </a:r>
            <a:endParaRPr lang="zh-CN" altLang="en-US" dirty="0"/>
          </a:p>
        </p:txBody>
      </p:sp>
    </p:spTree>
    <p:extLst>
      <p:ext uri="{BB962C8B-B14F-4D97-AF65-F5344CB8AC3E}">
        <p14:creationId xmlns:p14="http://schemas.microsoft.com/office/powerpoint/2010/main" val="175744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smtClean="0"/>
              <a:t>02 </a:t>
            </a:r>
            <a:r>
              <a:rPr lang="zh-CN" altLang="en-US" dirty="0" smtClean="0"/>
              <a:t>主要工作</a:t>
            </a:r>
            <a:endParaRPr lang="zh-CN" altLang="en-US" dirty="0"/>
          </a:p>
        </p:txBody>
      </p:sp>
      <p:sp>
        <p:nvSpPr>
          <p:cNvPr id="3" name="椭圆 2"/>
          <p:cNvSpPr/>
          <p:nvPr/>
        </p:nvSpPr>
        <p:spPr>
          <a:xfrm>
            <a:off x="483662" y="949018"/>
            <a:ext cx="3812765" cy="112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02910" y="1281856"/>
            <a:ext cx="3174267"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2.1 </a:t>
            </a:r>
            <a:r>
              <a:rPr lang="zh-CN" altLang="en-US" sz="2400" dirty="0" smtClean="0">
                <a:latin typeface="微软雅黑" panose="020B0503020204020204" pitchFamily="34" charset="-122"/>
                <a:ea typeface="微软雅黑" panose="020B0503020204020204" pitchFamily="34" charset="-122"/>
              </a:rPr>
              <a:t>长按卡片动画设计</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83662" y="2780778"/>
            <a:ext cx="1569660" cy="369332"/>
          </a:xfrm>
          <a:prstGeom prst="rect">
            <a:avLst/>
          </a:prstGeom>
          <a:noFill/>
        </p:spPr>
        <p:txBody>
          <a:bodyPr wrap="none" rtlCol="0">
            <a:spAutoFit/>
          </a:bodyPr>
          <a:lstStyle/>
          <a:p>
            <a:r>
              <a:rPr lang="zh-CN" altLang="en-US" dirty="0" smtClean="0"/>
              <a:t>动画实现思路</a:t>
            </a:r>
            <a:endParaRPr lang="zh-CN" altLang="en-US" dirty="0"/>
          </a:p>
        </p:txBody>
      </p:sp>
    </p:spTree>
    <p:extLst>
      <p:ext uri="{BB962C8B-B14F-4D97-AF65-F5344CB8AC3E}">
        <p14:creationId xmlns:p14="http://schemas.microsoft.com/office/powerpoint/2010/main" val="4286248816"/>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模板更新0727" id="{576653EC-837B-44E2-8304-E6EBCA872295}" vid="{865547DC-FC53-43EC-9AA0-C5606E954469}"/>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模板更新0727" id="{576653EC-837B-44E2-8304-E6EBCA872295}" vid="{B494C91F-DB06-4181-B2AB-48E5056DCD88}"/>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模板更新0727" id="{576653EC-837B-44E2-8304-E6EBCA872295}" vid="{91BFD4CB-4AB9-444D-B4DF-6C250D7815EF}"/>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研发处PPT母版②</Template>
  <TotalTime>2001</TotalTime>
  <Words>258</Words>
  <Application>Microsoft Office PowerPoint</Application>
  <PresentationFormat>宽屏</PresentationFormat>
  <Paragraphs>59</Paragraphs>
  <Slides>9</Slides>
  <Notes>4</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9</vt:i4>
      </vt:variant>
    </vt:vector>
  </HeadingPairs>
  <TitlesOfParts>
    <vt:vector size="17" baseType="lpstr">
      <vt:lpstr>宋体</vt:lpstr>
      <vt:lpstr>微软雅黑</vt:lpstr>
      <vt:lpstr>Arial</vt:lpstr>
      <vt:lpstr>Calibri</vt:lpstr>
      <vt:lpstr>Calibri Light</vt:lpstr>
      <vt:lpstr>1_Office 主题</vt:lpstr>
      <vt:lpstr>2_Office 主题</vt:lpstr>
      <vt:lpstr>Office 主题</vt:lpstr>
      <vt:lpstr>PowerPoint 演示文稿</vt:lpstr>
      <vt:lpstr>目录</vt:lpstr>
      <vt:lpstr>PowerPoint 演示文稿</vt:lpstr>
      <vt:lpstr>PowerPoint 演示文稿</vt:lpstr>
      <vt:lpstr>目录</vt:lpstr>
      <vt:lpstr>目录</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HQ</dc:creator>
  <cp:lastModifiedBy>HQ</cp:lastModifiedBy>
  <cp:revision>15</cp:revision>
  <dcterms:created xsi:type="dcterms:W3CDTF">2022-10-14T00:46:42Z</dcterms:created>
  <dcterms:modified xsi:type="dcterms:W3CDTF">2022-10-15T10:08:12Z</dcterms:modified>
</cp:coreProperties>
</file>