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560" r:id="rId5"/>
    <p:sldId id="287" r:id="rId6"/>
    <p:sldId id="378" r:id="rId7"/>
    <p:sldId id="577" r:id="rId8"/>
    <p:sldId id="578" r:id="rId9"/>
    <p:sldId id="580" r:id="rId10"/>
    <p:sldId id="581" r:id="rId11"/>
    <p:sldId id="582" r:id="rId12"/>
    <p:sldId id="583" r:id="rId13"/>
    <p:sldId id="584" r:id="rId14"/>
    <p:sldId id="585" r:id="rId15"/>
    <p:sldId id="589" r:id="rId16"/>
    <p:sldId id="590" r:id="rId17"/>
    <p:sldId id="591" r:id="rId18"/>
    <p:sldId id="570" r:id="rId19"/>
    <p:sldId id="571" r:id="rId20"/>
    <p:sldId id="572" r:id="rId21"/>
    <p:sldId id="573" r:id="rId22"/>
    <p:sldId id="574" r:id="rId23"/>
    <p:sldId id="558" r:id="rId24"/>
    <p:sldId id="319"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E50"/>
    <a:srgbClr val="D51C29"/>
    <a:srgbClr val="D32F2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3EDF7-432B-45D7-84D3-579E6FCF3851}" v="30" dt="2022-10-23T15:59:57.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98" autoAdjust="0"/>
    <p:restoredTop sz="82346" autoAdjust="0"/>
  </p:normalViewPr>
  <p:slideViewPr>
    <p:cSldViewPr snapToGrid="0" showGuides="1">
      <p:cViewPr varScale="1">
        <p:scale>
          <a:sx n="94" d="100"/>
          <a:sy n="94" d="100"/>
        </p:scale>
        <p:origin x="942" y="102"/>
      </p:cViewPr>
      <p:guideLst>
        <p:guide orient="horz" pos="2184"/>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ùi Minh Phụng - Khoa Công nghệ thông tin - VLSET" userId="31ee5542-8119-4308-8073-3356e750a326" providerId="ADAL" clId="{9DC3EDF7-432B-45D7-84D3-579E6FCF3851}"/>
    <pc:docChg chg="undo custSel addSld delSld modSld sldOrd">
      <pc:chgData name="Bùi Minh Phụng - Khoa Công nghệ thông tin - VLSET" userId="31ee5542-8119-4308-8073-3356e750a326" providerId="ADAL" clId="{9DC3EDF7-432B-45D7-84D3-579E6FCF3851}" dt="2022-10-23T15:58:57.239" v="1912" actId="47"/>
      <pc:docMkLst>
        <pc:docMk/>
      </pc:docMkLst>
      <pc:sldChg chg="addSp modSp mod">
        <pc:chgData name="Bùi Minh Phụng - Khoa Công nghệ thông tin - VLSET" userId="31ee5542-8119-4308-8073-3356e750a326" providerId="ADAL" clId="{9DC3EDF7-432B-45D7-84D3-579E6FCF3851}" dt="2022-10-23T15:05:04.857" v="98" actId="20577"/>
        <pc:sldMkLst>
          <pc:docMk/>
          <pc:sldMk cId="133809529" sldId="287"/>
        </pc:sldMkLst>
        <pc:spChg chg="add mod">
          <ac:chgData name="Bùi Minh Phụng - Khoa Công nghệ thông tin - VLSET" userId="31ee5542-8119-4308-8073-3356e750a326" providerId="ADAL" clId="{9DC3EDF7-432B-45D7-84D3-579E6FCF3851}" dt="2022-10-23T15:05:04.857" v="98" actId="20577"/>
          <ac:spMkLst>
            <pc:docMk/>
            <pc:sldMk cId="133809529" sldId="287"/>
            <ac:spMk id="7" creationId="{53DEFF32-3A6D-40CA-A75D-09178A6FDD95}"/>
          </ac:spMkLst>
        </pc:spChg>
        <pc:spChg chg="add mod">
          <ac:chgData name="Bùi Minh Phụng - Khoa Công nghệ thông tin - VLSET" userId="31ee5542-8119-4308-8073-3356e750a326" providerId="ADAL" clId="{9DC3EDF7-432B-45D7-84D3-579E6FCF3851}" dt="2022-10-23T15:04:51.448" v="40" actId="20577"/>
          <ac:spMkLst>
            <pc:docMk/>
            <pc:sldMk cId="133809529" sldId="287"/>
            <ac:spMk id="8" creationId="{E53444CF-EFC1-4B47-A86F-1F40307E8061}"/>
          </ac:spMkLst>
        </pc:spChg>
      </pc:sldChg>
      <pc:sldChg chg="addSp delSp modSp mod">
        <pc:chgData name="Bùi Minh Phụng - Khoa Công nghệ thông tin - VLSET" userId="31ee5542-8119-4308-8073-3356e750a326" providerId="ADAL" clId="{9DC3EDF7-432B-45D7-84D3-579E6FCF3851}" dt="2022-10-23T15:19:47.361" v="234" actId="404"/>
        <pc:sldMkLst>
          <pc:docMk/>
          <pc:sldMk cId="4087732424" sldId="378"/>
        </pc:sldMkLst>
        <pc:spChg chg="mod">
          <ac:chgData name="Bùi Minh Phụng - Khoa Công nghệ thông tin - VLSET" userId="31ee5542-8119-4308-8073-3356e750a326" providerId="ADAL" clId="{9DC3EDF7-432B-45D7-84D3-579E6FCF3851}" dt="2022-10-23T15:05:24.435" v="114" actId="20577"/>
          <ac:spMkLst>
            <pc:docMk/>
            <pc:sldMk cId="4087732424" sldId="378"/>
            <ac:spMk id="2" creationId="{00000000-0000-0000-0000-000000000000}"/>
          </ac:spMkLst>
        </pc:spChg>
        <pc:spChg chg="mod">
          <ac:chgData name="Bùi Minh Phụng - Khoa Công nghệ thông tin - VLSET" userId="31ee5542-8119-4308-8073-3356e750a326" providerId="ADAL" clId="{9DC3EDF7-432B-45D7-84D3-579E6FCF3851}" dt="2022-10-23T15:19:47.361" v="234" actId="404"/>
          <ac:spMkLst>
            <pc:docMk/>
            <pc:sldMk cId="4087732424" sldId="378"/>
            <ac:spMk id="5" creationId="{00000000-0000-0000-0000-000000000000}"/>
          </ac:spMkLst>
        </pc:spChg>
        <pc:picChg chg="add del mod">
          <ac:chgData name="Bùi Minh Phụng - Khoa Công nghệ thông tin - VLSET" userId="31ee5542-8119-4308-8073-3356e750a326" providerId="ADAL" clId="{9DC3EDF7-432B-45D7-84D3-579E6FCF3851}" dt="2022-10-23T15:09:01.728" v="139" actId="478"/>
          <ac:picMkLst>
            <pc:docMk/>
            <pc:sldMk cId="4087732424" sldId="378"/>
            <ac:picMk id="3" creationId="{E3F1E1EA-A851-41FD-B6BC-CD255B2A1D08}"/>
          </ac:picMkLst>
        </pc:picChg>
        <pc:picChg chg="del">
          <ac:chgData name="Bùi Minh Phụng - Khoa Công nghệ thông tin - VLSET" userId="31ee5542-8119-4308-8073-3356e750a326" providerId="ADAL" clId="{9DC3EDF7-432B-45D7-84D3-579E6FCF3851}" dt="2022-10-23T15:06:26.239" v="116" actId="478"/>
          <ac:picMkLst>
            <pc:docMk/>
            <pc:sldMk cId="4087732424" sldId="378"/>
            <ac:picMk id="1026" creationId="{E2369B06-5575-444A-9B40-3EE6BF4728C1}"/>
          </ac:picMkLst>
        </pc:picChg>
        <pc:picChg chg="add mod">
          <ac:chgData name="Bùi Minh Phụng - Khoa Công nghệ thông tin - VLSET" userId="31ee5542-8119-4308-8073-3356e750a326" providerId="ADAL" clId="{9DC3EDF7-432B-45D7-84D3-579E6FCF3851}" dt="2022-10-23T15:09:24.326" v="145" actId="732"/>
          <ac:picMkLst>
            <pc:docMk/>
            <pc:sldMk cId="4087732424" sldId="378"/>
            <ac:picMk id="1028" creationId="{11610F43-90F0-4AF5-AEEB-5FC39E575FF3}"/>
          </ac:picMkLst>
        </pc:picChg>
      </pc:sldChg>
      <pc:sldChg chg="del">
        <pc:chgData name="Bùi Minh Phụng - Khoa Công nghệ thông tin - VLSET" userId="31ee5542-8119-4308-8073-3356e750a326" providerId="ADAL" clId="{9DC3EDF7-432B-45D7-84D3-579E6FCF3851}" dt="2022-10-23T15:18:28.948" v="228" actId="47"/>
        <pc:sldMkLst>
          <pc:docMk/>
          <pc:sldMk cId="2215809719" sldId="496"/>
        </pc:sldMkLst>
      </pc:sldChg>
      <pc:sldChg chg="modSp mod">
        <pc:chgData name="Bùi Minh Phụng - Khoa Công nghệ thông tin - VLSET" userId="31ee5542-8119-4308-8073-3356e750a326" providerId="ADAL" clId="{9DC3EDF7-432B-45D7-84D3-579E6FCF3851}" dt="2022-10-23T15:04:40.365" v="37" actId="20577"/>
        <pc:sldMkLst>
          <pc:docMk/>
          <pc:sldMk cId="1692142158" sldId="560"/>
        </pc:sldMkLst>
        <pc:spChg chg="mod">
          <ac:chgData name="Bùi Minh Phụng - Khoa Công nghệ thông tin - VLSET" userId="31ee5542-8119-4308-8073-3356e750a326" providerId="ADAL" clId="{9DC3EDF7-432B-45D7-84D3-579E6FCF3851}" dt="2022-10-23T15:04:29.395" v="32" actId="20577"/>
          <ac:spMkLst>
            <pc:docMk/>
            <pc:sldMk cId="1692142158" sldId="560"/>
            <ac:spMk id="12" creationId="{C9BD2F7B-3F77-4C00-A03B-0C17F27D1349}"/>
          </ac:spMkLst>
        </pc:spChg>
        <pc:spChg chg="mod">
          <ac:chgData name="Bùi Minh Phụng - Khoa Công nghệ thông tin - VLSET" userId="31ee5542-8119-4308-8073-3356e750a326" providerId="ADAL" clId="{9DC3EDF7-432B-45D7-84D3-579E6FCF3851}" dt="2022-10-23T15:04:36.585" v="36" actId="20577"/>
          <ac:spMkLst>
            <pc:docMk/>
            <pc:sldMk cId="1692142158" sldId="560"/>
            <ac:spMk id="17" creationId="{C9BD2F7B-3F77-4C00-A03B-0C17F27D1349}"/>
          </ac:spMkLst>
        </pc:spChg>
        <pc:spChg chg="mod">
          <ac:chgData name="Bùi Minh Phụng - Khoa Công nghệ thông tin - VLSET" userId="31ee5542-8119-4308-8073-3356e750a326" providerId="ADAL" clId="{9DC3EDF7-432B-45D7-84D3-579E6FCF3851}" dt="2022-10-23T15:04:23.035" v="11" actId="20577"/>
          <ac:spMkLst>
            <pc:docMk/>
            <pc:sldMk cId="1692142158" sldId="560"/>
            <ac:spMk id="19" creationId="{CEF99411-4709-4D85-A7C3-945C4791A054}"/>
          </ac:spMkLst>
        </pc:spChg>
        <pc:spChg chg="mod">
          <ac:chgData name="Bùi Minh Phụng - Khoa Công nghệ thông tin - VLSET" userId="31ee5542-8119-4308-8073-3356e750a326" providerId="ADAL" clId="{9DC3EDF7-432B-45D7-84D3-579E6FCF3851}" dt="2022-10-23T15:04:40.365" v="37" actId="20577"/>
          <ac:spMkLst>
            <pc:docMk/>
            <pc:sldMk cId="1692142158" sldId="560"/>
            <ac:spMk id="23" creationId="{C9BD2F7B-3F77-4C00-A03B-0C17F27D1349}"/>
          </ac:spMkLst>
        </pc:spChg>
      </pc:sldChg>
      <pc:sldChg chg="del">
        <pc:chgData name="Bùi Minh Phụng - Khoa Công nghệ thông tin - VLSET" userId="31ee5542-8119-4308-8073-3356e750a326" providerId="ADAL" clId="{9DC3EDF7-432B-45D7-84D3-579E6FCF3851}" dt="2022-10-23T15:48:34.456" v="641" actId="47"/>
        <pc:sldMkLst>
          <pc:docMk/>
          <pc:sldMk cId="3486030377" sldId="567"/>
        </pc:sldMkLst>
      </pc:sldChg>
      <pc:sldChg chg="del">
        <pc:chgData name="Bùi Minh Phụng - Khoa Công nghệ thông tin - VLSET" userId="31ee5542-8119-4308-8073-3356e750a326" providerId="ADAL" clId="{9DC3EDF7-432B-45D7-84D3-579E6FCF3851}" dt="2022-10-23T15:53:03.580" v="1542" actId="47"/>
        <pc:sldMkLst>
          <pc:docMk/>
          <pc:sldMk cId="3962503863" sldId="568"/>
        </pc:sldMkLst>
      </pc:sldChg>
      <pc:sldChg chg="del">
        <pc:chgData name="Bùi Minh Phụng - Khoa Công nghệ thông tin - VLSET" userId="31ee5542-8119-4308-8073-3356e750a326" providerId="ADAL" clId="{9DC3EDF7-432B-45D7-84D3-579E6FCF3851}" dt="2022-10-23T15:55:30.999" v="1810" actId="47"/>
        <pc:sldMkLst>
          <pc:docMk/>
          <pc:sldMk cId="1199602210" sldId="569"/>
        </pc:sldMkLst>
      </pc:sldChg>
      <pc:sldChg chg="del">
        <pc:chgData name="Bùi Minh Phụng - Khoa Công nghệ thông tin - VLSET" userId="31ee5542-8119-4308-8073-3356e750a326" providerId="ADAL" clId="{9DC3EDF7-432B-45D7-84D3-579E6FCF3851}" dt="2022-10-23T15:53:05.262" v="1543" actId="47"/>
        <pc:sldMkLst>
          <pc:docMk/>
          <pc:sldMk cId="3922531468" sldId="575"/>
        </pc:sldMkLst>
      </pc:sldChg>
      <pc:sldChg chg="add del">
        <pc:chgData name="Bùi Minh Phụng - Khoa Công nghệ thông tin - VLSET" userId="31ee5542-8119-4308-8073-3356e750a326" providerId="ADAL" clId="{9DC3EDF7-432B-45D7-84D3-579E6FCF3851}" dt="2022-10-23T15:18:28.948" v="228" actId="47"/>
        <pc:sldMkLst>
          <pc:docMk/>
          <pc:sldMk cId="332003781" sldId="576"/>
        </pc:sldMkLst>
      </pc:sldChg>
      <pc:sldChg chg="addSp delSp modSp add mod">
        <pc:chgData name="Bùi Minh Phụng - Khoa Công nghệ thông tin - VLSET" userId="31ee5542-8119-4308-8073-3356e750a326" providerId="ADAL" clId="{9DC3EDF7-432B-45D7-84D3-579E6FCF3851}" dt="2022-10-23T15:19:37.843" v="232" actId="20577"/>
        <pc:sldMkLst>
          <pc:docMk/>
          <pc:sldMk cId="270361587" sldId="577"/>
        </pc:sldMkLst>
        <pc:spChg chg="mod">
          <ac:chgData name="Bùi Minh Phụng - Khoa Công nghệ thông tin - VLSET" userId="31ee5542-8119-4308-8073-3356e750a326" providerId="ADAL" clId="{9DC3EDF7-432B-45D7-84D3-579E6FCF3851}" dt="2022-10-23T15:19:37.843" v="232" actId="20577"/>
          <ac:spMkLst>
            <pc:docMk/>
            <pc:sldMk cId="270361587" sldId="577"/>
            <ac:spMk id="5" creationId="{00000000-0000-0000-0000-000000000000}"/>
          </ac:spMkLst>
        </pc:spChg>
        <pc:picChg chg="del">
          <ac:chgData name="Bùi Minh Phụng - Khoa Công nghệ thông tin - VLSET" userId="31ee5542-8119-4308-8073-3356e750a326" providerId="ADAL" clId="{9DC3EDF7-432B-45D7-84D3-579E6FCF3851}" dt="2022-10-23T15:11:00.699" v="195" actId="478"/>
          <ac:picMkLst>
            <pc:docMk/>
            <pc:sldMk cId="270361587" sldId="577"/>
            <ac:picMk id="1028" creationId="{11610F43-90F0-4AF5-AEEB-5FC39E575FF3}"/>
          </ac:picMkLst>
        </pc:picChg>
        <pc:picChg chg="add mod">
          <ac:chgData name="Bùi Minh Phụng - Khoa Công nghệ thông tin - VLSET" userId="31ee5542-8119-4308-8073-3356e750a326" providerId="ADAL" clId="{9DC3EDF7-432B-45D7-84D3-579E6FCF3851}" dt="2022-10-23T15:11:11.008" v="200" actId="14100"/>
          <ac:picMkLst>
            <pc:docMk/>
            <pc:sldMk cId="270361587" sldId="577"/>
            <ac:picMk id="2050" creationId="{4F3A4F0E-4A73-4864-A842-256B9B4FE333}"/>
          </ac:picMkLst>
        </pc:picChg>
      </pc:sldChg>
      <pc:sldChg chg="delSp modSp add mod">
        <pc:chgData name="Bùi Minh Phụng - Khoa Công nghệ thông tin - VLSET" userId="31ee5542-8119-4308-8073-3356e750a326" providerId="ADAL" clId="{9DC3EDF7-432B-45D7-84D3-579E6FCF3851}" dt="2022-10-23T15:19:29.232" v="230" actId="403"/>
        <pc:sldMkLst>
          <pc:docMk/>
          <pc:sldMk cId="960514884" sldId="578"/>
        </pc:sldMkLst>
        <pc:spChg chg="mod">
          <ac:chgData name="Bùi Minh Phụng - Khoa Công nghệ thông tin - VLSET" userId="31ee5542-8119-4308-8073-3356e750a326" providerId="ADAL" clId="{9DC3EDF7-432B-45D7-84D3-579E6FCF3851}" dt="2022-10-23T15:19:29.232" v="230" actId="403"/>
          <ac:spMkLst>
            <pc:docMk/>
            <pc:sldMk cId="960514884" sldId="578"/>
            <ac:spMk id="5" creationId="{00000000-0000-0000-0000-000000000000}"/>
          </ac:spMkLst>
        </pc:spChg>
        <pc:picChg chg="del">
          <ac:chgData name="Bùi Minh Phụng - Khoa Công nghệ thông tin - VLSET" userId="31ee5542-8119-4308-8073-3356e750a326" providerId="ADAL" clId="{9DC3EDF7-432B-45D7-84D3-579E6FCF3851}" dt="2022-10-23T15:16:42.375" v="208" actId="478"/>
          <ac:picMkLst>
            <pc:docMk/>
            <pc:sldMk cId="960514884" sldId="578"/>
            <ac:picMk id="2050" creationId="{4F3A4F0E-4A73-4864-A842-256B9B4FE333}"/>
          </ac:picMkLst>
        </pc:picChg>
      </pc:sldChg>
      <pc:sldChg chg="modSp add del mod">
        <pc:chgData name="Bùi Minh Phụng - Khoa Công nghệ thông tin - VLSET" userId="31ee5542-8119-4308-8073-3356e750a326" providerId="ADAL" clId="{9DC3EDF7-432B-45D7-84D3-579E6FCF3851}" dt="2022-10-23T15:23:54.443" v="405" actId="47"/>
        <pc:sldMkLst>
          <pc:docMk/>
          <pc:sldMk cId="281938420" sldId="579"/>
        </pc:sldMkLst>
        <pc:spChg chg="mod">
          <ac:chgData name="Bùi Minh Phụng - Khoa Công nghệ thông tin - VLSET" userId="31ee5542-8119-4308-8073-3356e750a326" providerId="ADAL" clId="{9DC3EDF7-432B-45D7-84D3-579E6FCF3851}" dt="2022-10-23T15:19:23.138" v="229" actId="403"/>
          <ac:spMkLst>
            <pc:docMk/>
            <pc:sldMk cId="281938420" sldId="579"/>
            <ac:spMk id="5" creationId="{00000000-0000-0000-0000-000000000000}"/>
          </ac:spMkLst>
        </pc:spChg>
      </pc:sldChg>
      <pc:sldChg chg="delSp modSp add mod modNotesTx">
        <pc:chgData name="Bùi Minh Phụng - Khoa Công nghệ thông tin - VLSET" userId="31ee5542-8119-4308-8073-3356e750a326" providerId="ADAL" clId="{9DC3EDF7-432B-45D7-84D3-579E6FCF3851}" dt="2022-10-23T15:28:48.838" v="419" actId="948"/>
        <pc:sldMkLst>
          <pc:docMk/>
          <pc:sldMk cId="2575655941" sldId="580"/>
        </pc:sldMkLst>
        <pc:spChg chg="mod">
          <ac:chgData name="Bùi Minh Phụng - Khoa Công nghệ thông tin - VLSET" userId="31ee5542-8119-4308-8073-3356e750a326" providerId="ADAL" clId="{9DC3EDF7-432B-45D7-84D3-579E6FCF3851}" dt="2022-10-23T15:20:05.090" v="270" actId="20577"/>
          <ac:spMkLst>
            <pc:docMk/>
            <pc:sldMk cId="2575655941" sldId="580"/>
            <ac:spMk id="2" creationId="{00000000-0000-0000-0000-000000000000}"/>
          </ac:spMkLst>
        </pc:spChg>
        <pc:spChg chg="mod">
          <ac:chgData name="Bùi Minh Phụng - Khoa Công nghệ thông tin - VLSET" userId="31ee5542-8119-4308-8073-3356e750a326" providerId="ADAL" clId="{9DC3EDF7-432B-45D7-84D3-579E6FCF3851}" dt="2022-10-23T15:28:48.838" v="419" actId="948"/>
          <ac:spMkLst>
            <pc:docMk/>
            <pc:sldMk cId="2575655941" sldId="580"/>
            <ac:spMk id="5" creationId="{00000000-0000-0000-0000-000000000000}"/>
          </ac:spMkLst>
        </pc:spChg>
        <pc:picChg chg="del">
          <ac:chgData name="Bùi Minh Phụng - Khoa Công nghệ thông tin - VLSET" userId="31ee5542-8119-4308-8073-3356e750a326" providerId="ADAL" clId="{9DC3EDF7-432B-45D7-84D3-579E6FCF3851}" dt="2022-10-23T15:20:07.306" v="271" actId="478"/>
          <ac:picMkLst>
            <pc:docMk/>
            <pc:sldMk cId="2575655941" sldId="580"/>
            <ac:picMk id="2050" creationId="{4F3A4F0E-4A73-4864-A842-256B9B4FE333}"/>
          </ac:picMkLst>
        </pc:picChg>
      </pc:sldChg>
      <pc:sldChg chg="addSp modSp add mod">
        <pc:chgData name="Bùi Minh Phụng - Khoa Công nghệ thông tin - VLSET" userId="31ee5542-8119-4308-8073-3356e750a326" providerId="ADAL" clId="{9DC3EDF7-432B-45D7-84D3-579E6FCF3851}" dt="2022-10-23T15:35:12.766" v="510" actId="1076"/>
        <pc:sldMkLst>
          <pc:docMk/>
          <pc:sldMk cId="844352797" sldId="581"/>
        </pc:sldMkLst>
        <pc:spChg chg="mod">
          <ac:chgData name="Bùi Minh Phụng - Khoa Công nghệ thông tin - VLSET" userId="31ee5542-8119-4308-8073-3356e750a326" providerId="ADAL" clId="{9DC3EDF7-432B-45D7-84D3-579E6FCF3851}" dt="2022-10-23T15:29:05.376" v="434" actId="20577"/>
          <ac:spMkLst>
            <pc:docMk/>
            <pc:sldMk cId="844352797" sldId="581"/>
            <ac:spMk id="2" creationId="{00000000-0000-0000-0000-000000000000}"/>
          </ac:spMkLst>
        </pc:spChg>
        <pc:spChg chg="mod">
          <ac:chgData name="Bùi Minh Phụng - Khoa Công nghệ thông tin - VLSET" userId="31ee5542-8119-4308-8073-3356e750a326" providerId="ADAL" clId="{9DC3EDF7-432B-45D7-84D3-579E6FCF3851}" dt="2022-10-23T15:35:00.293" v="507" actId="6549"/>
          <ac:spMkLst>
            <pc:docMk/>
            <pc:sldMk cId="844352797" sldId="581"/>
            <ac:spMk id="5" creationId="{00000000-0000-0000-0000-000000000000}"/>
          </ac:spMkLst>
        </pc:spChg>
        <pc:spChg chg="add mod">
          <ac:chgData name="Bùi Minh Phụng - Khoa Công nghệ thông tin - VLSET" userId="31ee5542-8119-4308-8073-3356e750a326" providerId="ADAL" clId="{9DC3EDF7-432B-45D7-84D3-579E6FCF3851}" dt="2022-10-23T15:34:38.187" v="503" actId="571"/>
          <ac:spMkLst>
            <pc:docMk/>
            <pc:sldMk cId="844352797" sldId="581"/>
            <ac:spMk id="6" creationId="{A0AC7545-D56F-451E-ADE8-C8D17513201C}"/>
          </ac:spMkLst>
        </pc:spChg>
        <pc:spChg chg="add mod">
          <ac:chgData name="Bùi Minh Phụng - Khoa Công nghệ thông tin - VLSET" userId="31ee5542-8119-4308-8073-3356e750a326" providerId="ADAL" clId="{9DC3EDF7-432B-45D7-84D3-579E6FCF3851}" dt="2022-10-23T15:35:08.649" v="509" actId="14100"/>
          <ac:spMkLst>
            <pc:docMk/>
            <pc:sldMk cId="844352797" sldId="581"/>
            <ac:spMk id="7" creationId="{3B9E4E6D-4F40-4DAD-A46C-0A7F78FB9371}"/>
          </ac:spMkLst>
        </pc:spChg>
        <pc:picChg chg="add mod">
          <ac:chgData name="Bùi Minh Phụng - Khoa Công nghệ thông tin - VLSET" userId="31ee5542-8119-4308-8073-3356e750a326" providerId="ADAL" clId="{9DC3EDF7-432B-45D7-84D3-579E6FCF3851}" dt="2022-10-23T15:35:12.766" v="510" actId="1076"/>
          <ac:picMkLst>
            <pc:docMk/>
            <pc:sldMk cId="844352797" sldId="581"/>
            <ac:picMk id="3074" creationId="{603BC379-A082-43E0-86D8-17F08080663F}"/>
          </ac:picMkLst>
        </pc:picChg>
      </pc:sldChg>
      <pc:sldChg chg="delSp modSp add mod">
        <pc:chgData name="Bùi Minh Phụng - Khoa Công nghệ thông tin - VLSET" userId="31ee5542-8119-4308-8073-3356e750a326" providerId="ADAL" clId="{9DC3EDF7-432B-45D7-84D3-579E6FCF3851}" dt="2022-10-23T15:48:02.465" v="640" actId="478"/>
        <pc:sldMkLst>
          <pc:docMk/>
          <pc:sldMk cId="953481294" sldId="582"/>
        </pc:sldMkLst>
        <pc:spChg chg="mod">
          <ac:chgData name="Bùi Minh Phụng - Khoa Công nghệ thông tin - VLSET" userId="31ee5542-8119-4308-8073-3356e750a326" providerId="ADAL" clId="{9DC3EDF7-432B-45D7-84D3-579E6FCF3851}" dt="2022-10-23T15:47:52.543" v="638" actId="20577"/>
          <ac:spMkLst>
            <pc:docMk/>
            <pc:sldMk cId="953481294" sldId="582"/>
            <ac:spMk id="5" creationId="{00000000-0000-0000-0000-000000000000}"/>
          </ac:spMkLst>
        </pc:spChg>
        <pc:spChg chg="del">
          <ac:chgData name="Bùi Minh Phụng - Khoa Công nghệ thông tin - VLSET" userId="31ee5542-8119-4308-8073-3356e750a326" providerId="ADAL" clId="{9DC3EDF7-432B-45D7-84D3-579E6FCF3851}" dt="2022-10-23T15:48:01.354" v="639" actId="478"/>
          <ac:spMkLst>
            <pc:docMk/>
            <pc:sldMk cId="953481294" sldId="582"/>
            <ac:spMk id="7" creationId="{3B9E4E6D-4F40-4DAD-A46C-0A7F78FB9371}"/>
          </ac:spMkLst>
        </pc:spChg>
        <pc:picChg chg="del">
          <ac:chgData name="Bùi Minh Phụng - Khoa Công nghệ thông tin - VLSET" userId="31ee5542-8119-4308-8073-3356e750a326" providerId="ADAL" clId="{9DC3EDF7-432B-45D7-84D3-579E6FCF3851}" dt="2022-10-23T15:48:02.465" v="640" actId="478"/>
          <ac:picMkLst>
            <pc:docMk/>
            <pc:sldMk cId="953481294" sldId="582"/>
            <ac:picMk id="3074" creationId="{603BC379-A082-43E0-86D8-17F08080663F}"/>
          </ac:picMkLst>
        </pc:picChg>
      </pc:sldChg>
      <pc:sldChg chg="modSp add mod modNotesTx">
        <pc:chgData name="Bùi Minh Phụng - Khoa Công nghệ thông tin - VLSET" userId="31ee5542-8119-4308-8073-3356e750a326" providerId="ADAL" clId="{9DC3EDF7-432B-45D7-84D3-579E6FCF3851}" dt="2022-10-23T15:52:46.118" v="1541"/>
        <pc:sldMkLst>
          <pc:docMk/>
          <pc:sldMk cId="429517612" sldId="583"/>
        </pc:sldMkLst>
        <pc:spChg chg="mod">
          <ac:chgData name="Bùi Minh Phụng - Khoa Công nghệ thông tin - VLSET" userId="31ee5542-8119-4308-8073-3356e750a326" providerId="ADAL" clId="{9DC3EDF7-432B-45D7-84D3-579E6FCF3851}" dt="2022-10-23T15:49:07.344" v="678" actId="20577"/>
          <ac:spMkLst>
            <pc:docMk/>
            <pc:sldMk cId="429517612" sldId="583"/>
            <ac:spMk id="2" creationId="{00000000-0000-0000-0000-000000000000}"/>
          </ac:spMkLst>
        </pc:spChg>
        <pc:spChg chg="mod">
          <ac:chgData name="Bùi Minh Phụng - Khoa Công nghệ thông tin - VLSET" userId="31ee5542-8119-4308-8073-3356e750a326" providerId="ADAL" clId="{9DC3EDF7-432B-45D7-84D3-579E6FCF3851}" dt="2022-10-23T15:52:34.667" v="1540" actId="6549"/>
          <ac:spMkLst>
            <pc:docMk/>
            <pc:sldMk cId="429517612" sldId="583"/>
            <ac:spMk id="5" creationId="{00000000-0000-0000-0000-000000000000}"/>
          </ac:spMkLst>
        </pc:spChg>
      </pc:sldChg>
      <pc:sldChg chg="modSp add mod ord">
        <pc:chgData name="Bùi Minh Phụng - Khoa Công nghệ thông tin - VLSET" userId="31ee5542-8119-4308-8073-3356e750a326" providerId="ADAL" clId="{9DC3EDF7-432B-45D7-84D3-579E6FCF3851}" dt="2022-10-23T15:55:08.534" v="1809" actId="20577"/>
        <pc:sldMkLst>
          <pc:docMk/>
          <pc:sldMk cId="1761180838" sldId="584"/>
        </pc:sldMkLst>
        <pc:spChg chg="mod">
          <ac:chgData name="Bùi Minh Phụng - Khoa Công nghệ thông tin - VLSET" userId="31ee5542-8119-4308-8073-3356e750a326" providerId="ADAL" clId="{9DC3EDF7-432B-45D7-84D3-579E6FCF3851}" dt="2022-10-23T15:53:47.850" v="1589" actId="20577"/>
          <ac:spMkLst>
            <pc:docMk/>
            <pc:sldMk cId="1761180838" sldId="584"/>
            <ac:spMk id="2" creationId="{00000000-0000-0000-0000-000000000000}"/>
          </ac:spMkLst>
        </pc:spChg>
        <pc:spChg chg="mod">
          <ac:chgData name="Bùi Minh Phụng - Khoa Công nghệ thông tin - VLSET" userId="31ee5542-8119-4308-8073-3356e750a326" providerId="ADAL" clId="{9DC3EDF7-432B-45D7-84D3-579E6FCF3851}" dt="2022-10-23T15:55:08.534" v="1809" actId="20577"/>
          <ac:spMkLst>
            <pc:docMk/>
            <pc:sldMk cId="1761180838" sldId="584"/>
            <ac:spMk id="5" creationId="{00000000-0000-0000-0000-000000000000}"/>
          </ac:spMkLst>
        </pc:spChg>
      </pc:sldChg>
      <pc:sldChg chg="modSp add mod">
        <pc:chgData name="Bùi Minh Phụng - Khoa Công nghệ thông tin - VLSET" userId="31ee5542-8119-4308-8073-3356e750a326" providerId="ADAL" clId="{9DC3EDF7-432B-45D7-84D3-579E6FCF3851}" dt="2022-10-23T15:56:28.489" v="1821" actId="403"/>
        <pc:sldMkLst>
          <pc:docMk/>
          <pc:sldMk cId="2800493519" sldId="585"/>
        </pc:sldMkLst>
        <pc:spChg chg="mod">
          <ac:chgData name="Bùi Minh Phụng - Khoa Công nghệ thông tin - VLSET" userId="31ee5542-8119-4308-8073-3356e750a326" providerId="ADAL" clId="{9DC3EDF7-432B-45D7-84D3-579E6FCF3851}" dt="2022-10-23T15:56:28.489" v="1821" actId="403"/>
          <ac:spMkLst>
            <pc:docMk/>
            <pc:sldMk cId="2800493519" sldId="585"/>
            <ac:spMk id="5" creationId="{00000000-0000-0000-0000-000000000000}"/>
          </ac:spMkLst>
        </pc:spChg>
      </pc:sldChg>
      <pc:sldChg chg="add del">
        <pc:chgData name="Bùi Minh Phụng - Khoa Công nghệ thông tin - VLSET" userId="31ee5542-8119-4308-8073-3356e750a326" providerId="ADAL" clId="{9DC3EDF7-432B-45D7-84D3-579E6FCF3851}" dt="2022-10-23T15:58:54.597" v="1910" actId="47"/>
        <pc:sldMkLst>
          <pc:docMk/>
          <pc:sldMk cId="2240828101" sldId="586"/>
        </pc:sldMkLst>
      </pc:sldChg>
      <pc:sldChg chg="add del">
        <pc:chgData name="Bùi Minh Phụng - Khoa Công nghệ thông tin - VLSET" userId="31ee5542-8119-4308-8073-3356e750a326" providerId="ADAL" clId="{9DC3EDF7-432B-45D7-84D3-579E6FCF3851}" dt="2022-10-23T15:58:55.562" v="1911" actId="47"/>
        <pc:sldMkLst>
          <pc:docMk/>
          <pc:sldMk cId="3651887808" sldId="587"/>
        </pc:sldMkLst>
      </pc:sldChg>
      <pc:sldChg chg="add del">
        <pc:chgData name="Bùi Minh Phụng - Khoa Công nghệ thông tin - VLSET" userId="31ee5542-8119-4308-8073-3356e750a326" providerId="ADAL" clId="{9DC3EDF7-432B-45D7-84D3-579E6FCF3851}" dt="2022-10-23T15:58:57.239" v="1912" actId="47"/>
        <pc:sldMkLst>
          <pc:docMk/>
          <pc:sldMk cId="4086047634" sldId="588"/>
        </pc:sldMkLst>
      </pc:sldChg>
      <pc:sldChg chg="modSp add mod">
        <pc:chgData name="Bùi Minh Phụng - Khoa Công nghệ thông tin - VLSET" userId="31ee5542-8119-4308-8073-3356e750a326" providerId="ADAL" clId="{9DC3EDF7-432B-45D7-84D3-579E6FCF3851}" dt="2022-10-23T15:57:12.748" v="1825" actId="6549"/>
        <pc:sldMkLst>
          <pc:docMk/>
          <pc:sldMk cId="968125870" sldId="589"/>
        </pc:sldMkLst>
        <pc:spChg chg="mod">
          <ac:chgData name="Bùi Minh Phụng - Khoa Công nghệ thông tin - VLSET" userId="31ee5542-8119-4308-8073-3356e750a326" providerId="ADAL" clId="{9DC3EDF7-432B-45D7-84D3-579E6FCF3851}" dt="2022-10-23T15:57:12.748" v="1825" actId="6549"/>
          <ac:spMkLst>
            <pc:docMk/>
            <pc:sldMk cId="968125870" sldId="589"/>
            <ac:spMk id="5" creationId="{00000000-0000-0000-0000-000000000000}"/>
          </ac:spMkLst>
        </pc:spChg>
      </pc:sldChg>
      <pc:sldChg chg="modSp add mod">
        <pc:chgData name="Bùi Minh Phụng - Khoa Công nghệ thông tin - VLSET" userId="31ee5542-8119-4308-8073-3356e750a326" providerId="ADAL" clId="{9DC3EDF7-432B-45D7-84D3-579E6FCF3851}" dt="2022-10-23T15:58:06.690" v="1906" actId="20577"/>
        <pc:sldMkLst>
          <pc:docMk/>
          <pc:sldMk cId="1665223576" sldId="590"/>
        </pc:sldMkLst>
        <pc:spChg chg="mod">
          <ac:chgData name="Bùi Minh Phụng - Khoa Công nghệ thông tin - VLSET" userId="31ee5542-8119-4308-8073-3356e750a326" providerId="ADAL" clId="{9DC3EDF7-432B-45D7-84D3-579E6FCF3851}" dt="2022-10-23T15:58:06.690" v="1906" actId="20577"/>
          <ac:spMkLst>
            <pc:docMk/>
            <pc:sldMk cId="1665223576" sldId="590"/>
            <ac:spMk id="5" creationId="{00000000-0000-0000-0000-000000000000}"/>
          </ac:spMkLst>
        </pc:spChg>
      </pc:sldChg>
      <pc:sldChg chg="modSp add mod">
        <pc:chgData name="Bùi Minh Phụng - Khoa Công nghệ thông tin - VLSET" userId="31ee5542-8119-4308-8073-3356e750a326" providerId="ADAL" clId="{9DC3EDF7-432B-45D7-84D3-579E6FCF3851}" dt="2022-10-23T15:58:52.129" v="1909"/>
        <pc:sldMkLst>
          <pc:docMk/>
          <pc:sldMk cId="1628944625" sldId="591"/>
        </pc:sldMkLst>
        <pc:spChg chg="mod">
          <ac:chgData name="Bùi Minh Phụng - Khoa Công nghệ thông tin - VLSET" userId="31ee5542-8119-4308-8073-3356e750a326" providerId="ADAL" clId="{9DC3EDF7-432B-45D7-84D3-579E6FCF3851}" dt="2022-10-23T15:58:52.129" v="1909"/>
          <ac:spMkLst>
            <pc:docMk/>
            <pc:sldMk cId="1628944625" sldId="591"/>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2022/10/23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https://fptcloud.com/phan-mem-may-tinh/</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13</a:t>
            </a:fld>
            <a:endParaRPr lang="zh-CN" altLang="en-US"/>
          </a:p>
        </p:txBody>
      </p:sp>
    </p:spTree>
    <p:extLst>
      <p:ext uri="{BB962C8B-B14F-4D97-AF65-F5344CB8AC3E}">
        <p14:creationId xmlns:p14="http://schemas.microsoft.com/office/powerpoint/2010/main" val="3049378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https://fptcloud.com/phan-mem-may-tinh/</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14</a:t>
            </a:fld>
            <a:endParaRPr lang="zh-CN" altLang="en-US"/>
          </a:p>
        </p:txBody>
      </p:sp>
    </p:spTree>
    <p:extLst>
      <p:ext uri="{BB962C8B-B14F-4D97-AF65-F5344CB8AC3E}">
        <p14:creationId xmlns:p14="http://schemas.microsoft.com/office/powerpoint/2010/main" val="1731125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https://news.cloud365.vn/cac-loai-giay-phep-ma-nguon-mo-open-source-licences/</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19</a:t>
            </a:fld>
            <a:endParaRPr lang="zh-CN" altLang="en-US"/>
          </a:p>
        </p:txBody>
      </p:sp>
    </p:spTree>
    <p:extLst>
      <p:ext uri="{BB962C8B-B14F-4D97-AF65-F5344CB8AC3E}">
        <p14:creationId xmlns:p14="http://schemas.microsoft.com/office/powerpoint/2010/main" val="1970089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https://thietkewebso.com/blog-cong-nghe/bai-viet/uu-va-nhuoc-diem-cua-phan-mem-ma-nguon-mo-806/</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20</a:t>
            </a:fld>
            <a:endParaRPr lang="zh-CN" altLang="en-US"/>
          </a:p>
        </p:txBody>
      </p:sp>
    </p:spTree>
    <p:extLst>
      <p:ext uri="{BB962C8B-B14F-4D97-AF65-F5344CB8AC3E}">
        <p14:creationId xmlns:p14="http://schemas.microsoft.com/office/powerpoint/2010/main" val="267134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21</a:t>
            </a:fld>
            <a:endParaRPr lang="zh-CN" altLang="en-US"/>
          </a:p>
        </p:txBody>
      </p:sp>
    </p:spTree>
    <p:extLst>
      <p:ext uri="{BB962C8B-B14F-4D97-AF65-F5344CB8AC3E}">
        <p14:creationId xmlns:p14="http://schemas.microsoft.com/office/powerpoint/2010/main" val="92347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Phần</a:t>
            </a:r>
            <a:r>
              <a:rPr lang="en-US" altLang="zh-CN" dirty="0"/>
              <a:t> </a:t>
            </a:r>
            <a:r>
              <a:rPr lang="en-US" altLang="zh-CN" dirty="0" err="1"/>
              <a:t>mềm</a:t>
            </a:r>
            <a:r>
              <a:rPr lang="en-US" altLang="zh-CN" dirty="0"/>
              <a:t> </a:t>
            </a:r>
            <a:r>
              <a:rPr lang="en-US" altLang="zh-CN" dirty="0" err="1"/>
              <a:t>cung</a:t>
            </a:r>
            <a:r>
              <a:rPr lang="en-US" altLang="zh-CN" dirty="0"/>
              <a:t> </a:t>
            </a:r>
            <a:r>
              <a:rPr lang="en-US" altLang="zh-CN" dirty="0" err="1"/>
              <a:t>cấp</a:t>
            </a:r>
            <a:r>
              <a:rPr lang="en-US" altLang="zh-CN" dirty="0"/>
              <a:t> </a:t>
            </a:r>
            <a:r>
              <a:rPr lang="en-US" altLang="zh-CN" dirty="0" err="1"/>
              <a:t>cho</a:t>
            </a:r>
            <a:r>
              <a:rPr lang="en-US" altLang="zh-CN" dirty="0"/>
              <a:t> </a:t>
            </a:r>
            <a:r>
              <a:rPr lang="en-US" altLang="zh-CN" dirty="0" err="1"/>
              <a:t>người</a:t>
            </a:r>
            <a:r>
              <a:rPr lang="en-US" altLang="zh-CN" dirty="0"/>
              <a:t> dung </a:t>
            </a:r>
            <a:r>
              <a:rPr lang="en-US" altLang="zh-CN" dirty="0" err="1"/>
              <a:t>rất</a:t>
            </a:r>
            <a:r>
              <a:rPr lang="en-US" altLang="zh-CN" dirty="0"/>
              <a:t> </a:t>
            </a:r>
            <a:r>
              <a:rPr lang="en-US" altLang="zh-CN" dirty="0" err="1"/>
              <a:t>nhiều</a:t>
            </a:r>
            <a:r>
              <a:rPr lang="en-US" altLang="zh-CN" dirty="0"/>
              <a:t> </a:t>
            </a:r>
            <a:r>
              <a:rPr lang="en-US" altLang="zh-CN" dirty="0" err="1"/>
              <a:t>giá</a:t>
            </a:r>
            <a:r>
              <a:rPr lang="en-US" altLang="zh-CN" dirty="0"/>
              <a:t> </a:t>
            </a:r>
            <a:r>
              <a:rPr lang="en-US" altLang="zh-CN" dirty="0" err="1"/>
              <a:t>trị</a:t>
            </a:r>
            <a:r>
              <a:rPr lang="en-US" altLang="zh-CN" dirty="0"/>
              <a:t> </a:t>
            </a:r>
            <a:r>
              <a:rPr lang="en-US" altLang="zh-CN" dirty="0" err="1"/>
              <a:t>lợi</a:t>
            </a:r>
            <a:r>
              <a:rPr lang="en-US" altLang="zh-CN" dirty="0"/>
              <a:t> </a:t>
            </a:r>
            <a:r>
              <a:rPr lang="en-US" altLang="zh-CN" dirty="0" err="1"/>
              <a:t>ích</a:t>
            </a:r>
            <a:r>
              <a:rPr lang="en-US" altLang="zh-CN" dirty="0"/>
              <a:t>. Khi </a:t>
            </a:r>
            <a:r>
              <a:rPr lang="en-US" altLang="zh-CN" dirty="0" err="1"/>
              <a:t>mà</a:t>
            </a:r>
            <a:r>
              <a:rPr lang="en-US" altLang="zh-CN" dirty="0"/>
              <a:t> </a:t>
            </a:r>
            <a:r>
              <a:rPr lang="en-US" altLang="zh-CN" dirty="0" err="1"/>
              <a:t>phần</a:t>
            </a:r>
            <a:r>
              <a:rPr lang="en-US" altLang="zh-CN" dirty="0"/>
              <a:t> </a:t>
            </a:r>
            <a:r>
              <a:rPr lang="en-US" altLang="zh-CN" dirty="0" err="1"/>
              <a:t>cứng</a:t>
            </a:r>
            <a:r>
              <a:rPr lang="en-US" altLang="zh-CN" dirty="0"/>
              <a:t> </a:t>
            </a:r>
            <a:r>
              <a:rPr lang="en-US" altLang="zh-CN" dirty="0" err="1"/>
              <a:t>phát</a:t>
            </a:r>
            <a:r>
              <a:rPr lang="en-US" altLang="zh-CN" dirty="0"/>
              <a:t> </a:t>
            </a:r>
            <a:r>
              <a:rPr lang="en-US" altLang="zh-CN" dirty="0" err="1"/>
              <a:t>triển</a:t>
            </a:r>
            <a:r>
              <a:rPr lang="en-US" altLang="zh-CN" dirty="0"/>
              <a:t> </a:t>
            </a:r>
            <a:r>
              <a:rPr lang="en-US" altLang="zh-CN" dirty="0" err="1"/>
              <a:t>nhanh</a:t>
            </a:r>
            <a:r>
              <a:rPr lang="en-US" altLang="zh-CN" dirty="0"/>
              <a:t> </a:t>
            </a:r>
            <a:r>
              <a:rPr lang="en-US" altLang="zh-CN" dirty="0" err="1"/>
              <a:t>với</a:t>
            </a:r>
            <a:r>
              <a:rPr lang="en-US" altLang="zh-CN" dirty="0"/>
              <a:t> </a:t>
            </a:r>
            <a:r>
              <a:rPr lang="en-US" altLang="zh-CN" dirty="0" err="1"/>
              <a:t>độ</a:t>
            </a:r>
            <a:r>
              <a:rPr lang="en-US" altLang="zh-CN" dirty="0"/>
              <a:t> </a:t>
            </a:r>
            <a:r>
              <a:rPr lang="en-US" altLang="zh-CN" dirty="0" err="1"/>
              <a:t>phức</a:t>
            </a:r>
            <a:r>
              <a:rPr lang="en-US" altLang="zh-CN" dirty="0"/>
              <a:t> </a:t>
            </a:r>
            <a:r>
              <a:rPr lang="en-US" altLang="zh-CN" dirty="0" err="1"/>
              <a:t>tạp</a:t>
            </a:r>
            <a:r>
              <a:rPr lang="en-US" altLang="zh-CN" dirty="0"/>
              <a:t> </a:t>
            </a:r>
            <a:r>
              <a:rPr lang="en-US" altLang="zh-CN" dirty="0" err="1"/>
              <a:t>cao</a:t>
            </a:r>
            <a:r>
              <a:rPr lang="en-US" altLang="zh-CN" dirty="0"/>
              <a:t> </a:t>
            </a:r>
            <a:r>
              <a:rPr lang="en-US" altLang="zh-CN" dirty="0" err="1"/>
              <a:t>thì</a:t>
            </a:r>
            <a:r>
              <a:rPr lang="en-US" altLang="zh-CN" dirty="0"/>
              <a:t> </a:t>
            </a:r>
            <a:r>
              <a:rPr lang="en-US" altLang="zh-CN" dirty="0" err="1"/>
              <a:t>phần</a:t>
            </a:r>
            <a:r>
              <a:rPr lang="en-US" altLang="zh-CN" dirty="0"/>
              <a:t> </a:t>
            </a:r>
            <a:r>
              <a:rPr lang="en-US" altLang="zh-CN" dirty="0" err="1"/>
              <a:t>mềm</a:t>
            </a:r>
            <a:r>
              <a:rPr lang="en-US" altLang="zh-CN" dirty="0"/>
              <a:t> </a:t>
            </a:r>
            <a:r>
              <a:rPr lang="en-US" altLang="zh-CN" dirty="0" err="1"/>
              <a:t>cũng</a:t>
            </a:r>
            <a:r>
              <a:rPr lang="en-US" altLang="zh-CN" dirty="0"/>
              <a:t> tang </a:t>
            </a:r>
            <a:r>
              <a:rPr lang="en-US" altLang="zh-CN" dirty="0" err="1"/>
              <a:t>khả</a:t>
            </a:r>
            <a:r>
              <a:rPr lang="en-US" altLang="zh-CN" dirty="0"/>
              <a:t> </a:t>
            </a:r>
            <a:r>
              <a:rPr lang="en-US" altLang="zh-CN" dirty="0" err="1"/>
              <a:t>năng</a:t>
            </a:r>
            <a:r>
              <a:rPr lang="en-US" altLang="zh-CN" dirty="0"/>
              <a:t> </a:t>
            </a:r>
            <a:r>
              <a:rPr lang="en-US" altLang="zh-CN" dirty="0" err="1"/>
              <a:t>tổng</a:t>
            </a:r>
            <a:r>
              <a:rPr lang="en-US" altLang="zh-CN" dirty="0"/>
              <a:t> </a:t>
            </a:r>
            <a:r>
              <a:rPr lang="en-US" altLang="zh-CN" dirty="0" err="1"/>
              <a:t>thể</a:t>
            </a:r>
            <a:r>
              <a:rPr lang="en-US" altLang="zh-CN" dirty="0"/>
              <a:t> </a:t>
            </a:r>
            <a:r>
              <a:rPr lang="en-US" altLang="zh-CN" dirty="0" err="1"/>
              <a:t>của</a:t>
            </a:r>
            <a:r>
              <a:rPr lang="en-US" altLang="zh-CN" dirty="0"/>
              <a:t> </a:t>
            </a:r>
            <a:r>
              <a:rPr lang="en-US" altLang="zh-CN" dirty="0" err="1"/>
              <a:t>nó</a:t>
            </a:r>
            <a:r>
              <a:rPr lang="en-US" altLang="zh-CN" dirty="0"/>
              <a:t>. </a:t>
            </a:r>
            <a:r>
              <a:rPr lang="en-US" altLang="zh-CN" dirty="0" err="1"/>
              <a:t>Các</a:t>
            </a:r>
            <a:r>
              <a:rPr lang="en-US" altLang="zh-CN" dirty="0"/>
              <a:t> Website </a:t>
            </a:r>
            <a:r>
              <a:rPr lang="en-US" altLang="zh-CN" dirty="0" err="1"/>
              <a:t>định</a:t>
            </a:r>
            <a:r>
              <a:rPr lang="en-US" altLang="zh-CN" dirty="0"/>
              <a:t> </a:t>
            </a:r>
            <a:r>
              <a:rPr lang="en-US" altLang="zh-CN" dirty="0" err="1"/>
              <a:t>hướng</a:t>
            </a:r>
            <a:r>
              <a:rPr lang="en-US" altLang="zh-CN" dirty="0"/>
              <a:t> </a:t>
            </a:r>
            <a:r>
              <a:rPr lang="en-US" altLang="zh-CN" dirty="0" err="1"/>
              <a:t>dữ</a:t>
            </a:r>
            <a:r>
              <a:rPr lang="en-US" altLang="zh-CN" dirty="0"/>
              <a:t> </a:t>
            </a:r>
            <a:r>
              <a:rPr lang="en-US" altLang="zh-CN" dirty="0" err="1"/>
              <a:t>liệu</a:t>
            </a:r>
            <a:r>
              <a:rPr lang="en-US" altLang="zh-CN" dirty="0"/>
              <a:t>, </a:t>
            </a:r>
            <a:r>
              <a:rPr lang="en-US" altLang="zh-CN" dirty="0" err="1"/>
              <a:t>các</a:t>
            </a:r>
            <a:r>
              <a:rPr lang="en-US" altLang="zh-CN" dirty="0"/>
              <a:t> </a:t>
            </a:r>
            <a:r>
              <a:rPr lang="en-US" altLang="zh-CN" dirty="0" err="1"/>
              <a:t>ứng</a:t>
            </a:r>
            <a:r>
              <a:rPr lang="en-US" altLang="zh-CN" dirty="0"/>
              <a:t> </a:t>
            </a:r>
            <a:r>
              <a:rPr lang="en-US" altLang="zh-CN" dirty="0" err="1"/>
              <a:t>dụng</a:t>
            </a:r>
            <a:r>
              <a:rPr lang="en-US" altLang="zh-CN" dirty="0"/>
              <a:t> mobile </a:t>
            </a:r>
            <a:r>
              <a:rPr lang="en-US" altLang="zh-CN" dirty="0" err="1"/>
              <a:t>và</a:t>
            </a:r>
            <a:r>
              <a:rPr lang="en-US" altLang="zh-CN" dirty="0"/>
              <a:t> </a:t>
            </a:r>
            <a:r>
              <a:rPr lang="en-US" altLang="zh-CN" dirty="0" err="1"/>
              <a:t>các</a:t>
            </a:r>
            <a:r>
              <a:rPr lang="en-US" altLang="zh-CN" dirty="0"/>
              <a:t> </a:t>
            </a:r>
            <a:r>
              <a:rPr lang="en-US" altLang="zh-CN" dirty="0" err="1"/>
              <a:t>hệ</a:t>
            </a:r>
            <a:r>
              <a:rPr lang="en-US" altLang="zh-CN" dirty="0"/>
              <a:t> </a:t>
            </a:r>
            <a:r>
              <a:rPr lang="en-US" altLang="zh-CN" dirty="0" err="1"/>
              <a:t>thống</a:t>
            </a:r>
            <a:r>
              <a:rPr lang="en-US" altLang="zh-CN" dirty="0"/>
              <a:t> </a:t>
            </a:r>
            <a:r>
              <a:rPr lang="en-US" altLang="zh-CN" dirty="0" err="1"/>
              <a:t>nhúng</a:t>
            </a:r>
            <a:r>
              <a:rPr lang="en-US" altLang="zh-CN" dirty="0"/>
              <a:t> </a:t>
            </a:r>
            <a:r>
              <a:rPr lang="en-US" altLang="zh-CN" dirty="0" err="1"/>
              <a:t>ngày</a:t>
            </a:r>
            <a:r>
              <a:rPr lang="en-US" altLang="zh-CN" dirty="0"/>
              <a:t> nay </a:t>
            </a:r>
            <a:r>
              <a:rPr lang="en-US" altLang="zh-CN" dirty="0" err="1"/>
              <a:t>cho</a:t>
            </a:r>
            <a:r>
              <a:rPr lang="en-US" altLang="zh-CN" dirty="0"/>
              <a:t> </a:t>
            </a:r>
            <a:r>
              <a:rPr lang="en-US" altLang="zh-CN" dirty="0" err="1"/>
              <a:t>phép</a:t>
            </a:r>
            <a:r>
              <a:rPr lang="en-US" altLang="zh-CN" dirty="0"/>
              <a:t> </a:t>
            </a:r>
            <a:r>
              <a:rPr lang="en-US" altLang="zh-CN" dirty="0" err="1"/>
              <a:t>người</a:t>
            </a:r>
            <a:r>
              <a:rPr lang="en-US" altLang="zh-CN" dirty="0"/>
              <a:t> </a:t>
            </a:r>
            <a:r>
              <a:rPr lang="en-US" altLang="zh-CN" dirty="0" err="1"/>
              <a:t>dùng</a:t>
            </a:r>
            <a:r>
              <a:rPr lang="en-US" altLang="zh-CN" dirty="0"/>
              <a:t> </a:t>
            </a:r>
            <a:r>
              <a:rPr lang="en-US" altLang="zh-CN" dirty="0" err="1"/>
              <a:t>hệ</a:t>
            </a:r>
            <a:r>
              <a:rPr lang="en-US" altLang="zh-CN" dirty="0"/>
              <a:t> </a:t>
            </a:r>
            <a:r>
              <a:rPr lang="en-US" altLang="zh-CN" dirty="0" err="1"/>
              <a:t>thống</a:t>
            </a:r>
            <a:r>
              <a:rPr lang="en-US" altLang="zh-CN" dirty="0"/>
              <a:t> </a:t>
            </a:r>
            <a:r>
              <a:rPr lang="en-US" altLang="zh-CN" dirty="0" err="1"/>
              <a:t>nhiều</a:t>
            </a:r>
            <a:r>
              <a:rPr lang="en-US" altLang="zh-CN" dirty="0"/>
              <a:t> </a:t>
            </a:r>
            <a:r>
              <a:rPr lang="en-US" altLang="zh-CN" dirty="0" err="1"/>
              <a:t>khả</a:t>
            </a:r>
            <a:r>
              <a:rPr lang="en-US" altLang="zh-CN" dirty="0"/>
              <a:t> </a:t>
            </a:r>
            <a:r>
              <a:rPr lang="en-US" altLang="zh-CN" dirty="0" err="1"/>
              <a:t>năng</a:t>
            </a:r>
            <a:r>
              <a:rPr lang="en-US" altLang="zh-CN" dirty="0"/>
              <a:t> </a:t>
            </a:r>
            <a:r>
              <a:rPr lang="en-US" altLang="zh-CN" dirty="0" err="1"/>
              <a:t>mà</a:t>
            </a:r>
            <a:r>
              <a:rPr lang="en-US" altLang="zh-CN" dirty="0"/>
              <a:t> </a:t>
            </a:r>
            <a:r>
              <a:rPr lang="en-US" altLang="zh-CN" dirty="0" err="1"/>
              <a:t>chúng</a:t>
            </a:r>
            <a:r>
              <a:rPr lang="en-US" altLang="zh-CN" dirty="0"/>
              <a:t> ta </a:t>
            </a:r>
            <a:r>
              <a:rPr lang="en-US" altLang="zh-CN" dirty="0" err="1"/>
              <a:t>không</a:t>
            </a:r>
            <a:r>
              <a:rPr lang="en-US" altLang="zh-CN" dirty="0"/>
              <a:t> </a:t>
            </a:r>
            <a:r>
              <a:rPr lang="en-US" altLang="zh-CN" dirty="0" err="1"/>
              <a:t>hề</a:t>
            </a:r>
            <a:r>
              <a:rPr lang="en-US" altLang="zh-CN" dirty="0"/>
              <a:t> </a:t>
            </a:r>
            <a:r>
              <a:rPr lang="en-US" altLang="zh-CN" dirty="0" err="1"/>
              <a:t>nghĩ</a:t>
            </a:r>
            <a:r>
              <a:rPr lang="en-US" altLang="zh-CN" dirty="0"/>
              <a:t> </a:t>
            </a:r>
            <a:r>
              <a:rPr lang="en-US" altLang="zh-CN" dirty="0" err="1"/>
              <a:t>tới</a:t>
            </a:r>
            <a:r>
              <a:rPr lang="en-US" altLang="zh-CN" dirty="0"/>
              <a:t> </a:t>
            </a:r>
            <a:r>
              <a:rPr lang="en-US" altLang="zh-CN" dirty="0" err="1"/>
              <a:t>chỉ</a:t>
            </a:r>
            <a:r>
              <a:rPr lang="en-US" altLang="zh-CN" dirty="0"/>
              <a:t> </a:t>
            </a:r>
            <a:r>
              <a:rPr lang="en-US" altLang="zh-CN" dirty="0" err="1"/>
              <a:t>cách</a:t>
            </a:r>
            <a:r>
              <a:rPr lang="en-US" altLang="zh-CN" dirty="0"/>
              <a:t> </a:t>
            </a:r>
            <a:r>
              <a:rPr lang="en-US" altLang="zh-CN" dirty="0" err="1"/>
              <a:t>đây</a:t>
            </a:r>
            <a:r>
              <a:rPr lang="en-US" altLang="zh-CN" dirty="0"/>
              <a:t> </a:t>
            </a:r>
            <a:r>
              <a:rPr lang="en-US" altLang="zh-CN" dirty="0" err="1"/>
              <a:t>một</a:t>
            </a:r>
            <a:r>
              <a:rPr lang="en-US" altLang="zh-CN" dirty="0"/>
              <a:t> </a:t>
            </a:r>
            <a:r>
              <a:rPr lang="en-US" altLang="zh-CN" dirty="0" err="1"/>
              <a:t>vài</a:t>
            </a:r>
            <a:r>
              <a:rPr lang="en-US" altLang="zh-CN" dirty="0"/>
              <a:t> </a:t>
            </a:r>
            <a:r>
              <a:rPr lang="en-US" altLang="zh-CN" dirty="0" err="1"/>
              <a:t>năm</a:t>
            </a:r>
            <a:endParaRPr lang="en-US" altLang="zh-CN" dirty="0"/>
          </a:p>
          <a:p>
            <a:r>
              <a:rPr lang="en-US" altLang="zh-CN" dirty="0"/>
              <a:t>Ở </a:t>
            </a:r>
            <a:r>
              <a:rPr lang="en-US" altLang="zh-CN" dirty="0" err="1"/>
              <a:t>phần</a:t>
            </a:r>
            <a:r>
              <a:rPr lang="en-US" altLang="zh-CN" dirty="0"/>
              <a:t> </a:t>
            </a:r>
            <a:r>
              <a:rPr lang="en-US" altLang="zh-CN" dirty="0" err="1"/>
              <a:t>đầu</a:t>
            </a:r>
            <a:r>
              <a:rPr lang="en-US" altLang="zh-CN" dirty="0"/>
              <a:t> </a:t>
            </a:r>
            <a:r>
              <a:rPr lang="en-US" altLang="zh-CN" dirty="0" err="1"/>
              <a:t>chương</a:t>
            </a:r>
            <a:r>
              <a:rPr lang="en-US" altLang="zh-CN" dirty="0"/>
              <a:t> </a:t>
            </a:r>
            <a:r>
              <a:rPr lang="en-US" altLang="zh-CN" dirty="0" err="1"/>
              <a:t>này</a:t>
            </a:r>
            <a:r>
              <a:rPr lang="en-US" altLang="zh-CN" dirty="0"/>
              <a:t>, </a:t>
            </a:r>
            <a:r>
              <a:rPr lang="en-US" altLang="zh-CN" dirty="0" err="1"/>
              <a:t>chúng</a:t>
            </a:r>
            <a:r>
              <a:rPr lang="en-US" altLang="zh-CN" dirty="0"/>
              <a:t> ta </a:t>
            </a:r>
            <a:r>
              <a:rPr lang="en-US" altLang="zh-CN" dirty="0" err="1"/>
              <a:t>sẽ</a:t>
            </a:r>
            <a:r>
              <a:rPr lang="en-US" altLang="zh-CN" dirty="0"/>
              <a:t> </a:t>
            </a:r>
            <a:r>
              <a:rPr lang="en-US" altLang="zh-CN" dirty="0" err="1"/>
              <a:t>mô</a:t>
            </a:r>
            <a:r>
              <a:rPr lang="en-US" altLang="zh-CN" dirty="0"/>
              <a:t> </a:t>
            </a:r>
            <a:r>
              <a:rPr lang="en-US" altLang="zh-CN" dirty="0" err="1"/>
              <a:t>tả</a:t>
            </a:r>
            <a:r>
              <a:rPr lang="en-US" altLang="zh-CN" dirty="0"/>
              <a:t> </a:t>
            </a:r>
            <a:r>
              <a:rPr lang="en-US" altLang="zh-CN" dirty="0" err="1"/>
              <a:t>quy</a:t>
            </a:r>
            <a:r>
              <a:rPr lang="en-US" altLang="zh-CN" dirty="0"/>
              <a:t> </a:t>
            </a:r>
            <a:r>
              <a:rPr lang="en-US" altLang="zh-CN" dirty="0" err="1"/>
              <a:t>trình</a:t>
            </a:r>
            <a:r>
              <a:rPr lang="en-US" altLang="zh-CN" dirty="0"/>
              <a:t> </a:t>
            </a:r>
            <a:r>
              <a:rPr lang="en-US" altLang="zh-CN" dirty="0" err="1"/>
              <a:t>được</a:t>
            </a:r>
            <a:r>
              <a:rPr lang="en-US" altLang="zh-CN" dirty="0"/>
              <a:t> </a:t>
            </a:r>
            <a:r>
              <a:rPr lang="en-US" altLang="zh-CN" dirty="0" err="1"/>
              <a:t>sử</a:t>
            </a:r>
            <a:r>
              <a:rPr lang="en-US" altLang="zh-CN" dirty="0"/>
              <a:t> </a:t>
            </a:r>
            <a:r>
              <a:rPr lang="en-US" altLang="zh-CN" dirty="0" err="1"/>
              <a:t>dụng</a:t>
            </a:r>
            <a:r>
              <a:rPr lang="en-US" altLang="zh-CN" dirty="0"/>
              <a:t> </a:t>
            </a:r>
            <a:r>
              <a:rPr lang="en-US" altLang="zh-CN" dirty="0" err="1"/>
              <a:t>để</a:t>
            </a:r>
            <a:r>
              <a:rPr lang="en-US" altLang="zh-CN" dirty="0"/>
              <a:t> </a:t>
            </a:r>
            <a:r>
              <a:rPr lang="en-US" altLang="zh-CN" dirty="0" err="1"/>
              <a:t>phát</a:t>
            </a:r>
            <a:r>
              <a:rPr lang="en-US" altLang="zh-CN" dirty="0"/>
              <a:t> </a:t>
            </a:r>
            <a:r>
              <a:rPr lang="en-US" altLang="zh-CN" dirty="0" err="1"/>
              <a:t>triển</a:t>
            </a:r>
            <a:r>
              <a:rPr lang="en-US" altLang="zh-CN" dirty="0"/>
              <a:t> </a:t>
            </a:r>
            <a:r>
              <a:rPr lang="en-US" altLang="zh-CN" dirty="0" err="1"/>
              <a:t>phần</a:t>
            </a:r>
            <a:r>
              <a:rPr lang="en-US" altLang="zh-CN" dirty="0"/>
              <a:t> </a:t>
            </a:r>
            <a:r>
              <a:rPr lang="en-US" altLang="zh-CN" dirty="0" err="1"/>
              <a:t>mềm</a:t>
            </a:r>
            <a:r>
              <a:rPr lang="en-US" altLang="zh-CN" dirty="0"/>
              <a:t> </a:t>
            </a:r>
            <a:r>
              <a:rPr lang="en-US" altLang="zh-CN" dirty="0" err="1"/>
              <a:t>được</a:t>
            </a:r>
            <a:r>
              <a:rPr lang="en-US" altLang="zh-CN" dirty="0"/>
              <a:t> </a:t>
            </a:r>
            <a:r>
              <a:rPr lang="en-US" altLang="zh-CN" dirty="0" err="1"/>
              <a:t>gọi</a:t>
            </a:r>
            <a:r>
              <a:rPr lang="en-US" altLang="zh-CN" dirty="0"/>
              <a:t> </a:t>
            </a:r>
            <a:r>
              <a:rPr lang="en-US" altLang="zh-CN" dirty="0" err="1"/>
              <a:t>là</a:t>
            </a:r>
            <a:r>
              <a:rPr lang="en-US" altLang="zh-CN" dirty="0"/>
              <a:t> Software Development </a:t>
            </a:r>
            <a:r>
              <a:rPr lang="en-US" altLang="zh-CN" dirty="0" err="1"/>
              <a:t>LifeCycle</a:t>
            </a:r>
            <a:r>
              <a:rPr lang="en-US" altLang="zh-CN" dirty="0"/>
              <a:t>. </a:t>
            </a:r>
            <a:r>
              <a:rPr lang="en-US" altLang="zh-CN" dirty="0" err="1"/>
              <a:t>Sử</a:t>
            </a:r>
            <a:r>
              <a:rPr lang="en-US" altLang="zh-CN" dirty="0"/>
              <a:t> </a:t>
            </a:r>
            <a:r>
              <a:rPr lang="en-US" altLang="zh-CN" dirty="0" err="1"/>
              <a:t>dụng</a:t>
            </a:r>
            <a:r>
              <a:rPr lang="en-US" altLang="zh-CN" dirty="0"/>
              <a:t> </a:t>
            </a:r>
            <a:r>
              <a:rPr lang="en-US" altLang="zh-CN" dirty="0" err="1"/>
              <a:t>quy</a:t>
            </a:r>
            <a:r>
              <a:rPr lang="en-US" altLang="zh-CN" dirty="0"/>
              <a:t> </a:t>
            </a:r>
            <a:r>
              <a:rPr lang="en-US" altLang="zh-CN" dirty="0" err="1"/>
              <a:t>trình</a:t>
            </a:r>
            <a:r>
              <a:rPr lang="en-US" altLang="zh-CN" dirty="0"/>
              <a:t> </a:t>
            </a:r>
            <a:r>
              <a:rPr lang="en-US" altLang="zh-CN" dirty="0" err="1"/>
              <a:t>này</a:t>
            </a:r>
            <a:r>
              <a:rPr lang="en-US" altLang="zh-CN" dirty="0"/>
              <a:t>, </a:t>
            </a:r>
            <a:r>
              <a:rPr lang="en-US" altLang="zh-CN" dirty="0" err="1"/>
              <a:t>nhóm</a:t>
            </a:r>
            <a:r>
              <a:rPr lang="en-US" altLang="zh-CN" dirty="0"/>
              <a:t> </a:t>
            </a:r>
            <a:r>
              <a:rPr lang="en-US" altLang="zh-CN" dirty="0" err="1"/>
              <a:t>kỹ</a:t>
            </a:r>
            <a:r>
              <a:rPr lang="en-US" altLang="zh-CN" dirty="0"/>
              <a:t> </a:t>
            </a:r>
            <a:r>
              <a:rPr lang="en-US" altLang="zh-CN" dirty="0" err="1"/>
              <a:t>sư</a:t>
            </a:r>
            <a:r>
              <a:rPr lang="en-US" altLang="zh-CN" dirty="0"/>
              <a:t> </a:t>
            </a:r>
            <a:r>
              <a:rPr lang="en-US" altLang="zh-CN" dirty="0" err="1"/>
              <a:t>phần</a:t>
            </a:r>
            <a:r>
              <a:rPr lang="en-US" altLang="zh-CN" dirty="0"/>
              <a:t> </a:t>
            </a:r>
            <a:r>
              <a:rPr lang="en-US" altLang="zh-CN" dirty="0" err="1"/>
              <a:t>mềm</a:t>
            </a:r>
            <a:r>
              <a:rPr lang="en-US" altLang="zh-CN" dirty="0"/>
              <a:t> </a:t>
            </a:r>
            <a:r>
              <a:rPr lang="en-US" altLang="zh-CN" dirty="0" err="1"/>
              <a:t>sẽ</a:t>
            </a:r>
            <a:r>
              <a:rPr lang="en-US" altLang="zh-CN" dirty="0"/>
              <a:t> </a:t>
            </a:r>
            <a:r>
              <a:rPr lang="en-US" altLang="zh-CN" dirty="0" err="1"/>
              <a:t>đi</a:t>
            </a:r>
            <a:r>
              <a:rPr lang="en-US" altLang="zh-CN" dirty="0"/>
              <a:t> </a:t>
            </a:r>
            <a:r>
              <a:rPr lang="en-US" altLang="zh-CN" dirty="0" err="1"/>
              <a:t>theo</a:t>
            </a:r>
            <a:r>
              <a:rPr lang="en-US" altLang="zh-CN" dirty="0"/>
              <a:t> </a:t>
            </a:r>
            <a:r>
              <a:rPr lang="en-US" altLang="zh-CN" dirty="0" err="1"/>
              <a:t>các</a:t>
            </a:r>
            <a:r>
              <a:rPr lang="en-US" altLang="zh-CN" dirty="0"/>
              <a:t> </a:t>
            </a:r>
            <a:r>
              <a:rPr lang="en-US" altLang="zh-CN" dirty="0" err="1"/>
              <a:t>bước</a:t>
            </a:r>
            <a:r>
              <a:rPr lang="en-US" altLang="zh-CN" dirty="0"/>
              <a:t> </a:t>
            </a:r>
            <a:r>
              <a:rPr lang="en-US" altLang="zh-CN" dirty="0" err="1"/>
              <a:t>tạo</a:t>
            </a:r>
            <a:r>
              <a:rPr lang="en-US" altLang="zh-CN" dirty="0"/>
              <a:t> ra </a:t>
            </a:r>
            <a:r>
              <a:rPr lang="en-US" altLang="zh-CN" dirty="0" err="1"/>
              <a:t>các</a:t>
            </a:r>
            <a:r>
              <a:rPr lang="en-US" altLang="zh-CN" dirty="0"/>
              <a:t> </a:t>
            </a:r>
            <a:r>
              <a:rPr lang="en-US" altLang="zh-CN" dirty="0" err="1"/>
              <a:t>chức</a:t>
            </a:r>
            <a:r>
              <a:rPr lang="en-US" altLang="zh-CN" dirty="0"/>
              <a:t> </a:t>
            </a:r>
            <a:r>
              <a:rPr lang="en-US" altLang="zh-CN" dirty="0" err="1"/>
              <a:t>năng</a:t>
            </a:r>
            <a:r>
              <a:rPr lang="en-US" altLang="zh-CN" dirty="0"/>
              <a:t> </a:t>
            </a:r>
            <a:r>
              <a:rPr lang="en-US" altLang="zh-CN" dirty="0" err="1"/>
              <a:t>của</a:t>
            </a:r>
            <a:r>
              <a:rPr lang="en-US" altLang="zh-CN" dirty="0"/>
              <a:t> </a:t>
            </a:r>
            <a:r>
              <a:rPr lang="en-US" altLang="zh-CN" dirty="0" err="1"/>
              <a:t>phần</a:t>
            </a:r>
            <a:r>
              <a:rPr lang="en-US" altLang="zh-CN" dirty="0"/>
              <a:t> </a:t>
            </a:r>
            <a:r>
              <a:rPr lang="en-US" altLang="zh-CN" dirty="0" err="1"/>
              <a:t>mềm</a:t>
            </a:r>
            <a:r>
              <a:rPr lang="en-US" altLang="zh-CN" dirty="0"/>
              <a:t>. </a:t>
            </a:r>
            <a:r>
              <a:rPr lang="en-US" altLang="zh-CN" dirty="0" err="1"/>
              <a:t>Tiếp</a:t>
            </a:r>
            <a:r>
              <a:rPr lang="en-US" altLang="zh-CN" dirty="0"/>
              <a:t> </a:t>
            </a:r>
            <a:r>
              <a:rPr lang="en-US" altLang="zh-CN" dirty="0" err="1"/>
              <a:t>theo</a:t>
            </a:r>
            <a:r>
              <a:rPr lang="en-US" altLang="zh-CN" dirty="0"/>
              <a:t> </a:t>
            </a:r>
            <a:r>
              <a:rPr lang="en-US" altLang="zh-CN" dirty="0" err="1"/>
              <a:t>chúng</a:t>
            </a:r>
            <a:r>
              <a:rPr lang="en-US" altLang="zh-CN" dirty="0"/>
              <a:t> ta </a:t>
            </a:r>
            <a:r>
              <a:rPr lang="en-US" altLang="zh-CN" dirty="0" err="1"/>
              <a:t>sẽ</a:t>
            </a:r>
            <a:r>
              <a:rPr lang="en-US" altLang="zh-CN" dirty="0"/>
              <a:t> </a:t>
            </a:r>
            <a:r>
              <a:rPr lang="en-US" altLang="zh-CN" dirty="0" err="1"/>
              <a:t>nhận</a:t>
            </a:r>
            <a:r>
              <a:rPr lang="en-US" altLang="zh-CN" dirty="0"/>
              <a:t> </a:t>
            </a:r>
            <a:r>
              <a:rPr lang="en-US" altLang="zh-CN" dirty="0" err="1"/>
              <a:t>biết</a:t>
            </a:r>
            <a:r>
              <a:rPr lang="en-US" altLang="zh-CN" dirty="0"/>
              <a:t> </a:t>
            </a:r>
            <a:r>
              <a:rPr lang="en-US" altLang="zh-CN" dirty="0" err="1"/>
              <a:t>các</a:t>
            </a:r>
            <a:r>
              <a:rPr lang="en-US" altLang="zh-CN" dirty="0"/>
              <a:t> </a:t>
            </a:r>
            <a:r>
              <a:rPr lang="en-US" altLang="zh-CN" dirty="0" err="1"/>
              <a:t>loại</a:t>
            </a:r>
            <a:r>
              <a:rPr lang="en-US" altLang="zh-CN" dirty="0"/>
              <a:t> </a:t>
            </a:r>
            <a:r>
              <a:rPr lang="en-US" altLang="zh-CN" dirty="0" err="1"/>
              <a:t>phần</a:t>
            </a:r>
            <a:r>
              <a:rPr lang="en-US" altLang="zh-CN" dirty="0"/>
              <a:t> </a:t>
            </a:r>
            <a:r>
              <a:rPr lang="en-US" altLang="zh-CN" dirty="0" err="1"/>
              <a:t>mềm</a:t>
            </a:r>
            <a:r>
              <a:rPr lang="en-US" altLang="zh-CN" dirty="0"/>
              <a:t> </a:t>
            </a:r>
            <a:r>
              <a:rPr lang="en-US" altLang="zh-CN" dirty="0" err="1"/>
              <a:t>thông</a:t>
            </a:r>
            <a:r>
              <a:rPr lang="en-US" altLang="zh-CN" dirty="0"/>
              <a:t> </a:t>
            </a:r>
            <a:r>
              <a:rPr lang="en-US" altLang="zh-CN" dirty="0" err="1"/>
              <a:t>dụng</a:t>
            </a:r>
            <a:r>
              <a:rPr lang="en-US" altLang="zh-CN" dirty="0"/>
              <a:t>, </a:t>
            </a:r>
            <a:r>
              <a:rPr lang="en-US" altLang="zh-CN" dirty="0" err="1"/>
              <a:t>các</a:t>
            </a:r>
            <a:r>
              <a:rPr lang="en-US" altLang="zh-CN" dirty="0"/>
              <a:t> </a:t>
            </a:r>
            <a:r>
              <a:rPr lang="en-US" altLang="zh-CN" dirty="0" err="1"/>
              <a:t>hệ</a:t>
            </a:r>
            <a:r>
              <a:rPr lang="en-US" altLang="zh-CN" dirty="0"/>
              <a:t> </a:t>
            </a:r>
            <a:r>
              <a:rPr lang="en-US" altLang="zh-CN" dirty="0" err="1"/>
              <a:t>thống</a:t>
            </a:r>
            <a:r>
              <a:rPr lang="en-US" altLang="zh-CN" dirty="0"/>
              <a:t> </a:t>
            </a:r>
            <a:r>
              <a:rPr lang="en-US" altLang="zh-CN" dirty="0" err="1"/>
              <a:t>và</a:t>
            </a:r>
            <a:r>
              <a:rPr lang="en-US" altLang="zh-CN" dirty="0"/>
              <a:t> </a:t>
            </a:r>
            <a:r>
              <a:rPr lang="en-US" altLang="zh-CN" dirty="0" err="1"/>
              <a:t>bản</a:t>
            </a:r>
            <a:r>
              <a:rPr lang="en-US" altLang="zh-CN" dirty="0"/>
              <a:t> </a:t>
            </a:r>
            <a:r>
              <a:rPr lang="en-US" altLang="zh-CN" dirty="0" err="1"/>
              <a:t>quyền</a:t>
            </a:r>
            <a:r>
              <a:rPr lang="en-US" altLang="zh-CN" dirty="0"/>
              <a:t> </a:t>
            </a:r>
            <a:r>
              <a:rPr lang="en-US" altLang="zh-CN" dirty="0" err="1"/>
              <a:t>của</a:t>
            </a:r>
            <a:r>
              <a:rPr lang="en-US" altLang="zh-CN" dirty="0"/>
              <a:t> </a:t>
            </a:r>
            <a:r>
              <a:rPr lang="en-US" altLang="zh-CN" dirty="0" err="1"/>
              <a:t>phần</a:t>
            </a:r>
            <a:r>
              <a:rPr lang="en-US" altLang="zh-CN" dirty="0"/>
              <a:t> </a:t>
            </a:r>
            <a:r>
              <a:rPr lang="en-US" altLang="zh-CN" dirty="0" err="1"/>
              <a:t>mềm</a:t>
            </a:r>
            <a:r>
              <a:rPr lang="en-US" altLang="zh-CN" dirty="0"/>
              <a:t>. </a:t>
            </a:r>
            <a:r>
              <a:rPr lang="en-US" altLang="zh-CN" dirty="0" err="1"/>
              <a:t>Và</a:t>
            </a:r>
            <a:r>
              <a:rPr lang="en-US" altLang="zh-CN" dirty="0"/>
              <a:t> </a:t>
            </a:r>
            <a:r>
              <a:rPr lang="en-US" altLang="zh-CN" dirty="0" err="1"/>
              <a:t>cuối</a:t>
            </a:r>
            <a:r>
              <a:rPr lang="en-US" altLang="zh-CN" dirty="0"/>
              <a:t> </a:t>
            </a:r>
            <a:r>
              <a:rPr lang="en-US" altLang="zh-CN" dirty="0" err="1"/>
              <a:t>cùng</a:t>
            </a:r>
            <a:r>
              <a:rPr lang="en-US" altLang="zh-CN" dirty="0"/>
              <a:t> </a:t>
            </a:r>
            <a:r>
              <a:rPr lang="en-US" altLang="zh-CN" dirty="0" err="1"/>
              <a:t>chúng</a:t>
            </a:r>
            <a:r>
              <a:rPr lang="en-US" altLang="zh-CN" dirty="0"/>
              <a:t> ta </a:t>
            </a:r>
            <a:r>
              <a:rPr lang="en-US" altLang="zh-CN" dirty="0" err="1"/>
              <a:t>sẽ</a:t>
            </a:r>
            <a:r>
              <a:rPr lang="en-US" altLang="zh-CN" dirty="0"/>
              <a:t> </a:t>
            </a:r>
            <a:r>
              <a:rPr lang="en-US" altLang="zh-CN" dirty="0" err="1"/>
              <a:t>thử</a:t>
            </a:r>
            <a:r>
              <a:rPr lang="en-US" altLang="zh-CN" dirty="0"/>
              <a:t> </a:t>
            </a:r>
            <a:r>
              <a:rPr lang="en-US" altLang="zh-CN" dirty="0" err="1"/>
              <a:t>trải</a:t>
            </a:r>
            <a:r>
              <a:rPr lang="en-US" altLang="zh-CN" dirty="0"/>
              <a:t> qua </a:t>
            </a:r>
            <a:r>
              <a:rPr lang="en-US" altLang="zh-CN" dirty="0" err="1"/>
              <a:t>các</a:t>
            </a:r>
            <a:r>
              <a:rPr lang="en-US" altLang="zh-CN" dirty="0"/>
              <a:t> </a:t>
            </a:r>
            <a:r>
              <a:rPr lang="en-US" altLang="zh-CN" dirty="0" err="1"/>
              <a:t>phần</a:t>
            </a:r>
            <a:r>
              <a:rPr lang="en-US" altLang="zh-CN" dirty="0"/>
              <a:t> </a:t>
            </a:r>
            <a:r>
              <a:rPr lang="en-US" altLang="zh-CN" dirty="0" err="1"/>
              <a:t>mềm</a:t>
            </a:r>
            <a:r>
              <a:rPr lang="en-US" altLang="zh-CN" dirty="0"/>
              <a:t> </a:t>
            </a:r>
            <a:r>
              <a:rPr lang="en-US" altLang="zh-CN" dirty="0" err="1"/>
              <a:t>từ</a:t>
            </a:r>
            <a:r>
              <a:rPr lang="en-US" altLang="zh-CN" dirty="0"/>
              <a:t> backend </a:t>
            </a:r>
            <a:r>
              <a:rPr lang="en-US" altLang="zh-CN" dirty="0" err="1"/>
              <a:t>đến</a:t>
            </a:r>
            <a:r>
              <a:rPr lang="en-US" altLang="zh-CN" dirty="0"/>
              <a:t> frontend </a:t>
            </a:r>
            <a:r>
              <a:rPr lang="en-US" altLang="zh-CN" dirty="0" err="1"/>
              <a:t>và</a:t>
            </a:r>
            <a:r>
              <a:rPr lang="en-US" altLang="zh-CN" dirty="0"/>
              <a:t> </a:t>
            </a:r>
            <a:r>
              <a:rPr lang="en-US" altLang="zh-CN" dirty="0" err="1"/>
              <a:t>các</a:t>
            </a:r>
            <a:r>
              <a:rPr lang="en-US" altLang="zh-CN" dirty="0"/>
              <a:t> </a:t>
            </a:r>
            <a:r>
              <a:rPr lang="en-US" altLang="zh-CN" dirty="0" err="1"/>
              <a:t>phần</a:t>
            </a:r>
            <a:r>
              <a:rPr lang="en-US" altLang="zh-CN" dirty="0"/>
              <a:t> </a:t>
            </a:r>
            <a:r>
              <a:rPr lang="en-US" altLang="zh-CN" dirty="0" err="1"/>
              <a:t>mềm</a:t>
            </a:r>
            <a:r>
              <a:rPr lang="en-US" altLang="zh-CN" dirty="0"/>
              <a:t> </a:t>
            </a:r>
            <a:r>
              <a:rPr lang="en-US" altLang="zh-CN" dirty="0" err="1"/>
              <a:t>hỗ</a:t>
            </a:r>
            <a:r>
              <a:rPr lang="en-US" altLang="zh-CN" dirty="0"/>
              <a:t> </a:t>
            </a:r>
            <a:r>
              <a:rPr lang="en-US" altLang="zh-CN" dirty="0" err="1"/>
              <a:t>trợ</a:t>
            </a:r>
            <a:r>
              <a:rPr lang="en-US" altLang="zh-CN" dirty="0"/>
              <a:t> </a:t>
            </a:r>
            <a:r>
              <a:rPr lang="en-US" altLang="zh-CN" dirty="0" err="1"/>
              <a:t>khi</a:t>
            </a:r>
            <a:r>
              <a:rPr lang="en-US" altLang="zh-CN" dirty="0"/>
              <a:t> </a:t>
            </a:r>
            <a:r>
              <a:rPr lang="en-US" altLang="zh-CN" dirty="0" err="1"/>
              <a:t>các</a:t>
            </a:r>
            <a:r>
              <a:rPr lang="en-US" altLang="zh-CN" dirty="0"/>
              <a:t> </a:t>
            </a:r>
            <a:r>
              <a:rPr lang="en-US" altLang="zh-CN" dirty="0" err="1"/>
              <a:t>bạn</a:t>
            </a:r>
            <a:r>
              <a:rPr lang="en-US" altLang="zh-CN" dirty="0"/>
              <a:t> </a:t>
            </a:r>
            <a:r>
              <a:rPr lang="en-US" altLang="zh-CN" dirty="0" err="1"/>
              <a:t>học</a:t>
            </a:r>
            <a:r>
              <a:rPr lang="en-US" altLang="zh-CN" dirty="0"/>
              <a:t> </a:t>
            </a:r>
            <a:r>
              <a:rPr lang="en-US" altLang="zh-CN" dirty="0" err="1"/>
              <a:t>cũng</a:t>
            </a:r>
            <a:r>
              <a:rPr lang="en-US" altLang="zh-CN" dirty="0"/>
              <a:t> </a:t>
            </a:r>
            <a:r>
              <a:rPr lang="en-US" altLang="zh-CN" dirty="0" err="1"/>
              <a:t>như</a:t>
            </a:r>
            <a:r>
              <a:rPr lang="en-US" altLang="zh-CN" dirty="0"/>
              <a:t> </a:t>
            </a:r>
            <a:r>
              <a:rPr lang="en-US" altLang="zh-CN" dirty="0" err="1"/>
              <a:t>làm</a:t>
            </a:r>
            <a:r>
              <a:rPr lang="en-US" altLang="zh-CN" dirty="0"/>
              <a:t> vi</a:t>
            </a:r>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695663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https://fptcloud.com/phan-mem-may-tinh/</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6</a:t>
            </a:fld>
            <a:endParaRPr lang="zh-CN" altLang="en-US"/>
          </a:p>
        </p:txBody>
      </p:sp>
    </p:spTree>
    <p:extLst>
      <p:ext uri="{BB962C8B-B14F-4D97-AF65-F5344CB8AC3E}">
        <p14:creationId xmlns:p14="http://schemas.microsoft.com/office/powerpoint/2010/main" val="1999733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https://fptcloud.com/phan-mem-may-tinh/</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7</a:t>
            </a:fld>
            <a:endParaRPr lang="zh-CN" altLang="en-US"/>
          </a:p>
        </p:txBody>
      </p:sp>
    </p:spTree>
    <p:extLst>
      <p:ext uri="{BB962C8B-B14F-4D97-AF65-F5344CB8AC3E}">
        <p14:creationId xmlns:p14="http://schemas.microsoft.com/office/powerpoint/2010/main" val="619362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https://fptcloud.com/phan-mem-may-tinh/</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8</a:t>
            </a:fld>
            <a:endParaRPr lang="zh-CN" altLang="en-US"/>
          </a:p>
        </p:txBody>
      </p:sp>
    </p:spTree>
    <p:extLst>
      <p:ext uri="{BB962C8B-B14F-4D97-AF65-F5344CB8AC3E}">
        <p14:creationId xmlns:p14="http://schemas.microsoft.com/office/powerpoint/2010/main" val="52010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https://bizflycloud.vn/tin-tuc/phan-mem-may-tinh-la-gi-20181126093710239.htm</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229948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https://fptcloud.com/phan-mem-may-tinh/</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10</a:t>
            </a:fld>
            <a:endParaRPr lang="zh-CN" altLang="en-US"/>
          </a:p>
        </p:txBody>
      </p:sp>
    </p:spTree>
    <p:extLst>
      <p:ext uri="{BB962C8B-B14F-4D97-AF65-F5344CB8AC3E}">
        <p14:creationId xmlns:p14="http://schemas.microsoft.com/office/powerpoint/2010/main" val="2568388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https://fptcloud.com/phan-mem-may-tinh/</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11</a:t>
            </a:fld>
            <a:endParaRPr lang="zh-CN" altLang="en-US"/>
          </a:p>
        </p:txBody>
      </p:sp>
    </p:spTree>
    <p:extLst>
      <p:ext uri="{BB962C8B-B14F-4D97-AF65-F5344CB8AC3E}">
        <p14:creationId xmlns:p14="http://schemas.microsoft.com/office/powerpoint/2010/main" val="536636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https://fptcloud.com/phan-mem-may-tinh/</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12</a:t>
            </a:fld>
            <a:endParaRPr lang="zh-CN" altLang="en-US"/>
          </a:p>
        </p:txBody>
      </p:sp>
    </p:spTree>
    <p:extLst>
      <p:ext uri="{BB962C8B-B14F-4D97-AF65-F5344CB8AC3E}">
        <p14:creationId xmlns:p14="http://schemas.microsoft.com/office/powerpoint/2010/main" val="2664709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60730" y="233160"/>
            <a:ext cx="2708031" cy="835449"/>
          </a:xfrm>
          <a:prstGeom prst="rect">
            <a:avLst/>
          </a:prstGeom>
        </p:spPr>
      </p:pic>
      <p:sp>
        <p:nvSpPr>
          <p:cNvPr id="4" name="文本框 4"/>
          <p:cNvSpPr txBox="1"/>
          <p:nvPr userDrawn="1"/>
        </p:nvSpPr>
        <p:spPr>
          <a:xfrm>
            <a:off x="4760730" y="1103916"/>
            <a:ext cx="2809295" cy="338554"/>
          </a:xfrm>
          <a:prstGeom prst="rect">
            <a:avLst/>
          </a:prstGeom>
          <a:noFill/>
        </p:spPr>
        <p:txBody>
          <a:bodyPr wrap="none" rtlCol="0">
            <a:spAutoFit/>
            <a:scene3d>
              <a:camera prst="orthographicFront"/>
              <a:lightRig rig="threePt" dir="t"/>
            </a:scene3d>
            <a:sp3d contourW="12700"/>
          </a:bodyPr>
          <a:lstStyle/>
          <a:p>
            <a:r>
              <a:rPr lang="en-US" altLang="zh-CN" sz="1600" b="1" u="sng" dirty="0">
                <a:solidFill>
                  <a:srgbClr val="D51C29"/>
                </a:solidFill>
                <a:latin typeface="Calibri" panose="020F0502020204030204" pitchFamily="34" charset="0"/>
              </a:rPr>
              <a:t>KHOA CÔNG</a:t>
            </a:r>
            <a:r>
              <a:rPr lang="en-US" altLang="zh-CN" sz="1600" b="1" u="sng" baseline="0" dirty="0">
                <a:solidFill>
                  <a:srgbClr val="D51C29"/>
                </a:solidFill>
                <a:latin typeface="Calibri" panose="020F0502020204030204" pitchFamily="34" charset="0"/>
              </a:rPr>
              <a:t> NGHỆ THÔNG TIN</a:t>
            </a:r>
            <a:endParaRPr lang="en-US" altLang="zh-CN" sz="1600" b="1" u="sng" dirty="0">
              <a:solidFill>
                <a:srgbClr val="D51C29"/>
              </a:solidFill>
              <a:latin typeface="Calibri" panose="020F0502020204030204" pitchFamily="34" charset="0"/>
            </a:endParaRPr>
          </a:p>
        </p:txBody>
      </p:sp>
      <p:pic>
        <p:nvPicPr>
          <p:cNvPr id="6"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169" y="218874"/>
            <a:ext cx="2268720" cy="666951"/>
          </a:xfrm>
          <a:prstGeom prst="rect">
            <a:avLst/>
          </a:prstGeom>
        </p:spPr>
      </p:pic>
      <p:sp>
        <p:nvSpPr>
          <p:cNvPr id="8" name="文本框 4"/>
          <p:cNvSpPr txBox="1"/>
          <p:nvPr userDrawn="1"/>
        </p:nvSpPr>
        <p:spPr>
          <a:xfrm>
            <a:off x="159762" y="885825"/>
            <a:ext cx="2569542"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Calibri" panose="020F0502020204030204" pitchFamily="34" charset="0"/>
              </a:rPr>
              <a:t>KHOA CÔNG</a:t>
            </a:r>
            <a:r>
              <a:rPr lang="en-US" altLang="zh-CN" sz="1400" b="1" u="sng" baseline="0" dirty="0">
                <a:solidFill>
                  <a:srgbClr val="D51C29"/>
                </a:solidFill>
                <a:latin typeface="Calibri" panose="020F0502020204030204" pitchFamily="34" charset="0"/>
              </a:rPr>
              <a:t> NGHỆ THÔNG TIN</a:t>
            </a:r>
            <a:endParaRPr lang="en-US" altLang="zh-CN" sz="1400" b="1" u="sng" dirty="0">
              <a:solidFill>
                <a:srgbClr val="D51C29"/>
              </a:solidFill>
              <a:latin typeface="Calibri" panose="020F0502020204030204" pitchFamily="34" charset="0"/>
            </a:endParaRPr>
          </a:p>
        </p:txBody>
      </p:sp>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800" y="6517929"/>
            <a:ext cx="1003300" cy="294229"/>
          </a:xfrm>
          <a:prstGeom prst="rect">
            <a:avLst/>
          </a:prstGeom>
        </p:spPr>
      </p:pic>
      <p:sp>
        <p:nvSpPr>
          <p:cNvPr id="8" name="TextBox 7"/>
          <p:cNvSpPr txBox="1"/>
          <p:nvPr/>
        </p:nvSpPr>
        <p:spPr>
          <a:xfrm>
            <a:off x="1025524" y="6517929"/>
            <a:ext cx="2311915" cy="276999"/>
          </a:xfrm>
          <a:prstGeom prst="rect">
            <a:avLst/>
          </a:prstGeom>
          <a:noFill/>
        </p:spPr>
        <p:txBody>
          <a:bodyPr wrap="none" rtlCol="0">
            <a:spAutoFit/>
          </a:bodyPr>
          <a:lstStyle/>
          <a:p>
            <a:r>
              <a:rPr lang="en-US" sz="1200" b="1" dirty="0">
                <a:solidFill>
                  <a:srgbClr val="D51C29"/>
                </a:solidFill>
                <a:latin typeface="Cambria" panose="02040503050406030204" pitchFamily="18" charset="0"/>
              </a:rPr>
              <a:t>KHOA</a:t>
            </a:r>
            <a:r>
              <a:rPr lang="en-US" sz="1200" b="1" baseline="0" dirty="0">
                <a:solidFill>
                  <a:srgbClr val="D51C29"/>
                </a:solidFill>
                <a:latin typeface="Cambria" panose="02040503050406030204" pitchFamily="18" charset="0"/>
              </a:rPr>
              <a:t> CÔNG NGHỆ THÔNG TIN</a:t>
            </a:r>
            <a:endParaRPr lang="en-US" sz="1200" b="1" dirty="0">
              <a:solidFill>
                <a:srgbClr val="D51C29"/>
              </a:solidFill>
              <a:latin typeface="Cambria" panose="02040503050406030204" pitchFamily="18" charset="0"/>
            </a:endParaRP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hotromicrosoft.com/"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1302112" y="1625116"/>
            <a:ext cx="10184776"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rgbClr val="2C3E50"/>
                </a:solidFill>
                <a:latin typeface="Cambria" panose="02040503050406030204" pitchFamily="18" charset="0"/>
                <a:ea typeface="Tahoma" panose="020B0604030504040204" pitchFamily="34" charset="0"/>
                <a:cs typeface="Tahoma" panose="020B0604030504040204" pitchFamily="34" charset="0"/>
              </a:rPr>
              <a:t>NHẬP MÔN CÔNG NGHỆ THÔNG TIN</a:t>
            </a: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4520692" y="4086472"/>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5088019" y="4033852"/>
            <a:ext cx="4329488" cy="871970"/>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1">
                <a:solidFill>
                  <a:schemeClr val="bg2">
                    <a:lumMod val="50000"/>
                  </a:schemeClr>
                </a:solidFill>
                <a:latin typeface="Cambria" panose="02040503050406030204" pitchFamily="18" charset="0"/>
                <a:ea typeface="+mj-ea"/>
              </a:rPr>
              <a:t>Nhóm giảng viên</a:t>
            </a:r>
            <a:endParaRPr lang="en-US" altLang="zh-CN" b="1" dirty="0">
              <a:solidFill>
                <a:schemeClr val="bg2">
                  <a:lumMod val="50000"/>
                </a:schemeClr>
              </a:solidFill>
              <a:latin typeface="Cambria" panose="02040503050406030204" pitchFamily="18" charset="0"/>
              <a:ea typeface="+mj-ea"/>
            </a:endParaRPr>
          </a:p>
          <a:p>
            <a:pPr>
              <a:lnSpc>
                <a:spcPct val="150000"/>
              </a:lnSpc>
            </a:pPr>
            <a:r>
              <a:rPr lang="en-US" altLang="zh-CN" b="1" dirty="0">
                <a:solidFill>
                  <a:schemeClr val="bg2">
                    <a:lumMod val="50000"/>
                  </a:schemeClr>
                </a:solidFill>
                <a:latin typeface="Cambria" panose="02040503050406030204" pitchFamily="18" charset="0"/>
              </a:rPr>
              <a:t>Khoa Công nghệ thông tin</a:t>
            </a:r>
          </a:p>
        </p:txBody>
      </p:sp>
      <p:pic>
        <p:nvPicPr>
          <p:cNvPr id="18" name="William Joseph - Radioactive">
            <a:hlinkClick r:id="" action="ppaction://media"/>
            <a:extLst>
              <a:ext uri="{FF2B5EF4-FFF2-40B4-BE49-F238E27FC236}">
                <a16:creationId xmlns:a16="http://schemas.microsoft.com/office/drawing/2014/main" id="{74606A9D-B362-448E-BAAC-A60B438E8D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733425"/>
            <a:ext cx="609600" cy="609600"/>
          </a:xfrm>
          <a:prstGeom prst="rect">
            <a:avLst/>
          </a:prstGeom>
        </p:spPr>
      </p:pic>
      <p:sp>
        <p:nvSpPr>
          <p:cNvPr id="13" name="文本框 6">
            <a:extLst>
              <a:ext uri="{FF2B5EF4-FFF2-40B4-BE49-F238E27FC236}">
                <a16:creationId xmlns:a16="http://schemas.microsoft.com/office/drawing/2014/main" id="{CEF99411-4709-4D85-A7C3-945C4791A054}"/>
              </a:ext>
            </a:extLst>
          </p:cNvPr>
          <p:cNvSpPr txBox="1"/>
          <p:nvPr/>
        </p:nvSpPr>
        <p:spPr>
          <a:xfrm>
            <a:off x="2004704" y="2306177"/>
            <a:ext cx="8779570" cy="523220"/>
          </a:xfrm>
          <a:prstGeom prst="rect">
            <a:avLst/>
          </a:prstGeom>
          <a:noFill/>
        </p:spPr>
        <p:txBody>
          <a:bodyPr wrap="square" rtlCol="0">
            <a:spAutoFit/>
            <a:scene3d>
              <a:camera prst="orthographicFront"/>
              <a:lightRig rig="threePt" dir="t"/>
            </a:scene3d>
            <a:sp3d contourW="12700"/>
          </a:bodyPr>
          <a:lstStyle/>
          <a:p>
            <a:pPr algn="ctr"/>
            <a:r>
              <a:rPr lang="en-US" altLang="zh-CN" sz="2800" b="1">
                <a:solidFill>
                  <a:srgbClr val="2C3E50"/>
                </a:solidFill>
                <a:latin typeface="Cambria" panose="02040503050406030204" pitchFamily="18" charset="0"/>
                <a:ea typeface="Tahoma" panose="020B0604030504040204" pitchFamily="34" charset="0"/>
                <a:cs typeface="Tahoma" panose="020B0604030504040204" pitchFamily="34" charset="0"/>
              </a:rPr>
              <a:t>(INTRODUCTION TO INFORMATION TECHNOLOGY)</a:t>
            </a:r>
            <a:endParaRPr lang="en-US" altLang="zh-CN" sz="2800" b="1" dirty="0">
              <a:solidFill>
                <a:srgbClr val="2C3E50"/>
              </a:solidFill>
              <a:latin typeface="Cambria" panose="02040503050406030204" pitchFamily="18" charset="0"/>
              <a:ea typeface="Tahoma" panose="020B0604030504040204" pitchFamily="34" charset="0"/>
              <a:cs typeface="Tahoma" panose="020B0604030504040204" pitchFamily="34" charset="0"/>
            </a:endParaRPr>
          </a:p>
        </p:txBody>
      </p:sp>
      <p:grpSp>
        <p:nvGrpSpPr>
          <p:cNvPr id="14" name="组合 12">
            <a:extLst>
              <a:ext uri="{FF2B5EF4-FFF2-40B4-BE49-F238E27FC236}">
                <a16:creationId xmlns:a16="http://schemas.microsoft.com/office/drawing/2014/main" id="{A6373AAE-0444-45F1-A55E-2836D8D88CFA}"/>
              </a:ext>
            </a:extLst>
          </p:cNvPr>
          <p:cNvGrpSpPr/>
          <p:nvPr/>
        </p:nvGrpSpPr>
        <p:grpSpPr>
          <a:xfrm>
            <a:off x="4520692" y="5341638"/>
            <a:ext cx="416937" cy="416934"/>
            <a:chOff x="891974" y="4415843"/>
            <a:chExt cx="450443" cy="450443"/>
          </a:xfrm>
        </p:grpSpPr>
        <p:sp>
          <p:nvSpPr>
            <p:cNvPr id="15"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6"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7" name="文本框 11">
            <a:extLst>
              <a:ext uri="{FF2B5EF4-FFF2-40B4-BE49-F238E27FC236}">
                <a16:creationId xmlns:a16="http://schemas.microsoft.com/office/drawing/2014/main" id="{C9BD2F7B-3F77-4C00-A03B-0C17F27D1349}"/>
              </a:ext>
            </a:extLst>
          </p:cNvPr>
          <p:cNvSpPr txBox="1"/>
          <p:nvPr/>
        </p:nvSpPr>
        <p:spPr>
          <a:xfrm>
            <a:off x="5088019" y="5366263"/>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HỌC KỲ I – NĂM </a:t>
            </a:r>
            <a:r>
              <a:rPr lang="en-US" altLang="zh-CN" b="1">
                <a:solidFill>
                  <a:schemeClr val="bg2">
                    <a:lumMod val="50000"/>
                  </a:schemeClr>
                </a:solidFill>
                <a:latin typeface="Cambria" panose="02040503050406030204" pitchFamily="18" charset="0"/>
              </a:rPr>
              <a:t>HỌC 2022-2023</a:t>
            </a:r>
            <a:endParaRPr lang="en-US" altLang="zh-CN" b="1" dirty="0">
              <a:solidFill>
                <a:schemeClr val="bg2">
                  <a:lumMod val="50000"/>
                </a:schemeClr>
              </a:solidFill>
              <a:latin typeface="Cambria" panose="02040503050406030204" pitchFamily="18" charset="0"/>
            </a:endParaRPr>
          </a:p>
        </p:txBody>
      </p:sp>
      <p:sp>
        <p:nvSpPr>
          <p:cNvPr id="20" name="椭圆 13">
            <a:extLst>
              <a:ext uri="{FF2B5EF4-FFF2-40B4-BE49-F238E27FC236}">
                <a16:creationId xmlns:a16="http://schemas.microsoft.com/office/drawing/2014/main" id="{CDAA027D-F144-4D14-B4A5-F6916DF57A23}"/>
              </a:ext>
            </a:extLst>
          </p:cNvPr>
          <p:cNvSpPr/>
          <p:nvPr/>
        </p:nvSpPr>
        <p:spPr>
          <a:xfrm>
            <a:off x="4520692" y="5953768"/>
            <a:ext cx="416937" cy="41693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2" name="椭圆 11"/>
          <p:cNvSpPr/>
          <p:nvPr/>
        </p:nvSpPr>
        <p:spPr>
          <a:xfrm>
            <a:off x="4614254" y="6043476"/>
            <a:ext cx="229812" cy="237518"/>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2">
              <a:lumMod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3" name="文本框 11">
            <a:extLst>
              <a:ext uri="{FF2B5EF4-FFF2-40B4-BE49-F238E27FC236}">
                <a16:creationId xmlns:a16="http://schemas.microsoft.com/office/drawing/2014/main" id="{C9BD2F7B-3F77-4C00-A03B-0C17F27D1349}"/>
              </a:ext>
            </a:extLst>
          </p:cNvPr>
          <p:cNvSpPr txBox="1"/>
          <p:nvPr/>
        </p:nvSpPr>
        <p:spPr>
          <a:xfrm>
            <a:off x="5088019" y="5953768"/>
            <a:ext cx="3698795"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bg2">
                    <a:lumMod val="50000"/>
                  </a:schemeClr>
                </a:solidFill>
                <a:latin typeface="Cambria" panose="02040503050406030204" pitchFamily="18" charset="0"/>
              </a:rPr>
              <a:t>KHÓA 28 </a:t>
            </a:r>
            <a:r>
              <a:rPr lang="en-US" altLang="zh-CN" b="1" dirty="0">
                <a:solidFill>
                  <a:schemeClr val="bg2">
                    <a:lumMod val="50000"/>
                  </a:schemeClr>
                </a:solidFill>
                <a:latin typeface="Cambria" panose="02040503050406030204" pitchFamily="18" charset="0"/>
              </a:rPr>
              <a:t>- CNTT</a:t>
            </a:r>
          </a:p>
        </p:txBody>
      </p:sp>
      <p:sp>
        <p:nvSpPr>
          <p:cNvPr id="19" name="文本框 6">
            <a:extLst>
              <a:ext uri="{FF2B5EF4-FFF2-40B4-BE49-F238E27FC236}">
                <a16:creationId xmlns:a16="http://schemas.microsoft.com/office/drawing/2014/main" id="{CEF99411-4709-4D85-A7C3-945C4791A054}"/>
              </a:ext>
            </a:extLst>
          </p:cNvPr>
          <p:cNvSpPr txBox="1"/>
          <p:nvPr/>
        </p:nvSpPr>
        <p:spPr>
          <a:xfrm>
            <a:off x="1783644" y="2899414"/>
            <a:ext cx="8937281" cy="584775"/>
          </a:xfrm>
          <a:prstGeom prst="rect">
            <a:avLst/>
          </a:prstGeom>
          <a:noFill/>
        </p:spPr>
        <p:txBody>
          <a:bodyPr wrap="square" rtlCol="0">
            <a:spAutoFit/>
            <a:scene3d>
              <a:camera prst="orthographicFront"/>
              <a:lightRig rig="threePt" dir="t"/>
            </a:scene3d>
            <a:sp3d contourW="12700"/>
          </a:bodyPr>
          <a:lstStyle/>
          <a:p>
            <a:pPr algn="ctr"/>
            <a:r>
              <a:rPr lang="en-US" altLang="zh-CN" sz="3200" b="1" dirty="0">
                <a:solidFill>
                  <a:srgbClr val="D32F2F"/>
                </a:solidFill>
                <a:latin typeface="Cambria" panose="02040503050406030204" pitchFamily="18" charset="0"/>
                <a:ea typeface="Tahoma" panose="020B0604030504040204" pitchFamily="34" charset="0"/>
                <a:cs typeface="Tahoma" panose="020B0604030504040204" pitchFamily="34" charset="0"/>
              </a:rPr>
              <a:t>BÀI 3: PHẦN </a:t>
            </a:r>
            <a:r>
              <a:rPr lang="en-US" altLang="zh-CN" sz="3200" b="1">
                <a:solidFill>
                  <a:srgbClr val="D32F2F"/>
                </a:solidFill>
                <a:latin typeface="Cambria" panose="02040503050406030204" pitchFamily="18" charset="0"/>
                <a:ea typeface="Tahoma" panose="020B0604030504040204" pitchFamily="34" charset="0"/>
                <a:cs typeface="Tahoma" panose="020B0604030504040204" pitchFamily="34" charset="0"/>
              </a:rPr>
              <a:t>MỀM MÁY TÍNH</a:t>
            </a:r>
            <a:endParaRPr lang="en-US" altLang="zh-CN" sz="3200" b="1" dirty="0">
              <a:solidFill>
                <a:srgbClr val="D32F2F"/>
              </a:solidFill>
              <a:latin typeface="Cambria" panose="02040503050406030204"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9214215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audio>
              <p:cMediaNode vol="80000" numSld="999">
                <p:cTn id="2" repeatCount="indefinite" fill="hold" display="0">
                  <p:stCondLst>
                    <p:cond delay="indefinite"/>
                  </p:stCondLst>
                  <p:endCondLst>
                    <p:cond evt="onStopAudio" delay="0">
                      <p:tgtEl>
                        <p:sldTgt/>
                      </p:tgtEl>
                    </p:cond>
                  </p:endCondLst>
                </p:cTn>
                <p:tgtEl>
                  <p:spTgt spid="1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BẢN QUYỀN PHẦN MỀM</a:t>
            </a:r>
            <a:endParaRPr lang="en-US" sz="3200" dirty="0">
              <a:solidFill>
                <a:srgbClr val="D51C29"/>
              </a:solidFill>
            </a:endParaRPr>
          </a:p>
        </p:txBody>
      </p:sp>
      <p:sp>
        <p:nvSpPr>
          <p:cNvPr id="5" name="Rectangle 4"/>
          <p:cNvSpPr/>
          <p:nvPr/>
        </p:nvSpPr>
        <p:spPr>
          <a:xfrm>
            <a:off x="443981" y="1250770"/>
            <a:ext cx="11321299" cy="1800493"/>
          </a:xfrm>
          <a:prstGeom prst="rect">
            <a:avLst/>
          </a:prstGeom>
        </p:spPr>
        <p:txBody>
          <a:bodyPr wrap="square">
            <a:spAutoFit/>
          </a:bodyPr>
          <a:lstStyle/>
          <a:p>
            <a:pPr marL="457200" indent="-457200" fontAlgn="base">
              <a:spcBef>
                <a:spcPts val="600"/>
              </a:spcBef>
              <a:buClr>
                <a:srgbClr val="C00000"/>
              </a:buClr>
              <a:buFont typeface="Wingdings" panose="05000000000000000000" pitchFamily="2" charset="2"/>
              <a:buChar char="v"/>
            </a:pPr>
            <a:r>
              <a:rPr lang="en-US" sz="2400"/>
              <a:t>Phần mềm miễn phí (Freeware)</a:t>
            </a:r>
          </a:p>
          <a:p>
            <a:pPr marL="457200" indent="-457200" fontAlgn="base">
              <a:spcBef>
                <a:spcPts val="600"/>
              </a:spcBef>
              <a:buClr>
                <a:srgbClr val="C00000"/>
              </a:buClr>
              <a:buFont typeface="Wingdings" panose="05000000000000000000" pitchFamily="2" charset="2"/>
              <a:buChar char="v"/>
            </a:pPr>
            <a:r>
              <a:rPr lang="en-US" sz="2400"/>
              <a:t>Phần mềm chia sẻ (Shareware)</a:t>
            </a:r>
          </a:p>
          <a:p>
            <a:pPr marL="457200" indent="-457200" fontAlgn="base">
              <a:spcBef>
                <a:spcPts val="600"/>
              </a:spcBef>
              <a:buClr>
                <a:srgbClr val="C00000"/>
              </a:buClr>
              <a:buFont typeface="Wingdings" panose="05000000000000000000" pitchFamily="2" charset="2"/>
              <a:buChar char="v"/>
            </a:pPr>
            <a:r>
              <a:rPr lang="en-US" sz="2400"/>
              <a:t>Phần mềm bản quyển (License Software)</a:t>
            </a:r>
          </a:p>
          <a:p>
            <a:pPr marL="457200" indent="-457200" fontAlgn="base">
              <a:spcBef>
                <a:spcPts val="600"/>
              </a:spcBef>
              <a:buClr>
                <a:srgbClr val="C00000"/>
              </a:buClr>
              <a:buFont typeface="Wingdings" panose="05000000000000000000" pitchFamily="2" charset="2"/>
              <a:buChar char="v"/>
            </a:pPr>
            <a:r>
              <a:rPr lang="en-US" sz="2400"/>
              <a:t>Phần mềm mã nguồn mở (Open source)</a:t>
            </a:r>
          </a:p>
        </p:txBody>
      </p:sp>
    </p:spTree>
    <p:extLst>
      <p:ext uri="{BB962C8B-B14F-4D97-AF65-F5344CB8AC3E}">
        <p14:creationId xmlns:p14="http://schemas.microsoft.com/office/powerpoint/2010/main" val="176118083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BẢN QUYỀN PHẦN MỀM</a:t>
            </a:r>
            <a:endParaRPr lang="en-US" sz="3200" dirty="0">
              <a:solidFill>
                <a:srgbClr val="D51C29"/>
              </a:solidFill>
            </a:endParaRPr>
          </a:p>
        </p:txBody>
      </p:sp>
      <p:sp>
        <p:nvSpPr>
          <p:cNvPr id="5" name="Rectangle 4"/>
          <p:cNvSpPr/>
          <p:nvPr/>
        </p:nvSpPr>
        <p:spPr>
          <a:xfrm>
            <a:off x="443981" y="1250770"/>
            <a:ext cx="11321299" cy="2077492"/>
          </a:xfrm>
          <a:prstGeom prst="rect">
            <a:avLst/>
          </a:prstGeom>
        </p:spPr>
        <p:txBody>
          <a:bodyPr wrap="square">
            <a:spAutoFit/>
          </a:bodyPr>
          <a:lstStyle/>
          <a:p>
            <a:pPr marL="457200" indent="-457200" fontAlgn="base">
              <a:spcBef>
                <a:spcPts val="600"/>
              </a:spcBef>
              <a:buClr>
                <a:srgbClr val="C00000"/>
              </a:buClr>
              <a:buFont typeface="Wingdings" panose="05000000000000000000" pitchFamily="2" charset="2"/>
              <a:buChar char="v"/>
            </a:pPr>
            <a:r>
              <a:rPr lang="en-US" sz="2800"/>
              <a:t>Phần mềm miễn phí (Freeware)</a:t>
            </a:r>
          </a:p>
          <a:p>
            <a:pPr marL="914400" lvl="1" indent="-457200" fontAlgn="base">
              <a:spcBef>
                <a:spcPts val="600"/>
              </a:spcBef>
              <a:buClr>
                <a:srgbClr val="C00000"/>
              </a:buClr>
              <a:buFont typeface="Wingdings" panose="05000000000000000000" pitchFamily="2" charset="2"/>
              <a:buChar char="§"/>
            </a:pPr>
            <a:r>
              <a:rPr lang="vi-VN" sz="2400"/>
              <a:t>Đây mà một phần mềm mở cho phép tất cả người dùng sử dụng bằng cách tải xuống trực tiếp thông qua internet. Tuy nhiên, người dùng không thể sửa đổi hoặc tính phí phân phối sản phẩm. Ví dụ một số phần mềm miễn phí như Adobe PDF, Mozilla Firefox, Google Chrome.</a:t>
            </a:r>
            <a:endParaRPr lang="en-US" sz="2400"/>
          </a:p>
        </p:txBody>
      </p:sp>
    </p:spTree>
    <p:extLst>
      <p:ext uri="{BB962C8B-B14F-4D97-AF65-F5344CB8AC3E}">
        <p14:creationId xmlns:p14="http://schemas.microsoft.com/office/powerpoint/2010/main" val="280049351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BẢN QUYỀN PHẦN MỀM</a:t>
            </a:r>
            <a:endParaRPr lang="en-US" sz="3200" dirty="0">
              <a:solidFill>
                <a:srgbClr val="D51C29"/>
              </a:solidFill>
            </a:endParaRPr>
          </a:p>
        </p:txBody>
      </p:sp>
      <p:sp>
        <p:nvSpPr>
          <p:cNvPr id="5" name="Rectangle 4"/>
          <p:cNvSpPr/>
          <p:nvPr/>
        </p:nvSpPr>
        <p:spPr>
          <a:xfrm>
            <a:off x="443981" y="1250770"/>
            <a:ext cx="11321299" cy="2077492"/>
          </a:xfrm>
          <a:prstGeom prst="rect">
            <a:avLst/>
          </a:prstGeom>
        </p:spPr>
        <p:txBody>
          <a:bodyPr wrap="square">
            <a:spAutoFit/>
          </a:bodyPr>
          <a:lstStyle/>
          <a:p>
            <a:pPr marL="457200" indent="-457200" fontAlgn="base">
              <a:spcBef>
                <a:spcPts val="600"/>
              </a:spcBef>
              <a:buClr>
                <a:srgbClr val="C00000"/>
              </a:buClr>
              <a:buFont typeface="Wingdings" panose="05000000000000000000" pitchFamily="2" charset="2"/>
              <a:buChar char="v"/>
            </a:pPr>
            <a:r>
              <a:rPr lang="en-US" sz="2800"/>
              <a:t>Phần mềm chia sẻ (Shareware)</a:t>
            </a:r>
          </a:p>
          <a:p>
            <a:pPr marL="914400" lvl="1" indent="-457200" fontAlgn="base">
              <a:spcBef>
                <a:spcPts val="600"/>
              </a:spcBef>
              <a:buClr>
                <a:srgbClr val="C00000"/>
              </a:buClr>
              <a:buFont typeface="Wingdings" panose="05000000000000000000" pitchFamily="2" charset="2"/>
              <a:buChar char="§"/>
            </a:pPr>
            <a:r>
              <a:rPr lang="vi-VN" sz="2400"/>
              <a:t>Đây là dạng ứng dụng miễn phí và là phiên bản dùng thử trong một khoảng thời gian nhất định. Nếu muốn sử dụng tiếp bạn cần phải thanh toán phí bản quyền. Ví dụ về phần mềm chia sẻ là Winzip, Snap Touch, Adobe Acrobat.</a:t>
            </a:r>
            <a:endParaRPr lang="en-US" sz="2400"/>
          </a:p>
        </p:txBody>
      </p:sp>
    </p:spTree>
    <p:extLst>
      <p:ext uri="{BB962C8B-B14F-4D97-AF65-F5344CB8AC3E}">
        <p14:creationId xmlns:p14="http://schemas.microsoft.com/office/powerpoint/2010/main" val="96812587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BẢN QUYỀN PHẦN MỀM</a:t>
            </a:r>
            <a:endParaRPr lang="en-US" sz="3200" dirty="0">
              <a:solidFill>
                <a:srgbClr val="D51C29"/>
              </a:solidFill>
            </a:endParaRPr>
          </a:p>
        </p:txBody>
      </p:sp>
      <p:sp>
        <p:nvSpPr>
          <p:cNvPr id="5" name="Rectangle 4"/>
          <p:cNvSpPr/>
          <p:nvPr/>
        </p:nvSpPr>
        <p:spPr>
          <a:xfrm>
            <a:off x="443981" y="1250770"/>
            <a:ext cx="11321299" cy="2139047"/>
          </a:xfrm>
          <a:prstGeom prst="rect">
            <a:avLst/>
          </a:prstGeom>
        </p:spPr>
        <p:txBody>
          <a:bodyPr wrap="square">
            <a:spAutoFit/>
          </a:bodyPr>
          <a:lstStyle/>
          <a:p>
            <a:pPr marL="457200" indent="-457200" fontAlgn="base">
              <a:spcBef>
                <a:spcPts val="600"/>
              </a:spcBef>
              <a:buClr>
                <a:srgbClr val="C00000"/>
              </a:buClr>
              <a:buFont typeface="Wingdings" panose="05000000000000000000" pitchFamily="2" charset="2"/>
              <a:buChar char="v"/>
            </a:pPr>
            <a:r>
              <a:rPr lang="en-US" sz="2800"/>
              <a:t>Phần mềm bản quyền (License Software) hay gọi là phần mềm mã nguồn đóng</a:t>
            </a:r>
          </a:p>
          <a:p>
            <a:pPr marL="914400" lvl="1" indent="-457200" fontAlgn="base">
              <a:spcBef>
                <a:spcPts val="600"/>
              </a:spcBef>
              <a:buClr>
                <a:srgbClr val="C00000"/>
              </a:buClr>
              <a:buFont typeface="Wingdings" panose="05000000000000000000" pitchFamily="2" charset="2"/>
              <a:buChar char="§"/>
            </a:pPr>
            <a:r>
              <a:rPr lang="vi-VN" sz="2400"/>
              <a:t>Phần mềm mã nguồn đóng là một dạng ứng dụng trả phí để sở hữu quyền đối với mã nguồn. Một số ví dụ về phần mềm mã nguồn đóng như Microsoft Windows, WinRAR, mac OS…</a:t>
            </a:r>
            <a:endParaRPr lang="en-US" sz="2400"/>
          </a:p>
        </p:txBody>
      </p:sp>
    </p:spTree>
    <p:extLst>
      <p:ext uri="{BB962C8B-B14F-4D97-AF65-F5344CB8AC3E}">
        <p14:creationId xmlns:p14="http://schemas.microsoft.com/office/powerpoint/2010/main" val="166522357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BẢN QUYỀN PHẦN MỀM</a:t>
            </a:r>
            <a:endParaRPr lang="en-US" sz="3200" dirty="0">
              <a:solidFill>
                <a:srgbClr val="D51C29"/>
              </a:solidFill>
            </a:endParaRPr>
          </a:p>
        </p:txBody>
      </p:sp>
      <p:sp>
        <p:nvSpPr>
          <p:cNvPr id="5" name="Rectangle 4"/>
          <p:cNvSpPr/>
          <p:nvPr/>
        </p:nvSpPr>
        <p:spPr>
          <a:xfrm>
            <a:off x="443981" y="1250770"/>
            <a:ext cx="11321299" cy="2077492"/>
          </a:xfrm>
          <a:prstGeom prst="rect">
            <a:avLst/>
          </a:prstGeom>
        </p:spPr>
        <p:txBody>
          <a:bodyPr wrap="square">
            <a:spAutoFit/>
          </a:bodyPr>
          <a:lstStyle/>
          <a:p>
            <a:pPr marL="457200" indent="-457200" fontAlgn="base">
              <a:spcBef>
                <a:spcPts val="600"/>
              </a:spcBef>
              <a:buClr>
                <a:srgbClr val="C00000"/>
              </a:buClr>
              <a:buFont typeface="Wingdings" panose="05000000000000000000" pitchFamily="2" charset="2"/>
              <a:buChar char="v"/>
            </a:pPr>
            <a:r>
              <a:rPr lang="en-US" sz="2800"/>
              <a:t>Phần mềm mã nguồn mở (Open source)</a:t>
            </a:r>
          </a:p>
          <a:p>
            <a:pPr marL="914400" lvl="1" indent="-457200" fontAlgn="base">
              <a:spcBef>
                <a:spcPts val="600"/>
              </a:spcBef>
              <a:buClr>
                <a:srgbClr val="C00000"/>
              </a:buClr>
              <a:buFont typeface="Wingdings" panose="05000000000000000000" pitchFamily="2" charset="2"/>
              <a:buChar char="§"/>
            </a:pPr>
            <a:r>
              <a:rPr lang="vi-VN" sz="2400"/>
              <a:t>Đây là ứng dụng mã nguồn mở có sẵn cho phép tùy chọn sử dụng các thao tác thay thế, sửa đổi trực tiếp lên phần mềm. Phần mềm mã nguồn mở hoạt động dưới hai hình thức đó là miễn phí và trả phí. Một số phần mềm mã nguồn mở như Moodle, Apache Web Server.</a:t>
            </a:r>
            <a:endParaRPr lang="en-US" sz="2400"/>
          </a:p>
        </p:txBody>
      </p:sp>
    </p:spTree>
    <p:extLst>
      <p:ext uri="{BB962C8B-B14F-4D97-AF65-F5344CB8AC3E}">
        <p14:creationId xmlns:p14="http://schemas.microsoft.com/office/powerpoint/2010/main" val="162894462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6881" y="173147"/>
            <a:ext cx="755904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GIẤY PHÉP PHẦN MỀM</a:t>
            </a:r>
            <a:endParaRPr lang="en-US" sz="3200" dirty="0">
              <a:solidFill>
                <a:srgbClr val="D51C29"/>
              </a:solidFill>
            </a:endParaRPr>
          </a:p>
        </p:txBody>
      </p:sp>
      <p:sp>
        <p:nvSpPr>
          <p:cNvPr id="5" name="Rectangle 4"/>
          <p:cNvSpPr/>
          <p:nvPr/>
        </p:nvSpPr>
        <p:spPr>
          <a:xfrm>
            <a:off x="205572" y="1442683"/>
            <a:ext cx="6115218" cy="5011115"/>
          </a:xfrm>
          <a:prstGeom prst="rect">
            <a:avLst/>
          </a:prstGeom>
        </p:spPr>
        <p:txBody>
          <a:bodyPr wrap="square">
            <a:spAutoFit/>
          </a:bodyPr>
          <a:lstStyle/>
          <a:p>
            <a:pPr marL="285750" indent="-285750" algn="just" fontAlgn="base">
              <a:lnSpc>
                <a:spcPct val="120000"/>
              </a:lnSpc>
              <a:spcBef>
                <a:spcPts val="600"/>
              </a:spcBef>
              <a:buFont typeface="Wingdings" panose="05000000000000000000" pitchFamily="2" charset="2"/>
              <a:buChar char="§"/>
            </a:pPr>
            <a:r>
              <a:rPr lang="vi-VN" sz="2400" b="1" i="0" dirty="0">
                <a:solidFill>
                  <a:srgbClr val="0693E3"/>
                </a:solidFill>
                <a:effectLst/>
                <a:latin typeface="Noto Sans" panose="020B0502040204020203" pitchFamily="34" charset="0"/>
              </a:rPr>
              <a:t>EULA là </a:t>
            </a:r>
            <a:r>
              <a:rPr lang="vi-VN" sz="2400" b="1" i="0" u="sng" dirty="0">
                <a:solidFill>
                  <a:srgbClr val="03A9F4"/>
                </a:solidFill>
                <a:effectLst/>
                <a:latin typeface="Noto Sans" panose="020B0502040204020203" pitchFamily="34" charset="0"/>
                <a:hlinkClick r:id="rId2"/>
              </a:rPr>
              <a:t>End User License Agreement</a:t>
            </a:r>
            <a:r>
              <a:rPr lang="vi-VN" sz="2400" b="1" i="0" dirty="0">
                <a:solidFill>
                  <a:srgbClr val="0693E3"/>
                </a:solidFill>
                <a:effectLst/>
                <a:latin typeface="Noto Sans" panose="020B0502040204020203" pitchFamily="34" charset="0"/>
              </a:rPr>
              <a:t>, có nghĩa Thỏa thuận Giấy phép người dùng cuối, Thoả thuận sử dụng sản phẩm, Điều kiện sử dụng, Điều khoản Cấp phép Phần mềm.</a:t>
            </a:r>
          </a:p>
          <a:p>
            <a:pPr marL="285750" indent="-285750" algn="just" fontAlgn="base">
              <a:lnSpc>
                <a:spcPct val="120000"/>
              </a:lnSpc>
              <a:spcBef>
                <a:spcPts val="600"/>
              </a:spcBef>
              <a:buFont typeface="Wingdings" panose="05000000000000000000" pitchFamily="2" charset="2"/>
              <a:buChar char="§"/>
            </a:pPr>
            <a:r>
              <a:rPr lang="en-US" sz="2400" b="1" dirty="0">
                <a:solidFill>
                  <a:srgbClr val="333333"/>
                </a:solidFill>
                <a:latin typeface="Noto Sans" panose="020B0502040504020204" pitchFamily="34" charset="0"/>
              </a:rPr>
              <a:t>E</a:t>
            </a:r>
            <a:r>
              <a:rPr lang="vi-VN" sz="2400" b="1" i="0" dirty="0">
                <a:solidFill>
                  <a:srgbClr val="333333"/>
                </a:solidFill>
                <a:effectLst/>
                <a:latin typeface="Noto Sans" panose="020B0502040504020204" pitchFamily="34" charset="0"/>
              </a:rPr>
              <a:t>ULA </a:t>
            </a:r>
            <a:r>
              <a:rPr lang="vi-VN" sz="2400" b="0" i="0" dirty="0">
                <a:solidFill>
                  <a:srgbClr val="333333"/>
                </a:solidFill>
                <a:effectLst/>
                <a:latin typeface="Noto Sans" panose="020B0502040504020204" pitchFamily="34" charset="0"/>
              </a:rPr>
              <a:t>được các nhà sản xuất/xuất bản phần mềm đưa vào bộ cài đặt phần mềm hoặc các tài liệu đi kèm, để nêu rõ về các điều khoản khi người dùng cài đặt và sử dụng.</a:t>
            </a:r>
            <a:endParaRPr lang="en-US" sz="2400" b="1" dirty="0"/>
          </a:p>
        </p:txBody>
      </p:sp>
      <p:pic>
        <p:nvPicPr>
          <p:cNvPr id="2050" name="Picture 2" descr="EULA là gì?">
            <a:extLst>
              <a:ext uri="{FF2B5EF4-FFF2-40B4-BE49-F238E27FC236}">
                <a16:creationId xmlns:a16="http://schemas.microsoft.com/office/drawing/2014/main" id="{BC67A03D-A9BA-4532-85E3-CACEC7E71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413" y="1442683"/>
            <a:ext cx="5441016" cy="4270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39465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6881" y="173147"/>
            <a:ext cx="755904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GIẤY PHÉP PHẦN MỀM</a:t>
            </a:r>
            <a:endParaRPr lang="en-US" sz="3200" dirty="0">
              <a:solidFill>
                <a:srgbClr val="D51C29"/>
              </a:solidFill>
            </a:endParaRPr>
          </a:p>
        </p:txBody>
      </p:sp>
      <p:sp>
        <p:nvSpPr>
          <p:cNvPr id="5" name="Rectangle 4"/>
          <p:cNvSpPr/>
          <p:nvPr/>
        </p:nvSpPr>
        <p:spPr>
          <a:xfrm>
            <a:off x="205572" y="1442683"/>
            <a:ext cx="11818788" cy="4829464"/>
          </a:xfrm>
          <a:prstGeom prst="rect">
            <a:avLst/>
          </a:prstGeom>
        </p:spPr>
        <p:txBody>
          <a:bodyPr wrap="square">
            <a:spAutoFit/>
          </a:bodyPr>
          <a:lstStyle/>
          <a:p>
            <a:pPr algn="just" fontAlgn="base">
              <a:lnSpc>
                <a:spcPct val="120000"/>
              </a:lnSpc>
              <a:spcBef>
                <a:spcPts val="700"/>
              </a:spcBef>
            </a:pPr>
            <a:r>
              <a:rPr lang="en-US" sz="2400" b="1" i="0" u="sng" dirty="0" err="1">
                <a:solidFill>
                  <a:srgbClr val="FF0000"/>
                </a:solidFill>
                <a:effectLst/>
                <a:latin typeface="Noto Sans" panose="020B0502040204020203" pitchFamily="34" charset="0"/>
              </a:rPr>
              <a:t>Các</a:t>
            </a:r>
            <a:r>
              <a:rPr lang="en-US" sz="2400" b="1" i="0" u="sng" dirty="0">
                <a:solidFill>
                  <a:srgbClr val="FF0000"/>
                </a:solidFill>
                <a:effectLst/>
                <a:latin typeface="Noto Sans" panose="020B0502040204020203" pitchFamily="34" charset="0"/>
              </a:rPr>
              <a:t> </a:t>
            </a:r>
            <a:r>
              <a:rPr lang="en-US" sz="2400" b="1" i="0" u="sng" dirty="0" err="1">
                <a:solidFill>
                  <a:srgbClr val="FF0000"/>
                </a:solidFill>
                <a:effectLst/>
                <a:latin typeface="Noto Sans" panose="020B0502040204020203" pitchFamily="34" charset="0"/>
              </a:rPr>
              <a:t>lư</a:t>
            </a:r>
            <a:r>
              <a:rPr lang="en-US" sz="2400" b="1" u="sng" dirty="0" err="1">
                <a:solidFill>
                  <a:srgbClr val="FF0000"/>
                </a:solidFill>
                <a:latin typeface="Noto Sans" panose="020B0502040204020203" pitchFamily="34" charset="0"/>
              </a:rPr>
              <a:t>u</a:t>
            </a:r>
            <a:r>
              <a:rPr lang="en-US" sz="2400" b="1" u="sng" dirty="0">
                <a:solidFill>
                  <a:srgbClr val="FF0000"/>
                </a:solidFill>
                <a:latin typeface="Noto Sans" panose="020B0502040204020203" pitchFamily="34" charset="0"/>
              </a:rPr>
              <a:t> ý:</a:t>
            </a:r>
            <a:endParaRPr lang="en-US" sz="2400" b="1" i="0" u="sng" dirty="0">
              <a:solidFill>
                <a:srgbClr val="FF0000"/>
              </a:solidFill>
              <a:effectLst/>
              <a:latin typeface="Noto Sans" panose="020B0502040204020203" pitchFamily="34" charset="0"/>
            </a:endParaRPr>
          </a:p>
          <a:p>
            <a:pPr marL="285750" indent="-285750" algn="just" fontAlgn="base">
              <a:lnSpc>
                <a:spcPct val="120000"/>
              </a:lnSpc>
              <a:spcBef>
                <a:spcPts val="700"/>
              </a:spcBef>
              <a:buFont typeface="Wingdings" panose="05000000000000000000" pitchFamily="2" charset="2"/>
              <a:buChar char="§"/>
            </a:pPr>
            <a:r>
              <a:rPr lang="vi-VN" sz="2000" i="0" dirty="0">
                <a:solidFill>
                  <a:srgbClr val="0070C0"/>
                </a:solidFill>
                <a:effectLst/>
                <a:latin typeface="Noto Sans" panose="020B0502040204020203" pitchFamily="34" charset="0"/>
              </a:rPr>
              <a:t>Đối tượng sử dụng là ai? Cá nhân, doanh nghiệp, chính phủ, giáo dục, phi lợi nhuận, phi chính phủ, từ thiện, sức khoẻ.</a:t>
            </a:r>
          </a:p>
          <a:p>
            <a:pPr marL="285750" indent="-285750" algn="just" fontAlgn="base">
              <a:lnSpc>
                <a:spcPct val="120000"/>
              </a:lnSpc>
              <a:spcBef>
                <a:spcPts val="700"/>
              </a:spcBef>
              <a:buFont typeface="Wingdings" panose="05000000000000000000" pitchFamily="2" charset="2"/>
              <a:buChar char="§"/>
            </a:pPr>
            <a:r>
              <a:rPr lang="vi-VN" sz="2000" i="0" dirty="0">
                <a:solidFill>
                  <a:srgbClr val="0070C0"/>
                </a:solidFill>
                <a:effectLst/>
                <a:latin typeface="Noto Sans" panose="020B0502040204020203" pitchFamily="34" charset="0"/>
              </a:rPr>
              <a:t>Vị trí địa lý: Giấy phép ở mỗi khu vực và quốc gia có thể khác nhau, có thể có cùng 1 tên gọi sản phẩm nhưng bản quyền cho khu vực Bắc Mỹ và Châu Á có thể không thể kích hoạt cho cùng một bộ cài sản phẩm đó.</a:t>
            </a:r>
          </a:p>
          <a:p>
            <a:pPr marL="285750" indent="-285750" algn="just" fontAlgn="base">
              <a:lnSpc>
                <a:spcPct val="120000"/>
              </a:lnSpc>
              <a:spcBef>
                <a:spcPts val="700"/>
              </a:spcBef>
              <a:buFont typeface="Wingdings" panose="05000000000000000000" pitchFamily="2" charset="2"/>
              <a:buChar char="§"/>
            </a:pPr>
            <a:r>
              <a:rPr lang="vi-VN" sz="2000" i="0" dirty="0">
                <a:solidFill>
                  <a:srgbClr val="0070C0"/>
                </a:solidFill>
                <a:effectLst/>
                <a:latin typeface="Noto Sans" panose="020B0502040204020203" pitchFamily="34" charset="0"/>
              </a:rPr>
              <a:t>Loại bản quyền: Vĩnh viễn hay thuê bao.</a:t>
            </a:r>
          </a:p>
          <a:p>
            <a:pPr marL="285750" indent="-285750" algn="just" fontAlgn="base">
              <a:lnSpc>
                <a:spcPct val="120000"/>
              </a:lnSpc>
              <a:spcBef>
                <a:spcPts val="700"/>
              </a:spcBef>
              <a:buFont typeface="Wingdings" panose="05000000000000000000" pitchFamily="2" charset="2"/>
              <a:buChar char="§"/>
            </a:pPr>
            <a:r>
              <a:rPr lang="vi-VN" sz="2000" i="0" dirty="0">
                <a:solidFill>
                  <a:srgbClr val="0070C0"/>
                </a:solidFill>
                <a:effectLst/>
                <a:latin typeface="Noto Sans" panose="020B0502040204020203" pitchFamily="34" charset="0"/>
              </a:rPr>
              <a:t>Số lượng thiết bị được phép cài đặt trên mỗi giấy phép.</a:t>
            </a:r>
          </a:p>
          <a:p>
            <a:pPr marL="285750" indent="-285750" algn="just" fontAlgn="base">
              <a:lnSpc>
                <a:spcPct val="120000"/>
              </a:lnSpc>
              <a:spcBef>
                <a:spcPts val="700"/>
              </a:spcBef>
              <a:buFont typeface="Wingdings" panose="05000000000000000000" pitchFamily="2" charset="2"/>
              <a:buChar char="§"/>
            </a:pPr>
            <a:r>
              <a:rPr lang="vi-VN" sz="2000" i="0" dirty="0">
                <a:solidFill>
                  <a:srgbClr val="0070C0"/>
                </a:solidFill>
                <a:effectLst/>
                <a:latin typeface="Noto Sans" panose="020B0502040204020203" pitchFamily="34" charset="0"/>
              </a:rPr>
              <a:t>Hình thức cấp phép: Ví dụ OEM, FPP, ESD, Volume License OLP</a:t>
            </a:r>
          </a:p>
          <a:p>
            <a:pPr marL="285750" indent="-285750" algn="just" fontAlgn="base">
              <a:lnSpc>
                <a:spcPct val="120000"/>
              </a:lnSpc>
              <a:spcBef>
                <a:spcPts val="700"/>
              </a:spcBef>
              <a:buFont typeface="Wingdings" panose="05000000000000000000" pitchFamily="2" charset="2"/>
              <a:buChar char="§"/>
            </a:pPr>
            <a:r>
              <a:rPr lang="vi-VN" sz="2000" i="0" dirty="0">
                <a:solidFill>
                  <a:srgbClr val="0070C0"/>
                </a:solidFill>
                <a:effectLst/>
                <a:latin typeface="Noto Sans" panose="020B0502040204020203" pitchFamily="34" charset="0"/>
              </a:rPr>
              <a:t>Hình thức mua: Mới, gia hạn, nâng cấp, mua thêm.</a:t>
            </a:r>
          </a:p>
          <a:p>
            <a:pPr marL="285750" indent="-285750" algn="just" fontAlgn="base">
              <a:lnSpc>
                <a:spcPct val="120000"/>
              </a:lnSpc>
              <a:spcBef>
                <a:spcPts val="700"/>
              </a:spcBef>
              <a:buFont typeface="Wingdings" panose="05000000000000000000" pitchFamily="2" charset="2"/>
              <a:buChar char="§"/>
            </a:pPr>
            <a:r>
              <a:rPr lang="vi-VN" sz="2000" i="0" dirty="0">
                <a:solidFill>
                  <a:srgbClr val="0070C0"/>
                </a:solidFill>
                <a:effectLst/>
                <a:latin typeface="Noto Sans" panose="020B0502040204020203" pitchFamily="34" charset="0"/>
              </a:rPr>
              <a:t>Thuế có áp dụng hay không? Cho đến 2019, bản quyền phần mềm được miễn thuế GTGT (X).</a:t>
            </a:r>
            <a:endParaRPr lang="en-US" sz="2000" dirty="0">
              <a:solidFill>
                <a:srgbClr val="0070C0"/>
              </a:solidFill>
            </a:endParaRPr>
          </a:p>
        </p:txBody>
      </p:sp>
    </p:spTree>
    <p:extLst>
      <p:ext uri="{BB962C8B-B14F-4D97-AF65-F5344CB8AC3E}">
        <p14:creationId xmlns:p14="http://schemas.microsoft.com/office/powerpoint/2010/main" val="212182948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6881" y="173147"/>
            <a:ext cx="755904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GIẤY PHÉP PHẦN MỀM</a:t>
            </a:r>
            <a:endParaRPr lang="en-US" sz="3200" dirty="0">
              <a:solidFill>
                <a:srgbClr val="D51C29"/>
              </a:solidFill>
            </a:endParaRPr>
          </a:p>
        </p:txBody>
      </p:sp>
      <p:pic>
        <p:nvPicPr>
          <p:cNvPr id="3074" name="Picture 2">
            <a:extLst>
              <a:ext uri="{FF2B5EF4-FFF2-40B4-BE49-F238E27FC236}">
                <a16:creationId xmlns:a16="http://schemas.microsoft.com/office/drawing/2014/main" id="{EB02EE74-7CE6-45B6-AB18-AFA46F860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729" y="757922"/>
            <a:ext cx="10013631" cy="560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82423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6881" y="173147"/>
            <a:ext cx="755904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PHẦN MỀM MỞ - OPEN SOURCE</a:t>
            </a:r>
            <a:endParaRPr lang="en-US" sz="3200" dirty="0">
              <a:solidFill>
                <a:srgbClr val="D51C29"/>
              </a:solidFill>
            </a:endParaRPr>
          </a:p>
        </p:txBody>
      </p:sp>
      <p:sp>
        <p:nvSpPr>
          <p:cNvPr id="5" name="Rectangle 4"/>
          <p:cNvSpPr/>
          <p:nvPr/>
        </p:nvSpPr>
        <p:spPr>
          <a:xfrm>
            <a:off x="205572" y="1442683"/>
            <a:ext cx="7075338" cy="4799134"/>
          </a:xfrm>
          <a:prstGeom prst="rect">
            <a:avLst/>
          </a:prstGeom>
        </p:spPr>
        <p:txBody>
          <a:bodyPr wrap="square">
            <a:spAutoFit/>
          </a:bodyPr>
          <a:lstStyle/>
          <a:p>
            <a:pPr marL="285750" indent="-285750" algn="just" fontAlgn="base">
              <a:lnSpc>
                <a:spcPct val="120000"/>
              </a:lnSpc>
              <a:spcBef>
                <a:spcPts val="700"/>
              </a:spcBef>
              <a:buFont typeface="Wingdings" panose="05000000000000000000" pitchFamily="2" charset="2"/>
              <a:buChar char="§"/>
            </a:pPr>
            <a:r>
              <a:rPr lang="vi-VN" sz="2800" i="0" dirty="0">
                <a:effectLst/>
                <a:latin typeface="Noto Sans" panose="020B0502040204020203" pitchFamily="34" charset="0"/>
              </a:rPr>
              <a:t>Open Source là phần mềm có bộ source code mà người dùng có thể dễ dàng tải về, tiến hành sửa đổi, hay thực hiện nâng cấp thêm các tính năng cần thiết nhằm đáp ứng cho nhu cầu sử dụng thực tế của chính mình.</a:t>
            </a:r>
            <a:endParaRPr lang="en-US" sz="2800" i="0" dirty="0">
              <a:effectLst/>
              <a:latin typeface="Noto Sans" panose="020B0502040204020203" pitchFamily="34" charset="0"/>
            </a:endParaRPr>
          </a:p>
          <a:p>
            <a:pPr marL="285750" indent="-285750" algn="just" fontAlgn="base">
              <a:lnSpc>
                <a:spcPct val="120000"/>
              </a:lnSpc>
              <a:spcBef>
                <a:spcPts val="700"/>
              </a:spcBef>
              <a:buFont typeface="Wingdings" panose="05000000000000000000" pitchFamily="2" charset="2"/>
              <a:buChar char="§"/>
            </a:pPr>
            <a:r>
              <a:rPr lang="vi-VN" sz="2800" i="0" dirty="0">
                <a:effectLst/>
                <a:latin typeface="Noto Sans" panose="020B0502040204020203" pitchFamily="34" charset="0"/>
              </a:rPr>
              <a:t>Mã nguồn là phần mềm mà ở đó người dùng máy tính hầu hết đều không thể nhìn thấy.</a:t>
            </a:r>
            <a:endParaRPr lang="en-US" sz="2800" i="0" dirty="0">
              <a:effectLst/>
              <a:latin typeface="Noto Sans" panose="020B0502040204020203" pitchFamily="34" charset="0"/>
            </a:endParaRPr>
          </a:p>
        </p:txBody>
      </p:sp>
      <p:pic>
        <p:nvPicPr>
          <p:cNvPr id="4098" name="Picture 2" descr="open source là gì">
            <a:extLst>
              <a:ext uri="{FF2B5EF4-FFF2-40B4-BE49-F238E27FC236}">
                <a16:creationId xmlns:a16="http://schemas.microsoft.com/office/drawing/2014/main" id="{3005E896-AD3F-4875-B123-91CF89C4D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058" y="3098483"/>
            <a:ext cx="4619370" cy="287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5631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6881" y="173147"/>
            <a:ext cx="755904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GIẤY PHÉP PHẦN MỀM MỞ</a:t>
            </a:r>
            <a:endParaRPr lang="en-US" sz="3200" dirty="0">
              <a:solidFill>
                <a:srgbClr val="D51C29"/>
              </a:solidFill>
            </a:endParaRPr>
          </a:p>
        </p:txBody>
      </p:sp>
      <p:sp>
        <p:nvSpPr>
          <p:cNvPr id="5" name="Rectangle 4"/>
          <p:cNvSpPr/>
          <p:nvPr/>
        </p:nvSpPr>
        <p:spPr>
          <a:xfrm>
            <a:off x="0" y="1534585"/>
            <a:ext cx="11978640" cy="4891596"/>
          </a:xfrm>
          <a:prstGeom prst="rect">
            <a:avLst/>
          </a:prstGeom>
        </p:spPr>
        <p:txBody>
          <a:bodyPr wrap="square">
            <a:spAutoFit/>
          </a:bodyPr>
          <a:lstStyle/>
          <a:p>
            <a:pPr marL="400050" indent="-400050" algn="just" fontAlgn="base">
              <a:lnSpc>
                <a:spcPct val="120000"/>
              </a:lnSpc>
              <a:spcBef>
                <a:spcPts val="700"/>
              </a:spcBef>
              <a:buFont typeface="Wingdings" panose="05000000000000000000" pitchFamily="2" charset="2"/>
              <a:buChar char="§"/>
            </a:pPr>
            <a:r>
              <a:rPr lang="vi-VN" sz="2200" i="0" dirty="0">
                <a:effectLst/>
                <a:latin typeface="Noto Sans" panose="020B0502040204020203" pitchFamily="34" charset="0"/>
              </a:rPr>
              <a:t>GPL : Một khi sử dụng và phân phối , bắt buộc phải sử dụng giấy phép GPL , không được phép đóng mã nguồn và thay đổi giấy phép .</a:t>
            </a:r>
          </a:p>
          <a:p>
            <a:pPr marL="400050" indent="-400050" algn="just" fontAlgn="base">
              <a:lnSpc>
                <a:spcPct val="120000"/>
              </a:lnSpc>
              <a:spcBef>
                <a:spcPts val="700"/>
              </a:spcBef>
              <a:buFont typeface="Wingdings" panose="05000000000000000000" pitchFamily="2" charset="2"/>
              <a:buChar char="§"/>
            </a:pPr>
            <a:r>
              <a:rPr lang="vi-VN" sz="2200" i="0" dirty="0">
                <a:effectLst/>
                <a:latin typeface="Noto Sans" panose="020B0502040204020203" pitchFamily="34" charset="0"/>
              </a:rPr>
              <a:t>LGPL : là giấy phép tự do “ít ràng buộc” hơn, là giấy phép sửa đổi của GPL , được sử dụng cho một số thư viện phần mềm ( các thư viện dùng ngôn ngữ C thường áp dụng giấy phép này )</a:t>
            </a:r>
          </a:p>
          <a:p>
            <a:pPr marL="400050" indent="-400050" algn="just" fontAlgn="base">
              <a:lnSpc>
                <a:spcPct val="120000"/>
              </a:lnSpc>
              <a:spcBef>
                <a:spcPts val="700"/>
              </a:spcBef>
              <a:buFont typeface="Wingdings" panose="05000000000000000000" pitchFamily="2" charset="2"/>
              <a:buChar char="§"/>
            </a:pPr>
            <a:r>
              <a:rPr lang="vi-VN" sz="2200" i="0" dirty="0">
                <a:effectLst/>
                <a:latin typeface="Noto Sans" panose="020B0502040204020203" pitchFamily="34" charset="0"/>
              </a:rPr>
              <a:t>MPL : MPL dung hoà giữa BSD và GPL . MPL cho phép dùng MPL software để tạo ra một sản phẩm khác ( thương mại hoặc không ) , tuy nhiên nếu thay đổi MPL software thì phải được đưa miễn phí lên Internet .</a:t>
            </a:r>
          </a:p>
          <a:p>
            <a:pPr marL="400050" indent="-400050" algn="just" fontAlgn="base">
              <a:lnSpc>
                <a:spcPct val="120000"/>
              </a:lnSpc>
              <a:spcBef>
                <a:spcPts val="700"/>
              </a:spcBef>
              <a:buFont typeface="Wingdings" panose="05000000000000000000" pitchFamily="2" charset="2"/>
              <a:buChar char="§"/>
            </a:pPr>
            <a:r>
              <a:rPr lang="vi-VN" sz="2200" i="0" dirty="0">
                <a:effectLst/>
                <a:latin typeface="Noto Sans" panose="020B0502040204020203" pitchFamily="34" charset="0"/>
              </a:rPr>
              <a:t>Apache : được phép đóng mã nguồn , thương mại hoá và giữ bản quyền sản phẩm </a:t>
            </a:r>
          </a:p>
          <a:p>
            <a:pPr marL="400050" indent="-400050" algn="just" fontAlgn="base">
              <a:lnSpc>
                <a:spcPct val="120000"/>
              </a:lnSpc>
              <a:spcBef>
                <a:spcPts val="700"/>
              </a:spcBef>
              <a:buFont typeface="Wingdings" panose="05000000000000000000" pitchFamily="2" charset="2"/>
              <a:buChar char="§"/>
            </a:pPr>
            <a:r>
              <a:rPr lang="vi-VN" sz="2200" i="0" dirty="0">
                <a:effectLst/>
                <a:latin typeface="Noto Sans" panose="020B0502040204020203" pitchFamily="34" charset="0"/>
              </a:rPr>
              <a:t>BSD : là giấy phép tự do “ít ràng buộc” hơn , các giấy phép kiểu BSD để những sản phẩm phái sinh được tái phân phối như phần mềm thương mại .</a:t>
            </a:r>
            <a:endParaRPr lang="en-US" sz="2200" i="0" dirty="0">
              <a:effectLst/>
              <a:latin typeface="Noto Sans" panose="020B0502040204020203" pitchFamily="34" charset="0"/>
            </a:endParaRPr>
          </a:p>
        </p:txBody>
      </p:sp>
      <p:pic>
        <p:nvPicPr>
          <p:cNvPr id="5122" name="Picture 2">
            <a:extLst>
              <a:ext uri="{FF2B5EF4-FFF2-40B4-BE49-F238E27FC236}">
                <a16:creationId xmlns:a16="http://schemas.microsoft.com/office/drawing/2014/main" id="{E300B35F-7DA2-4C43-AB68-A9F27501B2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9750" y="1"/>
            <a:ext cx="2762250" cy="1534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96896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73969" y="382339"/>
            <a:ext cx="3049233"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chemeClr val="accent1"/>
                </a:solidFill>
                <a:latin typeface="Cambria" panose="02040503050406030204" pitchFamily="18" charset="0"/>
                <a:ea typeface="+mj-ea"/>
                <a:cs typeface="经典综艺体简" panose="02010609000101010101" pitchFamily="49" charset="-122"/>
              </a:rPr>
              <a:t>NỘI DUNG</a:t>
            </a:r>
          </a:p>
        </p:txBody>
      </p:sp>
      <p:sp>
        <p:nvSpPr>
          <p:cNvPr id="5" name="文本框 4"/>
          <p:cNvSpPr txBox="1"/>
          <p:nvPr/>
        </p:nvSpPr>
        <p:spPr>
          <a:xfrm>
            <a:off x="3779398" y="2009177"/>
            <a:ext cx="6396512" cy="584775"/>
          </a:xfrm>
          <a:prstGeom prst="rect">
            <a:avLst/>
          </a:prstGeom>
          <a:noFill/>
        </p:spPr>
        <p:txBody>
          <a:bodyPr wrap="square" rtlCol="0">
            <a:spAutoFit/>
            <a:scene3d>
              <a:camera prst="orthographicFront"/>
              <a:lightRig rig="threePt" dir="t"/>
            </a:scene3d>
            <a:sp3d contourW="12700"/>
          </a:bodyPr>
          <a:lstStyle/>
          <a:p>
            <a:pPr algn="just"/>
            <a:r>
              <a:rPr lang="en-US" altLang="zh-CN" sz="3200" b="1" dirty="0" err="1">
                <a:solidFill>
                  <a:schemeClr val="accent2"/>
                </a:solidFill>
                <a:latin typeface="Cambria" panose="02040503050406030204" pitchFamily="18" charset="0"/>
              </a:rPr>
              <a:t>Phần</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mềm</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máy</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tính</a:t>
            </a:r>
            <a:endParaRPr lang="en-US" altLang="zh-CN" sz="3200" b="1" dirty="0">
              <a:solidFill>
                <a:schemeClr val="accent2"/>
              </a:solidFill>
              <a:latin typeface="Cambria" panose="02040503050406030204" pitchFamily="18" charset="0"/>
            </a:endParaRPr>
          </a:p>
        </p:txBody>
      </p:sp>
      <p:sp>
        <p:nvSpPr>
          <p:cNvPr id="14" name="文本框 13"/>
          <p:cNvSpPr txBox="1"/>
          <p:nvPr/>
        </p:nvSpPr>
        <p:spPr>
          <a:xfrm>
            <a:off x="3754724" y="3244020"/>
            <a:ext cx="4246675" cy="584775"/>
          </a:xfrm>
          <a:prstGeom prst="rect">
            <a:avLst/>
          </a:prstGeom>
          <a:noFill/>
        </p:spPr>
        <p:txBody>
          <a:bodyPr wrap="none" rtlCol="0">
            <a:spAutoFit/>
            <a:scene3d>
              <a:camera prst="orthographicFront"/>
              <a:lightRig rig="threePt" dir="t"/>
            </a:scene3d>
            <a:sp3d contourW="12700"/>
          </a:bodyPr>
          <a:lstStyle/>
          <a:p>
            <a:r>
              <a:rPr lang="en-US" altLang="zh-CN" sz="3200" b="1" dirty="0">
                <a:solidFill>
                  <a:schemeClr val="accent2"/>
                </a:solidFill>
                <a:latin typeface="Cambria" panose="02040503050406030204" pitchFamily="18" charset="0"/>
              </a:rPr>
              <a:t>Bản </a:t>
            </a:r>
            <a:r>
              <a:rPr lang="en-US" altLang="zh-CN" sz="3200" b="1" dirty="0" err="1">
                <a:solidFill>
                  <a:schemeClr val="accent2"/>
                </a:solidFill>
                <a:latin typeface="Cambria" panose="02040503050406030204" pitchFamily="18" charset="0"/>
              </a:rPr>
              <a:t>quyền</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phần</a:t>
            </a:r>
            <a:r>
              <a:rPr lang="en-US" altLang="zh-CN" sz="3200" b="1" dirty="0">
                <a:solidFill>
                  <a:schemeClr val="accent2"/>
                </a:solidFill>
                <a:latin typeface="Cambria" panose="02040503050406030204" pitchFamily="18" charset="0"/>
              </a:rPr>
              <a:t> </a:t>
            </a:r>
            <a:r>
              <a:rPr lang="en-US" altLang="zh-CN" sz="3200" b="1" dirty="0" err="1">
                <a:solidFill>
                  <a:schemeClr val="accent2"/>
                </a:solidFill>
                <a:latin typeface="Cambria" panose="02040503050406030204" pitchFamily="18" charset="0"/>
              </a:rPr>
              <a:t>mềm</a:t>
            </a:r>
            <a:endParaRPr lang="zh-CN" altLang="en-US" sz="3200" b="1" dirty="0">
              <a:solidFill>
                <a:schemeClr val="accent2"/>
              </a:solidFill>
              <a:latin typeface="Cambria" panose="02040503050406030204" pitchFamily="18" charset="0"/>
            </a:endParaRPr>
          </a:p>
        </p:txBody>
      </p:sp>
      <p:sp>
        <p:nvSpPr>
          <p:cNvPr id="16" name="文本框 15"/>
          <p:cNvSpPr txBox="1"/>
          <p:nvPr/>
        </p:nvSpPr>
        <p:spPr>
          <a:xfrm>
            <a:off x="2914429" y="1943219"/>
            <a:ext cx="886781"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mbria" panose="02040503050406030204" pitchFamily="18" charset="0"/>
              </a:rPr>
              <a:t>01.</a:t>
            </a:r>
          </a:p>
        </p:txBody>
      </p:sp>
      <p:sp>
        <p:nvSpPr>
          <p:cNvPr id="19" name="文本框 18"/>
          <p:cNvSpPr txBox="1"/>
          <p:nvPr/>
        </p:nvSpPr>
        <p:spPr>
          <a:xfrm>
            <a:off x="2914429" y="3159717"/>
            <a:ext cx="886781"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latin typeface="Cambria" panose="02040503050406030204" pitchFamily="18" charset="0"/>
              </a:rPr>
              <a:t>02.</a:t>
            </a:r>
          </a:p>
        </p:txBody>
      </p:sp>
      <p:sp>
        <p:nvSpPr>
          <p:cNvPr id="7" name="文本框 13">
            <a:extLst>
              <a:ext uri="{FF2B5EF4-FFF2-40B4-BE49-F238E27FC236}">
                <a16:creationId xmlns:a16="http://schemas.microsoft.com/office/drawing/2014/main" id="{53DEFF32-3A6D-40CA-A75D-09178A6FDD95}"/>
              </a:ext>
            </a:extLst>
          </p:cNvPr>
          <p:cNvSpPr txBox="1"/>
          <p:nvPr/>
        </p:nvSpPr>
        <p:spPr>
          <a:xfrm>
            <a:off x="3754724" y="4376215"/>
            <a:ext cx="6614311" cy="584775"/>
          </a:xfrm>
          <a:prstGeom prst="rect">
            <a:avLst/>
          </a:prstGeom>
          <a:noFill/>
        </p:spPr>
        <p:txBody>
          <a:bodyPr wrap="none" rtlCol="0">
            <a:spAutoFit/>
            <a:scene3d>
              <a:camera prst="orthographicFront"/>
              <a:lightRig rig="threePt" dir="t"/>
            </a:scene3d>
            <a:sp3d contourW="12700"/>
          </a:bodyPr>
          <a:lstStyle/>
          <a:p>
            <a:r>
              <a:rPr lang="en-US" altLang="zh-CN" sz="3200" b="1">
                <a:solidFill>
                  <a:schemeClr val="accent2"/>
                </a:solidFill>
                <a:latin typeface="Cambria" panose="02040503050406030204" pitchFamily="18" charset="0"/>
              </a:rPr>
              <a:t>Vòng đời của sản phẩm phần mềm</a:t>
            </a:r>
            <a:endParaRPr lang="zh-CN" altLang="en-US" sz="3200" b="1" dirty="0">
              <a:solidFill>
                <a:schemeClr val="accent2"/>
              </a:solidFill>
              <a:latin typeface="Cambria" panose="02040503050406030204" pitchFamily="18" charset="0"/>
            </a:endParaRPr>
          </a:p>
        </p:txBody>
      </p:sp>
      <p:sp>
        <p:nvSpPr>
          <p:cNvPr id="8" name="文本框 18">
            <a:extLst>
              <a:ext uri="{FF2B5EF4-FFF2-40B4-BE49-F238E27FC236}">
                <a16:creationId xmlns:a16="http://schemas.microsoft.com/office/drawing/2014/main" id="{E53444CF-EFC1-4B47-A86F-1F40307E8061}"/>
              </a:ext>
            </a:extLst>
          </p:cNvPr>
          <p:cNvSpPr txBox="1"/>
          <p:nvPr/>
        </p:nvSpPr>
        <p:spPr>
          <a:xfrm>
            <a:off x="2914429" y="4291912"/>
            <a:ext cx="886781" cy="707886"/>
          </a:xfrm>
          <a:prstGeom prst="rect">
            <a:avLst/>
          </a:prstGeom>
          <a:noFill/>
        </p:spPr>
        <p:txBody>
          <a:bodyPr wrap="none" rtlCol="0">
            <a:spAutoFit/>
            <a:scene3d>
              <a:camera prst="orthographicFront"/>
              <a:lightRig rig="threePt" dir="t"/>
            </a:scene3d>
            <a:sp3d contourW="12700"/>
          </a:bodyPr>
          <a:lstStyle/>
          <a:p>
            <a:r>
              <a:rPr lang="en-US" altLang="zh-CN" sz="4000" b="1" i="1">
                <a:solidFill>
                  <a:schemeClr val="accent1"/>
                </a:solidFill>
                <a:latin typeface="Cambria" panose="02040503050406030204" pitchFamily="18" charset="0"/>
              </a:rPr>
              <a:t>03.</a:t>
            </a:r>
            <a:endParaRPr lang="en-US" altLang="zh-CN" sz="4000" b="1" i="1" dirty="0">
              <a:solidFill>
                <a:schemeClr val="accent1"/>
              </a:solidFill>
              <a:latin typeface="Cambria" panose="02040503050406030204" pitchFamily="18" charset="0"/>
            </a:endParaRPr>
          </a:p>
        </p:txBody>
      </p:sp>
    </p:spTree>
    <p:extLst>
      <p:ext uri="{BB962C8B-B14F-4D97-AF65-F5344CB8AC3E}">
        <p14:creationId xmlns:p14="http://schemas.microsoft.com/office/powerpoint/2010/main" val="13380952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903" y="184436"/>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BẢN QUYỀN PHẦN MỀM </a:t>
            </a:r>
            <a:endParaRPr lang="en-US" sz="3200" dirty="0">
              <a:solidFill>
                <a:srgbClr val="D51C29"/>
              </a:solidFill>
            </a:endParaRPr>
          </a:p>
        </p:txBody>
      </p:sp>
      <p:sp>
        <p:nvSpPr>
          <p:cNvPr id="5" name="Rectangle 4"/>
          <p:cNvSpPr/>
          <p:nvPr/>
        </p:nvSpPr>
        <p:spPr>
          <a:xfrm>
            <a:off x="1345963" y="671943"/>
            <a:ext cx="10267719" cy="577850"/>
          </a:xfrm>
          <a:prstGeom prst="rect">
            <a:avLst/>
          </a:prstGeom>
        </p:spPr>
        <p:txBody>
          <a:bodyPr wrap="square">
            <a:spAutoFit/>
          </a:bodyPr>
          <a:lstStyle/>
          <a:p>
            <a:pPr marL="285750" indent="-285750" algn="just" fontAlgn="base">
              <a:lnSpc>
                <a:spcPct val="150000"/>
              </a:lnSpc>
              <a:buFont typeface="Wingdings" panose="05000000000000000000" pitchFamily="2" charset="2"/>
              <a:buChar char="§"/>
            </a:pPr>
            <a:r>
              <a:rPr lang="en-US" sz="2400" b="1" dirty="0"/>
              <a:t>So </a:t>
            </a:r>
            <a:r>
              <a:rPr lang="en-US" sz="2400" b="1" dirty="0" err="1"/>
              <a:t>sánh</a:t>
            </a:r>
            <a:r>
              <a:rPr lang="en-US" sz="2400" b="1" dirty="0"/>
              <a:t> </a:t>
            </a:r>
            <a:r>
              <a:rPr lang="en-US" sz="2400" b="1" dirty="0" err="1"/>
              <a:t>với</a:t>
            </a:r>
            <a:r>
              <a:rPr lang="en-US" sz="2400" b="1" dirty="0"/>
              <a:t> </a:t>
            </a:r>
            <a:r>
              <a:rPr lang="en-US" sz="2400" b="1" dirty="0" err="1"/>
              <a:t>các</a:t>
            </a:r>
            <a:r>
              <a:rPr lang="en-US" sz="2400" b="1" dirty="0"/>
              <a:t> </a:t>
            </a:r>
            <a:r>
              <a:rPr lang="en-US" sz="2400" b="1" dirty="0" err="1"/>
              <a:t>phần</a:t>
            </a:r>
            <a:r>
              <a:rPr lang="en-US" sz="2400" b="1" dirty="0"/>
              <a:t> </a:t>
            </a:r>
            <a:r>
              <a:rPr lang="en-US" sz="2400" b="1" dirty="0" err="1"/>
              <a:t>mềm</a:t>
            </a:r>
            <a:r>
              <a:rPr lang="en-US" sz="2400" b="1" dirty="0"/>
              <a:t> Open Source</a:t>
            </a:r>
          </a:p>
        </p:txBody>
      </p:sp>
      <p:pic>
        <p:nvPicPr>
          <p:cNvPr id="1026" name="Picture 2" descr="Phần mềm mã nguồn mở là gì? 5 phần mềm mã nguồn mở được ưa chuộng nhất hiện  nay">
            <a:extLst>
              <a:ext uri="{FF2B5EF4-FFF2-40B4-BE49-F238E27FC236}">
                <a16:creationId xmlns:a16="http://schemas.microsoft.com/office/drawing/2014/main" id="{092A0F8F-3B2D-4F9E-AA28-4206EB4FB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789" y="1249793"/>
            <a:ext cx="8710422" cy="493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51614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PHẦN MỀM MÁY TÍNH </a:t>
            </a:r>
            <a:r>
              <a:rPr lang="en-US" sz="3200" b="1">
                <a:solidFill>
                  <a:srgbClr val="D51C29"/>
                </a:solidFill>
              </a:rPr>
              <a:t>– KHÁI NIỆM</a:t>
            </a:r>
            <a:endParaRPr lang="en-US" sz="3200" dirty="0">
              <a:solidFill>
                <a:srgbClr val="D51C29"/>
              </a:solidFill>
            </a:endParaRPr>
          </a:p>
        </p:txBody>
      </p:sp>
      <p:sp>
        <p:nvSpPr>
          <p:cNvPr id="5" name="Rectangle 4"/>
          <p:cNvSpPr/>
          <p:nvPr/>
        </p:nvSpPr>
        <p:spPr>
          <a:xfrm>
            <a:off x="443981" y="1250770"/>
            <a:ext cx="5357379" cy="3693319"/>
          </a:xfrm>
          <a:prstGeom prst="rect">
            <a:avLst/>
          </a:prstGeom>
        </p:spPr>
        <p:txBody>
          <a:bodyPr wrap="square">
            <a:spAutoFit/>
          </a:bodyPr>
          <a:lstStyle/>
          <a:p>
            <a:pPr marL="457200" indent="-457200" algn="just" fontAlgn="base">
              <a:lnSpc>
                <a:spcPct val="150000"/>
              </a:lnSpc>
              <a:buClr>
                <a:srgbClr val="C00000"/>
              </a:buClr>
              <a:buFont typeface="Wingdings" panose="05000000000000000000" pitchFamily="2" charset="2"/>
              <a:buChar char="v"/>
            </a:pPr>
            <a:r>
              <a:rPr lang="en-US" sz="2800" b="1"/>
              <a:t>Phần mềm máy tính là gì? </a:t>
            </a:r>
            <a:endParaRPr lang="en-US" sz="2800" b="1" dirty="0"/>
          </a:p>
          <a:p>
            <a:pPr marL="800100" lvl="1" indent="-342900" algn="just" fontAlgn="base">
              <a:buClr>
                <a:srgbClr val="C00000"/>
              </a:buClr>
              <a:buFont typeface="Wingdings" panose="05000000000000000000" pitchFamily="2" charset="2"/>
              <a:buChar char="§"/>
            </a:pPr>
            <a:r>
              <a:rPr lang="vi-VN" sz="2400"/>
              <a:t>Phần mềm máy tính </a:t>
            </a:r>
            <a:r>
              <a:rPr lang="en-US" sz="2400"/>
              <a:t>(</a:t>
            </a:r>
            <a:r>
              <a:rPr lang="vi-VN" sz="2400"/>
              <a:t>Software</a:t>
            </a:r>
            <a:r>
              <a:rPr lang="en-US" sz="2400"/>
              <a:t>)</a:t>
            </a:r>
            <a:r>
              <a:rPr lang="vi-VN" sz="2400"/>
              <a:t> là một tập hợp các hướng dẫn cho phép người dùng tương tác với máy tính, phần cứng hoặc thực hiện các tác vụ. Không có các chương trình phần mềm, phần lớn hoạt động của máy tính sẽ trở nên vô nghĩa</a:t>
            </a:r>
            <a:r>
              <a:rPr lang="en-US" sz="2400"/>
              <a:t>.</a:t>
            </a:r>
            <a:endParaRPr lang="en-US" sz="2400" dirty="0"/>
          </a:p>
        </p:txBody>
      </p:sp>
      <p:pic>
        <p:nvPicPr>
          <p:cNvPr id="1028" name="Picture 4">
            <a:extLst>
              <a:ext uri="{FF2B5EF4-FFF2-40B4-BE49-F238E27FC236}">
                <a16:creationId xmlns:a16="http://schemas.microsoft.com/office/drawing/2014/main" id="{11610F43-90F0-4AF5-AEEB-5FC39E575F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14" t="5126"/>
          <a:stretch/>
        </p:blipFill>
        <p:spPr bwMode="auto">
          <a:xfrm>
            <a:off x="6096000" y="1676400"/>
            <a:ext cx="5825909" cy="370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73242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PHẦN MỀM MÁY TÍNH </a:t>
            </a:r>
            <a:r>
              <a:rPr lang="en-US" sz="3200" b="1">
                <a:solidFill>
                  <a:srgbClr val="D51C29"/>
                </a:solidFill>
              </a:rPr>
              <a:t>– KHÁI NIỆM</a:t>
            </a:r>
            <a:endParaRPr lang="en-US" sz="3200" dirty="0">
              <a:solidFill>
                <a:srgbClr val="D51C29"/>
              </a:solidFill>
            </a:endParaRPr>
          </a:p>
        </p:txBody>
      </p:sp>
      <p:sp>
        <p:nvSpPr>
          <p:cNvPr id="5" name="Rectangle 4"/>
          <p:cNvSpPr/>
          <p:nvPr/>
        </p:nvSpPr>
        <p:spPr>
          <a:xfrm>
            <a:off x="443981" y="1250770"/>
            <a:ext cx="5357379" cy="5078313"/>
          </a:xfrm>
          <a:prstGeom prst="rect">
            <a:avLst/>
          </a:prstGeom>
        </p:spPr>
        <p:txBody>
          <a:bodyPr wrap="square">
            <a:spAutoFit/>
          </a:bodyPr>
          <a:lstStyle/>
          <a:p>
            <a:pPr marL="457200" indent="-457200" fontAlgn="base">
              <a:buClr>
                <a:srgbClr val="C00000"/>
              </a:buClr>
              <a:buFont typeface="Wingdings" panose="05000000000000000000" pitchFamily="2" charset="2"/>
              <a:buChar char="v"/>
            </a:pPr>
            <a:r>
              <a:rPr lang="vi-VN" sz="2800"/>
              <a:t>Phần mềm được tạo ra như thế nào và cách thức hoạt động ra sao?</a:t>
            </a:r>
            <a:endParaRPr lang="en-US" sz="2800" dirty="0"/>
          </a:p>
          <a:p>
            <a:pPr marL="800100" lvl="1" indent="-342900" fontAlgn="base">
              <a:buClr>
                <a:srgbClr val="C00000"/>
              </a:buClr>
              <a:buFont typeface="Wingdings" panose="05000000000000000000" pitchFamily="2" charset="2"/>
              <a:buChar char="§"/>
            </a:pPr>
            <a:r>
              <a:rPr lang="vi-VN" sz="2400"/>
              <a:t>Một hay nhiều lập trình viên máy tính sẽ sử dụng ngôn ngữ lập trình để viết hướng dẫn cho phần mềm biết phải hoạt động và thực hiện những nhiệm vụ gì. </a:t>
            </a:r>
            <a:endParaRPr lang="en-US" sz="2400"/>
          </a:p>
          <a:p>
            <a:pPr marL="800100" lvl="1" indent="-342900" fontAlgn="base">
              <a:buClr>
                <a:srgbClr val="C00000"/>
              </a:buClr>
              <a:buFont typeface="Wingdings" panose="05000000000000000000" pitchFamily="2" charset="2"/>
              <a:buChar char="§"/>
            </a:pPr>
            <a:r>
              <a:rPr lang="vi-VN" sz="2400"/>
              <a:t>Sau khi hoàn thành, chương trình sẽ được biên dịch thành một ngôn ngữ mà máy tính có thể hiểu được.</a:t>
            </a:r>
            <a:endParaRPr lang="en-US" sz="2400" dirty="0"/>
          </a:p>
        </p:txBody>
      </p:sp>
      <p:pic>
        <p:nvPicPr>
          <p:cNvPr id="2050" name="Picture 2" descr="Phần mềm máy tính là gì? Tổng hợp toàn bộ kiến thức cơ bản về phần mềm máy tính - Ảnh 2.">
            <a:extLst>
              <a:ext uri="{FF2B5EF4-FFF2-40B4-BE49-F238E27FC236}">
                <a16:creationId xmlns:a16="http://schemas.microsoft.com/office/drawing/2014/main" id="{4F3A4F0E-4A73-4864-A842-256B9B4FE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459" y="1250770"/>
            <a:ext cx="6216284" cy="414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6158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PHẦN MỀM MÁY TÍNH </a:t>
            </a:r>
            <a:r>
              <a:rPr lang="en-US" sz="3200" b="1">
                <a:solidFill>
                  <a:srgbClr val="D51C29"/>
                </a:solidFill>
              </a:rPr>
              <a:t>– KHÁI NIỆM</a:t>
            </a:r>
            <a:endParaRPr lang="en-US" sz="3200" dirty="0">
              <a:solidFill>
                <a:srgbClr val="D51C29"/>
              </a:solidFill>
            </a:endParaRPr>
          </a:p>
        </p:txBody>
      </p:sp>
      <p:sp>
        <p:nvSpPr>
          <p:cNvPr id="5" name="Rectangle 4"/>
          <p:cNvSpPr/>
          <p:nvPr/>
        </p:nvSpPr>
        <p:spPr>
          <a:xfrm>
            <a:off x="443981" y="1250770"/>
            <a:ext cx="10853939" cy="4678204"/>
          </a:xfrm>
          <a:prstGeom prst="rect">
            <a:avLst/>
          </a:prstGeom>
        </p:spPr>
        <p:txBody>
          <a:bodyPr wrap="square">
            <a:spAutoFit/>
          </a:bodyPr>
          <a:lstStyle/>
          <a:p>
            <a:pPr marL="457200" indent="-457200" fontAlgn="base">
              <a:spcBef>
                <a:spcPts val="1200"/>
              </a:spcBef>
              <a:buClr>
                <a:srgbClr val="C00000"/>
              </a:buClr>
              <a:buFont typeface="Wingdings" panose="05000000000000000000" pitchFamily="2" charset="2"/>
              <a:buChar char="v"/>
            </a:pPr>
            <a:r>
              <a:rPr lang="vi-VN" sz="2800"/>
              <a:t>Phần mềm máy tính gồm những loại nào?</a:t>
            </a:r>
            <a:endParaRPr lang="en-US" sz="2800" dirty="0"/>
          </a:p>
          <a:p>
            <a:pPr marL="800100" lvl="1" indent="-342900" fontAlgn="base">
              <a:spcBef>
                <a:spcPts val="1200"/>
              </a:spcBef>
              <a:buClr>
                <a:srgbClr val="C00000"/>
              </a:buClr>
              <a:buFont typeface="Wingdings" panose="05000000000000000000" pitchFamily="2" charset="2"/>
              <a:buChar char="§"/>
            </a:pPr>
            <a:r>
              <a:rPr lang="vi-VN" sz="2400"/>
              <a:t>Phần mềm ứng dụng</a:t>
            </a:r>
            <a:r>
              <a:rPr lang="en-US" sz="2400"/>
              <a:t>: Mỗi phần mềm ứng dụng sẽ sử dụng trực tiếp hệ thống máy tính để vận hành các chức năng phục vụ cho mục đích giải trí, học tập, làm việc.</a:t>
            </a:r>
            <a:r>
              <a:rPr lang="vi-VN" sz="2400"/>
              <a:t> </a:t>
            </a:r>
            <a:endParaRPr lang="en-US" sz="2400"/>
          </a:p>
          <a:p>
            <a:pPr marL="800100" lvl="1" indent="-342900" fontAlgn="base">
              <a:spcBef>
                <a:spcPts val="1200"/>
              </a:spcBef>
              <a:buClr>
                <a:srgbClr val="C00000"/>
              </a:buClr>
              <a:buFont typeface="Wingdings" panose="05000000000000000000" pitchFamily="2" charset="2"/>
              <a:buChar char="§"/>
            </a:pPr>
            <a:r>
              <a:rPr lang="vi-VN" sz="2400"/>
              <a:t>Phần mềm hệ thống</a:t>
            </a:r>
            <a:r>
              <a:rPr lang="en-US" sz="2400"/>
              <a:t>: </a:t>
            </a:r>
            <a:r>
              <a:rPr lang="vi-VN" sz="2400"/>
              <a:t>Giúp quản lý sự hoạt động của các phần cứng máy tính, nhờ đó cung cấp các chức năng cơ bản cho mục đích người dùng hoặc sự ổn định của phần mềm ứng dụng.</a:t>
            </a:r>
            <a:endParaRPr lang="en-US" sz="2400"/>
          </a:p>
          <a:p>
            <a:pPr marL="800100" lvl="1" indent="-342900" fontAlgn="base">
              <a:spcBef>
                <a:spcPts val="1200"/>
              </a:spcBef>
              <a:buClr>
                <a:srgbClr val="C00000"/>
              </a:buClr>
              <a:buFont typeface="Wingdings" panose="05000000000000000000" pitchFamily="2" charset="2"/>
              <a:buChar char="§"/>
            </a:pPr>
            <a:r>
              <a:rPr lang="en-US" sz="2400" i="1">
                <a:solidFill>
                  <a:srgbClr val="00B0F0"/>
                </a:solidFill>
              </a:rPr>
              <a:t>Phần mềm độc hại: </a:t>
            </a:r>
            <a:r>
              <a:rPr lang="vi-VN" sz="2400" i="1">
                <a:solidFill>
                  <a:srgbClr val="00B0F0"/>
                </a:solidFill>
              </a:rPr>
              <a:t>Đây là một dạng phần mềm đen khiến gây hại và phá hỏng máy tính. Phần mềm độc hại thường được các tội phạm công nghệ sử dụng, đôi khi những phần mềm độc hại lại chỉ giống như những trò đùa tới người dùng</a:t>
            </a:r>
            <a:endParaRPr lang="en-US" sz="2400" i="1" dirty="0">
              <a:solidFill>
                <a:srgbClr val="00B0F0"/>
              </a:solidFill>
            </a:endParaRPr>
          </a:p>
        </p:txBody>
      </p:sp>
    </p:spTree>
    <p:extLst>
      <p:ext uri="{BB962C8B-B14F-4D97-AF65-F5344CB8AC3E}">
        <p14:creationId xmlns:p14="http://schemas.microsoft.com/office/powerpoint/2010/main" val="96051488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PHẦN MỀM MÁY TÍNH </a:t>
            </a:r>
            <a:r>
              <a:rPr lang="en-US" sz="3200" b="1">
                <a:solidFill>
                  <a:srgbClr val="D51C29"/>
                </a:solidFill>
              </a:rPr>
              <a:t>– PHẦN MỀM HỆ THỐNG</a:t>
            </a:r>
            <a:endParaRPr lang="en-US" sz="3200" dirty="0">
              <a:solidFill>
                <a:srgbClr val="D51C29"/>
              </a:solidFill>
            </a:endParaRPr>
          </a:p>
        </p:txBody>
      </p:sp>
      <p:sp>
        <p:nvSpPr>
          <p:cNvPr id="5" name="Rectangle 4"/>
          <p:cNvSpPr/>
          <p:nvPr/>
        </p:nvSpPr>
        <p:spPr>
          <a:xfrm>
            <a:off x="443981" y="1250770"/>
            <a:ext cx="10650739" cy="4808945"/>
          </a:xfrm>
          <a:prstGeom prst="rect">
            <a:avLst/>
          </a:prstGeom>
        </p:spPr>
        <p:txBody>
          <a:bodyPr wrap="square">
            <a:spAutoFit/>
          </a:bodyPr>
          <a:lstStyle/>
          <a:p>
            <a:pPr marL="457200" indent="-457200" fontAlgn="base">
              <a:spcBef>
                <a:spcPts val="600"/>
              </a:spcBef>
              <a:buClr>
                <a:srgbClr val="C00000"/>
              </a:buClr>
              <a:buFont typeface="Wingdings" panose="05000000000000000000" pitchFamily="2" charset="2"/>
              <a:buChar char="v"/>
            </a:pPr>
            <a:r>
              <a:rPr lang="en-US" sz="2400"/>
              <a:t>Hệ điều hành (Operating system)</a:t>
            </a:r>
          </a:p>
          <a:p>
            <a:pPr fontAlgn="base">
              <a:lnSpc>
                <a:spcPct val="110000"/>
              </a:lnSpc>
              <a:spcBef>
                <a:spcPts val="600"/>
              </a:spcBef>
              <a:buClr>
                <a:srgbClr val="C00000"/>
              </a:buClr>
            </a:pPr>
            <a:r>
              <a:rPr lang="en-US" sz="2400"/>
              <a:t>	</a:t>
            </a:r>
            <a:r>
              <a:rPr lang="vi-VN" sz="2000"/>
              <a:t>Chúng cung cấp các dịch vụ, tính năng và kiểm soát mọi hoạt động của các phần mềm đang chạy. Trong hệ điều hành cũng có những thành phần cốt lõi như: Bộ tái khởi động, vỏ, hệ thống, bộ phận giám sát,…</a:t>
            </a:r>
            <a:endParaRPr lang="en-US" sz="2000"/>
          </a:p>
          <a:p>
            <a:pPr marL="457200" indent="-457200" fontAlgn="base">
              <a:spcBef>
                <a:spcPts val="600"/>
              </a:spcBef>
              <a:buClr>
                <a:srgbClr val="C00000"/>
              </a:buClr>
              <a:buFont typeface="Wingdings" panose="05000000000000000000" pitchFamily="2" charset="2"/>
              <a:buChar char="v"/>
            </a:pPr>
            <a:r>
              <a:rPr lang="en-US" sz="2400"/>
              <a:t>Trình điều kiển thiết bị (Driver)</a:t>
            </a:r>
          </a:p>
          <a:p>
            <a:pPr fontAlgn="base">
              <a:lnSpc>
                <a:spcPct val="110000"/>
              </a:lnSpc>
              <a:spcBef>
                <a:spcPts val="600"/>
              </a:spcBef>
              <a:buClr>
                <a:srgbClr val="C00000"/>
              </a:buClr>
            </a:pPr>
            <a:r>
              <a:rPr lang="en-US" sz="2400"/>
              <a:t>	</a:t>
            </a:r>
            <a:r>
              <a:rPr lang="vi-VN" sz="2000"/>
              <a:t>Đây là các chương trình cho phép máy tính tương tác với các thiết bị bên ngoài như máy in, thẻ,…Với Driver, máy tính sẽ được thực hiện các tác vụ cụ thể. Và đương nhiên, các thiết bị khi muốn kết nối với máy tính thì sẽ cần có ít nhất 1 trình điều khiển hoạt động.</a:t>
            </a:r>
            <a:endParaRPr lang="en-US" sz="2000"/>
          </a:p>
          <a:p>
            <a:pPr marL="457200" indent="-457200" fontAlgn="base">
              <a:spcBef>
                <a:spcPts val="600"/>
              </a:spcBef>
              <a:buClr>
                <a:srgbClr val="C00000"/>
              </a:buClr>
              <a:buFont typeface="Wingdings" panose="05000000000000000000" pitchFamily="2" charset="2"/>
              <a:buChar char="v"/>
            </a:pPr>
            <a:r>
              <a:rPr lang="vi-VN" sz="2400"/>
              <a:t>Hệ thống xuất nhập cơ bản (BIOS): </a:t>
            </a:r>
            <a:endParaRPr lang="en-US" sz="2400"/>
          </a:p>
          <a:p>
            <a:pPr fontAlgn="base">
              <a:lnSpc>
                <a:spcPct val="110000"/>
              </a:lnSpc>
              <a:spcBef>
                <a:spcPts val="600"/>
              </a:spcBef>
              <a:buClr>
                <a:srgbClr val="C00000"/>
              </a:buClr>
            </a:pPr>
            <a:r>
              <a:rPr lang="en-US" sz="2400"/>
              <a:t>	</a:t>
            </a:r>
            <a:r>
              <a:rPr lang="vi-VN" sz="2000"/>
              <a:t>Đây là phần mềm đầu tiên hoạt động ngay tại thời điểm mà máy tính khởi động. Phần mềm này có vai trò tải driver của đĩa cứng vào bộ nhớ RAM. Đồng thời, chúng cũng có nhiệm vụ hỗ trợ hệ điều hành tự tải vào bộ nhớ</a:t>
            </a:r>
            <a:endParaRPr lang="en-US" sz="2000" dirty="0"/>
          </a:p>
        </p:txBody>
      </p:sp>
    </p:spTree>
    <p:extLst>
      <p:ext uri="{BB962C8B-B14F-4D97-AF65-F5344CB8AC3E}">
        <p14:creationId xmlns:p14="http://schemas.microsoft.com/office/powerpoint/2010/main" val="257565594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PHẦN MỀM MÁY TÍNH </a:t>
            </a:r>
            <a:r>
              <a:rPr lang="en-US" sz="3200" b="1">
                <a:solidFill>
                  <a:srgbClr val="D51C29"/>
                </a:solidFill>
              </a:rPr>
              <a:t>– PHẦN MỀM ỨNG DỤNG</a:t>
            </a:r>
            <a:endParaRPr lang="en-US" sz="3200" dirty="0">
              <a:solidFill>
                <a:srgbClr val="D51C29"/>
              </a:solidFill>
            </a:endParaRPr>
          </a:p>
        </p:txBody>
      </p:sp>
      <p:sp>
        <p:nvSpPr>
          <p:cNvPr id="5" name="Rectangle 4"/>
          <p:cNvSpPr/>
          <p:nvPr/>
        </p:nvSpPr>
        <p:spPr>
          <a:xfrm>
            <a:off x="443981" y="1250770"/>
            <a:ext cx="11321299" cy="3175485"/>
          </a:xfrm>
          <a:prstGeom prst="rect">
            <a:avLst/>
          </a:prstGeom>
        </p:spPr>
        <p:txBody>
          <a:bodyPr wrap="square">
            <a:spAutoFit/>
          </a:bodyPr>
          <a:lstStyle/>
          <a:p>
            <a:pPr marL="457200" indent="-457200" fontAlgn="base">
              <a:spcBef>
                <a:spcPts val="600"/>
              </a:spcBef>
              <a:buClr>
                <a:srgbClr val="C00000"/>
              </a:buClr>
              <a:buFont typeface="Wingdings" panose="05000000000000000000" pitchFamily="2" charset="2"/>
              <a:buChar char="v"/>
            </a:pPr>
            <a:r>
              <a:rPr lang="en-US" sz="2400"/>
              <a:t>Phần mềm ứng dụng (Application Software)</a:t>
            </a:r>
          </a:p>
          <a:p>
            <a:pPr marL="800100" lvl="1" indent="-342900" fontAlgn="base">
              <a:lnSpc>
                <a:spcPct val="110000"/>
              </a:lnSpc>
              <a:spcBef>
                <a:spcPts val="1200"/>
              </a:spcBef>
              <a:buClr>
                <a:srgbClr val="C00000"/>
              </a:buClr>
              <a:buFont typeface="Wingdings" panose="05000000000000000000" pitchFamily="2" charset="2"/>
              <a:buChar char="§"/>
            </a:pPr>
            <a:r>
              <a:rPr lang="vi-VN" sz="2400"/>
              <a:t>Là phần mềm được phát triển và cài đặt trên một môi trường nhất định, nhằm thực hiện những công việc, những tác nghiệp cụ thể.</a:t>
            </a:r>
            <a:endParaRPr lang="en-US" sz="2400"/>
          </a:p>
          <a:p>
            <a:pPr marL="800100" lvl="1" indent="-342900" fontAlgn="base">
              <a:lnSpc>
                <a:spcPct val="110000"/>
              </a:lnSpc>
              <a:spcBef>
                <a:spcPts val="1200"/>
              </a:spcBef>
              <a:buClr>
                <a:srgbClr val="C00000"/>
              </a:buClr>
              <a:buFont typeface="Wingdings" panose="05000000000000000000" pitchFamily="2" charset="2"/>
              <a:buChar char="§"/>
            </a:pPr>
            <a:r>
              <a:rPr lang="vi-VN" sz="2400"/>
              <a:t>Môi trường hoạt động của phần mềm ứng dụng chính là phần mềm hệ thống vì phần mềm hệ thống có thể tạo ra môi trường cho các phần mềm ứng dụng làm việc trên đó và luôn ở trạng thái làm việc khi thiết bị số hoạt động.</a:t>
            </a:r>
            <a:endParaRPr lang="en-US" sz="2400"/>
          </a:p>
        </p:txBody>
      </p:sp>
      <p:pic>
        <p:nvPicPr>
          <p:cNvPr id="3074" name="Picture 2" descr="Phan Mem Ung dung La Gi">
            <a:extLst>
              <a:ext uri="{FF2B5EF4-FFF2-40B4-BE49-F238E27FC236}">
                <a16:creationId xmlns:a16="http://schemas.microsoft.com/office/drawing/2014/main" id="{603BC379-A082-43E0-86D8-17F080806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4683" y="4186523"/>
            <a:ext cx="3304540" cy="18615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B9E4E6D-4F40-4DAD-A46C-0A7F78FB9371}"/>
              </a:ext>
            </a:extLst>
          </p:cNvPr>
          <p:cNvSpPr/>
          <p:nvPr/>
        </p:nvSpPr>
        <p:spPr>
          <a:xfrm>
            <a:off x="443981" y="4362235"/>
            <a:ext cx="8100579" cy="1685846"/>
          </a:xfrm>
          <a:prstGeom prst="rect">
            <a:avLst/>
          </a:prstGeom>
        </p:spPr>
        <p:txBody>
          <a:bodyPr wrap="square">
            <a:spAutoFit/>
          </a:bodyPr>
          <a:lstStyle/>
          <a:p>
            <a:pPr marL="800100" lvl="1" indent="-342900" fontAlgn="base">
              <a:lnSpc>
                <a:spcPct val="110000"/>
              </a:lnSpc>
              <a:spcBef>
                <a:spcPts val="1200"/>
              </a:spcBef>
              <a:buClr>
                <a:srgbClr val="C00000"/>
              </a:buClr>
              <a:buFont typeface="Wingdings" panose="05000000000000000000" pitchFamily="2" charset="2"/>
              <a:buChar char="§"/>
            </a:pPr>
            <a:r>
              <a:rPr lang="vi-VN" sz="2400"/>
              <a:t>Phần mềm ứng dụng trực quan, được phát triển toàn diện, giao diện người dùng đơn giản, xây dựng dựa trên những tiện ích tốt nhất dành cho người dùng</a:t>
            </a:r>
            <a:endParaRPr lang="en-US" sz="2400"/>
          </a:p>
        </p:txBody>
      </p:sp>
    </p:spTree>
    <p:extLst>
      <p:ext uri="{BB962C8B-B14F-4D97-AF65-F5344CB8AC3E}">
        <p14:creationId xmlns:p14="http://schemas.microsoft.com/office/powerpoint/2010/main" val="84435279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PHẦN MỀM MÁY TÍNH </a:t>
            </a:r>
            <a:r>
              <a:rPr lang="en-US" sz="3200" b="1">
                <a:solidFill>
                  <a:srgbClr val="D51C29"/>
                </a:solidFill>
              </a:rPr>
              <a:t>– PHẦN MỀM ỨNG DỤNG</a:t>
            </a:r>
            <a:endParaRPr lang="en-US" sz="3200" dirty="0">
              <a:solidFill>
                <a:srgbClr val="D51C29"/>
              </a:solidFill>
            </a:endParaRPr>
          </a:p>
        </p:txBody>
      </p:sp>
      <p:sp>
        <p:nvSpPr>
          <p:cNvPr id="5" name="Rectangle 4"/>
          <p:cNvSpPr/>
          <p:nvPr/>
        </p:nvSpPr>
        <p:spPr>
          <a:xfrm>
            <a:off x="443981" y="1250770"/>
            <a:ext cx="11321299" cy="2110578"/>
          </a:xfrm>
          <a:prstGeom prst="rect">
            <a:avLst/>
          </a:prstGeom>
        </p:spPr>
        <p:txBody>
          <a:bodyPr wrap="square">
            <a:spAutoFit/>
          </a:bodyPr>
          <a:lstStyle/>
          <a:p>
            <a:pPr marL="457200" indent="-457200" fontAlgn="base">
              <a:spcBef>
                <a:spcPts val="600"/>
              </a:spcBef>
              <a:buClr>
                <a:srgbClr val="C00000"/>
              </a:buClr>
              <a:buFont typeface="Wingdings" panose="05000000000000000000" pitchFamily="2" charset="2"/>
              <a:buChar char="v"/>
            </a:pPr>
            <a:r>
              <a:rPr lang="en-US" sz="2400"/>
              <a:t>Phần mềm ứng dụng (Application Software)</a:t>
            </a:r>
          </a:p>
          <a:p>
            <a:pPr marL="800100" lvl="1" indent="-342900" fontAlgn="base">
              <a:lnSpc>
                <a:spcPct val="110000"/>
              </a:lnSpc>
              <a:spcBef>
                <a:spcPts val="1200"/>
              </a:spcBef>
              <a:buClr>
                <a:srgbClr val="C00000"/>
              </a:buClr>
              <a:buFont typeface="Wingdings" panose="05000000000000000000" pitchFamily="2" charset="2"/>
              <a:buChar char="§"/>
            </a:pPr>
            <a:r>
              <a:rPr lang="en-US" sz="2400"/>
              <a:t>Cho máy tính để bàn/laptop</a:t>
            </a:r>
            <a:r>
              <a:rPr lang="vi-VN" sz="2400"/>
              <a:t>.</a:t>
            </a:r>
            <a:endParaRPr lang="en-US" sz="2400"/>
          </a:p>
          <a:p>
            <a:pPr marL="800100" lvl="1" indent="-342900" fontAlgn="base">
              <a:lnSpc>
                <a:spcPct val="110000"/>
              </a:lnSpc>
              <a:spcBef>
                <a:spcPts val="1200"/>
              </a:spcBef>
              <a:buClr>
                <a:srgbClr val="C00000"/>
              </a:buClr>
              <a:buFont typeface="Wingdings" panose="05000000000000000000" pitchFamily="2" charset="2"/>
              <a:buChar char="§"/>
            </a:pPr>
            <a:r>
              <a:rPr lang="en-US" sz="2400"/>
              <a:t>Trên nền tảng web</a:t>
            </a:r>
          </a:p>
          <a:p>
            <a:pPr marL="800100" lvl="1" indent="-342900" fontAlgn="base">
              <a:lnSpc>
                <a:spcPct val="110000"/>
              </a:lnSpc>
              <a:spcBef>
                <a:spcPts val="1200"/>
              </a:spcBef>
              <a:buClr>
                <a:srgbClr val="C00000"/>
              </a:buClr>
              <a:buFont typeface="Wingdings" panose="05000000000000000000" pitchFamily="2" charset="2"/>
              <a:buChar char="§"/>
            </a:pPr>
            <a:r>
              <a:rPr lang="en-US" sz="2400"/>
              <a:t>Trên thiết bị di động</a:t>
            </a:r>
          </a:p>
        </p:txBody>
      </p:sp>
    </p:spTree>
    <p:extLst>
      <p:ext uri="{BB962C8B-B14F-4D97-AF65-F5344CB8AC3E}">
        <p14:creationId xmlns:p14="http://schemas.microsoft.com/office/powerpoint/2010/main" val="95348129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503" y="180622"/>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PHẦN MỀM MÁY TÍNH </a:t>
            </a:r>
            <a:r>
              <a:rPr lang="en-US" sz="3200" b="1">
                <a:solidFill>
                  <a:srgbClr val="D51C29"/>
                </a:solidFill>
              </a:rPr>
              <a:t>– CÔNG CỤ TIỆN ÍCH</a:t>
            </a:r>
            <a:endParaRPr lang="en-US" sz="3200" dirty="0">
              <a:solidFill>
                <a:srgbClr val="D51C29"/>
              </a:solidFill>
            </a:endParaRPr>
          </a:p>
        </p:txBody>
      </p:sp>
      <p:sp>
        <p:nvSpPr>
          <p:cNvPr id="5" name="Rectangle 4"/>
          <p:cNvSpPr/>
          <p:nvPr/>
        </p:nvSpPr>
        <p:spPr>
          <a:xfrm>
            <a:off x="443981" y="1250770"/>
            <a:ext cx="11321299" cy="3138551"/>
          </a:xfrm>
          <a:prstGeom prst="rect">
            <a:avLst/>
          </a:prstGeom>
        </p:spPr>
        <p:txBody>
          <a:bodyPr wrap="square">
            <a:spAutoFit/>
          </a:bodyPr>
          <a:lstStyle/>
          <a:p>
            <a:pPr marL="457200" indent="-457200" fontAlgn="base">
              <a:spcBef>
                <a:spcPts val="600"/>
              </a:spcBef>
              <a:buClr>
                <a:srgbClr val="C00000"/>
              </a:buClr>
              <a:buFont typeface="Wingdings" panose="05000000000000000000" pitchFamily="2" charset="2"/>
              <a:buChar char="v"/>
            </a:pPr>
            <a:r>
              <a:rPr lang="en-US" sz="2400"/>
              <a:t>Công cụ / tiện ích (Tools / Ultilities) là một dạng phần mềm ứng dụng hoặc là một phần của phần mềm hệ thống tùy theo mục đích sử dụng của nó</a:t>
            </a:r>
          </a:p>
          <a:p>
            <a:pPr marL="800100" lvl="1" indent="-342900" fontAlgn="base">
              <a:lnSpc>
                <a:spcPct val="110000"/>
              </a:lnSpc>
              <a:spcBef>
                <a:spcPts val="1200"/>
              </a:spcBef>
              <a:buClr>
                <a:srgbClr val="C00000"/>
              </a:buClr>
              <a:buFont typeface="Wingdings" panose="05000000000000000000" pitchFamily="2" charset="2"/>
              <a:buChar char="§"/>
            </a:pPr>
            <a:r>
              <a:rPr lang="en-US" sz="2400"/>
              <a:t>Công cụ / tiện tích thuộc hệ thống: là các tiện ích nhằm hỗ trợ người dùng trong việc bảo trì, chăm xóc máy tính hoạt động ổn định (dọn dẹp phân mảnh ổ cứng, v.v…)</a:t>
            </a:r>
          </a:p>
          <a:p>
            <a:pPr marL="800100" lvl="1" indent="-342900" fontAlgn="base">
              <a:lnSpc>
                <a:spcPct val="110000"/>
              </a:lnSpc>
              <a:spcBef>
                <a:spcPts val="1200"/>
              </a:spcBef>
              <a:buClr>
                <a:srgbClr val="C00000"/>
              </a:buClr>
              <a:buFont typeface="Wingdings" panose="05000000000000000000" pitchFamily="2" charset="2"/>
              <a:buChar char="§"/>
            </a:pPr>
            <a:r>
              <a:rPr lang="en-US" sz="2400"/>
              <a:t>Công cụ / tiện ích thuộc ứng dụng: là các công cụ hỗ trợ người dùng trong việc thực hiện các thao tác, tác vụ trên máy tính (công cụ quản lý file, v.v…)</a:t>
            </a:r>
          </a:p>
        </p:txBody>
      </p:sp>
    </p:spTree>
    <p:extLst>
      <p:ext uri="{BB962C8B-B14F-4D97-AF65-F5344CB8AC3E}">
        <p14:creationId xmlns:p14="http://schemas.microsoft.com/office/powerpoint/2010/main" val="42951761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0CD753C1D6C9419661183C5D1677C3" ma:contentTypeVersion="4" ma:contentTypeDescription="Create a new document." ma:contentTypeScope="" ma:versionID="c5980b69ebcab4ffa719fcc8496b4abb">
  <xsd:schema xmlns:xsd="http://www.w3.org/2001/XMLSchema" xmlns:xs="http://www.w3.org/2001/XMLSchema" xmlns:p="http://schemas.microsoft.com/office/2006/metadata/properties" xmlns:ns2="3498a131-afed-47bd-b7a1-c89bbe150c11" targetNamespace="http://schemas.microsoft.com/office/2006/metadata/properties" ma:root="true" ma:fieldsID="753163a1641a185938d485cac0a483e8" ns2:_="">
    <xsd:import namespace="3498a131-afed-47bd-b7a1-c89bbe150c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8a131-afed-47bd-b7a1-c89bbe150c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5B95F1-52AB-4BBA-AC15-994EDA76B3A2}">
  <ds:schemaRefs>
    <ds:schemaRef ds:uri="http://schemas.microsoft.com/sharepoint/v3/contenttype/forms"/>
  </ds:schemaRefs>
</ds:datastoreItem>
</file>

<file path=customXml/itemProps2.xml><?xml version="1.0" encoding="utf-8"?>
<ds:datastoreItem xmlns:ds="http://schemas.openxmlformats.org/officeDocument/2006/customXml" ds:itemID="{09C818E5-ADA4-421E-917D-3408DC083C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8a131-afed-47bd-b7a1-c89bbe150c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CE54CC-E759-42CB-BC23-847105118362}">
  <ds:schemaRefs>
    <ds:schemaRef ds:uri="http://purl.org/dc/elements/1.1/"/>
    <ds:schemaRef ds:uri="http://schemas.microsoft.com/office/2006/documentManagement/types"/>
    <ds:schemaRef ds:uri="http://purl.org/dc/dcmitype/"/>
    <ds:schemaRef ds:uri="http://purl.org/dc/term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3498a131-afed-47bd-b7a1-c89bbe150c11"/>
  </ds:schemaRefs>
</ds:datastoreItem>
</file>

<file path=docProps/app.xml><?xml version="1.0" encoding="utf-8"?>
<Properties xmlns="http://schemas.openxmlformats.org/officeDocument/2006/extended-properties" xmlns:vt="http://schemas.openxmlformats.org/officeDocument/2006/docPropsVTypes">
  <Template>包图主题2</Template>
  <TotalTime>2525</TotalTime>
  <Words>1974</Words>
  <Application>Microsoft Office PowerPoint</Application>
  <PresentationFormat>Widescreen</PresentationFormat>
  <Paragraphs>115</Paragraphs>
  <Slides>21</Slides>
  <Notes>14</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等线</vt:lpstr>
      <vt:lpstr>微软雅黑</vt:lpstr>
      <vt:lpstr>Arial</vt:lpstr>
      <vt:lpstr>Calibri</vt:lpstr>
      <vt:lpstr>Cambria</vt:lpstr>
      <vt:lpstr>Noto Sans</vt:lpstr>
      <vt:lpstr>Wingdings</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CNTT</dc:title>
  <dc:creator>逆流的小鱼</dc:creator>
  <cp:lastModifiedBy>Bùi Minh Phụng - Khoa Công nghệ thông tin - VLSET</cp:lastModifiedBy>
  <cp:revision>222</cp:revision>
  <dcterms:created xsi:type="dcterms:W3CDTF">2017-09-22T08:16:39Z</dcterms:created>
  <dcterms:modified xsi:type="dcterms:W3CDTF">2022-10-23T16:00:06Z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0x010100860CD753C1D6C9419661183C5D1677C3</vt:lpwstr>
  </property>
</Properties>
</file>