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515" r:id="rId5"/>
    <p:sldId id="362" r:id="rId6"/>
    <p:sldId id="386" r:id="rId7"/>
    <p:sldId id="522" r:id="rId8"/>
    <p:sldId id="361" r:id="rId9"/>
    <p:sldId id="521" r:id="rId10"/>
    <p:sldId id="366" r:id="rId11"/>
    <p:sldId id="523" r:id="rId12"/>
    <p:sldId id="524" r:id="rId13"/>
    <p:sldId id="374" r:id="rId14"/>
    <p:sldId id="525" r:id="rId15"/>
    <p:sldId id="526" r:id="rId16"/>
    <p:sldId id="383" r:id="rId17"/>
    <p:sldId id="527" r:id="rId18"/>
    <p:sldId id="375" r:id="rId19"/>
    <p:sldId id="528" r:id="rId20"/>
    <p:sldId id="531" r:id="rId21"/>
    <p:sldId id="529" r:id="rId22"/>
    <p:sldId id="530" r:id="rId23"/>
    <p:sldId id="532" r:id="rId24"/>
    <p:sldId id="319"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9FEB4"/>
    <a:srgbClr val="D32F2F"/>
    <a:srgbClr val="D51C29"/>
    <a:srgbClr val="2C3E5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87D1B0-BF0F-4372-B4A2-E9C5980B4CCC}" v="412" dt="2022-11-27T14:49:20.4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98" autoAdjust="0"/>
    <p:restoredTop sz="80592" autoAdjust="0"/>
  </p:normalViewPr>
  <p:slideViewPr>
    <p:cSldViewPr snapToGrid="0" showGuides="1">
      <p:cViewPr varScale="1">
        <p:scale>
          <a:sx n="70" d="100"/>
          <a:sy n="70" d="100"/>
        </p:scale>
        <p:origin x="773" y="48"/>
      </p:cViewPr>
      <p:guideLst>
        <p:guide orient="horz" pos="2160"/>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ùi Minh Phụng - Khoa Công nghệ thông tin - VLSET" userId="31ee5542-8119-4308-8073-3356e750a326" providerId="ADAL" clId="{7487D1B0-BF0F-4372-B4A2-E9C5980B4CCC}"/>
    <pc:docChg chg="undo custSel addSld delSld modSld sldOrd">
      <pc:chgData name="Bùi Minh Phụng - Khoa Công nghệ thông tin - VLSET" userId="31ee5542-8119-4308-8073-3356e750a326" providerId="ADAL" clId="{7487D1B0-BF0F-4372-B4A2-E9C5980B4CCC}" dt="2022-11-27T14:53:28.983" v="3292" actId="47"/>
      <pc:docMkLst>
        <pc:docMk/>
      </pc:docMkLst>
      <pc:sldChg chg="addSp delSp modSp mod ord modNotesTx">
        <pc:chgData name="Bùi Minh Phụng - Khoa Công nghệ thông tin - VLSET" userId="31ee5542-8119-4308-8073-3356e750a326" providerId="ADAL" clId="{7487D1B0-BF0F-4372-B4A2-E9C5980B4CCC}" dt="2022-11-27T02:28:41.461" v="548" actId="12"/>
        <pc:sldMkLst>
          <pc:docMk/>
          <pc:sldMk cId="3237956247" sldId="361"/>
        </pc:sldMkLst>
        <pc:spChg chg="add del">
          <ac:chgData name="Bùi Minh Phụng - Khoa Công nghệ thông tin - VLSET" userId="31ee5542-8119-4308-8073-3356e750a326" providerId="ADAL" clId="{7487D1B0-BF0F-4372-B4A2-E9C5980B4CCC}" dt="2022-11-26T16:48:02.353" v="172" actId="478"/>
          <ac:spMkLst>
            <pc:docMk/>
            <pc:sldMk cId="3237956247" sldId="361"/>
            <ac:spMk id="2" creationId="{6FA6DBE3-1DF3-4DDE-9312-BF0B37AF4B7D}"/>
          </ac:spMkLst>
        </pc:spChg>
        <pc:spChg chg="add mod">
          <ac:chgData name="Bùi Minh Phụng - Khoa Công nghệ thông tin - VLSET" userId="31ee5542-8119-4308-8073-3356e750a326" providerId="ADAL" clId="{7487D1B0-BF0F-4372-B4A2-E9C5980B4CCC}" dt="2022-11-27T02:28:41.461" v="548" actId="12"/>
          <ac:spMkLst>
            <pc:docMk/>
            <pc:sldMk cId="3237956247" sldId="361"/>
            <ac:spMk id="7" creationId="{B1AD0358-BC6B-43A1-A7EB-7AEFC427F775}"/>
          </ac:spMkLst>
        </pc:spChg>
        <pc:spChg chg="add mod">
          <ac:chgData name="Bùi Minh Phụng - Khoa Công nghệ thông tin - VLSET" userId="31ee5542-8119-4308-8073-3356e750a326" providerId="ADAL" clId="{7487D1B0-BF0F-4372-B4A2-E9C5980B4CCC}" dt="2022-11-26T17:12:00.398" v="314" actId="14100"/>
          <ac:spMkLst>
            <pc:docMk/>
            <pc:sldMk cId="3237956247" sldId="361"/>
            <ac:spMk id="8" creationId="{92BF8BB6-B7BA-4A0A-9A81-CF8A2188FB82}"/>
          </ac:spMkLst>
        </pc:spChg>
        <pc:spChg chg="mod">
          <ac:chgData name="Bùi Minh Phụng - Khoa Công nghệ thông tin - VLSET" userId="31ee5542-8119-4308-8073-3356e750a326" providerId="ADAL" clId="{7487D1B0-BF0F-4372-B4A2-E9C5980B4CCC}" dt="2022-11-27T02:09:23.170" v="318" actId="1076"/>
          <ac:spMkLst>
            <pc:docMk/>
            <pc:sldMk cId="3237956247" sldId="361"/>
            <ac:spMk id="47106" creationId="{00000000-0000-0000-0000-000000000000}"/>
          </ac:spMkLst>
        </pc:spChg>
        <pc:spChg chg="mod">
          <ac:chgData name="Bùi Minh Phụng - Khoa Công nghệ thông tin - VLSET" userId="31ee5542-8119-4308-8073-3356e750a326" providerId="ADAL" clId="{7487D1B0-BF0F-4372-B4A2-E9C5980B4CCC}" dt="2022-11-27T02:28:29.280" v="547" actId="12"/>
          <ac:spMkLst>
            <pc:docMk/>
            <pc:sldMk cId="3237956247" sldId="361"/>
            <ac:spMk id="47107" creationId="{00000000-0000-0000-0000-000000000000}"/>
          </ac:spMkLst>
        </pc:spChg>
        <pc:picChg chg="add mod">
          <ac:chgData name="Bùi Minh Phụng - Khoa Công nghệ thông tin - VLSET" userId="31ee5542-8119-4308-8073-3356e750a326" providerId="ADAL" clId="{7487D1B0-BF0F-4372-B4A2-E9C5980B4CCC}" dt="2022-11-26T16:49:33.876" v="191" actId="14100"/>
          <ac:picMkLst>
            <pc:docMk/>
            <pc:sldMk cId="3237956247" sldId="361"/>
            <ac:picMk id="4" creationId="{F049807F-E039-4926-B278-D44E6D67CCD7}"/>
          </ac:picMkLst>
        </pc:picChg>
      </pc:sldChg>
      <pc:sldChg chg="addSp delSp modSp mod ord">
        <pc:chgData name="Bùi Minh Phụng - Khoa Công nghệ thông tin - VLSET" userId="31ee5542-8119-4308-8073-3356e750a326" providerId="ADAL" clId="{7487D1B0-BF0F-4372-B4A2-E9C5980B4CCC}" dt="2022-11-27T03:19:54.950" v="2928" actId="1076"/>
        <pc:sldMkLst>
          <pc:docMk/>
          <pc:sldMk cId="1232987746" sldId="362"/>
        </pc:sldMkLst>
        <pc:spChg chg="mod">
          <ac:chgData name="Bùi Minh Phụng - Khoa Công nghệ thông tin - VLSET" userId="31ee5542-8119-4308-8073-3356e750a326" providerId="ADAL" clId="{7487D1B0-BF0F-4372-B4A2-E9C5980B4CCC}" dt="2022-11-26T16:08:39.126" v="59" actId="20577"/>
          <ac:spMkLst>
            <pc:docMk/>
            <pc:sldMk cId="1232987746" sldId="362"/>
            <ac:spMk id="47106" creationId="{00000000-0000-0000-0000-000000000000}"/>
          </ac:spMkLst>
        </pc:spChg>
        <pc:spChg chg="del">
          <ac:chgData name="Bùi Minh Phụng - Khoa Công nghệ thông tin - VLSET" userId="31ee5542-8119-4308-8073-3356e750a326" providerId="ADAL" clId="{7487D1B0-BF0F-4372-B4A2-E9C5980B4CCC}" dt="2022-11-26T16:08:49.299" v="60" actId="478"/>
          <ac:spMkLst>
            <pc:docMk/>
            <pc:sldMk cId="1232987746" sldId="362"/>
            <ac:spMk id="47107" creationId="{00000000-0000-0000-0000-000000000000}"/>
          </ac:spMkLst>
        </pc:spChg>
        <pc:graphicFrameChg chg="add mod modGraphic">
          <ac:chgData name="Bùi Minh Phụng - Khoa Công nghệ thông tin - VLSET" userId="31ee5542-8119-4308-8073-3356e750a326" providerId="ADAL" clId="{7487D1B0-BF0F-4372-B4A2-E9C5980B4CCC}" dt="2022-11-27T03:19:54.950" v="2928" actId="1076"/>
          <ac:graphicFrameMkLst>
            <pc:docMk/>
            <pc:sldMk cId="1232987746" sldId="362"/>
            <ac:graphicFrameMk id="2" creationId="{4CFDF478-C78F-4588-B218-ADF9390FF820}"/>
          </ac:graphicFrameMkLst>
        </pc:graphicFrameChg>
      </pc:sldChg>
      <pc:sldChg chg="modSp mod">
        <pc:chgData name="Bùi Minh Phụng - Khoa Công nghệ thông tin - VLSET" userId="31ee5542-8119-4308-8073-3356e750a326" providerId="ADAL" clId="{7487D1B0-BF0F-4372-B4A2-E9C5980B4CCC}" dt="2022-11-27T02:45:27.146" v="1567" actId="20577"/>
        <pc:sldMkLst>
          <pc:docMk/>
          <pc:sldMk cId="749398363" sldId="366"/>
        </pc:sldMkLst>
        <pc:spChg chg="mod">
          <ac:chgData name="Bùi Minh Phụng - Khoa Công nghệ thông tin - VLSET" userId="31ee5542-8119-4308-8073-3356e750a326" providerId="ADAL" clId="{7487D1B0-BF0F-4372-B4A2-E9C5980B4CCC}" dt="2022-11-27T02:45:27.146" v="1567" actId="20577"/>
          <ac:spMkLst>
            <pc:docMk/>
            <pc:sldMk cId="749398363" sldId="366"/>
            <ac:spMk id="6" creationId="{00000000-0000-0000-0000-000000000000}"/>
          </ac:spMkLst>
        </pc:spChg>
        <pc:spChg chg="mod">
          <ac:chgData name="Bùi Minh Phụng - Khoa Công nghệ thông tin - VLSET" userId="31ee5542-8119-4308-8073-3356e750a326" providerId="ADAL" clId="{7487D1B0-BF0F-4372-B4A2-E9C5980B4CCC}" dt="2022-11-27T02:42:16.003" v="1520" actId="20577"/>
          <ac:spMkLst>
            <pc:docMk/>
            <pc:sldMk cId="749398363" sldId="366"/>
            <ac:spMk id="47106" creationId="{00000000-0000-0000-0000-000000000000}"/>
          </ac:spMkLst>
        </pc:spChg>
      </pc:sldChg>
      <pc:sldChg chg="del">
        <pc:chgData name="Bùi Minh Phụng - Khoa Công nghệ thông tin - VLSET" userId="31ee5542-8119-4308-8073-3356e750a326" providerId="ADAL" clId="{7487D1B0-BF0F-4372-B4A2-E9C5980B4CCC}" dt="2022-11-27T02:29:33.276" v="550" actId="47"/>
        <pc:sldMkLst>
          <pc:docMk/>
          <pc:sldMk cId="1114481913" sldId="368"/>
        </pc:sldMkLst>
      </pc:sldChg>
      <pc:sldChg chg="del">
        <pc:chgData name="Bùi Minh Phụng - Khoa Công nghệ thông tin - VLSET" userId="31ee5542-8119-4308-8073-3356e750a326" providerId="ADAL" clId="{7487D1B0-BF0F-4372-B4A2-E9C5980B4CCC}" dt="2022-11-27T02:29:37.154" v="551" actId="47"/>
        <pc:sldMkLst>
          <pc:docMk/>
          <pc:sldMk cId="804501185" sldId="369"/>
        </pc:sldMkLst>
      </pc:sldChg>
      <pc:sldChg chg="del">
        <pc:chgData name="Bùi Minh Phụng - Khoa Công nghệ thông tin - VLSET" userId="31ee5542-8119-4308-8073-3356e750a326" providerId="ADAL" clId="{7487D1B0-BF0F-4372-B4A2-E9C5980B4CCC}" dt="2022-11-27T02:54:46.943" v="2474" actId="47"/>
        <pc:sldMkLst>
          <pc:docMk/>
          <pc:sldMk cId="1499415455" sldId="372"/>
        </pc:sldMkLst>
      </pc:sldChg>
      <pc:sldChg chg="modSp del mod">
        <pc:chgData name="Bùi Minh Phụng - Khoa Công nghệ thông tin - VLSET" userId="31ee5542-8119-4308-8073-3356e750a326" providerId="ADAL" clId="{7487D1B0-BF0F-4372-B4A2-E9C5980B4CCC}" dt="2022-11-27T03:15:49.261" v="2786" actId="47"/>
        <pc:sldMkLst>
          <pc:docMk/>
          <pc:sldMk cId="1110191413" sldId="373"/>
        </pc:sldMkLst>
        <pc:spChg chg="mod">
          <ac:chgData name="Bùi Minh Phụng - Khoa Công nghệ thông tin - VLSET" userId="31ee5542-8119-4308-8073-3356e750a326" providerId="ADAL" clId="{7487D1B0-BF0F-4372-B4A2-E9C5980B4CCC}" dt="2022-11-27T02:54:58.470" v="2512" actId="20577"/>
          <ac:spMkLst>
            <pc:docMk/>
            <pc:sldMk cId="1110191413" sldId="373"/>
            <ac:spMk id="47106" creationId="{00000000-0000-0000-0000-000000000000}"/>
          </ac:spMkLst>
        </pc:spChg>
      </pc:sldChg>
      <pc:sldChg chg="modSp mod ord">
        <pc:chgData name="Bùi Minh Phụng - Khoa Công nghệ thông tin - VLSET" userId="31ee5542-8119-4308-8073-3356e750a326" providerId="ADAL" clId="{7487D1B0-BF0F-4372-B4A2-E9C5980B4CCC}" dt="2022-11-27T03:18:45.568" v="2860"/>
        <pc:sldMkLst>
          <pc:docMk/>
          <pc:sldMk cId="3908367204" sldId="374"/>
        </pc:sldMkLst>
        <pc:spChg chg="mod">
          <ac:chgData name="Bùi Minh Phụng - Khoa Công nghệ thông tin - VLSET" userId="31ee5542-8119-4308-8073-3356e750a326" providerId="ADAL" clId="{7487D1B0-BF0F-4372-B4A2-E9C5980B4CCC}" dt="2022-11-27T02:56:27.216" v="2524"/>
          <ac:spMkLst>
            <pc:docMk/>
            <pc:sldMk cId="3908367204" sldId="374"/>
            <ac:spMk id="5" creationId="{23E0BA3C-3DC9-4108-8210-B00DC14AE212}"/>
          </ac:spMkLst>
        </pc:spChg>
      </pc:sldChg>
      <pc:sldChg chg="modSp mod">
        <pc:chgData name="Bùi Minh Phụng - Khoa Công nghệ thông tin - VLSET" userId="31ee5542-8119-4308-8073-3356e750a326" providerId="ADAL" clId="{7487D1B0-BF0F-4372-B4A2-E9C5980B4CCC}" dt="2022-11-27T03:18:27.744" v="2856" actId="1036"/>
        <pc:sldMkLst>
          <pc:docMk/>
          <pc:sldMk cId="2163799990" sldId="375"/>
        </pc:sldMkLst>
        <pc:spChg chg="mod">
          <ac:chgData name="Bùi Minh Phụng - Khoa Công nghệ thông tin - VLSET" userId="31ee5542-8119-4308-8073-3356e750a326" providerId="ADAL" clId="{7487D1B0-BF0F-4372-B4A2-E9C5980B4CCC}" dt="2022-11-27T03:17:47.427" v="2840" actId="1037"/>
          <ac:spMkLst>
            <pc:docMk/>
            <pc:sldMk cId="2163799990" sldId="375"/>
            <ac:spMk id="2" creationId="{00000000-0000-0000-0000-000000000000}"/>
          </ac:spMkLst>
        </pc:spChg>
        <pc:spChg chg="mod">
          <ac:chgData name="Bùi Minh Phụng - Khoa Công nghệ thông tin - VLSET" userId="31ee5542-8119-4308-8073-3356e750a326" providerId="ADAL" clId="{7487D1B0-BF0F-4372-B4A2-E9C5980B4CCC}" dt="2022-11-27T03:18:27.744" v="2856" actId="1036"/>
          <ac:spMkLst>
            <pc:docMk/>
            <pc:sldMk cId="2163799990" sldId="375"/>
            <ac:spMk id="4" creationId="{6AC71CF2-62B1-445F-A8EA-37CE21C6BFCB}"/>
          </ac:spMkLst>
        </pc:spChg>
      </pc:sldChg>
      <pc:sldChg chg="del">
        <pc:chgData name="Bùi Minh Phụng - Khoa Công nghệ thông tin - VLSET" userId="31ee5542-8119-4308-8073-3356e750a326" providerId="ADAL" clId="{7487D1B0-BF0F-4372-B4A2-E9C5980B4CCC}" dt="2022-11-27T03:16:37.732" v="2787" actId="47"/>
        <pc:sldMkLst>
          <pc:docMk/>
          <pc:sldMk cId="1566679234" sldId="381"/>
        </pc:sldMkLst>
      </pc:sldChg>
      <pc:sldChg chg="modSp mod">
        <pc:chgData name="Bùi Minh Phụng - Khoa Công nghệ thông tin - VLSET" userId="31ee5542-8119-4308-8073-3356e750a326" providerId="ADAL" clId="{7487D1B0-BF0F-4372-B4A2-E9C5980B4CCC}" dt="2022-11-27T02:56:04.404" v="2523" actId="948"/>
        <pc:sldMkLst>
          <pc:docMk/>
          <pc:sldMk cId="2110050339" sldId="383"/>
        </pc:sldMkLst>
        <pc:spChg chg="mod">
          <ac:chgData name="Bùi Minh Phụng - Khoa Công nghệ thông tin - VLSET" userId="31ee5542-8119-4308-8073-3356e750a326" providerId="ADAL" clId="{7487D1B0-BF0F-4372-B4A2-E9C5980B4CCC}" dt="2022-11-27T02:56:04.404" v="2523" actId="948"/>
          <ac:spMkLst>
            <pc:docMk/>
            <pc:sldMk cId="2110050339" sldId="383"/>
            <ac:spMk id="2" creationId="{00000000-0000-0000-0000-000000000000}"/>
          </ac:spMkLst>
        </pc:spChg>
        <pc:spChg chg="mod">
          <ac:chgData name="Bùi Minh Phụng - Khoa Công nghệ thông tin - VLSET" userId="31ee5542-8119-4308-8073-3356e750a326" providerId="ADAL" clId="{7487D1B0-BF0F-4372-B4A2-E9C5980B4CCC}" dt="2022-11-27T02:55:15.315" v="2513"/>
          <ac:spMkLst>
            <pc:docMk/>
            <pc:sldMk cId="2110050339" sldId="383"/>
            <ac:spMk id="4" creationId="{AB36EBB4-F0C2-44EF-9E46-2B487001FC19}"/>
          </ac:spMkLst>
        </pc:spChg>
      </pc:sldChg>
      <pc:sldChg chg="del">
        <pc:chgData name="Bùi Minh Phụng - Khoa Công nghệ thông tin - VLSET" userId="31ee5542-8119-4308-8073-3356e750a326" providerId="ADAL" clId="{7487D1B0-BF0F-4372-B4A2-E9C5980B4CCC}" dt="2022-11-27T02:54:12.922" v="2473" actId="47"/>
        <pc:sldMkLst>
          <pc:docMk/>
          <pc:sldMk cId="2277544392" sldId="385"/>
        </pc:sldMkLst>
      </pc:sldChg>
      <pc:sldChg chg="addSp modSp mod modAnim">
        <pc:chgData name="Bùi Minh Phụng - Khoa Công nghệ thông tin - VLSET" userId="31ee5542-8119-4308-8073-3356e750a326" providerId="ADAL" clId="{7487D1B0-BF0F-4372-B4A2-E9C5980B4CCC}" dt="2022-11-27T02:26:25.210" v="541" actId="1038"/>
        <pc:sldMkLst>
          <pc:docMk/>
          <pc:sldMk cId="717281641" sldId="386"/>
        </pc:sldMkLst>
        <pc:spChg chg="add mod">
          <ac:chgData name="Bùi Minh Phụng - Khoa Công nghệ thông tin - VLSET" userId="31ee5542-8119-4308-8073-3356e750a326" providerId="ADAL" clId="{7487D1B0-BF0F-4372-B4A2-E9C5980B4CCC}" dt="2022-11-27T02:21:52.109" v="383" actId="208"/>
          <ac:spMkLst>
            <pc:docMk/>
            <pc:sldMk cId="717281641" sldId="386"/>
            <ac:spMk id="2" creationId="{88384909-B0F1-4504-9EBC-CAD03CA17564}"/>
          </ac:spMkLst>
        </pc:spChg>
        <pc:spChg chg="add mod">
          <ac:chgData name="Bùi Minh Phụng - Khoa Công nghệ thông tin - VLSET" userId="31ee5542-8119-4308-8073-3356e750a326" providerId="ADAL" clId="{7487D1B0-BF0F-4372-B4A2-E9C5980B4CCC}" dt="2022-11-27T02:23:27.532" v="473" actId="113"/>
          <ac:spMkLst>
            <pc:docMk/>
            <pc:sldMk cId="717281641" sldId="386"/>
            <ac:spMk id="17" creationId="{99DF40A4-5BFB-425F-A51D-0B86E92F328A}"/>
          </ac:spMkLst>
        </pc:spChg>
        <pc:spChg chg="mod">
          <ac:chgData name="Bùi Minh Phụng - Khoa Công nghệ thông tin - VLSET" userId="31ee5542-8119-4308-8073-3356e750a326" providerId="ADAL" clId="{7487D1B0-BF0F-4372-B4A2-E9C5980B4CCC}" dt="2022-11-26T16:50:01.664" v="221" actId="20577"/>
          <ac:spMkLst>
            <pc:docMk/>
            <pc:sldMk cId="717281641" sldId="386"/>
            <ac:spMk id="11266" creationId="{706682CD-1F08-44E3-85DD-CCAEC0E94C2A}"/>
          </ac:spMkLst>
        </pc:spChg>
        <pc:spChg chg="mod">
          <ac:chgData name="Bùi Minh Phụng - Khoa Công nghệ thông tin - VLSET" userId="31ee5542-8119-4308-8073-3356e750a326" providerId="ADAL" clId="{7487D1B0-BF0F-4372-B4A2-E9C5980B4CCC}" dt="2022-11-27T02:21:27.624" v="379" actId="1038"/>
          <ac:spMkLst>
            <pc:docMk/>
            <pc:sldMk cId="717281641" sldId="386"/>
            <ac:spMk id="20486" creationId="{5BE50561-7EFC-4067-A7C0-1772347DC32C}"/>
          </ac:spMkLst>
        </pc:spChg>
        <pc:spChg chg="mod">
          <ac:chgData name="Bùi Minh Phụng - Khoa Công nghệ thông tin - VLSET" userId="31ee5542-8119-4308-8073-3356e750a326" providerId="ADAL" clId="{7487D1B0-BF0F-4372-B4A2-E9C5980B4CCC}" dt="2022-11-27T02:21:27.624" v="379" actId="1038"/>
          <ac:spMkLst>
            <pc:docMk/>
            <pc:sldMk cId="717281641" sldId="386"/>
            <ac:spMk id="20488" creationId="{5165FAF5-A447-48D6-9B25-4211383720A0}"/>
          </ac:spMkLst>
        </pc:spChg>
        <pc:spChg chg="mod">
          <ac:chgData name="Bùi Minh Phụng - Khoa Công nghệ thông tin - VLSET" userId="31ee5542-8119-4308-8073-3356e750a326" providerId="ADAL" clId="{7487D1B0-BF0F-4372-B4A2-E9C5980B4CCC}" dt="2022-11-27T02:26:25.210" v="541" actId="1038"/>
          <ac:spMkLst>
            <pc:docMk/>
            <pc:sldMk cId="717281641" sldId="386"/>
            <ac:spMk id="20491" creationId="{8E566A5A-2EB0-4C42-A100-53B6436A55B7}"/>
          </ac:spMkLst>
        </pc:spChg>
        <pc:spChg chg="mod">
          <ac:chgData name="Bùi Minh Phụng - Khoa Công nghệ thông tin - VLSET" userId="31ee5542-8119-4308-8073-3356e750a326" providerId="ADAL" clId="{7487D1B0-BF0F-4372-B4A2-E9C5980B4CCC}" dt="2022-11-27T02:21:27.624" v="379" actId="1038"/>
          <ac:spMkLst>
            <pc:docMk/>
            <pc:sldMk cId="717281641" sldId="386"/>
            <ac:spMk id="20493" creationId="{282ADB3A-28A0-4177-A07A-2941A77713C7}"/>
          </ac:spMkLst>
        </pc:spChg>
        <pc:spChg chg="mod">
          <ac:chgData name="Bùi Minh Phụng - Khoa Công nghệ thông tin - VLSET" userId="31ee5542-8119-4308-8073-3356e750a326" providerId="ADAL" clId="{7487D1B0-BF0F-4372-B4A2-E9C5980B4CCC}" dt="2022-11-27T02:21:27.624" v="379" actId="1038"/>
          <ac:spMkLst>
            <pc:docMk/>
            <pc:sldMk cId="717281641" sldId="386"/>
            <ac:spMk id="20494" creationId="{74419D91-5EDE-4306-84F9-C47E442F5F39}"/>
          </ac:spMkLst>
        </pc:spChg>
        <pc:spChg chg="mod">
          <ac:chgData name="Bùi Minh Phụng - Khoa Công nghệ thông tin - VLSET" userId="31ee5542-8119-4308-8073-3356e750a326" providerId="ADAL" clId="{7487D1B0-BF0F-4372-B4A2-E9C5980B4CCC}" dt="2022-11-27T02:21:27.624" v="379" actId="1038"/>
          <ac:spMkLst>
            <pc:docMk/>
            <pc:sldMk cId="717281641" sldId="386"/>
            <ac:spMk id="20495" creationId="{770B3FB6-2D60-421B-8D18-5B05993A529C}"/>
          </ac:spMkLst>
        </pc:spChg>
        <pc:spChg chg="mod">
          <ac:chgData name="Bùi Minh Phụng - Khoa Công nghệ thông tin - VLSET" userId="31ee5542-8119-4308-8073-3356e750a326" providerId="ADAL" clId="{7487D1B0-BF0F-4372-B4A2-E9C5980B4CCC}" dt="2022-11-27T02:21:27.624" v="379" actId="1038"/>
          <ac:spMkLst>
            <pc:docMk/>
            <pc:sldMk cId="717281641" sldId="386"/>
            <ac:spMk id="20496" creationId="{AE1FA380-E483-47DC-B337-B658BB350A32}"/>
          </ac:spMkLst>
        </pc:spChg>
        <pc:spChg chg="mod">
          <ac:chgData name="Bùi Minh Phụng - Khoa Công nghệ thông tin - VLSET" userId="31ee5542-8119-4308-8073-3356e750a326" providerId="ADAL" clId="{7487D1B0-BF0F-4372-B4A2-E9C5980B4CCC}" dt="2022-11-27T02:21:27.624" v="379" actId="1038"/>
          <ac:spMkLst>
            <pc:docMk/>
            <pc:sldMk cId="717281641" sldId="386"/>
            <ac:spMk id="20498" creationId="{CADBDA2F-AAB6-480A-B7E5-0A38845100F0}"/>
          </ac:spMkLst>
        </pc:spChg>
        <pc:spChg chg="mod">
          <ac:chgData name="Bùi Minh Phụng - Khoa Công nghệ thông tin - VLSET" userId="31ee5542-8119-4308-8073-3356e750a326" providerId="ADAL" clId="{7487D1B0-BF0F-4372-B4A2-E9C5980B4CCC}" dt="2022-11-27T02:21:27.624" v="379" actId="1038"/>
          <ac:spMkLst>
            <pc:docMk/>
            <pc:sldMk cId="717281641" sldId="386"/>
            <ac:spMk id="20500" creationId="{013E3590-523E-44D8-93E0-A5F3A7401F04}"/>
          </ac:spMkLst>
        </pc:spChg>
        <pc:spChg chg="mod">
          <ac:chgData name="Bùi Minh Phụng - Khoa Công nghệ thông tin - VLSET" userId="31ee5542-8119-4308-8073-3356e750a326" providerId="ADAL" clId="{7487D1B0-BF0F-4372-B4A2-E9C5980B4CCC}" dt="2022-11-27T02:21:27.624" v="379" actId="1038"/>
          <ac:spMkLst>
            <pc:docMk/>
            <pc:sldMk cId="717281641" sldId="386"/>
            <ac:spMk id="20501" creationId="{331F9EAE-15E0-4B38-B9E9-A358E1E19DC7}"/>
          </ac:spMkLst>
        </pc:spChg>
        <pc:picChg chg="mod">
          <ac:chgData name="Bùi Minh Phụng - Khoa Công nghệ thông tin - VLSET" userId="31ee5542-8119-4308-8073-3356e750a326" providerId="ADAL" clId="{7487D1B0-BF0F-4372-B4A2-E9C5980B4CCC}" dt="2022-11-27T02:21:27.624" v="379" actId="1038"/>
          <ac:picMkLst>
            <pc:docMk/>
            <pc:sldMk cId="717281641" sldId="386"/>
            <ac:picMk id="20485" creationId="{841425BD-431E-4E0A-BA2A-579E3A7C37AB}"/>
          </ac:picMkLst>
        </pc:picChg>
        <pc:picChg chg="mod">
          <ac:chgData name="Bùi Minh Phụng - Khoa Công nghệ thông tin - VLSET" userId="31ee5542-8119-4308-8073-3356e750a326" providerId="ADAL" clId="{7487D1B0-BF0F-4372-B4A2-E9C5980B4CCC}" dt="2022-11-27T02:21:27.624" v="379" actId="1038"/>
          <ac:picMkLst>
            <pc:docMk/>
            <pc:sldMk cId="717281641" sldId="386"/>
            <ac:picMk id="20487" creationId="{28318F03-258A-492D-9B53-63806F1E10A3}"/>
          </ac:picMkLst>
        </pc:picChg>
        <pc:picChg chg="mod">
          <ac:chgData name="Bùi Minh Phụng - Khoa Công nghệ thông tin - VLSET" userId="31ee5542-8119-4308-8073-3356e750a326" providerId="ADAL" clId="{7487D1B0-BF0F-4372-B4A2-E9C5980B4CCC}" dt="2022-11-27T02:26:17.267" v="507" actId="1076"/>
          <ac:picMkLst>
            <pc:docMk/>
            <pc:sldMk cId="717281641" sldId="386"/>
            <ac:picMk id="20490" creationId="{51DCAFD1-7B3F-438C-B2B9-FCA49404FFD2}"/>
          </ac:picMkLst>
        </pc:picChg>
      </pc:sldChg>
      <pc:sldChg chg="del">
        <pc:chgData name="Bùi Minh Phụng - Khoa Công nghệ thông tin - VLSET" userId="31ee5542-8119-4308-8073-3356e750a326" providerId="ADAL" clId="{7487D1B0-BF0F-4372-B4A2-E9C5980B4CCC}" dt="2022-11-27T14:53:28.983" v="3292" actId="47"/>
        <pc:sldMkLst>
          <pc:docMk/>
          <pc:sldMk cId="2560651098" sldId="455"/>
        </pc:sldMkLst>
      </pc:sldChg>
      <pc:sldChg chg="modSp mod">
        <pc:chgData name="Bùi Minh Phụng - Khoa Công nghệ thông tin - VLSET" userId="31ee5542-8119-4308-8073-3356e750a326" providerId="ADAL" clId="{7487D1B0-BF0F-4372-B4A2-E9C5980B4CCC}" dt="2022-11-26T16:08:20.980" v="43" actId="14100"/>
        <pc:sldMkLst>
          <pc:docMk/>
          <pc:sldMk cId="3049241212" sldId="515"/>
        </pc:sldMkLst>
        <pc:spChg chg="mod">
          <ac:chgData name="Bùi Minh Phụng - Khoa Công nghệ thông tin - VLSET" userId="31ee5542-8119-4308-8073-3356e750a326" providerId="ADAL" clId="{7487D1B0-BF0F-4372-B4A2-E9C5980B4CCC}" dt="2022-11-26T16:08:20.980" v="43" actId="14100"/>
          <ac:spMkLst>
            <pc:docMk/>
            <pc:sldMk cId="3049241212" sldId="515"/>
            <ac:spMk id="19" creationId="{CEF99411-4709-4D85-A7C3-945C4791A054}"/>
          </ac:spMkLst>
        </pc:spChg>
      </pc:sldChg>
      <pc:sldChg chg="del">
        <pc:chgData name="Bùi Minh Phụng - Khoa Công nghệ thông tin - VLSET" userId="31ee5542-8119-4308-8073-3356e750a326" providerId="ADAL" clId="{7487D1B0-BF0F-4372-B4A2-E9C5980B4CCC}" dt="2022-11-27T02:26:41.606" v="542" actId="47"/>
        <pc:sldMkLst>
          <pc:docMk/>
          <pc:sldMk cId="2755270987" sldId="517"/>
        </pc:sldMkLst>
      </pc:sldChg>
      <pc:sldChg chg="addSp delSp modSp del mod ord">
        <pc:chgData name="Bùi Minh Phụng - Khoa Công nghệ thông tin - VLSET" userId="31ee5542-8119-4308-8073-3356e750a326" providerId="ADAL" clId="{7487D1B0-BF0F-4372-B4A2-E9C5980B4CCC}" dt="2022-11-27T14:45:18.195" v="3253" actId="47"/>
        <pc:sldMkLst>
          <pc:docMk/>
          <pc:sldMk cId="3800121085" sldId="518"/>
        </pc:sldMkLst>
        <pc:spChg chg="add mod">
          <ac:chgData name="Bùi Minh Phụng - Khoa Công nghệ thông tin - VLSET" userId="31ee5542-8119-4308-8073-3356e750a326" providerId="ADAL" clId="{7487D1B0-BF0F-4372-B4A2-E9C5980B4CCC}" dt="2022-11-27T02:39:29.006" v="1373"/>
          <ac:spMkLst>
            <pc:docMk/>
            <pc:sldMk cId="3800121085" sldId="518"/>
            <ac:spMk id="4" creationId="{C0CB5E3C-F54F-4D49-9E75-F18F5C62EFFB}"/>
          </ac:spMkLst>
        </pc:spChg>
        <pc:spChg chg="del mod">
          <ac:chgData name="Bùi Minh Phụng - Khoa Công nghệ thông tin - VLSET" userId="31ee5542-8119-4308-8073-3356e750a326" providerId="ADAL" clId="{7487D1B0-BF0F-4372-B4A2-E9C5980B4CCC}" dt="2022-11-27T02:40:16.524" v="1396" actId="478"/>
          <ac:spMkLst>
            <pc:docMk/>
            <pc:sldMk cId="3800121085" sldId="518"/>
            <ac:spMk id="5" creationId="{F54F737C-F484-4A60-863C-F441AA1C6607}"/>
          </ac:spMkLst>
        </pc:spChg>
        <pc:spChg chg="del">
          <ac:chgData name="Bùi Minh Phụng - Khoa Công nghệ thông tin - VLSET" userId="31ee5542-8119-4308-8073-3356e750a326" providerId="ADAL" clId="{7487D1B0-BF0F-4372-B4A2-E9C5980B4CCC}" dt="2022-11-27T02:39:28.046" v="1372" actId="478"/>
          <ac:spMkLst>
            <pc:docMk/>
            <pc:sldMk cId="3800121085" sldId="518"/>
            <ac:spMk id="47106" creationId="{00000000-0000-0000-0000-000000000000}"/>
          </ac:spMkLst>
        </pc:spChg>
      </pc:sldChg>
      <pc:sldChg chg="del ord">
        <pc:chgData name="Bùi Minh Phụng - Khoa Công nghệ thông tin - VLSET" userId="31ee5542-8119-4308-8073-3356e750a326" providerId="ADAL" clId="{7487D1B0-BF0F-4372-B4A2-E9C5980B4CCC}" dt="2022-11-27T02:29:10.774" v="549" actId="47"/>
        <pc:sldMkLst>
          <pc:docMk/>
          <pc:sldMk cId="1674300799" sldId="519"/>
        </pc:sldMkLst>
      </pc:sldChg>
      <pc:sldChg chg="del">
        <pc:chgData name="Bùi Minh Phụng - Khoa Công nghệ thông tin - VLSET" userId="31ee5542-8119-4308-8073-3356e750a326" providerId="ADAL" clId="{7487D1B0-BF0F-4372-B4A2-E9C5980B4CCC}" dt="2022-11-27T03:16:46.445" v="2788" actId="47"/>
        <pc:sldMkLst>
          <pc:docMk/>
          <pc:sldMk cId="1689631648" sldId="520"/>
        </pc:sldMkLst>
      </pc:sldChg>
      <pc:sldChg chg="addSp modSp add mod ord modNotesTx">
        <pc:chgData name="Bùi Minh Phụng - Khoa Công nghệ thông tin - VLSET" userId="31ee5542-8119-4308-8073-3356e750a326" providerId="ADAL" clId="{7487D1B0-BF0F-4372-B4A2-E9C5980B4CCC}" dt="2022-11-27T02:41:49.728" v="1492" actId="2711"/>
        <pc:sldMkLst>
          <pc:docMk/>
          <pc:sldMk cId="1172049135" sldId="521"/>
        </pc:sldMkLst>
        <pc:spChg chg="add mod">
          <ac:chgData name="Bùi Minh Phụng - Khoa Công nghệ thông tin - VLSET" userId="31ee5542-8119-4308-8073-3356e750a326" providerId="ADAL" clId="{7487D1B0-BF0F-4372-B4A2-E9C5980B4CCC}" dt="2022-11-27T02:41:49.728" v="1492" actId="2711"/>
          <ac:spMkLst>
            <pc:docMk/>
            <pc:sldMk cId="1172049135" sldId="521"/>
            <ac:spMk id="2" creationId="{656E46E2-7FB2-4175-B93B-93D83A3B1E55}"/>
          </ac:spMkLst>
        </pc:spChg>
        <pc:spChg chg="mod">
          <ac:chgData name="Bùi Minh Phụng - Khoa Công nghệ thông tin - VLSET" userId="31ee5542-8119-4308-8073-3356e750a326" providerId="ADAL" clId="{7487D1B0-BF0F-4372-B4A2-E9C5980B4CCC}" dt="2022-11-27T02:40:23.591" v="1397" actId="14100"/>
          <ac:spMkLst>
            <pc:docMk/>
            <pc:sldMk cId="1172049135" sldId="521"/>
            <ac:spMk id="47107" creationId="{00000000-0000-0000-0000-000000000000}"/>
          </ac:spMkLst>
        </pc:spChg>
      </pc:sldChg>
      <pc:sldChg chg="delSp modSp add modAnim">
        <pc:chgData name="Bùi Minh Phụng - Khoa Công nghệ thông tin - VLSET" userId="31ee5542-8119-4308-8073-3356e750a326" providerId="ADAL" clId="{7487D1B0-BF0F-4372-B4A2-E9C5980B4CCC}" dt="2022-11-27T02:25:34.765" v="506" actId="20577"/>
        <pc:sldMkLst>
          <pc:docMk/>
          <pc:sldMk cId="246596190" sldId="522"/>
        </pc:sldMkLst>
        <pc:spChg chg="del">
          <ac:chgData name="Bùi Minh Phụng - Khoa Công nghệ thông tin - VLSET" userId="31ee5542-8119-4308-8073-3356e750a326" providerId="ADAL" clId="{7487D1B0-BF0F-4372-B4A2-E9C5980B4CCC}" dt="2022-11-27T02:19:43.774" v="326" actId="478"/>
          <ac:spMkLst>
            <pc:docMk/>
            <pc:sldMk cId="246596190" sldId="522"/>
            <ac:spMk id="20486" creationId="{5BE50561-7EFC-4067-A7C0-1772347DC32C}"/>
          </ac:spMkLst>
        </pc:spChg>
        <pc:spChg chg="del">
          <ac:chgData name="Bùi Minh Phụng - Khoa Công nghệ thông tin - VLSET" userId="31ee5542-8119-4308-8073-3356e750a326" providerId="ADAL" clId="{7487D1B0-BF0F-4372-B4A2-E9C5980B4CCC}" dt="2022-11-27T02:19:43.774" v="326" actId="478"/>
          <ac:spMkLst>
            <pc:docMk/>
            <pc:sldMk cId="246596190" sldId="522"/>
            <ac:spMk id="20488" creationId="{5165FAF5-A447-48D6-9B25-4211383720A0}"/>
          </ac:spMkLst>
        </pc:spChg>
        <pc:spChg chg="del">
          <ac:chgData name="Bùi Minh Phụng - Khoa Công nghệ thông tin - VLSET" userId="31ee5542-8119-4308-8073-3356e750a326" providerId="ADAL" clId="{7487D1B0-BF0F-4372-B4A2-E9C5980B4CCC}" dt="2022-11-27T02:19:43.774" v="326" actId="478"/>
          <ac:spMkLst>
            <pc:docMk/>
            <pc:sldMk cId="246596190" sldId="522"/>
            <ac:spMk id="20491" creationId="{8E566A5A-2EB0-4C42-A100-53B6436A55B7}"/>
          </ac:spMkLst>
        </pc:spChg>
        <pc:spChg chg="mod">
          <ac:chgData name="Bùi Minh Phụng - Khoa Công nghệ thông tin - VLSET" userId="31ee5542-8119-4308-8073-3356e750a326" providerId="ADAL" clId="{7487D1B0-BF0F-4372-B4A2-E9C5980B4CCC}" dt="2022-11-27T02:25:34.765" v="506" actId="20577"/>
          <ac:spMkLst>
            <pc:docMk/>
            <pc:sldMk cId="246596190" sldId="522"/>
            <ac:spMk id="20493" creationId="{282ADB3A-28A0-4177-A07A-2941A77713C7}"/>
          </ac:spMkLst>
        </pc:spChg>
        <pc:spChg chg="del">
          <ac:chgData name="Bùi Minh Phụng - Khoa Công nghệ thông tin - VLSET" userId="31ee5542-8119-4308-8073-3356e750a326" providerId="ADAL" clId="{7487D1B0-BF0F-4372-B4A2-E9C5980B4CCC}" dt="2022-11-27T02:19:43.774" v="326" actId="478"/>
          <ac:spMkLst>
            <pc:docMk/>
            <pc:sldMk cId="246596190" sldId="522"/>
            <ac:spMk id="20494" creationId="{74419D91-5EDE-4306-84F9-C47E442F5F39}"/>
          </ac:spMkLst>
        </pc:spChg>
        <pc:spChg chg="del">
          <ac:chgData name="Bùi Minh Phụng - Khoa Công nghệ thông tin - VLSET" userId="31ee5542-8119-4308-8073-3356e750a326" providerId="ADAL" clId="{7487D1B0-BF0F-4372-B4A2-E9C5980B4CCC}" dt="2022-11-27T02:19:43.774" v="326" actId="478"/>
          <ac:spMkLst>
            <pc:docMk/>
            <pc:sldMk cId="246596190" sldId="522"/>
            <ac:spMk id="20495" creationId="{770B3FB6-2D60-421B-8D18-5B05993A529C}"/>
          </ac:spMkLst>
        </pc:spChg>
        <pc:spChg chg="del">
          <ac:chgData name="Bùi Minh Phụng - Khoa Công nghệ thông tin - VLSET" userId="31ee5542-8119-4308-8073-3356e750a326" providerId="ADAL" clId="{7487D1B0-BF0F-4372-B4A2-E9C5980B4CCC}" dt="2022-11-27T02:19:43.774" v="326" actId="478"/>
          <ac:spMkLst>
            <pc:docMk/>
            <pc:sldMk cId="246596190" sldId="522"/>
            <ac:spMk id="20496" creationId="{AE1FA380-E483-47DC-B337-B658BB350A32}"/>
          </ac:spMkLst>
        </pc:spChg>
        <pc:spChg chg="del">
          <ac:chgData name="Bùi Minh Phụng - Khoa Công nghệ thông tin - VLSET" userId="31ee5542-8119-4308-8073-3356e750a326" providerId="ADAL" clId="{7487D1B0-BF0F-4372-B4A2-E9C5980B4CCC}" dt="2022-11-27T02:19:43.774" v="326" actId="478"/>
          <ac:spMkLst>
            <pc:docMk/>
            <pc:sldMk cId="246596190" sldId="522"/>
            <ac:spMk id="20498" creationId="{CADBDA2F-AAB6-480A-B7E5-0A38845100F0}"/>
          </ac:spMkLst>
        </pc:spChg>
        <pc:spChg chg="del">
          <ac:chgData name="Bùi Minh Phụng - Khoa Công nghệ thông tin - VLSET" userId="31ee5542-8119-4308-8073-3356e750a326" providerId="ADAL" clId="{7487D1B0-BF0F-4372-B4A2-E9C5980B4CCC}" dt="2022-11-27T02:19:43.774" v="326" actId="478"/>
          <ac:spMkLst>
            <pc:docMk/>
            <pc:sldMk cId="246596190" sldId="522"/>
            <ac:spMk id="20500" creationId="{013E3590-523E-44D8-93E0-A5F3A7401F04}"/>
          </ac:spMkLst>
        </pc:spChg>
        <pc:spChg chg="del">
          <ac:chgData name="Bùi Minh Phụng - Khoa Công nghệ thông tin - VLSET" userId="31ee5542-8119-4308-8073-3356e750a326" providerId="ADAL" clId="{7487D1B0-BF0F-4372-B4A2-E9C5980B4CCC}" dt="2022-11-27T02:19:43.774" v="326" actId="478"/>
          <ac:spMkLst>
            <pc:docMk/>
            <pc:sldMk cId="246596190" sldId="522"/>
            <ac:spMk id="20501" creationId="{331F9EAE-15E0-4B38-B9E9-A358E1E19DC7}"/>
          </ac:spMkLst>
        </pc:spChg>
        <pc:picChg chg="del">
          <ac:chgData name="Bùi Minh Phụng - Khoa Công nghệ thông tin - VLSET" userId="31ee5542-8119-4308-8073-3356e750a326" providerId="ADAL" clId="{7487D1B0-BF0F-4372-B4A2-E9C5980B4CCC}" dt="2022-11-27T02:19:45.926" v="327" actId="478"/>
          <ac:picMkLst>
            <pc:docMk/>
            <pc:sldMk cId="246596190" sldId="522"/>
            <ac:picMk id="20485" creationId="{841425BD-431E-4E0A-BA2A-579E3A7C37AB}"/>
          </ac:picMkLst>
        </pc:picChg>
        <pc:picChg chg="del">
          <ac:chgData name="Bùi Minh Phụng - Khoa Công nghệ thông tin - VLSET" userId="31ee5542-8119-4308-8073-3356e750a326" providerId="ADAL" clId="{7487D1B0-BF0F-4372-B4A2-E9C5980B4CCC}" dt="2022-11-27T02:19:43.774" v="326" actId="478"/>
          <ac:picMkLst>
            <pc:docMk/>
            <pc:sldMk cId="246596190" sldId="522"/>
            <ac:picMk id="20487" creationId="{28318F03-258A-492D-9B53-63806F1E10A3}"/>
          </ac:picMkLst>
        </pc:picChg>
        <pc:picChg chg="del">
          <ac:chgData name="Bùi Minh Phụng - Khoa Công nghệ thông tin - VLSET" userId="31ee5542-8119-4308-8073-3356e750a326" providerId="ADAL" clId="{7487D1B0-BF0F-4372-B4A2-E9C5980B4CCC}" dt="2022-11-27T02:19:43.774" v="326" actId="478"/>
          <ac:picMkLst>
            <pc:docMk/>
            <pc:sldMk cId="246596190" sldId="522"/>
            <ac:picMk id="20490" creationId="{51DCAFD1-7B3F-438C-B2B9-FCA49404FFD2}"/>
          </ac:picMkLst>
        </pc:picChg>
      </pc:sldChg>
      <pc:sldChg chg="modSp add mod modNotesTx">
        <pc:chgData name="Bùi Minh Phụng - Khoa Công nghệ thông tin - VLSET" userId="31ee5542-8119-4308-8073-3356e750a326" providerId="ADAL" clId="{7487D1B0-BF0F-4372-B4A2-E9C5980B4CCC}" dt="2022-11-27T02:53:52.767" v="2472" actId="5793"/>
        <pc:sldMkLst>
          <pc:docMk/>
          <pc:sldMk cId="3236051930" sldId="523"/>
        </pc:sldMkLst>
        <pc:spChg chg="mod">
          <ac:chgData name="Bùi Minh Phụng - Khoa Công nghệ thông tin - VLSET" userId="31ee5542-8119-4308-8073-3356e750a326" providerId="ADAL" clId="{7487D1B0-BF0F-4372-B4A2-E9C5980B4CCC}" dt="2022-11-27T02:53:52.767" v="2472" actId="5793"/>
          <ac:spMkLst>
            <pc:docMk/>
            <pc:sldMk cId="3236051930" sldId="523"/>
            <ac:spMk id="6" creationId="{00000000-0000-0000-0000-000000000000}"/>
          </ac:spMkLst>
        </pc:spChg>
        <pc:spChg chg="mod">
          <ac:chgData name="Bùi Minh Phụng - Khoa Công nghệ thông tin - VLSET" userId="31ee5542-8119-4308-8073-3356e750a326" providerId="ADAL" clId="{7487D1B0-BF0F-4372-B4A2-E9C5980B4CCC}" dt="2022-11-27T02:48:42.177" v="1591" actId="20577"/>
          <ac:spMkLst>
            <pc:docMk/>
            <pc:sldMk cId="3236051930" sldId="523"/>
            <ac:spMk id="47106" creationId="{00000000-0000-0000-0000-000000000000}"/>
          </ac:spMkLst>
        </pc:spChg>
      </pc:sldChg>
      <pc:sldChg chg="addSp modSp add mod modNotesTx">
        <pc:chgData name="Bùi Minh Phụng - Khoa Công nghệ thông tin - VLSET" userId="31ee5542-8119-4308-8073-3356e750a326" providerId="ADAL" clId="{7487D1B0-BF0F-4372-B4A2-E9C5980B4CCC}" dt="2022-11-27T03:04:18.627" v="2698" actId="20577"/>
        <pc:sldMkLst>
          <pc:docMk/>
          <pc:sldMk cId="1659577352" sldId="524"/>
        </pc:sldMkLst>
        <pc:spChg chg="add mod">
          <ac:chgData name="Bùi Minh Phụng - Khoa Công nghệ thông tin - VLSET" userId="31ee5542-8119-4308-8073-3356e750a326" providerId="ADAL" clId="{7487D1B0-BF0F-4372-B4A2-E9C5980B4CCC}" dt="2022-11-27T03:04:18.627" v="2698" actId="20577"/>
          <ac:spMkLst>
            <pc:docMk/>
            <pc:sldMk cId="1659577352" sldId="524"/>
            <ac:spMk id="5" creationId="{AE777098-E998-4ED1-96B0-5AB1BA4EBBF8}"/>
          </ac:spMkLst>
        </pc:spChg>
        <pc:spChg chg="mod">
          <ac:chgData name="Bùi Minh Phụng - Khoa Công nghệ thông tin - VLSET" userId="31ee5542-8119-4308-8073-3356e750a326" providerId="ADAL" clId="{7487D1B0-BF0F-4372-B4A2-E9C5980B4CCC}" dt="2022-11-27T03:04:08.230" v="2688" actId="20577"/>
          <ac:spMkLst>
            <pc:docMk/>
            <pc:sldMk cId="1659577352" sldId="524"/>
            <ac:spMk id="6" creationId="{00000000-0000-0000-0000-000000000000}"/>
          </ac:spMkLst>
        </pc:spChg>
        <pc:spChg chg="mod">
          <ac:chgData name="Bùi Minh Phụng - Khoa Công nghệ thông tin - VLSET" userId="31ee5542-8119-4308-8073-3356e750a326" providerId="ADAL" clId="{7487D1B0-BF0F-4372-B4A2-E9C5980B4CCC}" dt="2022-11-27T03:00:16.410" v="2581" actId="20577"/>
          <ac:spMkLst>
            <pc:docMk/>
            <pc:sldMk cId="1659577352" sldId="524"/>
            <ac:spMk id="47106" creationId="{00000000-0000-0000-0000-000000000000}"/>
          </ac:spMkLst>
        </pc:spChg>
        <pc:picChg chg="add mod">
          <ac:chgData name="Bùi Minh Phụng - Khoa Công nghệ thông tin - VLSET" userId="31ee5542-8119-4308-8073-3356e750a326" providerId="ADAL" clId="{7487D1B0-BF0F-4372-B4A2-E9C5980B4CCC}" dt="2022-11-27T03:03:45.741" v="2666" actId="1035"/>
          <ac:picMkLst>
            <pc:docMk/>
            <pc:sldMk cId="1659577352" sldId="524"/>
            <ac:picMk id="1026" creationId="{A67A5A1F-92A6-46EE-89C3-194B44585612}"/>
          </ac:picMkLst>
        </pc:picChg>
      </pc:sldChg>
      <pc:sldChg chg="delSp modSp add mod">
        <pc:chgData name="Bùi Minh Phụng - Khoa Công nghệ thông tin - VLSET" userId="31ee5542-8119-4308-8073-3356e750a326" providerId="ADAL" clId="{7487D1B0-BF0F-4372-B4A2-E9C5980B4CCC}" dt="2022-11-27T03:06:36.900" v="2746" actId="403"/>
        <pc:sldMkLst>
          <pc:docMk/>
          <pc:sldMk cId="1971914459" sldId="525"/>
        </pc:sldMkLst>
        <pc:spChg chg="del">
          <ac:chgData name="Bùi Minh Phụng - Khoa Công nghệ thông tin - VLSET" userId="31ee5542-8119-4308-8073-3356e750a326" providerId="ADAL" clId="{7487D1B0-BF0F-4372-B4A2-E9C5980B4CCC}" dt="2022-11-27T03:06:23.367" v="2745" actId="478"/>
          <ac:spMkLst>
            <pc:docMk/>
            <pc:sldMk cId="1971914459" sldId="525"/>
            <ac:spMk id="5" creationId="{AE777098-E998-4ED1-96B0-5AB1BA4EBBF8}"/>
          </ac:spMkLst>
        </pc:spChg>
        <pc:spChg chg="mod">
          <ac:chgData name="Bùi Minh Phụng - Khoa Công nghệ thông tin - VLSET" userId="31ee5542-8119-4308-8073-3356e750a326" providerId="ADAL" clId="{7487D1B0-BF0F-4372-B4A2-E9C5980B4CCC}" dt="2022-11-27T03:06:36.900" v="2746" actId="403"/>
          <ac:spMkLst>
            <pc:docMk/>
            <pc:sldMk cId="1971914459" sldId="525"/>
            <ac:spMk id="6" creationId="{00000000-0000-0000-0000-000000000000}"/>
          </ac:spMkLst>
        </pc:spChg>
        <pc:spChg chg="mod">
          <ac:chgData name="Bùi Minh Phụng - Khoa Công nghệ thông tin - VLSET" userId="31ee5542-8119-4308-8073-3356e750a326" providerId="ADAL" clId="{7487D1B0-BF0F-4372-B4A2-E9C5980B4CCC}" dt="2022-11-27T03:04:38.449" v="2719" actId="20577"/>
          <ac:spMkLst>
            <pc:docMk/>
            <pc:sldMk cId="1971914459" sldId="525"/>
            <ac:spMk id="47106" creationId="{00000000-0000-0000-0000-000000000000}"/>
          </ac:spMkLst>
        </pc:spChg>
        <pc:picChg chg="del">
          <ac:chgData name="Bùi Minh Phụng - Khoa Công nghệ thông tin - VLSET" userId="31ee5542-8119-4308-8073-3356e750a326" providerId="ADAL" clId="{7487D1B0-BF0F-4372-B4A2-E9C5980B4CCC}" dt="2022-11-27T03:05:50.371" v="2741" actId="478"/>
          <ac:picMkLst>
            <pc:docMk/>
            <pc:sldMk cId="1971914459" sldId="525"/>
            <ac:picMk id="1026" creationId="{A67A5A1F-92A6-46EE-89C3-194B44585612}"/>
          </ac:picMkLst>
        </pc:picChg>
      </pc:sldChg>
      <pc:sldChg chg="modSp add mod">
        <pc:chgData name="Bùi Minh Phụng - Khoa Công nghệ thông tin - VLSET" userId="31ee5542-8119-4308-8073-3356e750a326" providerId="ADAL" clId="{7487D1B0-BF0F-4372-B4A2-E9C5980B4CCC}" dt="2022-11-27T03:07:49.654" v="2754" actId="179"/>
        <pc:sldMkLst>
          <pc:docMk/>
          <pc:sldMk cId="3208438463" sldId="526"/>
        </pc:sldMkLst>
        <pc:spChg chg="mod">
          <ac:chgData name="Bùi Minh Phụng - Khoa Công nghệ thông tin - VLSET" userId="31ee5542-8119-4308-8073-3356e750a326" providerId="ADAL" clId="{7487D1B0-BF0F-4372-B4A2-E9C5980B4CCC}" dt="2022-11-27T03:07:49.654" v="2754" actId="179"/>
          <ac:spMkLst>
            <pc:docMk/>
            <pc:sldMk cId="3208438463" sldId="526"/>
            <ac:spMk id="6" creationId="{00000000-0000-0000-0000-000000000000}"/>
          </ac:spMkLst>
        </pc:spChg>
      </pc:sldChg>
      <pc:sldChg chg="modSp add mod ord">
        <pc:chgData name="Bùi Minh Phụng - Khoa Công nghệ thông tin - VLSET" userId="31ee5542-8119-4308-8073-3356e750a326" providerId="ADAL" clId="{7487D1B0-BF0F-4372-B4A2-E9C5980B4CCC}" dt="2022-11-27T03:18:00.721" v="2842"/>
        <pc:sldMkLst>
          <pc:docMk/>
          <pc:sldMk cId="1151002751" sldId="527"/>
        </pc:sldMkLst>
        <pc:spChg chg="mod">
          <ac:chgData name="Bùi Minh Phụng - Khoa Công nghệ thông tin - VLSET" userId="31ee5542-8119-4308-8073-3356e750a326" providerId="ADAL" clId="{7487D1B0-BF0F-4372-B4A2-E9C5980B4CCC}" dt="2022-11-27T03:15:25.147" v="2785" actId="207"/>
          <ac:spMkLst>
            <pc:docMk/>
            <pc:sldMk cId="1151002751" sldId="527"/>
            <ac:spMk id="6" creationId="{00000000-0000-0000-0000-000000000000}"/>
          </ac:spMkLst>
        </pc:spChg>
        <pc:spChg chg="mod">
          <ac:chgData name="Bùi Minh Phụng - Khoa Công nghệ thông tin - VLSET" userId="31ee5542-8119-4308-8073-3356e750a326" providerId="ADAL" clId="{7487D1B0-BF0F-4372-B4A2-E9C5980B4CCC}" dt="2022-11-27T03:08:11.379" v="2772" actId="20577"/>
          <ac:spMkLst>
            <pc:docMk/>
            <pc:sldMk cId="1151002751" sldId="527"/>
            <ac:spMk id="47106" creationId="{00000000-0000-0000-0000-000000000000}"/>
          </ac:spMkLst>
        </pc:spChg>
      </pc:sldChg>
      <pc:sldChg chg="addSp delSp modSp add mod ord modNotesTx">
        <pc:chgData name="Bùi Minh Phụng - Khoa Công nghệ thông tin - VLSET" userId="31ee5542-8119-4308-8073-3356e750a326" providerId="ADAL" clId="{7487D1B0-BF0F-4372-B4A2-E9C5980B4CCC}" dt="2022-11-27T03:25:12.707" v="3048" actId="20577"/>
        <pc:sldMkLst>
          <pc:docMk/>
          <pc:sldMk cId="1515904516" sldId="528"/>
        </pc:sldMkLst>
        <pc:spChg chg="add del">
          <ac:chgData name="Bùi Minh Phụng - Khoa Công nghệ thông tin - VLSET" userId="31ee5542-8119-4308-8073-3356e750a326" providerId="ADAL" clId="{7487D1B0-BF0F-4372-B4A2-E9C5980B4CCC}" dt="2022-11-27T03:22:47.294" v="3014" actId="478"/>
          <ac:spMkLst>
            <pc:docMk/>
            <pc:sldMk cId="1515904516" sldId="528"/>
            <ac:spMk id="2" creationId="{79AECD32-945D-4E5E-ACF8-6272A4F210EE}"/>
          </ac:spMkLst>
        </pc:spChg>
        <pc:spChg chg="mod">
          <ac:chgData name="Bùi Minh Phụng - Khoa Công nghệ thông tin - VLSET" userId="31ee5542-8119-4308-8073-3356e750a326" providerId="ADAL" clId="{7487D1B0-BF0F-4372-B4A2-E9C5980B4CCC}" dt="2022-11-27T03:23:49.308" v="3020" actId="6549"/>
          <ac:spMkLst>
            <pc:docMk/>
            <pc:sldMk cId="1515904516" sldId="528"/>
            <ac:spMk id="6" creationId="{00000000-0000-0000-0000-000000000000}"/>
          </ac:spMkLst>
        </pc:spChg>
        <pc:spChg chg="add mod">
          <ac:chgData name="Bùi Minh Phụng - Khoa Công nghệ thông tin - VLSET" userId="31ee5542-8119-4308-8073-3356e750a326" providerId="ADAL" clId="{7487D1B0-BF0F-4372-B4A2-E9C5980B4CCC}" dt="2022-11-27T03:24:29.128" v="3045" actId="14100"/>
          <ac:spMkLst>
            <pc:docMk/>
            <pc:sldMk cId="1515904516" sldId="528"/>
            <ac:spMk id="7" creationId="{79984A30-0C3F-49BC-A88E-10120F6F85B7}"/>
          </ac:spMkLst>
        </pc:spChg>
        <pc:spChg chg="mod">
          <ac:chgData name="Bùi Minh Phụng - Khoa Công nghệ thông tin - VLSET" userId="31ee5542-8119-4308-8073-3356e750a326" providerId="ADAL" clId="{7487D1B0-BF0F-4372-B4A2-E9C5980B4CCC}" dt="2022-11-27T03:19:23.427" v="2899" actId="20577"/>
          <ac:spMkLst>
            <pc:docMk/>
            <pc:sldMk cId="1515904516" sldId="528"/>
            <ac:spMk id="47106" creationId="{00000000-0000-0000-0000-000000000000}"/>
          </ac:spMkLst>
        </pc:spChg>
        <pc:picChg chg="add mod">
          <ac:chgData name="Bùi Minh Phụng - Khoa Công nghệ thông tin - VLSET" userId="31ee5542-8119-4308-8073-3356e750a326" providerId="ADAL" clId="{7487D1B0-BF0F-4372-B4A2-E9C5980B4CCC}" dt="2022-11-27T03:24:38.860" v="3046" actId="14100"/>
          <ac:picMkLst>
            <pc:docMk/>
            <pc:sldMk cId="1515904516" sldId="528"/>
            <ac:picMk id="4" creationId="{DF6CB176-3D10-44D2-AC64-353C642B7235}"/>
          </ac:picMkLst>
        </pc:picChg>
      </pc:sldChg>
      <pc:sldChg chg="delSp modSp add mod">
        <pc:chgData name="Bùi Minh Phụng - Khoa Công nghệ thông tin - VLSET" userId="31ee5542-8119-4308-8073-3356e750a326" providerId="ADAL" clId="{7487D1B0-BF0F-4372-B4A2-E9C5980B4CCC}" dt="2022-11-27T11:12:00.958" v="3153" actId="403"/>
        <pc:sldMkLst>
          <pc:docMk/>
          <pc:sldMk cId="3263069839" sldId="529"/>
        </pc:sldMkLst>
        <pc:spChg chg="mod">
          <ac:chgData name="Bùi Minh Phụng - Khoa Công nghệ thông tin - VLSET" userId="31ee5542-8119-4308-8073-3356e750a326" providerId="ADAL" clId="{7487D1B0-BF0F-4372-B4A2-E9C5980B4CCC}" dt="2022-11-27T11:12:00.958" v="3153" actId="403"/>
          <ac:spMkLst>
            <pc:docMk/>
            <pc:sldMk cId="3263069839" sldId="529"/>
            <ac:spMk id="6" creationId="{00000000-0000-0000-0000-000000000000}"/>
          </ac:spMkLst>
        </pc:spChg>
        <pc:spChg chg="del">
          <ac:chgData name="Bùi Minh Phụng - Khoa Công nghệ thông tin - VLSET" userId="31ee5542-8119-4308-8073-3356e750a326" providerId="ADAL" clId="{7487D1B0-BF0F-4372-B4A2-E9C5980B4CCC}" dt="2022-11-27T03:25:40.926" v="3073" actId="478"/>
          <ac:spMkLst>
            <pc:docMk/>
            <pc:sldMk cId="3263069839" sldId="529"/>
            <ac:spMk id="7" creationId="{79984A30-0C3F-49BC-A88E-10120F6F85B7}"/>
          </ac:spMkLst>
        </pc:spChg>
        <pc:picChg chg="del">
          <ac:chgData name="Bùi Minh Phụng - Khoa Công nghệ thông tin - VLSET" userId="31ee5542-8119-4308-8073-3356e750a326" providerId="ADAL" clId="{7487D1B0-BF0F-4372-B4A2-E9C5980B4CCC}" dt="2022-11-27T03:25:35.203" v="3072" actId="478"/>
          <ac:picMkLst>
            <pc:docMk/>
            <pc:sldMk cId="3263069839" sldId="529"/>
            <ac:picMk id="4" creationId="{DF6CB176-3D10-44D2-AC64-353C642B7235}"/>
          </ac:picMkLst>
        </pc:picChg>
      </pc:sldChg>
      <pc:sldChg chg="addSp modSp add mod">
        <pc:chgData name="Bùi Minh Phụng - Khoa Công nghệ thông tin - VLSET" userId="31ee5542-8119-4308-8073-3356e750a326" providerId="ADAL" clId="{7487D1B0-BF0F-4372-B4A2-E9C5980B4CCC}" dt="2022-11-27T14:48:55.300" v="3258" actId="113"/>
        <pc:sldMkLst>
          <pc:docMk/>
          <pc:sldMk cId="1041537332" sldId="530"/>
        </pc:sldMkLst>
        <pc:spChg chg="add mod">
          <ac:chgData name="Bùi Minh Phụng - Khoa Công nghệ thông tin - VLSET" userId="31ee5542-8119-4308-8073-3356e750a326" providerId="ADAL" clId="{7487D1B0-BF0F-4372-B4A2-E9C5980B4CCC}" dt="2022-11-27T14:44:34.637" v="3238" actId="2085"/>
          <ac:spMkLst>
            <pc:docMk/>
            <pc:sldMk cId="1041537332" sldId="530"/>
            <ac:spMk id="2" creationId="{DE404492-6B11-425C-ACB9-7BAA4E00E2E4}"/>
          </ac:spMkLst>
        </pc:spChg>
        <pc:spChg chg="mod">
          <ac:chgData name="Bùi Minh Phụng - Khoa Công nghệ thông tin - VLSET" userId="31ee5542-8119-4308-8073-3356e750a326" providerId="ADAL" clId="{7487D1B0-BF0F-4372-B4A2-E9C5980B4CCC}" dt="2022-11-27T14:48:55.300" v="3258" actId="113"/>
          <ac:spMkLst>
            <pc:docMk/>
            <pc:sldMk cId="1041537332" sldId="530"/>
            <ac:spMk id="6" creationId="{00000000-0000-0000-0000-000000000000}"/>
          </ac:spMkLst>
        </pc:spChg>
        <pc:spChg chg="mod">
          <ac:chgData name="Bùi Minh Phụng - Khoa Công nghệ thông tin - VLSET" userId="31ee5542-8119-4308-8073-3356e750a326" providerId="ADAL" clId="{7487D1B0-BF0F-4372-B4A2-E9C5980B4CCC}" dt="2022-11-27T11:13:46.499" v="3165" actId="20577"/>
          <ac:spMkLst>
            <pc:docMk/>
            <pc:sldMk cId="1041537332" sldId="530"/>
            <ac:spMk id="47106" creationId="{00000000-0000-0000-0000-000000000000}"/>
          </ac:spMkLst>
        </pc:spChg>
        <pc:picChg chg="add mod">
          <ac:chgData name="Bùi Minh Phụng - Khoa Công nghệ thông tin - VLSET" userId="31ee5542-8119-4308-8073-3356e750a326" providerId="ADAL" clId="{7487D1B0-BF0F-4372-B4A2-E9C5980B4CCC}" dt="2022-11-27T14:44:39.763" v="3251" actId="1038"/>
          <ac:picMkLst>
            <pc:docMk/>
            <pc:sldMk cId="1041537332" sldId="530"/>
            <ac:picMk id="1026" creationId="{B38F55DD-FA38-4582-AEA9-F0EC789234BC}"/>
          </ac:picMkLst>
        </pc:picChg>
      </pc:sldChg>
      <pc:sldChg chg="modSp add mod ord">
        <pc:chgData name="Bùi Minh Phụng - Khoa Công nghệ thông tin - VLSET" userId="31ee5542-8119-4308-8073-3356e750a326" providerId="ADAL" clId="{7487D1B0-BF0F-4372-B4A2-E9C5980B4CCC}" dt="2022-11-27T11:12:10.225" v="3155" actId="403"/>
        <pc:sldMkLst>
          <pc:docMk/>
          <pc:sldMk cId="2178809258" sldId="531"/>
        </pc:sldMkLst>
        <pc:spChg chg="mod">
          <ac:chgData name="Bùi Minh Phụng - Khoa Công nghệ thông tin - VLSET" userId="31ee5542-8119-4308-8073-3356e750a326" providerId="ADAL" clId="{7487D1B0-BF0F-4372-B4A2-E9C5980B4CCC}" dt="2022-11-27T11:12:10.225" v="3155" actId="403"/>
          <ac:spMkLst>
            <pc:docMk/>
            <pc:sldMk cId="2178809258" sldId="531"/>
            <ac:spMk id="6" creationId="{00000000-0000-0000-0000-000000000000}"/>
          </ac:spMkLst>
        </pc:spChg>
      </pc:sldChg>
      <pc:sldChg chg="delSp modSp add mod">
        <pc:chgData name="Bùi Minh Phụng - Khoa Công nghệ thông tin - VLSET" userId="31ee5542-8119-4308-8073-3356e750a326" providerId="ADAL" clId="{7487D1B0-BF0F-4372-B4A2-E9C5980B4CCC}" dt="2022-11-27T14:53:24.869" v="3291" actId="6549"/>
        <pc:sldMkLst>
          <pc:docMk/>
          <pc:sldMk cId="1519329860" sldId="532"/>
        </pc:sldMkLst>
        <pc:spChg chg="del">
          <ac:chgData name="Bùi Minh Phụng - Khoa Công nghệ thông tin - VLSET" userId="31ee5542-8119-4308-8073-3356e750a326" providerId="ADAL" clId="{7487D1B0-BF0F-4372-B4A2-E9C5980B4CCC}" dt="2022-11-27T14:50:53.220" v="3261" actId="478"/>
          <ac:spMkLst>
            <pc:docMk/>
            <pc:sldMk cId="1519329860" sldId="532"/>
            <ac:spMk id="2" creationId="{DE404492-6B11-425C-ACB9-7BAA4E00E2E4}"/>
          </ac:spMkLst>
        </pc:spChg>
        <pc:spChg chg="mod">
          <ac:chgData name="Bùi Minh Phụng - Khoa Công nghệ thông tin - VLSET" userId="31ee5542-8119-4308-8073-3356e750a326" providerId="ADAL" clId="{7487D1B0-BF0F-4372-B4A2-E9C5980B4CCC}" dt="2022-11-27T14:53:24.869" v="3291" actId="6549"/>
          <ac:spMkLst>
            <pc:docMk/>
            <pc:sldMk cId="1519329860" sldId="532"/>
            <ac:spMk id="6" creationId="{00000000-0000-0000-0000-000000000000}"/>
          </ac:spMkLst>
        </pc:spChg>
        <pc:picChg chg="del">
          <ac:chgData name="Bùi Minh Phụng - Khoa Công nghệ thông tin - VLSET" userId="31ee5542-8119-4308-8073-3356e750a326" providerId="ADAL" clId="{7487D1B0-BF0F-4372-B4A2-E9C5980B4CCC}" dt="2022-11-27T14:49:20.489" v="3259" actId="478"/>
          <ac:picMkLst>
            <pc:docMk/>
            <pc:sldMk cId="1519329860" sldId="532"/>
            <ac:picMk id="1026" creationId="{B38F55DD-FA38-4582-AEA9-F0EC789234BC}"/>
          </ac:picMkLst>
        </pc:picChg>
      </pc:sldChg>
    </pc:docChg>
  </pc:docChgLst>
  <pc:docChgLst>
    <pc:chgData name="Bùi Minh Phụng - Khoa Công nghệ thông tin - VLSET" userId="31ee5542-8119-4308-8073-3356e750a326" providerId="ADAL" clId="{50473A0D-F561-491B-8A5F-1200D63C5DD0}"/>
    <pc:docChg chg="delSld modSld">
      <pc:chgData name="Bùi Minh Phụng - Khoa Công nghệ thông tin - VLSET" userId="31ee5542-8119-4308-8073-3356e750a326" providerId="ADAL" clId="{50473A0D-F561-491B-8A5F-1200D63C5DD0}" dt="2022-10-10T15:17:55.995" v="28" actId="14100"/>
      <pc:docMkLst>
        <pc:docMk/>
      </pc:docMkLst>
      <pc:sldChg chg="modSp mod">
        <pc:chgData name="Bùi Minh Phụng - Khoa Công nghệ thông tin - VLSET" userId="31ee5542-8119-4308-8073-3356e750a326" providerId="ADAL" clId="{50473A0D-F561-491B-8A5F-1200D63C5DD0}" dt="2022-10-10T15:17:55.995" v="28" actId="14100"/>
        <pc:sldMkLst>
          <pc:docMk/>
          <pc:sldMk cId="3237956247" sldId="361"/>
        </pc:sldMkLst>
        <pc:spChg chg="mod">
          <ac:chgData name="Bùi Minh Phụng - Khoa Công nghệ thông tin - VLSET" userId="31ee5542-8119-4308-8073-3356e750a326" providerId="ADAL" clId="{50473A0D-F561-491B-8A5F-1200D63C5DD0}" dt="2022-10-10T15:17:55.995" v="28" actId="14100"/>
          <ac:spMkLst>
            <pc:docMk/>
            <pc:sldMk cId="3237956247" sldId="361"/>
            <ac:spMk id="47107" creationId="{00000000-0000-0000-0000-000000000000}"/>
          </ac:spMkLst>
        </pc:spChg>
      </pc:sldChg>
      <pc:sldChg chg="del">
        <pc:chgData name="Bùi Minh Phụng - Khoa Công nghệ thông tin - VLSET" userId="31ee5542-8119-4308-8073-3356e750a326" providerId="ADAL" clId="{50473A0D-F561-491B-8A5F-1200D63C5DD0}" dt="2022-10-10T15:16:11.766" v="26" actId="47"/>
        <pc:sldMkLst>
          <pc:docMk/>
          <pc:sldMk cId="3788742502" sldId="398"/>
        </pc:sldMkLst>
      </pc:sldChg>
      <pc:sldChg chg="modSp mod">
        <pc:chgData name="Bùi Minh Phụng - Khoa Công nghệ thông tin - VLSET" userId="31ee5542-8119-4308-8073-3356e750a326" providerId="ADAL" clId="{50473A0D-F561-491B-8A5F-1200D63C5DD0}" dt="2022-10-10T15:16:00.780" v="25" actId="20577"/>
        <pc:sldMkLst>
          <pc:docMk/>
          <pc:sldMk cId="3049241212" sldId="515"/>
        </pc:sldMkLst>
        <pc:spChg chg="mod">
          <ac:chgData name="Bùi Minh Phụng - Khoa Công nghệ thông tin - VLSET" userId="31ee5542-8119-4308-8073-3356e750a326" providerId="ADAL" clId="{50473A0D-F561-491B-8A5F-1200D63C5DD0}" dt="2022-10-10T15:15:52.702" v="22" actId="20577"/>
          <ac:spMkLst>
            <pc:docMk/>
            <pc:sldMk cId="3049241212" sldId="515"/>
            <ac:spMk id="12" creationId="{C9BD2F7B-3F77-4C00-A03B-0C17F27D1349}"/>
          </ac:spMkLst>
        </pc:spChg>
        <pc:spChg chg="mod">
          <ac:chgData name="Bùi Minh Phụng - Khoa Công nghệ thông tin - VLSET" userId="31ee5542-8119-4308-8073-3356e750a326" providerId="ADAL" clId="{50473A0D-F561-491B-8A5F-1200D63C5DD0}" dt="2022-10-10T15:15:57.852" v="24" actId="20577"/>
          <ac:spMkLst>
            <pc:docMk/>
            <pc:sldMk cId="3049241212" sldId="515"/>
            <ac:spMk id="17" creationId="{C9BD2F7B-3F77-4C00-A03B-0C17F27D1349}"/>
          </ac:spMkLst>
        </pc:spChg>
        <pc:spChg chg="mod">
          <ac:chgData name="Bùi Minh Phụng - Khoa Công nghệ thông tin - VLSET" userId="31ee5542-8119-4308-8073-3356e750a326" providerId="ADAL" clId="{50473A0D-F561-491B-8A5F-1200D63C5DD0}" dt="2022-10-10T15:15:39.467" v="0" actId="20577"/>
          <ac:spMkLst>
            <pc:docMk/>
            <pc:sldMk cId="3049241212" sldId="515"/>
            <ac:spMk id="19" creationId="{CEF99411-4709-4D85-A7C3-945C4791A054}"/>
          </ac:spMkLst>
        </pc:spChg>
        <pc:spChg chg="mod">
          <ac:chgData name="Bùi Minh Phụng - Khoa Công nghệ thông tin - VLSET" userId="31ee5542-8119-4308-8073-3356e750a326" providerId="ADAL" clId="{50473A0D-F561-491B-8A5F-1200D63C5DD0}" dt="2022-10-10T15:16:00.780" v="25" actId="20577"/>
          <ac:spMkLst>
            <pc:docMk/>
            <pc:sldMk cId="3049241212" sldId="515"/>
            <ac:spMk id="23" creationId="{C9BD2F7B-3F77-4C00-A03B-0C17F27D1349}"/>
          </ac:spMkLst>
        </pc:spChg>
      </pc:sldChg>
      <pc:sldChg chg="del">
        <pc:chgData name="Bùi Minh Phụng - Khoa Công nghệ thông tin - VLSET" userId="31ee5542-8119-4308-8073-3356e750a326" providerId="ADAL" clId="{50473A0D-F561-491B-8A5F-1200D63C5DD0}" dt="2022-10-10T15:16:11.766" v="26" actId="47"/>
        <pc:sldMkLst>
          <pc:docMk/>
          <pc:sldMk cId="535818964" sldId="51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0A7CA-27E0-4289-9461-436082B6BC42}"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73DDD9F0-B3CC-4077-87E7-2DE1609378BF}">
      <dgm:prSet phldrT="[Text]"/>
      <dgm:spPr/>
      <dgm:t>
        <a:bodyPr/>
        <a:lstStyle/>
        <a:p>
          <a:r>
            <a:rPr lang="en-US"/>
            <a:t>Khái niệm CSDL</a:t>
          </a:r>
        </a:p>
      </dgm:t>
    </dgm:pt>
    <dgm:pt modelId="{9196273C-6430-42E4-BB05-C380C440A191}" type="parTrans" cxnId="{AB99F506-FDF2-45F2-A9F1-F53191B59049}">
      <dgm:prSet/>
      <dgm:spPr/>
      <dgm:t>
        <a:bodyPr/>
        <a:lstStyle/>
        <a:p>
          <a:endParaRPr lang="en-US"/>
        </a:p>
      </dgm:t>
    </dgm:pt>
    <dgm:pt modelId="{9E45366B-63C4-4ED1-8B33-7BB34A3E97BC}" type="sibTrans" cxnId="{AB99F506-FDF2-45F2-A9F1-F53191B59049}">
      <dgm:prSet/>
      <dgm:spPr/>
      <dgm:t>
        <a:bodyPr/>
        <a:lstStyle/>
        <a:p>
          <a:endParaRPr lang="en-US"/>
        </a:p>
      </dgm:t>
    </dgm:pt>
    <dgm:pt modelId="{35DC4676-BAE4-42FC-8919-06FBF83C1B8F}">
      <dgm:prSet phldrT="[Text]"/>
      <dgm:spPr/>
      <dgm:t>
        <a:bodyPr/>
        <a:lstStyle/>
        <a:p>
          <a:r>
            <a:rPr lang="en-US"/>
            <a:t>Hệ Quản trị CSDL</a:t>
          </a:r>
        </a:p>
      </dgm:t>
    </dgm:pt>
    <dgm:pt modelId="{E3B611A5-ED3D-4713-A760-4898AD856956}" type="parTrans" cxnId="{DA05283B-AAB7-47AA-AF65-DEA724BD16A2}">
      <dgm:prSet/>
      <dgm:spPr/>
      <dgm:t>
        <a:bodyPr/>
        <a:lstStyle/>
        <a:p>
          <a:endParaRPr lang="en-US"/>
        </a:p>
      </dgm:t>
    </dgm:pt>
    <dgm:pt modelId="{6A8BE18A-69B2-4B19-AD41-B880578BDF8D}" type="sibTrans" cxnId="{DA05283B-AAB7-47AA-AF65-DEA724BD16A2}">
      <dgm:prSet/>
      <dgm:spPr/>
      <dgm:t>
        <a:bodyPr/>
        <a:lstStyle/>
        <a:p>
          <a:endParaRPr lang="en-US"/>
        </a:p>
      </dgm:t>
    </dgm:pt>
    <dgm:pt modelId="{6E5AF621-3511-4C90-AFB8-4789FCDFCF91}">
      <dgm:prSet phldrT="[Text]"/>
      <dgm:spPr/>
      <dgm:t>
        <a:bodyPr/>
        <a:lstStyle/>
        <a:p>
          <a:r>
            <a:rPr lang="en-US"/>
            <a:t>Câu lệnh Query - SQL</a:t>
          </a:r>
        </a:p>
      </dgm:t>
    </dgm:pt>
    <dgm:pt modelId="{429AC573-CDE2-4246-8CE2-7DF23A3B00D8}" type="parTrans" cxnId="{71A94545-55C2-47F7-8F5D-2428C35C79EE}">
      <dgm:prSet/>
      <dgm:spPr/>
      <dgm:t>
        <a:bodyPr/>
        <a:lstStyle/>
        <a:p>
          <a:endParaRPr lang="en-US"/>
        </a:p>
      </dgm:t>
    </dgm:pt>
    <dgm:pt modelId="{151DDEAF-1483-4D50-8A93-3AEF8C35BB5F}" type="sibTrans" cxnId="{71A94545-55C2-47F7-8F5D-2428C35C79EE}">
      <dgm:prSet/>
      <dgm:spPr/>
      <dgm:t>
        <a:bodyPr/>
        <a:lstStyle/>
        <a:p>
          <a:endParaRPr lang="en-US"/>
        </a:p>
      </dgm:t>
    </dgm:pt>
    <dgm:pt modelId="{6583A335-04D6-4C05-882F-B0DEE75558CE}" type="pres">
      <dgm:prSet presAssocID="{08F0A7CA-27E0-4289-9461-436082B6BC42}" presName="Name0" presStyleCnt="0">
        <dgm:presLayoutVars>
          <dgm:chMax val="7"/>
          <dgm:chPref val="7"/>
          <dgm:dir/>
        </dgm:presLayoutVars>
      </dgm:prSet>
      <dgm:spPr/>
    </dgm:pt>
    <dgm:pt modelId="{3EA258ED-3040-4AAA-8BE5-D22E0060C315}" type="pres">
      <dgm:prSet presAssocID="{08F0A7CA-27E0-4289-9461-436082B6BC42}" presName="Name1" presStyleCnt="0"/>
      <dgm:spPr/>
    </dgm:pt>
    <dgm:pt modelId="{B53C165E-D2FA-4E49-BD8B-FDFE84BE655E}" type="pres">
      <dgm:prSet presAssocID="{08F0A7CA-27E0-4289-9461-436082B6BC42}" presName="cycle" presStyleCnt="0"/>
      <dgm:spPr/>
    </dgm:pt>
    <dgm:pt modelId="{58899539-4E46-4569-8A6C-906C35D8DE2D}" type="pres">
      <dgm:prSet presAssocID="{08F0A7CA-27E0-4289-9461-436082B6BC42}" presName="srcNode" presStyleLbl="node1" presStyleIdx="0" presStyleCnt="3"/>
      <dgm:spPr/>
    </dgm:pt>
    <dgm:pt modelId="{FD830AE4-5B93-4700-928E-706CBBEBA6A2}" type="pres">
      <dgm:prSet presAssocID="{08F0A7CA-27E0-4289-9461-436082B6BC42}" presName="conn" presStyleLbl="parChTrans1D2" presStyleIdx="0" presStyleCnt="1"/>
      <dgm:spPr/>
    </dgm:pt>
    <dgm:pt modelId="{3DEF0074-50F7-4CF7-B952-48CEEB980E70}" type="pres">
      <dgm:prSet presAssocID="{08F0A7CA-27E0-4289-9461-436082B6BC42}" presName="extraNode" presStyleLbl="node1" presStyleIdx="0" presStyleCnt="3"/>
      <dgm:spPr/>
    </dgm:pt>
    <dgm:pt modelId="{09B404C3-5583-4FE8-88A7-F98D21ADABB4}" type="pres">
      <dgm:prSet presAssocID="{08F0A7CA-27E0-4289-9461-436082B6BC42}" presName="dstNode" presStyleLbl="node1" presStyleIdx="0" presStyleCnt="3"/>
      <dgm:spPr/>
    </dgm:pt>
    <dgm:pt modelId="{DAC6F34D-3D69-4B2D-AD60-E0C84557F2D0}" type="pres">
      <dgm:prSet presAssocID="{73DDD9F0-B3CC-4077-87E7-2DE1609378BF}" presName="text_1" presStyleLbl="node1" presStyleIdx="0" presStyleCnt="3">
        <dgm:presLayoutVars>
          <dgm:bulletEnabled val="1"/>
        </dgm:presLayoutVars>
      </dgm:prSet>
      <dgm:spPr/>
    </dgm:pt>
    <dgm:pt modelId="{9C709E02-D082-4993-8166-5A5B5D5CCCFD}" type="pres">
      <dgm:prSet presAssocID="{73DDD9F0-B3CC-4077-87E7-2DE1609378BF}" presName="accent_1" presStyleCnt="0"/>
      <dgm:spPr/>
    </dgm:pt>
    <dgm:pt modelId="{A3C44D53-515A-4A0C-9CCA-73BDC39B3295}" type="pres">
      <dgm:prSet presAssocID="{73DDD9F0-B3CC-4077-87E7-2DE1609378BF}" presName="accentRepeatNode" presStyleLbl="solidFgAcc1" presStyleIdx="0" presStyleCnt="3"/>
      <dgm:spPr/>
    </dgm:pt>
    <dgm:pt modelId="{E87CC6B3-1BA6-492D-BC1C-50650249B3E5}" type="pres">
      <dgm:prSet presAssocID="{35DC4676-BAE4-42FC-8919-06FBF83C1B8F}" presName="text_2" presStyleLbl="node1" presStyleIdx="1" presStyleCnt="3">
        <dgm:presLayoutVars>
          <dgm:bulletEnabled val="1"/>
        </dgm:presLayoutVars>
      </dgm:prSet>
      <dgm:spPr/>
    </dgm:pt>
    <dgm:pt modelId="{1022CF57-97AC-4510-BF75-09AF38742033}" type="pres">
      <dgm:prSet presAssocID="{35DC4676-BAE4-42FC-8919-06FBF83C1B8F}" presName="accent_2" presStyleCnt="0"/>
      <dgm:spPr/>
    </dgm:pt>
    <dgm:pt modelId="{5DE9DB19-270A-48C7-AB2B-D81386AC1B24}" type="pres">
      <dgm:prSet presAssocID="{35DC4676-BAE4-42FC-8919-06FBF83C1B8F}" presName="accentRepeatNode" presStyleLbl="solidFgAcc1" presStyleIdx="1" presStyleCnt="3"/>
      <dgm:spPr/>
    </dgm:pt>
    <dgm:pt modelId="{FE753F11-AB33-4E26-926A-80E7FD4486CA}" type="pres">
      <dgm:prSet presAssocID="{6E5AF621-3511-4C90-AFB8-4789FCDFCF91}" presName="text_3" presStyleLbl="node1" presStyleIdx="2" presStyleCnt="3">
        <dgm:presLayoutVars>
          <dgm:bulletEnabled val="1"/>
        </dgm:presLayoutVars>
      </dgm:prSet>
      <dgm:spPr/>
    </dgm:pt>
    <dgm:pt modelId="{A6C81324-0C80-489C-A8DA-5AF802F86550}" type="pres">
      <dgm:prSet presAssocID="{6E5AF621-3511-4C90-AFB8-4789FCDFCF91}" presName="accent_3" presStyleCnt="0"/>
      <dgm:spPr/>
    </dgm:pt>
    <dgm:pt modelId="{4C13ACEE-A976-4A9C-BDF2-92349D63F04F}" type="pres">
      <dgm:prSet presAssocID="{6E5AF621-3511-4C90-AFB8-4789FCDFCF91}" presName="accentRepeatNode" presStyleLbl="solidFgAcc1" presStyleIdx="2" presStyleCnt="3"/>
      <dgm:spPr/>
    </dgm:pt>
  </dgm:ptLst>
  <dgm:cxnLst>
    <dgm:cxn modelId="{B0B9D701-B379-4BB1-9CA0-C09DE415DA28}" type="presOf" srcId="{73DDD9F0-B3CC-4077-87E7-2DE1609378BF}" destId="{DAC6F34D-3D69-4B2D-AD60-E0C84557F2D0}" srcOrd="0" destOrd="0" presId="urn:microsoft.com/office/officeart/2008/layout/VerticalCurvedList"/>
    <dgm:cxn modelId="{FC114C03-3504-45AA-A6D5-F723BD2FD1E9}" type="presOf" srcId="{08F0A7CA-27E0-4289-9461-436082B6BC42}" destId="{6583A335-04D6-4C05-882F-B0DEE75558CE}" srcOrd="0" destOrd="0" presId="urn:microsoft.com/office/officeart/2008/layout/VerticalCurvedList"/>
    <dgm:cxn modelId="{AB99F506-FDF2-45F2-A9F1-F53191B59049}" srcId="{08F0A7CA-27E0-4289-9461-436082B6BC42}" destId="{73DDD9F0-B3CC-4077-87E7-2DE1609378BF}" srcOrd="0" destOrd="0" parTransId="{9196273C-6430-42E4-BB05-C380C440A191}" sibTransId="{9E45366B-63C4-4ED1-8B33-7BB34A3E97BC}"/>
    <dgm:cxn modelId="{DA05283B-AAB7-47AA-AF65-DEA724BD16A2}" srcId="{08F0A7CA-27E0-4289-9461-436082B6BC42}" destId="{35DC4676-BAE4-42FC-8919-06FBF83C1B8F}" srcOrd="1" destOrd="0" parTransId="{E3B611A5-ED3D-4713-A760-4898AD856956}" sibTransId="{6A8BE18A-69B2-4B19-AD41-B880578BDF8D}"/>
    <dgm:cxn modelId="{71A94545-55C2-47F7-8F5D-2428C35C79EE}" srcId="{08F0A7CA-27E0-4289-9461-436082B6BC42}" destId="{6E5AF621-3511-4C90-AFB8-4789FCDFCF91}" srcOrd="2" destOrd="0" parTransId="{429AC573-CDE2-4246-8CE2-7DF23A3B00D8}" sibTransId="{151DDEAF-1483-4D50-8A93-3AEF8C35BB5F}"/>
    <dgm:cxn modelId="{0E91C86F-9690-4D21-8703-E5A3BEB0F3AD}" type="presOf" srcId="{9E45366B-63C4-4ED1-8B33-7BB34A3E97BC}" destId="{FD830AE4-5B93-4700-928E-706CBBEBA6A2}" srcOrd="0" destOrd="0" presId="urn:microsoft.com/office/officeart/2008/layout/VerticalCurvedList"/>
    <dgm:cxn modelId="{8FB3C0D3-0920-4C95-9984-CBB4E6B14B5A}" type="presOf" srcId="{6E5AF621-3511-4C90-AFB8-4789FCDFCF91}" destId="{FE753F11-AB33-4E26-926A-80E7FD4486CA}" srcOrd="0" destOrd="0" presId="urn:microsoft.com/office/officeart/2008/layout/VerticalCurvedList"/>
    <dgm:cxn modelId="{DFD96EE7-E109-49FE-906E-F52072A28C71}" type="presOf" srcId="{35DC4676-BAE4-42FC-8919-06FBF83C1B8F}" destId="{E87CC6B3-1BA6-492D-BC1C-50650249B3E5}" srcOrd="0" destOrd="0" presId="urn:microsoft.com/office/officeart/2008/layout/VerticalCurvedList"/>
    <dgm:cxn modelId="{6E91A708-966E-4998-BB00-CBB953C4BF64}" type="presParOf" srcId="{6583A335-04D6-4C05-882F-B0DEE75558CE}" destId="{3EA258ED-3040-4AAA-8BE5-D22E0060C315}" srcOrd="0" destOrd="0" presId="urn:microsoft.com/office/officeart/2008/layout/VerticalCurvedList"/>
    <dgm:cxn modelId="{791B43E2-0574-4772-BC9C-7A523875B78F}" type="presParOf" srcId="{3EA258ED-3040-4AAA-8BE5-D22E0060C315}" destId="{B53C165E-D2FA-4E49-BD8B-FDFE84BE655E}" srcOrd="0" destOrd="0" presId="urn:microsoft.com/office/officeart/2008/layout/VerticalCurvedList"/>
    <dgm:cxn modelId="{22484FBB-A18C-4C78-BDDB-6A056F1DC615}" type="presParOf" srcId="{B53C165E-D2FA-4E49-BD8B-FDFE84BE655E}" destId="{58899539-4E46-4569-8A6C-906C35D8DE2D}" srcOrd="0" destOrd="0" presId="urn:microsoft.com/office/officeart/2008/layout/VerticalCurvedList"/>
    <dgm:cxn modelId="{843BF856-3DEF-4B04-BC2B-6E6C6BA3BA2A}" type="presParOf" srcId="{B53C165E-D2FA-4E49-BD8B-FDFE84BE655E}" destId="{FD830AE4-5B93-4700-928E-706CBBEBA6A2}" srcOrd="1" destOrd="0" presId="urn:microsoft.com/office/officeart/2008/layout/VerticalCurvedList"/>
    <dgm:cxn modelId="{44A0C56F-9EDC-4A47-94D7-2376A306CDE5}" type="presParOf" srcId="{B53C165E-D2FA-4E49-BD8B-FDFE84BE655E}" destId="{3DEF0074-50F7-4CF7-B952-48CEEB980E70}" srcOrd="2" destOrd="0" presId="urn:microsoft.com/office/officeart/2008/layout/VerticalCurvedList"/>
    <dgm:cxn modelId="{82B5D739-5046-454C-843F-DDA6D0AB737D}" type="presParOf" srcId="{B53C165E-D2FA-4E49-BD8B-FDFE84BE655E}" destId="{09B404C3-5583-4FE8-88A7-F98D21ADABB4}" srcOrd="3" destOrd="0" presId="urn:microsoft.com/office/officeart/2008/layout/VerticalCurvedList"/>
    <dgm:cxn modelId="{148D653C-2600-42FA-9D2E-4827BEF9C073}" type="presParOf" srcId="{3EA258ED-3040-4AAA-8BE5-D22E0060C315}" destId="{DAC6F34D-3D69-4B2D-AD60-E0C84557F2D0}" srcOrd="1" destOrd="0" presId="urn:microsoft.com/office/officeart/2008/layout/VerticalCurvedList"/>
    <dgm:cxn modelId="{F4921D5A-7B51-4E5D-B821-D76572D3EBBA}" type="presParOf" srcId="{3EA258ED-3040-4AAA-8BE5-D22E0060C315}" destId="{9C709E02-D082-4993-8166-5A5B5D5CCCFD}" srcOrd="2" destOrd="0" presId="urn:microsoft.com/office/officeart/2008/layout/VerticalCurvedList"/>
    <dgm:cxn modelId="{9064FF0B-C275-4D05-B1F2-9A808DC845C2}" type="presParOf" srcId="{9C709E02-D082-4993-8166-5A5B5D5CCCFD}" destId="{A3C44D53-515A-4A0C-9CCA-73BDC39B3295}" srcOrd="0" destOrd="0" presId="urn:microsoft.com/office/officeart/2008/layout/VerticalCurvedList"/>
    <dgm:cxn modelId="{DC69D33B-45A9-4FD2-B5A1-D097245490C9}" type="presParOf" srcId="{3EA258ED-3040-4AAA-8BE5-D22E0060C315}" destId="{E87CC6B3-1BA6-492D-BC1C-50650249B3E5}" srcOrd="3" destOrd="0" presId="urn:microsoft.com/office/officeart/2008/layout/VerticalCurvedList"/>
    <dgm:cxn modelId="{6538FA2B-FD66-43C5-BB50-0C5CA3191108}" type="presParOf" srcId="{3EA258ED-3040-4AAA-8BE5-D22E0060C315}" destId="{1022CF57-97AC-4510-BF75-09AF38742033}" srcOrd="4" destOrd="0" presId="urn:microsoft.com/office/officeart/2008/layout/VerticalCurvedList"/>
    <dgm:cxn modelId="{F6DBC551-86A5-4523-919D-EBE21A69A62C}" type="presParOf" srcId="{1022CF57-97AC-4510-BF75-09AF38742033}" destId="{5DE9DB19-270A-48C7-AB2B-D81386AC1B24}" srcOrd="0" destOrd="0" presId="urn:microsoft.com/office/officeart/2008/layout/VerticalCurvedList"/>
    <dgm:cxn modelId="{256D8DC9-B2C7-4EDF-88E9-58E2099D731F}" type="presParOf" srcId="{3EA258ED-3040-4AAA-8BE5-D22E0060C315}" destId="{FE753F11-AB33-4E26-926A-80E7FD4486CA}" srcOrd="5" destOrd="0" presId="urn:microsoft.com/office/officeart/2008/layout/VerticalCurvedList"/>
    <dgm:cxn modelId="{091EDDC6-03AB-4AA2-BAC1-C12234D4E1F4}" type="presParOf" srcId="{3EA258ED-3040-4AAA-8BE5-D22E0060C315}" destId="{A6C81324-0C80-489C-A8DA-5AF802F86550}" srcOrd="6" destOrd="0" presId="urn:microsoft.com/office/officeart/2008/layout/VerticalCurvedList"/>
    <dgm:cxn modelId="{53019C81-E151-45A9-B247-34EF57B4748E}" type="presParOf" srcId="{A6C81324-0C80-489C-A8DA-5AF802F86550}" destId="{4C13ACEE-A976-4A9C-BDF2-92349D63F04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830AE4-5B93-4700-928E-706CBBEBA6A2}">
      <dsp:nvSpPr>
        <dsp:cNvPr id="0" name=""/>
        <dsp:cNvSpPr/>
      </dsp:nvSpPr>
      <dsp:spPr>
        <a:xfrm>
          <a:off x="-6125176" y="-937410"/>
          <a:ext cx="7293488" cy="7293488"/>
        </a:xfrm>
        <a:prstGeom prst="blockArc">
          <a:avLst>
            <a:gd name="adj1" fmla="val 18900000"/>
            <a:gd name="adj2" fmla="val 2700000"/>
            <a:gd name="adj3" fmla="val 296"/>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C6F34D-3D69-4B2D-AD60-E0C84557F2D0}">
      <dsp:nvSpPr>
        <dsp:cNvPr id="0" name=""/>
        <dsp:cNvSpPr/>
      </dsp:nvSpPr>
      <dsp:spPr>
        <a:xfrm>
          <a:off x="752110" y="541866"/>
          <a:ext cx="8574286" cy="10837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149860" rIns="149860" bIns="149860" numCol="1" spcCol="1270" anchor="ctr" anchorCtr="0">
          <a:noAutofit/>
        </a:bodyPr>
        <a:lstStyle/>
        <a:p>
          <a:pPr marL="0" lvl="0" indent="0" algn="l" defTabSz="2622550">
            <a:lnSpc>
              <a:spcPct val="90000"/>
            </a:lnSpc>
            <a:spcBef>
              <a:spcPct val="0"/>
            </a:spcBef>
            <a:spcAft>
              <a:spcPct val="35000"/>
            </a:spcAft>
            <a:buNone/>
          </a:pPr>
          <a:r>
            <a:rPr lang="en-US" sz="5900" kern="1200"/>
            <a:t>Khái niệm CSDL</a:t>
          </a:r>
        </a:p>
      </dsp:txBody>
      <dsp:txXfrm>
        <a:off x="752110" y="541866"/>
        <a:ext cx="8574286" cy="1083733"/>
      </dsp:txXfrm>
    </dsp:sp>
    <dsp:sp modelId="{A3C44D53-515A-4A0C-9CCA-73BDC39B3295}">
      <dsp:nvSpPr>
        <dsp:cNvPr id="0" name=""/>
        <dsp:cNvSpPr/>
      </dsp:nvSpPr>
      <dsp:spPr>
        <a:xfrm>
          <a:off x="74777" y="406400"/>
          <a:ext cx="1354666" cy="135466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7CC6B3-1BA6-492D-BC1C-50650249B3E5}">
      <dsp:nvSpPr>
        <dsp:cNvPr id="0" name=""/>
        <dsp:cNvSpPr/>
      </dsp:nvSpPr>
      <dsp:spPr>
        <a:xfrm>
          <a:off x="1146048" y="2167466"/>
          <a:ext cx="8180349" cy="1083733"/>
        </a:xfrm>
        <a:prstGeom prst="rect">
          <a:avLst/>
        </a:prstGeom>
        <a:solidFill>
          <a:schemeClr val="accent2">
            <a:hueOff val="10553667"/>
            <a:satOff val="37402"/>
            <a:lumOff val="7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149860" rIns="149860" bIns="149860" numCol="1" spcCol="1270" anchor="ctr" anchorCtr="0">
          <a:noAutofit/>
        </a:bodyPr>
        <a:lstStyle/>
        <a:p>
          <a:pPr marL="0" lvl="0" indent="0" algn="l" defTabSz="2622550">
            <a:lnSpc>
              <a:spcPct val="90000"/>
            </a:lnSpc>
            <a:spcBef>
              <a:spcPct val="0"/>
            </a:spcBef>
            <a:spcAft>
              <a:spcPct val="35000"/>
            </a:spcAft>
            <a:buNone/>
          </a:pPr>
          <a:r>
            <a:rPr lang="en-US" sz="5900" kern="1200"/>
            <a:t>Hệ Quản trị CSDL</a:t>
          </a:r>
        </a:p>
      </dsp:txBody>
      <dsp:txXfrm>
        <a:off x="1146048" y="2167466"/>
        <a:ext cx="8180349" cy="1083733"/>
      </dsp:txXfrm>
    </dsp:sp>
    <dsp:sp modelId="{5DE9DB19-270A-48C7-AB2B-D81386AC1B24}">
      <dsp:nvSpPr>
        <dsp:cNvPr id="0" name=""/>
        <dsp:cNvSpPr/>
      </dsp:nvSpPr>
      <dsp:spPr>
        <a:xfrm>
          <a:off x="468714" y="2032000"/>
          <a:ext cx="1354666" cy="1354666"/>
        </a:xfrm>
        <a:prstGeom prst="ellipse">
          <a:avLst/>
        </a:prstGeom>
        <a:solidFill>
          <a:schemeClr val="lt1">
            <a:hueOff val="0"/>
            <a:satOff val="0"/>
            <a:lumOff val="0"/>
            <a:alphaOff val="0"/>
          </a:schemeClr>
        </a:solidFill>
        <a:ln w="12700" cap="flat" cmpd="sng" algn="ctr">
          <a:solidFill>
            <a:schemeClr val="accent2">
              <a:hueOff val="10553667"/>
              <a:satOff val="37402"/>
              <a:lumOff val="7647"/>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753F11-AB33-4E26-926A-80E7FD4486CA}">
      <dsp:nvSpPr>
        <dsp:cNvPr id="0" name=""/>
        <dsp:cNvSpPr/>
      </dsp:nvSpPr>
      <dsp:spPr>
        <a:xfrm>
          <a:off x="752110" y="3793066"/>
          <a:ext cx="8574286" cy="1083733"/>
        </a:xfrm>
        <a:prstGeom prst="rect">
          <a:avLst/>
        </a:prstGeom>
        <a:solidFill>
          <a:schemeClr val="accent2">
            <a:hueOff val="21107335"/>
            <a:satOff val="74803"/>
            <a:lumOff val="1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149860" rIns="149860" bIns="149860" numCol="1" spcCol="1270" anchor="ctr" anchorCtr="0">
          <a:noAutofit/>
        </a:bodyPr>
        <a:lstStyle/>
        <a:p>
          <a:pPr marL="0" lvl="0" indent="0" algn="l" defTabSz="2622550">
            <a:lnSpc>
              <a:spcPct val="90000"/>
            </a:lnSpc>
            <a:spcBef>
              <a:spcPct val="0"/>
            </a:spcBef>
            <a:spcAft>
              <a:spcPct val="35000"/>
            </a:spcAft>
            <a:buNone/>
          </a:pPr>
          <a:r>
            <a:rPr lang="en-US" sz="5900" kern="1200"/>
            <a:t>Câu lệnh Query - SQL</a:t>
          </a:r>
        </a:p>
      </dsp:txBody>
      <dsp:txXfrm>
        <a:off x="752110" y="3793066"/>
        <a:ext cx="8574286" cy="1083733"/>
      </dsp:txXfrm>
    </dsp:sp>
    <dsp:sp modelId="{4C13ACEE-A976-4A9C-BDF2-92349D63F04F}">
      <dsp:nvSpPr>
        <dsp:cNvPr id="0" name=""/>
        <dsp:cNvSpPr/>
      </dsp:nvSpPr>
      <dsp:spPr>
        <a:xfrm>
          <a:off x="74777" y="3657600"/>
          <a:ext cx="1354666" cy="1354666"/>
        </a:xfrm>
        <a:prstGeom prst="ellipse">
          <a:avLst/>
        </a:prstGeom>
        <a:solidFill>
          <a:schemeClr val="lt1">
            <a:hueOff val="0"/>
            <a:satOff val="0"/>
            <a:lumOff val="0"/>
            <a:alphaOff val="0"/>
          </a:schemeClr>
        </a:solidFill>
        <a:ln w="12700" cap="flat" cmpd="sng" algn="ctr">
          <a:solidFill>
            <a:schemeClr val="accent2">
              <a:hueOff val="21107335"/>
              <a:satOff val="74803"/>
              <a:lumOff val="15294"/>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2022/11/27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extLst>
      <p:ext uri="{BB962C8B-B14F-4D97-AF65-F5344CB8AC3E}">
        <p14:creationId xmlns:p14="http://schemas.microsoft.com/office/powerpoint/2010/main" val="1514020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https://viblo.asia/p/thaovtp-tim-hieu-ve-sql-va-mot-so-cau-lenh-sql-co-ban-jamoG8q1vz8P</a:t>
            </a:r>
          </a:p>
          <a:p>
            <a:endParaRPr lang="en-US"/>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17</a:t>
            </a:fld>
            <a:endParaRPr lang="zh-CN" altLang="en-US"/>
          </a:p>
        </p:txBody>
      </p:sp>
    </p:spTree>
    <p:extLst>
      <p:ext uri="{BB962C8B-B14F-4D97-AF65-F5344CB8AC3E}">
        <p14:creationId xmlns:p14="http://schemas.microsoft.com/office/powerpoint/2010/main" val="2289071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https://viblo.asia/p/thaovtp-tim-hieu-ve-sql-va-mot-so-cau-lenh-sql-co-ban-jamoG8q1vz8P</a:t>
            </a:r>
          </a:p>
          <a:p>
            <a:endParaRPr lang="en-US"/>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18</a:t>
            </a:fld>
            <a:endParaRPr lang="zh-CN" altLang="en-US"/>
          </a:p>
        </p:txBody>
      </p:sp>
    </p:spTree>
    <p:extLst>
      <p:ext uri="{BB962C8B-B14F-4D97-AF65-F5344CB8AC3E}">
        <p14:creationId xmlns:p14="http://schemas.microsoft.com/office/powerpoint/2010/main" val="2411955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https://viblo.asia/p/thaovtp-tim-hieu-ve-sql-va-mot-so-cau-lenh-sql-co-ban-jamoG8q1vz8P</a:t>
            </a:r>
          </a:p>
          <a:p>
            <a:endParaRPr lang="en-US"/>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19</a:t>
            </a:fld>
            <a:endParaRPr lang="zh-CN" altLang="en-US"/>
          </a:p>
        </p:txBody>
      </p:sp>
    </p:spTree>
    <p:extLst>
      <p:ext uri="{BB962C8B-B14F-4D97-AF65-F5344CB8AC3E}">
        <p14:creationId xmlns:p14="http://schemas.microsoft.com/office/powerpoint/2010/main" val="407829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https://viblo.asia/p/thaovtp-tim-hieu-ve-sql-va-mot-so-cau-lenh-sql-co-ban-jamoG8q1vz8P</a:t>
            </a:r>
          </a:p>
          <a:p>
            <a:endParaRPr lang="en-US"/>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20</a:t>
            </a:fld>
            <a:endParaRPr lang="zh-CN" altLang="en-US"/>
          </a:p>
        </p:txBody>
      </p:sp>
    </p:spTree>
    <p:extLst>
      <p:ext uri="{BB962C8B-B14F-4D97-AF65-F5344CB8AC3E}">
        <p14:creationId xmlns:p14="http://schemas.microsoft.com/office/powerpoint/2010/main" val="3292087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21</a:t>
            </a:fld>
            <a:endParaRPr lang="zh-CN" altLang="en-US"/>
          </a:p>
        </p:txBody>
      </p:sp>
    </p:spTree>
    <p:extLst>
      <p:ext uri="{BB962C8B-B14F-4D97-AF65-F5344CB8AC3E}">
        <p14:creationId xmlns:p14="http://schemas.microsoft.com/office/powerpoint/2010/main" val="92347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https://longvan.net/co-so-du-lieu-la-gi.html</a:t>
            </a:r>
          </a:p>
          <a:p>
            <a:endParaRPr lang="en-US"/>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5</a:t>
            </a:fld>
            <a:endParaRPr lang="zh-CN" altLang="en-US"/>
          </a:p>
        </p:txBody>
      </p:sp>
    </p:spTree>
    <p:extLst>
      <p:ext uri="{BB962C8B-B14F-4D97-AF65-F5344CB8AC3E}">
        <p14:creationId xmlns:p14="http://schemas.microsoft.com/office/powerpoint/2010/main" val="4038915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https://funix.edu.vn/chia-se-kien-thuc/su-giong-va-khac-nhau-giua-du-lieu-va-thong-tin/</a:t>
            </a:r>
          </a:p>
          <a:p>
            <a:endParaRPr lang="en-US"/>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6</a:t>
            </a:fld>
            <a:endParaRPr lang="zh-CN" altLang="en-US"/>
          </a:p>
        </p:txBody>
      </p:sp>
    </p:spTree>
    <p:extLst>
      <p:ext uri="{BB962C8B-B14F-4D97-AF65-F5344CB8AC3E}">
        <p14:creationId xmlns:p14="http://schemas.microsoft.com/office/powerpoint/2010/main" val="1409177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https://bizflycloud.vn/tin-tuc/cac-thuat-ngu-cong-nghe-ve-database-nhat-dinh-ban-phai-biet-20211120163948509.htm</a:t>
            </a:r>
          </a:p>
          <a:p>
            <a:endParaRPr lang="en-US"/>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8</a:t>
            </a:fld>
            <a:endParaRPr lang="zh-CN" altLang="en-US"/>
          </a:p>
        </p:txBody>
      </p:sp>
    </p:spTree>
    <p:extLst>
      <p:ext uri="{BB962C8B-B14F-4D97-AF65-F5344CB8AC3E}">
        <p14:creationId xmlns:p14="http://schemas.microsoft.com/office/powerpoint/2010/main" val="2042266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https://cellphones.com.vn/sforum/he-quan-tri-co-so-du-lieu-la-gi-phan-biet-top-3-he-quan-tri-co-so-du-lieu-pho-bien-nhat-hien-nay</a:t>
            </a:r>
          </a:p>
          <a:p>
            <a:endParaRPr lang="en-US"/>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9</a:t>
            </a:fld>
            <a:endParaRPr lang="zh-CN" altLang="en-US"/>
          </a:p>
        </p:txBody>
      </p:sp>
    </p:spTree>
    <p:extLst>
      <p:ext uri="{BB962C8B-B14F-4D97-AF65-F5344CB8AC3E}">
        <p14:creationId xmlns:p14="http://schemas.microsoft.com/office/powerpoint/2010/main" val="3868664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https://cellphones.com.vn/sforum/he-quan-tri-co-so-du-lieu-la-gi-phan-biet-top-3-he-quan-tri-co-so-du-lieu-pho-bien-nhat-hien-nay</a:t>
            </a:r>
          </a:p>
          <a:p>
            <a:endParaRPr lang="en-US"/>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11</a:t>
            </a:fld>
            <a:endParaRPr lang="zh-CN" altLang="en-US"/>
          </a:p>
        </p:txBody>
      </p:sp>
    </p:spTree>
    <p:extLst>
      <p:ext uri="{BB962C8B-B14F-4D97-AF65-F5344CB8AC3E}">
        <p14:creationId xmlns:p14="http://schemas.microsoft.com/office/powerpoint/2010/main" val="3933311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https://cellphones.com.vn/sforum/he-quan-tri-co-so-du-lieu-la-gi-phan-biet-top-3-he-quan-tri-co-so-du-lieu-pho-bien-nhat-hien-nay</a:t>
            </a:r>
          </a:p>
          <a:p>
            <a:endParaRPr lang="en-US"/>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12</a:t>
            </a:fld>
            <a:endParaRPr lang="zh-CN" altLang="en-US"/>
          </a:p>
        </p:txBody>
      </p:sp>
    </p:spTree>
    <p:extLst>
      <p:ext uri="{BB962C8B-B14F-4D97-AF65-F5344CB8AC3E}">
        <p14:creationId xmlns:p14="http://schemas.microsoft.com/office/powerpoint/2010/main" val="1033961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https://cellphones.com.vn/sforum/he-quan-tri-co-so-du-lieu-la-gi-phan-biet-top-3-he-quan-tri-co-so-du-lieu-pho-bien-nhat-hien-nay</a:t>
            </a:r>
          </a:p>
          <a:p>
            <a:endParaRPr lang="en-US"/>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14</a:t>
            </a:fld>
            <a:endParaRPr lang="zh-CN" altLang="en-US"/>
          </a:p>
        </p:txBody>
      </p:sp>
    </p:spTree>
    <p:extLst>
      <p:ext uri="{BB962C8B-B14F-4D97-AF65-F5344CB8AC3E}">
        <p14:creationId xmlns:p14="http://schemas.microsoft.com/office/powerpoint/2010/main" val="2687175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https://viblo.asia/p/thaovtp-tim-hieu-ve-sql-va-mot-so-cau-lenh-sql-co-ban-jamoG8q1vz8P</a:t>
            </a:r>
          </a:p>
          <a:p>
            <a:endParaRPr lang="en-US"/>
          </a:p>
        </p:txBody>
      </p:sp>
      <p:sp>
        <p:nvSpPr>
          <p:cNvPr id="4" name="Slide Number Placeholder 3"/>
          <p:cNvSpPr>
            <a:spLocks noGrp="1"/>
          </p:cNvSpPr>
          <p:nvPr>
            <p:ph type="sldNum" sz="quarter" idx="5"/>
          </p:nvPr>
        </p:nvSpPr>
        <p:spPr/>
        <p:txBody>
          <a:bodyPr/>
          <a:lstStyle/>
          <a:p>
            <a:fld id="{53104242-42E4-462F-B9A6-468AC33D61A2}" type="slidenum">
              <a:rPr lang="zh-CN" altLang="en-US" smtClean="0"/>
              <a:t>16</a:t>
            </a:fld>
            <a:endParaRPr lang="zh-CN" altLang="en-US"/>
          </a:p>
        </p:txBody>
      </p:sp>
    </p:spTree>
    <p:extLst>
      <p:ext uri="{BB962C8B-B14F-4D97-AF65-F5344CB8AC3E}">
        <p14:creationId xmlns:p14="http://schemas.microsoft.com/office/powerpoint/2010/main" val="24739133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5749"/>
          <a:stretch/>
        </p:blipFill>
        <p:spPr>
          <a:xfrm>
            <a:off x="7958798" y="3443288"/>
            <a:ext cx="4233201" cy="3414712"/>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60730" y="233160"/>
            <a:ext cx="2708031" cy="835449"/>
          </a:xfrm>
          <a:prstGeom prst="rect">
            <a:avLst/>
          </a:prstGeom>
        </p:spPr>
      </p:pic>
      <p:sp>
        <p:nvSpPr>
          <p:cNvPr id="4" name="文本框 4"/>
          <p:cNvSpPr txBox="1"/>
          <p:nvPr userDrawn="1"/>
        </p:nvSpPr>
        <p:spPr>
          <a:xfrm>
            <a:off x="4760730" y="1103916"/>
            <a:ext cx="2809295" cy="338554"/>
          </a:xfrm>
          <a:prstGeom prst="rect">
            <a:avLst/>
          </a:prstGeom>
          <a:noFill/>
        </p:spPr>
        <p:txBody>
          <a:bodyPr wrap="none" rtlCol="0">
            <a:spAutoFit/>
            <a:scene3d>
              <a:camera prst="orthographicFront"/>
              <a:lightRig rig="threePt" dir="t"/>
            </a:scene3d>
            <a:sp3d contourW="12700"/>
          </a:bodyPr>
          <a:lstStyle/>
          <a:p>
            <a:r>
              <a:rPr lang="en-US" altLang="zh-CN" sz="1600" b="1" u="sng" dirty="0">
                <a:solidFill>
                  <a:srgbClr val="D51C29"/>
                </a:solidFill>
                <a:latin typeface="Calibri" panose="020F0502020204030204" pitchFamily="34" charset="0"/>
              </a:rPr>
              <a:t>KHOA CÔNG</a:t>
            </a:r>
            <a:r>
              <a:rPr lang="en-US" altLang="zh-CN" sz="1600" b="1" u="sng" baseline="0" dirty="0">
                <a:solidFill>
                  <a:srgbClr val="D51C29"/>
                </a:solidFill>
                <a:latin typeface="Calibri" panose="020F0502020204030204" pitchFamily="34" charset="0"/>
              </a:rPr>
              <a:t> NGHỆ THÔNG TIN</a:t>
            </a:r>
            <a:endParaRPr lang="en-US" altLang="zh-CN" sz="1600" b="1" u="sng" dirty="0">
              <a:solidFill>
                <a:srgbClr val="D51C29"/>
              </a:solidFill>
              <a:latin typeface="Calibri" panose="020F0502020204030204" pitchFamily="34" charset="0"/>
            </a:endParaRPr>
          </a:p>
        </p:txBody>
      </p:sp>
      <p:pic>
        <p:nvPicPr>
          <p:cNvPr id="6" name="图片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 y="1521978"/>
            <a:ext cx="2213113" cy="2599729"/>
          </a:xfrm>
          <a:prstGeom prst="rect">
            <a:avLst/>
          </a:prstGeom>
        </p:spPr>
      </p:pic>
      <p:pic>
        <p:nvPicPr>
          <p:cNvPr id="7" name="图片 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10800000" flipH="1">
            <a:off x="11313172" y="0"/>
            <a:ext cx="878828" cy="891928"/>
          </a:xfrm>
          <a:prstGeom prst="rect">
            <a:avLst/>
          </a:prstGeom>
        </p:spPr>
      </p:pic>
      <p:sp>
        <p:nvSpPr>
          <p:cNvPr id="10" name="Rectangle 9"/>
          <p:cNvSpPr/>
          <p:nvPr userDrawn="1"/>
        </p:nvSpPr>
        <p:spPr>
          <a:xfrm>
            <a:off x="0" y="0"/>
            <a:ext cx="12192000" cy="68580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355650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188415"/>
            <a:ext cx="4463844" cy="6669586"/>
          </a:xfrm>
          <a:prstGeom prst="rect">
            <a:avLst/>
          </a:prstGeom>
        </p:spPr>
      </p:pic>
    </p:spTree>
    <p:extLst>
      <p:ext uri="{BB962C8B-B14F-4D97-AF65-F5344CB8AC3E}">
        <p14:creationId xmlns:p14="http://schemas.microsoft.com/office/powerpoint/2010/main" val="56560689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0169" y="218874"/>
            <a:ext cx="2268720" cy="666951"/>
          </a:xfrm>
          <a:prstGeom prst="rect">
            <a:avLst/>
          </a:prstGeom>
        </p:spPr>
      </p:pic>
      <p:sp>
        <p:nvSpPr>
          <p:cNvPr id="8" name="文本框 4"/>
          <p:cNvSpPr txBox="1"/>
          <p:nvPr userDrawn="1"/>
        </p:nvSpPr>
        <p:spPr>
          <a:xfrm>
            <a:off x="159762" y="885825"/>
            <a:ext cx="2569542" cy="307777"/>
          </a:xfrm>
          <a:prstGeom prst="rect">
            <a:avLst/>
          </a:prstGeom>
          <a:noFill/>
        </p:spPr>
        <p:txBody>
          <a:bodyPr wrap="square" rtlCol="0">
            <a:spAutoFit/>
            <a:scene3d>
              <a:camera prst="orthographicFront"/>
              <a:lightRig rig="threePt" dir="t"/>
            </a:scene3d>
            <a:sp3d contourW="12700"/>
          </a:bodyPr>
          <a:lstStyle/>
          <a:p>
            <a:r>
              <a:rPr lang="en-US" altLang="zh-CN" sz="1400" b="1" u="sng" dirty="0">
                <a:solidFill>
                  <a:srgbClr val="D51C29"/>
                </a:solidFill>
                <a:latin typeface="Calibri" panose="020F0502020204030204" pitchFamily="34" charset="0"/>
              </a:rPr>
              <a:t>KHOA CÔNG</a:t>
            </a:r>
            <a:r>
              <a:rPr lang="en-US" altLang="zh-CN" sz="1400" b="1" u="sng" baseline="0" dirty="0">
                <a:solidFill>
                  <a:srgbClr val="D51C29"/>
                </a:solidFill>
                <a:latin typeface="Calibri" panose="020F0502020204030204" pitchFamily="34" charset="0"/>
              </a:rPr>
              <a:t> NGHỆ THÔNG TIN</a:t>
            </a:r>
            <a:endParaRPr lang="en-US" altLang="zh-CN" sz="1400" b="1" u="sng" dirty="0">
              <a:solidFill>
                <a:srgbClr val="D51C29"/>
              </a:solidFill>
              <a:latin typeface="Calibri" panose="020F0502020204030204" pitchFamily="34" charset="0"/>
            </a:endParaRPr>
          </a:p>
        </p:txBody>
      </p:sp>
    </p:spTree>
    <p:extLst>
      <p:ext uri="{BB962C8B-B14F-4D97-AF65-F5344CB8AC3E}">
        <p14:creationId xmlns:p14="http://schemas.microsoft.com/office/powerpoint/2010/main" val="393834025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81049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2456418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0" y="0"/>
            <a:ext cx="1557766" cy="1418446"/>
          </a:xfrm>
          <a:prstGeom prst="rect">
            <a:avLst/>
          </a:prstGeom>
        </p:spPr>
      </p:pic>
      <p:sp>
        <p:nvSpPr>
          <p:cNvPr id="3" name="文本框 2"/>
          <p:cNvSpPr txBox="1"/>
          <p:nvPr/>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
        <p:nvSpPr>
          <p:cNvPr id="4" name="TextBox 3"/>
          <p:cNvSpPr txBox="1"/>
          <p:nvPr/>
        </p:nvSpPr>
        <p:spPr>
          <a:xfrm>
            <a:off x="11602899" y="6287572"/>
            <a:ext cx="474810" cy="369332"/>
          </a:xfrm>
          <a:prstGeom prst="rect">
            <a:avLst/>
          </a:prstGeom>
          <a:noFill/>
        </p:spPr>
        <p:txBody>
          <a:bodyPr wrap="none" rtlCol="0">
            <a:spAutoFit/>
          </a:bodyPr>
          <a:lstStyle/>
          <a:p>
            <a:fld id="{32052700-9C14-40BB-AC4A-3575FEFBB826}" type="slidenum">
              <a:rPr lang="en-US" b="1" smtClean="0">
                <a:latin typeface="Cambria" panose="02040503050406030204" pitchFamily="18" charset="0"/>
              </a:rPr>
              <a:t>‹#›</a:t>
            </a:fld>
            <a:endParaRPr lang="en-US" b="1" dirty="0">
              <a:latin typeface="Cambria" panose="02040503050406030204" pitchFamily="18" charset="0"/>
            </a:endParaRPr>
          </a:p>
        </p:txBody>
      </p:sp>
      <p:cxnSp>
        <p:nvCxnSpPr>
          <p:cNvPr id="5" name="Straight Connector 4"/>
          <p:cNvCxnSpPr/>
          <p:nvPr/>
        </p:nvCxnSpPr>
        <p:spPr>
          <a:xfrm flipV="1">
            <a:off x="0" y="6457950"/>
            <a:ext cx="11458575" cy="14288"/>
          </a:xfrm>
          <a:prstGeom prst="line">
            <a:avLst/>
          </a:prstGeom>
          <a:ln w="28575">
            <a:solidFill>
              <a:srgbClr val="D32F2F"/>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800" y="6517929"/>
            <a:ext cx="1003300" cy="294229"/>
          </a:xfrm>
          <a:prstGeom prst="rect">
            <a:avLst/>
          </a:prstGeom>
        </p:spPr>
      </p:pic>
      <p:sp>
        <p:nvSpPr>
          <p:cNvPr id="8" name="TextBox 7"/>
          <p:cNvSpPr txBox="1"/>
          <p:nvPr/>
        </p:nvSpPr>
        <p:spPr>
          <a:xfrm>
            <a:off x="1025524" y="6517929"/>
            <a:ext cx="2311915" cy="276999"/>
          </a:xfrm>
          <a:prstGeom prst="rect">
            <a:avLst/>
          </a:prstGeom>
          <a:noFill/>
        </p:spPr>
        <p:txBody>
          <a:bodyPr wrap="none" rtlCol="0">
            <a:spAutoFit/>
          </a:bodyPr>
          <a:lstStyle/>
          <a:p>
            <a:r>
              <a:rPr lang="en-US" sz="1200" b="1" dirty="0">
                <a:solidFill>
                  <a:srgbClr val="D51C29"/>
                </a:solidFill>
                <a:latin typeface="Cambria" panose="02040503050406030204" pitchFamily="18" charset="0"/>
              </a:rPr>
              <a:t>KHOA</a:t>
            </a:r>
            <a:r>
              <a:rPr lang="en-US" sz="1200" b="1" baseline="0" dirty="0">
                <a:solidFill>
                  <a:srgbClr val="D51C29"/>
                </a:solidFill>
                <a:latin typeface="Cambria" panose="02040503050406030204" pitchFamily="18" charset="0"/>
              </a:rPr>
              <a:t> CÔNG NGHỆ THÔNG TIN</a:t>
            </a:r>
            <a:endParaRPr lang="en-US" sz="1200" b="1" dirty="0">
              <a:solidFill>
                <a:srgbClr val="D51C29"/>
              </a:solidFill>
              <a:latin typeface="Cambria" panose="02040503050406030204" pitchFamily="18" charset="0"/>
            </a:endParaRPr>
          </a:p>
        </p:txBody>
      </p:sp>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2" r:id="rId4"/>
    <p:sldLayoutId id="2147483670" r:id="rId5"/>
  </p:sldLayoutIdLst>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8.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youtu.be/UsBJ9l5tajA"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EF99411-4709-4D85-A7C3-945C4791A054}"/>
              </a:ext>
            </a:extLst>
          </p:cNvPr>
          <p:cNvSpPr txBox="1"/>
          <p:nvPr/>
        </p:nvSpPr>
        <p:spPr>
          <a:xfrm>
            <a:off x="1302112" y="1625116"/>
            <a:ext cx="10184776" cy="830997"/>
          </a:xfrm>
          <a:prstGeom prst="rect">
            <a:avLst/>
          </a:prstGeom>
          <a:noFill/>
        </p:spPr>
        <p:txBody>
          <a:bodyPr wrap="none" rtlCol="0">
            <a:spAutoFit/>
            <a:scene3d>
              <a:camera prst="orthographicFront"/>
              <a:lightRig rig="threePt" dir="t"/>
            </a:scene3d>
            <a:sp3d contourW="12700"/>
          </a:bodyPr>
          <a:lstStyle/>
          <a:p>
            <a:pPr algn="ctr"/>
            <a:r>
              <a:rPr lang="en-US" altLang="zh-CN" sz="4800" b="1" dirty="0">
                <a:solidFill>
                  <a:srgbClr val="2C3E50"/>
                </a:solidFill>
                <a:latin typeface="Cambria" panose="02040503050406030204" pitchFamily="18" charset="0"/>
                <a:ea typeface="Tahoma" panose="020B0604030504040204" pitchFamily="34" charset="0"/>
                <a:cs typeface="Tahoma" panose="020B0604030504040204" pitchFamily="34" charset="0"/>
              </a:rPr>
              <a:t>NHẬP MÔN CÔNG NGHỆ THÔNG TIN</a:t>
            </a:r>
          </a:p>
        </p:txBody>
      </p:sp>
      <p:grpSp>
        <p:nvGrpSpPr>
          <p:cNvPr id="9" name="组合 8">
            <a:extLst>
              <a:ext uri="{FF2B5EF4-FFF2-40B4-BE49-F238E27FC236}">
                <a16:creationId xmlns:a16="http://schemas.microsoft.com/office/drawing/2014/main" id="{97D9BB3D-6037-4984-B1C9-6EA6F0733901}"/>
              </a:ext>
            </a:extLst>
          </p:cNvPr>
          <p:cNvGrpSpPr/>
          <p:nvPr/>
        </p:nvGrpSpPr>
        <p:grpSpPr>
          <a:xfrm>
            <a:off x="4520692" y="4086472"/>
            <a:ext cx="416937" cy="416934"/>
            <a:chOff x="891974" y="4415843"/>
            <a:chExt cx="450443" cy="450443"/>
          </a:xfrm>
        </p:grpSpPr>
        <p:sp>
          <p:nvSpPr>
            <p:cNvPr id="10" name="椭圆 9">
              <a:extLst>
                <a:ext uri="{FF2B5EF4-FFF2-40B4-BE49-F238E27FC236}">
                  <a16:creationId xmlns:a16="http://schemas.microsoft.com/office/drawing/2014/main" id="{9C9DB4BA-54F7-4C0E-AE0C-B1C46DE8FD76}"/>
                </a:ext>
              </a:extLst>
            </p:cNvPr>
            <p:cNvSpPr/>
            <p:nvPr/>
          </p:nvSpPr>
          <p:spPr>
            <a:xfrm>
              <a:off x="891974" y="4415843"/>
              <a:ext cx="450443" cy="450443"/>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11" name="椭圆 39">
              <a:extLst>
                <a:ext uri="{FF2B5EF4-FFF2-40B4-BE49-F238E27FC236}">
                  <a16:creationId xmlns:a16="http://schemas.microsoft.com/office/drawing/2014/main" id="{A2EF981A-E8A3-4B9C-9705-339D975A808A}"/>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grpSp>
      <p:sp>
        <p:nvSpPr>
          <p:cNvPr id="12" name="文本框 11">
            <a:extLst>
              <a:ext uri="{FF2B5EF4-FFF2-40B4-BE49-F238E27FC236}">
                <a16:creationId xmlns:a16="http://schemas.microsoft.com/office/drawing/2014/main" id="{C9BD2F7B-3F77-4C00-A03B-0C17F27D1349}"/>
              </a:ext>
            </a:extLst>
          </p:cNvPr>
          <p:cNvSpPr txBox="1"/>
          <p:nvPr/>
        </p:nvSpPr>
        <p:spPr>
          <a:xfrm>
            <a:off x="5088019" y="4033852"/>
            <a:ext cx="4329488" cy="871970"/>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b="1" dirty="0" err="1">
                <a:solidFill>
                  <a:schemeClr val="bg2">
                    <a:lumMod val="50000"/>
                  </a:schemeClr>
                </a:solidFill>
                <a:latin typeface="Cambria" panose="02040503050406030204" pitchFamily="18" charset="0"/>
                <a:ea typeface="+mj-ea"/>
              </a:rPr>
              <a:t>Nhóm</a:t>
            </a:r>
            <a:r>
              <a:rPr lang="en-US" altLang="zh-CN" b="1" dirty="0">
                <a:solidFill>
                  <a:schemeClr val="bg2">
                    <a:lumMod val="50000"/>
                  </a:schemeClr>
                </a:solidFill>
                <a:latin typeface="Cambria" panose="02040503050406030204" pitchFamily="18" charset="0"/>
                <a:ea typeface="+mj-ea"/>
              </a:rPr>
              <a:t> GV </a:t>
            </a:r>
            <a:r>
              <a:rPr lang="en-US" altLang="zh-CN" b="1" dirty="0" err="1">
                <a:solidFill>
                  <a:schemeClr val="bg2">
                    <a:lumMod val="50000"/>
                  </a:schemeClr>
                </a:solidFill>
                <a:latin typeface="Cambria" panose="02040503050406030204" pitchFamily="18" charset="0"/>
                <a:ea typeface="+mj-ea"/>
              </a:rPr>
              <a:t>biên</a:t>
            </a:r>
            <a:r>
              <a:rPr lang="en-US" altLang="zh-CN" b="1" dirty="0">
                <a:solidFill>
                  <a:schemeClr val="bg2">
                    <a:lumMod val="50000"/>
                  </a:schemeClr>
                </a:solidFill>
                <a:latin typeface="Cambria" panose="02040503050406030204" pitchFamily="18" charset="0"/>
                <a:ea typeface="+mj-ea"/>
              </a:rPr>
              <a:t> </a:t>
            </a:r>
            <a:r>
              <a:rPr lang="en-US" altLang="zh-CN" b="1" dirty="0" err="1">
                <a:solidFill>
                  <a:schemeClr val="bg2">
                    <a:lumMod val="50000"/>
                  </a:schemeClr>
                </a:solidFill>
                <a:latin typeface="Cambria" panose="02040503050406030204" pitchFamily="18" charset="0"/>
                <a:ea typeface="+mj-ea"/>
              </a:rPr>
              <a:t>soạn</a:t>
            </a:r>
            <a:r>
              <a:rPr lang="en-US" altLang="zh-CN" b="1">
                <a:solidFill>
                  <a:schemeClr val="bg2">
                    <a:lumMod val="50000"/>
                  </a:schemeClr>
                </a:solidFill>
                <a:latin typeface="Cambria" panose="02040503050406030204" pitchFamily="18" charset="0"/>
                <a:ea typeface="+mj-ea"/>
              </a:rPr>
              <a:t>: </a:t>
            </a:r>
          </a:p>
          <a:p>
            <a:pPr>
              <a:lnSpc>
                <a:spcPct val="150000"/>
              </a:lnSpc>
            </a:pPr>
            <a:r>
              <a:rPr lang="en-US" altLang="zh-CN" b="1">
                <a:solidFill>
                  <a:schemeClr val="bg2">
                    <a:lumMod val="50000"/>
                  </a:schemeClr>
                </a:solidFill>
                <a:latin typeface="Cambria" panose="02040503050406030204" pitchFamily="18" charset="0"/>
              </a:rPr>
              <a:t>Khoa Công nghệ </a:t>
            </a:r>
            <a:r>
              <a:rPr lang="en-US" altLang="zh-CN" b="1" dirty="0" err="1">
                <a:solidFill>
                  <a:schemeClr val="bg2">
                    <a:lumMod val="50000"/>
                  </a:schemeClr>
                </a:solidFill>
                <a:latin typeface="Cambria" panose="02040503050406030204" pitchFamily="18" charset="0"/>
              </a:rPr>
              <a:t>thông</a:t>
            </a:r>
            <a:r>
              <a:rPr lang="en-US" altLang="zh-CN" b="1" dirty="0">
                <a:solidFill>
                  <a:schemeClr val="bg2">
                    <a:lumMod val="50000"/>
                  </a:schemeClr>
                </a:solidFill>
                <a:latin typeface="Cambria" panose="02040503050406030204" pitchFamily="18" charset="0"/>
              </a:rPr>
              <a:t> tin</a:t>
            </a:r>
          </a:p>
        </p:txBody>
      </p:sp>
      <p:pic>
        <p:nvPicPr>
          <p:cNvPr id="18" name="William Joseph - Radioactive">
            <a:hlinkClick r:id="" action="ppaction://media"/>
            <a:extLst>
              <a:ext uri="{FF2B5EF4-FFF2-40B4-BE49-F238E27FC236}">
                <a16:creationId xmlns:a16="http://schemas.microsoft.com/office/drawing/2014/main" id="{74606A9D-B362-448E-BAAC-A60B438E8DB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0" y="-733425"/>
            <a:ext cx="609600" cy="609600"/>
          </a:xfrm>
          <a:prstGeom prst="rect">
            <a:avLst/>
          </a:prstGeom>
        </p:spPr>
      </p:pic>
      <p:sp>
        <p:nvSpPr>
          <p:cNvPr id="13" name="文本框 6">
            <a:extLst>
              <a:ext uri="{FF2B5EF4-FFF2-40B4-BE49-F238E27FC236}">
                <a16:creationId xmlns:a16="http://schemas.microsoft.com/office/drawing/2014/main" id="{CEF99411-4709-4D85-A7C3-945C4791A054}"/>
              </a:ext>
            </a:extLst>
          </p:cNvPr>
          <p:cNvSpPr txBox="1"/>
          <p:nvPr/>
        </p:nvSpPr>
        <p:spPr>
          <a:xfrm>
            <a:off x="2004704" y="2306177"/>
            <a:ext cx="8779570" cy="523220"/>
          </a:xfrm>
          <a:prstGeom prst="rect">
            <a:avLst/>
          </a:prstGeom>
          <a:noFill/>
        </p:spPr>
        <p:txBody>
          <a:bodyPr wrap="square" rtlCol="0">
            <a:spAutoFit/>
            <a:scene3d>
              <a:camera prst="orthographicFront"/>
              <a:lightRig rig="threePt" dir="t"/>
            </a:scene3d>
            <a:sp3d contourW="12700"/>
          </a:bodyPr>
          <a:lstStyle/>
          <a:p>
            <a:pPr algn="ctr"/>
            <a:r>
              <a:rPr lang="en-US" altLang="zh-CN" sz="2800" b="1">
                <a:solidFill>
                  <a:srgbClr val="2C3E50"/>
                </a:solidFill>
                <a:latin typeface="Cambria" panose="02040503050406030204" pitchFamily="18" charset="0"/>
                <a:ea typeface="Tahoma" panose="020B0604030504040204" pitchFamily="34" charset="0"/>
                <a:cs typeface="Tahoma" panose="020B0604030504040204" pitchFamily="34" charset="0"/>
              </a:rPr>
              <a:t>(INTRODUCTION TO INFORMATION TECHNOLOGY)</a:t>
            </a:r>
            <a:endParaRPr lang="en-US" altLang="zh-CN" sz="2800" b="1" dirty="0">
              <a:solidFill>
                <a:srgbClr val="2C3E50"/>
              </a:solidFill>
              <a:latin typeface="Cambria" panose="02040503050406030204" pitchFamily="18" charset="0"/>
              <a:ea typeface="Tahoma" panose="020B0604030504040204" pitchFamily="34" charset="0"/>
              <a:cs typeface="Tahoma" panose="020B0604030504040204" pitchFamily="34" charset="0"/>
            </a:endParaRPr>
          </a:p>
        </p:txBody>
      </p:sp>
      <p:grpSp>
        <p:nvGrpSpPr>
          <p:cNvPr id="14" name="组合 12">
            <a:extLst>
              <a:ext uri="{FF2B5EF4-FFF2-40B4-BE49-F238E27FC236}">
                <a16:creationId xmlns:a16="http://schemas.microsoft.com/office/drawing/2014/main" id="{A6373AAE-0444-45F1-A55E-2836D8D88CFA}"/>
              </a:ext>
            </a:extLst>
          </p:cNvPr>
          <p:cNvGrpSpPr/>
          <p:nvPr/>
        </p:nvGrpSpPr>
        <p:grpSpPr>
          <a:xfrm>
            <a:off x="4520692" y="5341638"/>
            <a:ext cx="416937" cy="416934"/>
            <a:chOff x="891974" y="4415843"/>
            <a:chExt cx="450443" cy="450443"/>
          </a:xfrm>
        </p:grpSpPr>
        <p:sp>
          <p:nvSpPr>
            <p:cNvPr id="15" name="椭圆 13">
              <a:extLst>
                <a:ext uri="{FF2B5EF4-FFF2-40B4-BE49-F238E27FC236}">
                  <a16:creationId xmlns:a16="http://schemas.microsoft.com/office/drawing/2014/main" id="{CDAA027D-F144-4D14-B4A5-F6916DF57A23}"/>
                </a:ext>
              </a:extLst>
            </p:cNvPr>
            <p:cNvSpPr/>
            <p:nvPr/>
          </p:nvSpPr>
          <p:spPr>
            <a:xfrm>
              <a:off x="891974" y="4415843"/>
              <a:ext cx="450443" cy="450443"/>
            </a:xfrm>
            <a:prstGeom prst="ellipse">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16" name="椭圆 44">
              <a:extLst>
                <a:ext uri="{FF2B5EF4-FFF2-40B4-BE49-F238E27FC236}">
                  <a16:creationId xmlns:a16="http://schemas.microsoft.com/office/drawing/2014/main" id="{92A36B17-D0F9-46AC-BA69-068766D94A9C}"/>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grpSp>
      <p:sp>
        <p:nvSpPr>
          <p:cNvPr id="17" name="文本框 11">
            <a:extLst>
              <a:ext uri="{FF2B5EF4-FFF2-40B4-BE49-F238E27FC236}">
                <a16:creationId xmlns:a16="http://schemas.microsoft.com/office/drawing/2014/main" id="{C9BD2F7B-3F77-4C00-A03B-0C17F27D1349}"/>
              </a:ext>
            </a:extLst>
          </p:cNvPr>
          <p:cNvSpPr txBox="1"/>
          <p:nvPr/>
        </p:nvSpPr>
        <p:spPr>
          <a:xfrm>
            <a:off x="5088019" y="5366263"/>
            <a:ext cx="3698795" cy="369332"/>
          </a:xfrm>
          <a:prstGeom prst="rect">
            <a:avLst/>
          </a:prstGeom>
          <a:noFill/>
        </p:spPr>
        <p:txBody>
          <a:bodyPr wrap="square" rtlCol="0">
            <a:spAutoFit/>
            <a:scene3d>
              <a:camera prst="orthographicFront"/>
              <a:lightRig rig="threePt" dir="t"/>
            </a:scene3d>
            <a:sp3d contourW="12700"/>
          </a:bodyPr>
          <a:lstStyle/>
          <a:p>
            <a:r>
              <a:rPr lang="en-US" altLang="zh-CN" b="1" dirty="0">
                <a:solidFill>
                  <a:schemeClr val="bg2">
                    <a:lumMod val="50000"/>
                  </a:schemeClr>
                </a:solidFill>
                <a:latin typeface="Cambria" panose="02040503050406030204" pitchFamily="18" charset="0"/>
              </a:rPr>
              <a:t>HỌC KỲ I – NĂM </a:t>
            </a:r>
            <a:r>
              <a:rPr lang="en-US" altLang="zh-CN" b="1">
                <a:solidFill>
                  <a:schemeClr val="bg2">
                    <a:lumMod val="50000"/>
                  </a:schemeClr>
                </a:solidFill>
                <a:latin typeface="Cambria" panose="02040503050406030204" pitchFamily="18" charset="0"/>
              </a:rPr>
              <a:t>HỌC 2022-2023</a:t>
            </a:r>
            <a:endParaRPr lang="en-US" altLang="zh-CN" b="1" dirty="0">
              <a:solidFill>
                <a:schemeClr val="bg2">
                  <a:lumMod val="50000"/>
                </a:schemeClr>
              </a:solidFill>
              <a:latin typeface="Cambria" panose="02040503050406030204" pitchFamily="18" charset="0"/>
            </a:endParaRPr>
          </a:p>
        </p:txBody>
      </p:sp>
      <p:sp>
        <p:nvSpPr>
          <p:cNvPr id="20" name="椭圆 13">
            <a:extLst>
              <a:ext uri="{FF2B5EF4-FFF2-40B4-BE49-F238E27FC236}">
                <a16:creationId xmlns:a16="http://schemas.microsoft.com/office/drawing/2014/main" id="{CDAA027D-F144-4D14-B4A5-F6916DF57A23}"/>
              </a:ext>
            </a:extLst>
          </p:cNvPr>
          <p:cNvSpPr/>
          <p:nvPr/>
        </p:nvSpPr>
        <p:spPr>
          <a:xfrm>
            <a:off x="4520692" y="5953768"/>
            <a:ext cx="416937" cy="416934"/>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22" name="椭圆 11"/>
          <p:cNvSpPr/>
          <p:nvPr/>
        </p:nvSpPr>
        <p:spPr>
          <a:xfrm>
            <a:off x="4614254" y="6043476"/>
            <a:ext cx="229812" cy="237518"/>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2">
              <a:lumMod val="2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bg2">
                  <a:lumMod val="50000"/>
                </a:schemeClr>
              </a:solidFill>
              <a:latin typeface="Calibri" panose="020F0502020204030204" pitchFamily="34" charset="0"/>
            </a:endParaRPr>
          </a:p>
        </p:txBody>
      </p:sp>
      <p:sp>
        <p:nvSpPr>
          <p:cNvPr id="23" name="文本框 11">
            <a:extLst>
              <a:ext uri="{FF2B5EF4-FFF2-40B4-BE49-F238E27FC236}">
                <a16:creationId xmlns:a16="http://schemas.microsoft.com/office/drawing/2014/main" id="{C9BD2F7B-3F77-4C00-A03B-0C17F27D1349}"/>
              </a:ext>
            </a:extLst>
          </p:cNvPr>
          <p:cNvSpPr txBox="1"/>
          <p:nvPr/>
        </p:nvSpPr>
        <p:spPr>
          <a:xfrm>
            <a:off x="5088019" y="5953768"/>
            <a:ext cx="3698795" cy="369332"/>
          </a:xfrm>
          <a:prstGeom prst="rect">
            <a:avLst/>
          </a:prstGeom>
          <a:noFill/>
        </p:spPr>
        <p:txBody>
          <a:bodyPr wrap="square" rtlCol="0">
            <a:spAutoFit/>
            <a:scene3d>
              <a:camera prst="orthographicFront"/>
              <a:lightRig rig="threePt" dir="t"/>
            </a:scene3d>
            <a:sp3d contourW="12700"/>
          </a:bodyPr>
          <a:lstStyle/>
          <a:p>
            <a:r>
              <a:rPr lang="en-US" altLang="zh-CN" b="1">
                <a:solidFill>
                  <a:schemeClr val="bg2">
                    <a:lumMod val="50000"/>
                  </a:schemeClr>
                </a:solidFill>
                <a:latin typeface="Cambria" panose="02040503050406030204" pitchFamily="18" charset="0"/>
              </a:rPr>
              <a:t>KHÓA 28 </a:t>
            </a:r>
            <a:r>
              <a:rPr lang="en-US" altLang="zh-CN" b="1" dirty="0">
                <a:solidFill>
                  <a:schemeClr val="bg2">
                    <a:lumMod val="50000"/>
                  </a:schemeClr>
                </a:solidFill>
                <a:latin typeface="Cambria" panose="02040503050406030204" pitchFamily="18" charset="0"/>
              </a:rPr>
              <a:t>- CNTT</a:t>
            </a:r>
          </a:p>
        </p:txBody>
      </p:sp>
      <p:sp>
        <p:nvSpPr>
          <p:cNvPr id="19" name="文本框 6">
            <a:extLst>
              <a:ext uri="{FF2B5EF4-FFF2-40B4-BE49-F238E27FC236}">
                <a16:creationId xmlns:a16="http://schemas.microsoft.com/office/drawing/2014/main" id="{CEF99411-4709-4D85-A7C3-945C4791A054}"/>
              </a:ext>
            </a:extLst>
          </p:cNvPr>
          <p:cNvSpPr txBox="1"/>
          <p:nvPr/>
        </p:nvSpPr>
        <p:spPr>
          <a:xfrm>
            <a:off x="1783644" y="2899414"/>
            <a:ext cx="9900356" cy="584775"/>
          </a:xfrm>
          <a:prstGeom prst="rect">
            <a:avLst/>
          </a:prstGeom>
          <a:noFill/>
        </p:spPr>
        <p:txBody>
          <a:bodyPr wrap="square" rtlCol="0">
            <a:spAutoFit/>
            <a:scene3d>
              <a:camera prst="orthographicFront"/>
              <a:lightRig rig="threePt" dir="t"/>
            </a:scene3d>
            <a:sp3d contourW="12700"/>
          </a:bodyPr>
          <a:lstStyle/>
          <a:p>
            <a:pPr algn="ctr"/>
            <a:r>
              <a:rPr lang="en-US" altLang="zh-CN" sz="3200" b="1">
                <a:solidFill>
                  <a:srgbClr val="D32F2F"/>
                </a:solidFill>
                <a:latin typeface="Cambria" panose="02040503050406030204" pitchFamily="18" charset="0"/>
                <a:ea typeface="Tahoma" panose="020B0604030504040204" pitchFamily="34" charset="0"/>
                <a:cs typeface="Tahoma" panose="020B0604030504040204" pitchFamily="34" charset="0"/>
              </a:rPr>
              <a:t>CHƯƠNG 7: CƠ SỞ DỮ LIỆU VÀ HỆ QUẢN TRỊ CSDL</a:t>
            </a:r>
            <a:endParaRPr lang="en-US" altLang="zh-CN" sz="3200" b="1" dirty="0">
              <a:solidFill>
                <a:srgbClr val="D32F2F"/>
              </a:solidFill>
              <a:latin typeface="Cambria" panose="02040503050406030204" pitchFamily="18"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4924121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timing>
    <p:tnLst>
      <p:par>
        <p:cTn id="1" dur="indefinite" restart="never" nodeType="tmRoot">
          <p:childTnLst>
            <p:audio>
              <p:cMediaNode vol="80000" numSld="999">
                <p:cTn id="2" repeatCount="indefinite" fill="hold" display="0">
                  <p:stCondLst>
                    <p:cond delay="indefinite"/>
                  </p:stCondLst>
                  <p:endCondLst>
                    <p:cond evt="onStopAudio" delay="0">
                      <p:tgtEl>
                        <p:sldTgt/>
                      </p:tgtEl>
                    </p:cond>
                  </p:endCondLst>
                </p:cTn>
                <p:tgtEl>
                  <p:spTgt spid="18"/>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990600"/>
            <a:ext cx="7086600"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23E0BA3C-3DC9-4108-8210-B00DC14AE212}"/>
              </a:ext>
            </a:extLst>
          </p:cNvPr>
          <p:cNvSpPr txBox="1">
            <a:spLocks/>
          </p:cNvSpPr>
          <p:nvPr/>
        </p:nvSpPr>
        <p:spPr>
          <a:xfrm>
            <a:off x="1463469" y="90487"/>
            <a:ext cx="10620376" cy="6397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a:solidFill>
                  <a:srgbClr val="FF0000"/>
                </a:solidFill>
                <a:latin typeface="Times New Roman" panose="02020603050405020304" pitchFamily="18" charset="0"/>
                <a:cs typeface="Times New Roman" panose="02020603050405020304" pitchFamily="18" charset="0"/>
              </a:rPr>
              <a:t>HỆ QUẢN TRỊ CSDL</a:t>
            </a:r>
            <a:endParaRPr lang="en-US" alt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367204"/>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1750218" y="249237"/>
            <a:ext cx="10620376" cy="639763"/>
          </a:xfrm>
          <a:prstGeom prst="rect">
            <a:avLst/>
          </a:prstGeom>
        </p:spPr>
        <p:txBody>
          <a:bodyPr/>
          <a:lstStyle/>
          <a:p>
            <a:r>
              <a:rPr lang="en-US" altLang="en-US" sz="4000" b="1">
                <a:solidFill>
                  <a:srgbClr val="FF0000"/>
                </a:solidFill>
                <a:latin typeface="Times New Roman" panose="02020603050405020304" pitchFamily="18" charset="0"/>
                <a:cs typeface="Times New Roman" panose="02020603050405020304" pitchFamily="18" charset="0"/>
              </a:rPr>
              <a:t>HỆ QUẢN TRỊ CSDL – ĐẶC ĐIỂM</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272148" y="1251858"/>
            <a:ext cx="11386452" cy="37991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6263" lvl="1" indent="-457200" fontAlgn="base">
              <a:lnSpc>
                <a:spcPct val="110000"/>
              </a:lnSpc>
              <a:spcBef>
                <a:spcPts val="1200"/>
              </a:spcBef>
              <a:spcAft>
                <a:spcPct val="0"/>
              </a:spcAft>
              <a:buClr>
                <a:srgbClr val="C00000"/>
              </a:buClr>
              <a:buFont typeface="Wingdings" panose="05000000000000000000" pitchFamily="2" charset="2"/>
              <a:buChar char="v"/>
            </a:pPr>
            <a:r>
              <a:rPr lang="en-US" altLang="en-US" sz="2800">
                <a:solidFill>
                  <a:prstClr val="black"/>
                </a:solidFill>
                <a:latin typeface="Arial" pitchFamily="34" charset="0"/>
                <a:cs typeface="Arial" pitchFamily="34" charset="0"/>
              </a:rPr>
              <a:t>M</a:t>
            </a:r>
            <a:r>
              <a:rPr lang="vi-VN" altLang="en-US" sz="2800">
                <a:solidFill>
                  <a:prstClr val="black"/>
                </a:solidFill>
                <a:latin typeface="Arial" pitchFamily="34" charset="0"/>
                <a:cs typeface="Arial" pitchFamily="34" charset="0"/>
              </a:rPr>
              <a:t>ột hệ quản trị </a:t>
            </a:r>
            <a:r>
              <a:rPr lang="en-US" altLang="en-US" sz="2800">
                <a:solidFill>
                  <a:prstClr val="black"/>
                </a:solidFill>
                <a:latin typeface="Arial" pitchFamily="34" charset="0"/>
                <a:cs typeface="Arial" pitchFamily="34" charset="0"/>
              </a:rPr>
              <a:t>CSDL</a:t>
            </a:r>
            <a:r>
              <a:rPr lang="vi-VN" altLang="en-US" sz="2800">
                <a:solidFill>
                  <a:prstClr val="black"/>
                </a:solidFill>
                <a:latin typeface="Arial" pitchFamily="34" charset="0"/>
                <a:cs typeface="Arial" pitchFamily="34" charset="0"/>
              </a:rPr>
              <a:t> bao gồm: </a:t>
            </a:r>
            <a:endParaRPr lang="en-US" altLang="en-US" sz="2800">
              <a:solidFill>
                <a:prstClr val="black"/>
              </a:solidFill>
              <a:latin typeface="Arial" pitchFamily="34" charset="0"/>
              <a:cs typeface="Arial" pitchFamily="34" charset="0"/>
            </a:endParaRPr>
          </a:p>
          <a:p>
            <a:pPr lvl="2" indent="-566738" fontAlgn="base">
              <a:lnSpc>
                <a:spcPct val="110000"/>
              </a:lnSpc>
              <a:spcBef>
                <a:spcPts val="1200"/>
              </a:spcBef>
              <a:spcAft>
                <a:spcPct val="0"/>
              </a:spcAft>
              <a:buClr>
                <a:srgbClr val="C00000"/>
              </a:buClr>
              <a:buFont typeface="Wingdings" panose="05000000000000000000" pitchFamily="2" charset="2"/>
              <a:buChar char="§"/>
            </a:pPr>
            <a:r>
              <a:rPr lang="vi-VN" altLang="en-US" sz="2400">
                <a:solidFill>
                  <a:prstClr val="black"/>
                </a:solidFill>
                <a:latin typeface="Arial" pitchFamily="34" charset="0"/>
                <a:cs typeface="Arial" pitchFamily="34" charset="0"/>
              </a:rPr>
              <a:t>Bộ quản lý dự trữ, </a:t>
            </a:r>
            <a:endParaRPr lang="en-US" altLang="en-US" sz="2400">
              <a:solidFill>
                <a:prstClr val="black"/>
              </a:solidFill>
              <a:latin typeface="Arial" pitchFamily="34" charset="0"/>
              <a:cs typeface="Arial" pitchFamily="34" charset="0"/>
            </a:endParaRPr>
          </a:p>
          <a:p>
            <a:pPr lvl="2" indent="-566738" fontAlgn="base">
              <a:lnSpc>
                <a:spcPct val="110000"/>
              </a:lnSpc>
              <a:spcBef>
                <a:spcPts val="1200"/>
              </a:spcBef>
              <a:spcAft>
                <a:spcPct val="0"/>
              </a:spcAft>
              <a:buClr>
                <a:srgbClr val="C00000"/>
              </a:buClr>
              <a:buFont typeface="Wingdings" panose="05000000000000000000" pitchFamily="2" charset="2"/>
              <a:buChar char="§"/>
            </a:pPr>
            <a:r>
              <a:rPr lang="vi-VN" altLang="en-US" sz="2400">
                <a:solidFill>
                  <a:prstClr val="black"/>
                </a:solidFill>
                <a:latin typeface="Arial" pitchFamily="34" charset="0"/>
                <a:cs typeface="Arial" pitchFamily="34" charset="0"/>
              </a:rPr>
              <a:t>Bộ xử lý câu hỏi </a:t>
            </a:r>
            <a:endParaRPr lang="en-US" altLang="en-US" sz="2400">
              <a:solidFill>
                <a:prstClr val="black"/>
              </a:solidFill>
              <a:latin typeface="Arial" pitchFamily="34" charset="0"/>
              <a:cs typeface="Arial" pitchFamily="34" charset="0"/>
            </a:endParaRPr>
          </a:p>
          <a:p>
            <a:pPr lvl="2" indent="-566738" fontAlgn="base">
              <a:lnSpc>
                <a:spcPct val="110000"/>
              </a:lnSpc>
              <a:spcBef>
                <a:spcPts val="1200"/>
              </a:spcBef>
              <a:spcAft>
                <a:spcPct val="0"/>
              </a:spcAft>
              <a:buClr>
                <a:srgbClr val="C00000"/>
              </a:buClr>
              <a:buFont typeface="Wingdings" panose="05000000000000000000" pitchFamily="2" charset="2"/>
              <a:buChar char="§"/>
            </a:pPr>
            <a:r>
              <a:rPr lang="vi-VN" altLang="en-US" sz="2400">
                <a:solidFill>
                  <a:prstClr val="black"/>
                </a:solidFill>
                <a:latin typeface="Arial" pitchFamily="34" charset="0"/>
                <a:cs typeface="Arial" pitchFamily="34" charset="0"/>
              </a:rPr>
              <a:t>Bộ quản trị giao dịch. </a:t>
            </a:r>
            <a:endParaRPr lang="en-US" altLang="en-US" sz="2400">
              <a:solidFill>
                <a:prstClr val="black"/>
              </a:solidFill>
              <a:latin typeface="Arial" pitchFamily="34" charset="0"/>
              <a:cs typeface="Arial" pitchFamily="34" charset="0"/>
            </a:endParaRPr>
          </a:p>
          <a:p>
            <a:pPr marL="631825" lvl="1" indent="0" fontAlgn="base">
              <a:lnSpc>
                <a:spcPct val="110000"/>
              </a:lnSpc>
              <a:spcBef>
                <a:spcPts val="1200"/>
              </a:spcBef>
              <a:spcAft>
                <a:spcPct val="0"/>
              </a:spcAft>
              <a:buClr>
                <a:srgbClr val="C00000"/>
              </a:buClr>
              <a:buNone/>
            </a:pPr>
            <a:r>
              <a:rPr lang="vi-VN" altLang="en-US" sz="2800">
                <a:solidFill>
                  <a:prstClr val="black"/>
                </a:solidFill>
                <a:latin typeface="Arial" pitchFamily="34" charset="0"/>
                <a:cs typeface="Arial" pitchFamily="34" charset="0"/>
              </a:rPr>
              <a:t>Các bộ phận này sẽ kết hợp nhịp nhàng với nhau để thao tác với các dữ liệu trong cơ sở dữ liệu khi nhận được yêu cầu từ người dùng</a:t>
            </a:r>
            <a:endParaRPr lang="en-US" altLang="en-US" sz="280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97191445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1750218" y="249237"/>
            <a:ext cx="10620376" cy="639763"/>
          </a:xfrm>
          <a:prstGeom prst="rect">
            <a:avLst/>
          </a:prstGeom>
        </p:spPr>
        <p:txBody>
          <a:bodyPr/>
          <a:lstStyle/>
          <a:p>
            <a:r>
              <a:rPr lang="en-US" altLang="en-US" sz="4000" b="1">
                <a:solidFill>
                  <a:srgbClr val="FF0000"/>
                </a:solidFill>
                <a:latin typeface="Times New Roman" panose="02020603050405020304" pitchFamily="18" charset="0"/>
                <a:cs typeface="Times New Roman" panose="02020603050405020304" pitchFamily="18" charset="0"/>
              </a:rPr>
              <a:t>HỆ QUẢN TRỊ CSDL – ĐẶC ĐIỂM</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272148" y="1251857"/>
            <a:ext cx="11386452" cy="47135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6263" lvl="1" indent="-457200" fontAlgn="base">
              <a:lnSpc>
                <a:spcPct val="110000"/>
              </a:lnSpc>
              <a:spcBef>
                <a:spcPts val="1200"/>
              </a:spcBef>
              <a:spcAft>
                <a:spcPct val="0"/>
              </a:spcAft>
              <a:buClr>
                <a:srgbClr val="C00000"/>
              </a:buClr>
              <a:buFont typeface="Wingdings" panose="05000000000000000000" pitchFamily="2" charset="2"/>
              <a:buChar char="v"/>
            </a:pPr>
            <a:r>
              <a:rPr lang="en-US" altLang="en-US" sz="2800">
                <a:solidFill>
                  <a:prstClr val="black"/>
                </a:solidFill>
                <a:latin typeface="Arial" pitchFamily="34" charset="0"/>
                <a:cs typeface="Arial" pitchFamily="34" charset="0"/>
              </a:rPr>
              <a:t>M</a:t>
            </a:r>
            <a:r>
              <a:rPr lang="vi-VN" altLang="en-US" sz="2800">
                <a:solidFill>
                  <a:prstClr val="black"/>
                </a:solidFill>
                <a:latin typeface="Arial" pitchFamily="34" charset="0"/>
                <a:cs typeface="Arial" pitchFamily="34" charset="0"/>
              </a:rPr>
              <a:t>ột số đặc điểm về hệ quản trị cơ sở dữ liệu như sau: </a:t>
            </a:r>
            <a:endParaRPr lang="en-US" altLang="en-US" sz="2800">
              <a:solidFill>
                <a:prstClr val="black"/>
              </a:solidFill>
              <a:latin typeface="Arial" pitchFamily="34" charset="0"/>
              <a:cs typeface="Arial" pitchFamily="34" charset="0"/>
            </a:endParaRPr>
          </a:p>
          <a:p>
            <a:pPr marL="914400" lvl="2" indent="-338138" fontAlgn="base">
              <a:lnSpc>
                <a:spcPct val="110000"/>
              </a:lnSpc>
              <a:spcBef>
                <a:spcPts val="1200"/>
              </a:spcBef>
              <a:spcAft>
                <a:spcPct val="0"/>
              </a:spcAft>
              <a:buClr>
                <a:srgbClr val="C00000"/>
              </a:buClr>
              <a:buFont typeface="Wingdings" panose="05000000000000000000" pitchFamily="2" charset="2"/>
              <a:buChar char="§"/>
            </a:pPr>
            <a:r>
              <a:rPr lang="vi-VN" altLang="en-US" sz="2400">
                <a:solidFill>
                  <a:prstClr val="black"/>
                </a:solidFill>
                <a:latin typeface="Arial" pitchFamily="34" charset="0"/>
                <a:cs typeface="Arial" pitchFamily="34" charset="0"/>
              </a:rPr>
              <a:t>Tính bảo mật cao của hệ quản trị cơ sở dữ liệu thông qua việc xác định người dùng có được quyền truy cập vào hệ quản trị cơ sở dữ liệu thông qua tài khoản và mật khẩu. </a:t>
            </a:r>
          </a:p>
          <a:p>
            <a:pPr marL="914400" lvl="2" indent="-338138" fontAlgn="base">
              <a:lnSpc>
                <a:spcPct val="110000"/>
              </a:lnSpc>
              <a:spcBef>
                <a:spcPts val="1200"/>
              </a:spcBef>
              <a:spcAft>
                <a:spcPct val="0"/>
              </a:spcAft>
              <a:buClr>
                <a:srgbClr val="C00000"/>
              </a:buClr>
              <a:buFont typeface="Wingdings" panose="05000000000000000000" pitchFamily="2" charset="2"/>
              <a:buChar char="§"/>
            </a:pPr>
            <a:r>
              <a:rPr lang="vi-VN" altLang="en-US" sz="2400">
                <a:solidFill>
                  <a:prstClr val="black"/>
                </a:solidFill>
                <a:latin typeface="Arial" pitchFamily="34" charset="0"/>
                <a:cs typeface="Arial" pitchFamily="34" charset="0"/>
              </a:rPr>
              <a:t>Có thể chia sẻ và xử lý dữ liệu cùng lúc cho nhiều người dùng, mang lại sự tiện lợi, nhanh chóng. </a:t>
            </a:r>
          </a:p>
          <a:p>
            <a:pPr marL="914400" lvl="2" indent="-338138" fontAlgn="base">
              <a:lnSpc>
                <a:spcPct val="110000"/>
              </a:lnSpc>
              <a:spcBef>
                <a:spcPts val="1200"/>
              </a:spcBef>
              <a:spcAft>
                <a:spcPct val="0"/>
              </a:spcAft>
              <a:buClr>
                <a:srgbClr val="C00000"/>
              </a:buClr>
              <a:buFont typeface="Wingdings" panose="05000000000000000000" pitchFamily="2" charset="2"/>
              <a:buChar char="§"/>
            </a:pPr>
            <a:r>
              <a:rPr lang="vi-VN" altLang="en-US" sz="2400">
                <a:solidFill>
                  <a:prstClr val="black"/>
                </a:solidFill>
                <a:latin typeface="Arial" pitchFamily="34" charset="0"/>
                <a:cs typeface="Arial" pitchFamily="34" charset="0"/>
              </a:rPr>
              <a:t>DBMS sẽ quản lý các trao đổi, giao dịch với người dùng luôn đảm bảo theo thuộc tính AICD. </a:t>
            </a:r>
          </a:p>
          <a:p>
            <a:pPr marL="914400" lvl="2" indent="-338138" fontAlgn="base">
              <a:lnSpc>
                <a:spcPct val="110000"/>
              </a:lnSpc>
              <a:spcBef>
                <a:spcPts val="1200"/>
              </a:spcBef>
              <a:spcAft>
                <a:spcPct val="0"/>
              </a:spcAft>
              <a:buClr>
                <a:srgbClr val="C00000"/>
              </a:buClr>
              <a:buFont typeface="Wingdings" panose="05000000000000000000" pitchFamily="2" charset="2"/>
              <a:buChar char="§"/>
            </a:pPr>
            <a:r>
              <a:rPr lang="vi-VN" altLang="en-US" sz="2400">
                <a:solidFill>
                  <a:prstClr val="black"/>
                </a:solidFill>
                <a:latin typeface="Arial" pitchFamily="34" charset="0"/>
                <a:cs typeface="Arial" pitchFamily="34" charset="0"/>
              </a:rPr>
              <a:t>Có thể tách biệt các chương trình, dữ liệu với nhau. </a:t>
            </a:r>
            <a:endParaRPr lang="en-US" altLang="en-US" sz="240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3208438463"/>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284" y="1341897"/>
            <a:ext cx="11464413" cy="5016951"/>
          </a:xfrm>
          <a:prstGeom prst="rect">
            <a:avLst/>
          </a:prstGeom>
        </p:spPr>
        <p:txBody>
          <a:bodyPr wrap="square">
            <a:spAutoFit/>
          </a:bodyPr>
          <a:lstStyle/>
          <a:p>
            <a:pPr marL="571500" lvl="0" indent="-571500" algn="just" fontAlgn="base">
              <a:spcBef>
                <a:spcPts val="600"/>
              </a:spcBef>
              <a:spcAft>
                <a:spcPct val="0"/>
              </a:spcAft>
              <a:buClr>
                <a:srgbClr val="FF0000"/>
              </a:buClr>
              <a:buFont typeface="Wingdings" panose="05000000000000000000" pitchFamily="2" charset="2"/>
              <a:buChar char="v"/>
            </a:pPr>
            <a:r>
              <a:rPr lang="vi-VN" altLang="en-US" sz="3600" b="1" dirty="0">
                <a:latin typeface="Times New Roman" panose="02020603050405020304" pitchFamily="18" charset="0"/>
                <a:cs typeface="Times New Roman" panose="02020603050405020304" pitchFamily="18" charset="0"/>
              </a:rPr>
              <a:t>Sự phát triển các hệ CSDL</a:t>
            </a:r>
            <a:endParaRPr lang="en-US" altLang="en-US" sz="1400" b="1" dirty="0">
              <a:latin typeface="Times New Roman" panose="02020603050405020304" pitchFamily="18" charset="0"/>
              <a:cs typeface="Times New Roman" panose="02020603050405020304" pitchFamily="18" charset="0"/>
            </a:endParaRPr>
          </a:p>
          <a:p>
            <a:pPr marL="914400" lvl="0" indent="-457200" algn="just" fontAlgn="base">
              <a:lnSpc>
                <a:spcPct val="110000"/>
              </a:lnSpc>
              <a:spcBef>
                <a:spcPts val="600"/>
              </a:spcBef>
              <a:spcAft>
                <a:spcPct val="0"/>
              </a:spcAft>
              <a:buClr>
                <a:srgbClr val="1F497D"/>
              </a:buClr>
              <a:buFont typeface="Wingdings" panose="05000000000000000000" pitchFamily="2" charset="2"/>
              <a:buChar char="§"/>
            </a:pPr>
            <a:r>
              <a:rPr lang="vi-VN" altLang="en-US" sz="2800" dirty="0">
                <a:solidFill>
                  <a:prstClr val="black"/>
                </a:solidFill>
                <a:latin typeface="Arial" pitchFamily="34" charset="0"/>
                <a:cs typeface="Arial" pitchFamily="34" charset="0"/>
              </a:rPr>
              <a:t>Hệ thống tập tin (flat file): 1960 - 1980</a:t>
            </a:r>
          </a:p>
          <a:p>
            <a:pPr marL="914400" lvl="0" indent="-457200" algn="just" fontAlgn="base">
              <a:lnSpc>
                <a:spcPct val="110000"/>
              </a:lnSpc>
              <a:spcBef>
                <a:spcPts val="600"/>
              </a:spcBef>
              <a:spcAft>
                <a:spcPct val="0"/>
              </a:spcAft>
              <a:buClr>
                <a:srgbClr val="1F497D"/>
              </a:buClr>
              <a:buFont typeface="Wingdings" panose="05000000000000000000" pitchFamily="2" charset="2"/>
              <a:buChar char="§"/>
            </a:pPr>
            <a:r>
              <a:rPr lang="vi-VN" altLang="en-US" sz="2800" dirty="0">
                <a:solidFill>
                  <a:prstClr val="black"/>
                </a:solidFill>
                <a:latin typeface="Arial" pitchFamily="34" charset="0"/>
                <a:cs typeface="Arial" pitchFamily="34" charset="0"/>
              </a:rPr>
              <a:t>Hệ CSDL phân cấp (hierarchical): 1970 -1990</a:t>
            </a:r>
          </a:p>
          <a:p>
            <a:pPr marL="914400" lvl="0" indent="-457200" algn="just" fontAlgn="base">
              <a:lnSpc>
                <a:spcPct val="110000"/>
              </a:lnSpc>
              <a:spcBef>
                <a:spcPts val="600"/>
              </a:spcBef>
              <a:spcAft>
                <a:spcPct val="0"/>
              </a:spcAft>
              <a:buClr>
                <a:srgbClr val="1F497D"/>
              </a:buClr>
              <a:buFont typeface="Wingdings" panose="05000000000000000000" pitchFamily="2" charset="2"/>
              <a:buChar char="§"/>
            </a:pPr>
            <a:r>
              <a:rPr lang="vi-VN" altLang="en-US" sz="2800" dirty="0">
                <a:solidFill>
                  <a:prstClr val="black"/>
                </a:solidFill>
                <a:latin typeface="Arial" pitchFamily="34" charset="0"/>
                <a:cs typeface="Arial" pitchFamily="34" charset="0"/>
              </a:rPr>
              <a:t>Hệ CSDL mạng (network): 1970 - 1990</a:t>
            </a:r>
          </a:p>
          <a:p>
            <a:pPr marL="914400" lvl="0" indent="-457200" algn="just" fontAlgn="base">
              <a:lnSpc>
                <a:spcPct val="110000"/>
              </a:lnSpc>
              <a:spcBef>
                <a:spcPts val="600"/>
              </a:spcBef>
              <a:spcAft>
                <a:spcPct val="0"/>
              </a:spcAft>
              <a:buClr>
                <a:srgbClr val="1F497D"/>
              </a:buClr>
              <a:buFont typeface="Wingdings" panose="05000000000000000000" pitchFamily="2" charset="2"/>
              <a:buChar char="§"/>
            </a:pPr>
            <a:r>
              <a:rPr lang="vi-VN" altLang="en-US" sz="2800" dirty="0">
                <a:solidFill>
                  <a:prstClr val="black"/>
                </a:solidFill>
                <a:latin typeface="Arial" pitchFamily="34" charset="0"/>
                <a:cs typeface="Arial" pitchFamily="34" charset="0"/>
              </a:rPr>
              <a:t>Hệ CSDL quan hệ (relational): 1980 - nay</a:t>
            </a:r>
          </a:p>
          <a:p>
            <a:pPr marL="914400" lvl="0" indent="-457200" algn="just" fontAlgn="base">
              <a:lnSpc>
                <a:spcPct val="110000"/>
              </a:lnSpc>
              <a:spcBef>
                <a:spcPts val="600"/>
              </a:spcBef>
              <a:spcAft>
                <a:spcPct val="0"/>
              </a:spcAft>
              <a:buClr>
                <a:srgbClr val="1F497D"/>
              </a:buClr>
              <a:buFont typeface="Wingdings" panose="05000000000000000000" pitchFamily="2" charset="2"/>
              <a:buChar char="§"/>
            </a:pPr>
            <a:r>
              <a:rPr lang="vi-VN" altLang="en-US" sz="2800" dirty="0">
                <a:solidFill>
                  <a:prstClr val="black"/>
                </a:solidFill>
                <a:latin typeface="Arial" pitchFamily="34" charset="0"/>
                <a:cs typeface="Arial" pitchFamily="34" charset="0"/>
              </a:rPr>
              <a:t>Hệ CSDL hướng  đối tượng (object-oriented): 1990 - nay</a:t>
            </a:r>
          </a:p>
          <a:p>
            <a:pPr marL="914400" lvl="0" indent="-457200" algn="just" fontAlgn="base">
              <a:lnSpc>
                <a:spcPct val="110000"/>
              </a:lnSpc>
              <a:spcBef>
                <a:spcPts val="600"/>
              </a:spcBef>
              <a:spcAft>
                <a:spcPct val="0"/>
              </a:spcAft>
              <a:buClr>
                <a:srgbClr val="1F497D"/>
              </a:buClr>
              <a:buFont typeface="Wingdings" panose="05000000000000000000" pitchFamily="2" charset="2"/>
              <a:buChar char="§"/>
            </a:pPr>
            <a:r>
              <a:rPr lang="vi-VN" altLang="en-US" sz="2800" dirty="0">
                <a:solidFill>
                  <a:prstClr val="black"/>
                </a:solidFill>
                <a:latin typeface="Arial" pitchFamily="34" charset="0"/>
                <a:cs typeface="Arial" pitchFamily="34" charset="0"/>
              </a:rPr>
              <a:t>Hệ CSDL  đối tượng - quan hệ (object-relational): 1990 - nay</a:t>
            </a:r>
          </a:p>
          <a:p>
            <a:pPr marL="914400" lvl="0" indent="-457200" algn="just" fontAlgn="base">
              <a:lnSpc>
                <a:spcPct val="110000"/>
              </a:lnSpc>
              <a:spcBef>
                <a:spcPts val="600"/>
              </a:spcBef>
              <a:spcAft>
                <a:spcPct val="0"/>
              </a:spcAft>
              <a:buClr>
                <a:srgbClr val="1F497D"/>
              </a:buClr>
              <a:buFont typeface="Wingdings" panose="05000000000000000000" pitchFamily="2" charset="2"/>
              <a:buChar char="§"/>
            </a:pPr>
            <a:r>
              <a:rPr lang="vi-VN" altLang="en-US" sz="2800" dirty="0">
                <a:solidFill>
                  <a:prstClr val="black"/>
                </a:solidFill>
                <a:latin typeface="Arial" pitchFamily="34" charset="0"/>
                <a:cs typeface="Arial" pitchFamily="34" charset="0"/>
              </a:rPr>
              <a:t>Kho dữ liệu (data warehouse): 1980 - nay</a:t>
            </a:r>
          </a:p>
          <a:p>
            <a:pPr marL="914400" lvl="0" indent="-457200" algn="just" fontAlgn="base">
              <a:lnSpc>
                <a:spcPct val="110000"/>
              </a:lnSpc>
              <a:spcBef>
                <a:spcPts val="600"/>
              </a:spcBef>
              <a:spcAft>
                <a:spcPct val="0"/>
              </a:spcAft>
              <a:buClr>
                <a:srgbClr val="1F497D"/>
              </a:buClr>
              <a:buFont typeface="Wingdings" panose="05000000000000000000" pitchFamily="2" charset="2"/>
              <a:buChar char="§"/>
            </a:pPr>
            <a:r>
              <a:rPr lang="vi-VN" altLang="en-US" sz="2800" dirty="0">
                <a:solidFill>
                  <a:prstClr val="black"/>
                </a:solidFill>
                <a:latin typeface="Arial" pitchFamily="34" charset="0"/>
                <a:cs typeface="Arial" pitchFamily="34" charset="0"/>
              </a:rPr>
              <a:t>Web-enabled: 1990 - nay</a:t>
            </a:r>
            <a:endParaRPr lang="en-US" altLang="en-US" sz="2800" dirty="0">
              <a:solidFill>
                <a:prstClr val="black"/>
              </a:solidFill>
              <a:latin typeface="Arial" pitchFamily="34" charset="0"/>
              <a:cs typeface="Arial" pitchFamily="34" charset="0"/>
            </a:endParaRPr>
          </a:p>
        </p:txBody>
      </p:sp>
      <p:sp>
        <p:nvSpPr>
          <p:cNvPr id="4" name="Title 1">
            <a:extLst>
              <a:ext uri="{FF2B5EF4-FFF2-40B4-BE49-F238E27FC236}">
                <a16:creationId xmlns:a16="http://schemas.microsoft.com/office/drawing/2014/main" id="{AB36EBB4-F0C2-44EF-9E46-2B487001FC19}"/>
              </a:ext>
            </a:extLst>
          </p:cNvPr>
          <p:cNvSpPr txBox="1">
            <a:spLocks/>
          </p:cNvSpPr>
          <p:nvPr/>
        </p:nvSpPr>
        <p:spPr>
          <a:xfrm>
            <a:off x="1571624" y="70762"/>
            <a:ext cx="10620376" cy="6397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a:solidFill>
                  <a:srgbClr val="FF0000"/>
                </a:solidFill>
                <a:latin typeface="Times New Roman" panose="02020603050405020304" pitchFamily="18" charset="0"/>
                <a:cs typeface="Times New Roman" panose="02020603050405020304" pitchFamily="18" charset="0"/>
              </a:rPr>
              <a:t>HỆ QUẢN TRỊ CSDL</a:t>
            </a:r>
            <a:endParaRPr lang="en-US" alt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05033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1750218" y="249237"/>
            <a:ext cx="10620376" cy="639763"/>
          </a:xfrm>
          <a:prstGeom prst="rect">
            <a:avLst/>
          </a:prstGeom>
        </p:spPr>
        <p:txBody>
          <a:bodyPr/>
          <a:lstStyle/>
          <a:p>
            <a:r>
              <a:rPr lang="en-US" altLang="en-US" sz="4000" b="1">
                <a:solidFill>
                  <a:srgbClr val="FF0000"/>
                </a:solidFill>
                <a:latin typeface="Times New Roman" panose="02020603050405020304" pitchFamily="18" charset="0"/>
                <a:cs typeface="Times New Roman" panose="02020603050405020304" pitchFamily="18" charset="0"/>
              </a:rPr>
              <a:t>HỆ QUẢN TRỊ CSDL – CHỨC NĂNG</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239490" y="1251857"/>
            <a:ext cx="11386452" cy="49965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6263" lvl="1" indent="-457200" fontAlgn="base">
              <a:lnSpc>
                <a:spcPct val="110000"/>
              </a:lnSpc>
              <a:spcBef>
                <a:spcPts val="1200"/>
              </a:spcBef>
              <a:spcAft>
                <a:spcPct val="0"/>
              </a:spcAft>
              <a:buClr>
                <a:srgbClr val="C00000"/>
              </a:buClr>
              <a:buFont typeface="Wingdings" panose="05000000000000000000" pitchFamily="2" charset="2"/>
              <a:buChar char="v"/>
            </a:pPr>
            <a:r>
              <a:rPr lang="vi-VN" altLang="en-US" sz="2800">
                <a:solidFill>
                  <a:prstClr val="black"/>
                </a:solidFill>
                <a:latin typeface="Arial" pitchFamily="34" charset="0"/>
                <a:cs typeface="Arial" pitchFamily="34" charset="0"/>
              </a:rPr>
              <a:t>Một số chức năng chính mà hệ quản trị cơ sở dữ liệu</a:t>
            </a:r>
            <a:r>
              <a:rPr lang="en-US" altLang="en-US" sz="2800">
                <a:solidFill>
                  <a:prstClr val="black"/>
                </a:solidFill>
                <a:latin typeface="Arial" pitchFamily="34" charset="0"/>
                <a:cs typeface="Arial" pitchFamily="34" charset="0"/>
              </a:rPr>
              <a:t>:</a:t>
            </a:r>
          </a:p>
          <a:p>
            <a:pPr marL="914400" lvl="2" indent="-338138" fontAlgn="base">
              <a:lnSpc>
                <a:spcPct val="110000"/>
              </a:lnSpc>
              <a:spcBef>
                <a:spcPts val="1200"/>
              </a:spcBef>
              <a:spcAft>
                <a:spcPct val="0"/>
              </a:spcAft>
              <a:buClr>
                <a:srgbClr val="C00000"/>
              </a:buClr>
              <a:buFont typeface="Wingdings" panose="05000000000000000000" pitchFamily="2" charset="2"/>
              <a:buChar char="§"/>
            </a:pPr>
            <a:r>
              <a:rPr lang="vi-VN" altLang="en-US" sz="2400">
                <a:solidFill>
                  <a:prstClr val="black"/>
                </a:solidFill>
                <a:latin typeface="Arial" pitchFamily="34" charset="0"/>
                <a:cs typeface="Arial" pitchFamily="34" charset="0"/>
              </a:rPr>
              <a:t>Tạo ra một môi trường để tạo lập và thao tác với dữ liệu thông qua ngôn ngữ định nghĩa dữ liệu: khai báo dữ liệu, định dạng cấu trúc dữ liệu,…</a:t>
            </a:r>
          </a:p>
          <a:p>
            <a:pPr marL="914400" lvl="2" indent="-338138" fontAlgn="base">
              <a:lnSpc>
                <a:spcPct val="110000"/>
              </a:lnSpc>
              <a:spcBef>
                <a:spcPts val="1200"/>
              </a:spcBef>
              <a:spcAft>
                <a:spcPct val="0"/>
              </a:spcAft>
              <a:buClr>
                <a:srgbClr val="C00000"/>
              </a:buClr>
              <a:buFont typeface="Wingdings" panose="05000000000000000000" pitchFamily="2" charset="2"/>
              <a:buChar char="§"/>
            </a:pPr>
            <a:r>
              <a:rPr lang="vi-VN" altLang="en-US" sz="2400">
                <a:solidFill>
                  <a:prstClr val="black"/>
                </a:solidFill>
                <a:latin typeface="Arial" pitchFamily="34" charset="0"/>
                <a:cs typeface="Arial" pitchFamily="34" charset="0"/>
              </a:rPr>
              <a:t>Không những thế còn giúp cho người dùng cập nhật và khai thác dữ liệu dễ dàng với ngôn ngữ dữ liệu. Có thể dùng ngôn ngữ dữ liệu để thực hiện nhập, xóa ,sửa hay tìm kiếm và truy vấn dữ liệu. </a:t>
            </a:r>
          </a:p>
          <a:p>
            <a:pPr marL="914400" lvl="2" indent="-338138" fontAlgn="base">
              <a:lnSpc>
                <a:spcPct val="110000"/>
              </a:lnSpc>
              <a:spcBef>
                <a:spcPts val="1200"/>
              </a:spcBef>
              <a:spcAft>
                <a:spcPct val="0"/>
              </a:spcAft>
              <a:buClr>
                <a:srgbClr val="C00000"/>
              </a:buClr>
              <a:buFont typeface="Wingdings" panose="05000000000000000000" pitchFamily="2" charset="2"/>
              <a:buChar char="§"/>
            </a:pPr>
            <a:r>
              <a:rPr lang="vi-VN" altLang="en-US" sz="2400">
                <a:solidFill>
                  <a:prstClr val="black"/>
                </a:solidFill>
                <a:latin typeface="Arial" pitchFamily="34" charset="0"/>
                <a:cs typeface="Arial" pitchFamily="34" charset="0"/>
              </a:rPr>
              <a:t>Dễ dàng thực hiện kiểm soát và điều khiển các truy vấn vào cơ sở dữ liệu của bạn. Với một số quy chuẩn sau: </a:t>
            </a:r>
            <a:r>
              <a:rPr lang="vi-VN" altLang="en-US" sz="2400" i="1">
                <a:solidFill>
                  <a:srgbClr val="0070C0"/>
                </a:solidFill>
                <a:latin typeface="Arial" pitchFamily="34" charset="0"/>
                <a:cs typeface="Arial" pitchFamily="34" charset="0"/>
              </a:rPr>
              <a:t>Luôn đảm bảo tính bảo mật và ngăn chặn kịp thời những trường hợp truy cập xấu → Đảm bảo tính nhất quán của các dữ liệu → Xây dựng và tổ chức điều khiển các truy cập vào dữ liệu → Liên tục cập nhật, sửa lỗi và khôi phục các cơ sở dữ liệu kịp thời</a:t>
            </a:r>
            <a:r>
              <a:rPr lang="vi-VN" altLang="en-US" sz="2400">
                <a:solidFill>
                  <a:prstClr val="black"/>
                </a:solidFill>
                <a:latin typeface="Arial" pitchFamily="34" charset="0"/>
                <a:cs typeface="Arial" pitchFamily="34" charset="0"/>
              </a:rPr>
              <a:t>. </a:t>
            </a:r>
            <a:endParaRPr lang="en-US" altLang="en-US" sz="240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15100275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1891" y="931219"/>
            <a:ext cx="10236200" cy="5401479"/>
          </a:xfrm>
          <a:prstGeom prst="rect">
            <a:avLst/>
          </a:prstGeom>
        </p:spPr>
        <p:txBody>
          <a:bodyPr wrap="square">
            <a:spAutoFit/>
          </a:bodyPr>
          <a:lstStyle/>
          <a:p>
            <a:pPr marL="457200" lvl="0" indent="-457200" fontAlgn="base">
              <a:spcBef>
                <a:spcPts val="600"/>
              </a:spcBef>
              <a:spcAft>
                <a:spcPct val="0"/>
              </a:spcAft>
              <a:buClr>
                <a:srgbClr val="FF0000"/>
              </a:buClr>
              <a:buFont typeface="Wingdings" panose="05000000000000000000" pitchFamily="2" charset="2"/>
              <a:buChar char="ü"/>
            </a:pPr>
            <a:r>
              <a:rPr lang="vi-VN" altLang="en-US" sz="3000" dirty="0">
                <a:solidFill>
                  <a:srgbClr val="FF0000"/>
                </a:solidFill>
                <a:latin typeface="Arial" pitchFamily="34" charset="0"/>
                <a:cs typeface="Arial" pitchFamily="34" charset="0"/>
              </a:rPr>
              <a:t>Các chức năng của hệ quản trị CSDL</a:t>
            </a:r>
          </a:p>
          <a:p>
            <a:pPr marL="742950" lvl="1" indent="-285750" fontAlgn="base">
              <a:spcBef>
                <a:spcPts val="600"/>
              </a:spcBef>
              <a:spcAft>
                <a:spcPct val="0"/>
              </a:spcAft>
              <a:buClr>
                <a:srgbClr val="558ED5"/>
              </a:buClr>
              <a:buFont typeface="Wingdings" panose="05000000000000000000" pitchFamily="2" charset="2"/>
              <a:buChar char="§"/>
            </a:pPr>
            <a:r>
              <a:rPr lang="vi-VN" altLang="en-US" sz="2500" dirty="0">
                <a:solidFill>
                  <a:prstClr val="black"/>
                </a:solidFill>
                <a:latin typeface="Arial" pitchFamily="34" charset="0"/>
                <a:cs typeface="Arial" pitchFamily="34" charset="0"/>
              </a:rPr>
              <a:t>Lưu trữ, truy xuất và cập nhật dữ liệu</a:t>
            </a:r>
          </a:p>
          <a:p>
            <a:pPr marL="1143000" lvl="2" indent="-228600" fontAlgn="base">
              <a:spcBef>
                <a:spcPts val="600"/>
              </a:spcBef>
              <a:spcAft>
                <a:spcPct val="0"/>
              </a:spcAft>
              <a:buFont typeface="Arial" panose="020B0604020202020204" pitchFamily="34" charset="0"/>
              <a:buChar char="•"/>
            </a:pPr>
            <a:r>
              <a:rPr lang="vi-VN" altLang="en-US" sz="2000" dirty="0">
                <a:solidFill>
                  <a:prstClr val="black"/>
                </a:solidFill>
                <a:latin typeface="Arial" pitchFamily="34" charset="0"/>
                <a:cs typeface="Arial" pitchFamily="34" charset="0"/>
              </a:rPr>
              <a:t>Ngôn ngữ  định nghĩa dữ liệu</a:t>
            </a:r>
            <a:r>
              <a:rPr lang="en-US" altLang="en-US" sz="2000" dirty="0">
                <a:solidFill>
                  <a:prstClr val="black"/>
                </a:solidFill>
                <a:latin typeface="Arial" pitchFamily="34" charset="0"/>
                <a:cs typeface="Arial" pitchFamily="34" charset="0"/>
              </a:rPr>
              <a:t> </a:t>
            </a:r>
            <a:r>
              <a:rPr lang="vi-VN" altLang="en-US" sz="2000" dirty="0">
                <a:solidFill>
                  <a:prstClr val="black"/>
                </a:solidFill>
                <a:latin typeface="Arial" pitchFamily="34" charset="0"/>
                <a:cs typeface="Arial" pitchFamily="34" charset="0"/>
              </a:rPr>
              <a:t>(DDL-</a:t>
            </a:r>
            <a:r>
              <a:rPr lang="vi-VN" altLang="en-US" sz="2000" i="1" dirty="0">
                <a:solidFill>
                  <a:prstClr val="black"/>
                </a:solidFill>
                <a:latin typeface="Arial" pitchFamily="34" charset="0"/>
                <a:cs typeface="Arial" pitchFamily="34" charset="0"/>
              </a:rPr>
              <a:t>Data Definition Language</a:t>
            </a:r>
            <a:r>
              <a:rPr lang="vi-VN" altLang="en-US" sz="2000" dirty="0">
                <a:solidFill>
                  <a:prstClr val="black"/>
                </a:solidFill>
                <a:latin typeface="Arial" pitchFamily="34" charset="0"/>
                <a:cs typeface="Arial" pitchFamily="34" charset="0"/>
              </a:rPr>
              <a:t>)</a:t>
            </a:r>
          </a:p>
          <a:p>
            <a:pPr marL="1143000" lvl="2" indent="-228600" fontAlgn="base">
              <a:spcBef>
                <a:spcPts val="600"/>
              </a:spcBef>
              <a:spcAft>
                <a:spcPct val="0"/>
              </a:spcAft>
              <a:buFont typeface="Arial" panose="020B0604020202020204" pitchFamily="34" charset="0"/>
              <a:buChar char="•"/>
            </a:pPr>
            <a:r>
              <a:rPr lang="vi-VN" altLang="en-US" sz="2000" dirty="0">
                <a:solidFill>
                  <a:prstClr val="black"/>
                </a:solidFill>
                <a:latin typeface="Arial" pitchFamily="34" charset="0"/>
                <a:cs typeface="Arial" pitchFamily="34" charset="0"/>
              </a:rPr>
              <a:t>Ngôn ngữ thao tác dữ liệu</a:t>
            </a:r>
            <a:r>
              <a:rPr lang="en-US" altLang="en-US" sz="2000" dirty="0">
                <a:solidFill>
                  <a:prstClr val="black"/>
                </a:solidFill>
                <a:latin typeface="Arial" pitchFamily="34" charset="0"/>
                <a:cs typeface="Arial" pitchFamily="34" charset="0"/>
              </a:rPr>
              <a:t> </a:t>
            </a:r>
            <a:r>
              <a:rPr lang="vi-VN" altLang="en-US" sz="2000" dirty="0">
                <a:solidFill>
                  <a:prstClr val="black"/>
                </a:solidFill>
                <a:latin typeface="Arial" pitchFamily="34" charset="0"/>
                <a:cs typeface="Arial" pitchFamily="34" charset="0"/>
              </a:rPr>
              <a:t>(DML-</a:t>
            </a:r>
            <a:r>
              <a:rPr lang="vi-VN" altLang="en-US" sz="2000" i="1" dirty="0">
                <a:solidFill>
                  <a:prstClr val="black"/>
                </a:solidFill>
                <a:latin typeface="Arial" pitchFamily="34" charset="0"/>
                <a:cs typeface="Arial" pitchFamily="34" charset="0"/>
              </a:rPr>
              <a:t>Data Manipulation Language</a:t>
            </a:r>
            <a:r>
              <a:rPr lang="vi-VN" altLang="en-US" sz="2000" dirty="0">
                <a:solidFill>
                  <a:prstClr val="black"/>
                </a:solidFill>
                <a:latin typeface="Arial" pitchFamily="34" charset="0"/>
                <a:cs typeface="Arial" pitchFamily="34" charset="0"/>
              </a:rPr>
              <a:t>)</a:t>
            </a:r>
          </a:p>
          <a:p>
            <a:pPr marL="742950" lvl="1" indent="-285750" fontAlgn="base">
              <a:spcBef>
                <a:spcPts val="600"/>
              </a:spcBef>
              <a:spcAft>
                <a:spcPct val="0"/>
              </a:spcAft>
              <a:buClr>
                <a:srgbClr val="558ED5"/>
              </a:buClr>
              <a:buFont typeface="Wingdings" panose="05000000000000000000" pitchFamily="2" charset="2"/>
              <a:buChar char="§"/>
            </a:pPr>
            <a:r>
              <a:rPr lang="vi-VN" altLang="en-US" sz="2500" dirty="0">
                <a:solidFill>
                  <a:prstClr val="black"/>
                </a:solidFill>
                <a:latin typeface="Arial" pitchFamily="34" charset="0"/>
                <a:cs typeface="Arial" pitchFamily="34" charset="0"/>
              </a:rPr>
              <a:t>Quản lý giao tác (</a:t>
            </a:r>
            <a:r>
              <a:rPr lang="vi-VN" altLang="en-US" sz="2500" i="1" dirty="0">
                <a:solidFill>
                  <a:prstClr val="black"/>
                </a:solidFill>
                <a:latin typeface="Arial" pitchFamily="34" charset="0"/>
                <a:cs typeface="Arial" pitchFamily="34" charset="0"/>
              </a:rPr>
              <a:t>transaction management</a:t>
            </a:r>
            <a:r>
              <a:rPr lang="vi-VN" altLang="en-US" sz="2500" dirty="0">
                <a:solidFill>
                  <a:prstClr val="black"/>
                </a:solidFill>
                <a:latin typeface="Arial" pitchFamily="34" charset="0"/>
                <a:cs typeface="Arial" pitchFamily="34" charset="0"/>
              </a:rPr>
              <a:t>).</a:t>
            </a:r>
          </a:p>
          <a:p>
            <a:pPr marL="742950" lvl="1" indent="-285750" fontAlgn="base">
              <a:spcBef>
                <a:spcPts val="600"/>
              </a:spcBef>
              <a:spcAft>
                <a:spcPct val="0"/>
              </a:spcAft>
              <a:buClr>
                <a:srgbClr val="558ED5"/>
              </a:buClr>
              <a:buFont typeface="Wingdings" panose="05000000000000000000" pitchFamily="2" charset="2"/>
              <a:buChar char="§"/>
            </a:pPr>
            <a:r>
              <a:rPr lang="vi-VN" altLang="en-US" sz="2500" dirty="0">
                <a:solidFill>
                  <a:prstClr val="black"/>
                </a:solidFill>
                <a:latin typeface="Arial" pitchFamily="34" charset="0"/>
                <a:cs typeface="Arial" pitchFamily="34" charset="0"/>
              </a:rPr>
              <a:t>Điều khiển tương tranh (</a:t>
            </a:r>
            <a:r>
              <a:rPr lang="vi-VN" altLang="en-US" sz="2500" i="1" dirty="0">
                <a:solidFill>
                  <a:prstClr val="black"/>
                </a:solidFill>
                <a:latin typeface="Arial" pitchFamily="34" charset="0"/>
                <a:cs typeface="Arial" pitchFamily="34" charset="0"/>
              </a:rPr>
              <a:t>concurrency control</a:t>
            </a:r>
            <a:r>
              <a:rPr lang="vi-VN" altLang="en-US" sz="2500" dirty="0">
                <a:solidFill>
                  <a:prstClr val="black"/>
                </a:solidFill>
                <a:latin typeface="Arial" pitchFamily="34" charset="0"/>
                <a:cs typeface="Arial" pitchFamily="34" charset="0"/>
              </a:rPr>
              <a:t>)</a:t>
            </a:r>
          </a:p>
          <a:p>
            <a:pPr marL="742950" lvl="1" indent="-285750" fontAlgn="base">
              <a:spcBef>
                <a:spcPts val="600"/>
              </a:spcBef>
              <a:spcAft>
                <a:spcPct val="0"/>
              </a:spcAft>
              <a:buClr>
                <a:srgbClr val="558ED5"/>
              </a:buClr>
              <a:buFont typeface="Wingdings" panose="05000000000000000000" pitchFamily="2" charset="2"/>
              <a:buChar char="§"/>
            </a:pPr>
            <a:r>
              <a:rPr lang="vi-VN" altLang="en-US" sz="2500" dirty="0">
                <a:solidFill>
                  <a:prstClr val="black"/>
                </a:solidFill>
                <a:latin typeface="Arial" pitchFamily="34" charset="0"/>
                <a:cs typeface="Arial" pitchFamily="34" charset="0"/>
              </a:rPr>
              <a:t>Chép lưu và phục hồi dữ liệu.</a:t>
            </a:r>
          </a:p>
          <a:p>
            <a:pPr marL="742950" lvl="1" indent="-285750" fontAlgn="base">
              <a:spcBef>
                <a:spcPts val="600"/>
              </a:spcBef>
              <a:spcAft>
                <a:spcPct val="0"/>
              </a:spcAft>
              <a:buClr>
                <a:srgbClr val="558ED5"/>
              </a:buClr>
              <a:buFont typeface="Wingdings" panose="05000000000000000000" pitchFamily="2" charset="2"/>
              <a:buChar char="§"/>
            </a:pPr>
            <a:r>
              <a:rPr lang="vi-VN" altLang="en-US" sz="2500" dirty="0">
                <a:solidFill>
                  <a:prstClr val="black"/>
                </a:solidFill>
                <a:latin typeface="Arial" pitchFamily="34" charset="0"/>
                <a:cs typeface="Arial" pitchFamily="34" charset="0"/>
              </a:rPr>
              <a:t>Bảo mật dữ liệu</a:t>
            </a:r>
          </a:p>
          <a:p>
            <a:pPr marL="1143000" lvl="2" indent="-228600" fontAlgn="base">
              <a:spcBef>
                <a:spcPts val="600"/>
              </a:spcBef>
              <a:spcAft>
                <a:spcPct val="0"/>
              </a:spcAft>
              <a:buFont typeface="Arial" panose="020B0604020202020204" pitchFamily="34" charset="0"/>
              <a:buChar char="•"/>
            </a:pPr>
            <a:r>
              <a:rPr lang="vi-VN" altLang="en-US" sz="2000" dirty="0">
                <a:solidFill>
                  <a:prstClr val="black"/>
                </a:solidFill>
                <a:latin typeface="Arial" pitchFamily="34" charset="0"/>
                <a:cs typeface="Arial" pitchFamily="34" charset="0"/>
              </a:rPr>
              <a:t>Ngôn ngữ điều khiển dữ liệu (DCL- </a:t>
            </a:r>
            <a:r>
              <a:rPr lang="en-US" altLang="en-US" sz="2000" i="1" dirty="0">
                <a:solidFill>
                  <a:prstClr val="black"/>
                </a:solidFill>
                <a:latin typeface="Arial" pitchFamily="34" charset="0"/>
                <a:cs typeface="Arial" pitchFamily="34" charset="0"/>
              </a:rPr>
              <a:t>D</a:t>
            </a:r>
            <a:r>
              <a:rPr lang="vi-VN" altLang="en-US" sz="2000" i="1" dirty="0">
                <a:solidFill>
                  <a:prstClr val="black"/>
                </a:solidFill>
                <a:latin typeface="Arial" pitchFamily="34" charset="0"/>
                <a:cs typeface="Arial" pitchFamily="34" charset="0"/>
              </a:rPr>
              <a:t>ata Control Language).</a:t>
            </a:r>
          </a:p>
          <a:p>
            <a:pPr marL="742950" lvl="1" indent="-285750" fontAlgn="base">
              <a:spcBef>
                <a:spcPts val="600"/>
              </a:spcBef>
              <a:spcAft>
                <a:spcPct val="0"/>
              </a:spcAft>
              <a:buClr>
                <a:srgbClr val="558ED5"/>
              </a:buClr>
              <a:buFont typeface="Wingdings" panose="05000000000000000000" pitchFamily="2" charset="2"/>
              <a:buChar char="§"/>
            </a:pPr>
            <a:r>
              <a:rPr lang="vi-VN" altLang="en-US" sz="2500" dirty="0">
                <a:solidFill>
                  <a:prstClr val="black"/>
                </a:solidFill>
                <a:latin typeface="Arial" pitchFamily="34" charset="0"/>
                <a:cs typeface="Arial" pitchFamily="34" charset="0"/>
              </a:rPr>
              <a:t>Hỗ trợ truyền thông dữ liệu.</a:t>
            </a:r>
          </a:p>
          <a:p>
            <a:pPr marL="742950" lvl="1" indent="-285750" fontAlgn="base">
              <a:spcBef>
                <a:spcPts val="600"/>
              </a:spcBef>
              <a:spcAft>
                <a:spcPct val="0"/>
              </a:spcAft>
              <a:buClr>
                <a:srgbClr val="558ED5"/>
              </a:buClr>
              <a:buFont typeface="Wingdings" panose="05000000000000000000" pitchFamily="2" charset="2"/>
              <a:buChar char="§"/>
            </a:pPr>
            <a:r>
              <a:rPr lang="vi-VN" altLang="en-US" sz="2500" dirty="0">
                <a:solidFill>
                  <a:prstClr val="black"/>
                </a:solidFill>
                <a:latin typeface="Arial" pitchFamily="34" charset="0"/>
                <a:cs typeface="Arial" pitchFamily="34" charset="0"/>
              </a:rPr>
              <a:t>Duy trì tính toàn vẹn / nhất quán dữ liệu.</a:t>
            </a:r>
          </a:p>
          <a:p>
            <a:pPr marL="742950" lvl="1" indent="-285750" fontAlgn="base">
              <a:spcBef>
                <a:spcPts val="600"/>
              </a:spcBef>
              <a:spcAft>
                <a:spcPct val="0"/>
              </a:spcAft>
              <a:buClr>
                <a:srgbClr val="558ED5"/>
              </a:buClr>
              <a:buFont typeface="Wingdings" panose="05000000000000000000" pitchFamily="2" charset="2"/>
              <a:buChar char="§"/>
            </a:pPr>
            <a:r>
              <a:rPr lang="vi-VN" altLang="en-US" sz="2500" dirty="0">
                <a:solidFill>
                  <a:prstClr val="black"/>
                </a:solidFill>
                <a:latin typeface="Arial" pitchFamily="34" charset="0"/>
                <a:cs typeface="Arial" pitchFamily="34" charset="0"/>
              </a:rPr>
              <a:t>Cung cấp các tiện ích.</a:t>
            </a:r>
            <a:endParaRPr lang="en-US" altLang="en-US" sz="2500" dirty="0">
              <a:solidFill>
                <a:prstClr val="black"/>
              </a:solidFill>
              <a:latin typeface="Arial" pitchFamily="34" charset="0"/>
              <a:cs typeface="Arial" pitchFamily="34" charset="0"/>
            </a:endParaRPr>
          </a:p>
        </p:txBody>
      </p:sp>
      <p:sp>
        <p:nvSpPr>
          <p:cNvPr id="4" name="Title 1">
            <a:extLst>
              <a:ext uri="{FF2B5EF4-FFF2-40B4-BE49-F238E27FC236}">
                <a16:creationId xmlns:a16="http://schemas.microsoft.com/office/drawing/2014/main" id="{6AC71CF2-62B1-445F-A8EA-37CE21C6BFCB}"/>
              </a:ext>
            </a:extLst>
          </p:cNvPr>
          <p:cNvSpPr txBox="1">
            <a:spLocks/>
          </p:cNvSpPr>
          <p:nvPr/>
        </p:nvSpPr>
        <p:spPr>
          <a:xfrm>
            <a:off x="1424140" y="141518"/>
            <a:ext cx="10620376" cy="6397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a:solidFill>
                  <a:srgbClr val="FF0000"/>
                </a:solidFill>
                <a:latin typeface="Times New Roman" panose="02020603050405020304" pitchFamily="18" charset="0"/>
                <a:cs typeface="Times New Roman" panose="02020603050405020304" pitchFamily="18" charset="0"/>
              </a:rPr>
              <a:t>HỆ QUẢN TRỊ CSDL</a:t>
            </a:r>
            <a:r>
              <a:rPr lang="en-US" altLang="en-US" sz="4400" b="1">
                <a:solidFill>
                  <a:srgbClr val="FF0000"/>
                </a:solidFill>
                <a:latin typeface="Times New Roman" panose="02020603050405020304" pitchFamily="18" charset="0"/>
                <a:cs typeface="Times New Roman" panose="02020603050405020304" pitchFamily="18" charset="0"/>
              </a:rPr>
              <a:t> – CHỨC NĂNG</a:t>
            </a:r>
            <a:endParaRPr lang="en-US" alt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3799990"/>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1750218" y="249237"/>
            <a:ext cx="10620376" cy="639763"/>
          </a:xfrm>
          <a:prstGeom prst="rect">
            <a:avLst/>
          </a:prstGeom>
        </p:spPr>
        <p:txBody>
          <a:bodyPr/>
          <a:lstStyle/>
          <a:p>
            <a:r>
              <a:rPr lang="en-US" altLang="en-US" sz="4000" b="1">
                <a:solidFill>
                  <a:srgbClr val="FF0000"/>
                </a:solidFill>
                <a:latin typeface="Times New Roman" panose="02020603050405020304" pitchFamily="18" charset="0"/>
                <a:cs typeface="Times New Roman" panose="02020603050405020304" pitchFamily="18" charset="0"/>
              </a:rPr>
              <a:t>CÂU LỆNH QUERY - SQL</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239490" y="1251857"/>
            <a:ext cx="11312974" cy="49965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6263" lvl="1" indent="-457200" fontAlgn="base">
              <a:lnSpc>
                <a:spcPct val="110000"/>
              </a:lnSpc>
              <a:spcBef>
                <a:spcPts val="1200"/>
              </a:spcBef>
              <a:spcAft>
                <a:spcPct val="0"/>
              </a:spcAft>
              <a:buClr>
                <a:srgbClr val="C00000"/>
              </a:buClr>
              <a:buFont typeface="Wingdings" panose="05000000000000000000" pitchFamily="2" charset="2"/>
              <a:buChar char="v"/>
            </a:pPr>
            <a:r>
              <a:rPr lang="en-US" altLang="en-US" sz="2800">
                <a:solidFill>
                  <a:prstClr val="black"/>
                </a:solidFill>
                <a:latin typeface="Arial" pitchFamily="34" charset="0"/>
                <a:cs typeface="Arial" pitchFamily="34" charset="0"/>
              </a:rPr>
              <a:t>SQL là gì</a:t>
            </a:r>
          </a:p>
          <a:p>
            <a:pPr marL="914400" lvl="2" indent="-338138" fontAlgn="base">
              <a:lnSpc>
                <a:spcPct val="110000"/>
              </a:lnSpc>
              <a:spcBef>
                <a:spcPts val="1200"/>
              </a:spcBef>
              <a:spcAft>
                <a:spcPct val="0"/>
              </a:spcAft>
              <a:buClr>
                <a:srgbClr val="C00000"/>
              </a:buClr>
              <a:buFont typeface="Wingdings" panose="05000000000000000000" pitchFamily="2" charset="2"/>
              <a:buChar char="§"/>
            </a:pPr>
            <a:r>
              <a:rPr lang="vi-VN" altLang="en-US" sz="2400">
                <a:solidFill>
                  <a:prstClr val="black"/>
                </a:solidFill>
                <a:latin typeface="Arial" pitchFamily="34" charset="0"/>
                <a:cs typeface="Arial" pitchFamily="34" charset="0"/>
              </a:rPr>
              <a:t>SQL là một ngôn ngữ tiêu chuẩn để truy cập cơ sở dữ liệu (database). </a:t>
            </a:r>
            <a:endParaRPr lang="en-US" altLang="en-US" sz="2400">
              <a:solidFill>
                <a:prstClr val="black"/>
              </a:solidFill>
              <a:latin typeface="Arial" pitchFamily="34" charset="0"/>
              <a:cs typeface="Arial" pitchFamily="34" charset="0"/>
            </a:endParaRPr>
          </a:p>
          <a:p>
            <a:pPr marL="914400" lvl="2" indent="-338138" fontAlgn="base">
              <a:lnSpc>
                <a:spcPct val="110000"/>
              </a:lnSpc>
              <a:spcBef>
                <a:spcPts val="1200"/>
              </a:spcBef>
              <a:spcAft>
                <a:spcPct val="0"/>
              </a:spcAft>
              <a:buClr>
                <a:srgbClr val="C00000"/>
              </a:buClr>
              <a:buFont typeface="Wingdings" panose="05000000000000000000" pitchFamily="2" charset="2"/>
              <a:buChar char="§"/>
            </a:pPr>
            <a:r>
              <a:rPr lang="vi-VN" altLang="en-US" sz="2400">
                <a:solidFill>
                  <a:prstClr val="black"/>
                </a:solidFill>
                <a:latin typeface="Arial" pitchFamily="34" charset="0"/>
                <a:cs typeface="Arial" pitchFamily="34" charset="0"/>
              </a:rPr>
              <a:t>SQL là viết tắt của cụm từ Structured Query Language (Ngôn ngữ truy vấn cấu trúc)</a:t>
            </a:r>
            <a:r>
              <a:rPr lang="en-US" altLang="en-US" sz="2400">
                <a:solidFill>
                  <a:prstClr val="black"/>
                </a:solidFill>
                <a:latin typeface="Arial" pitchFamily="34" charset="0"/>
                <a:cs typeface="Arial" pitchFamily="34" charset="0"/>
              </a:rPr>
              <a:t> c</a:t>
            </a:r>
            <a:r>
              <a:rPr lang="vi-VN" altLang="en-US" sz="2400">
                <a:solidFill>
                  <a:prstClr val="black"/>
                </a:solidFill>
                <a:latin typeface="Arial" pitchFamily="34" charset="0"/>
                <a:cs typeface="Arial" pitchFamily="34" charset="0"/>
              </a:rPr>
              <a:t>ho phép truy cập và thao tác với database. </a:t>
            </a:r>
            <a:endParaRPr lang="en-US" altLang="en-US" sz="2400">
              <a:solidFill>
                <a:prstClr val="black"/>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DF6CB176-3D10-44D2-AC64-353C642B7235}"/>
              </a:ext>
            </a:extLst>
          </p:cNvPr>
          <p:cNvPicPr>
            <a:picLocks noChangeAspect="1"/>
          </p:cNvPicPr>
          <p:nvPr/>
        </p:nvPicPr>
        <p:blipFill>
          <a:blip r:embed="rId3"/>
          <a:stretch>
            <a:fillRect/>
          </a:stretch>
        </p:blipFill>
        <p:spPr>
          <a:xfrm>
            <a:off x="4884516" y="3405888"/>
            <a:ext cx="6874776" cy="2981534"/>
          </a:xfrm>
          <a:prstGeom prst="rect">
            <a:avLst/>
          </a:prstGeom>
        </p:spPr>
      </p:pic>
      <p:sp>
        <p:nvSpPr>
          <p:cNvPr id="7" name="Content Placeholder 2">
            <a:extLst>
              <a:ext uri="{FF2B5EF4-FFF2-40B4-BE49-F238E27FC236}">
                <a16:creationId xmlns:a16="http://schemas.microsoft.com/office/drawing/2014/main" id="{79984A30-0C3F-49BC-A88E-10120F6F85B7}"/>
              </a:ext>
            </a:extLst>
          </p:cNvPr>
          <p:cNvSpPr txBox="1">
            <a:spLocks/>
          </p:cNvSpPr>
          <p:nvPr/>
        </p:nvSpPr>
        <p:spPr>
          <a:xfrm>
            <a:off x="239490" y="3429000"/>
            <a:ext cx="4241016" cy="21771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338138" fontAlgn="base">
              <a:lnSpc>
                <a:spcPct val="110000"/>
              </a:lnSpc>
              <a:spcBef>
                <a:spcPts val="1200"/>
              </a:spcBef>
              <a:spcAft>
                <a:spcPct val="0"/>
              </a:spcAft>
              <a:buClr>
                <a:srgbClr val="C00000"/>
              </a:buClr>
              <a:buFont typeface="Wingdings" panose="05000000000000000000" pitchFamily="2" charset="2"/>
              <a:buChar char="§"/>
            </a:pPr>
            <a:r>
              <a:rPr lang="vi-VN" altLang="en-US" sz="2400">
                <a:solidFill>
                  <a:prstClr val="black"/>
                </a:solidFill>
                <a:latin typeface="Arial" pitchFamily="34" charset="0"/>
                <a:cs typeface="Arial" pitchFamily="34" charset="0"/>
              </a:rPr>
              <a:t>SQL là một tiêu chuẩn ANSI (American National Standards Institute- Viện tiêu chuẩn Quốc gia Mỹ).</a:t>
            </a:r>
            <a:endParaRPr lang="en-US" altLang="en-US" sz="240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51590451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1750218" y="249237"/>
            <a:ext cx="10620376" cy="639763"/>
          </a:xfrm>
          <a:prstGeom prst="rect">
            <a:avLst/>
          </a:prstGeom>
        </p:spPr>
        <p:txBody>
          <a:bodyPr/>
          <a:lstStyle/>
          <a:p>
            <a:r>
              <a:rPr lang="en-US" altLang="en-US" sz="4000" b="1">
                <a:solidFill>
                  <a:srgbClr val="FF0000"/>
                </a:solidFill>
                <a:latin typeface="Times New Roman" panose="02020603050405020304" pitchFamily="18" charset="0"/>
                <a:cs typeface="Times New Roman" panose="02020603050405020304" pitchFamily="18" charset="0"/>
              </a:rPr>
              <a:t>CÂU LỆNH QUERY - SQL</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239490" y="1251857"/>
            <a:ext cx="11312974" cy="49965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6263" lvl="1" indent="-457200" fontAlgn="base">
              <a:lnSpc>
                <a:spcPct val="100000"/>
              </a:lnSpc>
              <a:spcBef>
                <a:spcPts val="1200"/>
              </a:spcBef>
              <a:spcAft>
                <a:spcPct val="0"/>
              </a:spcAft>
              <a:buClr>
                <a:srgbClr val="C00000"/>
              </a:buClr>
              <a:buFont typeface="Wingdings" panose="05000000000000000000" pitchFamily="2" charset="2"/>
              <a:buChar char="v"/>
            </a:pPr>
            <a:r>
              <a:rPr lang="en-US" altLang="en-US" sz="3200">
                <a:solidFill>
                  <a:prstClr val="black"/>
                </a:solidFill>
                <a:latin typeface="Arial" pitchFamily="34" charset="0"/>
                <a:cs typeface="Arial" pitchFamily="34" charset="0"/>
              </a:rPr>
              <a:t>SQL làm được gì</a:t>
            </a:r>
          </a:p>
          <a:p>
            <a:pPr marL="914400" lvl="2" indent="-338138" fontAlgn="base">
              <a:lnSpc>
                <a:spcPct val="100000"/>
              </a:lnSpc>
              <a:spcBef>
                <a:spcPts val="1200"/>
              </a:spcBef>
              <a:spcAft>
                <a:spcPct val="0"/>
              </a:spcAft>
              <a:buClr>
                <a:srgbClr val="C00000"/>
              </a:buClr>
              <a:buFont typeface="Wingdings" panose="05000000000000000000" pitchFamily="2" charset="2"/>
              <a:buChar char="§"/>
            </a:pPr>
            <a:r>
              <a:rPr lang="vi-VN" altLang="en-US" sz="2800">
                <a:solidFill>
                  <a:prstClr val="black"/>
                </a:solidFill>
                <a:latin typeface="Arial" pitchFamily="34" charset="0"/>
                <a:cs typeface="Arial" pitchFamily="34" charset="0"/>
              </a:rPr>
              <a:t>SQL có thể thực hiện những truy vấn với một cơ sở dữ liệu</a:t>
            </a:r>
          </a:p>
          <a:p>
            <a:pPr marL="914400" lvl="2" indent="-338138" fontAlgn="base">
              <a:lnSpc>
                <a:spcPct val="100000"/>
              </a:lnSpc>
              <a:spcBef>
                <a:spcPts val="1200"/>
              </a:spcBef>
              <a:spcAft>
                <a:spcPct val="0"/>
              </a:spcAft>
              <a:buClr>
                <a:srgbClr val="C00000"/>
              </a:buClr>
              <a:buFont typeface="Wingdings" panose="05000000000000000000" pitchFamily="2" charset="2"/>
              <a:buChar char="§"/>
            </a:pPr>
            <a:r>
              <a:rPr lang="vi-VN" altLang="en-US" sz="2800">
                <a:solidFill>
                  <a:prstClr val="black"/>
                </a:solidFill>
                <a:latin typeface="Arial" pitchFamily="34" charset="0"/>
                <a:cs typeface="Arial" pitchFamily="34" charset="0"/>
              </a:rPr>
              <a:t>SQL có thể lấy data từ một cơ sở dữ liệu.</a:t>
            </a:r>
          </a:p>
          <a:p>
            <a:pPr marL="914400" lvl="2" indent="-338138" fontAlgn="base">
              <a:lnSpc>
                <a:spcPct val="100000"/>
              </a:lnSpc>
              <a:spcBef>
                <a:spcPts val="1200"/>
              </a:spcBef>
              <a:spcAft>
                <a:spcPct val="0"/>
              </a:spcAft>
              <a:buClr>
                <a:srgbClr val="C00000"/>
              </a:buClr>
              <a:buFont typeface="Wingdings" panose="05000000000000000000" pitchFamily="2" charset="2"/>
              <a:buChar char="§"/>
            </a:pPr>
            <a:r>
              <a:rPr lang="vi-VN" altLang="en-US" sz="2800">
                <a:solidFill>
                  <a:prstClr val="black"/>
                </a:solidFill>
                <a:latin typeface="Arial" pitchFamily="34" charset="0"/>
                <a:cs typeface="Arial" pitchFamily="34" charset="0"/>
              </a:rPr>
              <a:t>SQL có thể insert (nhập) record vào một cơ sở dữ liệu</a:t>
            </a:r>
          </a:p>
          <a:p>
            <a:pPr marL="914400" lvl="2" indent="-338138" fontAlgn="base">
              <a:lnSpc>
                <a:spcPct val="100000"/>
              </a:lnSpc>
              <a:spcBef>
                <a:spcPts val="1200"/>
              </a:spcBef>
              <a:spcAft>
                <a:spcPct val="0"/>
              </a:spcAft>
              <a:buClr>
                <a:srgbClr val="C00000"/>
              </a:buClr>
              <a:buFont typeface="Wingdings" panose="05000000000000000000" pitchFamily="2" charset="2"/>
              <a:buChar char="§"/>
            </a:pPr>
            <a:r>
              <a:rPr lang="vi-VN" altLang="en-US" sz="2800">
                <a:solidFill>
                  <a:prstClr val="black"/>
                </a:solidFill>
                <a:latin typeface="Arial" pitchFamily="34" charset="0"/>
                <a:cs typeface="Arial" pitchFamily="34" charset="0"/>
              </a:rPr>
              <a:t>SQL có thể update (cập nhật) record vào một cơ sở dữ liệu</a:t>
            </a:r>
          </a:p>
          <a:p>
            <a:pPr marL="914400" lvl="2" indent="-338138" fontAlgn="base">
              <a:lnSpc>
                <a:spcPct val="100000"/>
              </a:lnSpc>
              <a:spcBef>
                <a:spcPts val="1200"/>
              </a:spcBef>
              <a:spcAft>
                <a:spcPct val="0"/>
              </a:spcAft>
              <a:buClr>
                <a:srgbClr val="C00000"/>
              </a:buClr>
              <a:buFont typeface="Wingdings" panose="05000000000000000000" pitchFamily="2" charset="2"/>
              <a:buChar char="§"/>
            </a:pPr>
            <a:r>
              <a:rPr lang="vi-VN" altLang="en-US" sz="2800">
                <a:solidFill>
                  <a:prstClr val="black"/>
                </a:solidFill>
                <a:latin typeface="Arial" pitchFamily="34" charset="0"/>
                <a:cs typeface="Arial" pitchFamily="34" charset="0"/>
              </a:rPr>
              <a:t>SQL có thể delete (xóa) record khỏi một cơ sở dữ liệu</a:t>
            </a:r>
          </a:p>
          <a:p>
            <a:pPr marL="914400" lvl="2" indent="-338138" fontAlgn="base">
              <a:lnSpc>
                <a:spcPct val="100000"/>
              </a:lnSpc>
              <a:spcBef>
                <a:spcPts val="1200"/>
              </a:spcBef>
              <a:spcAft>
                <a:spcPct val="0"/>
              </a:spcAft>
              <a:buClr>
                <a:srgbClr val="C00000"/>
              </a:buClr>
              <a:buFont typeface="Wingdings" panose="05000000000000000000" pitchFamily="2" charset="2"/>
              <a:buChar char="§"/>
            </a:pPr>
            <a:endParaRPr lang="en-US" altLang="en-US" sz="280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2178809258"/>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1750218" y="249237"/>
            <a:ext cx="10620376" cy="639763"/>
          </a:xfrm>
          <a:prstGeom prst="rect">
            <a:avLst/>
          </a:prstGeom>
        </p:spPr>
        <p:txBody>
          <a:bodyPr/>
          <a:lstStyle/>
          <a:p>
            <a:r>
              <a:rPr lang="en-US" altLang="en-US" sz="4000" b="1">
                <a:solidFill>
                  <a:srgbClr val="FF0000"/>
                </a:solidFill>
                <a:latin typeface="Times New Roman" panose="02020603050405020304" pitchFamily="18" charset="0"/>
                <a:cs typeface="Times New Roman" panose="02020603050405020304" pitchFamily="18" charset="0"/>
              </a:rPr>
              <a:t>CÂU LỆNH QUERY - SQL</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239490" y="1251857"/>
            <a:ext cx="11312974" cy="49965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6263" lvl="1" indent="-457200" fontAlgn="base">
              <a:lnSpc>
                <a:spcPct val="100000"/>
              </a:lnSpc>
              <a:spcBef>
                <a:spcPts val="1200"/>
              </a:spcBef>
              <a:spcAft>
                <a:spcPct val="0"/>
              </a:spcAft>
              <a:buClr>
                <a:srgbClr val="C00000"/>
              </a:buClr>
              <a:buFont typeface="Wingdings" panose="05000000000000000000" pitchFamily="2" charset="2"/>
              <a:buChar char="v"/>
            </a:pPr>
            <a:r>
              <a:rPr lang="en-US" altLang="en-US" sz="3200">
                <a:solidFill>
                  <a:prstClr val="black"/>
                </a:solidFill>
                <a:latin typeface="Arial" pitchFamily="34" charset="0"/>
                <a:cs typeface="Arial" pitchFamily="34" charset="0"/>
              </a:rPr>
              <a:t>SQL làm được gì</a:t>
            </a:r>
          </a:p>
          <a:p>
            <a:pPr marL="914400" lvl="2" indent="-338138" fontAlgn="base">
              <a:lnSpc>
                <a:spcPct val="100000"/>
              </a:lnSpc>
              <a:spcBef>
                <a:spcPts val="1200"/>
              </a:spcBef>
              <a:spcAft>
                <a:spcPct val="0"/>
              </a:spcAft>
              <a:buClr>
                <a:srgbClr val="C00000"/>
              </a:buClr>
              <a:buFont typeface="Wingdings" panose="05000000000000000000" pitchFamily="2" charset="2"/>
              <a:buChar char="§"/>
            </a:pPr>
            <a:r>
              <a:rPr lang="vi-VN" altLang="en-US" sz="2800">
                <a:solidFill>
                  <a:prstClr val="black"/>
                </a:solidFill>
                <a:latin typeface="Arial" pitchFamily="34" charset="0"/>
                <a:cs typeface="Arial" pitchFamily="34" charset="0"/>
              </a:rPr>
              <a:t>SQL có thể tạo cơ sở dữ liệu mới</a:t>
            </a:r>
          </a:p>
          <a:p>
            <a:pPr marL="914400" lvl="2" indent="-338138" fontAlgn="base">
              <a:lnSpc>
                <a:spcPct val="100000"/>
              </a:lnSpc>
              <a:spcBef>
                <a:spcPts val="1200"/>
              </a:spcBef>
              <a:spcAft>
                <a:spcPct val="0"/>
              </a:spcAft>
              <a:buClr>
                <a:srgbClr val="C00000"/>
              </a:buClr>
              <a:buFont typeface="Wingdings" panose="05000000000000000000" pitchFamily="2" charset="2"/>
              <a:buChar char="§"/>
            </a:pPr>
            <a:r>
              <a:rPr lang="vi-VN" altLang="en-US" sz="2800">
                <a:solidFill>
                  <a:prstClr val="black"/>
                </a:solidFill>
                <a:latin typeface="Arial" pitchFamily="34" charset="0"/>
                <a:cs typeface="Arial" pitchFamily="34" charset="0"/>
              </a:rPr>
              <a:t>SQL có thể tạo bảng mới trong một cơ sở dữ liệu</a:t>
            </a:r>
          </a:p>
          <a:p>
            <a:pPr marL="914400" lvl="2" indent="-338138" fontAlgn="base">
              <a:lnSpc>
                <a:spcPct val="100000"/>
              </a:lnSpc>
              <a:spcBef>
                <a:spcPts val="1200"/>
              </a:spcBef>
              <a:spcAft>
                <a:spcPct val="0"/>
              </a:spcAft>
              <a:buClr>
                <a:srgbClr val="C00000"/>
              </a:buClr>
              <a:buFont typeface="Wingdings" panose="05000000000000000000" pitchFamily="2" charset="2"/>
              <a:buChar char="§"/>
            </a:pPr>
            <a:r>
              <a:rPr lang="vi-VN" altLang="en-US" sz="2800">
                <a:solidFill>
                  <a:prstClr val="black"/>
                </a:solidFill>
                <a:latin typeface="Arial" pitchFamily="34" charset="0"/>
                <a:cs typeface="Arial" pitchFamily="34" charset="0"/>
              </a:rPr>
              <a:t>SQL có thể tạo phương thức tích trữ trong một cơ sở dữ liệu</a:t>
            </a:r>
          </a:p>
          <a:p>
            <a:pPr marL="914400" lvl="2" indent="-338138" fontAlgn="base">
              <a:lnSpc>
                <a:spcPct val="100000"/>
              </a:lnSpc>
              <a:spcBef>
                <a:spcPts val="1200"/>
              </a:spcBef>
              <a:spcAft>
                <a:spcPct val="0"/>
              </a:spcAft>
              <a:buClr>
                <a:srgbClr val="C00000"/>
              </a:buClr>
              <a:buFont typeface="Wingdings" panose="05000000000000000000" pitchFamily="2" charset="2"/>
              <a:buChar char="§"/>
            </a:pPr>
            <a:r>
              <a:rPr lang="vi-VN" altLang="en-US" sz="2800">
                <a:solidFill>
                  <a:prstClr val="black"/>
                </a:solidFill>
                <a:latin typeface="Arial" pitchFamily="34" charset="0"/>
                <a:cs typeface="Arial" pitchFamily="34" charset="0"/>
              </a:rPr>
              <a:t>SQL có thể tạo những cái nhìn trong một cơ sở dữ liệu</a:t>
            </a:r>
          </a:p>
          <a:p>
            <a:pPr marL="914400" lvl="2" indent="-338138" fontAlgn="base">
              <a:lnSpc>
                <a:spcPct val="100000"/>
              </a:lnSpc>
              <a:spcBef>
                <a:spcPts val="1200"/>
              </a:spcBef>
              <a:spcAft>
                <a:spcPct val="0"/>
              </a:spcAft>
              <a:buClr>
                <a:srgbClr val="C00000"/>
              </a:buClr>
              <a:buFont typeface="Wingdings" panose="05000000000000000000" pitchFamily="2" charset="2"/>
              <a:buChar char="§"/>
            </a:pPr>
            <a:r>
              <a:rPr lang="vi-VN" altLang="en-US" sz="2800">
                <a:solidFill>
                  <a:prstClr val="black"/>
                </a:solidFill>
                <a:latin typeface="Arial" pitchFamily="34" charset="0"/>
                <a:cs typeface="Arial" pitchFamily="34" charset="0"/>
              </a:rPr>
              <a:t>SQL có thể thiết lập (set) quyền cho bảng, phương thức và cái nhìn.</a:t>
            </a:r>
            <a:endParaRPr lang="en-US" altLang="en-US" sz="280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326306983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1750218" y="249237"/>
            <a:ext cx="10620376" cy="639763"/>
          </a:xfrm>
          <a:prstGeom prst="rect">
            <a:avLst/>
          </a:prstGeom>
        </p:spPr>
        <p:txBody>
          <a:bodyPr/>
          <a:lstStyle/>
          <a:p>
            <a:r>
              <a:rPr lang="en-US" altLang="en-US" sz="4000" b="1">
                <a:solidFill>
                  <a:srgbClr val="FF0000"/>
                </a:solidFill>
                <a:latin typeface="Times New Roman" panose="02020603050405020304" pitchFamily="18" charset="0"/>
                <a:cs typeface="Times New Roman" panose="02020603050405020304" pitchFamily="18" charset="0"/>
              </a:rPr>
              <a:t>CÂU LỆNH QUERY CƠ BẢN</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239490" y="1251857"/>
            <a:ext cx="11713024" cy="51271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6263" lvl="1" indent="-457200" fontAlgn="base">
              <a:lnSpc>
                <a:spcPct val="110000"/>
              </a:lnSpc>
              <a:spcBef>
                <a:spcPts val="1200"/>
              </a:spcBef>
              <a:spcAft>
                <a:spcPct val="0"/>
              </a:spcAft>
              <a:buClr>
                <a:srgbClr val="C00000"/>
              </a:buClr>
              <a:buFont typeface="Wingdings" panose="05000000000000000000" pitchFamily="2" charset="2"/>
              <a:buChar char="v"/>
            </a:pPr>
            <a:r>
              <a:rPr lang="en-US" altLang="en-US" sz="2800" b="1">
                <a:solidFill>
                  <a:srgbClr val="0000FF"/>
                </a:solidFill>
                <a:latin typeface="Arial" pitchFamily="34" charset="0"/>
                <a:cs typeface="Arial" pitchFamily="34" charset="0"/>
              </a:rPr>
              <a:t>Câu lệnh SELECT</a:t>
            </a:r>
            <a:r>
              <a:rPr lang="en-US" altLang="en-US" sz="2800">
                <a:solidFill>
                  <a:prstClr val="black"/>
                </a:solidFill>
                <a:latin typeface="Arial" pitchFamily="34" charset="0"/>
                <a:cs typeface="Arial" pitchFamily="34" charset="0"/>
              </a:rPr>
              <a:t> </a:t>
            </a:r>
            <a:r>
              <a:rPr lang="vi-VN" altLang="en-US" sz="2800">
                <a:solidFill>
                  <a:prstClr val="black"/>
                </a:solidFill>
                <a:latin typeface="Arial" pitchFamily="34" charset="0"/>
                <a:cs typeface="Arial" pitchFamily="34" charset="0"/>
              </a:rPr>
              <a:t>được dùng để lựa chọn dữ liệu từ một cơ sở dữ liệu. Kết quả được lưu trong một bảng kết quả và gọi là bộ kết quả</a:t>
            </a:r>
            <a:r>
              <a:rPr lang="en-US" altLang="en-US" sz="2800">
                <a:solidFill>
                  <a:prstClr val="black"/>
                </a:solidFill>
                <a:latin typeface="Arial" pitchFamily="34" charset="0"/>
                <a:cs typeface="Arial" pitchFamily="34" charset="0"/>
              </a:rPr>
              <a:t>.</a:t>
            </a:r>
          </a:p>
          <a:p>
            <a:pPr marL="576263" lvl="1" indent="-457200" fontAlgn="base">
              <a:lnSpc>
                <a:spcPct val="110000"/>
              </a:lnSpc>
              <a:spcBef>
                <a:spcPts val="1200"/>
              </a:spcBef>
              <a:spcAft>
                <a:spcPct val="0"/>
              </a:spcAft>
              <a:buClr>
                <a:srgbClr val="C00000"/>
              </a:buClr>
              <a:buFont typeface="Wingdings" panose="05000000000000000000" pitchFamily="2" charset="2"/>
              <a:buChar char="v"/>
            </a:pPr>
            <a:r>
              <a:rPr lang="en-US" altLang="en-US" sz="2800">
                <a:solidFill>
                  <a:prstClr val="black"/>
                </a:solidFill>
                <a:latin typeface="Arial" pitchFamily="34" charset="0"/>
                <a:cs typeface="Arial" pitchFamily="34" charset="0"/>
              </a:rPr>
              <a:t>Cú pháp:</a:t>
            </a:r>
          </a:p>
          <a:p>
            <a:pPr marL="119063" lvl="1" indent="0" fontAlgn="base">
              <a:lnSpc>
                <a:spcPct val="110000"/>
              </a:lnSpc>
              <a:spcBef>
                <a:spcPts val="1200"/>
              </a:spcBef>
              <a:spcAft>
                <a:spcPct val="0"/>
              </a:spcAft>
              <a:buClr>
                <a:srgbClr val="C00000"/>
              </a:buClr>
              <a:buNone/>
            </a:pPr>
            <a:r>
              <a:rPr lang="en-US" altLang="en-US" sz="2800">
                <a:solidFill>
                  <a:prstClr val="black"/>
                </a:solidFill>
                <a:latin typeface="Arial" pitchFamily="34" charset="0"/>
                <a:cs typeface="Arial" pitchFamily="34" charset="0"/>
              </a:rPr>
              <a:t>			</a:t>
            </a:r>
            <a:r>
              <a:rPr lang="en-US" altLang="en-US" sz="2800">
                <a:solidFill>
                  <a:srgbClr val="0000FF"/>
                </a:solidFill>
                <a:latin typeface="Arial" pitchFamily="34" charset="0"/>
                <a:cs typeface="Arial" pitchFamily="34" charset="0"/>
              </a:rPr>
              <a:t>SELECT</a:t>
            </a:r>
            <a:r>
              <a:rPr lang="en-US" altLang="en-US" sz="2800">
                <a:solidFill>
                  <a:prstClr val="black"/>
                </a:solidFill>
                <a:latin typeface="Arial" pitchFamily="34" charset="0"/>
                <a:cs typeface="Arial" pitchFamily="34" charset="0"/>
              </a:rPr>
              <a:t> * </a:t>
            </a:r>
            <a:r>
              <a:rPr lang="en-US" altLang="en-US" sz="2800">
                <a:solidFill>
                  <a:srgbClr val="0000FF"/>
                </a:solidFill>
                <a:latin typeface="Arial" pitchFamily="34" charset="0"/>
                <a:cs typeface="Arial" pitchFamily="34" charset="0"/>
              </a:rPr>
              <a:t>FROM</a:t>
            </a:r>
            <a:r>
              <a:rPr lang="en-US" altLang="en-US" sz="2800">
                <a:solidFill>
                  <a:prstClr val="black"/>
                </a:solidFill>
                <a:latin typeface="Arial" pitchFamily="34" charset="0"/>
                <a:cs typeface="Arial" pitchFamily="34" charset="0"/>
              </a:rPr>
              <a:t> </a:t>
            </a:r>
            <a:r>
              <a:rPr lang="en-US" altLang="en-US" sz="2800">
                <a:solidFill>
                  <a:srgbClr val="00B0F0"/>
                </a:solidFill>
                <a:latin typeface="Arial" pitchFamily="34" charset="0"/>
                <a:cs typeface="Arial" pitchFamily="34" charset="0"/>
              </a:rPr>
              <a:t>table_name</a:t>
            </a:r>
            <a:r>
              <a:rPr lang="en-US" altLang="en-US" sz="2800">
                <a:solidFill>
                  <a:prstClr val="black"/>
                </a:solidFill>
                <a:latin typeface="Arial" pitchFamily="34" charset="0"/>
                <a:cs typeface="Arial" pitchFamily="34" charset="0"/>
              </a:rPr>
              <a:t>;</a:t>
            </a:r>
          </a:p>
          <a:p>
            <a:pPr marL="576263" lvl="1" indent="-457200" fontAlgn="base">
              <a:lnSpc>
                <a:spcPct val="110000"/>
              </a:lnSpc>
              <a:spcBef>
                <a:spcPts val="1200"/>
              </a:spcBef>
              <a:spcAft>
                <a:spcPct val="0"/>
              </a:spcAft>
              <a:buClr>
                <a:srgbClr val="C00000"/>
              </a:buClr>
              <a:buFont typeface="Wingdings" panose="05000000000000000000" pitchFamily="2" charset="2"/>
              <a:buChar char="v"/>
            </a:pPr>
            <a:r>
              <a:rPr lang="en-US" altLang="en-US" sz="2800">
                <a:solidFill>
                  <a:prstClr val="black"/>
                </a:solidFill>
                <a:latin typeface="Arial" pitchFamily="34" charset="0"/>
                <a:cs typeface="Arial" pitchFamily="34" charset="0"/>
              </a:rPr>
              <a:t>Ví dụ:</a:t>
            </a:r>
          </a:p>
          <a:p>
            <a:pPr marL="119063" lvl="1" indent="0" fontAlgn="base">
              <a:lnSpc>
                <a:spcPct val="110000"/>
              </a:lnSpc>
              <a:spcBef>
                <a:spcPts val="1200"/>
              </a:spcBef>
              <a:spcAft>
                <a:spcPct val="0"/>
              </a:spcAft>
              <a:buClr>
                <a:srgbClr val="C00000"/>
              </a:buClr>
              <a:buNone/>
            </a:pPr>
            <a:r>
              <a:rPr lang="en-US" altLang="en-US" sz="2800">
                <a:solidFill>
                  <a:prstClr val="black"/>
                </a:solidFill>
                <a:latin typeface="Arial" pitchFamily="34" charset="0"/>
                <a:cs typeface="Arial" pitchFamily="34" charset="0"/>
              </a:rPr>
              <a:t>   Chạy câu lệnh : </a:t>
            </a:r>
          </a:p>
          <a:p>
            <a:pPr marL="119063" lvl="1" indent="0" fontAlgn="base">
              <a:lnSpc>
                <a:spcPct val="110000"/>
              </a:lnSpc>
              <a:spcBef>
                <a:spcPts val="1200"/>
              </a:spcBef>
              <a:spcAft>
                <a:spcPct val="0"/>
              </a:spcAft>
              <a:buClr>
                <a:srgbClr val="C00000"/>
              </a:buClr>
              <a:buNone/>
            </a:pPr>
            <a:r>
              <a:rPr lang="en-US" altLang="en-US" sz="2800">
                <a:solidFill>
                  <a:prstClr val="black"/>
                </a:solidFill>
                <a:latin typeface="Arial" pitchFamily="34" charset="0"/>
                <a:cs typeface="Arial" pitchFamily="34" charset="0"/>
              </a:rPr>
              <a:t>   </a:t>
            </a:r>
            <a:r>
              <a:rPr lang="en-US" altLang="en-US" sz="2800">
                <a:solidFill>
                  <a:srgbClr val="0000FF"/>
                </a:solidFill>
                <a:latin typeface="Arial" pitchFamily="34" charset="0"/>
                <a:cs typeface="Arial" pitchFamily="34" charset="0"/>
              </a:rPr>
              <a:t>SELECT</a:t>
            </a:r>
            <a:r>
              <a:rPr lang="en-US" altLang="en-US" sz="2800">
                <a:solidFill>
                  <a:prstClr val="black"/>
                </a:solidFill>
                <a:latin typeface="Arial" pitchFamily="34" charset="0"/>
                <a:cs typeface="Arial" pitchFamily="34" charset="0"/>
              </a:rPr>
              <a:t> * </a:t>
            </a:r>
          </a:p>
          <a:p>
            <a:pPr marL="119063" lvl="1" indent="0" fontAlgn="base">
              <a:lnSpc>
                <a:spcPct val="110000"/>
              </a:lnSpc>
              <a:spcBef>
                <a:spcPts val="1200"/>
              </a:spcBef>
              <a:spcAft>
                <a:spcPct val="0"/>
              </a:spcAft>
              <a:buClr>
                <a:srgbClr val="C00000"/>
              </a:buClr>
              <a:buNone/>
            </a:pPr>
            <a:r>
              <a:rPr lang="en-US" altLang="en-US" sz="2800">
                <a:solidFill>
                  <a:prstClr val="black"/>
                </a:solidFill>
                <a:latin typeface="Arial" pitchFamily="34" charset="0"/>
                <a:cs typeface="Arial" pitchFamily="34" charset="0"/>
              </a:rPr>
              <a:t>   </a:t>
            </a:r>
            <a:r>
              <a:rPr lang="en-US" altLang="en-US" sz="2800">
                <a:solidFill>
                  <a:srgbClr val="0000FF"/>
                </a:solidFill>
                <a:latin typeface="Arial" pitchFamily="34" charset="0"/>
                <a:cs typeface="Arial" pitchFamily="34" charset="0"/>
              </a:rPr>
              <a:t>FROM</a:t>
            </a:r>
            <a:r>
              <a:rPr lang="en-US" altLang="en-US" sz="2800">
                <a:solidFill>
                  <a:prstClr val="black"/>
                </a:solidFill>
                <a:latin typeface="Arial" pitchFamily="34" charset="0"/>
                <a:cs typeface="Arial" pitchFamily="34" charset="0"/>
              </a:rPr>
              <a:t> </a:t>
            </a:r>
            <a:r>
              <a:rPr lang="en-US" altLang="en-US" sz="2800">
                <a:solidFill>
                  <a:srgbClr val="00B0F0"/>
                </a:solidFill>
                <a:latin typeface="Arial" pitchFamily="34" charset="0"/>
                <a:cs typeface="Arial" pitchFamily="34" charset="0"/>
              </a:rPr>
              <a:t>Danhsach</a:t>
            </a:r>
          </a:p>
          <a:p>
            <a:pPr marL="914400" lvl="2" indent="-338138" fontAlgn="base">
              <a:lnSpc>
                <a:spcPct val="100000"/>
              </a:lnSpc>
              <a:spcBef>
                <a:spcPts val="600"/>
              </a:spcBef>
              <a:spcAft>
                <a:spcPct val="0"/>
              </a:spcAft>
              <a:buClr>
                <a:srgbClr val="C00000"/>
              </a:buClr>
              <a:buFont typeface="Wingdings" panose="05000000000000000000" pitchFamily="2" charset="2"/>
              <a:buChar char="§"/>
            </a:pPr>
            <a:endParaRPr lang="en-US" altLang="en-US" sz="2400">
              <a:solidFill>
                <a:prstClr val="black"/>
              </a:solidFill>
              <a:latin typeface="Arial" pitchFamily="34" charset="0"/>
              <a:cs typeface="Arial" pitchFamily="34" charset="0"/>
            </a:endParaRPr>
          </a:p>
        </p:txBody>
      </p:sp>
      <p:pic>
        <p:nvPicPr>
          <p:cNvPr id="1026" name="Picture 2">
            <a:extLst>
              <a:ext uri="{FF2B5EF4-FFF2-40B4-BE49-F238E27FC236}">
                <a16:creationId xmlns:a16="http://schemas.microsoft.com/office/drawing/2014/main" id="{B38F55DD-FA38-4582-AEA9-F0EC78923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0064" y="3810000"/>
            <a:ext cx="6800850" cy="2438400"/>
          </a:xfrm>
          <a:prstGeom prst="rect">
            <a:avLst/>
          </a:prstGeom>
          <a:noFill/>
          <a:extLst>
            <a:ext uri="{909E8E84-426E-40DD-AFC4-6F175D3DCCD1}">
              <a14:hiddenFill xmlns:a14="http://schemas.microsoft.com/office/drawing/2010/main">
                <a:solidFill>
                  <a:srgbClr val="FFFFFF"/>
                </a:solidFill>
              </a14:hiddenFill>
            </a:ext>
          </a:extLst>
        </p:spPr>
      </p:pic>
      <p:sp>
        <p:nvSpPr>
          <p:cNvPr id="2" name="Arrow: Notched Right 1">
            <a:extLst>
              <a:ext uri="{FF2B5EF4-FFF2-40B4-BE49-F238E27FC236}">
                <a16:creationId xmlns:a16="http://schemas.microsoft.com/office/drawing/2014/main" id="{DE404492-6B11-425C-ACB9-7BAA4E00E2E4}"/>
              </a:ext>
            </a:extLst>
          </p:cNvPr>
          <p:cNvSpPr/>
          <p:nvPr/>
        </p:nvSpPr>
        <p:spPr>
          <a:xfrm>
            <a:off x="3635829" y="4789714"/>
            <a:ext cx="1051832" cy="639763"/>
          </a:xfrm>
          <a:prstGeom prst="notch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53733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1571624" y="250722"/>
            <a:ext cx="9401175" cy="639763"/>
          </a:xfrm>
          <a:prstGeom prst="rect">
            <a:avLst/>
          </a:prstGeom>
        </p:spPr>
        <p:txBody>
          <a:bodyPr/>
          <a:lstStyle/>
          <a:p>
            <a:r>
              <a:rPr lang="en-US" altLang="en-US" b="1">
                <a:solidFill>
                  <a:srgbClr val="FF0000"/>
                </a:solidFill>
              </a:rPr>
              <a:t>NỘI DUNG</a:t>
            </a:r>
            <a:endParaRPr lang="en-US" altLang="en-US" b="1" dirty="0">
              <a:solidFill>
                <a:srgbClr val="FF0000"/>
              </a:solidFill>
              <a:latin typeface="Arial" charset="0"/>
              <a:cs typeface="Arial" charset="0"/>
            </a:endParaRPr>
          </a:p>
        </p:txBody>
      </p:sp>
      <p:graphicFrame>
        <p:nvGraphicFramePr>
          <p:cNvPr id="2" name="Diagram 1">
            <a:extLst>
              <a:ext uri="{FF2B5EF4-FFF2-40B4-BE49-F238E27FC236}">
                <a16:creationId xmlns:a16="http://schemas.microsoft.com/office/drawing/2014/main" id="{4CFDF478-C78F-4588-B218-ADF9390FF820}"/>
              </a:ext>
            </a:extLst>
          </p:cNvPr>
          <p:cNvGraphicFramePr/>
          <p:nvPr>
            <p:extLst>
              <p:ext uri="{D42A27DB-BD31-4B8C-83A1-F6EECF244321}">
                <p14:modId xmlns:p14="http://schemas.microsoft.com/office/powerpoint/2010/main" val="3882189616"/>
              </p:ext>
            </p:extLst>
          </p:nvPr>
        </p:nvGraphicFramePr>
        <p:xfrm>
          <a:off x="1476827" y="1078895"/>
          <a:ext cx="9401175"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298774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1750218" y="249237"/>
            <a:ext cx="10620376" cy="639763"/>
          </a:xfrm>
          <a:prstGeom prst="rect">
            <a:avLst/>
          </a:prstGeom>
        </p:spPr>
        <p:txBody>
          <a:bodyPr/>
          <a:lstStyle/>
          <a:p>
            <a:r>
              <a:rPr lang="en-US" altLang="en-US" sz="4000" b="1">
                <a:solidFill>
                  <a:srgbClr val="FF0000"/>
                </a:solidFill>
                <a:latin typeface="Times New Roman" panose="02020603050405020304" pitchFamily="18" charset="0"/>
                <a:cs typeface="Times New Roman" panose="02020603050405020304" pitchFamily="18" charset="0"/>
              </a:rPr>
              <a:t>CÂU LỆNH QUERY CƠ BẢN</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239488" y="1251857"/>
            <a:ext cx="11713024" cy="51271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6263" lvl="1" indent="-457200" fontAlgn="base">
              <a:lnSpc>
                <a:spcPct val="110000"/>
              </a:lnSpc>
              <a:spcBef>
                <a:spcPts val="1200"/>
              </a:spcBef>
              <a:spcAft>
                <a:spcPct val="0"/>
              </a:spcAft>
              <a:buClr>
                <a:srgbClr val="C00000"/>
              </a:buClr>
              <a:buFont typeface="Wingdings" panose="05000000000000000000" pitchFamily="2" charset="2"/>
              <a:buChar char="v"/>
            </a:pPr>
            <a:r>
              <a:rPr lang="en-US" altLang="en-US" sz="2800" b="1">
                <a:solidFill>
                  <a:srgbClr val="0000FF"/>
                </a:solidFill>
                <a:latin typeface="Arial" pitchFamily="34" charset="0"/>
                <a:cs typeface="Arial" pitchFamily="34" charset="0"/>
              </a:rPr>
              <a:t>Câu lệnh INSERT INTO</a:t>
            </a:r>
            <a:r>
              <a:rPr lang="en-US" altLang="en-US" sz="2800">
                <a:solidFill>
                  <a:prstClr val="black"/>
                </a:solidFill>
                <a:latin typeface="Arial" pitchFamily="34" charset="0"/>
                <a:cs typeface="Arial" pitchFamily="34" charset="0"/>
              </a:rPr>
              <a:t> của SQL dùng để cho bản ghi mới vào trong một bảng.</a:t>
            </a:r>
          </a:p>
          <a:p>
            <a:pPr marL="576263" lvl="1" indent="-457200" fontAlgn="base">
              <a:lnSpc>
                <a:spcPct val="110000"/>
              </a:lnSpc>
              <a:spcBef>
                <a:spcPts val="1200"/>
              </a:spcBef>
              <a:spcAft>
                <a:spcPct val="0"/>
              </a:spcAft>
              <a:buClr>
                <a:srgbClr val="C00000"/>
              </a:buClr>
              <a:buFont typeface="Wingdings" panose="05000000000000000000" pitchFamily="2" charset="2"/>
              <a:buChar char="v"/>
            </a:pPr>
            <a:r>
              <a:rPr lang="en-US" altLang="en-US" sz="2800">
                <a:solidFill>
                  <a:prstClr val="black"/>
                </a:solidFill>
                <a:latin typeface="Arial" pitchFamily="34" charset="0"/>
                <a:cs typeface="Arial" pitchFamily="34" charset="0"/>
              </a:rPr>
              <a:t>Cú pháp:</a:t>
            </a:r>
          </a:p>
          <a:p>
            <a:pPr marL="119063" lvl="1" indent="0" fontAlgn="base">
              <a:lnSpc>
                <a:spcPct val="110000"/>
              </a:lnSpc>
              <a:spcBef>
                <a:spcPts val="1200"/>
              </a:spcBef>
              <a:spcAft>
                <a:spcPct val="0"/>
              </a:spcAft>
              <a:buClr>
                <a:srgbClr val="C00000"/>
              </a:buClr>
              <a:buNone/>
            </a:pPr>
            <a:r>
              <a:rPr lang="en-US" altLang="en-US">
                <a:solidFill>
                  <a:prstClr val="black"/>
                </a:solidFill>
                <a:latin typeface="Arial" pitchFamily="34" charset="0"/>
                <a:cs typeface="Arial" pitchFamily="34" charset="0"/>
              </a:rPr>
              <a:t>	</a:t>
            </a:r>
            <a:r>
              <a:rPr lang="en-US" altLang="en-US" i="1" u="sng">
                <a:solidFill>
                  <a:prstClr val="black"/>
                </a:solidFill>
                <a:latin typeface="Arial" pitchFamily="34" charset="0"/>
                <a:cs typeface="Arial" pitchFamily="34" charset="0"/>
              </a:rPr>
              <a:t>Cách 1</a:t>
            </a:r>
            <a:r>
              <a:rPr lang="en-US" altLang="en-US" i="1">
                <a:solidFill>
                  <a:prstClr val="black"/>
                </a:solidFill>
                <a:latin typeface="Arial" pitchFamily="34" charset="0"/>
                <a:cs typeface="Arial" pitchFamily="34" charset="0"/>
              </a:rPr>
              <a:t>: Chỉ chỉ định giá trị, không chỉ định tên cột sẽ insert</a:t>
            </a:r>
            <a:endParaRPr lang="en-US" altLang="en-US">
              <a:solidFill>
                <a:prstClr val="black"/>
              </a:solidFill>
              <a:latin typeface="Arial" pitchFamily="34" charset="0"/>
              <a:cs typeface="Arial" pitchFamily="34" charset="0"/>
            </a:endParaRPr>
          </a:p>
          <a:p>
            <a:pPr marL="1828800" lvl="2" indent="0" fontAlgn="base">
              <a:lnSpc>
                <a:spcPct val="110000"/>
              </a:lnSpc>
              <a:spcBef>
                <a:spcPts val="1200"/>
              </a:spcBef>
              <a:spcAft>
                <a:spcPct val="0"/>
              </a:spcAft>
              <a:buClr>
                <a:srgbClr val="C00000"/>
              </a:buClr>
              <a:buNone/>
            </a:pPr>
            <a:r>
              <a:rPr lang="en-US" altLang="en-US" sz="2400">
                <a:solidFill>
                  <a:srgbClr val="0000FF"/>
                </a:solidFill>
                <a:latin typeface="Arial" pitchFamily="34" charset="0"/>
                <a:cs typeface="Arial" pitchFamily="34" charset="0"/>
              </a:rPr>
              <a:t>INSERT INTO</a:t>
            </a:r>
            <a:r>
              <a:rPr lang="en-US" altLang="en-US" sz="2400">
                <a:solidFill>
                  <a:prstClr val="black"/>
                </a:solidFill>
                <a:latin typeface="Arial" pitchFamily="34" charset="0"/>
                <a:cs typeface="Arial" pitchFamily="34" charset="0"/>
              </a:rPr>
              <a:t> </a:t>
            </a:r>
            <a:r>
              <a:rPr lang="en-US" altLang="en-US" sz="2400">
                <a:solidFill>
                  <a:srgbClr val="00B0F0"/>
                </a:solidFill>
                <a:latin typeface="Arial" pitchFamily="34" charset="0"/>
                <a:cs typeface="Arial" pitchFamily="34" charset="0"/>
              </a:rPr>
              <a:t>table_name</a:t>
            </a:r>
          </a:p>
          <a:p>
            <a:pPr marL="1828800" lvl="2" indent="0" fontAlgn="base">
              <a:lnSpc>
                <a:spcPct val="110000"/>
              </a:lnSpc>
              <a:spcBef>
                <a:spcPts val="1200"/>
              </a:spcBef>
              <a:spcAft>
                <a:spcPct val="0"/>
              </a:spcAft>
              <a:buClr>
                <a:srgbClr val="C00000"/>
              </a:buClr>
              <a:buNone/>
            </a:pPr>
            <a:r>
              <a:rPr lang="en-US" altLang="en-US" sz="2400">
                <a:solidFill>
                  <a:srgbClr val="0000FF"/>
                </a:solidFill>
                <a:latin typeface="Arial" pitchFamily="34" charset="0"/>
                <a:cs typeface="Arial" pitchFamily="34" charset="0"/>
              </a:rPr>
              <a:t>VALUES</a:t>
            </a:r>
            <a:r>
              <a:rPr lang="en-US" altLang="en-US" sz="2400">
                <a:solidFill>
                  <a:prstClr val="black"/>
                </a:solidFill>
                <a:latin typeface="Arial" pitchFamily="34" charset="0"/>
                <a:cs typeface="Arial" pitchFamily="34" charset="0"/>
              </a:rPr>
              <a:t> (value1,value2,value3,...);</a:t>
            </a:r>
          </a:p>
          <a:p>
            <a:pPr marL="968375" lvl="2" indent="0" fontAlgn="base">
              <a:lnSpc>
                <a:spcPct val="110000"/>
              </a:lnSpc>
              <a:spcBef>
                <a:spcPts val="1200"/>
              </a:spcBef>
              <a:spcAft>
                <a:spcPct val="0"/>
              </a:spcAft>
              <a:buClr>
                <a:srgbClr val="C00000"/>
              </a:buClr>
              <a:buNone/>
            </a:pPr>
            <a:r>
              <a:rPr lang="en-US" altLang="en-US" sz="2400" i="1" u="sng">
                <a:solidFill>
                  <a:prstClr val="black"/>
                </a:solidFill>
                <a:latin typeface="Arial" pitchFamily="34" charset="0"/>
                <a:cs typeface="Arial" pitchFamily="34" charset="0"/>
              </a:rPr>
              <a:t>Cách 2</a:t>
            </a:r>
            <a:r>
              <a:rPr lang="en-US" altLang="en-US" sz="2400" i="1">
                <a:solidFill>
                  <a:prstClr val="black"/>
                </a:solidFill>
                <a:latin typeface="Arial" pitchFamily="34" charset="0"/>
                <a:cs typeface="Arial" pitchFamily="34" charset="0"/>
              </a:rPr>
              <a:t>: Chỉ định cả tên cột và giá trị sẽ insert</a:t>
            </a:r>
            <a:endParaRPr lang="en-US" altLang="en-US" sz="2400">
              <a:solidFill>
                <a:prstClr val="black"/>
              </a:solidFill>
              <a:latin typeface="Arial" pitchFamily="34" charset="0"/>
              <a:cs typeface="Arial" pitchFamily="34" charset="0"/>
            </a:endParaRPr>
          </a:p>
          <a:p>
            <a:pPr marL="1828800" lvl="2" indent="0" fontAlgn="base">
              <a:lnSpc>
                <a:spcPct val="110000"/>
              </a:lnSpc>
              <a:spcBef>
                <a:spcPts val="1200"/>
              </a:spcBef>
              <a:spcAft>
                <a:spcPct val="0"/>
              </a:spcAft>
              <a:buClr>
                <a:srgbClr val="C00000"/>
              </a:buClr>
              <a:buNone/>
            </a:pPr>
            <a:r>
              <a:rPr lang="en-US" altLang="en-US" sz="2400">
                <a:solidFill>
                  <a:srgbClr val="0000FF"/>
                </a:solidFill>
                <a:latin typeface="Arial" pitchFamily="34" charset="0"/>
                <a:cs typeface="Arial" pitchFamily="34" charset="0"/>
              </a:rPr>
              <a:t>INSERT INTO</a:t>
            </a:r>
            <a:r>
              <a:rPr lang="en-US" altLang="en-US" sz="2400">
                <a:solidFill>
                  <a:prstClr val="black"/>
                </a:solidFill>
                <a:latin typeface="Arial" pitchFamily="34" charset="0"/>
                <a:cs typeface="Arial" pitchFamily="34" charset="0"/>
              </a:rPr>
              <a:t> </a:t>
            </a:r>
            <a:r>
              <a:rPr lang="en-US" altLang="en-US" sz="2400">
                <a:solidFill>
                  <a:srgbClr val="00B0F0"/>
                </a:solidFill>
                <a:latin typeface="Arial" pitchFamily="34" charset="0"/>
                <a:cs typeface="Arial" pitchFamily="34" charset="0"/>
              </a:rPr>
              <a:t>table_name</a:t>
            </a:r>
            <a:r>
              <a:rPr lang="en-US" altLang="en-US" sz="2400">
                <a:solidFill>
                  <a:prstClr val="black"/>
                </a:solidFill>
                <a:latin typeface="Arial" pitchFamily="34" charset="0"/>
                <a:cs typeface="Arial" pitchFamily="34" charset="0"/>
              </a:rPr>
              <a:t> (column1,column2,column3,...)</a:t>
            </a:r>
          </a:p>
          <a:p>
            <a:pPr marL="1828800" lvl="2" indent="0" fontAlgn="base">
              <a:lnSpc>
                <a:spcPct val="110000"/>
              </a:lnSpc>
              <a:spcBef>
                <a:spcPts val="1200"/>
              </a:spcBef>
              <a:spcAft>
                <a:spcPct val="0"/>
              </a:spcAft>
              <a:buClr>
                <a:srgbClr val="C00000"/>
              </a:buClr>
              <a:buNone/>
            </a:pPr>
            <a:r>
              <a:rPr lang="en-US" altLang="en-US" sz="2400">
                <a:solidFill>
                  <a:srgbClr val="0000FF"/>
                </a:solidFill>
                <a:latin typeface="Arial" pitchFamily="34" charset="0"/>
                <a:cs typeface="Arial" pitchFamily="34" charset="0"/>
              </a:rPr>
              <a:t>VALUES</a:t>
            </a:r>
            <a:r>
              <a:rPr lang="en-US" altLang="en-US" sz="2400">
                <a:solidFill>
                  <a:prstClr val="black"/>
                </a:solidFill>
                <a:latin typeface="Arial" pitchFamily="34" charset="0"/>
                <a:cs typeface="Arial" pitchFamily="34" charset="0"/>
              </a:rPr>
              <a:t> (value1,value2,value3,...);		</a:t>
            </a:r>
          </a:p>
        </p:txBody>
      </p:sp>
    </p:spTree>
    <p:extLst>
      <p:ext uri="{BB962C8B-B14F-4D97-AF65-F5344CB8AC3E}">
        <p14:creationId xmlns:p14="http://schemas.microsoft.com/office/powerpoint/2010/main" val="1519329860"/>
      </p:ext>
    </p:extLst>
  </p:cSld>
  <p:clrMapOvr>
    <a:masterClrMapping/>
  </p:clrMapOvr>
  <mc:AlternateContent xmlns:mc="http://schemas.openxmlformats.org/markup-compatibility/2006">
    <mc:Choice xmlns:p14="http://schemas.microsoft.com/office/powerpoint/2010/main" Requires="p14">
      <p:transition spd="slow" p14:dur="1750" advClick="0">
        <p14:doors dir="vert"/>
      </p:transition>
    </mc:Choice>
    <mc:Fallback>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Quora vs. Wikipedia – Q&amp;A not effective in Social Medi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56" y="1236757"/>
            <a:ext cx="5037756" cy="438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08967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06682CD-1F08-44E3-85DD-CCAEC0E94C2A}"/>
              </a:ext>
            </a:extLst>
          </p:cNvPr>
          <p:cNvSpPr>
            <a:spLocks noGrp="1" noChangeArrowheads="1"/>
          </p:cNvSpPr>
          <p:nvPr>
            <p:ph type="title" idx="4294967295"/>
          </p:nvPr>
        </p:nvSpPr>
        <p:spPr bwMode="auto">
          <a:xfrm>
            <a:off x="1484715" y="197646"/>
            <a:ext cx="10741083" cy="549275"/>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3600" b="1">
                <a:solidFill>
                  <a:srgbClr val="FF0000"/>
                </a:solidFill>
                <a:latin typeface="Times New Roman" panose="02020603050405020304" pitchFamily="18" charset="0"/>
                <a:cs typeface="Times New Roman" panose="02020603050405020304" pitchFamily="18" charset="0"/>
              </a:rPr>
              <a:t>TẠI SAO CẦN CÓ CSDL?</a:t>
            </a:r>
            <a:endParaRPr lang="en-US" altLang="en-US" sz="3600" dirty="0">
              <a:solidFill>
                <a:srgbClr val="FF0000"/>
              </a:solidFill>
              <a:latin typeface="Times New Roman" panose="02020603050405020304" pitchFamily="18" charset="0"/>
              <a:cs typeface="Times New Roman" panose="02020603050405020304" pitchFamily="18" charset="0"/>
            </a:endParaRPr>
          </a:p>
        </p:txBody>
      </p:sp>
      <p:pic>
        <p:nvPicPr>
          <p:cNvPr id="20485" name="Picture 5" descr="icon_computer">
            <a:extLst>
              <a:ext uri="{FF2B5EF4-FFF2-40B4-BE49-F238E27FC236}">
                <a16:creationId xmlns:a16="http://schemas.microsoft.com/office/drawing/2014/main" id="{841425BD-431E-4E0A-BA2A-579E3A7C37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681" y="1600201"/>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 Box 6">
            <a:extLst>
              <a:ext uri="{FF2B5EF4-FFF2-40B4-BE49-F238E27FC236}">
                <a16:creationId xmlns:a16="http://schemas.microsoft.com/office/drawing/2014/main" id="{5BE50561-7EFC-4067-A7C0-1772347DC32C}"/>
              </a:ext>
            </a:extLst>
          </p:cNvPr>
          <p:cNvSpPr txBox="1">
            <a:spLocks noChangeArrowheads="1"/>
          </p:cNvSpPr>
          <p:nvPr/>
        </p:nvSpPr>
        <p:spPr bwMode="auto">
          <a:xfrm>
            <a:off x="378280" y="2667001"/>
            <a:ext cx="297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b="1"/>
              <a:t>BỘ PHẬN VĂN PHÒNG</a:t>
            </a:r>
          </a:p>
        </p:txBody>
      </p:sp>
      <p:pic>
        <p:nvPicPr>
          <p:cNvPr id="20487" name="Picture 7" descr="icon_computer">
            <a:extLst>
              <a:ext uri="{FF2B5EF4-FFF2-40B4-BE49-F238E27FC236}">
                <a16:creationId xmlns:a16="http://schemas.microsoft.com/office/drawing/2014/main" id="{28318F03-258A-492D-9B53-63806F1E1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681" y="3886201"/>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a:extLst>
              <a:ext uri="{FF2B5EF4-FFF2-40B4-BE49-F238E27FC236}">
                <a16:creationId xmlns:a16="http://schemas.microsoft.com/office/drawing/2014/main" id="{5165FAF5-A447-48D6-9B25-4211383720A0}"/>
              </a:ext>
            </a:extLst>
          </p:cNvPr>
          <p:cNvSpPr txBox="1">
            <a:spLocks noChangeArrowheads="1"/>
          </p:cNvSpPr>
          <p:nvPr/>
        </p:nvSpPr>
        <p:spPr bwMode="auto">
          <a:xfrm>
            <a:off x="5712280" y="5029201"/>
            <a:ext cx="297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b="1"/>
              <a:t>PHÒNG TỔ CHỨC</a:t>
            </a:r>
          </a:p>
        </p:txBody>
      </p:sp>
      <p:pic>
        <p:nvPicPr>
          <p:cNvPr id="20490" name="Picture 10" descr="icon_laptop">
            <a:extLst>
              <a:ext uri="{FF2B5EF4-FFF2-40B4-BE49-F238E27FC236}">
                <a16:creationId xmlns:a16="http://schemas.microsoft.com/office/drawing/2014/main" id="{51DCAFD1-7B3F-438C-B2B9-FCA49404F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457" y="4647521"/>
            <a:ext cx="12001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1" name="Text Box 11">
            <a:extLst>
              <a:ext uri="{FF2B5EF4-FFF2-40B4-BE49-F238E27FC236}">
                <a16:creationId xmlns:a16="http://schemas.microsoft.com/office/drawing/2014/main" id="{8E566A5A-2EB0-4C42-A100-53B6436A55B7}"/>
              </a:ext>
            </a:extLst>
          </p:cNvPr>
          <p:cNvSpPr txBox="1">
            <a:spLocks noChangeArrowheads="1"/>
          </p:cNvSpPr>
          <p:nvPr/>
        </p:nvSpPr>
        <p:spPr bwMode="auto">
          <a:xfrm>
            <a:off x="337460" y="5529945"/>
            <a:ext cx="297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b="1"/>
              <a:t>PHÒNG KẾ TOÁN</a:t>
            </a:r>
          </a:p>
        </p:txBody>
      </p:sp>
      <p:sp>
        <p:nvSpPr>
          <p:cNvPr id="20493" name="Text Box 13">
            <a:extLst>
              <a:ext uri="{FF2B5EF4-FFF2-40B4-BE49-F238E27FC236}">
                <a16:creationId xmlns:a16="http://schemas.microsoft.com/office/drawing/2014/main" id="{282ADB3A-28A0-4177-A07A-2941A77713C7}"/>
              </a:ext>
            </a:extLst>
          </p:cNvPr>
          <p:cNvSpPr txBox="1">
            <a:spLocks noChangeArrowheads="1"/>
          </p:cNvSpPr>
          <p:nvPr/>
        </p:nvSpPr>
        <p:spPr bwMode="auto">
          <a:xfrm>
            <a:off x="2359480" y="1219200"/>
            <a:ext cx="266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a:t>Tình hình hoạt động của từng đơn vị</a:t>
            </a:r>
          </a:p>
        </p:txBody>
      </p:sp>
      <p:sp>
        <p:nvSpPr>
          <p:cNvPr id="20494" name="Text Box 14">
            <a:extLst>
              <a:ext uri="{FF2B5EF4-FFF2-40B4-BE49-F238E27FC236}">
                <a16:creationId xmlns:a16="http://schemas.microsoft.com/office/drawing/2014/main" id="{74419D91-5EDE-4306-84F9-C47E442F5F39}"/>
              </a:ext>
            </a:extLst>
          </p:cNvPr>
          <p:cNvSpPr txBox="1">
            <a:spLocks noChangeArrowheads="1"/>
          </p:cNvSpPr>
          <p:nvPr/>
        </p:nvSpPr>
        <p:spPr bwMode="auto">
          <a:xfrm>
            <a:off x="6017080" y="3429000"/>
            <a:ext cx="266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a:t>Quản lý thông tin lý lịch của từng CNVC</a:t>
            </a:r>
          </a:p>
        </p:txBody>
      </p:sp>
      <p:sp>
        <p:nvSpPr>
          <p:cNvPr id="20495" name="Text Box 15">
            <a:extLst>
              <a:ext uri="{FF2B5EF4-FFF2-40B4-BE49-F238E27FC236}">
                <a16:creationId xmlns:a16="http://schemas.microsoft.com/office/drawing/2014/main" id="{770B3FB6-2D60-421B-8D18-5B05993A529C}"/>
              </a:ext>
            </a:extLst>
          </p:cNvPr>
          <p:cNvSpPr txBox="1">
            <a:spLocks noChangeArrowheads="1"/>
          </p:cNvSpPr>
          <p:nvPr/>
        </p:nvSpPr>
        <p:spPr bwMode="auto">
          <a:xfrm>
            <a:off x="606880" y="4191000"/>
            <a:ext cx="266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a:t>Tính lương và in DS của từng đơn vị</a:t>
            </a:r>
          </a:p>
        </p:txBody>
      </p:sp>
      <p:sp>
        <p:nvSpPr>
          <p:cNvPr id="20496" name="Line 16">
            <a:extLst>
              <a:ext uri="{FF2B5EF4-FFF2-40B4-BE49-F238E27FC236}">
                <a16:creationId xmlns:a16="http://schemas.microsoft.com/office/drawing/2014/main" id="{AE1FA380-E483-47DC-B337-B658BB350A32}"/>
              </a:ext>
            </a:extLst>
          </p:cNvPr>
          <p:cNvSpPr>
            <a:spLocks noChangeShapeType="1"/>
          </p:cNvSpPr>
          <p:nvPr/>
        </p:nvSpPr>
        <p:spPr bwMode="auto">
          <a:xfrm>
            <a:off x="1826080" y="3048000"/>
            <a:ext cx="0" cy="1066800"/>
          </a:xfrm>
          <a:prstGeom prst="line">
            <a:avLst/>
          </a:prstGeom>
          <a:noFill/>
          <a:ln w="57150">
            <a:solidFill>
              <a:srgbClr val="E5FE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8" name="Line 18">
            <a:extLst>
              <a:ext uri="{FF2B5EF4-FFF2-40B4-BE49-F238E27FC236}">
                <a16:creationId xmlns:a16="http://schemas.microsoft.com/office/drawing/2014/main" id="{CADBDA2F-AAB6-480A-B7E5-0A38845100F0}"/>
              </a:ext>
            </a:extLst>
          </p:cNvPr>
          <p:cNvSpPr>
            <a:spLocks noChangeShapeType="1"/>
          </p:cNvSpPr>
          <p:nvPr/>
        </p:nvSpPr>
        <p:spPr bwMode="auto">
          <a:xfrm flipH="1">
            <a:off x="3045280" y="4724400"/>
            <a:ext cx="3276600" cy="0"/>
          </a:xfrm>
          <a:prstGeom prst="line">
            <a:avLst/>
          </a:prstGeom>
          <a:noFill/>
          <a:ln w="57150">
            <a:solidFill>
              <a:srgbClr val="E5FE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0" name="Line 20">
            <a:extLst>
              <a:ext uri="{FF2B5EF4-FFF2-40B4-BE49-F238E27FC236}">
                <a16:creationId xmlns:a16="http://schemas.microsoft.com/office/drawing/2014/main" id="{013E3590-523E-44D8-93E0-A5F3A7401F04}"/>
              </a:ext>
            </a:extLst>
          </p:cNvPr>
          <p:cNvSpPr>
            <a:spLocks noChangeShapeType="1"/>
          </p:cNvSpPr>
          <p:nvPr/>
        </p:nvSpPr>
        <p:spPr bwMode="auto">
          <a:xfrm flipH="1">
            <a:off x="3197680" y="2209800"/>
            <a:ext cx="3276600" cy="0"/>
          </a:xfrm>
          <a:prstGeom prst="line">
            <a:avLst/>
          </a:prstGeom>
          <a:noFill/>
          <a:ln w="57150">
            <a:solidFill>
              <a:srgbClr val="E5FE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1" name="Line 21">
            <a:extLst>
              <a:ext uri="{FF2B5EF4-FFF2-40B4-BE49-F238E27FC236}">
                <a16:creationId xmlns:a16="http://schemas.microsoft.com/office/drawing/2014/main" id="{331F9EAE-15E0-4B38-B9E9-A358E1E19DC7}"/>
              </a:ext>
            </a:extLst>
          </p:cNvPr>
          <p:cNvSpPr>
            <a:spLocks noChangeShapeType="1"/>
          </p:cNvSpPr>
          <p:nvPr/>
        </p:nvSpPr>
        <p:spPr bwMode="auto">
          <a:xfrm>
            <a:off x="6440943" y="2195513"/>
            <a:ext cx="0" cy="1066800"/>
          </a:xfrm>
          <a:prstGeom prst="line">
            <a:avLst/>
          </a:prstGeom>
          <a:noFill/>
          <a:ln w="57150">
            <a:solidFill>
              <a:srgbClr val="E5FE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Right Brace 1">
            <a:extLst>
              <a:ext uri="{FF2B5EF4-FFF2-40B4-BE49-F238E27FC236}">
                <a16:creationId xmlns:a16="http://schemas.microsoft.com/office/drawing/2014/main" id="{88384909-B0F1-4504-9EBC-CAD03CA17564}"/>
              </a:ext>
            </a:extLst>
          </p:cNvPr>
          <p:cNvSpPr/>
          <p:nvPr/>
        </p:nvSpPr>
        <p:spPr>
          <a:xfrm>
            <a:off x="8684080" y="1600201"/>
            <a:ext cx="881054" cy="4223654"/>
          </a:xfrm>
          <a:prstGeom prst="rightBrace">
            <a:avLst>
              <a:gd name="adj1" fmla="val 33044"/>
              <a:gd name="adj2"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 Box 13">
            <a:extLst>
              <a:ext uri="{FF2B5EF4-FFF2-40B4-BE49-F238E27FC236}">
                <a16:creationId xmlns:a16="http://schemas.microsoft.com/office/drawing/2014/main" id="{99DF40A4-5BFB-425F-A51D-0B86E92F328A}"/>
              </a:ext>
            </a:extLst>
          </p:cNvPr>
          <p:cNvSpPr txBox="1">
            <a:spLocks noChangeArrowheads="1"/>
          </p:cNvSpPr>
          <p:nvPr/>
        </p:nvSpPr>
        <p:spPr bwMode="auto">
          <a:xfrm>
            <a:off x="9684204" y="3062970"/>
            <a:ext cx="208596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2400">
                <a:solidFill>
                  <a:srgbClr val="0070C0"/>
                </a:solidFill>
                <a:latin typeface="Tahoma" panose="020B0604030504040204" pitchFamily="34" charset="0"/>
                <a:ea typeface="Tahoma" panose="020B0604030504040204" pitchFamily="34" charset="0"/>
                <a:cs typeface="Tahoma" panose="020B0604030504040204" pitchFamily="34" charset="0"/>
              </a:rPr>
              <a:t>Lưu trữ lại để xử lý và dùng lại sau</a:t>
            </a:r>
          </a:p>
        </p:txBody>
      </p:sp>
    </p:spTree>
    <p:extLst>
      <p:ext uri="{BB962C8B-B14F-4D97-AF65-F5344CB8AC3E}">
        <p14:creationId xmlns:p14="http://schemas.microsoft.com/office/powerpoint/2010/main" val="71728164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fade">
                                      <p:cBhvr>
                                        <p:cTn id="7" dur="500"/>
                                        <p:tgtEl>
                                          <p:spTgt spid="2048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486"/>
                                        </p:tgtEl>
                                        <p:attrNameLst>
                                          <p:attrName>style.visibility</p:attrName>
                                        </p:attrNameLst>
                                      </p:cBhvr>
                                      <p:to>
                                        <p:strVal val="visible"/>
                                      </p:to>
                                    </p:set>
                                    <p:animEffect transition="in" filter="fade">
                                      <p:cBhvr>
                                        <p:cTn id="10" dur="500"/>
                                        <p:tgtEl>
                                          <p:spTgt spid="2048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0487"/>
                                        </p:tgtEl>
                                        <p:attrNameLst>
                                          <p:attrName>style.visibility</p:attrName>
                                        </p:attrNameLst>
                                      </p:cBhvr>
                                      <p:to>
                                        <p:strVal val="visible"/>
                                      </p:to>
                                    </p:set>
                                    <p:animEffect transition="in" filter="fade">
                                      <p:cBhvr>
                                        <p:cTn id="15" dur="500"/>
                                        <p:tgtEl>
                                          <p:spTgt spid="2048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488"/>
                                        </p:tgtEl>
                                        <p:attrNameLst>
                                          <p:attrName>style.visibility</p:attrName>
                                        </p:attrNameLst>
                                      </p:cBhvr>
                                      <p:to>
                                        <p:strVal val="visible"/>
                                      </p:to>
                                    </p:set>
                                    <p:animEffect transition="in" filter="fade">
                                      <p:cBhvr>
                                        <p:cTn id="18" dur="500"/>
                                        <p:tgtEl>
                                          <p:spTgt spid="2048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20490"/>
                                        </p:tgtEl>
                                        <p:attrNameLst>
                                          <p:attrName>style.visibility</p:attrName>
                                        </p:attrNameLst>
                                      </p:cBhvr>
                                      <p:to>
                                        <p:strVal val="visible"/>
                                      </p:to>
                                    </p:set>
                                    <p:animEffect transition="in" filter="fade">
                                      <p:cBhvr>
                                        <p:cTn id="23" dur="500"/>
                                        <p:tgtEl>
                                          <p:spTgt spid="2049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491"/>
                                        </p:tgtEl>
                                        <p:attrNameLst>
                                          <p:attrName>style.visibility</p:attrName>
                                        </p:attrNameLst>
                                      </p:cBhvr>
                                      <p:to>
                                        <p:strVal val="visible"/>
                                      </p:to>
                                    </p:set>
                                    <p:animEffect transition="in" filter="fade">
                                      <p:cBhvr>
                                        <p:cTn id="26" dur="500"/>
                                        <p:tgtEl>
                                          <p:spTgt spid="2049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0493"/>
                                        </p:tgtEl>
                                        <p:attrNameLst>
                                          <p:attrName>style.visibility</p:attrName>
                                        </p:attrNameLst>
                                      </p:cBhvr>
                                      <p:to>
                                        <p:strVal val="visible"/>
                                      </p:to>
                                    </p:set>
                                    <p:animEffect transition="in" filter="blinds(horizontal)">
                                      <p:cBhvr>
                                        <p:cTn id="31" dur="500"/>
                                        <p:tgtEl>
                                          <p:spTgt spid="2049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0494"/>
                                        </p:tgtEl>
                                        <p:attrNameLst>
                                          <p:attrName>style.visibility</p:attrName>
                                        </p:attrNameLst>
                                      </p:cBhvr>
                                      <p:to>
                                        <p:strVal val="visible"/>
                                      </p:to>
                                    </p:set>
                                    <p:animEffect transition="in" filter="blinds(horizontal)">
                                      <p:cBhvr>
                                        <p:cTn id="36" dur="500"/>
                                        <p:tgtEl>
                                          <p:spTgt spid="2049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0495"/>
                                        </p:tgtEl>
                                        <p:attrNameLst>
                                          <p:attrName>style.visibility</p:attrName>
                                        </p:attrNameLst>
                                      </p:cBhvr>
                                      <p:to>
                                        <p:strVal val="visible"/>
                                      </p:to>
                                    </p:set>
                                    <p:animEffect transition="in" filter="blinds(horizontal)">
                                      <p:cBhvr>
                                        <p:cTn id="41" dur="500"/>
                                        <p:tgtEl>
                                          <p:spTgt spid="2049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20496"/>
                                        </p:tgtEl>
                                        <p:attrNameLst>
                                          <p:attrName>style.visibility</p:attrName>
                                        </p:attrNameLst>
                                      </p:cBhvr>
                                      <p:to>
                                        <p:strVal val="visible"/>
                                      </p:to>
                                    </p:set>
                                    <p:animEffect transition="in" filter="blinds(horizontal)">
                                      <p:cBhvr>
                                        <p:cTn id="46" dur="500"/>
                                        <p:tgtEl>
                                          <p:spTgt spid="2049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20498"/>
                                        </p:tgtEl>
                                        <p:attrNameLst>
                                          <p:attrName>style.visibility</p:attrName>
                                        </p:attrNameLst>
                                      </p:cBhvr>
                                      <p:to>
                                        <p:strVal val="visible"/>
                                      </p:to>
                                    </p:set>
                                    <p:animEffect transition="in" filter="blinds(horizontal)">
                                      <p:cBhvr>
                                        <p:cTn id="51" dur="500"/>
                                        <p:tgtEl>
                                          <p:spTgt spid="2049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20500"/>
                                        </p:tgtEl>
                                        <p:attrNameLst>
                                          <p:attrName>style.visibility</p:attrName>
                                        </p:attrNameLst>
                                      </p:cBhvr>
                                      <p:to>
                                        <p:strVal val="visible"/>
                                      </p:to>
                                    </p:set>
                                    <p:animEffect transition="in" filter="blinds(horizontal)">
                                      <p:cBhvr>
                                        <p:cTn id="56" dur="500"/>
                                        <p:tgtEl>
                                          <p:spTgt spid="20500"/>
                                        </p:tgtEl>
                                      </p:cBhvr>
                                    </p:animEffect>
                                  </p:childTnLst>
                                </p:cTn>
                              </p:par>
                              <p:par>
                                <p:cTn id="57" presetID="3" presetClass="entr" presetSubtype="10" fill="hold" nodeType="withEffect">
                                  <p:stCondLst>
                                    <p:cond delay="0"/>
                                  </p:stCondLst>
                                  <p:childTnLst>
                                    <p:set>
                                      <p:cBhvr>
                                        <p:cTn id="58" dur="1" fill="hold">
                                          <p:stCondLst>
                                            <p:cond delay="0"/>
                                          </p:stCondLst>
                                        </p:cTn>
                                        <p:tgtEl>
                                          <p:spTgt spid="20501"/>
                                        </p:tgtEl>
                                        <p:attrNameLst>
                                          <p:attrName>style.visibility</p:attrName>
                                        </p:attrNameLst>
                                      </p:cBhvr>
                                      <p:to>
                                        <p:strVal val="visible"/>
                                      </p:to>
                                    </p:set>
                                    <p:animEffect transition="in" filter="blinds(horizontal)">
                                      <p:cBhvr>
                                        <p:cTn id="59" dur="500"/>
                                        <p:tgtEl>
                                          <p:spTgt spid="20501"/>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blinds(horizontal)">
                                      <p:cBhvr>
                                        <p:cTn id="6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p:bldP spid="20488" grpId="0"/>
      <p:bldP spid="20491" grpId="0"/>
      <p:bldP spid="20493" grpId="0"/>
      <p:bldP spid="20494" grpId="0"/>
      <p:bldP spid="2049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06682CD-1F08-44E3-85DD-CCAEC0E94C2A}"/>
              </a:ext>
            </a:extLst>
          </p:cNvPr>
          <p:cNvSpPr>
            <a:spLocks noGrp="1" noChangeArrowheads="1"/>
          </p:cNvSpPr>
          <p:nvPr>
            <p:ph type="title" idx="4294967295"/>
          </p:nvPr>
        </p:nvSpPr>
        <p:spPr bwMode="auto">
          <a:xfrm>
            <a:off x="1484715" y="197646"/>
            <a:ext cx="10741083" cy="549275"/>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3600" b="1">
                <a:solidFill>
                  <a:srgbClr val="FF0000"/>
                </a:solidFill>
                <a:latin typeface="Times New Roman" panose="02020603050405020304" pitchFamily="18" charset="0"/>
                <a:cs typeface="Times New Roman" panose="02020603050405020304" pitchFamily="18" charset="0"/>
              </a:rPr>
              <a:t>TẠI SAO CẦN CÓ CSDL?</a:t>
            </a:r>
            <a:endParaRPr lang="en-US" altLang="en-US" sz="3600" dirty="0">
              <a:solidFill>
                <a:srgbClr val="FF0000"/>
              </a:solidFill>
              <a:latin typeface="Times New Roman" panose="02020603050405020304" pitchFamily="18" charset="0"/>
              <a:cs typeface="Times New Roman" panose="02020603050405020304" pitchFamily="18" charset="0"/>
            </a:endParaRPr>
          </a:p>
        </p:txBody>
      </p:sp>
      <p:sp>
        <p:nvSpPr>
          <p:cNvPr id="20493" name="Text Box 13">
            <a:extLst>
              <a:ext uri="{FF2B5EF4-FFF2-40B4-BE49-F238E27FC236}">
                <a16:creationId xmlns:a16="http://schemas.microsoft.com/office/drawing/2014/main" id="{282ADB3A-28A0-4177-A07A-2941A77713C7}"/>
              </a:ext>
            </a:extLst>
          </p:cNvPr>
          <p:cNvSpPr txBox="1">
            <a:spLocks noChangeArrowheads="1"/>
          </p:cNvSpPr>
          <p:nvPr/>
        </p:nvSpPr>
        <p:spPr bwMode="auto">
          <a:xfrm>
            <a:off x="824594" y="1186544"/>
            <a:ext cx="10246178"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50000"/>
              </a:spcBef>
              <a:buClr>
                <a:srgbClr val="C00000"/>
              </a:buClr>
            </a:pPr>
            <a:r>
              <a:rPr lang="vi-VN" altLang="en-US" sz="3200" b="1"/>
              <a:t>Lưu trữ dữ liệu dưới dạng file</a:t>
            </a:r>
            <a:endParaRPr lang="en-US" altLang="en-US" sz="3200" b="1"/>
          </a:p>
          <a:p>
            <a:pPr marL="457200" indent="-457200">
              <a:spcBef>
                <a:spcPts val="600"/>
              </a:spcBef>
              <a:buClr>
                <a:srgbClr val="C00000"/>
              </a:buClr>
              <a:buFont typeface="Wingdings" panose="05000000000000000000" pitchFamily="2" charset="2"/>
              <a:buChar char="v"/>
            </a:pPr>
            <a:r>
              <a:rPr lang="en-US" altLang="en-US" sz="2800"/>
              <a:t>Ưu điểm</a:t>
            </a:r>
          </a:p>
          <a:p>
            <a:pPr marL="914400" lvl="1" indent="-457200">
              <a:spcBef>
                <a:spcPts val="600"/>
              </a:spcBef>
              <a:buClr>
                <a:srgbClr val="C00000"/>
              </a:buClr>
              <a:buFont typeface="Wingdings" panose="05000000000000000000" pitchFamily="2" charset="2"/>
              <a:buChar char="§"/>
            </a:pPr>
            <a:r>
              <a:rPr lang="vi-VN" altLang="en-US" sz="2600"/>
              <a:t>Với việc lưu trữ này thì rõ ràng khi ta cần là lưu ngay nên tốc độ triển khai sẽ nhanh</a:t>
            </a:r>
          </a:p>
          <a:p>
            <a:pPr marL="914400" lvl="1" indent="-457200">
              <a:spcBef>
                <a:spcPts val="600"/>
              </a:spcBef>
              <a:buClr>
                <a:srgbClr val="C00000"/>
              </a:buClr>
              <a:buFont typeface="Wingdings" panose="05000000000000000000" pitchFamily="2" charset="2"/>
              <a:buChar char="§"/>
            </a:pPr>
            <a:r>
              <a:rPr lang="vi-VN" altLang="en-US" sz="2600"/>
              <a:t>Rõ ràng và trực quan với người không có chuyên môn công nghệ thông tin</a:t>
            </a:r>
            <a:endParaRPr lang="en-US" altLang="en-US" sz="2600"/>
          </a:p>
          <a:p>
            <a:pPr marL="457200" indent="-457200">
              <a:spcBef>
                <a:spcPct val="50000"/>
              </a:spcBef>
              <a:buClr>
                <a:srgbClr val="C00000"/>
              </a:buClr>
              <a:buFont typeface="Wingdings" panose="05000000000000000000" pitchFamily="2" charset="2"/>
              <a:buChar char="v"/>
            </a:pPr>
            <a:r>
              <a:rPr lang="en-US" altLang="en-US" sz="2800"/>
              <a:t>Nhược điểm</a:t>
            </a:r>
          </a:p>
          <a:p>
            <a:pPr marL="914400" lvl="1" indent="-457200">
              <a:spcBef>
                <a:spcPts val="600"/>
              </a:spcBef>
              <a:buClr>
                <a:srgbClr val="C00000"/>
              </a:buClr>
              <a:buFont typeface="Wingdings" panose="05000000000000000000" pitchFamily="2" charset="2"/>
              <a:buChar char="§"/>
            </a:pPr>
            <a:r>
              <a:rPr lang="vi-VN" altLang="en-US" sz="2600"/>
              <a:t>Dữ liệu không nhất quán, đôi khi có trường hợp nhiều người sử dụng một file và sẽ xảy ra hiện tượng lưu đè.</a:t>
            </a:r>
          </a:p>
          <a:p>
            <a:pPr marL="914400" lvl="1" indent="-457200">
              <a:spcBef>
                <a:spcPts val="600"/>
              </a:spcBef>
              <a:buClr>
                <a:srgbClr val="C00000"/>
              </a:buClr>
              <a:buFont typeface="Wingdings" panose="05000000000000000000" pitchFamily="2" charset="2"/>
              <a:buChar char="§"/>
            </a:pPr>
            <a:r>
              <a:rPr lang="vi-VN" altLang="en-US" sz="2600"/>
              <a:t>Trùng lặp dữ liệu nhiều, dữ liệu không nhất quán</a:t>
            </a:r>
          </a:p>
          <a:p>
            <a:pPr marL="914400" lvl="1" indent="-457200">
              <a:spcBef>
                <a:spcPts val="600"/>
              </a:spcBef>
              <a:buClr>
                <a:srgbClr val="C00000"/>
              </a:buClr>
              <a:buFont typeface="Wingdings" panose="05000000000000000000" pitchFamily="2" charset="2"/>
              <a:buChar char="§"/>
            </a:pPr>
            <a:r>
              <a:rPr lang="vi-VN" altLang="en-US" sz="2600"/>
              <a:t>Tính chia sẽ dữ liệu không cao (kém)</a:t>
            </a:r>
            <a:endParaRPr lang="en-US" altLang="en-US" sz="2600"/>
          </a:p>
        </p:txBody>
      </p:sp>
    </p:spTree>
    <p:extLst>
      <p:ext uri="{BB962C8B-B14F-4D97-AF65-F5344CB8AC3E}">
        <p14:creationId xmlns:p14="http://schemas.microsoft.com/office/powerpoint/2010/main" val="246596190"/>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93"/>
                                        </p:tgtEl>
                                        <p:attrNameLst>
                                          <p:attrName>style.visibility</p:attrName>
                                        </p:attrNameLst>
                                      </p:cBhvr>
                                      <p:to>
                                        <p:strVal val="visible"/>
                                      </p:to>
                                    </p:set>
                                    <p:animEffect transition="in" filter="blinds(horizontal)">
                                      <p:cBhvr>
                                        <p:cTn id="7" dur="500"/>
                                        <p:tgtEl>
                                          <p:spTgt spid="20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1571624" y="141514"/>
            <a:ext cx="10620376" cy="639763"/>
          </a:xfrm>
          <a:prstGeom prst="rect">
            <a:avLst/>
          </a:prstGeom>
        </p:spPr>
        <p:txBody>
          <a:bodyPr/>
          <a:lstStyle/>
          <a:p>
            <a:r>
              <a:rPr lang="en-US" altLang="en-US" sz="4000" b="1">
                <a:solidFill>
                  <a:srgbClr val="FF0000"/>
                </a:solidFill>
                <a:latin typeface="Times New Roman" panose="02020603050405020304" pitchFamily="18" charset="0"/>
                <a:cs typeface="Times New Roman" panose="02020603050405020304" pitchFamily="18" charset="0"/>
              </a:rPr>
              <a:t>KHÁI NIỆM CSDL</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47107" name="Content Placeholder 2"/>
          <p:cNvSpPr>
            <a:spLocks noGrp="1"/>
          </p:cNvSpPr>
          <p:nvPr>
            <p:ph idx="4294967295"/>
          </p:nvPr>
        </p:nvSpPr>
        <p:spPr>
          <a:xfrm>
            <a:off x="609600" y="1025236"/>
            <a:ext cx="11136086" cy="2305793"/>
          </a:xfrm>
          <a:prstGeom prst="rect">
            <a:avLst/>
          </a:prstGeom>
        </p:spPr>
        <p:txBody>
          <a:bodyPr/>
          <a:lstStyle/>
          <a:p>
            <a:pPr>
              <a:lnSpc>
                <a:spcPct val="120000"/>
              </a:lnSpc>
              <a:spcBef>
                <a:spcPts val="1200"/>
              </a:spcBef>
              <a:buClr>
                <a:srgbClr val="C00000"/>
              </a:buClr>
              <a:buFont typeface="Wingdings" panose="05000000000000000000" pitchFamily="2" charset="2"/>
              <a:buChar char="v"/>
              <a:defRPr/>
            </a:pPr>
            <a:r>
              <a:rPr lang="en-US" dirty="0"/>
              <a:t> </a:t>
            </a:r>
            <a:r>
              <a:rPr lang="vi-VN" dirty="0"/>
              <a:t>Cơ sở </a:t>
            </a:r>
            <a:r>
              <a:rPr lang="vi-VN"/>
              <a:t>dữ liệu</a:t>
            </a:r>
            <a:r>
              <a:rPr lang="en-US"/>
              <a:t> là gì?</a:t>
            </a:r>
            <a:endParaRPr lang="vi-VN" dirty="0"/>
          </a:p>
          <a:p>
            <a:pPr marL="914400" lvl="1" indent="-457200">
              <a:lnSpc>
                <a:spcPct val="120000"/>
              </a:lnSpc>
              <a:spcBef>
                <a:spcPts val="1200"/>
              </a:spcBef>
              <a:buClr>
                <a:srgbClr val="C00000"/>
              </a:buClr>
              <a:buFont typeface="Wingdings" panose="05000000000000000000" pitchFamily="2" charset="2"/>
              <a:buChar char="§"/>
              <a:defRPr/>
            </a:pPr>
            <a:r>
              <a:rPr lang="vi-VN"/>
              <a:t>Cơ sở dữ liệu là hệ thống bao gồm rất nhiều dữ liệu</a:t>
            </a:r>
            <a:r>
              <a:rPr lang="en-US"/>
              <a:t>, </a:t>
            </a:r>
            <a:r>
              <a:rPr lang="vi-VN"/>
              <a:t>thông tin được xây dựng theo một cấu trúc nhất định nhằm đáp ứng nhu cầu khai thác, sử dụng của nhiều người hay chạy nhiều ứng dụng cùng một lúc.</a:t>
            </a:r>
            <a:endParaRPr lang="vi-VN" dirty="0"/>
          </a:p>
        </p:txBody>
      </p:sp>
      <p:pic>
        <p:nvPicPr>
          <p:cNvPr id="4" name="Picture 3" descr="A picture containing text, room&#10;&#10;Description automatically generated">
            <a:extLst>
              <a:ext uri="{FF2B5EF4-FFF2-40B4-BE49-F238E27FC236}">
                <a16:creationId xmlns:a16="http://schemas.microsoft.com/office/drawing/2014/main" id="{F049807F-E039-4926-B278-D44E6D67C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5377" y="3514962"/>
            <a:ext cx="4378037" cy="2501735"/>
          </a:xfrm>
          <a:prstGeom prst="rect">
            <a:avLst/>
          </a:prstGeom>
        </p:spPr>
      </p:pic>
      <p:sp>
        <p:nvSpPr>
          <p:cNvPr id="7" name="Content Placeholder 2">
            <a:extLst>
              <a:ext uri="{FF2B5EF4-FFF2-40B4-BE49-F238E27FC236}">
                <a16:creationId xmlns:a16="http://schemas.microsoft.com/office/drawing/2014/main" id="{B1AD0358-BC6B-43A1-A7EB-7AEFC427F775}"/>
              </a:ext>
            </a:extLst>
          </p:cNvPr>
          <p:cNvSpPr txBox="1">
            <a:spLocks/>
          </p:cNvSpPr>
          <p:nvPr/>
        </p:nvSpPr>
        <p:spPr>
          <a:xfrm>
            <a:off x="609600" y="3091543"/>
            <a:ext cx="6955971" cy="27412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lnSpc>
                <a:spcPct val="120000"/>
              </a:lnSpc>
              <a:spcBef>
                <a:spcPts val="1200"/>
              </a:spcBef>
              <a:buClr>
                <a:srgbClr val="C00000"/>
              </a:buClr>
              <a:buFont typeface="Wingdings" panose="05000000000000000000" pitchFamily="2" charset="2"/>
              <a:buChar char="§"/>
              <a:defRPr/>
            </a:pPr>
            <a:r>
              <a:rPr lang="vi-VN"/>
              <a:t>Một cơ sở dữ liệu thường được kiểm soát bởi hệ thống quản lý cơ sở dữ liệu (DBMS). Cùng với nhau, dữ liệu và DBMS, cùng với các ứng dụng được liên kết với chúng, được gọi là một hệ thống cơ sở dữ liệu, thường được rút ngắn thành cơ sở dữ liệu.</a:t>
            </a:r>
            <a:endParaRPr lang="en-US"/>
          </a:p>
        </p:txBody>
      </p:sp>
      <p:sp>
        <p:nvSpPr>
          <p:cNvPr id="8" name="TextBox 7">
            <a:extLst>
              <a:ext uri="{FF2B5EF4-FFF2-40B4-BE49-F238E27FC236}">
                <a16:creationId xmlns:a16="http://schemas.microsoft.com/office/drawing/2014/main" id="{92BF8BB6-B7BA-4A0A-9A81-CF8A2188FB82}"/>
              </a:ext>
            </a:extLst>
          </p:cNvPr>
          <p:cNvSpPr txBox="1"/>
          <p:nvPr/>
        </p:nvSpPr>
        <p:spPr>
          <a:xfrm>
            <a:off x="402771" y="5988513"/>
            <a:ext cx="6955971" cy="369332"/>
          </a:xfrm>
          <a:prstGeom prst="rect">
            <a:avLst/>
          </a:prstGeom>
          <a:noFill/>
        </p:spPr>
        <p:txBody>
          <a:bodyPr wrap="square">
            <a:spAutoFit/>
          </a:bodyPr>
          <a:lstStyle/>
          <a:p>
            <a:r>
              <a:rPr lang="en-US"/>
              <a:t>What is Database (Simply Coding): </a:t>
            </a:r>
            <a:r>
              <a:rPr lang="en-US">
                <a:hlinkClick r:id="rId4"/>
              </a:rPr>
              <a:t>https://youtu.be/UsBJ9l5tajA</a:t>
            </a:r>
            <a:endParaRPr lang="en-US"/>
          </a:p>
        </p:txBody>
      </p:sp>
    </p:spTree>
    <p:extLst>
      <p:ext uri="{BB962C8B-B14F-4D97-AF65-F5344CB8AC3E}">
        <p14:creationId xmlns:p14="http://schemas.microsoft.com/office/powerpoint/2010/main" val="3237956247"/>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1571624" y="152400"/>
            <a:ext cx="10620376" cy="639763"/>
          </a:xfrm>
          <a:prstGeom prst="rect">
            <a:avLst/>
          </a:prstGeom>
        </p:spPr>
        <p:txBody>
          <a:bodyPr/>
          <a:lstStyle/>
          <a:p>
            <a:r>
              <a:rPr lang="en-US" altLang="en-US" sz="4000" b="1">
                <a:solidFill>
                  <a:srgbClr val="FF0000"/>
                </a:solidFill>
                <a:latin typeface="Times New Roman" panose="02020603050405020304" pitchFamily="18" charset="0"/>
                <a:cs typeface="Times New Roman" panose="02020603050405020304" pitchFamily="18" charset="0"/>
              </a:rPr>
              <a:t>KHÁI NIỆM CSDL</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47107" name="Content Placeholder 2"/>
          <p:cNvSpPr>
            <a:spLocks noGrp="1"/>
          </p:cNvSpPr>
          <p:nvPr>
            <p:ph idx="4294967295"/>
          </p:nvPr>
        </p:nvSpPr>
        <p:spPr>
          <a:xfrm>
            <a:off x="598714" y="1371600"/>
            <a:ext cx="11288712" cy="3254829"/>
          </a:xfrm>
          <a:prstGeom prst="rect">
            <a:avLst/>
          </a:prstGeom>
        </p:spPr>
        <p:txBody>
          <a:bodyPr/>
          <a:lstStyle/>
          <a:p>
            <a:pPr>
              <a:lnSpc>
                <a:spcPct val="100000"/>
              </a:lnSpc>
              <a:spcBef>
                <a:spcPts val="1200"/>
              </a:spcBef>
              <a:buClr>
                <a:srgbClr val="C00000"/>
              </a:buClr>
              <a:buFont typeface="Wingdings" panose="05000000000000000000" pitchFamily="2" charset="2"/>
              <a:buChar char="v"/>
              <a:defRPr/>
            </a:pPr>
            <a:r>
              <a:rPr lang="en-US" sz="3000"/>
              <a:t> Một số thuật từ</a:t>
            </a:r>
            <a:endParaRPr lang="vi-VN" sz="3000" dirty="0"/>
          </a:p>
          <a:p>
            <a:pPr marL="914400" lvl="1" indent="-457200">
              <a:lnSpc>
                <a:spcPct val="100000"/>
              </a:lnSpc>
              <a:spcBef>
                <a:spcPts val="1200"/>
              </a:spcBef>
              <a:buClr>
                <a:srgbClr val="C00000"/>
              </a:buClr>
              <a:buFont typeface="Wingdings" panose="05000000000000000000" pitchFamily="2" charset="2"/>
              <a:buChar char="§"/>
              <a:defRPr/>
            </a:pPr>
            <a:r>
              <a:rPr lang="vi-VN" sz="2600"/>
              <a:t>Dữ </a:t>
            </a:r>
            <a:r>
              <a:rPr lang="vi-VN" sz="2600" dirty="0"/>
              <a:t>liệu (data</a:t>
            </a:r>
            <a:r>
              <a:rPr lang="vi-VN" sz="2600"/>
              <a:t>): </a:t>
            </a:r>
            <a:r>
              <a:rPr lang="en-US" sz="2600"/>
              <a:t>là số liệu hoặc tài liệu thu thập được chưa qua xử lý, chưa được biến đổi (dạng thô) cho bất kỳ mục đích nào khác</a:t>
            </a:r>
            <a:r>
              <a:rPr lang="vi-VN" sz="2600"/>
              <a:t>.</a:t>
            </a:r>
            <a:r>
              <a:rPr lang="en-US" sz="2600"/>
              <a:t> Dữ liệu có thể ở dưới nhiều dạng như âm thanh, hình ảnh, văn bản, v.v…</a:t>
            </a:r>
            <a:endParaRPr lang="vi-VN" sz="2600" dirty="0"/>
          </a:p>
          <a:p>
            <a:pPr marL="914400" lvl="1" indent="-457200">
              <a:lnSpc>
                <a:spcPct val="100000"/>
              </a:lnSpc>
              <a:spcBef>
                <a:spcPts val="1200"/>
              </a:spcBef>
              <a:buClr>
                <a:srgbClr val="C00000"/>
              </a:buClr>
              <a:buFont typeface="Wingdings" panose="05000000000000000000" pitchFamily="2" charset="2"/>
              <a:buChar char="§"/>
              <a:defRPr/>
            </a:pPr>
            <a:r>
              <a:rPr lang="en-US" sz="2600"/>
              <a:t>Thông tin (information)</a:t>
            </a:r>
            <a:r>
              <a:rPr lang="vi-VN" sz="2600"/>
              <a:t>: </a:t>
            </a:r>
            <a:r>
              <a:rPr lang="en-US" sz="2600"/>
              <a:t>là dữ liệu đã qua xử lý có dạng như sản phẩm hoàn chỉnh đảm bảo có ý nghĩa đối với người sử dụng. Nói cách khác, thông tin chính là dữ liệu chính xác, hệ thống hóa, dễ hiểu và mang giá trị có ý nghĩa.</a:t>
            </a:r>
            <a:endParaRPr lang="vi-VN" sz="2600" dirty="0"/>
          </a:p>
        </p:txBody>
      </p:sp>
      <p:sp>
        <p:nvSpPr>
          <p:cNvPr id="2" name="Rectangle 1">
            <a:extLst>
              <a:ext uri="{FF2B5EF4-FFF2-40B4-BE49-F238E27FC236}">
                <a16:creationId xmlns:a16="http://schemas.microsoft.com/office/drawing/2014/main" id="{656E46E2-7FB2-4175-B93B-93D83A3B1E55}"/>
              </a:ext>
            </a:extLst>
          </p:cNvPr>
          <p:cNvSpPr/>
          <p:nvPr/>
        </p:nvSpPr>
        <p:spPr>
          <a:xfrm>
            <a:off x="1571624" y="5194979"/>
            <a:ext cx="9797143" cy="859972"/>
          </a:xfrm>
          <a:prstGeom prst="rect">
            <a:avLst/>
          </a:prstGeom>
          <a:solidFill>
            <a:srgbClr val="C9FE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rgbClr val="0070C0"/>
                </a:solidFill>
                <a:latin typeface="Arial" panose="020B0604020202020204" pitchFamily="34" charset="0"/>
                <a:cs typeface="Arial" panose="020B0604020202020204" pitchFamily="34" charset="0"/>
              </a:rPr>
              <a:t>Hãy cho ví dụ về dữ liệu, ví dụ về thông tin</a:t>
            </a:r>
          </a:p>
        </p:txBody>
      </p:sp>
    </p:spTree>
    <p:extLst>
      <p:ext uri="{BB962C8B-B14F-4D97-AF65-F5344CB8AC3E}">
        <p14:creationId xmlns:p14="http://schemas.microsoft.com/office/powerpoint/2010/main" val="1172049135"/>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1750218" y="249237"/>
            <a:ext cx="10620376" cy="639763"/>
          </a:xfrm>
          <a:prstGeom prst="rect">
            <a:avLst/>
          </a:prstGeom>
        </p:spPr>
        <p:txBody>
          <a:bodyPr/>
          <a:lstStyle/>
          <a:p>
            <a:r>
              <a:rPr lang="en-US" altLang="en-US" sz="4000" b="1">
                <a:solidFill>
                  <a:srgbClr val="FF0000"/>
                </a:solidFill>
                <a:latin typeface="Times New Roman" panose="02020603050405020304" pitchFamily="18" charset="0"/>
                <a:cs typeface="Times New Roman" panose="02020603050405020304" pitchFamily="18" charset="0"/>
              </a:rPr>
              <a:t>LỢI ÍCH CỦA CSDL</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620486" y="1273629"/>
            <a:ext cx="11059885" cy="35596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566738" fontAlgn="base">
              <a:lnSpc>
                <a:spcPct val="100000"/>
              </a:lnSpc>
              <a:spcBef>
                <a:spcPts val="1200"/>
              </a:spcBef>
              <a:spcAft>
                <a:spcPct val="0"/>
              </a:spcAft>
              <a:buClr>
                <a:srgbClr val="C00000"/>
              </a:buClr>
              <a:buFont typeface="Wingdings" panose="05000000000000000000" pitchFamily="2" charset="2"/>
              <a:buChar char="v"/>
            </a:pPr>
            <a:r>
              <a:rPr lang="vi-VN" altLang="en-US" sz="2800" dirty="0">
                <a:solidFill>
                  <a:prstClr val="black"/>
                </a:solidFill>
                <a:latin typeface="Arial" pitchFamily="34" charset="0"/>
                <a:cs typeface="Arial" pitchFamily="34" charset="0"/>
              </a:rPr>
              <a:t>Độc lập dữ liệu – </a:t>
            </a:r>
            <a:r>
              <a:rPr lang="vi-VN" altLang="en-US" sz="2800">
                <a:solidFill>
                  <a:prstClr val="black"/>
                </a:solidFill>
                <a:latin typeface="Arial" pitchFamily="34" charset="0"/>
                <a:cs typeface="Arial" pitchFamily="34" charset="0"/>
              </a:rPr>
              <a:t>chương trình</a:t>
            </a:r>
            <a:r>
              <a:rPr lang="en-US" altLang="en-US" sz="2800">
                <a:solidFill>
                  <a:prstClr val="black"/>
                </a:solidFill>
                <a:latin typeface="Arial" pitchFamily="34" charset="0"/>
                <a:cs typeface="Arial" pitchFamily="34" charset="0"/>
              </a:rPr>
              <a:t> ứng dụng</a:t>
            </a:r>
            <a:r>
              <a:rPr lang="vi-VN" altLang="en-US" sz="2800">
                <a:solidFill>
                  <a:prstClr val="black"/>
                </a:solidFill>
                <a:latin typeface="Arial" pitchFamily="34" charset="0"/>
                <a:cs typeface="Arial" pitchFamily="34" charset="0"/>
              </a:rPr>
              <a:t> </a:t>
            </a:r>
            <a:r>
              <a:rPr lang="vi-VN" altLang="en-US" sz="2800" dirty="0">
                <a:solidFill>
                  <a:prstClr val="black"/>
                </a:solidFill>
                <a:latin typeface="Arial" pitchFamily="34" charset="0"/>
                <a:cs typeface="Arial" pitchFamily="34" charset="0"/>
              </a:rPr>
              <a:t>(</a:t>
            </a:r>
            <a:r>
              <a:rPr lang="vi-VN" altLang="en-US" sz="2800" i="1" dirty="0">
                <a:solidFill>
                  <a:srgbClr val="0070C0"/>
                </a:solidFill>
                <a:latin typeface="Arial" pitchFamily="34" charset="0"/>
                <a:cs typeface="Arial" pitchFamily="34" charset="0"/>
              </a:rPr>
              <a:t>data -program independence</a:t>
            </a:r>
            <a:r>
              <a:rPr lang="vi-VN" altLang="en-US" sz="2800" dirty="0">
                <a:solidFill>
                  <a:prstClr val="black"/>
                </a:solidFill>
                <a:latin typeface="Arial" pitchFamily="34" charset="0"/>
                <a:cs typeface="Arial" pitchFamily="34" charset="0"/>
              </a:rPr>
              <a:t>).</a:t>
            </a:r>
          </a:p>
          <a:p>
            <a:pPr lvl="1" indent="-566738" fontAlgn="base">
              <a:lnSpc>
                <a:spcPct val="100000"/>
              </a:lnSpc>
              <a:spcBef>
                <a:spcPts val="1200"/>
              </a:spcBef>
              <a:spcAft>
                <a:spcPct val="0"/>
              </a:spcAft>
              <a:buClr>
                <a:srgbClr val="C00000"/>
              </a:buClr>
              <a:buFont typeface="Wingdings" panose="05000000000000000000" pitchFamily="2" charset="2"/>
              <a:buChar char="v"/>
            </a:pPr>
            <a:r>
              <a:rPr lang="vi-VN" altLang="en-US" sz="2800">
                <a:solidFill>
                  <a:prstClr val="black"/>
                </a:solidFill>
                <a:latin typeface="Arial" pitchFamily="34" charset="0"/>
                <a:cs typeface="Arial" pitchFamily="34" charset="0"/>
              </a:rPr>
              <a:t>Giảm thiểu </a:t>
            </a:r>
            <a:r>
              <a:rPr lang="vi-VN" altLang="en-US" sz="2800" dirty="0">
                <a:solidFill>
                  <a:prstClr val="black"/>
                </a:solidFill>
                <a:latin typeface="Arial" pitchFamily="34" charset="0"/>
                <a:cs typeface="Arial" pitchFamily="34" charset="0"/>
              </a:rPr>
              <a:t>sự dư thừa dữ liệu (</a:t>
            </a:r>
            <a:r>
              <a:rPr lang="vi-VN" altLang="en-US" sz="2800" i="1" dirty="0">
                <a:solidFill>
                  <a:srgbClr val="0070C0"/>
                </a:solidFill>
                <a:latin typeface="Arial" pitchFamily="34" charset="0"/>
                <a:cs typeface="Arial" pitchFamily="34" charset="0"/>
              </a:rPr>
              <a:t>data</a:t>
            </a:r>
            <a:r>
              <a:rPr lang="en-US" altLang="en-US" sz="2800" i="1" dirty="0">
                <a:solidFill>
                  <a:srgbClr val="0070C0"/>
                </a:solidFill>
                <a:latin typeface="Arial" pitchFamily="34" charset="0"/>
                <a:cs typeface="Arial" pitchFamily="34" charset="0"/>
              </a:rPr>
              <a:t> </a:t>
            </a:r>
            <a:r>
              <a:rPr lang="vi-VN" altLang="en-US" sz="2800" i="1" dirty="0">
                <a:solidFill>
                  <a:srgbClr val="0070C0"/>
                </a:solidFill>
                <a:latin typeface="Arial" pitchFamily="34" charset="0"/>
                <a:cs typeface="Arial" pitchFamily="34" charset="0"/>
              </a:rPr>
              <a:t>redundancy</a:t>
            </a:r>
            <a:r>
              <a:rPr lang="vi-VN" altLang="en-US" sz="2800" dirty="0">
                <a:solidFill>
                  <a:prstClr val="black"/>
                </a:solidFill>
                <a:latin typeface="Arial" pitchFamily="34" charset="0"/>
                <a:cs typeface="Arial" pitchFamily="34" charset="0"/>
              </a:rPr>
              <a:t>).</a:t>
            </a:r>
          </a:p>
          <a:p>
            <a:pPr lvl="1" indent="-566738" fontAlgn="base">
              <a:lnSpc>
                <a:spcPct val="100000"/>
              </a:lnSpc>
              <a:spcBef>
                <a:spcPts val="1200"/>
              </a:spcBef>
              <a:spcAft>
                <a:spcPct val="0"/>
              </a:spcAft>
              <a:buClr>
                <a:srgbClr val="C00000"/>
              </a:buClr>
              <a:buFont typeface="Wingdings" panose="05000000000000000000" pitchFamily="2" charset="2"/>
              <a:buChar char="v"/>
            </a:pPr>
            <a:r>
              <a:rPr lang="vi-VN" altLang="en-US" sz="2800" dirty="0">
                <a:solidFill>
                  <a:prstClr val="black"/>
                </a:solidFill>
                <a:latin typeface="Arial" pitchFamily="34" charset="0"/>
                <a:cs typeface="Arial" pitchFamily="34" charset="0"/>
              </a:rPr>
              <a:t>Nâng cao tính nhất quán (</a:t>
            </a:r>
            <a:r>
              <a:rPr lang="vi-VN" altLang="en-US" sz="2800" i="1" dirty="0">
                <a:solidFill>
                  <a:srgbClr val="0070C0"/>
                </a:solidFill>
                <a:latin typeface="Arial" pitchFamily="34" charset="0"/>
                <a:cs typeface="Arial" pitchFamily="34" charset="0"/>
              </a:rPr>
              <a:t>data consistency</a:t>
            </a:r>
            <a:r>
              <a:rPr lang="vi-VN" altLang="en-US" sz="2800" dirty="0">
                <a:solidFill>
                  <a:prstClr val="black"/>
                </a:solidFill>
                <a:latin typeface="Arial" pitchFamily="34" charset="0"/>
                <a:cs typeface="Arial" pitchFamily="34" charset="0"/>
              </a:rPr>
              <a:t>) /toàn vẹn dữ liệu (</a:t>
            </a:r>
            <a:r>
              <a:rPr lang="vi-VN" altLang="en-US" sz="2800" i="1" dirty="0">
                <a:solidFill>
                  <a:srgbClr val="0070C0"/>
                </a:solidFill>
                <a:latin typeface="Arial" pitchFamily="34" charset="0"/>
                <a:cs typeface="Arial" pitchFamily="34" charset="0"/>
              </a:rPr>
              <a:t>data integrity</a:t>
            </a:r>
            <a:r>
              <a:rPr lang="vi-VN" altLang="en-US" sz="2800" dirty="0">
                <a:solidFill>
                  <a:prstClr val="black"/>
                </a:solidFill>
                <a:latin typeface="Arial" pitchFamily="34" charset="0"/>
                <a:cs typeface="Arial" pitchFamily="34" charset="0"/>
              </a:rPr>
              <a:t>).</a:t>
            </a:r>
          </a:p>
          <a:p>
            <a:pPr lvl="1" indent="-566738" fontAlgn="base">
              <a:lnSpc>
                <a:spcPct val="100000"/>
              </a:lnSpc>
              <a:spcBef>
                <a:spcPts val="1200"/>
              </a:spcBef>
              <a:spcAft>
                <a:spcPct val="0"/>
              </a:spcAft>
              <a:buClr>
                <a:srgbClr val="C00000"/>
              </a:buClr>
              <a:buFont typeface="Wingdings" panose="05000000000000000000" pitchFamily="2" charset="2"/>
              <a:buChar char="v"/>
            </a:pPr>
            <a:r>
              <a:rPr lang="vi-VN" altLang="en-US" sz="2800" dirty="0">
                <a:solidFill>
                  <a:prstClr val="black"/>
                </a:solidFill>
                <a:latin typeface="Arial" pitchFamily="34" charset="0"/>
                <a:cs typeface="Arial" pitchFamily="34" charset="0"/>
              </a:rPr>
              <a:t>Nâng cao việc dùng chung dữ liệu (</a:t>
            </a:r>
            <a:r>
              <a:rPr lang="vi-VN" altLang="en-US" sz="2800" i="1" dirty="0">
                <a:solidFill>
                  <a:srgbClr val="0070C0"/>
                </a:solidFill>
                <a:latin typeface="Arial" pitchFamily="34" charset="0"/>
                <a:cs typeface="Arial" pitchFamily="34" charset="0"/>
              </a:rPr>
              <a:t>data</a:t>
            </a:r>
            <a:r>
              <a:rPr lang="en-US" altLang="en-US" sz="2800" i="1" dirty="0">
                <a:solidFill>
                  <a:srgbClr val="0070C0"/>
                </a:solidFill>
                <a:latin typeface="Arial" pitchFamily="34" charset="0"/>
                <a:cs typeface="Arial" pitchFamily="34" charset="0"/>
              </a:rPr>
              <a:t> </a:t>
            </a:r>
            <a:r>
              <a:rPr lang="vi-VN" altLang="en-US" sz="2800" i="1" dirty="0">
                <a:solidFill>
                  <a:srgbClr val="0070C0"/>
                </a:solidFill>
                <a:latin typeface="Arial" pitchFamily="34" charset="0"/>
                <a:cs typeface="Arial" pitchFamily="34" charset="0"/>
              </a:rPr>
              <a:t>sharing</a:t>
            </a:r>
            <a:r>
              <a:rPr lang="vi-VN" altLang="en-US" sz="2800" dirty="0">
                <a:solidFill>
                  <a:prstClr val="black"/>
                </a:solidFill>
                <a:latin typeface="Arial" pitchFamily="34" charset="0"/>
                <a:cs typeface="Arial" pitchFamily="34" charset="0"/>
              </a:rPr>
              <a:t>).</a:t>
            </a:r>
          </a:p>
        </p:txBody>
      </p:sp>
    </p:spTree>
    <p:extLst>
      <p:ext uri="{BB962C8B-B14F-4D97-AF65-F5344CB8AC3E}">
        <p14:creationId xmlns:p14="http://schemas.microsoft.com/office/powerpoint/2010/main" val="749398363"/>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1750218" y="249237"/>
            <a:ext cx="10620376" cy="639763"/>
          </a:xfrm>
          <a:prstGeom prst="rect">
            <a:avLst/>
          </a:prstGeom>
        </p:spPr>
        <p:txBody>
          <a:bodyPr/>
          <a:lstStyle/>
          <a:p>
            <a:r>
              <a:rPr lang="en-US" altLang="en-US" sz="4000" b="1">
                <a:solidFill>
                  <a:srgbClr val="FF0000"/>
                </a:solidFill>
                <a:latin typeface="Times New Roman" panose="02020603050405020304" pitchFamily="18" charset="0"/>
                <a:cs typeface="Times New Roman" panose="02020603050405020304" pitchFamily="18" charset="0"/>
              </a:rPr>
              <a:t>CÁC LOẠI CSDL</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620486" y="1273628"/>
            <a:ext cx="11059885" cy="48114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566738" fontAlgn="base">
              <a:lnSpc>
                <a:spcPct val="100000"/>
              </a:lnSpc>
              <a:spcBef>
                <a:spcPts val="1200"/>
              </a:spcBef>
              <a:spcAft>
                <a:spcPct val="0"/>
              </a:spcAft>
              <a:buClr>
                <a:srgbClr val="C00000"/>
              </a:buClr>
              <a:buFont typeface="Wingdings" panose="05000000000000000000" pitchFamily="2" charset="2"/>
              <a:buChar char="v"/>
            </a:pPr>
            <a:r>
              <a:rPr lang="en-US" altLang="en-US" sz="2800">
                <a:solidFill>
                  <a:prstClr val="black"/>
                </a:solidFill>
                <a:latin typeface="Arial" pitchFamily="34" charset="0"/>
                <a:cs typeface="Arial" pitchFamily="34" charset="0"/>
              </a:rPr>
              <a:t>CSDL dạng file: đây là các dữ liệu lưu trữ dưới dạng file như file Text (.txt), file Excel (.xls), …</a:t>
            </a:r>
            <a:endParaRPr lang="vi-VN" altLang="en-US" sz="2800" dirty="0">
              <a:solidFill>
                <a:prstClr val="black"/>
              </a:solidFill>
              <a:latin typeface="Arial" pitchFamily="34" charset="0"/>
              <a:cs typeface="Arial" pitchFamily="34" charset="0"/>
            </a:endParaRPr>
          </a:p>
          <a:p>
            <a:pPr lvl="1" indent="-566738" fontAlgn="base">
              <a:lnSpc>
                <a:spcPct val="100000"/>
              </a:lnSpc>
              <a:spcBef>
                <a:spcPts val="1200"/>
              </a:spcBef>
              <a:spcAft>
                <a:spcPct val="0"/>
              </a:spcAft>
              <a:buClr>
                <a:srgbClr val="C00000"/>
              </a:buClr>
              <a:buFont typeface="Wingdings" panose="05000000000000000000" pitchFamily="2" charset="2"/>
              <a:buChar char="v"/>
            </a:pPr>
            <a:r>
              <a:rPr lang="en-US" altLang="en-US" sz="2800">
                <a:solidFill>
                  <a:prstClr val="black"/>
                </a:solidFill>
                <a:latin typeface="Arial" pitchFamily="34" charset="0"/>
                <a:cs typeface="Arial" pitchFamily="34" charset="0"/>
              </a:rPr>
              <a:t>CSDL quan hệ: đây là các dữ liệu thường được lưu trữ dưới bảng và được quản lý bởi phần mềm quản lý CSDL được gọi là hệ quản trị CSDL như MS SQL, My SQL,  v.v..</a:t>
            </a:r>
            <a:endParaRPr lang="vi-VN" altLang="en-US" sz="2800" dirty="0">
              <a:solidFill>
                <a:prstClr val="black"/>
              </a:solidFill>
              <a:latin typeface="Arial" pitchFamily="34" charset="0"/>
              <a:cs typeface="Arial" pitchFamily="34" charset="0"/>
            </a:endParaRPr>
          </a:p>
          <a:p>
            <a:pPr lvl="1" indent="-566738" fontAlgn="base">
              <a:lnSpc>
                <a:spcPct val="100000"/>
              </a:lnSpc>
              <a:spcBef>
                <a:spcPts val="1200"/>
              </a:spcBef>
              <a:spcAft>
                <a:spcPct val="0"/>
              </a:spcAft>
              <a:buClr>
                <a:srgbClr val="C00000"/>
              </a:buClr>
              <a:buFont typeface="Wingdings" panose="05000000000000000000" pitchFamily="2" charset="2"/>
              <a:buChar char="v"/>
            </a:pPr>
            <a:r>
              <a:rPr lang="en-US" altLang="en-US" sz="2800">
                <a:solidFill>
                  <a:prstClr val="black"/>
                </a:solidFill>
                <a:latin typeface="Arial" pitchFamily="34" charset="0"/>
                <a:cs typeface="Arial" pitchFamily="34" charset="0"/>
              </a:rPr>
              <a:t>CSDL hướng đối tượng: là dữ liệu được lưu trữ dưới dạng bảng nhưng khác nhau ở các thể hiện hành vi của đối tượng.</a:t>
            </a:r>
            <a:endParaRPr lang="vi-VN" altLang="en-US" sz="2800" dirty="0">
              <a:solidFill>
                <a:prstClr val="black"/>
              </a:solidFill>
              <a:latin typeface="Arial" pitchFamily="34" charset="0"/>
              <a:cs typeface="Arial" pitchFamily="34" charset="0"/>
            </a:endParaRPr>
          </a:p>
          <a:p>
            <a:pPr lvl="1" indent="-566738" fontAlgn="base">
              <a:lnSpc>
                <a:spcPct val="100000"/>
              </a:lnSpc>
              <a:spcBef>
                <a:spcPts val="1200"/>
              </a:spcBef>
              <a:spcAft>
                <a:spcPct val="0"/>
              </a:spcAft>
              <a:buClr>
                <a:srgbClr val="C00000"/>
              </a:buClr>
              <a:buFont typeface="Wingdings" panose="05000000000000000000" pitchFamily="2" charset="2"/>
              <a:buChar char="v"/>
            </a:pPr>
            <a:r>
              <a:rPr lang="en-US" altLang="en-US" sz="2800">
                <a:solidFill>
                  <a:prstClr val="black"/>
                </a:solidFill>
                <a:latin typeface="Arial" pitchFamily="34" charset="0"/>
                <a:cs typeface="Arial" pitchFamily="34" charset="0"/>
              </a:rPr>
              <a:t>CSDL bán cấu trúc: là dự liệu lưu trữ dưới dạng XML, Json, v.v…</a:t>
            </a:r>
            <a:endParaRPr lang="vi-VN" altLang="en-US" sz="28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3236051930"/>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1750218" y="249237"/>
            <a:ext cx="10620376" cy="639763"/>
          </a:xfrm>
          <a:prstGeom prst="rect">
            <a:avLst/>
          </a:prstGeom>
        </p:spPr>
        <p:txBody>
          <a:bodyPr/>
          <a:lstStyle/>
          <a:p>
            <a:r>
              <a:rPr lang="en-US" altLang="en-US" sz="4000" b="1">
                <a:solidFill>
                  <a:srgbClr val="FF0000"/>
                </a:solidFill>
                <a:latin typeface="Times New Roman" panose="02020603050405020304" pitchFamily="18" charset="0"/>
                <a:cs typeface="Times New Roman" panose="02020603050405020304" pitchFamily="18" charset="0"/>
              </a:rPr>
              <a:t>HỆ QUẢN TRỊ CSDL – KHÁI NIỆM</a:t>
            </a: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p:cNvSpPr txBox="1">
            <a:spLocks/>
          </p:cNvSpPr>
          <p:nvPr/>
        </p:nvSpPr>
        <p:spPr>
          <a:xfrm>
            <a:off x="272148" y="1251858"/>
            <a:ext cx="6618514" cy="37991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566738" fontAlgn="base">
              <a:lnSpc>
                <a:spcPct val="110000"/>
              </a:lnSpc>
              <a:spcBef>
                <a:spcPts val="1200"/>
              </a:spcBef>
              <a:spcAft>
                <a:spcPct val="0"/>
              </a:spcAft>
              <a:buClr>
                <a:srgbClr val="C00000"/>
              </a:buClr>
              <a:buFont typeface="Wingdings" panose="05000000000000000000" pitchFamily="2" charset="2"/>
              <a:buChar char="v"/>
            </a:pPr>
            <a:r>
              <a:rPr lang="vi-VN" altLang="en-US" sz="2600" b="1">
                <a:solidFill>
                  <a:prstClr val="black"/>
                </a:solidFill>
                <a:latin typeface="Arial" pitchFamily="34" charset="0"/>
                <a:cs typeface="Arial" pitchFamily="34" charset="0"/>
              </a:rPr>
              <a:t>Hệ quản trị cơ sở dữ liệu </a:t>
            </a:r>
            <a:r>
              <a:rPr lang="vi-VN" altLang="en-US" sz="2600" b="1">
                <a:solidFill>
                  <a:srgbClr val="0070C0"/>
                </a:solidFill>
                <a:latin typeface="Arial" pitchFamily="34" charset="0"/>
                <a:cs typeface="Arial" pitchFamily="34" charset="0"/>
              </a:rPr>
              <a:t>(</a:t>
            </a:r>
            <a:r>
              <a:rPr lang="en-US" altLang="en-US" sz="2600" b="1">
                <a:solidFill>
                  <a:srgbClr val="0070C0"/>
                </a:solidFill>
                <a:latin typeface="Arial" pitchFamily="34" charset="0"/>
                <a:cs typeface="Arial" pitchFamily="34" charset="0"/>
              </a:rPr>
              <a:t>DBMS - </a:t>
            </a:r>
            <a:r>
              <a:rPr lang="vi-VN" altLang="en-US" sz="2600" b="1">
                <a:solidFill>
                  <a:srgbClr val="0070C0"/>
                </a:solidFill>
                <a:latin typeface="Arial" pitchFamily="34" charset="0"/>
                <a:cs typeface="Arial" pitchFamily="34" charset="0"/>
              </a:rPr>
              <a:t>Database Management System)</a:t>
            </a:r>
            <a:r>
              <a:rPr lang="en-US" altLang="en-US" sz="2600">
                <a:solidFill>
                  <a:prstClr val="black"/>
                </a:solidFill>
                <a:latin typeface="Arial" pitchFamily="34" charset="0"/>
                <a:cs typeface="Arial" pitchFamily="34" charset="0"/>
              </a:rPr>
              <a:t>:</a:t>
            </a:r>
            <a:r>
              <a:rPr lang="vi-VN" altLang="en-US" sz="2600">
                <a:solidFill>
                  <a:prstClr val="black"/>
                </a:solidFill>
                <a:latin typeface="Arial" pitchFamily="34" charset="0"/>
                <a:cs typeface="Arial" pitchFamily="34" charset="0"/>
              </a:rPr>
              <a:t> là một hệ thống quản lý, lưu trữ tất cả các cơ sở dữ liệu. Đây được xem là một hệ thống tự động giúp cho người dùng có thể dễ dàng thao tác, truy vấn, quản lý và chỉnh sửa dữ liệu trong các cơ sở dữ liệu</a:t>
            </a:r>
            <a:r>
              <a:rPr lang="en-US" altLang="en-US" sz="2600">
                <a:solidFill>
                  <a:prstClr val="black"/>
                </a:solidFill>
                <a:latin typeface="Arial" pitchFamily="34" charset="0"/>
                <a:cs typeface="Arial" pitchFamily="34" charset="0"/>
              </a:rPr>
              <a:t>.</a:t>
            </a:r>
          </a:p>
        </p:txBody>
      </p:sp>
      <p:pic>
        <p:nvPicPr>
          <p:cNvPr id="1026" name="Picture 2" descr="Hệ quản trị cơ sở dữ liệu là">
            <a:extLst>
              <a:ext uri="{FF2B5EF4-FFF2-40B4-BE49-F238E27FC236}">
                <a16:creationId xmlns:a16="http://schemas.microsoft.com/office/drawing/2014/main" id="{A67A5A1F-92A6-46EE-89C3-194B44585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8109" y="1716675"/>
            <a:ext cx="4691743" cy="281504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AE777098-E998-4ED1-96B0-5AB1BA4EBBF8}"/>
              </a:ext>
            </a:extLst>
          </p:cNvPr>
          <p:cNvSpPr txBox="1">
            <a:spLocks/>
          </p:cNvSpPr>
          <p:nvPr/>
        </p:nvSpPr>
        <p:spPr>
          <a:xfrm>
            <a:off x="272149" y="4901839"/>
            <a:ext cx="11919852" cy="19235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566738" fontAlgn="base">
              <a:lnSpc>
                <a:spcPct val="110000"/>
              </a:lnSpc>
              <a:spcBef>
                <a:spcPts val="1200"/>
              </a:spcBef>
              <a:spcAft>
                <a:spcPct val="0"/>
              </a:spcAft>
              <a:buClr>
                <a:srgbClr val="C00000"/>
              </a:buClr>
              <a:buFont typeface="Wingdings" panose="05000000000000000000" pitchFamily="2" charset="2"/>
              <a:buChar char="v"/>
            </a:pPr>
            <a:r>
              <a:rPr lang="en-US" altLang="en-US" sz="2600">
                <a:solidFill>
                  <a:prstClr val="black"/>
                </a:solidFill>
                <a:latin typeface="Arial" pitchFamily="34" charset="0"/>
                <a:cs typeface="Arial" pitchFamily="34" charset="0"/>
              </a:rPr>
              <a:t>H</a:t>
            </a:r>
            <a:r>
              <a:rPr lang="vi-VN" altLang="en-US" sz="2600">
                <a:solidFill>
                  <a:prstClr val="black"/>
                </a:solidFill>
                <a:latin typeface="Arial" pitchFamily="34" charset="0"/>
                <a:cs typeface="Arial" pitchFamily="34" charset="0"/>
              </a:rPr>
              <a:t>ệ quản trị cơ sở dữ liệu là “cầu nối” giữa phần mềm bên thứ ba và hệ điều hành, khi có một yêu cầu nào đó về dữ liệu từ ứng dụng bên ngoài thì DBMS sẽ thực hiện đưa ra dữ liệu cụ thể từ hệ điều hành. </a:t>
            </a:r>
            <a:endParaRPr lang="en-US" altLang="en-US" sz="260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65957735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NTHAI">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0CD753C1D6C9419661183C5D1677C3" ma:contentTypeVersion="4" ma:contentTypeDescription="Create a new document." ma:contentTypeScope="" ma:versionID="c5980b69ebcab4ffa719fcc8496b4abb">
  <xsd:schema xmlns:xsd="http://www.w3.org/2001/XMLSchema" xmlns:xs="http://www.w3.org/2001/XMLSchema" xmlns:p="http://schemas.microsoft.com/office/2006/metadata/properties" xmlns:ns2="3498a131-afed-47bd-b7a1-c89bbe150c11" targetNamespace="http://schemas.microsoft.com/office/2006/metadata/properties" ma:root="true" ma:fieldsID="753163a1641a185938d485cac0a483e8" ns2:_="">
    <xsd:import namespace="3498a131-afed-47bd-b7a1-c89bbe150c1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98a131-afed-47bd-b7a1-c89bbe150c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C06792-8AA9-49CE-8880-5549EA8683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98a131-afed-47bd-b7a1-c89bbe150c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A513BD2-DD47-4385-A270-B0D3884DA65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29B6CEE-0D34-4780-A433-E364175B48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包图主题2</Template>
  <TotalTime>2608</TotalTime>
  <Words>1886</Words>
  <Application>Microsoft Office PowerPoint</Application>
  <PresentationFormat>Widescreen</PresentationFormat>
  <Paragraphs>154</Paragraphs>
  <Slides>21</Slides>
  <Notes>14</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等线</vt:lpstr>
      <vt:lpstr>微软雅黑</vt:lpstr>
      <vt:lpstr>Arial</vt:lpstr>
      <vt:lpstr>Calibri</vt:lpstr>
      <vt:lpstr>Cambria</vt:lpstr>
      <vt:lpstr>Tahoma</vt:lpstr>
      <vt:lpstr>Times New Roman</vt:lpstr>
      <vt:lpstr>Wingdings</vt:lpstr>
      <vt:lpstr>包图主题2</vt:lpstr>
      <vt:lpstr>PowerPoint Presentation</vt:lpstr>
      <vt:lpstr>NỘI DUNG</vt:lpstr>
      <vt:lpstr>TẠI SAO CẦN CÓ CSDL?</vt:lpstr>
      <vt:lpstr>TẠI SAO CẦN CÓ CSDL?</vt:lpstr>
      <vt:lpstr>KHÁI NIỆM CSDL</vt:lpstr>
      <vt:lpstr>KHÁI NIỆM CSDL</vt:lpstr>
      <vt:lpstr>LỢI ÍCH CỦA CSDL</vt:lpstr>
      <vt:lpstr>CÁC LOẠI CSDL</vt:lpstr>
      <vt:lpstr>HỆ QUẢN TRỊ CSDL – KHÁI NIỆM</vt:lpstr>
      <vt:lpstr>PowerPoint Presentation</vt:lpstr>
      <vt:lpstr>HỆ QUẢN TRỊ CSDL – ĐẶC ĐIỂM</vt:lpstr>
      <vt:lpstr>HỆ QUẢN TRỊ CSDL – ĐẶC ĐIỂM</vt:lpstr>
      <vt:lpstr>PowerPoint Presentation</vt:lpstr>
      <vt:lpstr>HỆ QUẢN TRỊ CSDL – CHỨC NĂNG</vt:lpstr>
      <vt:lpstr>PowerPoint Presentation</vt:lpstr>
      <vt:lpstr>CÂU LỆNH QUERY - SQL</vt:lpstr>
      <vt:lpstr>CÂU LỆNH QUERY - SQL</vt:lpstr>
      <vt:lpstr>CÂU LỆNH QUERY - SQL</vt:lpstr>
      <vt:lpstr>CÂU LỆNH QUERY CƠ BẢN</vt:lpstr>
      <vt:lpstr>CÂU LỆNH QUERY CƠ BẢN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Bùi Minh Phụng - Khoa Công nghệ thông tin - VLSET</cp:lastModifiedBy>
  <cp:revision>74</cp:revision>
  <dcterms:created xsi:type="dcterms:W3CDTF">2017-09-22T08:16:39Z</dcterms:created>
  <dcterms:modified xsi:type="dcterms:W3CDTF">2022-11-27T14:53:30Z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0x010100860CD753C1D6C9419661183C5D1677C3</vt:lpwstr>
  </property>
</Properties>
</file>