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1" r:id="rId5"/>
  </p:sldMasterIdLst>
  <p:notesMasterIdLst>
    <p:notesMasterId r:id="rId33"/>
  </p:notesMasterIdLst>
  <p:sldIdLst>
    <p:sldId id="515" r:id="rId6"/>
    <p:sldId id="276" r:id="rId7"/>
    <p:sldId id="331" r:id="rId8"/>
    <p:sldId id="516" r:id="rId9"/>
    <p:sldId id="517" r:id="rId10"/>
    <p:sldId id="518" r:id="rId11"/>
    <p:sldId id="519" r:id="rId12"/>
    <p:sldId id="526" r:id="rId13"/>
    <p:sldId id="525" r:id="rId14"/>
    <p:sldId id="520" r:id="rId15"/>
    <p:sldId id="521" r:id="rId16"/>
    <p:sldId id="523" r:id="rId17"/>
    <p:sldId id="524" r:id="rId18"/>
    <p:sldId id="522" r:id="rId19"/>
    <p:sldId id="527" r:id="rId20"/>
    <p:sldId id="529" r:id="rId21"/>
    <p:sldId id="339" r:id="rId22"/>
    <p:sldId id="340" r:id="rId23"/>
    <p:sldId id="341" r:id="rId24"/>
    <p:sldId id="342" r:id="rId25"/>
    <p:sldId id="343" r:id="rId26"/>
    <p:sldId id="344" r:id="rId27"/>
    <p:sldId id="345" r:id="rId28"/>
    <p:sldId id="346" r:id="rId29"/>
    <p:sldId id="347" r:id="rId30"/>
    <p:sldId id="348" r:id="rId31"/>
    <p:sldId id="31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3C382A-250B-4738-BA1B-83CE30D4EE0D}" v="351" dt="2022-11-21T00:38:55.5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9" autoAdjust="0"/>
    <p:restoredTop sz="75148" autoAdjust="0"/>
  </p:normalViewPr>
  <p:slideViewPr>
    <p:cSldViewPr snapToGrid="0">
      <p:cViewPr varScale="1">
        <p:scale>
          <a:sx n="65" d="100"/>
          <a:sy n="65" d="100"/>
        </p:scale>
        <p:origin x="10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5/10/relationships/revisionInfo" Target="revisionInfo.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Thái Hải - Khoa CNTT" userId="e78c36d9-d98e-4183-a505-1a0457cabb00" providerId="ADAL" clId="{14619C29-92F8-467E-B1B6-E4FBB1B1DDD8}"/>
    <pc:docChg chg="modSld">
      <pc:chgData name="Nguyễn Thái Hải - Khoa CNTT" userId="e78c36d9-d98e-4183-a505-1a0457cabb00" providerId="ADAL" clId="{14619C29-92F8-467E-B1B6-E4FBB1B1DDD8}" dt="2021-08-26T03:19:37.975" v="28" actId="20577"/>
      <pc:docMkLst>
        <pc:docMk/>
      </pc:docMkLst>
      <pc:sldChg chg="modSp mod">
        <pc:chgData name="Nguyễn Thái Hải - Khoa CNTT" userId="e78c36d9-d98e-4183-a505-1a0457cabb00" providerId="ADAL" clId="{14619C29-92F8-467E-B1B6-E4FBB1B1DDD8}" dt="2021-08-26T03:19:37.975" v="28" actId="20577"/>
        <pc:sldMkLst>
          <pc:docMk/>
          <pc:sldMk cId="536216843" sldId="330"/>
        </pc:sldMkLst>
        <pc:spChg chg="mod">
          <ac:chgData name="Nguyễn Thái Hải - Khoa CNTT" userId="e78c36d9-d98e-4183-a505-1a0457cabb00" providerId="ADAL" clId="{14619C29-92F8-467E-B1B6-E4FBB1B1DDD8}" dt="2021-08-26T03:19:37.975" v="28" actId="20577"/>
          <ac:spMkLst>
            <pc:docMk/>
            <pc:sldMk cId="536216843" sldId="330"/>
            <ac:spMk id="19" creationId="{CEF99411-4709-4D85-A7C3-945C4791A054}"/>
          </ac:spMkLst>
        </pc:spChg>
      </pc:sldChg>
    </pc:docChg>
  </pc:docChgLst>
  <pc:docChgLst>
    <pc:chgData name="Nguyễn Thái Hải - Khoa CNTT" userId="S::hai.nt@vlu.edu.vn::e78c36d9-d98e-4183-a505-1a0457cabb00" providerId="AD" clId="Web-{46215839-B291-41BA-87EB-1D96F5480381}"/>
    <pc:docChg chg="modSld">
      <pc:chgData name="Nguyễn Thái Hải - Khoa CNTT" userId="S::hai.nt@vlu.edu.vn::e78c36d9-d98e-4183-a505-1a0457cabb00" providerId="AD" clId="Web-{46215839-B291-41BA-87EB-1D96F5480381}" dt="2021-08-26T03:18:54.809" v="2" actId="20577"/>
      <pc:docMkLst>
        <pc:docMk/>
      </pc:docMkLst>
      <pc:sldChg chg="modSp">
        <pc:chgData name="Nguyễn Thái Hải - Khoa CNTT" userId="S::hai.nt@vlu.edu.vn::e78c36d9-d98e-4183-a505-1a0457cabb00" providerId="AD" clId="Web-{46215839-B291-41BA-87EB-1D96F5480381}" dt="2021-08-26T03:18:54.809" v="2" actId="20577"/>
        <pc:sldMkLst>
          <pc:docMk/>
          <pc:sldMk cId="536216843" sldId="330"/>
        </pc:sldMkLst>
        <pc:spChg chg="mod">
          <ac:chgData name="Nguyễn Thái Hải - Khoa CNTT" userId="S::hai.nt@vlu.edu.vn::e78c36d9-d98e-4183-a505-1a0457cabb00" providerId="AD" clId="Web-{46215839-B291-41BA-87EB-1D96F5480381}" dt="2021-08-26T03:18:54.809" v="2" actId="20577"/>
          <ac:spMkLst>
            <pc:docMk/>
            <pc:sldMk cId="536216843" sldId="330"/>
            <ac:spMk id="19" creationId="{CEF99411-4709-4D85-A7C3-945C4791A054}"/>
          </ac:spMkLst>
        </pc:spChg>
      </pc:sldChg>
    </pc:docChg>
  </pc:docChgLst>
  <pc:docChgLst>
    <pc:chgData name="Bùi Minh Phụng - Khoa Công nghệ thông tin - VLSET" userId="31ee5542-8119-4308-8073-3356e750a326" providerId="ADAL" clId="{0E3C382A-250B-4738-BA1B-83CE30D4EE0D}"/>
    <pc:docChg chg="undo custSel addSld delSld modSld sldOrd">
      <pc:chgData name="Bùi Minh Phụng - Khoa Công nghệ thông tin - VLSET" userId="31ee5542-8119-4308-8073-3356e750a326" providerId="ADAL" clId="{0E3C382A-250B-4738-BA1B-83CE30D4EE0D}" dt="2022-11-21T00:38:55.502" v="2714" actId="20577"/>
      <pc:docMkLst>
        <pc:docMk/>
      </pc:docMkLst>
      <pc:sldChg chg="addSp delSp modSp mod">
        <pc:chgData name="Bùi Minh Phụng - Khoa Công nghệ thông tin - VLSET" userId="31ee5542-8119-4308-8073-3356e750a326" providerId="ADAL" clId="{0E3C382A-250B-4738-BA1B-83CE30D4EE0D}" dt="2022-11-21T00:38:55.502" v="2714" actId="20577"/>
        <pc:sldMkLst>
          <pc:docMk/>
          <pc:sldMk cId="2785271258" sldId="276"/>
        </pc:sldMkLst>
        <pc:spChg chg="mod">
          <ac:chgData name="Bùi Minh Phụng - Khoa Công nghệ thông tin - VLSET" userId="31ee5542-8119-4308-8073-3356e750a326" providerId="ADAL" clId="{0E3C382A-250B-4738-BA1B-83CE30D4EE0D}" dt="2022-11-20T23:10:06.424" v="39" actId="20577"/>
          <ac:spMkLst>
            <pc:docMk/>
            <pc:sldMk cId="2785271258" sldId="276"/>
            <ac:spMk id="2" creationId="{00000000-0000-0000-0000-000000000000}"/>
          </ac:spMkLst>
        </pc:spChg>
        <pc:graphicFrameChg chg="add mod modGraphic">
          <ac:chgData name="Bùi Minh Phụng - Khoa Công nghệ thông tin - VLSET" userId="31ee5542-8119-4308-8073-3356e750a326" providerId="ADAL" clId="{0E3C382A-250B-4738-BA1B-83CE30D4EE0D}" dt="2022-11-21T00:38:55.502" v="2714" actId="20577"/>
          <ac:graphicFrameMkLst>
            <pc:docMk/>
            <pc:sldMk cId="2785271258" sldId="276"/>
            <ac:graphicFrameMk id="7" creationId="{347AC145-11FB-4BC9-8DF4-BE4BF5425D3D}"/>
          </ac:graphicFrameMkLst>
        </pc:graphicFrameChg>
        <pc:picChg chg="del">
          <ac:chgData name="Bùi Minh Phụng - Khoa Công nghệ thông tin - VLSET" userId="31ee5542-8119-4308-8073-3356e750a326" providerId="ADAL" clId="{0E3C382A-250B-4738-BA1B-83CE30D4EE0D}" dt="2022-11-20T23:09:56.323" v="26" actId="478"/>
          <ac:picMkLst>
            <pc:docMk/>
            <pc:sldMk cId="2785271258" sldId="276"/>
            <ac:picMk id="4" creationId="{00000000-0000-0000-0000-000000000000}"/>
          </ac:picMkLst>
        </pc:picChg>
      </pc:sldChg>
      <pc:sldChg chg="addSp modSp mod modNotesTx">
        <pc:chgData name="Bùi Minh Phụng - Khoa Công nghệ thông tin - VLSET" userId="31ee5542-8119-4308-8073-3356e750a326" providerId="ADAL" clId="{0E3C382A-250B-4738-BA1B-83CE30D4EE0D}" dt="2022-11-20T23:28:55.126" v="416" actId="14100"/>
        <pc:sldMkLst>
          <pc:docMk/>
          <pc:sldMk cId="389863964" sldId="331"/>
        </pc:sldMkLst>
        <pc:spChg chg="add mod">
          <ac:chgData name="Bùi Minh Phụng - Khoa Công nghệ thông tin - VLSET" userId="31ee5542-8119-4308-8073-3356e750a326" providerId="ADAL" clId="{0E3C382A-250B-4738-BA1B-83CE30D4EE0D}" dt="2022-11-20T23:28:55.126" v="416" actId="14100"/>
          <ac:spMkLst>
            <pc:docMk/>
            <pc:sldMk cId="389863964" sldId="331"/>
            <ac:spMk id="5" creationId="{42A349FE-404A-4883-BBD0-71AE2D61D5B9}"/>
          </ac:spMkLst>
        </pc:spChg>
        <pc:spChg chg="mod">
          <ac:chgData name="Bùi Minh Phụng - Khoa Công nghệ thông tin - VLSET" userId="31ee5542-8119-4308-8073-3356e750a326" providerId="ADAL" clId="{0E3C382A-250B-4738-BA1B-83CE30D4EE0D}" dt="2022-11-20T23:28:19.516" v="339" actId="14100"/>
          <ac:spMkLst>
            <pc:docMk/>
            <pc:sldMk cId="389863964" sldId="331"/>
            <ac:spMk id="296965" creationId="{00000000-0000-0000-0000-000000000000}"/>
          </ac:spMkLst>
        </pc:spChg>
        <pc:spChg chg="mod">
          <ac:chgData name="Bùi Minh Phụng - Khoa Công nghệ thông tin - VLSET" userId="31ee5542-8119-4308-8073-3356e750a326" providerId="ADAL" clId="{0E3C382A-250B-4738-BA1B-83CE30D4EE0D}" dt="2022-11-20T23:19:13.862" v="297" actId="20577"/>
          <ac:spMkLst>
            <pc:docMk/>
            <pc:sldMk cId="389863964" sldId="331"/>
            <ac:spMk id="296966" creationId="{00000000-0000-0000-0000-000000000000}"/>
          </ac:spMkLst>
        </pc:spChg>
        <pc:picChg chg="add mod">
          <ac:chgData name="Bùi Minh Phụng - Khoa Công nghệ thông tin - VLSET" userId="31ee5542-8119-4308-8073-3356e750a326" providerId="ADAL" clId="{0E3C382A-250B-4738-BA1B-83CE30D4EE0D}" dt="2022-11-20T23:28:52.665" v="415" actId="14100"/>
          <ac:picMkLst>
            <pc:docMk/>
            <pc:sldMk cId="389863964" sldId="331"/>
            <ac:picMk id="1026" creationId="{AA444361-F00B-4CF8-8989-A5E55E0CB4CF}"/>
          </ac:picMkLst>
        </pc:picChg>
      </pc:sldChg>
      <pc:sldChg chg="del">
        <pc:chgData name="Bùi Minh Phụng - Khoa Công nghệ thông tin - VLSET" userId="31ee5542-8119-4308-8073-3356e750a326" providerId="ADAL" clId="{0E3C382A-250B-4738-BA1B-83CE30D4EE0D}" dt="2022-11-20T23:54:42.243" v="1110" actId="47"/>
        <pc:sldMkLst>
          <pc:docMk/>
          <pc:sldMk cId="2725827411" sldId="332"/>
        </pc:sldMkLst>
      </pc:sldChg>
      <pc:sldChg chg="add del ord">
        <pc:chgData name="Bùi Minh Phụng - Khoa Công nghệ thông tin - VLSET" userId="31ee5542-8119-4308-8073-3356e750a326" providerId="ADAL" clId="{0E3C382A-250B-4738-BA1B-83CE30D4EE0D}" dt="2022-11-21T00:15:21.738" v="1723" actId="47"/>
        <pc:sldMkLst>
          <pc:docMk/>
          <pc:sldMk cId="3905503688" sldId="333"/>
        </pc:sldMkLst>
      </pc:sldChg>
      <pc:sldChg chg="del ord">
        <pc:chgData name="Bùi Minh Phụng - Khoa Công nghệ thông tin - VLSET" userId="31ee5542-8119-4308-8073-3356e750a326" providerId="ADAL" clId="{0E3C382A-250B-4738-BA1B-83CE30D4EE0D}" dt="2022-11-21T00:17:00.542" v="1771" actId="47"/>
        <pc:sldMkLst>
          <pc:docMk/>
          <pc:sldMk cId="1450837379" sldId="334"/>
        </pc:sldMkLst>
      </pc:sldChg>
      <pc:sldChg chg="del">
        <pc:chgData name="Bùi Minh Phụng - Khoa Công nghệ thông tin - VLSET" userId="31ee5542-8119-4308-8073-3356e750a326" providerId="ADAL" clId="{0E3C382A-250B-4738-BA1B-83CE30D4EE0D}" dt="2022-11-21T00:22:46.030" v="2027" actId="47"/>
        <pc:sldMkLst>
          <pc:docMk/>
          <pc:sldMk cId="3426453984" sldId="335"/>
        </pc:sldMkLst>
      </pc:sldChg>
      <pc:sldChg chg="del">
        <pc:chgData name="Bùi Minh Phụng - Khoa Công nghệ thông tin - VLSET" userId="31ee5542-8119-4308-8073-3356e750a326" providerId="ADAL" clId="{0E3C382A-250B-4738-BA1B-83CE30D4EE0D}" dt="2022-11-21T00:22:49.523" v="2028" actId="47"/>
        <pc:sldMkLst>
          <pc:docMk/>
          <pc:sldMk cId="3281822678" sldId="336"/>
        </pc:sldMkLst>
      </pc:sldChg>
      <pc:sldChg chg="addSp modSp del ord">
        <pc:chgData name="Bùi Minh Phụng - Khoa Công nghệ thông tin - VLSET" userId="31ee5542-8119-4308-8073-3356e750a326" providerId="ADAL" clId="{0E3C382A-250B-4738-BA1B-83CE30D4EE0D}" dt="2022-11-20T23:49:07.919" v="1016" actId="47"/>
        <pc:sldMkLst>
          <pc:docMk/>
          <pc:sldMk cId="3871300710" sldId="337"/>
        </pc:sldMkLst>
        <pc:spChg chg="mod">
          <ac:chgData name="Bùi Minh Phụng - Khoa Công nghệ thông tin - VLSET" userId="31ee5542-8119-4308-8073-3356e750a326" providerId="ADAL" clId="{0E3C382A-250B-4738-BA1B-83CE30D4EE0D}" dt="2022-11-20T23:48:43.426" v="1008" actId="164"/>
          <ac:spMkLst>
            <pc:docMk/>
            <pc:sldMk cId="3871300710" sldId="337"/>
            <ac:spMk id="362521" creationId="{00000000-0000-0000-0000-000000000000}"/>
          </ac:spMkLst>
        </pc:spChg>
        <pc:spChg chg="mod">
          <ac:chgData name="Bùi Minh Phụng - Khoa Công nghệ thông tin - VLSET" userId="31ee5542-8119-4308-8073-3356e750a326" providerId="ADAL" clId="{0E3C382A-250B-4738-BA1B-83CE30D4EE0D}" dt="2022-11-20T23:48:43.426" v="1008" actId="164"/>
          <ac:spMkLst>
            <pc:docMk/>
            <pc:sldMk cId="3871300710" sldId="337"/>
            <ac:spMk id="362523" creationId="{00000000-0000-0000-0000-000000000000}"/>
          </ac:spMkLst>
        </pc:spChg>
        <pc:spChg chg="mod">
          <ac:chgData name="Bùi Minh Phụng - Khoa Công nghệ thông tin - VLSET" userId="31ee5542-8119-4308-8073-3356e750a326" providerId="ADAL" clId="{0E3C382A-250B-4738-BA1B-83CE30D4EE0D}" dt="2022-11-20T23:48:43.426" v="1008" actId="164"/>
          <ac:spMkLst>
            <pc:docMk/>
            <pc:sldMk cId="3871300710" sldId="337"/>
            <ac:spMk id="362524" creationId="{00000000-0000-0000-0000-000000000000}"/>
          </ac:spMkLst>
        </pc:spChg>
        <pc:spChg chg="mod">
          <ac:chgData name="Bùi Minh Phụng - Khoa Công nghệ thông tin - VLSET" userId="31ee5542-8119-4308-8073-3356e750a326" providerId="ADAL" clId="{0E3C382A-250B-4738-BA1B-83CE30D4EE0D}" dt="2022-11-20T23:48:43.426" v="1008" actId="164"/>
          <ac:spMkLst>
            <pc:docMk/>
            <pc:sldMk cId="3871300710" sldId="337"/>
            <ac:spMk id="362525" creationId="{00000000-0000-0000-0000-000000000000}"/>
          </ac:spMkLst>
        </pc:spChg>
        <pc:grpChg chg="add mod">
          <ac:chgData name="Bùi Minh Phụng - Khoa Công nghệ thông tin - VLSET" userId="31ee5542-8119-4308-8073-3356e750a326" providerId="ADAL" clId="{0E3C382A-250B-4738-BA1B-83CE30D4EE0D}" dt="2022-11-20T23:48:43.426" v="1008" actId="164"/>
          <ac:grpSpMkLst>
            <pc:docMk/>
            <pc:sldMk cId="3871300710" sldId="337"/>
            <ac:grpSpMk id="2" creationId="{E5559306-B80F-45AD-82F4-4D4DF433E57C}"/>
          </ac:grpSpMkLst>
        </pc:grpChg>
      </pc:sldChg>
      <pc:sldChg chg="del">
        <pc:chgData name="Bùi Minh Phụng - Khoa Công nghệ thông tin - VLSET" userId="31ee5542-8119-4308-8073-3356e750a326" providerId="ADAL" clId="{0E3C382A-250B-4738-BA1B-83CE30D4EE0D}" dt="2022-11-21T00:26:05.069" v="2095" actId="47"/>
        <pc:sldMkLst>
          <pc:docMk/>
          <pc:sldMk cId="587482840" sldId="338"/>
        </pc:sldMkLst>
      </pc:sldChg>
      <pc:sldChg chg="modSp mod ord">
        <pc:chgData name="Bùi Minh Phụng - Khoa Công nghệ thông tin - VLSET" userId="31ee5542-8119-4308-8073-3356e750a326" providerId="ADAL" clId="{0E3C382A-250B-4738-BA1B-83CE30D4EE0D}" dt="2022-11-21T00:26:42.187" v="2100" actId="404"/>
        <pc:sldMkLst>
          <pc:docMk/>
          <pc:sldMk cId="3756312042" sldId="339"/>
        </pc:sldMkLst>
        <pc:spChg chg="mod">
          <ac:chgData name="Bùi Minh Phụng - Khoa Công nghệ thông tin - VLSET" userId="31ee5542-8119-4308-8073-3356e750a326" providerId="ADAL" clId="{0E3C382A-250B-4738-BA1B-83CE30D4EE0D}" dt="2022-11-21T00:26:42.187" v="2100" actId="404"/>
          <ac:spMkLst>
            <pc:docMk/>
            <pc:sldMk cId="3756312042" sldId="339"/>
            <ac:spMk id="5" creationId="{48AA2405-8A78-4E6D-93C2-EF8ED2DFC3AB}"/>
          </ac:spMkLst>
        </pc:spChg>
      </pc:sldChg>
      <pc:sldChg chg="modSp mod">
        <pc:chgData name="Bùi Minh Phụng - Khoa Công nghệ thông tin - VLSET" userId="31ee5542-8119-4308-8073-3356e750a326" providerId="ADAL" clId="{0E3C382A-250B-4738-BA1B-83CE30D4EE0D}" dt="2022-11-21T00:27:56.622" v="2187" actId="948"/>
        <pc:sldMkLst>
          <pc:docMk/>
          <pc:sldMk cId="957480207" sldId="340"/>
        </pc:sldMkLst>
        <pc:spChg chg="mod">
          <ac:chgData name="Bùi Minh Phụng - Khoa Công nghệ thông tin - VLSET" userId="31ee5542-8119-4308-8073-3356e750a326" providerId="ADAL" clId="{0E3C382A-250B-4738-BA1B-83CE30D4EE0D}" dt="2022-11-21T00:27:13.057" v="2178" actId="27636"/>
          <ac:spMkLst>
            <pc:docMk/>
            <pc:sldMk cId="957480207" sldId="340"/>
            <ac:spMk id="326658" creationId="{00000000-0000-0000-0000-000000000000}"/>
          </ac:spMkLst>
        </pc:spChg>
        <pc:spChg chg="mod">
          <ac:chgData name="Bùi Minh Phụng - Khoa Công nghệ thông tin - VLSET" userId="31ee5542-8119-4308-8073-3356e750a326" providerId="ADAL" clId="{0E3C382A-250B-4738-BA1B-83CE30D4EE0D}" dt="2022-11-21T00:27:56.622" v="2187" actId="948"/>
          <ac:spMkLst>
            <pc:docMk/>
            <pc:sldMk cId="957480207" sldId="340"/>
            <ac:spMk id="326659" creationId="{00000000-0000-0000-0000-000000000000}"/>
          </ac:spMkLst>
        </pc:spChg>
      </pc:sldChg>
      <pc:sldChg chg="modSp mod">
        <pc:chgData name="Bùi Minh Phụng - Khoa Công nghệ thông tin - VLSET" userId="31ee5542-8119-4308-8073-3356e750a326" providerId="ADAL" clId="{0E3C382A-250B-4738-BA1B-83CE30D4EE0D}" dt="2022-11-21T00:28:40.248" v="2198" actId="14100"/>
        <pc:sldMkLst>
          <pc:docMk/>
          <pc:sldMk cId="2298083247" sldId="341"/>
        </pc:sldMkLst>
        <pc:spChg chg="mod">
          <ac:chgData name="Bùi Minh Phụng - Khoa Công nghệ thông tin - VLSET" userId="31ee5542-8119-4308-8073-3356e750a326" providerId="ADAL" clId="{0E3C382A-250B-4738-BA1B-83CE30D4EE0D}" dt="2022-11-21T00:28:40.248" v="2198" actId="14100"/>
          <ac:spMkLst>
            <pc:docMk/>
            <pc:sldMk cId="2298083247" sldId="341"/>
            <ac:spMk id="327683" creationId="{00000000-0000-0000-0000-000000000000}"/>
          </ac:spMkLst>
        </pc:spChg>
        <pc:spChg chg="mod">
          <ac:chgData name="Bùi Minh Phụng - Khoa Công nghệ thông tin - VLSET" userId="31ee5542-8119-4308-8073-3356e750a326" providerId="ADAL" clId="{0E3C382A-250B-4738-BA1B-83CE30D4EE0D}" dt="2022-11-21T00:28:12.222" v="2191" actId="27636"/>
          <ac:spMkLst>
            <pc:docMk/>
            <pc:sldMk cId="2298083247" sldId="341"/>
            <ac:spMk id="327687" creationId="{00000000-0000-0000-0000-000000000000}"/>
          </ac:spMkLst>
        </pc:spChg>
      </pc:sldChg>
      <pc:sldChg chg="modSp mod">
        <pc:chgData name="Bùi Minh Phụng - Khoa Công nghệ thông tin - VLSET" userId="31ee5542-8119-4308-8073-3356e750a326" providerId="ADAL" clId="{0E3C382A-250B-4738-BA1B-83CE30D4EE0D}" dt="2022-11-21T00:32:06.566" v="2340" actId="12"/>
        <pc:sldMkLst>
          <pc:docMk/>
          <pc:sldMk cId="3040347713" sldId="342"/>
        </pc:sldMkLst>
        <pc:spChg chg="mod">
          <ac:chgData name="Bùi Minh Phụng - Khoa Công nghệ thông tin - VLSET" userId="31ee5542-8119-4308-8073-3356e750a326" providerId="ADAL" clId="{0E3C382A-250B-4738-BA1B-83CE30D4EE0D}" dt="2022-11-21T00:32:06.566" v="2340" actId="12"/>
          <ac:spMkLst>
            <pc:docMk/>
            <pc:sldMk cId="3040347713" sldId="342"/>
            <ac:spMk id="328707" creationId="{00000000-0000-0000-0000-000000000000}"/>
          </ac:spMkLst>
        </pc:spChg>
        <pc:spChg chg="mod">
          <ac:chgData name="Bùi Minh Phụng - Khoa Công nghệ thông tin - VLSET" userId="31ee5542-8119-4308-8073-3356e750a326" providerId="ADAL" clId="{0E3C382A-250B-4738-BA1B-83CE30D4EE0D}" dt="2022-11-21T00:28:52.724" v="2242" actId="20577"/>
          <ac:spMkLst>
            <pc:docMk/>
            <pc:sldMk cId="3040347713" sldId="342"/>
            <ac:spMk id="328710" creationId="{00000000-0000-0000-0000-000000000000}"/>
          </ac:spMkLst>
        </pc:spChg>
      </pc:sldChg>
      <pc:sldChg chg="modSp mod">
        <pc:chgData name="Bùi Minh Phụng - Khoa Công nghệ thông tin - VLSET" userId="31ee5542-8119-4308-8073-3356e750a326" providerId="ADAL" clId="{0E3C382A-250B-4738-BA1B-83CE30D4EE0D}" dt="2022-11-21T00:30:26.124" v="2264" actId="14100"/>
        <pc:sldMkLst>
          <pc:docMk/>
          <pc:sldMk cId="3332803361" sldId="343"/>
        </pc:sldMkLst>
        <pc:spChg chg="mod">
          <ac:chgData name="Bùi Minh Phụng - Khoa Công nghệ thông tin - VLSET" userId="31ee5542-8119-4308-8073-3356e750a326" providerId="ADAL" clId="{0E3C382A-250B-4738-BA1B-83CE30D4EE0D}" dt="2022-11-21T00:29:20.894" v="2247"/>
          <ac:spMkLst>
            <pc:docMk/>
            <pc:sldMk cId="3332803361" sldId="343"/>
            <ac:spMk id="5" creationId="{CDC9E16B-816C-4425-B95D-2B4AA3031011}"/>
          </ac:spMkLst>
        </pc:spChg>
        <pc:spChg chg="mod">
          <ac:chgData name="Bùi Minh Phụng - Khoa Công nghệ thông tin - VLSET" userId="31ee5542-8119-4308-8073-3356e750a326" providerId="ADAL" clId="{0E3C382A-250B-4738-BA1B-83CE30D4EE0D}" dt="2022-11-21T00:30:26.124" v="2264" actId="14100"/>
          <ac:spMkLst>
            <pc:docMk/>
            <pc:sldMk cId="3332803361" sldId="343"/>
            <ac:spMk id="329731" creationId="{00000000-0000-0000-0000-000000000000}"/>
          </ac:spMkLst>
        </pc:spChg>
        <pc:picChg chg="mod modCrop">
          <ac:chgData name="Bùi Minh Phụng - Khoa Công nghệ thông tin - VLSET" userId="31ee5542-8119-4308-8073-3356e750a326" providerId="ADAL" clId="{0E3C382A-250B-4738-BA1B-83CE30D4EE0D}" dt="2022-11-21T00:30:22.415" v="2263" actId="14100"/>
          <ac:picMkLst>
            <pc:docMk/>
            <pc:sldMk cId="3332803361" sldId="343"/>
            <ac:picMk id="329733" creationId="{00000000-0000-0000-0000-000000000000}"/>
          </ac:picMkLst>
        </pc:picChg>
      </pc:sldChg>
      <pc:sldChg chg="modSp mod">
        <pc:chgData name="Bùi Minh Phụng - Khoa Công nghệ thông tin - VLSET" userId="31ee5542-8119-4308-8073-3356e750a326" providerId="ADAL" clId="{0E3C382A-250B-4738-BA1B-83CE30D4EE0D}" dt="2022-11-21T00:31:32.796" v="2284" actId="948"/>
        <pc:sldMkLst>
          <pc:docMk/>
          <pc:sldMk cId="3980328007" sldId="344"/>
        </pc:sldMkLst>
        <pc:spChg chg="mod">
          <ac:chgData name="Bùi Minh Phụng - Khoa Công nghệ thông tin - VLSET" userId="31ee5542-8119-4308-8073-3356e750a326" providerId="ADAL" clId="{0E3C382A-250B-4738-BA1B-83CE30D4EE0D}" dt="2022-11-21T00:29:27.124" v="2248"/>
          <ac:spMkLst>
            <pc:docMk/>
            <pc:sldMk cId="3980328007" sldId="344"/>
            <ac:spMk id="4" creationId="{624D4A7C-7E3E-4716-AB77-FAE1C3B3B0A2}"/>
          </ac:spMkLst>
        </pc:spChg>
        <pc:spChg chg="mod">
          <ac:chgData name="Bùi Minh Phụng - Khoa Công nghệ thông tin - VLSET" userId="31ee5542-8119-4308-8073-3356e750a326" providerId="ADAL" clId="{0E3C382A-250B-4738-BA1B-83CE30D4EE0D}" dt="2022-11-21T00:31:32.796" v="2284" actId="948"/>
          <ac:spMkLst>
            <pc:docMk/>
            <pc:sldMk cId="3980328007" sldId="344"/>
            <ac:spMk id="330755" creationId="{00000000-0000-0000-0000-000000000000}"/>
          </ac:spMkLst>
        </pc:spChg>
      </pc:sldChg>
      <pc:sldChg chg="modSp mod">
        <pc:chgData name="Bùi Minh Phụng - Khoa Công nghệ thông tin - VLSET" userId="31ee5542-8119-4308-8073-3356e750a326" providerId="ADAL" clId="{0E3C382A-250B-4738-BA1B-83CE30D4EE0D}" dt="2022-11-21T00:32:59.301" v="2350" actId="948"/>
        <pc:sldMkLst>
          <pc:docMk/>
          <pc:sldMk cId="3947347650" sldId="345"/>
        </pc:sldMkLst>
        <pc:spChg chg="mod">
          <ac:chgData name="Bùi Minh Phụng - Khoa Công nghệ thông tin - VLSET" userId="31ee5542-8119-4308-8073-3356e750a326" providerId="ADAL" clId="{0E3C382A-250B-4738-BA1B-83CE30D4EE0D}" dt="2022-11-21T00:31:52.691" v="2339" actId="20577"/>
          <ac:spMkLst>
            <pc:docMk/>
            <pc:sldMk cId="3947347650" sldId="345"/>
            <ac:spMk id="348162" creationId="{00000000-0000-0000-0000-000000000000}"/>
          </ac:spMkLst>
        </pc:spChg>
        <pc:spChg chg="mod">
          <ac:chgData name="Bùi Minh Phụng - Khoa Công nghệ thông tin - VLSET" userId="31ee5542-8119-4308-8073-3356e750a326" providerId="ADAL" clId="{0E3C382A-250B-4738-BA1B-83CE30D4EE0D}" dt="2022-11-21T00:32:59.301" v="2350" actId="948"/>
          <ac:spMkLst>
            <pc:docMk/>
            <pc:sldMk cId="3947347650" sldId="345"/>
            <ac:spMk id="348163" creationId="{00000000-0000-0000-0000-000000000000}"/>
          </ac:spMkLst>
        </pc:spChg>
      </pc:sldChg>
      <pc:sldChg chg="modSp mod">
        <pc:chgData name="Bùi Minh Phụng - Khoa Công nghệ thông tin - VLSET" userId="31ee5542-8119-4308-8073-3356e750a326" providerId="ADAL" clId="{0E3C382A-250B-4738-BA1B-83CE30D4EE0D}" dt="2022-11-21T00:34:02.894" v="2414" actId="948"/>
        <pc:sldMkLst>
          <pc:docMk/>
          <pc:sldMk cId="4156897224" sldId="346"/>
        </pc:sldMkLst>
        <pc:spChg chg="mod">
          <ac:chgData name="Bùi Minh Phụng - Khoa Công nghệ thông tin - VLSET" userId="31ee5542-8119-4308-8073-3356e750a326" providerId="ADAL" clId="{0E3C382A-250B-4738-BA1B-83CE30D4EE0D}" dt="2022-11-21T00:34:02.894" v="2414" actId="948"/>
          <ac:spMkLst>
            <pc:docMk/>
            <pc:sldMk cId="4156897224" sldId="346"/>
            <ac:spMk id="331779" creationId="{00000000-0000-0000-0000-000000000000}"/>
          </ac:spMkLst>
        </pc:spChg>
        <pc:spChg chg="mod">
          <ac:chgData name="Bùi Minh Phụng - Khoa Công nghệ thông tin - VLSET" userId="31ee5542-8119-4308-8073-3356e750a326" providerId="ADAL" clId="{0E3C382A-250B-4738-BA1B-83CE30D4EE0D}" dt="2022-11-21T00:33:12.359" v="2401" actId="20577"/>
          <ac:spMkLst>
            <pc:docMk/>
            <pc:sldMk cId="4156897224" sldId="346"/>
            <ac:spMk id="331781" creationId="{00000000-0000-0000-0000-000000000000}"/>
          </ac:spMkLst>
        </pc:spChg>
      </pc:sldChg>
      <pc:sldChg chg="addSp delSp modSp mod">
        <pc:chgData name="Bùi Minh Phụng - Khoa Công nghệ thông tin - VLSET" userId="31ee5542-8119-4308-8073-3356e750a326" providerId="ADAL" clId="{0E3C382A-250B-4738-BA1B-83CE30D4EE0D}" dt="2022-11-21T00:37:54.352" v="2650" actId="948"/>
        <pc:sldMkLst>
          <pc:docMk/>
          <pc:sldMk cId="1025645673" sldId="347"/>
        </pc:sldMkLst>
        <pc:spChg chg="add mod">
          <ac:chgData name="Bùi Minh Phụng - Khoa Công nghệ thông tin - VLSET" userId="31ee5542-8119-4308-8073-3356e750a326" providerId="ADAL" clId="{0E3C382A-250B-4738-BA1B-83CE30D4EE0D}" dt="2022-11-21T00:37:54.352" v="2650" actId="948"/>
          <ac:spMkLst>
            <pc:docMk/>
            <pc:sldMk cId="1025645673" sldId="347"/>
            <ac:spMk id="3" creationId="{1D8B20EF-FF2C-4CA0-A4A2-E7DD76B25FFD}"/>
          </ac:spMkLst>
        </pc:spChg>
        <pc:spChg chg="mod">
          <ac:chgData name="Bùi Minh Phụng - Khoa Công nghệ thông tin - VLSET" userId="31ee5542-8119-4308-8073-3356e750a326" providerId="ADAL" clId="{0E3C382A-250B-4738-BA1B-83CE30D4EE0D}" dt="2022-11-21T00:34:12.799" v="2415"/>
          <ac:spMkLst>
            <pc:docMk/>
            <pc:sldMk cId="1025645673" sldId="347"/>
            <ac:spMk id="15" creationId="{8947AF44-7D0E-4620-BEB9-14F86C62C2EF}"/>
          </ac:spMkLst>
        </pc:spChg>
        <pc:spChg chg="mod topLvl">
          <ac:chgData name="Bùi Minh Phụng - Khoa Công nghệ thông tin - VLSET" userId="31ee5542-8119-4308-8073-3356e750a326" providerId="ADAL" clId="{0E3C382A-250B-4738-BA1B-83CE30D4EE0D}" dt="2022-11-21T00:35:24.447" v="2423" actId="1076"/>
          <ac:spMkLst>
            <pc:docMk/>
            <pc:sldMk cId="1025645673" sldId="347"/>
            <ac:spMk id="31" creationId="{00000000-0000-0000-0000-000000000000}"/>
          </ac:spMkLst>
        </pc:spChg>
        <pc:spChg chg="mod topLvl">
          <ac:chgData name="Bùi Minh Phụng - Khoa Công nghệ thông tin - VLSET" userId="31ee5542-8119-4308-8073-3356e750a326" providerId="ADAL" clId="{0E3C382A-250B-4738-BA1B-83CE30D4EE0D}" dt="2022-11-21T00:35:24.447" v="2423" actId="1076"/>
          <ac:spMkLst>
            <pc:docMk/>
            <pc:sldMk cId="1025645673" sldId="347"/>
            <ac:spMk id="32" creationId="{00000000-0000-0000-0000-000000000000}"/>
          </ac:spMkLst>
        </pc:spChg>
        <pc:spChg chg="mod topLvl">
          <ac:chgData name="Bùi Minh Phụng - Khoa Công nghệ thông tin - VLSET" userId="31ee5542-8119-4308-8073-3356e750a326" providerId="ADAL" clId="{0E3C382A-250B-4738-BA1B-83CE30D4EE0D}" dt="2022-11-21T00:35:24.447" v="2423" actId="1076"/>
          <ac:spMkLst>
            <pc:docMk/>
            <pc:sldMk cId="1025645673" sldId="347"/>
            <ac:spMk id="33" creationId="{00000000-0000-0000-0000-000000000000}"/>
          </ac:spMkLst>
        </pc:spChg>
        <pc:spChg chg="mod topLvl">
          <ac:chgData name="Bùi Minh Phụng - Khoa Công nghệ thông tin - VLSET" userId="31ee5542-8119-4308-8073-3356e750a326" providerId="ADAL" clId="{0E3C382A-250B-4738-BA1B-83CE30D4EE0D}" dt="2022-11-21T00:35:24.447" v="2423" actId="1076"/>
          <ac:spMkLst>
            <pc:docMk/>
            <pc:sldMk cId="1025645673" sldId="347"/>
            <ac:spMk id="37" creationId="{00000000-0000-0000-0000-000000000000}"/>
          </ac:spMkLst>
        </pc:spChg>
        <pc:spChg chg="mod topLvl">
          <ac:chgData name="Bùi Minh Phụng - Khoa Công nghệ thông tin - VLSET" userId="31ee5542-8119-4308-8073-3356e750a326" providerId="ADAL" clId="{0E3C382A-250B-4738-BA1B-83CE30D4EE0D}" dt="2022-11-21T00:35:24.447" v="2423" actId="1076"/>
          <ac:spMkLst>
            <pc:docMk/>
            <pc:sldMk cId="1025645673" sldId="347"/>
            <ac:spMk id="393221" creationId="{00000000-0000-0000-0000-000000000000}"/>
          </ac:spMkLst>
        </pc:spChg>
        <pc:spChg chg="del mod topLvl">
          <ac:chgData name="Bùi Minh Phụng - Khoa Công nghệ thông tin - VLSET" userId="31ee5542-8119-4308-8073-3356e750a326" providerId="ADAL" clId="{0E3C382A-250B-4738-BA1B-83CE30D4EE0D}" dt="2022-11-21T00:35:12.258" v="2421" actId="478"/>
          <ac:spMkLst>
            <pc:docMk/>
            <pc:sldMk cId="1025645673" sldId="347"/>
            <ac:spMk id="393222" creationId="{00000000-0000-0000-0000-000000000000}"/>
          </ac:spMkLst>
        </pc:spChg>
        <pc:spChg chg="mod topLvl">
          <ac:chgData name="Bùi Minh Phụng - Khoa Công nghệ thông tin - VLSET" userId="31ee5542-8119-4308-8073-3356e750a326" providerId="ADAL" clId="{0E3C382A-250B-4738-BA1B-83CE30D4EE0D}" dt="2022-11-21T00:35:24.447" v="2423" actId="1076"/>
          <ac:spMkLst>
            <pc:docMk/>
            <pc:sldMk cId="1025645673" sldId="347"/>
            <ac:spMk id="393223" creationId="{00000000-0000-0000-0000-000000000000}"/>
          </ac:spMkLst>
        </pc:spChg>
        <pc:spChg chg="mod topLvl">
          <ac:chgData name="Bùi Minh Phụng - Khoa Công nghệ thông tin - VLSET" userId="31ee5542-8119-4308-8073-3356e750a326" providerId="ADAL" clId="{0E3C382A-250B-4738-BA1B-83CE30D4EE0D}" dt="2022-11-21T00:35:24.447" v="2423" actId="1076"/>
          <ac:spMkLst>
            <pc:docMk/>
            <pc:sldMk cId="1025645673" sldId="347"/>
            <ac:spMk id="393224" creationId="{00000000-0000-0000-0000-000000000000}"/>
          </ac:spMkLst>
        </pc:spChg>
        <pc:grpChg chg="add mod">
          <ac:chgData name="Bùi Minh Phụng - Khoa Công nghệ thông tin - VLSET" userId="31ee5542-8119-4308-8073-3356e750a326" providerId="ADAL" clId="{0E3C382A-250B-4738-BA1B-83CE30D4EE0D}" dt="2022-11-21T00:35:24.447" v="2423" actId="1076"/>
          <ac:grpSpMkLst>
            <pc:docMk/>
            <pc:sldMk cId="1025645673" sldId="347"/>
            <ac:grpSpMk id="2" creationId="{79A85522-2202-4901-A80B-546131D375C1}"/>
          </ac:grpSpMkLst>
        </pc:grpChg>
        <pc:grpChg chg="del mod">
          <ac:chgData name="Bùi Minh Phụng - Khoa Công nghệ thông tin - VLSET" userId="31ee5542-8119-4308-8073-3356e750a326" providerId="ADAL" clId="{0E3C382A-250B-4738-BA1B-83CE30D4EE0D}" dt="2022-11-21T00:35:08.727" v="2420" actId="165"/>
          <ac:grpSpMkLst>
            <pc:docMk/>
            <pc:sldMk cId="1025645673" sldId="347"/>
            <ac:grpSpMk id="393233" creationId="{00000000-0000-0000-0000-000000000000}"/>
          </ac:grpSpMkLst>
        </pc:grpChg>
        <pc:picChg chg="mod topLvl">
          <ac:chgData name="Bùi Minh Phụng - Khoa Công nghệ thông tin - VLSET" userId="31ee5542-8119-4308-8073-3356e750a326" providerId="ADAL" clId="{0E3C382A-250B-4738-BA1B-83CE30D4EE0D}" dt="2022-11-21T00:35:24.447" v="2423" actId="1076"/>
          <ac:picMkLst>
            <pc:docMk/>
            <pc:sldMk cId="1025645673" sldId="347"/>
            <ac:picMk id="393228" creationId="{00000000-0000-0000-0000-000000000000}"/>
          </ac:picMkLst>
        </pc:picChg>
        <pc:picChg chg="mod topLvl">
          <ac:chgData name="Bùi Minh Phụng - Khoa Công nghệ thông tin - VLSET" userId="31ee5542-8119-4308-8073-3356e750a326" providerId="ADAL" clId="{0E3C382A-250B-4738-BA1B-83CE30D4EE0D}" dt="2022-11-21T00:35:24.447" v="2423" actId="1076"/>
          <ac:picMkLst>
            <pc:docMk/>
            <pc:sldMk cId="1025645673" sldId="347"/>
            <ac:picMk id="393229" creationId="{00000000-0000-0000-0000-000000000000}"/>
          </ac:picMkLst>
        </pc:picChg>
        <pc:picChg chg="mod topLvl">
          <ac:chgData name="Bùi Minh Phụng - Khoa Công nghệ thông tin - VLSET" userId="31ee5542-8119-4308-8073-3356e750a326" providerId="ADAL" clId="{0E3C382A-250B-4738-BA1B-83CE30D4EE0D}" dt="2022-11-21T00:35:24.447" v="2423" actId="1076"/>
          <ac:picMkLst>
            <pc:docMk/>
            <pc:sldMk cId="1025645673" sldId="347"/>
            <ac:picMk id="393230" creationId="{00000000-0000-0000-0000-000000000000}"/>
          </ac:picMkLst>
        </pc:picChg>
      </pc:sldChg>
      <pc:sldChg chg="modSp mod">
        <pc:chgData name="Bùi Minh Phụng - Khoa Công nghệ thông tin - VLSET" userId="31ee5542-8119-4308-8073-3356e750a326" providerId="ADAL" clId="{0E3C382A-250B-4738-BA1B-83CE30D4EE0D}" dt="2022-11-21T00:38:18.768" v="2654" actId="14100"/>
        <pc:sldMkLst>
          <pc:docMk/>
          <pc:sldMk cId="353128515" sldId="348"/>
        </pc:sldMkLst>
        <pc:spChg chg="mod">
          <ac:chgData name="Bùi Minh Phụng - Khoa Công nghệ thông tin - VLSET" userId="31ee5542-8119-4308-8073-3356e750a326" providerId="ADAL" clId="{0E3C382A-250B-4738-BA1B-83CE30D4EE0D}" dt="2022-11-21T00:34:17.957" v="2416"/>
          <ac:spMkLst>
            <pc:docMk/>
            <pc:sldMk cId="353128515" sldId="348"/>
            <ac:spMk id="5" creationId="{FC67B468-C59A-4E21-944E-C4A419396187}"/>
          </ac:spMkLst>
        </pc:spChg>
        <pc:spChg chg="mod">
          <ac:chgData name="Bùi Minh Phụng - Khoa Công nghệ thông tin - VLSET" userId="31ee5542-8119-4308-8073-3356e750a326" providerId="ADAL" clId="{0E3C382A-250B-4738-BA1B-83CE30D4EE0D}" dt="2022-11-21T00:38:18.768" v="2654" actId="14100"/>
          <ac:spMkLst>
            <pc:docMk/>
            <pc:sldMk cId="353128515" sldId="348"/>
            <ac:spMk id="345091" creationId="{00000000-0000-0000-0000-000000000000}"/>
          </ac:spMkLst>
        </pc:spChg>
      </pc:sldChg>
      <pc:sldChg chg="modSp del mod">
        <pc:chgData name="Bùi Minh Phụng - Khoa Công nghệ thông tin - VLSET" userId="31ee5542-8119-4308-8073-3356e750a326" providerId="ADAL" clId="{0E3C382A-250B-4738-BA1B-83CE30D4EE0D}" dt="2022-11-21T00:38:31.422" v="2655" actId="47"/>
        <pc:sldMkLst>
          <pc:docMk/>
          <pc:sldMk cId="2279333581" sldId="349"/>
        </pc:sldMkLst>
        <pc:spChg chg="mod">
          <ac:chgData name="Bùi Minh Phụng - Khoa Công nghệ thông tin - VLSET" userId="31ee5542-8119-4308-8073-3356e750a326" providerId="ADAL" clId="{0E3C382A-250B-4738-BA1B-83CE30D4EE0D}" dt="2022-11-21T00:34:22.219" v="2417"/>
          <ac:spMkLst>
            <pc:docMk/>
            <pc:sldMk cId="2279333581" sldId="349"/>
            <ac:spMk id="4" creationId="{31DC656A-17FE-4035-8E48-BAD94E42C6D5}"/>
          </ac:spMkLst>
        </pc:spChg>
      </pc:sldChg>
      <pc:sldChg chg="del">
        <pc:chgData name="Bùi Minh Phụng - Khoa Công nghệ thông tin - VLSET" userId="31ee5542-8119-4308-8073-3356e750a326" providerId="ADAL" clId="{0E3C382A-250B-4738-BA1B-83CE30D4EE0D}" dt="2022-11-21T00:38:38.590" v="2656" actId="47"/>
        <pc:sldMkLst>
          <pc:docMk/>
          <pc:sldMk cId="3788742502" sldId="398"/>
        </pc:sldMkLst>
      </pc:sldChg>
      <pc:sldChg chg="del">
        <pc:chgData name="Bùi Minh Phụng - Khoa Công nghệ thông tin - VLSET" userId="31ee5542-8119-4308-8073-3356e750a326" providerId="ADAL" clId="{0E3C382A-250B-4738-BA1B-83CE30D4EE0D}" dt="2022-11-21T00:23:38.284" v="2029" actId="47"/>
        <pc:sldMkLst>
          <pc:docMk/>
          <pc:sldMk cId="2560651098" sldId="455"/>
        </pc:sldMkLst>
      </pc:sldChg>
      <pc:sldChg chg="modSp mod">
        <pc:chgData name="Bùi Minh Phụng - Khoa Công nghệ thông tin - VLSET" userId="31ee5542-8119-4308-8073-3356e750a326" providerId="ADAL" clId="{0E3C382A-250B-4738-BA1B-83CE30D4EE0D}" dt="2022-11-20T15:38:26.446" v="24" actId="20577"/>
        <pc:sldMkLst>
          <pc:docMk/>
          <pc:sldMk cId="3049241212" sldId="515"/>
        </pc:sldMkLst>
        <pc:spChg chg="mod">
          <ac:chgData name="Bùi Minh Phụng - Khoa Công nghệ thông tin - VLSET" userId="31ee5542-8119-4308-8073-3356e750a326" providerId="ADAL" clId="{0E3C382A-250B-4738-BA1B-83CE30D4EE0D}" dt="2022-11-20T15:38:16.883" v="21" actId="20577"/>
          <ac:spMkLst>
            <pc:docMk/>
            <pc:sldMk cId="3049241212" sldId="515"/>
            <ac:spMk id="12" creationId="{C9BD2F7B-3F77-4C00-A03B-0C17F27D1349}"/>
          </ac:spMkLst>
        </pc:spChg>
        <pc:spChg chg="mod">
          <ac:chgData name="Bùi Minh Phụng - Khoa Công nghệ thông tin - VLSET" userId="31ee5542-8119-4308-8073-3356e750a326" providerId="ADAL" clId="{0E3C382A-250B-4738-BA1B-83CE30D4EE0D}" dt="2022-11-20T15:38:23.502" v="23" actId="20577"/>
          <ac:spMkLst>
            <pc:docMk/>
            <pc:sldMk cId="3049241212" sldId="515"/>
            <ac:spMk id="17" creationId="{C9BD2F7B-3F77-4C00-A03B-0C17F27D1349}"/>
          </ac:spMkLst>
        </pc:spChg>
        <pc:spChg chg="mod">
          <ac:chgData name="Bùi Minh Phụng - Khoa Công nghệ thông tin - VLSET" userId="31ee5542-8119-4308-8073-3356e750a326" providerId="ADAL" clId="{0E3C382A-250B-4738-BA1B-83CE30D4EE0D}" dt="2022-11-20T15:38:26.446" v="24" actId="20577"/>
          <ac:spMkLst>
            <pc:docMk/>
            <pc:sldMk cId="3049241212" sldId="515"/>
            <ac:spMk id="23" creationId="{C9BD2F7B-3F77-4C00-A03B-0C17F27D1349}"/>
          </ac:spMkLst>
        </pc:spChg>
      </pc:sldChg>
      <pc:sldChg chg="delSp modSp add mod modNotesTx">
        <pc:chgData name="Bùi Minh Phụng - Khoa Công nghệ thông tin - VLSET" userId="31ee5542-8119-4308-8073-3356e750a326" providerId="ADAL" clId="{0E3C382A-250B-4738-BA1B-83CE30D4EE0D}" dt="2022-11-20T23:44:39.034" v="963"/>
        <pc:sldMkLst>
          <pc:docMk/>
          <pc:sldMk cId="1364916422" sldId="516"/>
        </pc:sldMkLst>
        <pc:spChg chg="del">
          <ac:chgData name="Bùi Minh Phụng - Khoa Công nghệ thông tin - VLSET" userId="31ee5542-8119-4308-8073-3356e750a326" providerId="ADAL" clId="{0E3C382A-250B-4738-BA1B-83CE30D4EE0D}" dt="2022-11-20T23:30:41.215" v="477" actId="478"/>
          <ac:spMkLst>
            <pc:docMk/>
            <pc:sldMk cId="1364916422" sldId="516"/>
            <ac:spMk id="5" creationId="{42A349FE-404A-4883-BBD0-71AE2D61D5B9}"/>
          </ac:spMkLst>
        </pc:spChg>
        <pc:spChg chg="mod">
          <ac:chgData name="Bùi Minh Phụng - Khoa Công nghệ thông tin - VLSET" userId="31ee5542-8119-4308-8073-3356e750a326" providerId="ADAL" clId="{0E3C382A-250B-4738-BA1B-83CE30D4EE0D}" dt="2022-11-20T23:44:29.573" v="962"/>
          <ac:spMkLst>
            <pc:docMk/>
            <pc:sldMk cId="1364916422" sldId="516"/>
            <ac:spMk id="296965" creationId="{00000000-0000-0000-0000-000000000000}"/>
          </ac:spMkLst>
        </pc:spChg>
        <pc:spChg chg="mod">
          <ac:chgData name="Bùi Minh Phụng - Khoa Công nghệ thông tin - VLSET" userId="31ee5542-8119-4308-8073-3356e750a326" providerId="ADAL" clId="{0E3C382A-250B-4738-BA1B-83CE30D4EE0D}" dt="2022-11-20T23:43:17.882" v="926" actId="20577"/>
          <ac:spMkLst>
            <pc:docMk/>
            <pc:sldMk cId="1364916422" sldId="516"/>
            <ac:spMk id="296966" creationId="{00000000-0000-0000-0000-000000000000}"/>
          </ac:spMkLst>
        </pc:spChg>
        <pc:picChg chg="del">
          <ac:chgData name="Bùi Minh Phụng - Khoa Công nghệ thông tin - VLSET" userId="31ee5542-8119-4308-8073-3356e750a326" providerId="ADAL" clId="{0E3C382A-250B-4738-BA1B-83CE30D4EE0D}" dt="2022-11-20T23:31:51.098" v="513" actId="478"/>
          <ac:picMkLst>
            <pc:docMk/>
            <pc:sldMk cId="1364916422" sldId="516"/>
            <ac:picMk id="1026" creationId="{AA444361-F00B-4CF8-8989-A5E55E0CB4CF}"/>
          </ac:picMkLst>
        </pc:picChg>
      </pc:sldChg>
      <pc:sldChg chg="add del">
        <pc:chgData name="Bùi Minh Phụng - Khoa Công nghệ thông tin - VLSET" userId="31ee5542-8119-4308-8073-3356e750a326" providerId="ADAL" clId="{0E3C382A-250B-4738-BA1B-83CE30D4EE0D}" dt="2022-11-20T23:27:04.389" v="321" actId="47"/>
        <pc:sldMkLst>
          <pc:docMk/>
          <pc:sldMk cId="3358199590" sldId="516"/>
        </pc:sldMkLst>
      </pc:sldChg>
      <pc:sldChg chg="modSp add mod">
        <pc:chgData name="Bùi Minh Phụng - Khoa Công nghệ thông tin - VLSET" userId="31ee5542-8119-4308-8073-3356e750a326" providerId="ADAL" clId="{0E3C382A-250B-4738-BA1B-83CE30D4EE0D}" dt="2022-11-20T23:43:29.217" v="940" actId="14100"/>
        <pc:sldMkLst>
          <pc:docMk/>
          <pc:sldMk cId="370059831" sldId="517"/>
        </pc:sldMkLst>
        <pc:spChg chg="mod">
          <ac:chgData name="Bùi Minh Phụng - Khoa Công nghệ thông tin - VLSET" userId="31ee5542-8119-4308-8073-3356e750a326" providerId="ADAL" clId="{0E3C382A-250B-4738-BA1B-83CE30D4EE0D}" dt="2022-11-20T23:42:15.953" v="893" actId="20577"/>
          <ac:spMkLst>
            <pc:docMk/>
            <pc:sldMk cId="370059831" sldId="517"/>
            <ac:spMk id="296965" creationId="{00000000-0000-0000-0000-000000000000}"/>
          </ac:spMkLst>
        </pc:spChg>
        <pc:spChg chg="mod">
          <ac:chgData name="Bùi Minh Phụng - Khoa Công nghệ thông tin - VLSET" userId="31ee5542-8119-4308-8073-3356e750a326" providerId="ADAL" clId="{0E3C382A-250B-4738-BA1B-83CE30D4EE0D}" dt="2022-11-20T23:43:29.217" v="940" actId="14100"/>
          <ac:spMkLst>
            <pc:docMk/>
            <pc:sldMk cId="370059831" sldId="517"/>
            <ac:spMk id="296966" creationId="{00000000-0000-0000-0000-000000000000}"/>
          </ac:spMkLst>
        </pc:spChg>
      </pc:sldChg>
      <pc:sldChg chg="addSp delSp modSp add mod ord">
        <pc:chgData name="Bùi Minh Phụng - Khoa Công nghệ thông tin - VLSET" userId="31ee5542-8119-4308-8073-3356e750a326" providerId="ADAL" clId="{0E3C382A-250B-4738-BA1B-83CE30D4EE0D}" dt="2022-11-20T23:49:01.214" v="1015" actId="122"/>
        <pc:sldMkLst>
          <pc:docMk/>
          <pc:sldMk cId="2726352615" sldId="518"/>
        </pc:sldMkLst>
        <pc:spChg chg="add del mod">
          <ac:chgData name="Bùi Minh Phụng - Khoa Công nghệ thông tin - VLSET" userId="31ee5542-8119-4308-8073-3356e750a326" providerId="ADAL" clId="{0E3C382A-250B-4738-BA1B-83CE30D4EE0D}" dt="2022-11-20T23:48:47.882" v="1010" actId="478"/>
          <ac:spMkLst>
            <pc:docMk/>
            <pc:sldMk cId="2726352615" sldId="518"/>
            <ac:spMk id="4" creationId="{13F4CE29-C3FF-48E4-8132-6DC96B5E5D73}"/>
          </ac:spMkLst>
        </pc:spChg>
        <pc:spChg chg="mod">
          <ac:chgData name="Bùi Minh Phụng - Khoa Công nghệ thông tin - VLSET" userId="31ee5542-8119-4308-8073-3356e750a326" providerId="ADAL" clId="{0E3C382A-250B-4738-BA1B-83CE30D4EE0D}" dt="2022-11-20T23:49:01.214" v="1015" actId="122"/>
          <ac:spMkLst>
            <pc:docMk/>
            <pc:sldMk cId="2726352615" sldId="518"/>
            <ac:spMk id="6" creationId="{3D2888C6-66E8-481F-8DD0-36AA591B83F5}"/>
          </ac:spMkLst>
        </pc:spChg>
        <pc:spChg chg="mod">
          <ac:chgData name="Bùi Minh Phụng - Khoa Công nghệ thông tin - VLSET" userId="31ee5542-8119-4308-8073-3356e750a326" providerId="ADAL" clId="{0E3C382A-250B-4738-BA1B-83CE30D4EE0D}" dt="2022-11-20T23:48:53.177" v="1012" actId="1076"/>
          <ac:spMkLst>
            <pc:docMk/>
            <pc:sldMk cId="2726352615" sldId="518"/>
            <ac:spMk id="7" creationId="{1603C50E-A1EB-4E99-AD07-BC9EA7C96135}"/>
          </ac:spMkLst>
        </pc:spChg>
        <pc:spChg chg="mod">
          <ac:chgData name="Bùi Minh Phụng - Khoa Công nghệ thông tin - VLSET" userId="31ee5542-8119-4308-8073-3356e750a326" providerId="ADAL" clId="{0E3C382A-250B-4738-BA1B-83CE30D4EE0D}" dt="2022-11-20T23:48:53.177" v="1012" actId="1076"/>
          <ac:spMkLst>
            <pc:docMk/>
            <pc:sldMk cId="2726352615" sldId="518"/>
            <ac:spMk id="8" creationId="{8589EAAE-4900-4635-A514-BCB0B21D465C}"/>
          </ac:spMkLst>
        </pc:spChg>
        <pc:spChg chg="mod">
          <ac:chgData name="Bùi Minh Phụng - Khoa Công nghệ thông tin - VLSET" userId="31ee5542-8119-4308-8073-3356e750a326" providerId="ADAL" clId="{0E3C382A-250B-4738-BA1B-83CE30D4EE0D}" dt="2022-11-20T23:48:53.177" v="1012" actId="1076"/>
          <ac:spMkLst>
            <pc:docMk/>
            <pc:sldMk cId="2726352615" sldId="518"/>
            <ac:spMk id="9" creationId="{65DA27FE-784B-4579-B18E-0157CB1315BC}"/>
          </ac:spMkLst>
        </pc:spChg>
        <pc:spChg chg="mod">
          <ac:chgData name="Bùi Minh Phụng - Khoa Công nghệ thông tin - VLSET" userId="31ee5542-8119-4308-8073-3356e750a326" providerId="ADAL" clId="{0E3C382A-250B-4738-BA1B-83CE30D4EE0D}" dt="2022-11-20T23:48:23.769" v="1005" actId="14100"/>
          <ac:spMkLst>
            <pc:docMk/>
            <pc:sldMk cId="2726352615" sldId="518"/>
            <ac:spMk id="296965" creationId="{00000000-0000-0000-0000-000000000000}"/>
          </ac:spMkLst>
        </pc:spChg>
        <pc:spChg chg="mod">
          <ac:chgData name="Bùi Minh Phụng - Khoa Công nghệ thông tin - VLSET" userId="31ee5542-8119-4308-8073-3356e750a326" providerId="ADAL" clId="{0E3C382A-250B-4738-BA1B-83CE30D4EE0D}" dt="2022-11-20T23:43:34.899" v="953" actId="20577"/>
          <ac:spMkLst>
            <pc:docMk/>
            <pc:sldMk cId="2726352615" sldId="518"/>
            <ac:spMk id="296966" creationId="{00000000-0000-0000-0000-000000000000}"/>
          </ac:spMkLst>
        </pc:spChg>
        <pc:grpChg chg="add mod">
          <ac:chgData name="Bùi Minh Phụng - Khoa Công nghệ thông tin - VLSET" userId="31ee5542-8119-4308-8073-3356e750a326" providerId="ADAL" clId="{0E3C382A-250B-4738-BA1B-83CE30D4EE0D}" dt="2022-11-20T23:48:53.177" v="1012" actId="1076"/>
          <ac:grpSpMkLst>
            <pc:docMk/>
            <pc:sldMk cId="2726352615" sldId="518"/>
            <ac:grpSpMk id="5" creationId="{5EC37AF5-4D24-45F2-A65D-5F48C1C0E3D7}"/>
          </ac:grpSpMkLst>
        </pc:grpChg>
      </pc:sldChg>
      <pc:sldChg chg="delSp modSp add mod modNotesTx">
        <pc:chgData name="Bùi Minh Phụng - Khoa Công nghệ thông tin - VLSET" userId="31ee5542-8119-4308-8073-3356e750a326" providerId="ADAL" clId="{0E3C382A-250B-4738-BA1B-83CE30D4EE0D}" dt="2022-11-21T00:15:17.845" v="1722" actId="255"/>
        <pc:sldMkLst>
          <pc:docMk/>
          <pc:sldMk cId="3433368443" sldId="519"/>
        </pc:sldMkLst>
        <pc:spChg chg="mod">
          <ac:chgData name="Bùi Minh Phụng - Khoa Công nghệ thông tin - VLSET" userId="31ee5542-8119-4308-8073-3356e750a326" providerId="ADAL" clId="{0E3C382A-250B-4738-BA1B-83CE30D4EE0D}" dt="2022-11-21T00:15:17.845" v="1722" actId="255"/>
          <ac:spMkLst>
            <pc:docMk/>
            <pc:sldMk cId="3433368443" sldId="519"/>
            <ac:spMk id="296965" creationId="{00000000-0000-0000-0000-000000000000}"/>
          </ac:spMkLst>
        </pc:spChg>
        <pc:spChg chg="mod">
          <ac:chgData name="Bùi Minh Phụng - Khoa Công nghệ thông tin - VLSET" userId="31ee5542-8119-4308-8073-3356e750a326" providerId="ADAL" clId="{0E3C382A-250B-4738-BA1B-83CE30D4EE0D}" dt="2022-11-20T23:51:45.219" v="1108" actId="20577"/>
          <ac:spMkLst>
            <pc:docMk/>
            <pc:sldMk cId="3433368443" sldId="519"/>
            <ac:spMk id="296966" creationId="{00000000-0000-0000-0000-000000000000}"/>
          </ac:spMkLst>
        </pc:spChg>
        <pc:grpChg chg="del">
          <ac:chgData name="Bùi Minh Phụng - Khoa Công nghệ thông tin - VLSET" userId="31ee5542-8119-4308-8073-3356e750a326" providerId="ADAL" clId="{0E3C382A-250B-4738-BA1B-83CE30D4EE0D}" dt="2022-11-20T23:51:51.053" v="1109" actId="478"/>
          <ac:grpSpMkLst>
            <pc:docMk/>
            <pc:sldMk cId="3433368443" sldId="519"/>
            <ac:grpSpMk id="5" creationId="{5EC37AF5-4D24-45F2-A65D-5F48C1C0E3D7}"/>
          </ac:grpSpMkLst>
        </pc:grpChg>
      </pc:sldChg>
      <pc:sldChg chg="modSp add mod modNotesTx">
        <pc:chgData name="Bùi Minh Phụng - Khoa Công nghệ thông tin - VLSET" userId="31ee5542-8119-4308-8073-3356e750a326" providerId="ADAL" clId="{0E3C382A-250B-4738-BA1B-83CE30D4EE0D}" dt="2022-11-21T00:06:50.401" v="1196"/>
        <pc:sldMkLst>
          <pc:docMk/>
          <pc:sldMk cId="2559136444" sldId="520"/>
        </pc:sldMkLst>
        <pc:spChg chg="mod">
          <ac:chgData name="Bùi Minh Phụng - Khoa Công nghệ thông tin - VLSET" userId="31ee5542-8119-4308-8073-3356e750a326" providerId="ADAL" clId="{0E3C382A-250B-4738-BA1B-83CE30D4EE0D}" dt="2022-11-21T00:03:55.684" v="1179" actId="20577"/>
          <ac:spMkLst>
            <pc:docMk/>
            <pc:sldMk cId="2559136444" sldId="520"/>
            <ac:spMk id="296965" creationId="{00000000-0000-0000-0000-000000000000}"/>
          </ac:spMkLst>
        </pc:spChg>
      </pc:sldChg>
      <pc:sldChg chg="modSp add mod modNotesTx">
        <pc:chgData name="Bùi Minh Phụng - Khoa Công nghệ thông tin - VLSET" userId="31ee5542-8119-4308-8073-3356e750a326" providerId="ADAL" clId="{0E3C382A-250B-4738-BA1B-83CE30D4EE0D}" dt="2022-11-21T00:06:46.624" v="1195"/>
        <pc:sldMkLst>
          <pc:docMk/>
          <pc:sldMk cId="2815167691" sldId="521"/>
        </pc:sldMkLst>
        <pc:spChg chg="mod">
          <ac:chgData name="Bùi Minh Phụng - Khoa Công nghệ thông tin - VLSET" userId="31ee5542-8119-4308-8073-3356e750a326" providerId="ADAL" clId="{0E3C382A-250B-4738-BA1B-83CE30D4EE0D}" dt="2022-11-21T00:06:17.971" v="1194" actId="6549"/>
          <ac:spMkLst>
            <pc:docMk/>
            <pc:sldMk cId="2815167691" sldId="521"/>
            <ac:spMk id="296965" creationId="{00000000-0000-0000-0000-000000000000}"/>
          </ac:spMkLst>
        </pc:spChg>
      </pc:sldChg>
      <pc:sldChg chg="modSp add mod ord">
        <pc:chgData name="Bùi Minh Phụng - Khoa Công nghệ thông tin - VLSET" userId="31ee5542-8119-4308-8073-3356e750a326" providerId="ADAL" clId="{0E3C382A-250B-4738-BA1B-83CE30D4EE0D}" dt="2022-11-21T00:21:08.048" v="1977" actId="14100"/>
        <pc:sldMkLst>
          <pc:docMk/>
          <pc:sldMk cId="2386175774" sldId="522"/>
        </pc:sldMkLst>
        <pc:spChg chg="mod">
          <ac:chgData name="Bùi Minh Phụng - Khoa Công nghệ thông tin - VLSET" userId="31ee5542-8119-4308-8073-3356e750a326" providerId="ADAL" clId="{0E3C382A-250B-4738-BA1B-83CE30D4EE0D}" dt="2022-11-21T00:21:08.048" v="1977" actId="14100"/>
          <ac:spMkLst>
            <pc:docMk/>
            <pc:sldMk cId="2386175774" sldId="522"/>
            <ac:spMk id="296965" creationId="{00000000-0000-0000-0000-000000000000}"/>
          </ac:spMkLst>
        </pc:spChg>
        <pc:spChg chg="mod">
          <ac:chgData name="Bùi Minh Phụng - Khoa Công nghệ thông tin - VLSET" userId="31ee5542-8119-4308-8073-3356e750a326" providerId="ADAL" clId="{0E3C382A-250B-4738-BA1B-83CE30D4EE0D}" dt="2022-11-21T00:18:15.533" v="1837" actId="20577"/>
          <ac:spMkLst>
            <pc:docMk/>
            <pc:sldMk cId="2386175774" sldId="522"/>
            <ac:spMk id="296966" creationId="{00000000-0000-0000-0000-000000000000}"/>
          </ac:spMkLst>
        </pc:spChg>
      </pc:sldChg>
      <pc:sldChg chg="modSp add mod">
        <pc:chgData name="Bùi Minh Phụng - Khoa Công nghệ thông tin - VLSET" userId="31ee5542-8119-4308-8073-3356e750a326" providerId="ADAL" clId="{0E3C382A-250B-4738-BA1B-83CE30D4EE0D}" dt="2022-11-21T00:10:28.162" v="1621" actId="20577"/>
        <pc:sldMkLst>
          <pc:docMk/>
          <pc:sldMk cId="929905888" sldId="523"/>
        </pc:sldMkLst>
        <pc:spChg chg="mod">
          <ac:chgData name="Bùi Minh Phụng - Khoa Công nghệ thông tin - VLSET" userId="31ee5542-8119-4308-8073-3356e750a326" providerId="ADAL" clId="{0E3C382A-250B-4738-BA1B-83CE30D4EE0D}" dt="2022-11-21T00:10:28.162" v="1621" actId="20577"/>
          <ac:spMkLst>
            <pc:docMk/>
            <pc:sldMk cId="929905888" sldId="523"/>
            <ac:spMk id="296965" creationId="{00000000-0000-0000-0000-000000000000}"/>
          </ac:spMkLst>
        </pc:spChg>
      </pc:sldChg>
      <pc:sldChg chg="modSp add mod">
        <pc:chgData name="Bùi Minh Phụng - Khoa Công nghệ thông tin - VLSET" userId="31ee5542-8119-4308-8073-3356e750a326" providerId="ADAL" clId="{0E3C382A-250B-4738-BA1B-83CE30D4EE0D}" dt="2022-11-21T00:11:09.327" v="1627" actId="6549"/>
        <pc:sldMkLst>
          <pc:docMk/>
          <pc:sldMk cId="2375456843" sldId="524"/>
        </pc:sldMkLst>
        <pc:spChg chg="mod">
          <ac:chgData name="Bùi Minh Phụng - Khoa Công nghệ thông tin - VLSET" userId="31ee5542-8119-4308-8073-3356e750a326" providerId="ADAL" clId="{0E3C382A-250B-4738-BA1B-83CE30D4EE0D}" dt="2022-11-21T00:11:09.327" v="1627" actId="6549"/>
          <ac:spMkLst>
            <pc:docMk/>
            <pc:sldMk cId="2375456843" sldId="524"/>
            <ac:spMk id="296965" creationId="{00000000-0000-0000-0000-000000000000}"/>
          </ac:spMkLst>
        </pc:spChg>
      </pc:sldChg>
      <pc:sldChg chg="add">
        <pc:chgData name="Bùi Minh Phụng - Khoa Công nghệ thông tin - VLSET" userId="31ee5542-8119-4308-8073-3356e750a326" providerId="ADAL" clId="{0E3C382A-250B-4738-BA1B-83CE30D4EE0D}" dt="2022-11-21T00:12:01.711" v="1628" actId="2890"/>
        <pc:sldMkLst>
          <pc:docMk/>
          <pc:sldMk cId="818441928" sldId="525"/>
        </pc:sldMkLst>
      </pc:sldChg>
      <pc:sldChg chg="modSp add mod">
        <pc:chgData name="Bùi Minh Phụng - Khoa Công nghệ thông tin - VLSET" userId="31ee5542-8119-4308-8073-3356e750a326" providerId="ADAL" clId="{0E3C382A-250B-4738-BA1B-83CE30D4EE0D}" dt="2022-11-21T00:16:52.860" v="1770" actId="207"/>
        <pc:sldMkLst>
          <pc:docMk/>
          <pc:sldMk cId="3797077174" sldId="526"/>
        </pc:sldMkLst>
        <pc:spChg chg="mod">
          <ac:chgData name="Bùi Minh Phụng - Khoa Công nghệ thông tin - VLSET" userId="31ee5542-8119-4308-8073-3356e750a326" providerId="ADAL" clId="{0E3C382A-250B-4738-BA1B-83CE30D4EE0D}" dt="2022-11-21T00:16:52.860" v="1770" actId="207"/>
          <ac:spMkLst>
            <pc:docMk/>
            <pc:sldMk cId="3797077174" sldId="526"/>
            <ac:spMk id="296965" creationId="{00000000-0000-0000-0000-000000000000}"/>
          </ac:spMkLst>
        </pc:spChg>
      </pc:sldChg>
      <pc:sldChg chg="modSp add mod">
        <pc:chgData name="Bùi Minh Phụng - Khoa Công nghệ thông tin - VLSET" userId="31ee5542-8119-4308-8073-3356e750a326" providerId="ADAL" clId="{0E3C382A-250B-4738-BA1B-83CE30D4EE0D}" dt="2022-11-21T00:21:31.822" v="1982" actId="6549"/>
        <pc:sldMkLst>
          <pc:docMk/>
          <pc:sldMk cId="2115688436" sldId="527"/>
        </pc:sldMkLst>
        <pc:spChg chg="mod">
          <ac:chgData name="Bùi Minh Phụng - Khoa Công nghệ thông tin - VLSET" userId="31ee5542-8119-4308-8073-3356e750a326" providerId="ADAL" clId="{0E3C382A-250B-4738-BA1B-83CE30D4EE0D}" dt="2022-11-21T00:21:31.822" v="1982" actId="6549"/>
          <ac:spMkLst>
            <pc:docMk/>
            <pc:sldMk cId="2115688436" sldId="527"/>
            <ac:spMk id="296965" creationId="{00000000-0000-0000-0000-000000000000}"/>
          </ac:spMkLst>
        </pc:spChg>
      </pc:sldChg>
      <pc:sldChg chg="modSp add del mod">
        <pc:chgData name="Bùi Minh Phụng - Khoa Công nghệ thông tin - VLSET" userId="31ee5542-8119-4308-8073-3356e750a326" providerId="ADAL" clId="{0E3C382A-250B-4738-BA1B-83CE30D4EE0D}" dt="2022-11-21T00:26:55.339" v="2101" actId="47"/>
        <pc:sldMkLst>
          <pc:docMk/>
          <pc:sldMk cId="4281332880" sldId="528"/>
        </pc:sldMkLst>
        <pc:spChg chg="mod">
          <ac:chgData name="Bùi Minh Phụng - Khoa Công nghệ thông tin - VLSET" userId="31ee5542-8119-4308-8073-3356e750a326" providerId="ADAL" clId="{0E3C382A-250B-4738-BA1B-83CE30D4EE0D}" dt="2022-11-21T00:21:55.621" v="2026" actId="20577"/>
          <ac:spMkLst>
            <pc:docMk/>
            <pc:sldMk cId="4281332880" sldId="528"/>
            <ac:spMk id="296966" creationId="{00000000-0000-0000-0000-000000000000}"/>
          </ac:spMkLst>
        </pc:spChg>
      </pc:sldChg>
      <pc:sldChg chg="addSp delSp modSp add mod ord">
        <pc:chgData name="Bùi Minh Phụng - Khoa Công nghệ thông tin - VLSET" userId="31ee5542-8119-4308-8073-3356e750a326" providerId="ADAL" clId="{0E3C382A-250B-4738-BA1B-83CE30D4EE0D}" dt="2022-11-21T00:25:56.942" v="2094" actId="948"/>
        <pc:sldMkLst>
          <pc:docMk/>
          <pc:sldMk cId="4056903772" sldId="529"/>
        </pc:sldMkLst>
        <pc:spChg chg="add mod">
          <ac:chgData name="Bùi Minh Phụng - Khoa Công nghệ thông tin - VLSET" userId="31ee5542-8119-4308-8073-3356e750a326" providerId="ADAL" clId="{0E3C382A-250B-4738-BA1B-83CE30D4EE0D}" dt="2022-11-21T00:25:56.942" v="2094" actId="948"/>
          <ac:spMkLst>
            <pc:docMk/>
            <pc:sldMk cId="4056903772" sldId="529"/>
            <ac:spMk id="10" creationId="{206D1888-BA48-4588-B29F-537B0EEEAED1}"/>
          </ac:spMkLst>
        </pc:spChg>
        <pc:spChg chg="del">
          <ac:chgData name="Bùi Minh Phụng - Khoa Công nghệ thông tin - VLSET" userId="31ee5542-8119-4308-8073-3356e750a326" providerId="ADAL" clId="{0E3C382A-250B-4738-BA1B-83CE30D4EE0D}" dt="2022-11-21T00:25:30.047" v="2089" actId="478"/>
          <ac:spMkLst>
            <pc:docMk/>
            <pc:sldMk cId="4056903772" sldId="529"/>
            <ac:spMk id="296965" creationId="{00000000-0000-0000-0000-000000000000}"/>
          </ac:spMkLst>
        </pc:spChg>
        <pc:spChg chg="mod">
          <ac:chgData name="Bùi Minh Phụng - Khoa Công nghệ thông tin - VLSET" userId="31ee5542-8119-4308-8073-3356e750a326" providerId="ADAL" clId="{0E3C382A-250B-4738-BA1B-83CE30D4EE0D}" dt="2022-11-21T00:24:56.632" v="2088" actId="14100"/>
          <ac:spMkLst>
            <pc:docMk/>
            <pc:sldMk cId="4056903772" sldId="529"/>
            <ac:spMk id="296966" creationId="{00000000-0000-0000-0000-000000000000}"/>
          </ac:spMkLst>
        </pc:spChg>
      </pc:sldChg>
      <pc:sldMasterChg chg="delSldLayout">
        <pc:chgData name="Bùi Minh Phụng - Khoa Công nghệ thông tin - VLSET" userId="31ee5542-8119-4308-8073-3356e750a326" providerId="ADAL" clId="{0E3C382A-250B-4738-BA1B-83CE30D4EE0D}" dt="2022-11-21T00:38:38.590" v="2656" actId="47"/>
        <pc:sldMasterMkLst>
          <pc:docMk/>
          <pc:sldMasterMk cId="1638160977" sldId="2147483648"/>
        </pc:sldMasterMkLst>
        <pc:sldLayoutChg chg="del">
          <pc:chgData name="Bùi Minh Phụng - Khoa Công nghệ thông tin - VLSET" userId="31ee5542-8119-4308-8073-3356e750a326" providerId="ADAL" clId="{0E3C382A-250B-4738-BA1B-83CE30D4EE0D}" dt="2022-11-21T00:38:38.590" v="2656" actId="47"/>
          <pc:sldLayoutMkLst>
            <pc:docMk/>
            <pc:sldMasterMk cId="1638160977" sldId="2147483648"/>
            <pc:sldLayoutMk cId="2865353474" sldId="2147483667"/>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A2D099-CB21-43E8-BEA9-CF9365E674A5}" type="doc">
      <dgm:prSet loTypeId="urn:microsoft.com/office/officeart/2008/layout/VerticalCurvedList" loCatId="list" qsTypeId="urn:microsoft.com/office/officeart/2005/8/quickstyle/simple1" qsCatId="simple" csTypeId="urn:microsoft.com/office/officeart/2005/8/colors/colorful3" csCatId="colorful" phldr="1"/>
      <dgm:spPr/>
      <dgm:t>
        <a:bodyPr/>
        <a:lstStyle/>
        <a:p>
          <a:endParaRPr lang="en-US"/>
        </a:p>
      </dgm:t>
    </dgm:pt>
    <dgm:pt modelId="{6F33A3E7-754E-4305-BD95-25F07F01012F}">
      <dgm:prSet phldrT="[Text]"/>
      <dgm:spPr/>
      <dgm:t>
        <a:bodyPr/>
        <a:lstStyle/>
        <a:p>
          <a:r>
            <a:rPr lang="en-US"/>
            <a:t>Khái niệm về bảo mật thông tin</a:t>
          </a:r>
        </a:p>
      </dgm:t>
    </dgm:pt>
    <dgm:pt modelId="{45A4A345-D2C0-4075-8BD0-497159002A7A}" type="parTrans" cxnId="{0BD07EE2-AA8F-459E-84BA-968E3A10EE40}">
      <dgm:prSet/>
      <dgm:spPr/>
      <dgm:t>
        <a:bodyPr/>
        <a:lstStyle/>
        <a:p>
          <a:endParaRPr lang="en-US"/>
        </a:p>
      </dgm:t>
    </dgm:pt>
    <dgm:pt modelId="{93C5EA57-2A33-4C8E-80C7-5BCA90B95B78}" type="sibTrans" cxnId="{0BD07EE2-AA8F-459E-84BA-968E3A10EE40}">
      <dgm:prSet/>
      <dgm:spPr/>
      <dgm:t>
        <a:bodyPr/>
        <a:lstStyle/>
        <a:p>
          <a:endParaRPr lang="en-US"/>
        </a:p>
      </dgm:t>
    </dgm:pt>
    <dgm:pt modelId="{A2160DB2-2231-44B9-8BA9-8092EEA3DA39}">
      <dgm:prSet phldrT="[Text]"/>
      <dgm:spPr/>
      <dgm:t>
        <a:bodyPr/>
        <a:lstStyle/>
        <a:p>
          <a:r>
            <a:rPr lang="en-US"/>
            <a:t>Các Phương pháp phòng chống</a:t>
          </a:r>
        </a:p>
      </dgm:t>
    </dgm:pt>
    <dgm:pt modelId="{E29F35E8-F17C-4B4C-81DD-F5B807E7A9E5}" type="parTrans" cxnId="{C9873BB3-FFDB-43E8-8AD6-E9A3274CE21E}">
      <dgm:prSet/>
      <dgm:spPr/>
      <dgm:t>
        <a:bodyPr/>
        <a:lstStyle/>
        <a:p>
          <a:endParaRPr lang="en-US"/>
        </a:p>
      </dgm:t>
    </dgm:pt>
    <dgm:pt modelId="{49841106-CCD8-4358-86A8-F3E7A87E40F7}" type="sibTrans" cxnId="{C9873BB3-FFDB-43E8-8AD6-E9A3274CE21E}">
      <dgm:prSet/>
      <dgm:spPr/>
      <dgm:t>
        <a:bodyPr/>
        <a:lstStyle/>
        <a:p>
          <a:endParaRPr lang="en-US"/>
        </a:p>
      </dgm:t>
    </dgm:pt>
    <dgm:pt modelId="{4FE34682-5F2A-4F34-A2DB-F9471EC0DFD9}">
      <dgm:prSet phldrT="[Text]"/>
      <dgm:spPr/>
      <dgm:t>
        <a:bodyPr/>
        <a:lstStyle/>
        <a:p>
          <a:r>
            <a:rPr lang="en-US"/>
            <a:t>Nguy cơ và các mối đe dọa</a:t>
          </a:r>
        </a:p>
      </dgm:t>
    </dgm:pt>
    <dgm:pt modelId="{3BB85ED3-02E5-448C-8EF9-89E81E93583F}" type="parTrans" cxnId="{D90BBE08-EE2D-47E9-99EE-B64463F6D59B}">
      <dgm:prSet/>
      <dgm:spPr/>
      <dgm:t>
        <a:bodyPr/>
        <a:lstStyle/>
        <a:p>
          <a:endParaRPr lang="en-US"/>
        </a:p>
      </dgm:t>
    </dgm:pt>
    <dgm:pt modelId="{3C3B2B85-8AFD-42C1-BAED-A84DC971F971}" type="sibTrans" cxnId="{D90BBE08-EE2D-47E9-99EE-B64463F6D59B}">
      <dgm:prSet/>
      <dgm:spPr/>
      <dgm:t>
        <a:bodyPr/>
        <a:lstStyle/>
        <a:p>
          <a:endParaRPr lang="en-US"/>
        </a:p>
      </dgm:t>
    </dgm:pt>
    <dgm:pt modelId="{D4CF11AD-CA54-41D4-B6AD-9440F9BE2E4B}" type="pres">
      <dgm:prSet presAssocID="{67A2D099-CB21-43E8-BEA9-CF9365E674A5}" presName="Name0" presStyleCnt="0">
        <dgm:presLayoutVars>
          <dgm:chMax val="7"/>
          <dgm:chPref val="7"/>
          <dgm:dir/>
        </dgm:presLayoutVars>
      </dgm:prSet>
      <dgm:spPr/>
    </dgm:pt>
    <dgm:pt modelId="{F41465AD-D8E6-4567-98D8-72B168443ACC}" type="pres">
      <dgm:prSet presAssocID="{67A2D099-CB21-43E8-BEA9-CF9365E674A5}" presName="Name1" presStyleCnt="0"/>
      <dgm:spPr/>
    </dgm:pt>
    <dgm:pt modelId="{F968AB04-B698-40C5-892A-DA43C527CCC9}" type="pres">
      <dgm:prSet presAssocID="{67A2D099-CB21-43E8-BEA9-CF9365E674A5}" presName="cycle" presStyleCnt="0"/>
      <dgm:spPr/>
    </dgm:pt>
    <dgm:pt modelId="{5330A278-41D5-4284-8777-1255B7392F8B}" type="pres">
      <dgm:prSet presAssocID="{67A2D099-CB21-43E8-BEA9-CF9365E674A5}" presName="srcNode" presStyleLbl="node1" presStyleIdx="0" presStyleCnt="3"/>
      <dgm:spPr/>
    </dgm:pt>
    <dgm:pt modelId="{427FF2B5-0C79-4A6A-BAAA-55DD816EE669}" type="pres">
      <dgm:prSet presAssocID="{67A2D099-CB21-43E8-BEA9-CF9365E674A5}" presName="conn" presStyleLbl="parChTrans1D2" presStyleIdx="0" presStyleCnt="1"/>
      <dgm:spPr/>
    </dgm:pt>
    <dgm:pt modelId="{7AE462B3-D1E0-493A-A778-B74C5013AB2C}" type="pres">
      <dgm:prSet presAssocID="{67A2D099-CB21-43E8-BEA9-CF9365E674A5}" presName="extraNode" presStyleLbl="node1" presStyleIdx="0" presStyleCnt="3"/>
      <dgm:spPr/>
    </dgm:pt>
    <dgm:pt modelId="{6DAF5F26-9EC9-4A76-A8B7-CC87F17BC7DB}" type="pres">
      <dgm:prSet presAssocID="{67A2D099-CB21-43E8-BEA9-CF9365E674A5}" presName="dstNode" presStyleLbl="node1" presStyleIdx="0" presStyleCnt="3"/>
      <dgm:spPr/>
    </dgm:pt>
    <dgm:pt modelId="{68D32448-FE51-4FE2-9E2B-DAD0601B3F4E}" type="pres">
      <dgm:prSet presAssocID="{6F33A3E7-754E-4305-BD95-25F07F01012F}" presName="text_1" presStyleLbl="node1" presStyleIdx="0" presStyleCnt="3">
        <dgm:presLayoutVars>
          <dgm:bulletEnabled val="1"/>
        </dgm:presLayoutVars>
      </dgm:prSet>
      <dgm:spPr/>
    </dgm:pt>
    <dgm:pt modelId="{59B02200-1162-4DEA-BF00-E33761991CFB}" type="pres">
      <dgm:prSet presAssocID="{6F33A3E7-754E-4305-BD95-25F07F01012F}" presName="accent_1" presStyleCnt="0"/>
      <dgm:spPr/>
    </dgm:pt>
    <dgm:pt modelId="{3F115384-5000-4576-ADF4-2869917144F8}" type="pres">
      <dgm:prSet presAssocID="{6F33A3E7-754E-4305-BD95-25F07F01012F}" presName="accentRepeatNode" presStyleLbl="solidFgAcc1" presStyleIdx="0" presStyleCnt="3"/>
      <dgm:spPr/>
    </dgm:pt>
    <dgm:pt modelId="{74831FC4-D779-42FD-A609-34135F8499B7}" type="pres">
      <dgm:prSet presAssocID="{4FE34682-5F2A-4F34-A2DB-F9471EC0DFD9}" presName="text_2" presStyleLbl="node1" presStyleIdx="1" presStyleCnt="3">
        <dgm:presLayoutVars>
          <dgm:bulletEnabled val="1"/>
        </dgm:presLayoutVars>
      </dgm:prSet>
      <dgm:spPr/>
    </dgm:pt>
    <dgm:pt modelId="{BC1B11A6-DDDE-46D6-AD35-54A909485EF9}" type="pres">
      <dgm:prSet presAssocID="{4FE34682-5F2A-4F34-A2DB-F9471EC0DFD9}" presName="accent_2" presStyleCnt="0"/>
      <dgm:spPr/>
    </dgm:pt>
    <dgm:pt modelId="{CCADB2A5-565B-48EA-87CB-3D161F002D6F}" type="pres">
      <dgm:prSet presAssocID="{4FE34682-5F2A-4F34-A2DB-F9471EC0DFD9}" presName="accentRepeatNode" presStyleLbl="solidFgAcc1" presStyleIdx="1" presStyleCnt="3"/>
      <dgm:spPr/>
    </dgm:pt>
    <dgm:pt modelId="{0715BA1C-ECBF-48C6-AFB5-6E3591905AAB}" type="pres">
      <dgm:prSet presAssocID="{A2160DB2-2231-44B9-8BA9-8092EEA3DA39}" presName="text_3" presStyleLbl="node1" presStyleIdx="2" presStyleCnt="3">
        <dgm:presLayoutVars>
          <dgm:bulletEnabled val="1"/>
        </dgm:presLayoutVars>
      </dgm:prSet>
      <dgm:spPr/>
    </dgm:pt>
    <dgm:pt modelId="{DC2ECCF5-98ED-4804-B858-5E9EF07D3429}" type="pres">
      <dgm:prSet presAssocID="{A2160DB2-2231-44B9-8BA9-8092EEA3DA39}" presName="accent_3" presStyleCnt="0"/>
      <dgm:spPr/>
    </dgm:pt>
    <dgm:pt modelId="{0D8EDD05-D372-4705-8C6C-CADF5A700692}" type="pres">
      <dgm:prSet presAssocID="{A2160DB2-2231-44B9-8BA9-8092EEA3DA39}" presName="accentRepeatNode" presStyleLbl="solidFgAcc1" presStyleIdx="2" presStyleCnt="3"/>
      <dgm:spPr/>
    </dgm:pt>
  </dgm:ptLst>
  <dgm:cxnLst>
    <dgm:cxn modelId="{D90BBE08-EE2D-47E9-99EE-B64463F6D59B}" srcId="{67A2D099-CB21-43E8-BEA9-CF9365E674A5}" destId="{4FE34682-5F2A-4F34-A2DB-F9471EC0DFD9}" srcOrd="1" destOrd="0" parTransId="{3BB85ED3-02E5-448C-8EF9-89E81E93583F}" sibTransId="{3C3B2B85-8AFD-42C1-BAED-A84DC971F971}"/>
    <dgm:cxn modelId="{494E2311-3359-4AA4-A681-75FFD1CD83D7}" type="presOf" srcId="{67A2D099-CB21-43E8-BEA9-CF9365E674A5}" destId="{D4CF11AD-CA54-41D4-B6AD-9440F9BE2E4B}" srcOrd="0" destOrd="0" presId="urn:microsoft.com/office/officeart/2008/layout/VerticalCurvedList"/>
    <dgm:cxn modelId="{F41E4E41-F388-461C-B497-99CD23501608}" type="presOf" srcId="{93C5EA57-2A33-4C8E-80C7-5BCA90B95B78}" destId="{427FF2B5-0C79-4A6A-BAAA-55DD816EE669}" srcOrd="0" destOrd="0" presId="urn:microsoft.com/office/officeart/2008/layout/VerticalCurvedList"/>
    <dgm:cxn modelId="{D33BB747-2526-4787-992A-090CB85B6B50}" type="presOf" srcId="{A2160DB2-2231-44B9-8BA9-8092EEA3DA39}" destId="{0715BA1C-ECBF-48C6-AFB5-6E3591905AAB}" srcOrd="0" destOrd="0" presId="urn:microsoft.com/office/officeart/2008/layout/VerticalCurvedList"/>
    <dgm:cxn modelId="{13459254-D75E-486A-8CFB-F7818808CA09}" type="presOf" srcId="{4FE34682-5F2A-4F34-A2DB-F9471EC0DFD9}" destId="{74831FC4-D779-42FD-A609-34135F8499B7}" srcOrd="0" destOrd="0" presId="urn:microsoft.com/office/officeart/2008/layout/VerticalCurvedList"/>
    <dgm:cxn modelId="{B9D6C27B-3378-4C2E-B866-5984BFF05A48}" type="presOf" srcId="{6F33A3E7-754E-4305-BD95-25F07F01012F}" destId="{68D32448-FE51-4FE2-9E2B-DAD0601B3F4E}" srcOrd="0" destOrd="0" presId="urn:microsoft.com/office/officeart/2008/layout/VerticalCurvedList"/>
    <dgm:cxn modelId="{C9873BB3-FFDB-43E8-8AD6-E9A3274CE21E}" srcId="{67A2D099-CB21-43E8-BEA9-CF9365E674A5}" destId="{A2160DB2-2231-44B9-8BA9-8092EEA3DA39}" srcOrd="2" destOrd="0" parTransId="{E29F35E8-F17C-4B4C-81DD-F5B807E7A9E5}" sibTransId="{49841106-CCD8-4358-86A8-F3E7A87E40F7}"/>
    <dgm:cxn modelId="{0BD07EE2-AA8F-459E-84BA-968E3A10EE40}" srcId="{67A2D099-CB21-43E8-BEA9-CF9365E674A5}" destId="{6F33A3E7-754E-4305-BD95-25F07F01012F}" srcOrd="0" destOrd="0" parTransId="{45A4A345-D2C0-4075-8BD0-497159002A7A}" sibTransId="{93C5EA57-2A33-4C8E-80C7-5BCA90B95B78}"/>
    <dgm:cxn modelId="{CAE4295D-5AA1-49D7-B2CE-434A58FE4C9D}" type="presParOf" srcId="{D4CF11AD-CA54-41D4-B6AD-9440F9BE2E4B}" destId="{F41465AD-D8E6-4567-98D8-72B168443ACC}" srcOrd="0" destOrd="0" presId="urn:microsoft.com/office/officeart/2008/layout/VerticalCurvedList"/>
    <dgm:cxn modelId="{7DB908A8-9A8C-42FF-9CD8-D135F53F1717}" type="presParOf" srcId="{F41465AD-D8E6-4567-98D8-72B168443ACC}" destId="{F968AB04-B698-40C5-892A-DA43C527CCC9}" srcOrd="0" destOrd="0" presId="urn:microsoft.com/office/officeart/2008/layout/VerticalCurvedList"/>
    <dgm:cxn modelId="{AFCAFA48-436E-41C0-8F7A-66EB03378CB9}" type="presParOf" srcId="{F968AB04-B698-40C5-892A-DA43C527CCC9}" destId="{5330A278-41D5-4284-8777-1255B7392F8B}" srcOrd="0" destOrd="0" presId="urn:microsoft.com/office/officeart/2008/layout/VerticalCurvedList"/>
    <dgm:cxn modelId="{91313CBC-08A3-44F9-B14D-6FA0823E0A4C}" type="presParOf" srcId="{F968AB04-B698-40C5-892A-DA43C527CCC9}" destId="{427FF2B5-0C79-4A6A-BAAA-55DD816EE669}" srcOrd="1" destOrd="0" presId="urn:microsoft.com/office/officeart/2008/layout/VerticalCurvedList"/>
    <dgm:cxn modelId="{C452A2FC-51B1-4E9A-934A-F14823AB88D9}" type="presParOf" srcId="{F968AB04-B698-40C5-892A-DA43C527CCC9}" destId="{7AE462B3-D1E0-493A-A778-B74C5013AB2C}" srcOrd="2" destOrd="0" presId="urn:microsoft.com/office/officeart/2008/layout/VerticalCurvedList"/>
    <dgm:cxn modelId="{A4CE8FB4-73DE-414A-92D3-4B83B95FA35A}" type="presParOf" srcId="{F968AB04-B698-40C5-892A-DA43C527CCC9}" destId="{6DAF5F26-9EC9-4A76-A8B7-CC87F17BC7DB}" srcOrd="3" destOrd="0" presId="urn:microsoft.com/office/officeart/2008/layout/VerticalCurvedList"/>
    <dgm:cxn modelId="{22558E7B-50BA-448C-9AD3-FCF34799CCD6}" type="presParOf" srcId="{F41465AD-D8E6-4567-98D8-72B168443ACC}" destId="{68D32448-FE51-4FE2-9E2B-DAD0601B3F4E}" srcOrd="1" destOrd="0" presId="urn:microsoft.com/office/officeart/2008/layout/VerticalCurvedList"/>
    <dgm:cxn modelId="{EA7315DC-9742-4AAE-A76C-E7B162C15FD9}" type="presParOf" srcId="{F41465AD-D8E6-4567-98D8-72B168443ACC}" destId="{59B02200-1162-4DEA-BF00-E33761991CFB}" srcOrd="2" destOrd="0" presId="urn:microsoft.com/office/officeart/2008/layout/VerticalCurvedList"/>
    <dgm:cxn modelId="{8B5A5262-C8A6-4F9F-B219-476CCF69756A}" type="presParOf" srcId="{59B02200-1162-4DEA-BF00-E33761991CFB}" destId="{3F115384-5000-4576-ADF4-2869917144F8}" srcOrd="0" destOrd="0" presId="urn:microsoft.com/office/officeart/2008/layout/VerticalCurvedList"/>
    <dgm:cxn modelId="{937DF698-3FEF-4D4B-B04F-BBEF4348EF9E}" type="presParOf" srcId="{F41465AD-D8E6-4567-98D8-72B168443ACC}" destId="{74831FC4-D779-42FD-A609-34135F8499B7}" srcOrd="3" destOrd="0" presId="urn:microsoft.com/office/officeart/2008/layout/VerticalCurvedList"/>
    <dgm:cxn modelId="{7A7D1139-4B1E-487E-A2D4-D303C6E35B98}" type="presParOf" srcId="{F41465AD-D8E6-4567-98D8-72B168443ACC}" destId="{BC1B11A6-DDDE-46D6-AD35-54A909485EF9}" srcOrd="4" destOrd="0" presId="urn:microsoft.com/office/officeart/2008/layout/VerticalCurvedList"/>
    <dgm:cxn modelId="{C947321D-072B-4E3F-A37B-3F115669D5F7}" type="presParOf" srcId="{BC1B11A6-DDDE-46D6-AD35-54A909485EF9}" destId="{CCADB2A5-565B-48EA-87CB-3D161F002D6F}" srcOrd="0" destOrd="0" presId="urn:microsoft.com/office/officeart/2008/layout/VerticalCurvedList"/>
    <dgm:cxn modelId="{7C8F1F9A-25CB-4C17-A443-ECDB7DCD1BA2}" type="presParOf" srcId="{F41465AD-D8E6-4567-98D8-72B168443ACC}" destId="{0715BA1C-ECBF-48C6-AFB5-6E3591905AAB}" srcOrd="5" destOrd="0" presId="urn:microsoft.com/office/officeart/2008/layout/VerticalCurvedList"/>
    <dgm:cxn modelId="{921DE8C8-63E7-424B-AAE7-2E49F4752E21}" type="presParOf" srcId="{F41465AD-D8E6-4567-98D8-72B168443ACC}" destId="{DC2ECCF5-98ED-4804-B858-5E9EF07D3429}" srcOrd="6" destOrd="0" presId="urn:microsoft.com/office/officeart/2008/layout/VerticalCurvedList"/>
    <dgm:cxn modelId="{7C1A965F-4229-4191-9B72-BFEFB2A1EDC7}" type="presParOf" srcId="{DC2ECCF5-98ED-4804-B858-5E9EF07D3429}" destId="{0D8EDD05-D372-4705-8C6C-CADF5A700692}"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7FF2B5-0C79-4A6A-BAAA-55DD816EE669}">
      <dsp:nvSpPr>
        <dsp:cNvPr id="0" name=""/>
        <dsp:cNvSpPr/>
      </dsp:nvSpPr>
      <dsp:spPr>
        <a:xfrm>
          <a:off x="-5167594" y="-791575"/>
          <a:ext cx="6153941" cy="6153941"/>
        </a:xfrm>
        <a:prstGeom prst="blockArc">
          <a:avLst>
            <a:gd name="adj1" fmla="val 18900000"/>
            <a:gd name="adj2" fmla="val 2700000"/>
            <a:gd name="adj3" fmla="val 351"/>
          </a:avLst>
        </a:pr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D32448-FE51-4FE2-9E2B-DAD0601B3F4E}">
      <dsp:nvSpPr>
        <dsp:cNvPr id="0" name=""/>
        <dsp:cNvSpPr/>
      </dsp:nvSpPr>
      <dsp:spPr>
        <a:xfrm>
          <a:off x="634425" y="457079"/>
          <a:ext cx="8722269" cy="91415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5613" tIns="121920" rIns="121920" bIns="121920" numCol="1" spcCol="1270" anchor="ctr" anchorCtr="0">
          <a:noAutofit/>
        </a:bodyPr>
        <a:lstStyle/>
        <a:p>
          <a:pPr marL="0" lvl="0" indent="0" algn="l" defTabSz="2133600">
            <a:lnSpc>
              <a:spcPct val="90000"/>
            </a:lnSpc>
            <a:spcBef>
              <a:spcPct val="0"/>
            </a:spcBef>
            <a:spcAft>
              <a:spcPct val="35000"/>
            </a:spcAft>
            <a:buNone/>
          </a:pPr>
          <a:r>
            <a:rPr lang="en-US" sz="4800" kern="1200"/>
            <a:t>Khái niệm về bảo mật thông tin</a:t>
          </a:r>
        </a:p>
      </dsp:txBody>
      <dsp:txXfrm>
        <a:off x="634425" y="457079"/>
        <a:ext cx="8722269" cy="914158"/>
      </dsp:txXfrm>
    </dsp:sp>
    <dsp:sp modelId="{3F115384-5000-4576-ADF4-2869917144F8}">
      <dsp:nvSpPr>
        <dsp:cNvPr id="0" name=""/>
        <dsp:cNvSpPr/>
      </dsp:nvSpPr>
      <dsp:spPr>
        <a:xfrm>
          <a:off x="63076" y="342809"/>
          <a:ext cx="1142697" cy="1142697"/>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4831FC4-D779-42FD-A609-34135F8499B7}">
      <dsp:nvSpPr>
        <dsp:cNvPr id="0" name=""/>
        <dsp:cNvSpPr/>
      </dsp:nvSpPr>
      <dsp:spPr>
        <a:xfrm>
          <a:off x="966722" y="1828316"/>
          <a:ext cx="8389973" cy="914158"/>
        </a:xfrm>
        <a:prstGeom prst="rect">
          <a:avLst/>
        </a:prstGeom>
        <a:solidFill>
          <a:schemeClr val="accent3">
            <a:hueOff val="-10553667"/>
            <a:satOff val="-37402"/>
            <a:lumOff val="-76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5613" tIns="121920" rIns="121920" bIns="121920" numCol="1" spcCol="1270" anchor="ctr" anchorCtr="0">
          <a:noAutofit/>
        </a:bodyPr>
        <a:lstStyle/>
        <a:p>
          <a:pPr marL="0" lvl="0" indent="0" algn="l" defTabSz="2133600">
            <a:lnSpc>
              <a:spcPct val="90000"/>
            </a:lnSpc>
            <a:spcBef>
              <a:spcPct val="0"/>
            </a:spcBef>
            <a:spcAft>
              <a:spcPct val="35000"/>
            </a:spcAft>
            <a:buNone/>
          </a:pPr>
          <a:r>
            <a:rPr lang="en-US" sz="4800" kern="1200"/>
            <a:t>Nguy cơ và các mối đe dọa</a:t>
          </a:r>
        </a:p>
      </dsp:txBody>
      <dsp:txXfrm>
        <a:off x="966722" y="1828316"/>
        <a:ext cx="8389973" cy="914158"/>
      </dsp:txXfrm>
    </dsp:sp>
    <dsp:sp modelId="{CCADB2A5-565B-48EA-87CB-3D161F002D6F}">
      <dsp:nvSpPr>
        <dsp:cNvPr id="0" name=""/>
        <dsp:cNvSpPr/>
      </dsp:nvSpPr>
      <dsp:spPr>
        <a:xfrm>
          <a:off x="395373" y="1714046"/>
          <a:ext cx="1142697" cy="1142697"/>
        </a:xfrm>
        <a:prstGeom prst="ellipse">
          <a:avLst/>
        </a:prstGeom>
        <a:solidFill>
          <a:schemeClr val="lt1">
            <a:hueOff val="0"/>
            <a:satOff val="0"/>
            <a:lumOff val="0"/>
            <a:alphaOff val="0"/>
          </a:schemeClr>
        </a:solidFill>
        <a:ln w="12700" cap="flat" cmpd="sng" algn="ctr">
          <a:solidFill>
            <a:schemeClr val="accent3">
              <a:hueOff val="-10553667"/>
              <a:satOff val="-37402"/>
              <a:lumOff val="-7647"/>
              <a:alphaOff val="0"/>
            </a:schemeClr>
          </a:solidFill>
          <a:prstDash val="solid"/>
          <a:miter lim="800000"/>
        </a:ln>
        <a:effectLst/>
      </dsp:spPr>
      <dsp:style>
        <a:lnRef idx="2">
          <a:scrgbClr r="0" g="0" b="0"/>
        </a:lnRef>
        <a:fillRef idx="1">
          <a:scrgbClr r="0" g="0" b="0"/>
        </a:fillRef>
        <a:effectRef idx="0">
          <a:scrgbClr r="0" g="0" b="0"/>
        </a:effectRef>
        <a:fontRef idx="minor"/>
      </dsp:style>
    </dsp:sp>
    <dsp:sp modelId="{0715BA1C-ECBF-48C6-AFB5-6E3591905AAB}">
      <dsp:nvSpPr>
        <dsp:cNvPr id="0" name=""/>
        <dsp:cNvSpPr/>
      </dsp:nvSpPr>
      <dsp:spPr>
        <a:xfrm>
          <a:off x="634425" y="3199553"/>
          <a:ext cx="8722269" cy="914158"/>
        </a:xfrm>
        <a:prstGeom prst="rect">
          <a:avLst/>
        </a:prstGeom>
        <a:solidFill>
          <a:schemeClr val="accent3">
            <a:hueOff val="-21107335"/>
            <a:satOff val="-74803"/>
            <a:lumOff val="-15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5613" tIns="121920" rIns="121920" bIns="121920" numCol="1" spcCol="1270" anchor="ctr" anchorCtr="0">
          <a:noAutofit/>
        </a:bodyPr>
        <a:lstStyle/>
        <a:p>
          <a:pPr marL="0" lvl="0" indent="0" algn="l" defTabSz="2133600">
            <a:lnSpc>
              <a:spcPct val="90000"/>
            </a:lnSpc>
            <a:spcBef>
              <a:spcPct val="0"/>
            </a:spcBef>
            <a:spcAft>
              <a:spcPct val="35000"/>
            </a:spcAft>
            <a:buNone/>
          </a:pPr>
          <a:r>
            <a:rPr lang="en-US" sz="4800" kern="1200"/>
            <a:t>Các Phương pháp phòng chống</a:t>
          </a:r>
        </a:p>
      </dsp:txBody>
      <dsp:txXfrm>
        <a:off x="634425" y="3199553"/>
        <a:ext cx="8722269" cy="914158"/>
      </dsp:txXfrm>
    </dsp:sp>
    <dsp:sp modelId="{0D8EDD05-D372-4705-8C6C-CADF5A700692}">
      <dsp:nvSpPr>
        <dsp:cNvPr id="0" name=""/>
        <dsp:cNvSpPr/>
      </dsp:nvSpPr>
      <dsp:spPr>
        <a:xfrm>
          <a:off x="63076" y="3085283"/>
          <a:ext cx="1142697" cy="1142697"/>
        </a:xfrm>
        <a:prstGeom prst="ellipse">
          <a:avLst/>
        </a:prstGeom>
        <a:solidFill>
          <a:schemeClr val="lt1">
            <a:hueOff val="0"/>
            <a:satOff val="0"/>
            <a:lumOff val="0"/>
            <a:alphaOff val="0"/>
          </a:schemeClr>
        </a:solidFill>
        <a:ln w="12700" cap="flat" cmpd="sng" algn="ctr">
          <a:solidFill>
            <a:schemeClr val="accent3">
              <a:hueOff val="-21107335"/>
              <a:satOff val="-74803"/>
              <a:lumOff val="-15294"/>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6E96EA-6265-4ABC-8B49-CBE2C449B414}" type="datetimeFigureOut">
              <a:rPr lang="en-US" smtClean="0"/>
              <a:t>21/11/22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0D9BE4-D338-48AE-8828-690E291FDBC0}" type="slidenum">
              <a:rPr lang="en-US" smtClean="0"/>
              <a:t>‹#›</a:t>
            </a:fld>
            <a:endParaRPr lang="en-US"/>
          </a:p>
        </p:txBody>
      </p:sp>
    </p:spTree>
    <p:extLst>
      <p:ext uri="{BB962C8B-B14F-4D97-AF65-F5344CB8AC3E}">
        <p14:creationId xmlns:p14="http://schemas.microsoft.com/office/powerpoint/2010/main" val="1247349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104242-42E4-462F-B9A6-468AC33D61A2}" type="slidenum">
              <a:rPr lang="zh-CN" altLang="en-US" smtClean="0"/>
              <a:t>1</a:t>
            </a:fld>
            <a:endParaRPr lang="zh-CN" altLang="en-US"/>
          </a:p>
        </p:txBody>
      </p:sp>
    </p:spTree>
    <p:extLst>
      <p:ext uri="{BB962C8B-B14F-4D97-AF65-F5344CB8AC3E}">
        <p14:creationId xmlns:p14="http://schemas.microsoft.com/office/powerpoint/2010/main" val="1514020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https://lamdong.gov.vn/sites/vks/thongkecntt/SitePages/ve-nguy-co-mat-an-toan-tren-cac-website-mang-thong-tin.aspx</a:t>
            </a:r>
            <a:endParaRPr lang="en-US"/>
          </a:p>
        </p:txBody>
      </p:sp>
      <p:sp>
        <p:nvSpPr>
          <p:cNvPr id="4" name="Slide Number Placeholder 3"/>
          <p:cNvSpPr>
            <a:spLocks noGrp="1"/>
          </p:cNvSpPr>
          <p:nvPr>
            <p:ph type="sldNum" sz="quarter" idx="5"/>
          </p:nvPr>
        </p:nvSpPr>
        <p:spPr/>
        <p:txBody>
          <a:bodyPr/>
          <a:lstStyle/>
          <a:p>
            <a:fld id="{4B0D9BE4-D338-48AE-8828-690E291FDBC0}" type="slidenum">
              <a:rPr lang="en-US" smtClean="0"/>
              <a:t>10</a:t>
            </a:fld>
            <a:endParaRPr lang="en-US"/>
          </a:p>
        </p:txBody>
      </p:sp>
    </p:spTree>
    <p:extLst>
      <p:ext uri="{BB962C8B-B14F-4D97-AF65-F5344CB8AC3E}">
        <p14:creationId xmlns:p14="http://schemas.microsoft.com/office/powerpoint/2010/main" val="1467020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https://lamdong.gov.vn/sites/vks/thongkecntt/SitePages/ve-nguy-co-mat-an-toan-tren-cac-website-mang-thong-tin.aspx</a:t>
            </a:r>
            <a:endParaRPr lang="en-US"/>
          </a:p>
        </p:txBody>
      </p:sp>
      <p:sp>
        <p:nvSpPr>
          <p:cNvPr id="4" name="Slide Number Placeholder 3"/>
          <p:cNvSpPr>
            <a:spLocks noGrp="1"/>
          </p:cNvSpPr>
          <p:nvPr>
            <p:ph type="sldNum" sz="quarter" idx="5"/>
          </p:nvPr>
        </p:nvSpPr>
        <p:spPr/>
        <p:txBody>
          <a:bodyPr/>
          <a:lstStyle/>
          <a:p>
            <a:fld id="{4B0D9BE4-D338-48AE-8828-690E291FDBC0}" type="slidenum">
              <a:rPr lang="en-US" smtClean="0"/>
              <a:t>11</a:t>
            </a:fld>
            <a:endParaRPr lang="en-US"/>
          </a:p>
        </p:txBody>
      </p:sp>
    </p:spTree>
    <p:extLst>
      <p:ext uri="{BB962C8B-B14F-4D97-AF65-F5344CB8AC3E}">
        <p14:creationId xmlns:p14="http://schemas.microsoft.com/office/powerpoint/2010/main" val="1185230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https://lamdong.gov.vn/sites/vks/thongkecntt/SitePages/ve-nguy-co-mat-an-toan-tren-cac-website-mang-thong-tin.aspx</a:t>
            </a:r>
            <a:endParaRPr lang="en-US"/>
          </a:p>
        </p:txBody>
      </p:sp>
      <p:sp>
        <p:nvSpPr>
          <p:cNvPr id="4" name="Slide Number Placeholder 3"/>
          <p:cNvSpPr>
            <a:spLocks noGrp="1"/>
          </p:cNvSpPr>
          <p:nvPr>
            <p:ph type="sldNum" sz="quarter" idx="5"/>
          </p:nvPr>
        </p:nvSpPr>
        <p:spPr/>
        <p:txBody>
          <a:bodyPr/>
          <a:lstStyle/>
          <a:p>
            <a:fld id="{4B0D9BE4-D338-48AE-8828-690E291FDBC0}" type="slidenum">
              <a:rPr lang="en-US" smtClean="0"/>
              <a:t>12</a:t>
            </a:fld>
            <a:endParaRPr lang="en-US"/>
          </a:p>
        </p:txBody>
      </p:sp>
    </p:spTree>
    <p:extLst>
      <p:ext uri="{BB962C8B-B14F-4D97-AF65-F5344CB8AC3E}">
        <p14:creationId xmlns:p14="http://schemas.microsoft.com/office/powerpoint/2010/main" val="1973547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https://lamdong.gov.vn/sites/vks/thongkecntt/SitePages/ve-nguy-co-mat-an-toan-tren-cac-website-mang-thong-tin.aspx</a:t>
            </a:r>
            <a:endParaRPr lang="en-US"/>
          </a:p>
        </p:txBody>
      </p:sp>
      <p:sp>
        <p:nvSpPr>
          <p:cNvPr id="4" name="Slide Number Placeholder 3"/>
          <p:cNvSpPr>
            <a:spLocks noGrp="1"/>
          </p:cNvSpPr>
          <p:nvPr>
            <p:ph type="sldNum" sz="quarter" idx="5"/>
          </p:nvPr>
        </p:nvSpPr>
        <p:spPr/>
        <p:txBody>
          <a:bodyPr/>
          <a:lstStyle/>
          <a:p>
            <a:fld id="{4B0D9BE4-D338-48AE-8828-690E291FDBC0}" type="slidenum">
              <a:rPr lang="en-US" smtClean="0"/>
              <a:t>13</a:t>
            </a:fld>
            <a:endParaRPr lang="en-US"/>
          </a:p>
        </p:txBody>
      </p:sp>
    </p:spTree>
    <p:extLst>
      <p:ext uri="{BB962C8B-B14F-4D97-AF65-F5344CB8AC3E}">
        <p14:creationId xmlns:p14="http://schemas.microsoft.com/office/powerpoint/2010/main" val="3742381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https://bmdsolutions.vn/bao-mat-thong-tin-la-gi/</a:t>
            </a:r>
          </a:p>
          <a:p>
            <a:endParaRPr lang="en-US" b="1"/>
          </a:p>
          <a:p>
            <a:endParaRPr lang="en-US"/>
          </a:p>
        </p:txBody>
      </p:sp>
      <p:sp>
        <p:nvSpPr>
          <p:cNvPr id="4" name="Slide Number Placeholder 3"/>
          <p:cNvSpPr>
            <a:spLocks noGrp="1"/>
          </p:cNvSpPr>
          <p:nvPr>
            <p:ph type="sldNum" sz="quarter" idx="5"/>
          </p:nvPr>
        </p:nvSpPr>
        <p:spPr/>
        <p:txBody>
          <a:bodyPr/>
          <a:lstStyle/>
          <a:p>
            <a:fld id="{4B0D9BE4-D338-48AE-8828-690E291FDBC0}" type="slidenum">
              <a:rPr lang="en-US" smtClean="0"/>
              <a:t>14</a:t>
            </a:fld>
            <a:endParaRPr lang="en-US"/>
          </a:p>
        </p:txBody>
      </p:sp>
    </p:spTree>
    <p:extLst>
      <p:ext uri="{BB962C8B-B14F-4D97-AF65-F5344CB8AC3E}">
        <p14:creationId xmlns:p14="http://schemas.microsoft.com/office/powerpoint/2010/main" val="1529291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https://bmdsolutions.vn/bao-mat-thong-tin-la-gi/</a:t>
            </a:r>
          </a:p>
          <a:p>
            <a:endParaRPr lang="en-US" b="1"/>
          </a:p>
          <a:p>
            <a:endParaRPr lang="en-US"/>
          </a:p>
        </p:txBody>
      </p:sp>
      <p:sp>
        <p:nvSpPr>
          <p:cNvPr id="4" name="Slide Number Placeholder 3"/>
          <p:cNvSpPr>
            <a:spLocks noGrp="1"/>
          </p:cNvSpPr>
          <p:nvPr>
            <p:ph type="sldNum" sz="quarter" idx="5"/>
          </p:nvPr>
        </p:nvSpPr>
        <p:spPr/>
        <p:txBody>
          <a:bodyPr/>
          <a:lstStyle/>
          <a:p>
            <a:fld id="{4B0D9BE4-D338-48AE-8828-690E291FDBC0}" type="slidenum">
              <a:rPr lang="en-US" smtClean="0"/>
              <a:t>15</a:t>
            </a:fld>
            <a:endParaRPr lang="en-US"/>
          </a:p>
        </p:txBody>
      </p:sp>
    </p:spTree>
    <p:extLst>
      <p:ext uri="{BB962C8B-B14F-4D97-AF65-F5344CB8AC3E}">
        <p14:creationId xmlns:p14="http://schemas.microsoft.com/office/powerpoint/2010/main" val="3336296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https://bmdsolutions.vn/bao-mat-thong-tin-la-gi/</a:t>
            </a:r>
          </a:p>
          <a:p>
            <a:endParaRPr lang="en-US" b="1"/>
          </a:p>
          <a:p>
            <a:endParaRPr lang="en-US"/>
          </a:p>
        </p:txBody>
      </p:sp>
      <p:sp>
        <p:nvSpPr>
          <p:cNvPr id="4" name="Slide Number Placeholder 3"/>
          <p:cNvSpPr>
            <a:spLocks noGrp="1"/>
          </p:cNvSpPr>
          <p:nvPr>
            <p:ph type="sldNum" sz="quarter" idx="5"/>
          </p:nvPr>
        </p:nvSpPr>
        <p:spPr/>
        <p:txBody>
          <a:bodyPr/>
          <a:lstStyle/>
          <a:p>
            <a:fld id="{4B0D9BE4-D338-48AE-8828-690E291FDBC0}" type="slidenum">
              <a:rPr lang="en-US" smtClean="0"/>
              <a:t>16</a:t>
            </a:fld>
            <a:endParaRPr lang="en-US"/>
          </a:p>
        </p:txBody>
      </p:sp>
    </p:spTree>
    <p:extLst>
      <p:ext uri="{BB962C8B-B14F-4D97-AF65-F5344CB8AC3E}">
        <p14:creationId xmlns:p14="http://schemas.microsoft.com/office/powerpoint/2010/main" val="703433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BE1644-DDC4-46AE-8250-3B607AECCF9D}" type="slidenum">
              <a:rPr lang="en-US" altLang="en-US"/>
              <a:pPr/>
              <a:t>26</a:t>
            </a:fld>
            <a:endParaRPr lang="en-US" altLang="en-US"/>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434583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27</a:t>
            </a:fld>
            <a:endParaRPr lang="zh-CN" altLang="en-US"/>
          </a:p>
        </p:txBody>
      </p:sp>
    </p:spTree>
    <p:extLst>
      <p:ext uri="{BB962C8B-B14F-4D97-AF65-F5344CB8AC3E}">
        <p14:creationId xmlns:p14="http://schemas.microsoft.com/office/powerpoint/2010/main" val="923476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B0D9BE4-D338-48AE-8828-690E291FDBC0}" type="slidenum">
              <a:rPr lang="en-US" smtClean="0"/>
              <a:t>2</a:t>
            </a:fld>
            <a:endParaRPr lang="en-US"/>
          </a:p>
        </p:txBody>
      </p:sp>
    </p:spTree>
    <p:extLst>
      <p:ext uri="{BB962C8B-B14F-4D97-AF65-F5344CB8AC3E}">
        <p14:creationId xmlns:p14="http://schemas.microsoft.com/office/powerpoint/2010/main" val="430865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https://bmdsolutions.vn/bao-mat-thong-tin-la-gi/</a:t>
            </a:r>
          </a:p>
          <a:p>
            <a:endParaRPr lang="en-US" b="1"/>
          </a:p>
          <a:p>
            <a:r>
              <a:rPr lang="vi-VN" b="1"/>
              <a:t>Khái niệm bảo mật thông tin là gì? </a:t>
            </a:r>
            <a:endParaRPr lang="en-US" b="1"/>
          </a:p>
          <a:p>
            <a:r>
              <a:rPr lang="vi-VN"/>
              <a:t>Hiện nay, với sự bùng nổ của sự triển thời đại công nghệ 4.0, thông tin dữ liệu của cá nhân, tổ chức dễ bị “đánh cắp, ăn cắp” bởi những kẻ xấu hoặc tin tặc. Do vậy, bảo mật thông tin nhằm đảm bảo an ninh thông tin cũng như sự bảo mật an toàn thông tin nói chung. Việc bảo mật thông tin tốt giúp bạn tránh được sự rủi ro không đáng có cho chính bản thân và tổ chức của bạn. </a:t>
            </a:r>
            <a:endParaRPr lang="en-US"/>
          </a:p>
          <a:p>
            <a:endParaRPr lang="en-US"/>
          </a:p>
        </p:txBody>
      </p:sp>
      <p:sp>
        <p:nvSpPr>
          <p:cNvPr id="4" name="Slide Number Placeholder 3"/>
          <p:cNvSpPr>
            <a:spLocks noGrp="1"/>
          </p:cNvSpPr>
          <p:nvPr>
            <p:ph type="sldNum" sz="quarter" idx="5"/>
          </p:nvPr>
        </p:nvSpPr>
        <p:spPr/>
        <p:txBody>
          <a:bodyPr/>
          <a:lstStyle/>
          <a:p>
            <a:fld id="{4B0D9BE4-D338-48AE-8828-690E291FDBC0}" type="slidenum">
              <a:rPr lang="en-US" smtClean="0"/>
              <a:t>3</a:t>
            </a:fld>
            <a:endParaRPr lang="en-US"/>
          </a:p>
        </p:txBody>
      </p:sp>
    </p:spTree>
    <p:extLst>
      <p:ext uri="{BB962C8B-B14F-4D97-AF65-F5344CB8AC3E}">
        <p14:creationId xmlns:p14="http://schemas.microsoft.com/office/powerpoint/2010/main" val="823994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https://phuxuyen.hanoi.gov.vn/mat-tran-to-quoc/-/view_content/4490554-khai-niem-bao-mat-thong-tin-.html</a:t>
            </a:r>
            <a:endParaRPr lang="en-US" b="1"/>
          </a:p>
          <a:p>
            <a:endParaRPr lang="en-US"/>
          </a:p>
        </p:txBody>
      </p:sp>
      <p:sp>
        <p:nvSpPr>
          <p:cNvPr id="4" name="Slide Number Placeholder 3"/>
          <p:cNvSpPr>
            <a:spLocks noGrp="1"/>
          </p:cNvSpPr>
          <p:nvPr>
            <p:ph type="sldNum" sz="quarter" idx="5"/>
          </p:nvPr>
        </p:nvSpPr>
        <p:spPr/>
        <p:txBody>
          <a:bodyPr/>
          <a:lstStyle/>
          <a:p>
            <a:fld id="{4B0D9BE4-D338-48AE-8828-690E291FDBC0}" type="slidenum">
              <a:rPr lang="en-US" smtClean="0"/>
              <a:t>4</a:t>
            </a:fld>
            <a:endParaRPr lang="en-US"/>
          </a:p>
        </p:txBody>
      </p:sp>
    </p:spTree>
    <p:extLst>
      <p:ext uri="{BB962C8B-B14F-4D97-AF65-F5344CB8AC3E}">
        <p14:creationId xmlns:p14="http://schemas.microsoft.com/office/powerpoint/2010/main" val="4140401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https://bmdsolutions.vn/bao-mat-thong-tin-la-gi/</a:t>
            </a:r>
          </a:p>
          <a:p>
            <a:endParaRPr lang="en-US" b="1"/>
          </a:p>
          <a:p>
            <a:endParaRPr lang="en-US"/>
          </a:p>
        </p:txBody>
      </p:sp>
      <p:sp>
        <p:nvSpPr>
          <p:cNvPr id="4" name="Slide Number Placeholder 3"/>
          <p:cNvSpPr>
            <a:spLocks noGrp="1"/>
          </p:cNvSpPr>
          <p:nvPr>
            <p:ph type="sldNum" sz="quarter" idx="5"/>
          </p:nvPr>
        </p:nvSpPr>
        <p:spPr/>
        <p:txBody>
          <a:bodyPr/>
          <a:lstStyle/>
          <a:p>
            <a:fld id="{4B0D9BE4-D338-48AE-8828-690E291FDBC0}" type="slidenum">
              <a:rPr lang="en-US" smtClean="0"/>
              <a:t>5</a:t>
            </a:fld>
            <a:endParaRPr lang="en-US"/>
          </a:p>
        </p:txBody>
      </p:sp>
    </p:spTree>
    <p:extLst>
      <p:ext uri="{BB962C8B-B14F-4D97-AF65-F5344CB8AC3E}">
        <p14:creationId xmlns:p14="http://schemas.microsoft.com/office/powerpoint/2010/main" val="2774240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https://bmdsolutions.vn/bao-mat-thong-tin-la-gi/</a:t>
            </a:r>
          </a:p>
          <a:p>
            <a:endParaRPr lang="en-US" b="1"/>
          </a:p>
          <a:p>
            <a:endParaRPr lang="en-US"/>
          </a:p>
        </p:txBody>
      </p:sp>
      <p:sp>
        <p:nvSpPr>
          <p:cNvPr id="4" name="Slide Number Placeholder 3"/>
          <p:cNvSpPr>
            <a:spLocks noGrp="1"/>
          </p:cNvSpPr>
          <p:nvPr>
            <p:ph type="sldNum" sz="quarter" idx="5"/>
          </p:nvPr>
        </p:nvSpPr>
        <p:spPr/>
        <p:txBody>
          <a:bodyPr/>
          <a:lstStyle/>
          <a:p>
            <a:fld id="{4B0D9BE4-D338-48AE-8828-690E291FDBC0}" type="slidenum">
              <a:rPr lang="en-US" smtClean="0"/>
              <a:t>6</a:t>
            </a:fld>
            <a:endParaRPr lang="en-US"/>
          </a:p>
        </p:txBody>
      </p:sp>
    </p:spTree>
    <p:extLst>
      <p:ext uri="{BB962C8B-B14F-4D97-AF65-F5344CB8AC3E}">
        <p14:creationId xmlns:p14="http://schemas.microsoft.com/office/powerpoint/2010/main" val="3792701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B0D9BE4-D338-48AE-8828-690E291FDBC0}" type="slidenum">
              <a:rPr lang="en-US" smtClean="0"/>
              <a:t>7</a:t>
            </a:fld>
            <a:endParaRPr lang="en-US"/>
          </a:p>
        </p:txBody>
      </p:sp>
    </p:spTree>
    <p:extLst>
      <p:ext uri="{BB962C8B-B14F-4D97-AF65-F5344CB8AC3E}">
        <p14:creationId xmlns:p14="http://schemas.microsoft.com/office/powerpoint/2010/main" val="815587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B0D9BE4-D338-48AE-8828-690E291FDBC0}" type="slidenum">
              <a:rPr lang="en-US" smtClean="0"/>
              <a:t>8</a:t>
            </a:fld>
            <a:endParaRPr lang="en-US"/>
          </a:p>
        </p:txBody>
      </p:sp>
    </p:spTree>
    <p:extLst>
      <p:ext uri="{BB962C8B-B14F-4D97-AF65-F5344CB8AC3E}">
        <p14:creationId xmlns:p14="http://schemas.microsoft.com/office/powerpoint/2010/main" val="153105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https://lamdong.gov.vn/sites/vks/thongkecntt/SitePages/ve-nguy-co-mat-an-toan-tren-cac-website-mang-thong-tin.aspx</a:t>
            </a:r>
            <a:endParaRPr lang="en-US"/>
          </a:p>
        </p:txBody>
      </p:sp>
      <p:sp>
        <p:nvSpPr>
          <p:cNvPr id="4" name="Slide Number Placeholder 3"/>
          <p:cNvSpPr>
            <a:spLocks noGrp="1"/>
          </p:cNvSpPr>
          <p:nvPr>
            <p:ph type="sldNum" sz="quarter" idx="5"/>
          </p:nvPr>
        </p:nvSpPr>
        <p:spPr/>
        <p:txBody>
          <a:bodyPr/>
          <a:lstStyle/>
          <a:p>
            <a:fld id="{4B0D9BE4-D338-48AE-8828-690E291FDBC0}" type="slidenum">
              <a:rPr lang="en-US" smtClean="0"/>
              <a:t>9</a:t>
            </a:fld>
            <a:endParaRPr lang="en-US"/>
          </a:p>
        </p:txBody>
      </p:sp>
    </p:spTree>
    <p:extLst>
      <p:ext uri="{BB962C8B-B14F-4D97-AF65-F5344CB8AC3E}">
        <p14:creationId xmlns:p14="http://schemas.microsoft.com/office/powerpoint/2010/main" val="3075406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5AC871-2018-41E3-87E9-3A9507F2316A}" type="datetimeFigureOut">
              <a:rPr lang="en-US" smtClean="0"/>
              <a:t>21/11/22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968A9-F867-4B21-B598-237F3B33CE39}" type="slidenum">
              <a:rPr lang="en-US" smtClean="0"/>
              <a:t>‹#›</a:t>
            </a:fld>
            <a:endParaRPr lang="en-US"/>
          </a:p>
        </p:txBody>
      </p:sp>
    </p:spTree>
    <p:extLst>
      <p:ext uri="{BB962C8B-B14F-4D97-AF65-F5344CB8AC3E}">
        <p14:creationId xmlns:p14="http://schemas.microsoft.com/office/powerpoint/2010/main" val="306188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5AC871-2018-41E3-87E9-3A9507F2316A}" type="datetimeFigureOut">
              <a:rPr lang="en-US" smtClean="0"/>
              <a:t>21/11/22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968A9-F867-4B21-B598-237F3B33CE39}" type="slidenum">
              <a:rPr lang="en-US" smtClean="0"/>
              <a:t>‹#›</a:t>
            </a:fld>
            <a:endParaRPr lang="en-US"/>
          </a:p>
        </p:txBody>
      </p:sp>
    </p:spTree>
    <p:extLst>
      <p:ext uri="{BB962C8B-B14F-4D97-AF65-F5344CB8AC3E}">
        <p14:creationId xmlns:p14="http://schemas.microsoft.com/office/powerpoint/2010/main" val="3632231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5AC871-2018-41E3-87E9-3A9507F2316A}" type="datetimeFigureOut">
              <a:rPr lang="en-US" smtClean="0"/>
              <a:t>21/11/22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968A9-F867-4B21-B598-237F3B33CE39}" type="slidenum">
              <a:rPr lang="en-US" smtClean="0"/>
              <a:t>‹#›</a:t>
            </a:fld>
            <a:endParaRPr lang="en-US"/>
          </a:p>
        </p:txBody>
      </p:sp>
    </p:spTree>
    <p:extLst>
      <p:ext uri="{BB962C8B-B14F-4D97-AF65-F5344CB8AC3E}">
        <p14:creationId xmlns:p14="http://schemas.microsoft.com/office/powerpoint/2010/main" val="2078664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仅标题">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b="15749"/>
          <a:stretch/>
        </p:blipFill>
        <p:spPr>
          <a:xfrm>
            <a:off x="7958798" y="3443288"/>
            <a:ext cx="4233201" cy="3414712"/>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60730" y="233160"/>
            <a:ext cx="2708031" cy="835449"/>
          </a:xfrm>
          <a:prstGeom prst="rect">
            <a:avLst/>
          </a:prstGeom>
        </p:spPr>
      </p:pic>
      <p:sp>
        <p:nvSpPr>
          <p:cNvPr id="4" name="文本框 4"/>
          <p:cNvSpPr txBox="1"/>
          <p:nvPr userDrawn="1"/>
        </p:nvSpPr>
        <p:spPr>
          <a:xfrm>
            <a:off x="4760730" y="1103916"/>
            <a:ext cx="2809295" cy="338554"/>
          </a:xfrm>
          <a:prstGeom prst="rect">
            <a:avLst/>
          </a:prstGeom>
          <a:noFill/>
        </p:spPr>
        <p:txBody>
          <a:bodyPr wrap="none" rtlCol="0">
            <a:spAutoFit/>
            <a:scene3d>
              <a:camera prst="orthographicFront"/>
              <a:lightRig rig="threePt" dir="t"/>
            </a:scene3d>
            <a:sp3d contourW="12700"/>
          </a:bodyPr>
          <a:lstStyle/>
          <a:p>
            <a:r>
              <a:rPr lang="en-US" altLang="zh-CN" sz="1600" b="1" u="sng" dirty="0">
                <a:solidFill>
                  <a:srgbClr val="D51C29"/>
                </a:solidFill>
                <a:latin typeface="Calibri" panose="020F0502020204030204" pitchFamily="34" charset="0"/>
              </a:rPr>
              <a:t>KHOA CÔNG</a:t>
            </a:r>
            <a:r>
              <a:rPr lang="en-US" altLang="zh-CN" sz="1600" b="1" u="sng" baseline="0" dirty="0">
                <a:solidFill>
                  <a:srgbClr val="D51C29"/>
                </a:solidFill>
                <a:latin typeface="Calibri" panose="020F0502020204030204" pitchFamily="34" charset="0"/>
              </a:rPr>
              <a:t> NGHỆ THÔNG TIN</a:t>
            </a:r>
            <a:endParaRPr lang="en-US" altLang="zh-CN" sz="1600" b="1" u="sng" dirty="0">
              <a:solidFill>
                <a:srgbClr val="D51C29"/>
              </a:solidFill>
              <a:latin typeface="Calibri" panose="020F0502020204030204" pitchFamily="34" charset="0"/>
            </a:endParaRPr>
          </a:p>
        </p:txBody>
      </p:sp>
      <p:pic>
        <p:nvPicPr>
          <p:cNvPr id="6"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 y="1521978"/>
            <a:ext cx="2213113" cy="2599729"/>
          </a:xfrm>
          <a:prstGeom prst="rect">
            <a:avLst/>
          </a:prstGeom>
        </p:spPr>
      </p:pic>
      <p:pic>
        <p:nvPicPr>
          <p:cNvPr id="7" name="图片 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10800000" flipH="1">
            <a:off x="11313172" y="0"/>
            <a:ext cx="878828" cy="891928"/>
          </a:xfrm>
          <a:prstGeom prst="rect">
            <a:avLst/>
          </a:prstGeom>
        </p:spPr>
      </p:pic>
      <p:sp>
        <p:nvSpPr>
          <p:cNvPr id="10" name="Rectangle 9"/>
          <p:cNvSpPr/>
          <p:nvPr userDrawn="1"/>
        </p:nvSpPr>
        <p:spPr>
          <a:xfrm>
            <a:off x="0" y="0"/>
            <a:ext cx="12192000" cy="68580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4381581"/>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b="15749"/>
          <a:stretch/>
        </p:blipFill>
        <p:spPr>
          <a:xfrm>
            <a:off x="7958798" y="3443288"/>
            <a:ext cx="4233201" cy="3414712"/>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60730" y="233160"/>
            <a:ext cx="2708031" cy="835449"/>
          </a:xfrm>
          <a:prstGeom prst="rect">
            <a:avLst/>
          </a:prstGeom>
        </p:spPr>
      </p:pic>
      <p:sp>
        <p:nvSpPr>
          <p:cNvPr id="4" name="文本框 4"/>
          <p:cNvSpPr txBox="1"/>
          <p:nvPr userDrawn="1"/>
        </p:nvSpPr>
        <p:spPr>
          <a:xfrm>
            <a:off x="4760730" y="1103916"/>
            <a:ext cx="2809295" cy="338554"/>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sng" strike="noStrike" kern="1200" cap="none" spc="0" normalizeH="0" baseline="0" noProof="0" dirty="0">
                <a:ln>
                  <a:noFill/>
                </a:ln>
                <a:solidFill>
                  <a:srgbClr val="D51C29"/>
                </a:solidFill>
                <a:effectLst/>
                <a:uLnTx/>
                <a:uFillTx/>
                <a:latin typeface="Calibri" panose="020F0502020204030204" pitchFamily="34" charset="0"/>
                <a:ea typeface="微软雅黑"/>
                <a:cs typeface="+mn-cs"/>
              </a:rPr>
              <a:t>KHOA CÔNG NGHỆ THÔNG TIN</a:t>
            </a:r>
          </a:p>
        </p:txBody>
      </p:sp>
      <p:pic>
        <p:nvPicPr>
          <p:cNvPr id="6"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 y="1521978"/>
            <a:ext cx="2213113" cy="2599729"/>
          </a:xfrm>
          <a:prstGeom prst="rect">
            <a:avLst/>
          </a:prstGeom>
        </p:spPr>
      </p:pic>
      <p:pic>
        <p:nvPicPr>
          <p:cNvPr id="7" name="图片 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10800000" flipH="1">
            <a:off x="11313172" y="0"/>
            <a:ext cx="878828" cy="891928"/>
          </a:xfrm>
          <a:prstGeom prst="rect">
            <a:avLst/>
          </a:prstGeom>
        </p:spPr>
      </p:pic>
      <p:sp>
        <p:nvSpPr>
          <p:cNvPr id="10" name="Rectangle 9"/>
          <p:cNvSpPr/>
          <p:nvPr userDrawn="1"/>
        </p:nvSpPr>
        <p:spPr>
          <a:xfrm>
            <a:off x="0" y="0"/>
            <a:ext cx="12192000" cy="68580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4235353654"/>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188415"/>
            <a:ext cx="4463844" cy="6669586"/>
          </a:xfrm>
          <a:prstGeom prst="rect">
            <a:avLst/>
          </a:prstGeom>
        </p:spPr>
      </p:pic>
    </p:spTree>
    <p:extLst>
      <p:ext uri="{BB962C8B-B14F-4D97-AF65-F5344CB8AC3E}">
        <p14:creationId xmlns:p14="http://schemas.microsoft.com/office/powerpoint/2010/main" val="4194361936"/>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0" y="757925"/>
            <a:ext cx="6096000" cy="555080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0169" y="218874"/>
            <a:ext cx="2268720" cy="666951"/>
          </a:xfrm>
          <a:prstGeom prst="rect">
            <a:avLst/>
          </a:prstGeom>
        </p:spPr>
      </p:pic>
      <p:sp>
        <p:nvSpPr>
          <p:cNvPr id="8" name="文本框 4"/>
          <p:cNvSpPr txBox="1"/>
          <p:nvPr userDrawn="1"/>
        </p:nvSpPr>
        <p:spPr>
          <a:xfrm>
            <a:off x="159762" y="885825"/>
            <a:ext cx="2569542" cy="30777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sng" strike="noStrike" kern="1200" cap="none" spc="0" normalizeH="0" baseline="0" noProof="0" dirty="0">
                <a:ln>
                  <a:noFill/>
                </a:ln>
                <a:solidFill>
                  <a:srgbClr val="D51C29"/>
                </a:solidFill>
                <a:effectLst/>
                <a:uLnTx/>
                <a:uFillTx/>
                <a:latin typeface="Calibri" panose="020F0502020204030204" pitchFamily="34" charset="0"/>
                <a:ea typeface="微软雅黑"/>
                <a:cs typeface="+mn-cs"/>
              </a:rPr>
              <a:t>KHOA CÔNG NGHỆ THÔNG TIN</a:t>
            </a:r>
          </a:p>
        </p:txBody>
      </p:sp>
    </p:spTree>
    <p:extLst>
      <p:ext uri="{BB962C8B-B14F-4D97-AF65-F5344CB8AC3E}">
        <p14:creationId xmlns:p14="http://schemas.microsoft.com/office/powerpoint/2010/main" val="2510685576"/>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8466731"/>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99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32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800" b="0" i="0" u="none" strike="noStrike" kern="1200" cap="none" spc="0" normalizeH="0" baseline="0" noProof="0">
                <a:ln>
                  <a:noFill/>
                </a:ln>
                <a:solidFill>
                  <a:prstClr val="black">
                    <a:tint val="75000"/>
                  </a:prstClr>
                </a:solidFill>
                <a:effectLst/>
                <a:uLnTx/>
                <a:uFillTx/>
                <a:latin typeface="Arial"/>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21/11/22</a:t>
            </a:fld>
            <a:endParaRPr kumimoji="0" lang="en-US" sz="18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sz="1800" b="0" i="0" u="none" strike="noStrike" kern="1200" cap="none" spc="0" normalizeH="0" baseline="0" noProof="0">
                <a:ln>
                  <a:noFill/>
                </a:ln>
                <a:solidFill>
                  <a:prstClr val="black">
                    <a:tint val="75000"/>
                  </a:prst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800" b="0" i="0" u="none" strike="noStrike" kern="1200" cap="none" spc="0" normalizeH="0" baseline="0" noProof="0">
              <a:ln>
                <a:noFill/>
              </a:ln>
              <a:solidFill>
                <a:prstClr val="black">
                  <a:tint val="75000"/>
                </a:prstClr>
              </a:solidFill>
              <a:effectLst/>
              <a:uLnTx/>
              <a:uFillTx/>
              <a:latin typeface="Arial"/>
              <a:ea typeface="微软雅黑"/>
              <a:cs typeface="+mn-cs"/>
            </a:endParaRPr>
          </a:p>
        </p:txBody>
      </p:sp>
    </p:spTree>
    <p:extLst>
      <p:ext uri="{BB962C8B-B14F-4D97-AF65-F5344CB8AC3E}">
        <p14:creationId xmlns:p14="http://schemas.microsoft.com/office/powerpoint/2010/main" val="1867002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5AC871-2018-41E3-87E9-3A9507F2316A}" type="datetimeFigureOut">
              <a:rPr lang="en-US" smtClean="0"/>
              <a:t>21/11/22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968A9-F867-4B21-B598-237F3B33CE39}" type="slidenum">
              <a:rPr lang="en-US" smtClean="0"/>
              <a:t>‹#›</a:t>
            </a:fld>
            <a:endParaRPr lang="en-US"/>
          </a:p>
        </p:txBody>
      </p:sp>
    </p:spTree>
    <p:extLst>
      <p:ext uri="{BB962C8B-B14F-4D97-AF65-F5344CB8AC3E}">
        <p14:creationId xmlns:p14="http://schemas.microsoft.com/office/powerpoint/2010/main" val="258235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5AC871-2018-41E3-87E9-3A9507F2316A}" type="datetimeFigureOut">
              <a:rPr lang="en-US" smtClean="0"/>
              <a:t>21/11/22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968A9-F867-4B21-B598-237F3B33CE39}" type="slidenum">
              <a:rPr lang="en-US" smtClean="0"/>
              <a:t>‹#›</a:t>
            </a:fld>
            <a:endParaRPr lang="en-US"/>
          </a:p>
        </p:txBody>
      </p:sp>
    </p:spTree>
    <p:extLst>
      <p:ext uri="{BB962C8B-B14F-4D97-AF65-F5344CB8AC3E}">
        <p14:creationId xmlns:p14="http://schemas.microsoft.com/office/powerpoint/2010/main" val="1811050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5AC871-2018-41E3-87E9-3A9507F2316A}" type="datetimeFigureOut">
              <a:rPr lang="en-US" smtClean="0"/>
              <a:t>21/11/22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8968A9-F867-4B21-B598-237F3B33CE39}" type="slidenum">
              <a:rPr lang="en-US" smtClean="0"/>
              <a:t>‹#›</a:t>
            </a:fld>
            <a:endParaRPr lang="en-US"/>
          </a:p>
        </p:txBody>
      </p:sp>
    </p:spTree>
    <p:extLst>
      <p:ext uri="{BB962C8B-B14F-4D97-AF65-F5344CB8AC3E}">
        <p14:creationId xmlns:p14="http://schemas.microsoft.com/office/powerpoint/2010/main" val="582707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5AC871-2018-41E3-87E9-3A9507F2316A}" type="datetimeFigureOut">
              <a:rPr lang="en-US" smtClean="0"/>
              <a:t>21/11/22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8968A9-F867-4B21-B598-237F3B33CE39}" type="slidenum">
              <a:rPr lang="en-US" smtClean="0"/>
              <a:t>‹#›</a:t>
            </a:fld>
            <a:endParaRPr lang="en-US"/>
          </a:p>
        </p:txBody>
      </p:sp>
    </p:spTree>
    <p:extLst>
      <p:ext uri="{BB962C8B-B14F-4D97-AF65-F5344CB8AC3E}">
        <p14:creationId xmlns:p14="http://schemas.microsoft.com/office/powerpoint/2010/main" val="1408050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5AC871-2018-41E3-87E9-3A9507F2316A}" type="datetimeFigureOut">
              <a:rPr lang="en-US" smtClean="0"/>
              <a:t>21/11/22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8968A9-F867-4B21-B598-237F3B33CE39}" type="slidenum">
              <a:rPr lang="en-US" smtClean="0"/>
              <a:t>‹#›</a:t>
            </a:fld>
            <a:endParaRPr lang="en-US"/>
          </a:p>
        </p:txBody>
      </p:sp>
    </p:spTree>
    <p:extLst>
      <p:ext uri="{BB962C8B-B14F-4D97-AF65-F5344CB8AC3E}">
        <p14:creationId xmlns:p14="http://schemas.microsoft.com/office/powerpoint/2010/main" val="3831612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5AC871-2018-41E3-87E9-3A9507F2316A}" type="datetimeFigureOut">
              <a:rPr lang="en-US" smtClean="0"/>
              <a:t>21/11/22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8968A9-F867-4B21-B598-237F3B33CE39}" type="slidenum">
              <a:rPr lang="en-US" smtClean="0"/>
              <a:t>‹#›</a:t>
            </a:fld>
            <a:endParaRPr lang="en-US"/>
          </a:p>
        </p:txBody>
      </p:sp>
    </p:spTree>
    <p:extLst>
      <p:ext uri="{BB962C8B-B14F-4D97-AF65-F5344CB8AC3E}">
        <p14:creationId xmlns:p14="http://schemas.microsoft.com/office/powerpoint/2010/main" val="2620834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5AC871-2018-41E3-87E9-3A9507F2316A}" type="datetimeFigureOut">
              <a:rPr lang="en-US" smtClean="0"/>
              <a:t>21/11/22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8968A9-F867-4B21-B598-237F3B33CE39}" type="slidenum">
              <a:rPr lang="en-US" smtClean="0"/>
              <a:t>‹#›</a:t>
            </a:fld>
            <a:endParaRPr lang="en-US"/>
          </a:p>
        </p:txBody>
      </p:sp>
    </p:spTree>
    <p:extLst>
      <p:ext uri="{BB962C8B-B14F-4D97-AF65-F5344CB8AC3E}">
        <p14:creationId xmlns:p14="http://schemas.microsoft.com/office/powerpoint/2010/main" val="1249327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5AC871-2018-41E3-87E9-3A9507F2316A}" type="datetimeFigureOut">
              <a:rPr lang="en-US" smtClean="0"/>
              <a:t>21/11/22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8968A9-F867-4B21-B598-237F3B33CE39}" type="slidenum">
              <a:rPr lang="en-US" smtClean="0"/>
              <a:t>‹#›</a:t>
            </a:fld>
            <a:endParaRPr lang="en-US"/>
          </a:p>
        </p:txBody>
      </p:sp>
    </p:spTree>
    <p:extLst>
      <p:ext uri="{BB962C8B-B14F-4D97-AF65-F5344CB8AC3E}">
        <p14:creationId xmlns:p14="http://schemas.microsoft.com/office/powerpoint/2010/main" val="4086197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5.xml"/><Relationship Id="rId7" Type="http://schemas.openxmlformats.org/officeDocument/2006/relationships/image" Target="../media/image5.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AC871-2018-41E3-87E9-3A9507F2316A}" type="datetimeFigureOut">
              <a:rPr lang="en-US" smtClean="0"/>
              <a:t>21/11/22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8968A9-F867-4B21-B598-237F3B33CE39}" type="slidenum">
              <a:rPr lang="en-US" smtClean="0"/>
              <a:t>‹#›</a:t>
            </a:fld>
            <a:endParaRPr lang="en-US"/>
          </a:p>
        </p:txBody>
      </p:sp>
    </p:spTree>
    <p:extLst>
      <p:ext uri="{BB962C8B-B14F-4D97-AF65-F5344CB8AC3E}">
        <p14:creationId xmlns:p14="http://schemas.microsoft.com/office/powerpoint/2010/main" val="1638160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0" y="0"/>
            <a:ext cx="1557766" cy="1418446"/>
          </a:xfrm>
          <a:prstGeom prst="rect">
            <a:avLst/>
          </a:prstGeom>
        </p:spPr>
      </p:pic>
      <p:sp>
        <p:nvSpPr>
          <p:cNvPr id="3" name="文本框 2"/>
          <p:cNvSpPr txBox="1"/>
          <p:nvPr/>
        </p:nvSpPr>
        <p:spPr>
          <a:xfrm>
            <a:off x="4318000" y="2971800"/>
            <a:ext cx="3556000" cy="2298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00" b="0" i="0" u="none" strike="noStrike" kern="1200" cap="none" spc="0" normalizeH="0" baseline="0" noProof="0" dirty="0">
                <a:ln>
                  <a:noFill/>
                </a:ln>
                <a:solidFill>
                  <a:prstClr val="white">
                    <a:alpha val="0"/>
                  </a:prstClr>
                </a:solidFill>
                <a:effectLst/>
                <a:uLnTx/>
                <a:uFillTx/>
                <a:latin typeface="微软雅黑" panose="020B0503020204020204" pitchFamily="34" charset="-122"/>
                <a:ea typeface="微软雅黑" panose="020B0503020204020204" pitchFamily="34" charset="-122"/>
                <a:cs typeface="+mn-cs"/>
                <a:sym typeface="+mn-ea"/>
              </a:rPr>
              <a:t>感谢您下载包图网平台上提供的</a:t>
            </a:r>
            <a:r>
              <a:rPr kumimoji="0" lang="en-US" altLang="zh-CN" sz="300" b="0" i="0" u="none" strike="noStrike" kern="1200" cap="none" spc="0" normalizeH="0" baseline="0" noProof="0" dirty="0">
                <a:ln>
                  <a:noFill/>
                </a:ln>
                <a:solidFill>
                  <a:prstClr val="white">
                    <a:alpha val="0"/>
                  </a:prstClr>
                </a:solidFill>
                <a:effectLst/>
                <a:uLnTx/>
                <a:uFillTx/>
                <a:latin typeface="微软雅黑" panose="020B0503020204020204" pitchFamily="34" charset="-122"/>
                <a:ea typeface="微软雅黑" panose="020B0503020204020204" pitchFamily="34" charset="-122"/>
                <a:cs typeface="+mn-cs"/>
                <a:sym typeface="+mn-ea"/>
              </a:rPr>
              <a:t>PPT</a:t>
            </a:r>
            <a:r>
              <a:rPr kumimoji="0" lang="zh-CN" altLang="en-US" sz="300" b="0" i="0" u="none" strike="noStrike" kern="1200" cap="none" spc="0" normalizeH="0" baseline="0" noProof="0" dirty="0">
                <a:ln>
                  <a:noFill/>
                </a:ln>
                <a:solidFill>
                  <a:prstClr val="white">
                    <a:alpha val="0"/>
                  </a:prstClr>
                </a:solidFill>
                <a:effectLst/>
                <a:uLnTx/>
                <a:uFillTx/>
                <a:latin typeface="微软雅黑" panose="020B0503020204020204" pitchFamily="34" charset="-122"/>
                <a:ea typeface="微软雅黑" panose="020B0503020204020204" pitchFamily="34" charset="-122"/>
                <a:cs typeface="+mn-cs"/>
                <a:sym typeface="+mn-ea"/>
              </a:rPr>
              <a:t>作品，为了您和包图网以及原创作者的利益，请勿复制、传播、销售，否则将承担法律责任！包图网将对作品进行维权，按照传播下载次数进行十倍的索取赔偿！</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white">
                    <a:alpha val="0"/>
                  </a:prstClr>
                </a:solidFill>
                <a:effectLst/>
                <a:uLnTx/>
                <a:uFillTx/>
                <a:latin typeface="微软雅黑" panose="020B0503020204020204" pitchFamily="34" charset="-122"/>
                <a:ea typeface="微软雅黑" panose="020B0503020204020204" pitchFamily="34" charset="-122"/>
                <a:cs typeface="+mn-cs"/>
                <a:sym typeface="+mn-ea"/>
              </a:rPr>
              <a:t>ibaotu.com</a:t>
            </a:r>
          </a:p>
        </p:txBody>
      </p:sp>
      <p:sp>
        <p:nvSpPr>
          <p:cNvPr id="4" name="TextBox 3"/>
          <p:cNvSpPr txBox="1"/>
          <p:nvPr/>
        </p:nvSpPr>
        <p:spPr>
          <a:xfrm>
            <a:off x="11602899" y="6287572"/>
            <a:ext cx="47481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2052700-9C14-40BB-AC4A-3575FEFBB826}" type="slidenum">
              <a:rPr kumimoji="0" lang="en-US" sz="1800" b="1" i="0" u="none" strike="noStrike" kern="1200" cap="none" spc="0" normalizeH="0" baseline="0" noProof="0" smtClean="0">
                <a:ln>
                  <a:noFill/>
                </a:ln>
                <a:solidFill>
                  <a:prstClr val="black"/>
                </a:solidFill>
                <a:effectLst/>
                <a:uLnTx/>
                <a:uFillTx/>
                <a:latin typeface="Cambria" panose="02040503050406030204" pitchFamily="18" charset="0"/>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1" i="0" u="none" strike="noStrike" kern="1200" cap="none" spc="0" normalizeH="0" baseline="0" noProof="0" dirty="0">
              <a:ln>
                <a:noFill/>
              </a:ln>
              <a:solidFill>
                <a:prstClr val="black"/>
              </a:solidFill>
              <a:effectLst/>
              <a:uLnTx/>
              <a:uFillTx/>
              <a:latin typeface="Cambria" panose="02040503050406030204" pitchFamily="18" charset="0"/>
              <a:ea typeface="微软雅黑"/>
              <a:cs typeface="+mn-cs"/>
            </a:endParaRPr>
          </a:p>
        </p:txBody>
      </p:sp>
      <p:cxnSp>
        <p:nvCxnSpPr>
          <p:cNvPr id="5" name="Straight Connector 4"/>
          <p:cNvCxnSpPr/>
          <p:nvPr/>
        </p:nvCxnSpPr>
        <p:spPr>
          <a:xfrm flipV="1">
            <a:off x="0" y="6457950"/>
            <a:ext cx="11458575" cy="14288"/>
          </a:xfrm>
          <a:prstGeom prst="line">
            <a:avLst/>
          </a:prstGeom>
          <a:ln w="28575">
            <a:solidFill>
              <a:srgbClr val="D32F2F"/>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800" y="6517929"/>
            <a:ext cx="1003300" cy="294229"/>
          </a:xfrm>
          <a:prstGeom prst="rect">
            <a:avLst/>
          </a:prstGeom>
        </p:spPr>
      </p:pic>
      <p:sp>
        <p:nvSpPr>
          <p:cNvPr id="8" name="TextBox 7"/>
          <p:cNvSpPr txBox="1"/>
          <p:nvPr/>
        </p:nvSpPr>
        <p:spPr>
          <a:xfrm>
            <a:off x="1025524" y="6517929"/>
            <a:ext cx="231191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D51C29"/>
                </a:solidFill>
                <a:effectLst/>
                <a:uLnTx/>
                <a:uFillTx/>
                <a:latin typeface="Cambria" panose="02040503050406030204" pitchFamily="18" charset="0"/>
                <a:ea typeface="微软雅黑"/>
                <a:cs typeface="+mn-cs"/>
              </a:rPr>
              <a:t>KHOA CÔNG NGHỆ THÔNG TIN</a:t>
            </a:r>
          </a:p>
        </p:txBody>
      </p:sp>
    </p:spTree>
    <p:extLst>
      <p:ext uri="{BB962C8B-B14F-4D97-AF65-F5344CB8AC3E}">
        <p14:creationId xmlns:p14="http://schemas.microsoft.com/office/powerpoint/2010/main" val="161158232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8.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16.xml"/><Relationship Id="rId4" Type="http://schemas.openxmlformats.org/officeDocument/2006/relationships/image" Target="../media/image13.wmf"/></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CEF99411-4709-4D85-A7C3-945C4791A054}"/>
              </a:ext>
            </a:extLst>
          </p:cNvPr>
          <p:cNvSpPr txBox="1"/>
          <p:nvPr/>
        </p:nvSpPr>
        <p:spPr>
          <a:xfrm>
            <a:off x="1302112" y="1625116"/>
            <a:ext cx="10184776" cy="830997"/>
          </a:xfrm>
          <a:prstGeom prst="rect">
            <a:avLst/>
          </a:prstGeom>
          <a:noFill/>
        </p:spPr>
        <p:txBody>
          <a:bodyPr wrap="none" rtlCol="0">
            <a:spAutoFit/>
            <a:scene3d>
              <a:camera prst="orthographicFront"/>
              <a:lightRig rig="threePt" dir="t"/>
            </a:scene3d>
            <a:sp3d contourW="12700"/>
          </a:bodyPr>
          <a:lstStyle/>
          <a:p>
            <a:pPr algn="ctr"/>
            <a:r>
              <a:rPr lang="en-US" altLang="zh-CN" sz="4800" b="1" dirty="0">
                <a:solidFill>
                  <a:srgbClr val="2C3E50"/>
                </a:solidFill>
                <a:latin typeface="Cambria" panose="02040503050406030204" pitchFamily="18" charset="0"/>
                <a:ea typeface="Tahoma" panose="020B0604030504040204" pitchFamily="34" charset="0"/>
                <a:cs typeface="Tahoma" panose="020B0604030504040204" pitchFamily="34" charset="0"/>
              </a:rPr>
              <a:t>NHẬP MÔN CÔNG NGHỆ THÔNG TIN</a:t>
            </a:r>
          </a:p>
        </p:txBody>
      </p:sp>
      <p:grpSp>
        <p:nvGrpSpPr>
          <p:cNvPr id="9" name="组合 8">
            <a:extLst>
              <a:ext uri="{FF2B5EF4-FFF2-40B4-BE49-F238E27FC236}">
                <a16:creationId xmlns:a16="http://schemas.microsoft.com/office/drawing/2014/main" id="{97D9BB3D-6037-4984-B1C9-6EA6F0733901}"/>
              </a:ext>
            </a:extLst>
          </p:cNvPr>
          <p:cNvGrpSpPr/>
          <p:nvPr/>
        </p:nvGrpSpPr>
        <p:grpSpPr>
          <a:xfrm>
            <a:off x="4520692" y="4086472"/>
            <a:ext cx="416937" cy="416934"/>
            <a:chOff x="891974" y="4415843"/>
            <a:chExt cx="450443" cy="450443"/>
          </a:xfrm>
        </p:grpSpPr>
        <p:sp>
          <p:nvSpPr>
            <p:cNvPr id="10" name="椭圆 9">
              <a:extLst>
                <a:ext uri="{FF2B5EF4-FFF2-40B4-BE49-F238E27FC236}">
                  <a16:creationId xmlns:a16="http://schemas.microsoft.com/office/drawing/2014/main" id="{9C9DB4BA-54F7-4C0E-AE0C-B1C46DE8FD76}"/>
                </a:ext>
              </a:extLst>
            </p:cNvPr>
            <p:cNvSpPr/>
            <p:nvPr/>
          </p:nvSpPr>
          <p:spPr>
            <a:xfrm>
              <a:off x="891974" y="4415843"/>
              <a:ext cx="450443" cy="450443"/>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sp>
          <p:nvSpPr>
            <p:cNvPr id="11" name="椭圆 39">
              <a:extLst>
                <a:ext uri="{FF2B5EF4-FFF2-40B4-BE49-F238E27FC236}">
                  <a16:creationId xmlns:a16="http://schemas.microsoft.com/office/drawing/2014/main" id="{A2EF981A-E8A3-4B9C-9705-339D975A808A}"/>
                </a:ext>
              </a:extLst>
            </p:cNvPr>
            <p:cNvSpPr/>
            <p:nvPr/>
          </p:nvSpPr>
          <p:spPr>
            <a:xfrm>
              <a:off x="993275" y="4502064"/>
              <a:ext cx="247839" cy="27800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4"/>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grpSp>
      <p:sp>
        <p:nvSpPr>
          <p:cNvPr id="12" name="文本框 11">
            <a:extLst>
              <a:ext uri="{FF2B5EF4-FFF2-40B4-BE49-F238E27FC236}">
                <a16:creationId xmlns:a16="http://schemas.microsoft.com/office/drawing/2014/main" id="{C9BD2F7B-3F77-4C00-A03B-0C17F27D1349}"/>
              </a:ext>
            </a:extLst>
          </p:cNvPr>
          <p:cNvSpPr txBox="1"/>
          <p:nvPr/>
        </p:nvSpPr>
        <p:spPr>
          <a:xfrm>
            <a:off x="5088019" y="4033852"/>
            <a:ext cx="4329488" cy="871970"/>
          </a:xfrm>
          <a:prstGeom prst="rect">
            <a:avLst/>
          </a:prstGeom>
          <a:noFill/>
        </p:spPr>
        <p:txBody>
          <a:bodyPr wrap="square" rtlCol="0">
            <a:spAutoFit/>
            <a:scene3d>
              <a:camera prst="orthographicFront"/>
              <a:lightRig rig="threePt" dir="t"/>
            </a:scene3d>
            <a:sp3d contourW="12700"/>
          </a:bodyPr>
          <a:lstStyle/>
          <a:p>
            <a:pPr>
              <a:lnSpc>
                <a:spcPct val="150000"/>
              </a:lnSpc>
            </a:pPr>
            <a:r>
              <a:rPr lang="en-US" altLang="zh-CN" b="1" dirty="0" err="1">
                <a:solidFill>
                  <a:schemeClr val="bg2">
                    <a:lumMod val="50000"/>
                  </a:schemeClr>
                </a:solidFill>
                <a:latin typeface="Cambria" panose="02040503050406030204" pitchFamily="18" charset="0"/>
                <a:ea typeface="+mj-ea"/>
              </a:rPr>
              <a:t>Nhóm</a:t>
            </a:r>
            <a:r>
              <a:rPr lang="en-US" altLang="zh-CN" b="1" dirty="0">
                <a:solidFill>
                  <a:schemeClr val="bg2">
                    <a:lumMod val="50000"/>
                  </a:schemeClr>
                </a:solidFill>
                <a:latin typeface="Cambria" panose="02040503050406030204" pitchFamily="18" charset="0"/>
                <a:ea typeface="+mj-ea"/>
              </a:rPr>
              <a:t> GV </a:t>
            </a:r>
            <a:r>
              <a:rPr lang="en-US" altLang="zh-CN" b="1" dirty="0" err="1">
                <a:solidFill>
                  <a:schemeClr val="bg2">
                    <a:lumMod val="50000"/>
                  </a:schemeClr>
                </a:solidFill>
                <a:latin typeface="Cambria" panose="02040503050406030204" pitchFamily="18" charset="0"/>
                <a:ea typeface="+mj-ea"/>
              </a:rPr>
              <a:t>biên</a:t>
            </a:r>
            <a:r>
              <a:rPr lang="en-US" altLang="zh-CN" b="1" dirty="0">
                <a:solidFill>
                  <a:schemeClr val="bg2">
                    <a:lumMod val="50000"/>
                  </a:schemeClr>
                </a:solidFill>
                <a:latin typeface="Cambria" panose="02040503050406030204" pitchFamily="18" charset="0"/>
                <a:ea typeface="+mj-ea"/>
              </a:rPr>
              <a:t> </a:t>
            </a:r>
            <a:r>
              <a:rPr lang="en-US" altLang="zh-CN" b="1" dirty="0" err="1">
                <a:solidFill>
                  <a:schemeClr val="bg2">
                    <a:lumMod val="50000"/>
                  </a:schemeClr>
                </a:solidFill>
                <a:latin typeface="Cambria" panose="02040503050406030204" pitchFamily="18" charset="0"/>
                <a:ea typeface="+mj-ea"/>
              </a:rPr>
              <a:t>soạn</a:t>
            </a:r>
            <a:r>
              <a:rPr lang="en-US" altLang="zh-CN" b="1">
                <a:solidFill>
                  <a:schemeClr val="bg2">
                    <a:lumMod val="50000"/>
                  </a:schemeClr>
                </a:solidFill>
                <a:latin typeface="Cambria" panose="02040503050406030204" pitchFamily="18" charset="0"/>
                <a:ea typeface="+mj-ea"/>
              </a:rPr>
              <a:t>: </a:t>
            </a:r>
          </a:p>
          <a:p>
            <a:pPr>
              <a:lnSpc>
                <a:spcPct val="150000"/>
              </a:lnSpc>
            </a:pPr>
            <a:r>
              <a:rPr lang="en-US" altLang="zh-CN" b="1">
                <a:solidFill>
                  <a:schemeClr val="bg2">
                    <a:lumMod val="50000"/>
                  </a:schemeClr>
                </a:solidFill>
                <a:latin typeface="Cambria" panose="02040503050406030204" pitchFamily="18" charset="0"/>
              </a:rPr>
              <a:t>Khoa Công nghệ </a:t>
            </a:r>
            <a:r>
              <a:rPr lang="en-US" altLang="zh-CN" b="1" dirty="0" err="1">
                <a:solidFill>
                  <a:schemeClr val="bg2">
                    <a:lumMod val="50000"/>
                  </a:schemeClr>
                </a:solidFill>
                <a:latin typeface="Cambria" panose="02040503050406030204" pitchFamily="18" charset="0"/>
              </a:rPr>
              <a:t>thông</a:t>
            </a:r>
            <a:r>
              <a:rPr lang="en-US" altLang="zh-CN" b="1" dirty="0">
                <a:solidFill>
                  <a:schemeClr val="bg2">
                    <a:lumMod val="50000"/>
                  </a:schemeClr>
                </a:solidFill>
                <a:latin typeface="Cambria" panose="02040503050406030204" pitchFamily="18" charset="0"/>
              </a:rPr>
              <a:t> tin</a:t>
            </a:r>
          </a:p>
        </p:txBody>
      </p:sp>
      <p:pic>
        <p:nvPicPr>
          <p:cNvPr id="18" name="William Joseph - Radioactive">
            <a:hlinkClick r:id="" action="ppaction://media"/>
            <a:extLst>
              <a:ext uri="{FF2B5EF4-FFF2-40B4-BE49-F238E27FC236}">
                <a16:creationId xmlns:a16="http://schemas.microsoft.com/office/drawing/2014/main" id="{74606A9D-B362-448E-BAAC-A60B438E8DB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0" y="-733425"/>
            <a:ext cx="609600" cy="609600"/>
          </a:xfrm>
          <a:prstGeom prst="rect">
            <a:avLst/>
          </a:prstGeom>
        </p:spPr>
      </p:pic>
      <p:sp>
        <p:nvSpPr>
          <p:cNvPr id="13" name="文本框 6">
            <a:extLst>
              <a:ext uri="{FF2B5EF4-FFF2-40B4-BE49-F238E27FC236}">
                <a16:creationId xmlns:a16="http://schemas.microsoft.com/office/drawing/2014/main" id="{CEF99411-4709-4D85-A7C3-945C4791A054}"/>
              </a:ext>
            </a:extLst>
          </p:cNvPr>
          <p:cNvSpPr txBox="1"/>
          <p:nvPr/>
        </p:nvSpPr>
        <p:spPr>
          <a:xfrm>
            <a:off x="2004704" y="2306177"/>
            <a:ext cx="8779570" cy="523220"/>
          </a:xfrm>
          <a:prstGeom prst="rect">
            <a:avLst/>
          </a:prstGeom>
          <a:noFill/>
        </p:spPr>
        <p:txBody>
          <a:bodyPr wrap="square" rtlCol="0">
            <a:spAutoFit/>
            <a:scene3d>
              <a:camera prst="orthographicFront"/>
              <a:lightRig rig="threePt" dir="t"/>
            </a:scene3d>
            <a:sp3d contourW="12700"/>
          </a:bodyPr>
          <a:lstStyle/>
          <a:p>
            <a:pPr algn="ctr"/>
            <a:r>
              <a:rPr lang="en-US" altLang="zh-CN" sz="2800" b="1">
                <a:solidFill>
                  <a:srgbClr val="2C3E50"/>
                </a:solidFill>
                <a:latin typeface="Cambria" panose="02040503050406030204" pitchFamily="18" charset="0"/>
                <a:ea typeface="Tahoma" panose="020B0604030504040204" pitchFamily="34" charset="0"/>
                <a:cs typeface="Tahoma" panose="020B0604030504040204" pitchFamily="34" charset="0"/>
              </a:rPr>
              <a:t>(INTRODUCTION TO INFORMATION TECHNOLOGY)</a:t>
            </a:r>
            <a:endParaRPr lang="en-US" altLang="zh-CN" sz="2800" b="1" dirty="0">
              <a:solidFill>
                <a:srgbClr val="2C3E50"/>
              </a:solidFill>
              <a:latin typeface="Cambria" panose="02040503050406030204" pitchFamily="18" charset="0"/>
              <a:ea typeface="Tahoma" panose="020B0604030504040204" pitchFamily="34" charset="0"/>
              <a:cs typeface="Tahoma" panose="020B0604030504040204" pitchFamily="34" charset="0"/>
            </a:endParaRPr>
          </a:p>
        </p:txBody>
      </p:sp>
      <p:grpSp>
        <p:nvGrpSpPr>
          <p:cNvPr id="14" name="组合 12">
            <a:extLst>
              <a:ext uri="{FF2B5EF4-FFF2-40B4-BE49-F238E27FC236}">
                <a16:creationId xmlns:a16="http://schemas.microsoft.com/office/drawing/2014/main" id="{A6373AAE-0444-45F1-A55E-2836D8D88CFA}"/>
              </a:ext>
            </a:extLst>
          </p:cNvPr>
          <p:cNvGrpSpPr/>
          <p:nvPr/>
        </p:nvGrpSpPr>
        <p:grpSpPr>
          <a:xfrm>
            <a:off x="4520692" y="5341638"/>
            <a:ext cx="416937" cy="416934"/>
            <a:chOff x="891974" y="4415843"/>
            <a:chExt cx="450443" cy="450443"/>
          </a:xfrm>
        </p:grpSpPr>
        <p:sp>
          <p:nvSpPr>
            <p:cNvPr id="15" name="椭圆 13">
              <a:extLst>
                <a:ext uri="{FF2B5EF4-FFF2-40B4-BE49-F238E27FC236}">
                  <a16:creationId xmlns:a16="http://schemas.microsoft.com/office/drawing/2014/main" id="{CDAA027D-F144-4D14-B4A5-F6916DF57A23}"/>
                </a:ext>
              </a:extLst>
            </p:cNvPr>
            <p:cNvSpPr/>
            <p:nvPr/>
          </p:nvSpPr>
          <p:spPr>
            <a:xfrm>
              <a:off x="891974" y="4415843"/>
              <a:ext cx="450443" cy="450443"/>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sp>
          <p:nvSpPr>
            <p:cNvPr id="16" name="椭圆 44">
              <a:extLst>
                <a:ext uri="{FF2B5EF4-FFF2-40B4-BE49-F238E27FC236}">
                  <a16:creationId xmlns:a16="http://schemas.microsoft.com/office/drawing/2014/main" id="{92A36B17-D0F9-46AC-BA69-068766D94A9C}"/>
                </a:ext>
              </a:extLst>
            </p:cNvPr>
            <p:cNvSpPr/>
            <p:nvPr/>
          </p:nvSpPr>
          <p:spPr>
            <a:xfrm>
              <a:off x="978196" y="4510710"/>
              <a:ext cx="278000" cy="260708"/>
            </a:xfrm>
            <a:custGeom>
              <a:avLst/>
              <a:gdLst>
                <a:gd name="connsiteX0" fmla="*/ 249749 w 331788"/>
                <a:gd name="connsiteY0" fmla="*/ 163513 h 311151"/>
                <a:gd name="connsiteX1" fmla="*/ 243291 w 331788"/>
                <a:gd name="connsiteY1" fmla="*/ 171424 h 311151"/>
                <a:gd name="connsiteX2" fmla="*/ 243291 w 331788"/>
                <a:gd name="connsiteY2" fmla="*/ 218888 h 311151"/>
                <a:gd name="connsiteX3" fmla="*/ 238125 w 331788"/>
                <a:gd name="connsiteY3" fmla="*/ 229435 h 311151"/>
                <a:gd name="connsiteX4" fmla="*/ 249749 w 331788"/>
                <a:gd name="connsiteY4" fmla="*/ 241301 h 311151"/>
                <a:gd name="connsiteX5" fmla="*/ 260081 w 331788"/>
                <a:gd name="connsiteY5" fmla="*/ 236027 h 311151"/>
                <a:gd name="connsiteX6" fmla="*/ 288495 w 331788"/>
                <a:gd name="connsiteY6" fmla="*/ 236027 h 311151"/>
                <a:gd name="connsiteX7" fmla="*/ 307868 w 331788"/>
                <a:gd name="connsiteY7" fmla="*/ 236027 h 311151"/>
                <a:gd name="connsiteX8" fmla="*/ 314325 w 331788"/>
                <a:gd name="connsiteY8" fmla="*/ 229435 h 311151"/>
                <a:gd name="connsiteX9" fmla="*/ 307868 w 331788"/>
                <a:gd name="connsiteY9" fmla="*/ 221525 h 311151"/>
                <a:gd name="connsiteX10" fmla="*/ 260081 w 331788"/>
                <a:gd name="connsiteY10" fmla="*/ 221525 h 311151"/>
                <a:gd name="connsiteX11" fmla="*/ 257498 w 331788"/>
                <a:gd name="connsiteY11" fmla="*/ 218888 h 311151"/>
                <a:gd name="connsiteX12" fmla="*/ 257498 w 331788"/>
                <a:gd name="connsiteY12" fmla="*/ 171424 h 311151"/>
                <a:gd name="connsiteX13" fmla="*/ 249749 w 331788"/>
                <a:gd name="connsiteY13" fmla="*/ 163513 h 311151"/>
                <a:gd name="connsiteX14" fmla="*/ 250178 w 331788"/>
                <a:gd name="connsiteY14" fmla="*/ 147638 h 311151"/>
                <a:gd name="connsiteX15" fmla="*/ 289040 w 331788"/>
                <a:gd name="connsiteY15" fmla="*/ 158020 h 311151"/>
                <a:gd name="connsiteX16" fmla="*/ 331788 w 331788"/>
                <a:gd name="connsiteY16" fmla="*/ 229395 h 311151"/>
                <a:gd name="connsiteX17" fmla="*/ 250178 w 331788"/>
                <a:gd name="connsiteY17" fmla="*/ 311151 h 311151"/>
                <a:gd name="connsiteX18" fmla="*/ 175044 w 331788"/>
                <a:gd name="connsiteY18" fmla="*/ 260540 h 311151"/>
                <a:gd name="connsiteX19" fmla="*/ 169863 w 331788"/>
                <a:gd name="connsiteY19" fmla="*/ 229395 h 311151"/>
                <a:gd name="connsiteX20" fmla="*/ 250178 w 331788"/>
                <a:gd name="connsiteY20" fmla="*/ 147638 h 311151"/>
                <a:gd name="connsiteX21" fmla="*/ 22336 w 331788"/>
                <a:gd name="connsiteY21" fmla="*/ 44450 h 311151"/>
                <a:gd name="connsiteX22" fmla="*/ 15875 w 331788"/>
                <a:gd name="connsiteY22" fmla="*/ 49630 h 311151"/>
                <a:gd name="connsiteX23" fmla="*/ 15875 w 331788"/>
                <a:gd name="connsiteY23" fmla="*/ 93663 h 311151"/>
                <a:gd name="connsiteX24" fmla="*/ 273050 w 331788"/>
                <a:gd name="connsiteY24" fmla="*/ 93663 h 311151"/>
                <a:gd name="connsiteX25" fmla="*/ 273050 w 331788"/>
                <a:gd name="connsiteY25" fmla="*/ 49630 h 311151"/>
                <a:gd name="connsiteX26" fmla="*/ 267881 w 331788"/>
                <a:gd name="connsiteY26" fmla="*/ 44450 h 311151"/>
                <a:gd name="connsiteX27" fmla="*/ 245911 w 331788"/>
                <a:gd name="connsiteY27" fmla="*/ 44450 h 311151"/>
                <a:gd name="connsiteX28" fmla="*/ 245911 w 331788"/>
                <a:gd name="connsiteY28" fmla="*/ 53515 h 311151"/>
                <a:gd name="connsiteX29" fmla="*/ 231695 w 331788"/>
                <a:gd name="connsiteY29" fmla="*/ 67761 h 311151"/>
                <a:gd name="connsiteX30" fmla="*/ 212310 w 331788"/>
                <a:gd name="connsiteY30" fmla="*/ 67761 h 311151"/>
                <a:gd name="connsiteX31" fmla="*/ 198094 w 331788"/>
                <a:gd name="connsiteY31" fmla="*/ 53515 h 311151"/>
                <a:gd name="connsiteX32" fmla="*/ 198094 w 331788"/>
                <a:gd name="connsiteY32" fmla="*/ 44450 h 311151"/>
                <a:gd name="connsiteX33" fmla="*/ 168370 w 331788"/>
                <a:gd name="connsiteY33" fmla="*/ 44450 h 311151"/>
                <a:gd name="connsiteX34" fmla="*/ 168370 w 331788"/>
                <a:gd name="connsiteY34" fmla="*/ 53515 h 311151"/>
                <a:gd name="connsiteX35" fmla="*/ 154155 w 331788"/>
                <a:gd name="connsiteY35" fmla="*/ 67761 h 311151"/>
                <a:gd name="connsiteX36" fmla="*/ 134770 w 331788"/>
                <a:gd name="connsiteY36" fmla="*/ 67761 h 311151"/>
                <a:gd name="connsiteX37" fmla="*/ 120554 w 331788"/>
                <a:gd name="connsiteY37" fmla="*/ 53515 h 311151"/>
                <a:gd name="connsiteX38" fmla="*/ 120554 w 331788"/>
                <a:gd name="connsiteY38" fmla="*/ 44450 h 311151"/>
                <a:gd name="connsiteX39" fmla="*/ 92123 w 331788"/>
                <a:gd name="connsiteY39" fmla="*/ 44450 h 311151"/>
                <a:gd name="connsiteX40" fmla="*/ 92123 w 331788"/>
                <a:gd name="connsiteY40" fmla="*/ 53515 h 311151"/>
                <a:gd name="connsiteX41" fmla="*/ 77907 w 331788"/>
                <a:gd name="connsiteY41" fmla="*/ 67761 h 311151"/>
                <a:gd name="connsiteX42" fmla="*/ 58522 w 331788"/>
                <a:gd name="connsiteY42" fmla="*/ 67761 h 311151"/>
                <a:gd name="connsiteX43" fmla="*/ 44306 w 331788"/>
                <a:gd name="connsiteY43" fmla="*/ 53515 h 311151"/>
                <a:gd name="connsiteX44" fmla="*/ 44306 w 331788"/>
                <a:gd name="connsiteY44" fmla="*/ 44450 h 311151"/>
                <a:gd name="connsiteX45" fmla="*/ 22336 w 331788"/>
                <a:gd name="connsiteY45" fmla="*/ 44450 h 311151"/>
                <a:gd name="connsiteX46" fmla="*/ 58303 w 331788"/>
                <a:gd name="connsiteY46" fmla="*/ 0 h 311151"/>
                <a:gd name="connsiteX47" fmla="*/ 77737 w 331788"/>
                <a:gd name="connsiteY47" fmla="*/ 0 h 311151"/>
                <a:gd name="connsiteX48" fmla="*/ 91989 w 331788"/>
                <a:gd name="connsiteY48" fmla="*/ 14248 h 311151"/>
                <a:gd name="connsiteX49" fmla="*/ 91989 w 331788"/>
                <a:gd name="connsiteY49" fmla="*/ 29791 h 311151"/>
                <a:gd name="connsiteX50" fmla="*/ 120493 w 331788"/>
                <a:gd name="connsiteY50" fmla="*/ 29791 h 311151"/>
                <a:gd name="connsiteX51" fmla="*/ 120493 w 331788"/>
                <a:gd name="connsiteY51" fmla="*/ 14248 h 311151"/>
                <a:gd name="connsiteX52" fmla="*/ 134745 w 331788"/>
                <a:gd name="connsiteY52" fmla="*/ 0 h 311151"/>
                <a:gd name="connsiteX53" fmla="*/ 154179 w 331788"/>
                <a:gd name="connsiteY53" fmla="*/ 0 h 311151"/>
                <a:gd name="connsiteX54" fmla="*/ 168431 w 331788"/>
                <a:gd name="connsiteY54" fmla="*/ 14248 h 311151"/>
                <a:gd name="connsiteX55" fmla="*/ 168431 w 331788"/>
                <a:gd name="connsiteY55" fmla="*/ 29791 h 311151"/>
                <a:gd name="connsiteX56" fmla="*/ 198231 w 331788"/>
                <a:gd name="connsiteY56" fmla="*/ 29791 h 311151"/>
                <a:gd name="connsiteX57" fmla="*/ 198231 w 331788"/>
                <a:gd name="connsiteY57" fmla="*/ 14248 h 311151"/>
                <a:gd name="connsiteX58" fmla="*/ 212483 w 331788"/>
                <a:gd name="connsiteY58" fmla="*/ 0 h 311151"/>
                <a:gd name="connsiteX59" fmla="*/ 231917 w 331788"/>
                <a:gd name="connsiteY59" fmla="*/ 0 h 311151"/>
                <a:gd name="connsiteX60" fmla="*/ 246170 w 331788"/>
                <a:gd name="connsiteY60" fmla="*/ 14248 h 311151"/>
                <a:gd name="connsiteX61" fmla="*/ 246170 w 331788"/>
                <a:gd name="connsiteY61" fmla="*/ 29791 h 311151"/>
                <a:gd name="connsiteX62" fmla="*/ 268195 w 331788"/>
                <a:gd name="connsiteY62" fmla="*/ 29791 h 311151"/>
                <a:gd name="connsiteX63" fmla="*/ 288925 w 331788"/>
                <a:gd name="connsiteY63" fmla="*/ 50516 h 311151"/>
                <a:gd name="connsiteX64" fmla="*/ 288925 w 331788"/>
                <a:gd name="connsiteY64" fmla="*/ 146366 h 311151"/>
                <a:gd name="connsiteX65" fmla="*/ 286334 w 331788"/>
                <a:gd name="connsiteY65" fmla="*/ 143775 h 311151"/>
                <a:gd name="connsiteX66" fmla="*/ 250056 w 331788"/>
                <a:gd name="connsiteY66" fmla="*/ 137299 h 311151"/>
                <a:gd name="connsiteX67" fmla="*/ 215074 w 331788"/>
                <a:gd name="connsiteY67" fmla="*/ 143775 h 311151"/>
                <a:gd name="connsiteX68" fmla="*/ 185275 w 331788"/>
                <a:gd name="connsiteY68" fmla="*/ 164500 h 311151"/>
                <a:gd name="connsiteX69" fmla="*/ 165840 w 331788"/>
                <a:gd name="connsiteY69" fmla="*/ 192996 h 311151"/>
                <a:gd name="connsiteX70" fmla="*/ 158066 w 331788"/>
                <a:gd name="connsiteY70" fmla="*/ 229264 h 311151"/>
                <a:gd name="connsiteX71" fmla="*/ 163249 w 331788"/>
                <a:gd name="connsiteY71" fmla="*/ 260350 h 311151"/>
                <a:gd name="connsiteX72" fmla="*/ 22025 w 331788"/>
                <a:gd name="connsiteY72" fmla="*/ 260350 h 311151"/>
                <a:gd name="connsiteX73" fmla="*/ 0 w 331788"/>
                <a:gd name="connsiteY73" fmla="*/ 238330 h 311151"/>
                <a:gd name="connsiteX74" fmla="*/ 0 w 331788"/>
                <a:gd name="connsiteY74" fmla="*/ 50516 h 311151"/>
                <a:gd name="connsiteX75" fmla="*/ 22025 w 331788"/>
                <a:gd name="connsiteY75" fmla="*/ 29791 h 311151"/>
                <a:gd name="connsiteX76" fmla="*/ 44051 w 331788"/>
                <a:gd name="connsiteY76" fmla="*/ 29791 h 311151"/>
                <a:gd name="connsiteX77" fmla="*/ 44051 w 331788"/>
                <a:gd name="connsiteY77" fmla="*/ 14248 h 311151"/>
                <a:gd name="connsiteX78" fmla="*/ 58303 w 331788"/>
                <a:gd name="connsiteY78" fmla="*/ 0 h 31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31788" h="311151">
                  <a:moveTo>
                    <a:pt x="249749" y="163513"/>
                  </a:moveTo>
                  <a:cubicBezTo>
                    <a:pt x="245874" y="163513"/>
                    <a:pt x="243291" y="167468"/>
                    <a:pt x="243291" y="171424"/>
                  </a:cubicBezTo>
                  <a:cubicBezTo>
                    <a:pt x="243291" y="171424"/>
                    <a:pt x="243291" y="171424"/>
                    <a:pt x="243291" y="218888"/>
                  </a:cubicBezTo>
                  <a:cubicBezTo>
                    <a:pt x="239417" y="221525"/>
                    <a:pt x="238125" y="225480"/>
                    <a:pt x="238125" y="229435"/>
                  </a:cubicBezTo>
                  <a:cubicBezTo>
                    <a:pt x="238125" y="236027"/>
                    <a:pt x="243291" y="241301"/>
                    <a:pt x="249749" y="241301"/>
                  </a:cubicBezTo>
                  <a:cubicBezTo>
                    <a:pt x="253624" y="241301"/>
                    <a:pt x="257498" y="239983"/>
                    <a:pt x="260081" y="236027"/>
                  </a:cubicBezTo>
                  <a:cubicBezTo>
                    <a:pt x="260081" y="236027"/>
                    <a:pt x="260081" y="236027"/>
                    <a:pt x="288495" y="236027"/>
                  </a:cubicBezTo>
                  <a:lnTo>
                    <a:pt x="307868" y="236027"/>
                  </a:lnTo>
                  <a:cubicBezTo>
                    <a:pt x="311742" y="236027"/>
                    <a:pt x="314325" y="233390"/>
                    <a:pt x="314325" y="229435"/>
                  </a:cubicBezTo>
                  <a:cubicBezTo>
                    <a:pt x="314325" y="225480"/>
                    <a:pt x="311742" y="221525"/>
                    <a:pt x="307868" y="221525"/>
                  </a:cubicBezTo>
                  <a:cubicBezTo>
                    <a:pt x="307868" y="221525"/>
                    <a:pt x="307868" y="221525"/>
                    <a:pt x="260081" y="221525"/>
                  </a:cubicBezTo>
                  <a:cubicBezTo>
                    <a:pt x="258790" y="221525"/>
                    <a:pt x="257498" y="220206"/>
                    <a:pt x="257498" y="218888"/>
                  </a:cubicBezTo>
                  <a:cubicBezTo>
                    <a:pt x="257498" y="218888"/>
                    <a:pt x="257498" y="218888"/>
                    <a:pt x="257498" y="171424"/>
                  </a:cubicBezTo>
                  <a:cubicBezTo>
                    <a:pt x="257498" y="167468"/>
                    <a:pt x="253624" y="163513"/>
                    <a:pt x="249749" y="163513"/>
                  </a:cubicBezTo>
                  <a:close/>
                  <a:moveTo>
                    <a:pt x="250178" y="147638"/>
                  </a:moveTo>
                  <a:cubicBezTo>
                    <a:pt x="264427" y="147638"/>
                    <a:pt x="277381" y="151531"/>
                    <a:pt x="289040" y="158020"/>
                  </a:cubicBezTo>
                  <a:cubicBezTo>
                    <a:pt x="314948" y="172295"/>
                    <a:pt x="331788" y="198249"/>
                    <a:pt x="331788" y="229395"/>
                  </a:cubicBezTo>
                  <a:cubicBezTo>
                    <a:pt x="331788" y="274815"/>
                    <a:pt x="295517" y="311151"/>
                    <a:pt x="250178" y="311151"/>
                  </a:cubicBezTo>
                  <a:cubicBezTo>
                    <a:pt x="216497" y="311151"/>
                    <a:pt x="186703" y="289090"/>
                    <a:pt x="175044" y="260540"/>
                  </a:cubicBezTo>
                  <a:cubicBezTo>
                    <a:pt x="171158" y="250158"/>
                    <a:pt x="169863" y="239776"/>
                    <a:pt x="169863" y="229395"/>
                  </a:cubicBezTo>
                  <a:cubicBezTo>
                    <a:pt x="169863" y="183974"/>
                    <a:pt x="206134" y="147638"/>
                    <a:pt x="250178" y="147638"/>
                  </a:cubicBezTo>
                  <a:close/>
                  <a:moveTo>
                    <a:pt x="22336" y="44450"/>
                  </a:moveTo>
                  <a:cubicBezTo>
                    <a:pt x="18459" y="44450"/>
                    <a:pt x="15875" y="47040"/>
                    <a:pt x="15875" y="49630"/>
                  </a:cubicBezTo>
                  <a:lnTo>
                    <a:pt x="15875" y="93663"/>
                  </a:lnTo>
                  <a:cubicBezTo>
                    <a:pt x="15875" y="93663"/>
                    <a:pt x="15875" y="93663"/>
                    <a:pt x="273050" y="93663"/>
                  </a:cubicBezTo>
                  <a:cubicBezTo>
                    <a:pt x="273050" y="93663"/>
                    <a:pt x="273050" y="93663"/>
                    <a:pt x="273050" y="49630"/>
                  </a:cubicBezTo>
                  <a:cubicBezTo>
                    <a:pt x="273050" y="47040"/>
                    <a:pt x="270466" y="44450"/>
                    <a:pt x="267881" y="44450"/>
                  </a:cubicBezTo>
                  <a:cubicBezTo>
                    <a:pt x="267881" y="44450"/>
                    <a:pt x="267881" y="44450"/>
                    <a:pt x="245911" y="44450"/>
                  </a:cubicBezTo>
                  <a:cubicBezTo>
                    <a:pt x="245911" y="44450"/>
                    <a:pt x="245911" y="44450"/>
                    <a:pt x="245911" y="53515"/>
                  </a:cubicBezTo>
                  <a:cubicBezTo>
                    <a:pt x="245911" y="61286"/>
                    <a:pt x="239449" y="67761"/>
                    <a:pt x="231695" y="67761"/>
                  </a:cubicBezTo>
                  <a:cubicBezTo>
                    <a:pt x="231695" y="67761"/>
                    <a:pt x="231695" y="67761"/>
                    <a:pt x="212310" y="67761"/>
                  </a:cubicBezTo>
                  <a:cubicBezTo>
                    <a:pt x="204556" y="67761"/>
                    <a:pt x="198094" y="61286"/>
                    <a:pt x="198094" y="53515"/>
                  </a:cubicBezTo>
                  <a:cubicBezTo>
                    <a:pt x="198094" y="53515"/>
                    <a:pt x="198094" y="53515"/>
                    <a:pt x="198094" y="44450"/>
                  </a:cubicBezTo>
                  <a:cubicBezTo>
                    <a:pt x="198094" y="44450"/>
                    <a:pt x="198094" y="44450"/>
                    <a:pt x="168370" y="44450"/>
                  </a:cubicBezTo>
                  <a:cubicBezTo>
                    <a:pt x="168370" y="44450"/>
                    <a:pt x="168370" y="44450"/>
                    <a:pt x="168370" y="53515"/>
                  </a:cubicBezTo>
                  <a:cubicBezTo>
                    <a:pt x="168370" y="61286"/>
                    <a:pt x="161909" y="67761"/>
                    <a:pt x="154155" y="67761"/>
                  </a:cubicBezTo>
                  <a:cubicBezTo>
                    <a:pt x="154155" y="67761"/>
                    <a:pt x="154155" y="67761"/>
                    <a:pt x="134770" y="67761"/>
                  </a:cubicBezTo>
                  <a:cubicBezTo>
                    <a:pt x="127016" y="67761"/>
                    <a:pt x="120554" y="61286"/>
                    <a:pt x="120554" y="53515"/>
                  </a:cubicBezTo>
                  <a:cubicBezTo>
                    <a:pt x="120554" y="53515"/>
                    <a:pt x="120554" y="53515"/>
                    <a:pt x="120554" y="44450"/>
                  </a:cubicBezTo>
                  <a:cubicBezTo>
                    <a:pt x="120554" y="44450"/>
                    <a:pt x="120554" y="44450"/>
                    <a:pt x="92123" y="44450"/>
                  </a:cubicBezTo>
                  <a:cubicBezTo>
                    <a:pt x="92123" y="44450"/>
                    <a:pt x="92123" y="44450"/>
                    <a:pt x="92123" y="53515"/>
                  </a:cubicBezTo>
                  <a:cubicBezTo>
                    <a:pt x="92123" y="61286"/>
                    <a:pt x="85661" y="67761"/>
                    <a:pt x="77907" y="67761"/>
                  </a:cubicBezTo>
                  <a:cubicBezTo>
                    <a:pt x="77907" y="67761"/>
                    <a:pt x="77907" y="67761"/>
                    <a:pt x="58522" y="67761"/>
                  </a:cubicBezTo>
                  <a:cubicBezTo>
                    <a:pt x="50768" y="67761"/>
                    <a:pt x="44306" y="61286"/>
                    <a:pt x="44306" y="53515"/>
                  </a:cubicBezTo>
                  <a:cubicBezTo>
                    <a:pt x="44306" y="53515"/>
                    <a:pt x="44306" y="53515"/>
                    <a:pt x="44306" y="44450"/>
                  </a:cubicBezTo>
                  <a:cubicBezTo>
                    <a:pt x="44306" y="44450"/>
                    <a:pt x="44306" y="44450"/>
                    <a:pt x="22336" y="44450"/>
                  </a:cubicBezTo>
                  <a:close/>
                  <a:moveTo>
                    <a:pt x="58303" y="0"/>
                  </a:moveTo>
                  <a:cubicBezTo>
                    <a:pt x="58303" y="0"/>
                    <a:pt x="58303" y="0"/>
                    <a:pt x="77737" y="0"/>
                  </a:cubicBezTo>
                  <a:cubicBezTo>
                    <a:pt x="85511" y="0"/>
                    <a:pt x="91989" y="6476"/>
                    <a:pt x="91989" y="14248"/>
                  </a:cubicBezTo>
                  <a:cubicBezTo>
                    <a:pt x="91989" y="14248"/>
                    <a:pt x="91989" y="14248"/>
                    <a:pt x="91989" y="29791"/>
                  </a:cubicBezTo>
                  <a:cubicBezTo>
                    <a:pt x="91989" y="29791"/>
                    <a:pt x="91989" y="29791"/>
                    <a:pt x="120493" y="29791"/>
                  </a:cubicBezTo>
                  <a:cubicBezTo>
                    <a:pt x="120493" y="29791"/>
                    <a:pt x="120493" y="29791"/>
                    <a:pt x="120493" y="14248"/>
                  </a:cubicBezTo>
                  <a:cubicBezTo>
                    <a:pt x="120493" y="6476"/>
                    <a:pt x="126971" y="0"/>
                    <a:pt x="134745" y="0"/>
                  </a:cubicBezTo>
                  <a:cubicBezTo>
                    <a:pt x="134745" y="0"/>
                    <a:pt x="134745" y="0"/>
                    <a:pt x="154179" y="0"/>
                  </a:cubicBezTo>
                  <a:cubicBezTo>
                    <a:pt x="161953" y="0"/>
                    <a:pt x="168431" y="6476"/>
                    <a:pt x="168431" y="14248"/>
                  </a:cubicBezTo>
                  <a:cubicBezTo>
                    <a:pt x="168431" y="14248"/>
                    <a:pt x="168431" y="14248"/>
                    <a:pt x="168431" y="29791"/>
                  </a:cubicBezTo>
                  <a:cubicBezTo>
                    <a:pt x="168431" y="29791"/>
                    <a:pt x="168431" y="29791"/>
                    <a:pt x="198231" y="29791"/>
                  </a:cubicBezTo>
                  <a:cubicBezTo>
                    <a:pt x="198231" y="29791"/>
                    <a:pt x="198231" y="29791"/>
                    <a:pt x="198231" y="14248"/>
                  </a:cubicBezTo>
                  <a:cubicBezTo>
                    <a:pt x="198231" y="6476"/>
                    <a:pt x="204709" y="0"/>
                    <a:pt x="212483" y="0"/>
                  </a:cubicBezTo>
                  <a:cubicBezTo>
                    <a:pt x="212483" y="0"/>
                    <a:pt x="212483" y="0"/>
                    <a:pt x="231917" y="0"/>
                  </a:cubicBezTo>
                  <a:cubicBezTo>
                    <a:pt x="239691" y="0"/>
                    <a:pt x="246170" y="6476"/>
                    <a:pt x="246170" y="14248"/>
                  </a:cubicBezTo>
                  <a:cubicBezTo>
                    <a:pt x="246170" y="14248"/>
                    <a:pt x="246170" y="14248"/>
                    <a:pt x="246170" y="29791"/>
                  </a:cubicBezTo>
                  <a:cubicBezTo>
                    <a:pt x="246170" y="29791"/>
                    <a:pt x="246170" y="29791"/>
                    <a:pt x="268195" y="29791"/>
                  </a:cubicBezTo>
                  <a:cubicBezTo>
                    <a:pt x="279856" y="29791"/>
                    <a:pt x="288925" y="38858"/>
                    <a:pt x="288925" y="50516"/>
                  </a:cubicBezTo>
                  <a:cubicBezTo>
                    <a:pt x="288925" y="50516"/>
                    <a:pt x="288925" y="50516"/>
                    <a:pt x="288925" y="146366"/>
                  </a:cubicBezTo>
                  <a:cubicBezTo>
                    <a:pt x="288925" y="145071"/>
                    <a:pt x="287630" y="145071"/>
                    <a:pt x="286334" y="143775"/>
                  </a:cubicBezTo>
                  <a:cubicBezTo>
                    <a:pt x="274673" y="139889"/>
                    <a:pt x="263013" y="137299"/>
                    <a:pt x="250056" y="137299"/>
                  </a:cubicBezTo>
                  <a:cubicBezTo>
                    <a:pt x="238396" y="137299"/>
                    <a:pt x="225439" y="139889"/>
                    <a:pt x="215074" y="143775"/>
                  </a:cubicBezTo>
                  <a:cubicBezTo>
                    <a:pt x="203413" y="148956"/>
                    <a:pt x="194344" y="155433"/>
                    <a:pt x="185275" y="164500"/>
                  </a:cubicBezTo>
                  <a:cubicBezTo>
                    <a:pt x="177501" y="172272"/>
                    <a:pt x="169727" y="182634"/>
                    <a:pt x="165840" y="192996"/>
                  </a:cubicBezTo>
                  <a:cubicBezTo>
                    <a:pt x="160658" y="204653"/>
                    <a:pt x="158066" y="216311"/>
                    <a:pt x="158066" y="229264"/>
                  </a:cubicBezTo>
                  <a:cubicBezTo>
                    <a:pt x="158066" y="239626"/>
                    <a:pt x="160658" y="249988"/>
                    <a:pt x="163249" y="260350"/>
                  </a:cubicBezTo>
                  <a:cubicBezTo>
                    <a:pt x="163249" y="260350"/>
                    <a:pt x="163249" y="260350"/>
                    <a:pt x="22025" y="260350"/>
                  </a:cubicBezTo>
                  <a:cubicBezTo>
                    <a:pt x="9069" y="260350"/>
                    <a:pt x="0" y="249988"/>
                    <a:pt x="0" y="238330"/>
                  </a:cubicBezTo>
                  <a:cubicBezTo>
                    <a:pt x="0" y="238330"/>
                    <a:pt x="0" y="238330"/>
                    <a:pt x="0" y="50516"/>
                  </a:cubicBezTo>
                  <a:cubicBezTo>
                    <a:pt x="0" y="38858"/>
                    <a:pt x="9069" y="29791"/>
                    <a:pt x="22025" y="29791"/>
                  </a:cubicBezTo>
                  <a:cubicBezTo>
                    <a:pt x="22025" y="29791"/>
                    <a:pt x="22025" y="29791"/>
                    <a:pt x="44051" y="29791"/>
                  </a:cubicBezTo>
                  <a:cubicBezTo>
                    <a:pt x="44051" y="29791"/>
                    <a:pt x="44051" y="29791"/>
                    <a:pt x="44051" y="14248"/>
                  </a:cubicBezTo>
                  <a:cubicBezTo>
                    <a:pt x="44051" y="6476"/>
                    <a:pt x="50529" y="0"/>
                    <a:pt x="58303" y="0"/>
                  </a:cubicBezTo>
                  <a:close/>
                </a:path>
              </a:pathLst>
            </a:custGeom>
            <a:solidFill>
              <a:schemeClr val="accent4"/>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grpSp>
      <p:sp>
        <p:nvSpPr>
          <p:cNvPr id="17" name="文本框 11">
            <a:extLst>
              <a:ext uri="{FF2B5EF4-FFF2-40B4-BE49-F238E27FC236}">
                <a16:creationId xmlns:a16="http://schemas.microsoft.com/office/drawing/2014/main" id="{C9BD2F7B-3F77-4C00-A03B-0C17F27D1349}"/>
              </a:ext>
            </a:extLst>
          </p:cNvPr>
          <p:cNvSpPr txBox="1"/>
          <p:nvPr/>
        </p:nvSpPr>
        <p:spPr>
          <a:xfrm>
            <a:off x="5088019" y="5366263"/>
            <a:ext cx="3698795" cy="369332"/>
          </a:xfrm>
          <a:prstGeom prst="rect">
            <a:avLst/>
          </a:prstGeom>
          <a:noFill/>
        </p:spPr>
        <p:txBody>
          <a:bodyPr wrap="square" rtlCol="0">
            <a:spAutoFit/>
            <a:scene3d>
              <a:camera prst="orthographicFront"/>
              <a:lightRig rig="threePt" dir="t"/>
            </a:scene3d>
            <a:sp3d contourW="12700"/>
          </a:bodyPr>
          <a:lstStyle/>
          <a:p>
            <a:r>
              <a:rPr lang="en-US" altLang="zh-CN" b="1" dirty="0">
                <a:solidFill>
                  <a:schemeClr val="bg2">
                    <a:lumMod val="50000"/>
                  </a:schemeClr>
                </a:solidFill>
                <a:latin typeface="Cambria" panose="02040503050406030204" pitchFamily="18" charset="0"/>
              </a:rPr>
              <a:t>HỌC KỲ I – NĂM </a:t>
            </a:r>
            <a:r>
              <a:rPr lang="en-US" altLang="zh-CN" b="1">
                <a:solidFill>
                  <a:schemeClr val="bg2">
                    <a:lumMod val="50000"/>
                  </a:schemeClr>
                </a:solidFill>
                <a:latin typeface="Cambria" panose="02040503050406030204" pitchFamily="18" charset="0"/>
              </a:rPr>
              <a:t>HỌC 2022-2023</a:t>
            </a:r>
            <a:endParaRPr lang="en-US" altLang="zh-CN" b="1" dirty="0">
              <a:solidFill>
                <a:schemeClr val="bg2">
                  <a:lumMod val="50000"/>
                </a:schemeClr>
              </a:solidFill>
              <a:latin typeface="Cambria" panose="02040503050406030204" pitchFamily="18" charset="0"/>
            </a:endParaRPr>
          </a:p>
        </p:txBody>
      </p:sp>
      <p:sp>
        <p:nvSpPr>
          <p:cNvPr id="20" name="椭圆 13">
            <a:extLst>
              <a:ext uri="{FF2B5EF4-FFF2-40B4-BE49-F238E27FC236}">
                <a16:creationId xmlns:a16="http://schemas.microsoft.com/office/drawing/2014/main" id="{CDAA027D-F144-4D14-B4A5-F6916DF57A23}"/>
              </a:ext>
            </a:extLst>
          </p:cNvPr>
          <p:cNvSpPr/>
          <p:nvPr/>
        </p:nvSpPr>
        <p:spPr>
          <a:xfrm>
            <a:off x="4520692" y="5953768"/>
            <a:ext cx="416937" cy="416934"/>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sp>
        <p:nvSpPr>
          <p:cNvPr id="22" name="椭圆 11"/>
          <p:cNvSpPr/>
          <p:nvPr/>
        </p:nvSpPr>
        <p:spPr>
          <a:xfrm>
            <a:off x="4614254" y="6043476"/>
            <a:ext cx="229812" cy="237518"/>
          </a:xfrm>
          <a:custGeom>
            <a:avLst/>
            <a:gdLst>
              <a:gd name="connsiteX0" fmla="*/ 145025 w 331788"/>
              <a:gd name="connsiteY0" fmla="*/ 104594 h 331536"/>
              <a:gd name="connsiteX1" fmla="*/ 198438 w 331788"/>
              <a:gd name="connsiteY1" fmla="*/ 123670 h 331536"/>
              <a:gd name="connsiteX2" fmla="*/ 198438 w 331788"/>
              <a:gd name="connsiteY2" fmla="*/ 152614 h 331536"/>
              <a:gd name="connsiteX3" fmla="*/ 169334 w 331788"/>
              <a:gd name="connsiteY3" fmla="*/ 152614 h 331536"/>
              <a:gd name="connsiteX4" fmla="*/ 113771 w 331788"/>
              <a:gd name="connsiteY4" fmla="*/ 167085 h 331536"/>
              <a:gd name="connsiteX5" fmla="*/ 51594 w 331788"/>
              <a:gd name="connsiteY5" fmla="*/ 227603 h 331536"/>
              <a:gd name="connsiteX6" fmla="*/ 41010 w 331788"/>
              <a:gd name="connsiteY6" fmla="*/ 253915 h 331536"/>
              <a:gd name="connsiteX7" fmla="*/ 51594 w 331788"/>
              <a:gd name="connsiteY7" fmla="*/ 280228 h 331536"/>
              <a:gd name="connsiteX8" fmla="*/ 105833 w 331788"/>
              <a:gd name="connsiteY8" fmla="*/ 280228 h 331536"/>
              <a:gd name="connsiteX9" fmla="*/ 121708 w 331788"/>
              <a:gd name="connsiteY9" fmla="*/ 263125 h 331536"/>
              <a:gd name="connsiteX10" fmla="*/ 150813 w 331788"/>
              <a:gd name="connsiteY10" fmla="*/ 263125 h 331536"/>
              <a:gd name="connsiteX11" fmla="*/ 150813 w 331788"/>
              <a:gd name="connsiteY11" fmla="*/ 292068 h 331536"/>
              <a:gd name="connsiteX12" fmla="*/ 134938 w 331788"/>
              <a:gd name="connsiteY12" fmla="*/ 309171 h 331536"/>
              <a:gd name="connsiteX13" fmla="*/ 78052 w 331788"/>
              <a:gd name="connsiteY13" fmla="*/ 331536 h 331536"/>
              <a:gd name="connsiteX14" fmla="*/ 22489 w 331788"/>
              <a:gd name="connsiteY14" fmla="*/ 309171 h 331536"/>
              <a:gd name="connsiteX15" fmla="*/ 0 w 331788"/>
              <a:gd name="connsiteY15" fmla="*/ 253915 h 331536"/>
              <a:gd name="connsiteX16" fmla="*/ 22489 w 331788"/>
              <a:gd name="connsiteY16" fmla="*/ 198660 h 331536"/>
              <a:gd name="connsiteX17" fmla="*/ 84666 w 331788"/>
              <a:gd name="connsiteY17" fmla="*/ 136826 h 331536"/>
              <a:gd name="connsiteX18" fmla="*/ 145025 w 331788"/>
              <a:gd name="connsiteY18" fmla="*/ 104594 h 331536"/>
              <a:gd name="connsiteX19" fmla="*/ 254829 w 331788"/>
              <a:gd name="connsiteY19" fmla="*/ 43 h 331536"/>
              <a:gd name="connsiteX20" fmla="*/ 309472 w 331788"/>
              <a:gd name="connsiteY20" fmla="*/ 24739 h 331536"/>
              <a:gd name="connsiteX21" fmla="*/ 331788 w 331788"/>
              <a:gd name="connsiteY21" fmla="*/ 80057 h 331536"/>
              <a:gd name="connsiteX22" fmla="*/ 309472 w 331788"/>
              <a:gd name="connsiteY22" fmla="*/ 135376 h 331536"/>
              <a:gd name="connsiteX23" fmla="*/ 242522 w 331788"/>
              <a:gd name="connsiteY23" fmla="*/ 199914 h 331536"/>
              <a:gd name="connsiteX24" fmla="*/ 180823 w 331788"/>
              <a:gd name="connsiteY24" fmla="*/ 231524 h 331536"/>
              <a:gd name="connsiteX25" fmla="*/ 134877 w 331788"/>
              <a:gd name="connsiteY25" fmla="*/ 210451 h 331536"/>
              <a:gd name="connsiteX26" fmla="*/ 134877 w 331788"/>
              <a:gd name="connsiteY26" fmla="*/ 181474 h 331536"/>
              <a:gd name="connsiteX27" fmla="*/ 163757 w 331788"/>
              <a:gd name="connsiteY27" fmla="*/ 181474 h 331536"/>
              <a:gd name="connsiteX28" fmla="*/ 213641 w 331788"/>
              <a:gd name="connsiteY28" fmla="*/ 170937 h 331536"/>
              <a:gd name="connsiteX29" fmla="*/ 280591 w 331788"/>
              <a:gd name="connsiteY29" fmla="*/ 106399 h 331536"/>
              <a:gd name="connsiteX30" fmla="*/ 291093 w 331788"/>
              <a:gd name="connsiteY30" fmla="*/ 80057 h 331536"/>
              <a:gd name="connsiteX31" fmla="*/ 280591 w 331788"/>
              <a:gd name="connsiteY31" fmla="*/ 53715 h 331536"/>
              <a:gd name="connsiteX32" fmla="*/ 232020 w 331788"/>
              <a:gd name="connsiteY32" fmla="*/ 49764 h 331536"/>
              <a:gd name="connsiteX33" fmla="*/ 211016 w 331788"/>
              <a:gd name="connsiteY33" fmla="*/ 70838 h 331536"/>
              <a:gd name="connsiteX34" fmla="*/ 182135 w 331788"/>
              <a:gd name="connsiteY34" fmla="*/ 70838 h 331536"/>
              <a:gd name="connsiteX35" fmla="*/ 182135 w 331788"/>
              <a:gd name="connsiteY35" fmla="*/ 41861 h 331536"/>
              <a:gd name="connsiteX36" fmla="*/ 203139 w 331788"/>
              <a:gd name="connsiteY36" fmla="*/ 20788 h 331536"/>
              <a:gd name="connsiteX37" fmla="*/ 254829 w 331788"/>
              <a:gd name="connsiteY37" fmla="*/ 43 h 33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31788" h="331536">
                <a:moveTo>
                  <a:pt x="145025" y="104594"/>
                </a:moveTo>
                <a:cubicBezTo>
                  <a:pt x="164703" y="102292"/>
                  <a:pt x="183224" y="108541"/>
                  <a:pt x="198438" y="123670"/>
                </a:cubicBezTo>
                <a:cubicBezTo>
                  <a:pt x="206375" y="131564"/>
                  <a:pt x="206375" y="144720"/>
                  <a:pt x="198438" y="152614"/>
                </a:cubicBezTo>
                <a:cubicBezTo>
                  <a:pt x="190500" y="160507"/>
                  <a:pt x="177271" y="160507"/>
                  <a:pt x="169334" y="152614"/>
                </a:cubicBezTo>
                <a:cubicBezTo>
                  <a:pt x="150813" y="135511"/>
                  <a:pt x="127000" y="153929"/>
                  <a:pt x="113771" y="167085"/>
                </a:cubicBezTo>
                <a:cubicBezTo>
                  <a:pt x="113771" y="167085"/>
                  <a:pt x="113771" y="167085"/>
                  <a:pt x="51594" y="227603"/>
                </a:cubicBezTo>
                <a:cubicBezTo>
                  <a:pt x="44979" y="234181"/>
                  <a:pt x="41010" y="243391"/>
                  <a:pt x="41010" y="253915"/>
                </a:cubicBezTo>
                <a:cubicBezTo>
                  <a:pt x="41010" y="263125"/>
                  <a:pt x="44979" y="272334"/>
                  <a:pt x="51594" y="280228"/>
                </a:cubicBezTo>
                <a:cubicBezTo>
                  <a:pt x="66146" y="294699"/>
                  <a:pt x="89958" y="294699"/>
                  <a:pt x="105833" y="280228"/>
                </a:cubicBezTo>
                <a:cubicBezTo>
                  <a:pt x="105833" y="280228"/>
                  <a:pt x="105833" y="280228"/>
                  <a:pt x="121708" y="263125"/>
                </a:cubicBezTo>
                <a:cubicBezTo>
                  <a:pt x="129646" y="255231"/>
                  <a:pt x="142875" y="255231"/>
                  <a:pt x="150813" y="263125"/>
                </a:cubicBezTo>
                <a:cubicBezTo>
                  <a:pt x="158750" y="271018"/>
                  <a:pt x="158750" y="284174"/>
                  <a:pt x="150813" y="292068"/>
                </a:cubicBezTo>
                <a:cubicBezTo>
                  <a:pt x="150813" y="292068"/>
                  <a:pt x="150813" y="292068"/>
                  <a:pt x="134938" y="309171"/>
                </a:cubicBezTo>
                <a:cubicBezTo>
                  <a:pt x="119062" y="323643"/>
                  <a:pt x="99219" y="331536"/>
                  <a:pt x="78052" y="331536"/>
                </a:cubicBezTo>
                <a:cubicBezTo>
                  <a:pt x="58208" y="331536"/>
                  <a:pt x="38364" y="323643"/>
                  <a:pt x="22489" y="309171"/>
                </a:cubicBezTo>
                <a:cubicBezTo>
                  <a:pt x="7937" y="294699"/>
                  <a:pt x="0" y="274965"/>
                  <a:pt x="0" y="253915"/>
                </a:cubicBezTo>
                <a:cubicBezTo>
                  <a:pt x="0" y="232866"/>
                  <a:pt x="7937" y="213132"/>
                  <a:pt x="22489" y="198660"/>
                </a:cubicBezTo>
                <a:cubicBezTo>
                  <a:pt x="22489" y="198660"/>
                  <a:pt x="22489" y="198660"/>
                  <a:pt x="84666" y="136826"/>
                </a:cubicBezTo>
                <a:cubicBezTo>
                  <a:pt x="104510" y="117750"/>
                  <a:pt x="125346" y="106896"/>
                  <a:pt x="145025" y="104594"/>
                </a:cubicBezTo>
                <a:close/>
                <a:moveTo>
                  <a:pt x="254829" y="43"/>
                </a:moveTo>
                <a:cubicBezTo>
                  <a:pt x="273700" y="702"/>
                  <a:pt x="293063" y="8934"/>
                  <a:pt x="309472" y="24739"/>
                </a:cubicBezTo>
                <a:cubicBezTo>
                  <a:pt x="323912" y="39227"/>
                  <a:pt x="331788" y="58984"/>
                  <a:pt x="331788" y="80057"/>
                </a:cubicBezTo>
                <a:cubicBezTo>
                  <a:pt x="331788" y="101131"/>
                  <a:pt x="323912" y="120887"/>
                  <a:pt x="309472" y="135376"/>
                </a:cubicBezTo>
                <a:cubicBezTo>
                  <a:pt x="309472" y="135376"/>
                  <a:pt x="309472" y="135376"/>
                  <a:pt x="242522" y="199914"/>
                </a:cubicBezTo>
                <a:cubicBezTo>
                  <a:pt x="222831" y="220987"/>
                  <a:pt x="201827" y="231524"/>
                  <a:pt x="180823" y="231524"/>
                </a:cubicBezTo>
                <a:cubicBezTo>
                  <a:pt x="165070" y="231524"/>
                  <a:pt x="149317" y="223622"/>
                  <a:pt x="134877" y="210451"/>
                </a:cubicBezTo>
                <a:cubicBezTo>
                  <a:pt x="127000" y="202548"/>
                  <a:pt x="127000" y="189377"/>
                  <a:pt x="134877" y="181474"/>
                </a:cubicBezTo>
                <a:cubicBezTo>
                  <a:pt x="142753" y="173572"/>
                  <a:pt x="155881" y="173572"/>
                  <a:pt x="163757" y="181474"/>
                </a:cubicBezTo>
                <a:cubicBezTo>
                  <a:pt x="170321" y="186743"/>
                  <a:pt x="184761" y="201231"/>
                  <a:pt x="213641" y="170937"/>
                </a:cubicBezTo>
                <a:cubicBezTo>
                  <a:pt x="213641" y="170937"/>
                  <a:pt x="213641" y="170937"/>
                  <a:pt x="280591" y="106399"/>
                </a:cubicBezTo>
                <a:cubicBezTo>
                  <a:pt x="287155" y="98497"/>
                  <a:pt x="291093" y="89277"/>
                  <a:pt x="291093" y="80057"/>
                </a:cubicBezTo>
                <a:cubicBezTo>
                  <a:pt x="291093" y="69520"/>
                  <a:pt x="287155" y="60301"/>
                  <a:pt x="280591" y="53715"/>
                </a:cubicBezTo>
                <a:cubicBezTo>
                  <a:pt x="267464" y="40544"/>
                  <a:pt x="246460" y="33959"/>
                  <a:pt x="232020" y="49764"/>
                </a:cubicBezTo>
                <a:cubicBezTo>
                  <a:pt x="232020" y="49764"/>
                  <a:pt x="232020" y="49764"/>
                  <a:pt x="211016" y="70838"/>
                </a:cubicBezTo>
                <a:cubicBezTo>
                  <a:pt x="203139" y="78740"/>
                  <a:pt x="190012" y="78740"/>
                  <a:pt x="182135" y="70838"/>
                </a:cubicBezTo>
                <a:cubicBezTo>
                  <a:pt x="174259" y="62935"/>
                  <a:pt x="174259" y="49764"/>
                  <a:pt x="182135" y="41861"/>
                </a:cubicBezTo>
                <a:cubicBezTo>
                  <a:pt x="182135" y="41861"/>
                  <a:pt x="182135" y="41861"/>
                  <a:pt x="203139" y="20788"/>
                </a:cubicBezTo>
                <a:cubicBezTo>
                  <a:pt x="217579" y="6300"/>
                  <a:pt x="235958" y="-615"/>
                  <a:pt x="254829" y="43"/>
                </a:cubicBezTo>
                <a:close/>
              </a:path>
            </a:pathLst>
          </a:custGeom>
          <a:solidFill>
            <a:schemeClr val="bg2">
              <a:lumMod val="2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sp>
        <p:nvSpPr>
          <p:cNvPr id="23" name="文本框 11">
            <a:extLst>
              <a:ext uri="{FF2B5EF4-FFF2-40B4-BE49-F238E27FC236}">
                <a16:creationId xmlns:a16="http://schemas.microsoft.com/office/drawing/2014/main" id="{C9BD2F7B-3F77-4C00-A03B-0C17F27D1349}"/>
              </a:ext>
            </a:extLst>
          </p:cNvPr>
          <p:cNvSpPr txBox="1"/>
          <p:nvPr/>
        </p:nvSpPr>
        <p:spPr>
          <a:xfrm>
            <a:off x="5088019" y="5953768"/>
            <a:ext cx="3698795" cy="369332"/>
          </a:xfrm>
          <a:prstGeom prst="rect">
            <a:avLst/>
          </a:prstGeom>
          <a:noFill/>
        </p:spPr>
        <p:txBody>
          <a:bodyPr wrap="square" rtlCol="0">
            <a:spAutoFit/>
            <a:scene3d>
              <a:camera prst="orthographicFront"/>
              <a:lightRig rig="threePt" dir="t"/>
            </a:scene3d>
            <a:sp3d contourW="12700"/>
          </a:bodyPr>
          <a:lstStyle/>
          <a:p>
            <a:r>
              <a:rPr lang="en-US" altLang="zh-CN" b="1">
                <a:solidFill>
                  <a:schemeClr val="bg2">
                    <a:lumMod val="50000"/>
                  </a:schemeClr>
                </a:solidFill>
                <a:latin typeface="Cambria" panose="02040503050406030204" pitchFamily="18" charset="0"/>
              </a:rPr>
              <a:t>KHÓA 28 </a:t>
            </a:r>
            <a:r>
              <a:rPr lang="en-US" altLang="zh-CN" b="1" dirty="0">
                <a:solidFill>
                  <a:schemeClr val="bg2">
                    <a:lumMod val="50000"/>
                  </a:schemeClr>
                </a:solidFill>
                <a:latin typeface="Cambria" panose="02040503050406030204" pitchFamily="18" charset="0"/>
              </a:rPr>
              <a:t>- CNTT</a:t>
            </a:r>
          </a:p>
        </p:txBody>
      </p:sp>
      <p:sp>
        <p:nvSpPr>
          <p:cNvPr id="19" name="文本框 6">
            <a:extLst>
              <a:ext uri="{FF2B5EF4-FFF2-40B4-BE49-F238E27FC236}">
                <a16:creationId xmlns:a16="http://schemas.microsoft.com/office/drawing/2014/main" id="{CEF99411-4709-4D85-A7C3-945C4791A054}"/>
              </a:ext>
            </a:extLst>
          </p:cNvPr>
          <p:cNvSpPr txBox="1"/>
          <p:nvPr/>
        </p:nvSpPr>
        <p:spPr>
          <a:xfrm>
            <a:off x="1783644" y="2899414"/>
            <a:ext cx="9316975" cy="584775"/>
          </a:xfrm>
          <a:prstGeom prst="rect">
            <a:avLst/>
          </a:prstGeom>
          <a:noFill/>
        </p:spPr>
        <p:txBody>
          <a:bodyPr wrap="square" rtlCol="0">
            <a:spAutoFit/>
            <a:scene3d>
              <a:camera prst="orthographicFront"/>
              <a:lightRig rig="threePt" dir="t"/>
            </a:scene3d>
            <a:sp3d contourW="12700"/>
          </a:bodyPr>
          <a:lstStyle/>
          <a:p>
            <a:pPr algn="ctr"/>
            <a:r>
              <a:rPr lang="en-US" altLang="zh-CN" sz="3200" b="1">
                <a:solidFill>
                  <a:srgbClr val="D32F2F"/>
                </a:solidFill>
                <a:latin typeface="Cambria" panose="02040503050406030204" pitchFamily="18" charset="0"/>
                <a:ea typeface="Tahoma" panose="020B0604030504040204" pitchFamily="34" charset="0"/>
                <a:cs typeface="Tahoma" panose="020B0604030504040204" pitchFamily="34" charset="0"/>
              </a:rPr>
              <a:t>CHƯƠNG </a:t>
            </a:r>
            <a:r>
              <a:rPr lang="en-US" altLang="zh-CN" sz="3200" b="1" dirty="0">
                <a:solidFill>
                  <a:srgbClr val="D32F2F"/>
                </a:solidFill>
                <a:latin typeface="Cambria" panose="02040503050406030204" pitchFamily="18" charset="0"/>
                <a:ea typeface="Tahoma" panose="020B0604030504040204" pitchFamily="34" charset="0"/>
                <a:cs typeface="Tahoma" panose="020B0604030504040204" pitchFamily="34" charset="0"/>
              </a:rPr>
              <a:t>9: BẢO MẬT THÔNG TIN</a:t>
            </a:r>
          </a:p>
        </p:txBody>
      </p:sp>
    </p:spTree>
    <p:extLst>
      <p:ext uri="{BB962C8B-B14F-4D97-AF65-F5344CB8AC3E}">
        <p14:creationId xmlns:p14="http://schemas.microsoft.com/office/powerpoint/2010/main" val="3049241212"/>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timing>
    <p:tnLst>
      <p:par>
        <p:cTn id="1" dur="indefinite" restart="never" nodeType="tmRoot">
          <p:childTnLst>
            <p:audio>
              <p:cMediaNode vol="80000" numSld="999">
                <p:cTn id="2" repeatCount="indefinite" fill="hold" display="0">
                  <p:stCondLst>
                    <p:cond delay="indefinite"/>
                  </p:stCondLst>
                  <p:endCondLst>
                    <p:cond evt="onStopAudio" delay="0">
                      <p:tgtEl>
                        <p:sldTgt/>
                      </p:tgtEl>
                    </p:cond>
                  </p:endCondLst>
                </p:cTn>
                <p:tgtEl>
                  <p:spTgt spid="18"/>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5" name="Rectangle 5"/>
          <p:cNvSpPr>
            <a:spLocks noGrp="1" noChangeArrowheads="1"/>
          </p:cNvSpPr>
          <p:nvPr>
            <p:ph type="body" idx="4294967295"/>
          </p:nvPr>
        </p:nvSpPr>
        <p:spPr>
          <a:xfrm>
            <a:off x="434667" y="1289539"/>
            <a:ext cx="11300133" cy="4818184"/>
          </a:xfrm>
          <a:prstGeom prst="rect">
            <a:avLst/>
          </a:prstGeom>
          <a:noFill/>
          <a:ln/>
        </p:spPr>
        <p:txBody>
          <a:bodyPr/>
          <a:lstStyle/>
          <a:p>
            <a:pPr marL="457200" indent="-457200">
              <a:lnSpc>
                <a:spcPct val="110000"/>
              </a:lnSpc>
              <a:buClr>
                <a:srgbClr val="C00000"/>
              </a:buClr>
              <a:buFont typeface="Wingdings" panose="05000000000000000000" pitchFamily="2" charset="2"/>
              <a:buChar char="v"/>
            </a:pPr>
            <a:r>
              <a:rPr lang="vi-VN" altLang="en-US"/>
              <a:t>Những nguy cơ từ virus máy tính</a:t>
            </a:r>
            <a:r>
              <a:rPr lang="en-US" altLang="en-US"/>
              <a:t>:</a:t>
            </a:r>
            <a:endParaRPr lang="vi-VN" altLang="en-US"/>
          </a:p>
          <a:p>
            <a:pPr marL="914400" lvl="1" indent="-457200">
              <a:lnSpc>
                <a:spcPct val="110000"/>
              </a:lnSpc>
              <a:buClr>
                <a:srgbClr val="C00000"/>
              </a:buClr>
              <a:buFont typeface="Wingdings" panose="05000000000000000000" pitchFamily="2" charset="2"/>
              <a:buChar char="§"/>
            </a:pPr>
            <a:r>
              <a:rPr lang="vi-VN" altLang="en-US" sz="2600"/>
              <a:t>Chương trình quảng cáo (Adware)</a:t>
            </a:r>
            <a:r>
              <a:rPr lang="en-US" altLang="en-US" sz="2600"/>
              <a:t>: </a:t>
            </a:r>
            <a:r>
              <a:rPr lang="vi-VN" altLang="en-US" sz="2600"/>
              <a:t>Mã độc làm hiện các trang pop-up, quảng cáo khi lướt web, gây khó chịu, phiền hà cho người sử dụng.</a:t>
            </a:r>
            <a:endParaRPr lang="en-US" altLang="en-US" sz="2600"/>
          </a:p>
          <a:p>
            <a:pPr marL="914400" lvl="1" indent="-457200">
              <a:lnSpc>
                <a:spcPct val="110000"/>
              </a:lnSpc>
              <a:buClr>
                <a:srgbClr val="C00000"/>
              </a:buClr>
              <a:buFont typeface="Wingdings" panose="05000000000000000000" pitchFamily="2" charset="2"/>
              <a:buChar char="§"/>
            </a:pPr>
            <a:r>
              <a:rPr lang="en-US" altLang="en-US" sz="2600"/>
              <a:t>Phần mềm gián điệp (Spyware): </a:t>
            </a:r>
            <a:r>
              <a:rPr lang="vi-VN" altLang="en-US" sz="2600"/>
              <a:t>Được dùng để theo dõi, đánh cắp thông tin, dữ liệu trên máy tính</a:t>
            </a:r>
            <a:endParaRPr lang="en-US" altLang="en-US" sz="2600"/>
          </a:p>
          <a:p>
            <a:pPr marL="914400" lvl="1" indent="-457200">
              <a:lnSpc>
                <a:spcPct val="110000"/>
              </a:lnSpc>
              <a:buClr>
                <a:srgbClr val="C00000"/>
              </a:buClr>
              <a:buFont typeface="Wingdings" panose="05000000000000000000" pitchFamily="2" charset="2"/>
              <a:buChar char="§"/>
            </a:pPr>
            <a:r>
              <a:rPr lang="vi-VN" altLang="en-US" sz="2600"/>
              <a:t>Hijacker: </a:t>
            </a:r>
            <a:r>
              <a:rPr lang="en-US" altLang="en-US" sz="2600"/>
              <a:t>c</a:t>
            </a:r>
            <a:r>
              <a:rPr lang="vi-VN" altLang="en-US" sz="2600"/>
              <a:t>húng kiểm soát và thay đổi các cài đặt của trình duyệt, thay đổi địa chỉ trang chủ, thêm các thanh công cụ không mong muốn, đưa chúng ta đến các website lạ chứa nhiều mã độc và virus</a:t>
            </a:r>
            <a:r>
              <a:rPr lang="en-US" altLang="en-US" sz="2600"/>
              <a:t>.</a:t>
            </a:r>
          </a:p>
          <a:p>
            <a:pPr marL="914400" lvl="1" indent="-457200">
              <a:lnSpc>
                <a:spcPct val="110000"/>
              </a:lnSpc>
              <a:buClr>
                <a:srgbClr val="C00000"/>
              </a:buClr>
              <a:buFont typeface="Wingdings" panose="05000000000000000000" pitchFamily="2" charset="2"/>
              <a:buChar char="§"/>
            </a:pPr>
            <a:r>
              <a:rPr lang="vi-VN" altLang="en-US" sz="2600"/>
              <a:t>Ransomware: Là loại virus mới chúng khống chế máy tính, mã hoá dữ liệu, bắt người dùng phải trả tiền mới mở được máy tính</a:t>
            </a:r>
            <a:r>
              <a:rPr lang="en-US" altLang="en-US" sz="2600"/>
              <a:t>.</a:t>
            </a:r>
          </a:p>
        </p:txBody>
      </p:sp>
      <p:sp>
        <p:nvSpPr>
          <p:cNvPr id="296966" name="Rectangle 6"/>
          <p:cNvSpPr>
            <a:spLocks noGrp="1" noChangeArrowheads="1"/>
          </p:cNvSpPr>
          <p:nvPr>
            <p:ph type="title" idx="4294967295"/>
          </p:nvPr>
        </p:nvSpPr>
        <p:spPr>
          <a:xfrm>
            <a:off x="1048947" y="273216"/>
            <a:ext cx="9501821" cy="569912"/>
          </a:xfrm>
          <a:prstGeom prst="rect">
            <a:avLst/>
          </a:prstGeom>
          <a:noFill/>
          <a:ln/>
        </p:spPr>
        <p:txBody>
          <a:bodyPr>
            <a:normAutofit fontScale="90000"/>
          </a:bodyPr>
          <a:lstStyle/>
          <a:p>
            <a:pPr algn="ctr"/>
            <a:r>
              <a:rPr lang="en-US" altLang="en-US" sz="3600" b="1">
                <a:solidFill>
                  <a:srgbClr val="FF0000"/>
                </a:solidFill>
              </a:rPr>
              <a:t>NGUY CƠ VÀ PHÂN LOẠI CÁC NGUY CƠ</a:t>
            </a:r>
            <a:endParaRPr lang="en-US" altLang="en-US" sz="3600" b="1" dirty="0">
              <a:solidFill>
                <a:srgbClr val="FF0000"/>
              </a:solidFill>
            </a:endParaRPr>
          </a:p>
        </p:txBody>
      </p:sp>
    </p:spTree>
    <p:extLst>
      <p:ext uri="{BB962C8B-B14F-4D97-AF65-F5344CB8AC3E}">
        <p14:creationId xmlns:p14="http://schemas.microsoft.com/office/powerpoint/2010/main" val="2559136444"/>
      </p:ext>
    </p:extLst>
  </p:cSld>
  <p:clrMapOvr>
    <a:masterClrMapping/>
  </p:clrMapOvr>
  <mc:AlternateContent xmlns:mc="http://schemas.openxmlformats.org/markup-compatibility/2006">
    <mc:Choice xmlns:p14="http://schemas.microsoft.com/office/powerpoint/2010/main" Requires="p14">
      <p:transition spd="slow" p14:dur="1750" advClick="0">
        <p14:doors dir="vert"/>
      </p:transition>
    </mc:Choice>
    <mc:Fallback>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5" name="Rectangle 5"/>
          <p:cNvSpPr>
            <a:spLocks noGrp="1" noChangeArrowheads="1"/>
          </p:cNvSpPr>
          <p:nvPr>
            <p:ph type="body" idx="4294967295"/>
          </p:nvPr>
        </p:nvSpPr>
        <p:spPr>
          <a:xfrm>
            <a:off x="434667" y="1289538"/>
            <a:ext cx="11300133" cy="5158153"/>
          </a:xfrm>
          <a:prstGeom prst="rect">
            <a:avLst/>
          </a:prstGeom>
          <a:noFill/>
          <a:ln/>
        </p:spPr>
        <p:txBody>
          <a:bodyPr/>
          <a:lstStyle/>
          <a:p>
            <a:pPr marL="457200" indent="-457200">
              <a:lnSpc>
                <a:spcPct val="110000"/>
              </a:lnSpc>
              <a:buClr>
                <a:srgbClr val="C00000"/>
              </a:buClr>
              <a:buFont typeface="Wingdings" panose="05000000000000000000" pitchFamily="2" charset="2"/>
              <a:buChar char="v"/>
            </a:pPr>
            <a:r>
              <a:rPr lang="vi-VN" altLang="en-US"/>
              <a:t>Lừa đảo qua mạng </a:t>
            </a:r>
            <a:r>
              <a:rPr lang="en-US" altLang="en-US"/>
              <a:t>:</a:t>
            </a:r>
            <a:endParaRPr lang="vi-VN" altLang="en-US"/>
          </a:p>
          <a:p>
            <a:pPr marL="914400" lvl="1" indent="-457200">
              <a:lnSpc>
                <a:spcPct val="110000"/>
              </a:lnSpc>
              <a:buClr>
                <a:srgbClr val="C00000"/>
              </a:buClr>
              <a:buFont typeface="Wingdings" panose="05000000000000000000" pitchFamily="2" charset="2"/>
              <a:buChar char="§"/>
            </a:pPr>
            <a:r>
              <a:rPr lang="vi-VN" altLang="en-US" sz="2600"/>
              <a:t>Lừa đảo qua mạng (thuật ngữ tiếng Anh là Social Engineering) là tên gọi của một hình thức tấn công người dùng thông qua Internet.</a:t>
            </a:r>
            <a:endParaRPr lang="en-US" altLang="en-US" sz="2600"/>
          </a:p>
          <a:p>
            <a:pPr marL="914400" lvl="1" indent="-457200">
              <a:lnSpc>
                <a:spcPct val="110000"/>
              </a:lnSpc>
              <a:buClr>
                <a:srgbClr val="C00000"/>
              </a:buClr>
              <a:buFont typeface="Wingdings" panose="05000000000000000000" pitchFamily="2" charset="2"/>
              <a:buChar char="§"/>
            </a:pPr>
            <a:r>
              <a:rPr lang="vi-VN" altLang="en-US" sz="2600"/>
              <a:t>Một trong những hình thức lừa đảo qua mạng khá phổ biến là "phishing" (lừa đảo giả dạng). Với hình thức lừa đảo này, hacker sẽ gửi các email giả dạng là ngân hàng, dịch vụ mà người dùng đang sử dụng, hoặc giả dạng các tổ chức đáng tin cậy khác (Yahoo, Gmail..). Trong email lừa đảo, chúng sẽ yêu cầu người dùng cung cấp thông tin cá nhân, hoặc khuyến cáo người dùng click vào một đường dẫn tới địa chỉ web mà chúng mong muốn, thường là các trang web xấu và chứa nhiều mã độc</a:t>
            </a:r>
            <a:r>
              <a:rPr lang="en-US" altLang="en-US" sz="2600"/>
              <a:t>.</a:t>
            </a:r>
          </a:p>
        </p:txBody>
      </p:sp>
      <p:sp>
        <p:nvSpPr>
          <p:cNvPr id="296966" name="Rectangle 6"/>
          <p:cNvSpPr>
            <a:spLocks noGrp="1" noChangeArrowheads="1"/>
          </p:cNvSpPr>
          <p:nvPr>
            <p:ph type="title" idx="4294967295"/>
          </p:nvPr>
        </p:nvSpPr>
        <p:spPr>
          <a:xfrm>
            <a:off x="1048947" y="273216"/>
            <a:ext cx="9501821" cy="569912"/>
          </a:xfrm>
          <a:prstGeom prst="rect">
            <a:avLst/>
          </a:prstGeom>
          <a:noFill/>
          <a:ln/>
        </p:spPr>
        <p:txBody>
          <a:bodyPr>
            <a:normAutofit fontScale="90000"/>
          </a:bodyPr>
          <a:lstStyle/>
          <a:p>
            <a:pPr algn="ctr"/>
            <a:r>
              <a:rPr lang="en-US" altLang="en-US" sz="3600" b="1">
                <a:solidFill>
                  <a:srgbClr val="FF0000"/>
                </a:solidFill>
              </a:rPr>
              <a:t>NGUY CƠ VÀ PHÂN LOẠI CÁC NGUY CƠ</a:t>
            </a:r>
            <a:endParaRPr lang="en-US" altLang="en-US" sz="3600" b="1" dirty="0">
              <a:solidFill>
                <a:srgbClr val="FF0000"/>
              </a:solidFill>
            </a:endParaRPr>
          </a:p>
        </p:txBody>
      </p:sp>
    </p:spTree>
    <p:extLst>
      <p:ext uri="{BB962C8B-B14F-4D97-AF65-F5344CB8AC3E}">
        <p14:creationId xmlns:p14="http://schemas.microsoft.com/office/powerpoint/2010/main" val="2815167691"/>
      </p:ext>
    </p:extLst>
  </p:cSld>
  <p:clrMapOvr>
    <a:masterClrMapping/>
  </p:clrMapOvr>
  <mc:AlternateContent xmlns:mc="http://schemas.openxmlformats.org/markup-compatibility/2006">
    <mc:Choice xmlns:p14="http://schemas.microsoft.com/office/powerpoint/2010/main" Requires="p14">
      <p:transition spd="slow" p14:dur="1750" advClick="0">
        <p14:doors dir="vert"/>
      </p:transition>
    </mc:Choice>
    <mc:Fallback>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5" name="Rectangle 5"/>
          <p:cNvSpPr>
            <a:spLocks noGrp="1" noChangeArrowheads="1"/>
          </p:cNvSpPr>
          <p:nvPr>
            <p:ph type="body" idx="4294967295"/>
          </p:nvPr>
        </p:nvSpPr>
        <p:spPr>
          <a:xfrm>
            <a:off x="434667" y="1289538"/>
            <a:ext cx="11300133" cy="5158153"/>
          </a:xfrm>
          <a:prstGeom prst="rect">
            <a:avLst/>
          </a:prstGeom>
          <a:noFill/>
          <a:ln/>
        </p:spPr>
        <p:txBody>
          <a:bodyPr/>
          <a:lstStyle/>
          <a:p>
            <a:pPr marL="457200" indent="-457200">
              <a:lnSpc>
                <a:spcPct val="110000"/>
              </a:lnSpc>
              <a:buClr>
                <a:srgbClr val="C00000"/>
              </a:buClr>
              <a:buFont typeface="Wingdings" panose="05000000000000000000" pitchFamily="2" charset="2"/>
              <a:buChar char="v"/>
            </a:pPr>
            <a:r>
              <a:rPr lang="vi-VN" altLang="en-US"/>
              <a:t>Nguy cơ mất an ninh thông tin qua thiết bị di động thông minh</a:t>
            </a:r>
            <a:r>
              <a:rPr lang="en-US" altLang="en-US"/>
              <a:t>:</a:t>
            </a:r>
            <a:endParaRPr lang="vi-VN" altLang="en-US"/>
          </a:p>
          <a:p>
            <a:pPr marL="914400" lvl="1" indent="-457200">
              <a:lnSpc>
                <a:spcPct val="110000"/>
              </a:lnSpc>
              <a:buClr>
                <a:srgbClr val="C00000"/>
              </a:buClr>
              <a:buFont typeface="Wingdings" panose="05000000000000000000" pitchFamily="2" charset="2"/>
              <a:buChar char="§"/>
            </a:pPr>
            <a:r>
              <a:rPr lang="en-US" altLang="en-US" sz="2600"/>
              <a:t>S</a:t>
            </a:r>
            <a:r>
              <a:rPr lang="vi-VN" altLang="en-US" sz="2600"/>
              <a:t>ố người sử dụng thiết bị di động thông minh </a:t>
            </a:r>
            <a:r>
              <a:rPr lang="en-US" altLang="en-US" sz="2600"/>
              <a:t>(smartphone) </a:t>
            </a:r>
            <a:r>
              <a:rPr lang="vi-VN" altLang="en-US" sz="2600"/>
              <a:t>gia tăng nhanh chóng, </a:t>
            </a:r>
            <a:r>
              <a:rPr lang="en-US" altLang="en-US" sz="2600"/>
              <a:t>các ứng dụng thanh toán dùng smartphone càng phổ biến, </a:t>
            </a:r>
            <a:r>
              <a:rPr lang="vi-VN" altLang="en-US" sz="2600"/>
              <a:t>cùng với đó là những hiểm họa về an ninh mạng và nguy cơ mất an toàn, an ninh thông tin.</a:t>
            </a:r>
            <a:endParaRPr lang="en-US" altLang="en-US" sz="2600"/>
          </a:p>
          <a:p>
            <a:pPr marL="914400" lvl="1" indent="-457200">
              <a:lnSpc>
                <a:spcPct val="110000"/>
              </a:lnSpc>
              <a:buClr>
                <a:srgbClr val="C00000"/>
              </a:buClr>
              <a:buFont typeface="Wingdings" panose="05000000000000000000" pitchFamily="2" charset="2"/>
              <a:buChar char="§"/>
            </a:pPr>
            <a:r>
              <a:rPr lang="vi-VN" altLang="en-US" sz="2600"/>
              <a:t>Thiết bị di động thông minh có chứa các thông tin nhạy cảm như: nhật ký cuộc gọi, tin nhắn văn bản, tin nhắn thoại, thông tin liên lạc, lịch biểu, ảnh, </a:t>
            </a:r>
            <a:r>
              <a:rPr lang="en-US" altLang="en-US" sz="2600"/>
              <a:t>và đặc biệt là thông tin về tài khoản ngân hàng nên nguy cơ bị lộ mật khẩu, bị mất tài khoản ngân hàng ngày càng trở nên phổ biến.</a:t>
            </a:r>
          </a:p>
        </p:txBody>
      </p:sp>
      <p:sp>
        <p:nvSpPr>
          <p:cNvPr id="296966" name="Rectangle 6"/>
          <p:cNvSpPr>
            <a:spLocks noGrp="1" noChangeArrowheads="1"/>
          </p:cNvSpPr>
          <p:nvPr>
            <p:ph type="title" idx="4294967295"/>
          </p:nvPr>
        </p:nvSpPr>
        <p:spPr>
          <a:xfrm>
            <a:off x="1048947" y="273216"/>
            <a:ext cx="9501821" cy="569912"/>
          </a:xfrm>
          <a:prstGeom prst="rect">
            <a:avLst/>
          </a:prstGeom>
          <a:noFill/>
          <a:ln/>
        </p:spPr>
        <p:txBody>
          <a:bodyPr>
            <a:normAutofit fontScale="90000"/>
          </a:bodyPr>
          <a:lstStyle/>
          <a:p>
            <a:pPr algn="ctr"/>
            <a:r>
              <a:rPr lang="en-US" altLang="en-US" sz="3600" b="1">
                <a:solidFill>
                  <a:srgbClr val="FF0000"/>
                </a:solidFill>
              </a:rPr>
              <a:t>NGUY CƠ VÀ PHÂN LOẠI CÁC NGUY CƠ</a:t>
            </a:r>
            <a:endParaRPr lang="en-US" altLang="en-US" sz="3600" b="1" dirty="0">
              <a:solidFill>
                <a:srgbClr val="FF0000"/>
              </a:solidFill>
            </a:endParaRPr>
          </a:p>
        </p:txBody>
      </p:sp>
    </p:spTree>
    <p:extLst>
      <p:ext uri="{BB962C8B-B14F-4D97-AF65-F5344CB8AC3E}">
        <p14:creationId xmlns:p14="http://schemas.microsoft.com/office/powerpoint/2010/main" val="929905888"/>
      </p:ext>
    </p:extLst>
  </p:cSld>
  <p:clrMapOvr>
    <a:masterClrMapping/>
  </p:clrMapOvr>
  <mc:AlternateContent xmlns:mc="http://schemas.openxmlformats.org/markup-compatibility/2006">
    <mc:Choice xmlns:p14="http://schemas.microsoft.com/office/powerpoint/2010/main" Requires="p14">
      <p:transition spd="slow" p14:dur="1750" advClick="0">
        <p14:doors dir="vert"/>
      </p:transition>
    </mc:Choice>
    <mc:Fallback>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5" name="Rectangle 5"/>
          <p:cNvSpPr>
            <a:spLocks noGrp="1" noChangeArrowheads="1"/>
          </p:cNvSpPr>
          <p:nvPr>
            <p:ph type="body" idx="4294967295"/>
          </p:nvPr>
        </p:nvSpPr>
        <p:spPr>
          <a:xfrm>
            <a:off x="434667" y="1289538"/>
            <a:ext cx="11300133" cy="5158153"/>
          </a:xfrm>
          <a:prstGeom prst="rect">
            <a:avLst/>
          </a:prstGeom>
          <a:noFill/>
          <a:ln/>
        </p:spPr>
        <p:txBody>
          <a:bodyPr/>
          <a:lstStyle/>
          <a:p>
            <a:pPr marL="457200" indent="-457200">
              <a:lnSpc>
                <a:spcPct val="110000"/>
              </a:lnSpc>
              <a:buClr>
                <a:srgbClr val="C00000"/>
              </a:buClr>
              <a:buFont typeface="Wingdings" panose="05000000000000000000" pitchFamily="2" charset="2"/>
              <a:buChar char="v"/>
            </a:pPr>
            <a:r>
              <a:rPr lang="vi-VN" altLang="en-US"/>
              <a:t>Nguy cơ mất an toàn, an ninh mạng khi sử dụng hệ điều hành Window XP sau thời điểm Microsoft kết thúc các dịch vụ và hỗ trợ </a:t>
            </a:r>
            <a:r>
              <a:rPr lang="en-US" altLang="en-US"/>
              <a:t>:</a:t>
            </a:r>
            <a:endParaRPr lang="vi-VN" altLang="en-US"/>
          </a:p>
          <a:p>
            <a:pPr marL="914400" lvl="1" indent="-457200">
              <a:lnSpc>
                <a:spcPct val="110000"/>
              </a:lnSpc>
              <a:buClr>
                <a:srgbClr val="C00000"/>
              </a:buClr>
              <a:buFont typeface="Wingdings" panose="05000000000000000000" pitchFamily="2" charset="2"/>
              <a:buChar char="§"/>
            </a:pPr>
            <a:r>
              <a:rPr lang="vi-VN" altLang="en-US" sz="2600"/>
              <a:t>Sau ngày 08/4/2014, các máy tính chạy hệ điều hành Windows XP và các phần mềm Internet Explorer 6, Microsoft Office 2003 sẽ không còn được Microsoft cung cấp các bản cập nhật bảo mật, bản vá lỗi dẫn tới hệ thống máy tính sử dụng hệ điều hành này dễ bị tấn công xâm nhập, làm gia tăng nguy cơ mất an ninh, an toàn hệ thống và bảo mật dữ liệu.</a:t>
            </a:r>
            <a:endParaRPr lang="en-US" altLang="en-US" sz="2600"/>
          </a:p>
        </p:txBody>
      </p:sp>
      <p:sp>
        <p:nvSpPr>
          <p:cNvPr id="296966" name="Rectangle 6"/>
          <p:cNvSpPr>
            <a:spLocks noGrp="1" noChangeArrowheads="1"/>
          </p:cNvSpPr>
          <p:nvPr>
            <p:ph type="title" idx="4294967295"/>
          </p:nvPr>
        </p:nvSpPr>
        <p:spPr>
          <a:xfrm>
            <a:off x="1048947" y="273216"/>
            <a:ext cx="9501821" cy="569912"/>
          </a:xfrm>
          <a:prstGeom prst="rect">
            <a:avLst/>
          </a:prstGeom>
          <a:noFill/>
          <a:ln/>
        </p:spPr>
        <p:txBody>
          <a:bodyPr>
            <a:normAutofit fontScale="90000"/>
          </a:bodyPr>
          <a:lstStyle/>
          <a:p>
            <a:pPr algn="ctr"/>
            <a:r>
              <a:rPr lang="en-US" altLang="en-US" sz="3600" b="1">
                <a:solidFill>
                  <a:srgbClr val="FF0000"/>
                </a:solidFill>
              </a:rPr>
              <a:t>NGUY CƠ VÀ PHÂN LOẠI CÁC NGUY CƠ</a:t>
            </a:r>
            <a:endParaRPr lang="en-US" altLang="en-US" sz="3600" b="1" dirty="0">
              <a:solidFill>
                <a:srgbClr val="FF0000"/>
              </a:solidFill>
            </a:endParaRPr>
          </a:p>
        </p:txBody>
      </p:sp>
    </p:spTree>
    <p:extLst>
      <p:ext uri="{BB962C8B-B14F-4D97-AF65-F5344CB8AC3E}">
        <p14:creationId xmlns:p14="http://schemas.microsoft.com/office/powerpoint/2010/main" val="2375456843"/>
      </p:ext>
    </p:extLst>
  </p:cSld>
  <p:clrMapOvr>
    <a:masterClrMapping/>
  </p:clrMapOvr>
  <mc:AlternateContent xmlns:mc="http://schemas.openxmlformats.org/markup-compatibility/2006">
    <mc:Choice xmlns:p14="http://schemas.microsoft.com/office/powerpoint/2010/main" Requires="p14">
      <p:transition spd="slow" p14:dur="1750" advClick="0">
        <p14:doors dir="vert"/>
      </p:transition>
    </mc:Choice>
    <mc:Fallback>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5" name="Rectangle 5"/>
          <p:cNvSpPr>
            <a:spLocks noGrp="1" noChangeArrowheads="1"/>
          </p:cNvSpPr>
          <p:nvPr>
            <p:ph type="body" idx="4294967295"/>
          </p:nvPr>
        </p:nvSpPr>
        <p:spPr>
          <a:xfrm>
            <a:off x="434667" y="1019908"/>
            <a:ext cx="11300133" cy="5564876"/>
          </a:xfrm>
          <a:prstGeom prst="rect">
            <a:avLst/>
          </a:prstGeom>
          <a:noFill/>
          <a:ln/>
        </p:spPr>
        <p:txBody>
          <a:bodyPr/>
          <a:lstStyle/>
          <a:p>
            <a:pPr marL="457200" indent="-457200">
              <a:lnSpc>
                <a:spcPct val="110000"/>
              </a:lnSpc>
              <a:buClr>
                <a:srgbClr val="C00000"/>
              </a:buClr>
              <a:buFont typeface="Wingdings" panose="05000000000000000000" pitchFamily="2" charset="2"/>
              <a:buChar char="v"/>
            </a:pPr>
            <a:r>
              <a:rPr lang="en-US" altLang="en-US"/>
              <a:t>T</a:t>
            </a:r>
            <a:r>
              <a:rPr lang="vi-VN" altLang="en-US"/>
              <a:t>ác tác hại mà các loại mã độc này có thể gây ra cho người dùng</a:t>
            </a:r>
            <a:r>
              <a:rPr lang="en-US" altLang="en-US"/>
              <a:t>:</a:t>
            </a:r>
          </a:p>
          <a:p>
            <a:pPr marL="914400" lvl="1" indent="-457200">
              <a:lnSpc>
                <a:spcPct val="110000"/>
              </a:lnSpc>
              <a:buClr>
                <a:srgbClr val="C00000"/>
              </a:buClr>
              <a:buFont typeface="Wingdings" panose="05000000000000000000" pitchFamily="2" charset="2"/>
              <a:buChar char="§"/>
            </a:pPr>
            <a:r>
              <a:rPr lang="vi-VN" altLang="en-US"/>
              <a:t>Tạo ra các biểu tượng mới có liên kết tới phần mềm và website không mong muốn trên màn hình desktop.</a:t>
            </a:r>
          </a:p>
          <a:p>
            <a:pPr marL="914400" lvl="1" indent="-457200">
              <a:lnSpc>
                <a:spcPct val="110000"/>
              </a:lnSpc>
              <a:buClr>
                <a:srgbClr val="C00000"/>
              </a:buClr>
              <a:buFont typeface="Wingdings" panose="05000000000000000000" pitchFamily="2" charset="2"/>
              <a:buChar char="§"/>
            </a:pPr>
            <a:r>
              <a:rPr lang="vi-VN" altLang="en-US"/>
              <a:t>Gây hiển thị thông báo lỗi liên tục, không thể sử dụng các trình duyệt để vào Internet, không thể mở các phần mềm để sử dụng.</a:t>
            </a:r>
          </a:p>
          <a:p>
            <a:pPr marL="914400" lvl="1" indent="-457200">
              <a:lnSpc>
                <a:spcPct val="110000"/>
              </a:lnSpc>
              <a:buClr>
                <a:srgbClr val="C00000"/>
              </a:buClr>
              <a:buFont typeface="Wingdings" panose="05000000000000000000" pitchFamily="2" charset="2"/>
              <a:buChar char="§"/>
            </a:pPr>
            <a:r>
              <a:rPr lang="vi-VN" altLang="en-US"/>
              <a:t>Không thể tắt máy tính hay máy tính hay bị khởi động lại.</a:t>
            </a:r>
          </a:p>
          <a:p>
            <a:pPr marL="914400" lvl="1" indent="-457200">
              <a:lnSpc>
                <a:spcPct val="110000"/>
              </a:lnSpc>
              <a:buClr>
                <a:srgbClr val="C00000"/>
              </a:buClr>
              <a:buFont typeface="Wingdings" panose="05000000000000000000" pitchFamily="2" charset="2"/>
              <a:buChar char="§"/>
            </a:pPr>
            <a:r>
              <a:rPr lang="vi-VN" altLang="en-US"/>
              <a:t>Bị lộ thông tin cá nhân, thông tin tài khoản, dữ liệu bị đánh cắp hoặc xoá mất.</a:t>
            </a:r>
          </a:p>
          <a:p>
            <a:pPr marL="914400" lvl="1" indent="-457200">
              <a:lnSpc>
                <a:spcPct val="110000"/>
              </a:lnSpc>
              <a:buClr>
                <a:srgbClr val="C00000"/>
              </a:buClr>
              <a:buFont typeface="Wingdings" panose="05000000000000000000" pitchFamily="2" charset="2"/>
              <a:buChar char="§"/>
            </a:pPr>
            <a:r>
              <a:rPr lang="vi-VN" altLang="en-US"/>
              <a:t>Đưa người dùng đến những website đen chứa nhiều loại virus.</a:t>
            </a:r>
          </a:p>
          <a:p>
            <a:pPr marL="914400" lvl="1" indent="-457200">
              <a:lnSpc>
                <a:spcPct val="110000"/>
              </a:lnSpc>
              <a:buClr>
                <a:srgbClr val="C00000"/>
              </a:buClr>
              <a:buFont typeface="Wingdings" panose="05000000000000000000" pitchFamily="2" charset="2"/>
              <a:buChar char="§"/>
            </a:pPr>
            <a:r>
              <a:rPr lang="vi-VN" altLang="en-US"/>
              <a:t>Lây nhiễm vào máy tính và sử dụng máy tính như một công cụ để thực hiện các cuộc tấn công mạng.</a:t>
            </a:r>
          </a:p>
          <a:p>
            <a:pPr marL="914400" lvl="1" indent="-457200">
              <a:lnSpc>
                <a:spcPct val="110000"/>
              </a:lnSpc>
              <a:buClr>
                <a:srgbClr val="C00000"/>
              </a:buClr>
              <a:buFont typeface="Wingdings" panose="05000000000000000000" pitchFamily="2" charset="2"/>
              <a:buChar char="§"/>
            </a:pPr>
            <a:r>
              <a:rPr lang="vi-VN" altLang="en-US"/>
              <a:t>Mượn email, thông tin của người dùng để gửi đi những email, thông tin lừa đảo.</a:t>
            </a:r>
          </a:p>
          <a:p>
            <a:pPr marL="914400" lvl="1" indent="-457200">
              <a:lnSpc>
                <a:spcPct val="110000"/>
              </a:lnSpc>
              <a:buClr>
                <a:srgbClr val="C00000"/>
              </a:buClr>
              <a:buFont typeface="Wingdings" panose="05000000000000000000" pitchFamily="2" charset="2"/>
              <a:buChar char="§"/>
            </a:pPr>
            <a:r>
              <a:rPr lang="vi-VN" altLang="en-US"/>
              <a:t>Mất quyền kiểm soát máy tính, dữ liệu bị mã hoá, bị tống tiền.</a:t>
            </a:r>
          </a:p>
        </p:txBody>
      </p:sp>
      <p:sp>
        <p:nvSpPr>
          <p:cNvPr id="296966" name="Rectangle 6"/>
          <p:cNvSpPr>
            <a:spLocks noGrp="1" noChangeArrowheads="1"/>
          </p:cNvSpPr>
          <p:nvPr>
            <p:ph type="title" idx="4294967295"/>
          </p:nvPr>
        </p:nvSpPr>
        <p:spPr>
          <a:xfrm>
            <a:off x="1048947" y="273216"/>
            <a:ext cx="9501821" cy="569912"/>
          </a:xfrm>
          <a:prstGeom prst="rect">
            <a:avLst/>
          </a:prstGeom>
          <a:noFill/>
          <a:ln/>
        </p:spPr>
        <p:txBody>
          <a:bodyPr>
            <a:normAutofit fontScale="90000"/>
          </a:bodyPr>
          <a:lstStyle/>
          <a:p>
            <a:pPr algn="ctr"/>
            <a:r>
              <a:rPr lang="en-US" altLang="en-US" sz="3600" b="1">
                <a:solidFill>
                  <a:srgbClr val="FF0000"/>
                </a:solidFill>
              </a:rPr>
              <a:t>TÁC HẠI TỪ NHỮNG NGUY CƠ</a:t>
            </a:r>
            <a:endParaRPr lang="en-US" altLang="en-US" sz="3600" b="1" dirty="0">
              <a:solidFill>
                <a:srgbClr val="FF0000"/>
              </a:solidFill>
            </a:endParaRPr>
          </a:p>
        </p:txBody>
      </p:sp>
    </p:spTree>
    <p:extLst>
      <p:ext uri="{BB962C8B-B14F-4D97-AF65-F5344CB8AC3E}">
        <p14:creationId xmlns:p14="http://schemas.microsoft.com/office/powerpoint/2010/main" val="2386175774"/>
      </p:ext>
    </p:extLst>
  </p:cSld>
  <p:clrMapOvr>
    <a:masterClrMapping/>
  </p:clrMapOvr>
  <mc:AlternateContent xmlns:mc="http://schemas.openxmlformats.org/markup-compatibility/2006">
    <mc:Choice xmlns:p14="http://schemas.microsoft.com/office/powerpoint/2010/main" Requires="p14">
      <p:transition spd="slow" p14:dur="1750" advClick="0">
        <p14:doors dir="vert"/>
      </p:transition>
    </mc:Choice>
    <mc:Fallback>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5" name="Rectangle 5"/>
          <p:cNvSpPr>
            <a:spLocks noGrp="1" noChangeArrowheads="1"/>
          </p:cNvSpPr>
          <p:nvPr>
            <p:ph type="body" idx="4294967295"/>
          </p:nvPr>
        </p:nvSpPr>
        <p:spPr>
          <a:xfrm>
            <a:off x="434667" y="1289539"/>
            <a:ext cx="11300133" cy="4818184"/>
          </a:xfrm>
          <a:prstGeom prst="rect">
            <a:avLst/>
          </a:prstGeom>
          <a:noFill/>
          <a:ln/>
        </p:spPr>
        <p:txBody>
          <a:bodyPr/>
          <a:lstStyle/>
          <a:p>
            <a:pPr marL="457200" indent="-457200">
              <a:lnSpc>
                <a:spcPct val="110000"/>
              </a:lnSpc>
              <a:buClr>
                <a:srgbClr val="C00000"/>
              </a:buClr>
              <a:buFont typeface="Wingdings" panose="05000000000000000000" pitchFamily="2" charset="2"/>
              <a:buChar char="v"/>
            </a:pPr>
            <a:r>
              <a:rPr lang="en-US" altLang="en-US"/>
              <a:t>Tác hại của lừa đảo qua mạng:</a:t>
            </a:r>
          </a:p>
          <a:p>
            <a:pPr marL="914400" lvl="1" indent="-457200">
              <a:lnSpc>
                <a:spcPct val="110000"/>
              </a:lnSpc>
              <a:buClr>
                <a:srgbClr val="C00000"/>
              </a:buClr>
              <a:buFont typeface="Wingdings" panose="05000000000000000000" pitchFamily="2" charset="2"/>
              <a:buChar char="§"/>
            </a:pPr>
            <a:r>
              <a:rPr lang="vi-VN" altLang="en-US"/>
              <a:t>Để lộ thông tin tài khoản số và mật khẩu: tài khoản ngân hàng, tài khoản Facebook, Yahoo, Gmail….Người dùng có thể bị kiểm soát máy tính, đánh cắp dữ liệu và có thể bị tống tiền, gây thiệt hại nghiêm trọng trực tiếp về tài sản, thông tin cá nhân, đe dọa tới cả kinh tế, đời tư và sự an toàn của người dùng.</a:t>
            </a:r>
          </a:p>
          <a:p>
            <a:pPr marL="457200" indent="-457200">
              <a:lnSpc>
                <a:spcPct val="110000"/>
              </a:lnSpc>
              <a:buClr>
                <a:srgbClr val="C00000"/>
              </a:buClr>
              <a:buFont typeface="Wingdings" panose="05000000000000000000" pitchFamily="2" charset="2"/>
              <a:buChar char="v"/>
            </a:pPr>
            <a:endParaRPr lang="en-US" altLang="en-US"/>
          </a:p>
          <a:p>
            <a:pPr marL="457200" indent="-457200">
              <a:lnSpc>
                <a:spcPct val="110000"/>
              </a:lnSpc>
              <a:buClr>
                <a:srgbClr val="C00000"/>
              </a:buClr>
              <a:buFont typeface="Wingdings" panose="05000000000000000000" pitchFamily="2" charset="2"/>
              <a:buChar char="v"/>
            </a:pPr>
            <a:endParaRPr lang="en-US" altLang="en-US"/>
          </a:p>
        </p:txBody>
      </p:sp>
      <p:sp>
        <p:nvSpPr>
          <p:cNvPr id="296966" name="Rectangle 6"/>
          <p:cNvSpPr>
            <a:spLocks noGrp="1" noChangeArrowheads="1"/>
          </p:cNvSpPr>
          <p:nvPr>
            <p:ph type="title" idx="4294967295"/>
          </p:nvPr>
        </p:nvSpPr>
        <p:spPr>
          <a:xfrm>
            <a:off x="1048947" y="273216"/>
            <a:ext cx="9501821" cy="569912"/>
          </a:xfrm>
          <a:prstGeom prst="rect">
            <a:avLst/>
          </a:prstGeom>
          <a:noFill/>
          <a:ln/>
        </p:spPr>
        <p:txBody>
          <a:bodyPr>
            <a:normAutofit fontScale="90000"/>
          </a:bodyPr>
          <a:lstStyle/>
          <a:p>
            <a:pPr algn="ctr"/>
            <a:r>
              <a:rPr lang="en-US" altLang="en-US" sz="3600" b="1">
                <a:solidFill>
                  <a:srgbClr val="FF0000"/>
                </a:solidFill>
              </a:rPr>
              <a:t>TÁC HẠI TỪ NHỮNG NGUY CƠ</a:t>
            </a:r>
            <a:endParaRPr lang="en-US" altLang="en-US" sz="3600" b="1" dirty="0">
              <a:solidFill>
                <a:srgbClr val="FF0000"/>
              </a:solidFill>
            </a:endParaRPr>
          </a:p>
        </p:txBody>
      </p:sp>
    </p:spTree>
    <p:extLst>
      <p:ext uri="{BB962C8B-B14F-4D97-AF65-F5344CB8AC3E}">
        <p14:creationId xmlns:p14="http://schemas.microsoft.com/office/powerpoint/2010/main" val="2115688436"/>
      </p:ext>
    </p:extLst>
  </p:cSld>
  <p:clrMapOvr>
    <a:masterClrMapping/>
  </p:clrMapOvr>
  <mc:AlternateContent xmlns:mc="http://schemas.openxmlformats.org/markup-compatibility/2006">
    <mc:Choice xmlns:p14="http://schemas.microsoft.com/office/powerpoint/2010/main" Requires="p14">
      <p:transition spd="slow" p14:dur="1750" advClick="0">
        <p14:doors dir="vert"/>
      </p:transition>
    </mc:Choice>
    <mc:Fallback>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6" name="Rectangle 6"/>
          <p:cNvSpPr>
            <a:spLocks noGrp="1" noChangeArrowheads="1"/>
          </p:cNvSpPr>
          <p:nvPr>
            <p:ph type="title" idx="4294967295"/>
          </p:nvPr>
        </p:nvSpPr>
        <p:spPr>
          <a:xfrm>
            <a:off x="1048947" y="273216"/>
            <a:ext cx="10708386" cy="569912"/>
          </a:xfrm>
          <a:prstGeom prst="rect">
            <a:avLst/>
          </a:prstGeom>
          <a:noFill/>
          <a:ln/>
        </p:spPr>
        <p:txBody>
          <a:bodyPr>
            <a:normAutofit fontScale="90000"/>
          </a:bodyPr>
          <a:lstStyle/>
          <a:p>
            <a:pPr algn="ctr"/>
            <a:r>
              <a:rPr lang="en-US" altLang="en-US" sz="3600" b="1">
                <a:solidFill>
                  <a:srgbClr val="FF0000"/>
                </a:solidFill>
              </a:rPr>
              <a:t>CÁC BIỆN PHÁP ĐẢM BẢO AN TOÀN THÔNG TIN</a:t>
            </a:r>
            <a:endParaRPr lang="en-US" altLang="en-US" sz="3600" b="1" dirty="0">
              <a:solidFill>
                <a:srgbClr val="FF0000"/>
              </a:solidFill>
            </a:endParaRPr>
          </a:p>
        </p:txBody>
      </p:sp>
      <p:grpSp>
        <p:nvGrpSpPr>
          <p:cNvPr id="5" name="Group 4">
            <a:extLst>
              <a:ext uri="{FF2B5EF4-FFF2-40B4-BE49-F238E27FC236}">
                <a16:creationId xmlns:a16="http://schemas.microsoft.com/office/drawing/2014/main" id="{5EC37AF5-4D24-45F2-A65D-5F48C1C0E3D7}"/>
              </a:ext>
            </a:extLst>
          </p:cNvPr>
          <p:cNvGrpSpPr/>
          <p:nvPr/>
        </p:nvGrpSpPr>
        <p:grpSpPr>
          <a:xfrm>
            <a:off x="7490133" y="1536055"/>
            <a:ext cx="4267200" cy="3785890"/>
            <a:chOff x="3733800" y="2314576"/>
            <a:chExt cx="4267200" cy="3785890"/>
          </a:xfrm>
        </p:grpSpPr>
        <p:sp>
          <p:nvSpPr>
            <p:cNvPr id="6" name="AutoShape 25">
              <a:extLst>
                <a:ext uri="{FF2B5EF4-FFF2-40B4-BE49-F238E27FC236}">
                  <a16:creationId xmlns:a16="http://schemas.microsoft.com/office/drawing/2014/main" id="{3D2888C6-66E8-481F-8DD0-36AA591B83F5}"/>
                </a:ext>
              </a:extLst>
            </p:cNvPr>
            <p:cNvSpPr>
              <a:spLocks noChangeArrowheads="1"/>
            </p:cNvSpPr>
            <p:nvPr/>
          </p:nvSpPr>
          <p:spPr bwMode="auto">
            <a:xfrm>
              <a:off x="3733800" y="2438400"/>
              <a:ext cx="4267200" cy="3124200"/>
            </a:xfrm>
            <a:prstGeom prst="triangle">
              <a:avLst>
                <a:gd name="adj" fmla="val 50000"/>
              </a:avLst>
            </a:prstGeom>
            <a:solidFill>
              <a:srgbClr val="3333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buClr>
                  <a:schemeClr val="tx2"/>
                </a:buClr>
              </a:pPr>
              <a:r>
                <a:rPr lang="en-US" altLang="en-US" sz="2400" b="1">
                  <a:solidFill>
                    <a:schemeClr val="bg1"/>
                  </a:solidFill>
                </a:rPr>
                <a:t>Bảo mật </a:t>
              </a:r>
            </a:p>
            <a:p>
              <a:pPr algn="ctr" eaLnBrk="0" hangingPunct="0">
                <a:buClr>
                  <a:schemeClr val="tx2"/>
                </a:buClr>
              </a:pPr>
              <a:r>
                <a:rPr lang="en-US" altLang="en-US" sz="2400" b="1">
                  <a:solidFill>
                    <a:schemeClr val="bg1"/>
                  </a:solidFill>
                </a:rPr>
                <a:t>thông tin</a:t>
              </a:r>
            </a:p>
          </p:txBody>
        </p:sp>
        <p:sp>
          <p:nvSpPr>
            <p:cNvPr id="7" name="Text Box 27">
              <a:extLst>
                <a:ext uri="{FF2B5EF4-FFF2-40B4-BE49-F238E27FC236}">
                  <a16:creationId xmlns:a16="http://schemas.microsoft.com/office/drawing/2014/main" id="{1603C50E-A1EB-4E99-AD07-BC9EA7C96135}"/>
                </a:ext>
              </a:extLst>
            </p:cNvPr>
            <p:cNvSpPr txBox="1">
              <a:spLocks noChangeArrowheads="1"/>
            </p:cNvSpPr>
            <p:nvPr/>
          </p:nvSpPr>
          <p:spPr bwMode="auto">
            <a:xfrm rot="18222905">
              <a:off x="2860676" y="3651677"/>
              <a:ext cx="3505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2400">
                  <a:solidFill>
                    <a:srgbClr val="FF0000"/>
                  </a:solidFill>
                  <a:latin typeface="Times New Roman" panose="02020603050405020304" pitchFamily="18" charset="0"/>
                </a:rPr>
                <a:t>Tính bí mật</a:t>
              </a:r>
            </a:p>
            <a:p>
              <a:pPr algn="ctr" eaLnBrk="0" hangingPunct="0"/>
              <a:endParaRPr lang="en-US" altLang="en-US" sz="2400">
                <a:solidFill>
                  <a:srgbClr val="FF0000"/>
                </a:solidFill>
                <a:latin typeface="Times New Roman" panose="02020603050405020304" pitchFamily="18" charset="0"/>
              </a:endParaRPr>
            </a:p>
          </p:txBody>
        </p:sp>
        <p:sp>
          <p:nvSpPr>
            <p:cNvPr id="8" name="Text Box 28">
              <a:extLst>
                <a:ext uri="{FF2B5EF4-FFF2-40B4-BE49-F238E27FC236}">
                  <a16:creationId xmlns:a16="http://schemas.microsoft.com/office/drawing/2014/main" id="{8589EAAE-4900-4635-A514-BCB0B21D465C}"/>
                </a:ext>
              </a:extLst>
            </p:cNvPr>
            <p:cNvSpPr txBox="1">
              <a:spLocks noChangeArrowheads="1"/>
            </p:cNvSpPr>
            <p:nvPr/>
          </p:nvSpPr>
          <p:spPr bwMode="auto">
            <a:xfrm rot="3318109">
              <a:off x="5942231" y="3350053"/>
              <a:ext cx="189186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a:solidFill>
                    <a:srgbClr val="FF0000"/>
                  </a:solidFill>
                  <a:latin typeface="Times New Roman" panose="02020603050405020304" pitchFamily="18" charset="0"/>
                </a:rPr>
                <a:t>Tính toàn vẹn</a:t>
              </a:r>
            </a:p>
            <a:p>
              <a:pPr algn="ctr" eaLnBrk="0" hangingPunct="0"/>
              <a:endParaRPr lang="en-US" altLang="en-US" sz="2400">
                <a:solidFill>
                  <a:srgbClr val="FF0000"/>
                </a:solidFill>
                <a:latin typeface="Times New Roman" panose="02020603050405020304" pitchFamily="18" charset="0"/>
              </a:endParaRPr>
            </a:p>
          </p:txBody>
        </p:sp>
        <p:sp>
          <p:nvSpPr>
            <p:cNvPr id="9" name="Text Box 29">
              <a:extLst>
                <a:ext uri="{FF2B5EF4-FFF2-40B4-BE49-F238E27FC236}">
                  <a16:creationId xmlns:a16="http://schemas.microsoft.com/office/drawing/2014/main" id="{65DA27FE-784B-4579-B18E-0157CB1315BC}"/>
                </a:ext>
              </a:extLst>
            </p:cNvPr>
            <p:cNvSpPr txBox="1">
              <a:spLocks noChangeArrowheads="1"/>
            </p:cNvSpPr>
            <p:nvPr/>
          </p:nvSpPr>
          <p:spPr bwMode="auto">
            <a:xfrm>
              <a:off x="4865899" y="5638801"/>
              <a:ext cx="18934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a:solidFill>
                    <a:srgbClr val="FF0000"/>
                  </a:solidFill>
                  <a:latin typeface="Times New Roman" panose="02020603050405020304" pitchFamily="18" charset="0"/>
                </a:rPr>
                <a:t>Tính sẵn sàng</a:t>
              </a:r>
            </a:p>
          </p:txBody>
        </p:sp>
      </p:grpSp>
      <p:sp>
        <p:nvSpPr>
          <p:cNvPr id="10" name="Rectangle 5">
            <a:extLst>
              <a:ext uri="{FF2B5EF4-FFF2-40B4-BE49-F238E27FC236}">
                <a16:creationId xmlns:a16="http://schemas.microsoft.com/office/drawing/2014/main" id="{206D1888-BA48-4588-B29F-537B0EEEAED1}"/>
              </a:ext>
            </a:extLst>
          </p:cNvPr>
          <p:cNvSpPr txBox="1">
            <a:spLocks noChangeArrowheads="1"/>
          </p:cNvSpPr>
          <p:nvPr/>
        </p:nvSpPr>
        <p:spPr>
          <a:xfrm>
            <a:off x="141028" y="990600"/>
            <a:ext cx="7116351" cy="5433646"/>
          </a:xfrm>
          <a:prstGeom prst="rect">
            <a:avLst/>
          </a:prstGeom>
          <a:no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0000"/>
              </a:lnSpc>
              <a:spcBef>
                <a:spcPts val="600"/>
              </a:spcBef>
              <a:buFont typeface="Wingdings" panose="05000000000000000000" pitchFamily="2" charset="2"/>
              <a:buChar char="ü"/>
            </a:pPr>
            <a:r>
              <a:rPr lang="en-US" altLang="en-US" b="1">
                <a:solidFill>
                  <a:srgbClr val="FF0000"/>
                </a:solidFill>
              </a:rPr>
              <a:t>Tính bí </a:t>
            </a:r>
            <a:r>
              <a:rPr lang="en-US" altLang="en-US" b="1">
                <a:solidFill>
                  <a:srgbClr val="C00000"/>
                </a:solidFill>
              </a:rPr>
              <a:t>mật</a:t>
            </a:r>
            <a:r>
              <a:rPr lang="en-US" altLang="en-US">
                <a:solidFill>
                  <a:srgbClr val="C00000"/>
                </a:solidFill>
              </a:rPr>
              <a:t> </a:t>
            </a:r>
            <a:r>
              <a:rPr lang="en-US" altLang="en-US" i="1">
                <a:solidFill>
                  <a:srgbClr val="0070C0"/>
                </a:solidFill>
              </a:rPr>
              <a:t>(Confidentiality</a:t>
            </a:r>
            <a:r>
              <a:rPr lang="en-US" altLang="en-US">
                <a:solidFill>
                  <a:srgbClr val="0070C0"/>
                </a:solidFill>
              </a:rPr>
              <a:t>): - Đảm bảo rằng thông tin không bị truy cập bất hợp pháp</a:t>
            </a:r>
          </a:p>
          <a:p>
            <a:pPr lvl="1" algn="just">
              <a:lnSpc>
                <a:spcPct val="110000"/>
              </a:lnSpc>
              <a:spcBef>
                <a:spcPts val="600"/>
              </a:spcBef>
            </a:pPr>
            <a:r>
              <a:rPr lang="en-US" altLang="en-US" sz="2800">
                <a:solidFill>
                  <a:srgbClr val="0070C0"/>
                </a:solidFill>
              </a:rPr>
              <a:t>Thuật ngữ </a:t>
            </a:r>
            <a:r>
              <a:rPr lang="en-US" altLang="en-US" sz="2800" i="1">
                <a:solidFill>
                  <a:srgbClr val="0070C0"/>
                </a:solidFill>
              </a:rPr>
              <a:t>privacy </a:t>
            </a:r>
            <a:r>
              <a:rPr lang="en-US" altLang="en-US" sz="2800">
                <a:solidFill>
                  <a:srgbClr val="0070C0"/>
                </a:solidFill>
              </a:rPr>
              <a:t> thường được sử dụng khi dữ liệu được bảo vệ có liên quan tới các thông tin mang tính cá nhân.</a:t>
            </a:r>
          </a:p>
          <a:p>
            <a:pPr algn="just">
              <a:lnSpc>
                <a:spcPct val="110000"/>
              </a:lnSpc>
              <a:spcBef>
                <a:spcPts val="600"/>
              </a:spcBef>
              <a:buClr>
                <a:srgbClr val="FF0000"/>
              </a:buClr>
              <a:buFont typeface="Wingdings" panose="05000000000000000000" pitchFamily="2" charset="2"/>
              <a:buChar char="ü"/>
            </a:pPr>
            <a:r>
              <a:rPr lang="en-US" altLang="en-US">
                <a:solidFill>
                  <a:srgbClr val="0070C0"/>
                </a:solidFill>
              </a:rPr>
              <a:t> </a:t>
            </a:r>
            <a:r>
              <a:rPr lang="en-US" altLang="en-US" b="1">
                <a:solidFill>
                  <a:srgbClr val="FF0000"/>
                </a:solidFill>
              </a:rPr>
              <a:t>Tính toàn </a:t>
            </a:r>
            <a:r>
              <a:rPr lang="en-US" altLang="en-US" b="1">
                <a:solidFill>
                  <a:srgbClr val="C00000"/>
                </a:solidFill>
              </a:rPr>
              <a:t>vẹn</a:t>
            </a:r>
            <a:r>
              <a:rPr lang="en-US" altLang="en-US">
                <a:solidFill>
                  <a:srgbClr val="C00000"/>
                </a:solidFill>
              </a:rPr>
              <a:t> </a:t>
            </a:r>
            <a:r>
              <a:rPr lang="en-US" altLang="en-US" i="1">
                <a:solidFill>
                  <a:srgbClr val="0070C0"/>
                </a:solidFill>
              </a:rPr>
              <a:t>(Integrity):</a:t>
            </a:r>
            <a:r>
              <a:rPr lang="en-US" altLang="en-US">
                <a:solidFill>
                  <a:srgbClr val="0070C0"/>
                </a:solidFill>
              </a:rPr>
              <a:t> - Đảm bảo rằng thông tin không bị sửa đổi bất hợp pháp.</a:t>
            </a:r>
          </a:p>
          <a:p>
            <a:pPr algn="just">
              <a:lnSpc>
                <a:spcPct val="110000"/>
              </a:lnSpc>
              <a:spcBef>
                <a:spcPts val="600"/>
              </a:spcBef>
              <a:buFont typeface="Wingdings" panose="05000000000000000000" pitchFamily="2" charset="2"/>
              <a:buChar char="ü"/>
            </a:pPr>
            <a:r>
              <a:rPr lang="en-US" altLang="en-US" b="1">
                <a:solidFill>
                  <a:srgbClr val="FF0000"/>
                </a:solidFill>
              </a:rPr>
              <a:t>Tính sẵn dùng</a:t>
            </a:r>
            <a:r>
              <a:rPr lang="en-US" altLang="en-US" i="1">
                <a:solidFill>
                  <a:srgbClr val="FF0000"/>
                </a:solidFill>
              </a:rPr>
              <a:t> </a:t>
            </a:r>
            <a:r>
              <a:rPr lang="en-US" altLang="en-US" i="1">
                <a:solidFill>
                  <a:srgbClr val="0070C0"/>
                </a:solidFill>
              </a:rPr>
              <a:t>(availability):</a:t>
            </a:r>
            <a:r>
              <a:rPr lang="en-US" altLang="en-US">
                <a:solidFill>
                  <a:srgbClr val="0070C0"/>
                </a:solidFill>
              </a:rPr>
              <a:t>  - Tài sản luôn sẵn sàng được sử dụng bởi nhưng ngƣời có thẩm quyền. </a:t>
            </a:r>
            <a:endParaRPr lang="en-US" altLang="en-US" dirty="0">
              <a:solidFill>
                <a:srgbClr val="0070C0"/>
              </a:solidFill>
            </a:endParaRPr>
          </a:p>
        </p:txBody>
      </p:sp>
    </p:spTree>
    <p:extLst>
      <p:ext uri="{BB962C8B-B14F-4D97-AF65-F5344CB8AC3E}">
        <p14:creationId xmlns:p14="http://schemas.microsoft.com/office/powerpoint/2010/main" val="4056903772"/>
      </p:ext>
    </p:extLst>
  </p:cSld>
  <p:clrMapOvr>
    <a:masterClrMapping/>
  </p:clrMapOvr>
  <mc:AlternateContent xmlns:mc="http://schemas.openxmlformats.org/markup-compatibility/2006">
    <mc:Choice xmlns:p14="http://schemas.microsoft.com/office/powerpoint/2010/main" Requires="p14">
      <p:transition spd="slow" p14:dur="1750" advClick="0">
        <p14:doors dir="vert"/>
      </p:transition>
    </mc:Choice>
    <mc:Fallback>
      <p:transition spd="slow"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3" name="Rectangle 5"/>
          <p:cNvSpPr>
            <a:spLocks noGrp="1" noChangeArrowheads="1"/>
          </p:cNvSpPr>
          <p:nvPr>
            <p:ph type="body" idx="4294967295"/>
          </p:nvPr>
        </p:nvSpPr>
        <p:spPr>
          <a:xfrm>
            <a:off x="350292" y="2312341"/>
            <a:ext cx="11491415" cy="2736803"/>
          </a:xfrm>
          <a:prstGeom prst="rect">
            <a:avLst/>
          </a:prstGeom>
          <a:noFill/>
          <a:ln/>
        </p:spPr>
        <p:txBody>
          <a:bodyPr/>
          <a:lstStyle/>
          <a:p>
            <a:pPr algn="just">
              <a:lnSpc>
                <a:spcPct val="150000"/>
              </a:lnSpc>
            </a:pPr>
            <a:r>
              <a:rPr lang="en-US" altLang="en-US" sz="3200" b="1" dirty="0" err="1">
                <a:solidFill>
                  <a:schemeClr val="tx2"/>
                </a:solidFill>
              </a:rPr>
              <a:t>Tính</a:t>
            </a:r>
            <a:r>
              <a:rPr lang="en-US" altLang="en-US" sz="3200" b="1" dirty="0">
                <a:solidFill>
                  <a:schemeClr val="tx2"/>
                </a:solidFill>
              </a:rPr>
              <a:t> </a:t>
            </a:r>
            <a:r>
              <a:rPr lang="en-US" altLang="en-US" sz="3200" b="1" dirty="0" err="1">
                <a:solidFill>
                  <a:schemeClr val="tx2"/>
                </a:solidFill>
              </a:rPr>
              <a:t>xác</a:t>
            </a:r>
            <a:r>
              <a:rPr lang="en-US" altLang="en-US" sz="3200" b="1" dirty="0">
                <a:solidFill>
                  <a:schemeClr val="tx2"/>
                </a:solidFill>
              </a:rPr>
              <a:t> </a:t>
            </a:r>
            <a:r>
              <a:rPr lang="en-US" altLang="en-US" sz="3200" b="1" dirty="0" err="1">
                <a:solidFill>
                  <a:schemeClr val="tx2"/>
                </a:solidFill>
              </a:rPr>
              <a:t>thực</a:t>
            </a:r>
            <a:r>
              <a:rPr lang="en-US" altLang="en-US" sz="3200" i="1" dirty="0"/>
              <a:t> (Authentication):</a:t>
            </a:r>
            <a:r>
              <a:rPr lang="en-US" altLang="en-US" sz="3200" dirty="0"/>
              <a:t> </a:t>
            </a:r>
            <a:r>
              <a:rPr lang="en-US" altLang="en-US" sz="3200" i="1" dirty="0"/>
              <a:t> </a:t>
            </a:r>
            <a:r>
              <a:rPr lang="en-US" altLang="en-US" sz="3200" dirty="0"/>
              <a:t>- </a:t>
            </a:r>
            <a:r>
              <a:rPr lang="en-US" altLang="en-US" sz="3200" dirty="0" err="1"/>
              <a:t>Đảm</a:t>
            </a:r>
            <a:r>
              <a:rPr lang="en-US" altLang="en-US" sz="3200" dirty="0"/>
              <a:t> </a:t>
            </a:r>
            <a:r>
              <a:rPr lang="en-US" altLang="en-US" sz="3200" dirty="0" err="1"/>
              <a:t>bảo</a:t>
            </a:r>
            <a:r>
              <a:rPr lang="en-US" altLang="en-US" sz="3200" dirty="0"/>
              <a:t> </a:t>
            </a:r>
            <a:r>
              <a:rPr lang="en-US" altLang="en-US" sz="3200" dirty="0" err="1"/>
              <a:t>rằng</a:t>
            </a:r>
            <a:r>
              <a:rPr lang="en-US" altLang="en-US" sz="3200" dirty="0"/>
              <a:t> </a:t>
            </a:r>
            <a:r>
              <a:rPr lang="en-US" altLang="en-US" sz="3200" dirty="0" err="1"/>
              <a:t>dữ</a:t>
            </a:r>
            <a:r>
              <a:rPr lang="en-US" altLang="en-US" sz="3200" dirty="0"/>
              <a:t> </a:t>
            </a:r>
            <a:r>
              <a:rPr lang="en-US" altLang="en-US" sz="3200" dirty="0" err="1"/>
              <a:t>liệu</a:t>
            </a:r>
            <a:r>
              <a:rPr lang="en-US" altLang="en-US" sz="3200" dirty="0"/>
              <a:t> </a:t>
            </a:r>
            <a:r>
              <a:rPr lang="en-US" altLang="en-US" sz="3200" dirty="0" err="1"/>
              <a:t>nhận</a:t>
            </a:r>
            <a:r>
              <a:rPr lang="en-US" altLang="en-US" sz="3200" dirty="0"/>
              <a:t> </a:t>
            </a:r>
            <a:r>
              <a:rPr lang="en-US" altLang="en-US" sz="3200" dirty="0" err="1"/>
              <a:t>được</a:t>
            </a:r>
            <a:r>
              <a:rPr lang="en-US" altLang="en-US" sz="3200" dirty="0"/>
              <a:t> </a:t>
            </a:r>
            <a:r>
              <a:rPr lang="en-US" altLang="en-US" sz="3200" dirty="0" err="1"/>
              <a:t>chắc</a:t>
            </a:r>
            <a:r>
              <a:rPr lang="en-US" altLang="en-US" sz="3200" dirty="0"/>
              <a:t> </a:t>
            </a:r>
            <a:r>
              <a:rPr lang="en-US" altLang="en-US" sz="3200" dirty="0" err="1"/>
              <a:t>chắn</a:t>
            </a:r>
            <a:r>
              <a:rPr lang="en-US" altLang="en-US" sz="3200" dirty="0"/>
              <a:t> </a:t>
            </a:r>
            <a:r>
              <a:rPr lang="en-US" altLang="en-US" sz="3200" dirty="0" err="1"/>
              <a:t>là</a:t>
            </a:r>
            <a:r>
              <a:rPr lang="en-US" altLang="en-US" sz="3200" dirty="0"/>
              <a:t> </a:t>
            </a:r>
            <a:r>
              <a:rPr lang="en-US" altLang="en-US" sz="3200" dirty="0" err="1"/>
              <a:t>dữ</a:t>
            </a:r>
            <a:r>
              <a:rPr lang="en-US" altLang="en-US" sz="3200" dirty="0"/>
              <a:t> </a:t>
            </a:r>
            <a:r>
              <a:rPr lang="en-US" altLang="en-US" sz="3200" dirty="0" err="1"/>
              <a:t>liệu</a:t>
            </a:r>
            <a:r>
              <a:rPr lang="en-US" altLang="en-US" sz="3200" dirty="0"/>
              <a:t> </a:t>
            </a:r>
            <a:r>
              <a:rPr lang="en-US" altLang="en-US" sz="3200" dirty="0" err="1"/>
              <a:t>gốc</a:t>
            </a:r>
            <a:r>
              <a:rPr lang="en-US" altLang="en-US" sz="3200" dirty="0"/>
              <a:t> ban </a:t>
            </a:r>
            <a:r>
              <a:rPr lang="en-US" altLang="en-US" sz="3200" dirty="0" err="1"/>
              <a:t>đầu</a:t>
            </a:r>
            <a:endParaRPr lang="en-US" altLang="en-US" sz="3200" dirty="0"/>
          </a:p>
          <a:p>
            <a:pPr algn="just">
              <a:lnSpc>
                <a:spcPct val="150000"/>
              </a:lnSpc>
            </a:pPr>
            <a:r>
              <a:rPr lang="en-US" altLang="en-US" sz="3200" b="1" dirty="0" err="1">
                <a:solidFill>
                  <a:schemeClr val="tx2"/>
                </a:solidFill>
              </a:rPr>
              <a:t>Tính</a:t>
            </a:r>
            <a:r>
              <a:rPr lang="en-US" altLang="en-US" sz="3200" b="1" dirty="0">
                <a:solidFill>
                  <a:schemeClr val="tx2"/>
                </a:solidFill>
              </a:rPr>
              <a:t> </a:t>
            </a:r>
            <a:r>
              <a:rPr lang="en-US" altLang="en-US" sz="3200" b="1" dirty="0" err="1">
                <a:solidFill>
                  <a:schemeClr val="tx2"/>
                </a:solidFill>
              </a:rPr>
              <a:t>không</a:t>
            </a:r>
            <a:r>
              <a:rPr lang="en-US" altLang="en-US" sz="3200" b="1" dirty="0">
                <a:solidFill>
                  <a:schemeClr val="tx2"/>
                </a:solidFill>
              </a:rPr>
              <a:t> </a:t>
            </a:r>
            <a:r>
              <a:rPr lang="en-US" altLang="en-US" sz="3200" b="1" dirty="0" err="1">
                <a:solidFill>
                  <a:schemeClr val="tx2"/>
                </a:solidFill>
              </a:rPr>
              <a:t>thể</a:t>
            </a:r>
            <a:r>
              <a:rPr lang="en-US" altLang="en-US" sz="3200" b="1" dirty="0">
                <a:solidFill>
                  <a:schemeClr val="tx2"/>
                </a:solidFill>
              </a:rPr>
              <a:t> </a:t>
            </a:r>
            <a:r>
              <a:rPr lang="en-US" altLang="en-US" sz="3200" b="1" dirty="0" err="1">
                <a:solidFill>
                  <a:schemeClr val="tx2"/>
                </a:solidFill>
              </a:rPr>
              <a:t>chối</a:t>
            </a:r>
            <a:r>
              <a:rPr lang="en-US" altLang="en-US" sz="3200" b="1" dirty="0">
                <a:solidFill>
                  <a:schemeClr val="tx2"/>
                </a:solidFill>
              </a:rPr>
              <a:t> </a:t>
            </a:r>
            <a:r>
              <a:rPr lang="en-US" altLang="en-US" sz="3200" b="1" dirty="0" err="1">
                <a:solidFill>
                  <a:schemeClr val="tx2"/>
                </a:solidFill>
              </a:rPr>
              <a:t>bỏ</a:t>
            </a:r>
            <a:r>
              <a:rPr lang="en-US" altLang="en-US" sz="3200" i="1" dirty="0"/>
              <a:t> (Non-</a:t>
            </a:r>
            <a:r>
              <a:rPr lang="en-US" altLang="en-US" sz="3200" i="1" dirty="0" err="1"/>
              <a:t>repudation</a:t>
            </a:r>
            <a:r>
              <a:rPr lang="en-US" altLang="en-US" sz="3200" i="1" dirty="0"/>
              <a:t>): - </a:t>
            </a:r>
            <a:r>
              <a:rPr lang="en-US" altLang="en-US" sz="3200" dirty="0" err="1"/>
              <a:t>Đảm</a:t>
            </a:r>
            <a:r>
              <a:rPr lang="en-US" altLang="en-US" sz="3200" dirty="0"/>
              <a:t> </a:t>
            </a:r>
            <a:r>
              <a:rPr lang="en-US" altLang="en-US" sz="3200" dirty="0" err="1"/>
              <a:t>bảo</a:t>
            </a:r>
            <a:r>
              <a:rPr lang="en-US" altLang="en-US" sz="3200" dirty="0"/>
              <a:t> </a:t>
            </a:r>
            <a:r>
              <a:rPr lang="en-US" altLang="en-US" sz="3200" dirty="0" err="1"/>
              <a:t>rằng</a:t>
            </a:r>
            <a:r>
              <a:rPr lang="en-US" altLang="en-US" sz="3200" dirty="0"/>
              <a:t> </a:t>
            </a:r>
            <a:r>
              <a:rPr lang="en-US" altLang="en-US" sz="3200" dirty="0" err="1"/>
              <a:t>người</a:t>
            </a:r>
            <a:r>
              <a:rPr lang="en-US" altLang="en-US" sz="3200" dirty="0"/>
              <a:t> </a:t>
            </a:r>
            <a:r>
              <a:rPr lang="en-US" altLang="en-US" sz="3200" dirty="0" err="1"/>
              <a:t>gửi</a:t>
            </a:r>
            <a:r>
              <a:rPr lang="en-US" altLang="en-US" sz="3200" dirty="0"/>
              <a:t> hay </a:t>
            </a:r>
            <a:r>
              <a:rPr lang="en-US" altLang="en-US" sz="3200" dirty="0" err="1"/>
              <a:t>người</a:t>
            </a:r>
            <a:r>
              <a:rPr lang="en-US" altLang="en-US" sz="3200" dirty="0"/>
              <a:t> </a:t>
            </a:r>
            <a:r>
              <a:rPr lang="en-US" altLang="en-US" sz="3200" dirty="0" err="1"/>
              <a:t>nhận</a:t>
            </a:r>
            <a:r>
              <a:rPr lang="en-US" altLang="en-US" sz="3200" dirty="0"/>
              <a:t> </a:t>
            </a:r>
            <a:r>
              <a:rPr lang="en-US" altLang="en-US" sz="3200" dirty="0" err="1"/>
              <a:t>dữ</a:t>
            </a:r>
            <a:r>
              <a:rPr lang="en-US" altLang="en-US" sz="3200" dirty="0"/>
              <a:t> </a:t>
            </a:r>
            <a:r>
              <a:rPr lang="en-US" altLang="en-US" sz="3200" dirty="0" err="1"/>
              <a:t>liệu</a:t>
            </a:r>
            <a:r>
              <a:rPr lang="en-US" altLang="en-US" sz="3200" dirty="0"/>
              <a:t> </a:t>
            </a:r>
            <a:r>
              <a:rPr lang="en-US" altLang="en-US" sz="3200" dirty="0" err="1"/>
              <a:t>không</a:t>
            </a:r>
            <a:r>
              <a:rPr lang="en-US" altLang="en-US" sz="3200" dirty="0"/>
              <a:t> </a:t>
            </a:r>
            <a:r>
              <a:rPr lang="en-US" altLang="en-US" sz="3200" dirty="0" err="1"/>
              <a:t>thể</a:t>
            </a:r>
            <a:r>
              <a:rPr lang="en-US" altLang="en-US" sz="3200" dirty="0"/>
              <a:t> </a:t>
            </a:r>
            <a:r>
              <a:rPr lang="en-US" altLang="en-US" sz="3200" dirty="0" err="1"/>
              <a:t>chối</a:t>
            </a:r>
            <a:r>
              <a:rPr lang="en-US" altLang="en-US" sz="3200" dirty="0"/>
              <a:t> </a:t>
            </a:r>
            <a:r>
              <a:rPr lang="en-US" altLang="en-US" sz="3200" dirty="0" err="1"/>
              <a:t>bỏ</a:t>
            </a:r>
            <a:r>
              <a:rPr lang="en-US" altLang="en-US" sz="3200" dirty="0"/>
              <a:t> </a:t>
            </a:r>
            <a:r>
              <a:rPr lang="en-US" altLang="en-US" sz="3200" dirty="0" err="1"/>
              <a:t>trách</a:t>
            </a:r>
            <a:r>
              <a:rPr lang="en-US" altLang="en-US" sz="3200" dirty="0"/>
              <a:t> </a:t>
            </a:r>
            <a:r>
              <a:rPr lang="en-US" altLang="en-US" sz="3200" dirty="0" err="1"/>
              <a:t>nhiệm</a:t>
            </a:r>
            <a:r>
              <a:rPr lang="en-US" altLang="en-US" sz="3200" dirty="0"/>
              <a:t> </a:t>
            </a:r>
            <a:r>
              <a:rPr lang="en-US" altLang="en-US" sz="3200" dirty="0" err="1"/>
              <a:t>sau</a:t>
            </a:r>
            <a:r>
              <a:rPr lang="en-US" altLang="en-US" sz="3200" dirty="0"/>
              <a:t> </a:t>
            </a:r>
            <a:r>
              <a:rPr lang="en-US" altLang="en-US" sz="3200" dirty="0" err="1"/>
              <a:t>khi</a:t>
            </a:r>
            <a:r>
              <a:rPr lang="en-US" altLang="en-US" sz="3200" dirty="0"/>
              <a:t> </a:t>
            </a:r>
            <a:r>
              <a:rPr lang="en-US" altLang="en-US" sz="3200" dirty="0" err="1"/>
              <a:t>đã</a:t>
            </a:r>
            <a:r>
              <a:rPr lang="en-US" altLang="en-US" sz="3200" dirty="0"/>
              <a:t> </a:t>
            </a:r>
            <a:r>
              <a:rPr lang="en-US" altLang="en-US" sz="3200" dirty="0" err="1"/>
              <a:t>gửi</a:t>
            </a:r>
            <a:r>
              <a:rPr lang="en-US" altLang="en-US" sz="3200" dirty="0"/>
              <a:t> </a:t>
            </a:r>
            <a:r>
              <a:rPr lang="en-US" altLang="en-US" sz="3200" dirty="0" err="1"/>
              <a:t>và</a:t>
            </a:r>
            <a:r>
              <a:rPr lang="en-US" altLang="en-US" sz="3200" dirty="0"/>
              <a:t> </a:t>
            </a:r>
            <a:r>
              <a:rPr lang="en-US" altLang="en-US" sz="3200" dirty="0" err="1"/>
              <a:t>nhận</a:t>
            </a:r>
            <a:r>
              <a:rPr lang="en-US" altLang="en-US" sz="3200" dirty="0"/>
              <a:t> </a:t>
            </a:r>
            <a:r>
              <a:rPr lang="en-US" altLang="en-US" sz="3200" dirty="0" err="1"/>
              <a:t>thông</a:t>
            </a:r>
            <a:r>
              <a:rPr lang="en-US" altLang="en-US" sz="3200" dirty="0"/>
              <a:t> tin.  </a:t>
            </a:r>
          </a:p>
        </p:txBody>
      </p:sp>
      <p:sp>
        <p:nvSpPr>
          <p:cNvPr id="365574" name="Rectangle 6"/>
          <p:cNvSpPr>
            <a:spLocks noChangeArrowheads="1"/>
          </p:cNvSpPr>
          <p:nvPr/>
        </p:nvSpPr>
        <p:spPr bwMode="auto">
          <a:xfrm>
            <a:off x="553010" y="1235123"/>
            <a:ext cx="1084769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27013" indent="-227013">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just" eaLnBrk="0" hangingPunct="0">
              <a:buClr>
                <a:schemeClr val="tx2"/>
              </a:buClr>
            </a:pPr>
            <a:r>
              <a:rPr lang="en-US" altLang="en-US" sz="3200" dirty="0">
                <a:solidFill>
                  <a:srgbClr val="0000CC"/>
                </a:solidFill>
              </a:rPr>
              <a:t>	</a:t>
            </a:r>
            <a:r>
              <a:rPr lang="en-US" altLang="en-US" sz="3200" i="1" dirty="0" err="1">
                <a:solidFill>
                  <a:srgbClr val="0000CC"/>
                </a:solidFill>
              </a:rPr>
              <a:t>Thêm</a:t>
            </a:r>
            <a:r>
              <a:rPr lang="en-US" altLang="en-US" sz="3200" i="1" dirty="0">
                <a:solidFill>
                  <a:srgbClr val="0000CC"/>
                </a:solidFill>
              </a:rPr>
              <a:t> </a:t>
            </a:r>
            <a:r>
              <a:rPr lang="en-US" altLang="en-US" sz="3200" i="1" dirty="0" err="1">
                <a:solidFill>
                  <a:srgbClr val="0000CC"/>
                </a:solidFill>
              </a:rPr>
              <a:t>vào</a:t>
            </a:r>
            <a:r>
              <a:rPr lang="en-US" altLang="en-US" sz="3200" i="1" dirty="0">
                <a:solidFill>
                  <a:srgbClr val="0000CC"/>
                </a:solidFill>
              </a:rPr>
              <a:t> </a:t>
            </a:r>
            <a:r>
              <a:rPr lang="en-US" altLang="en-US" sz="3200" i="1" dirty="0" err="1">
                <a:solidFill>
                  <a:srgbClr val="0000CC"/>
                </a:solidFill>
              </a:rPr>
              <a:t>đó</a:t>
            </a:r>
            <a:r>
              <a:rPr lang="en-US" altLang="en-US" sz="3200" i="1" dirty="0">
                <a:solidFill>
                  <a:srgbClr val="0000CC"/>
                </a:solidFill>
              </a:rPr>
              <a:t> </a:t>
            </a:r>
            <a:r>
              <a:rPr lang="en-US" altLang="en-US" sz="3200" i="1" dirty="0" err="1">
                <a:solidFill>
                  <a:srgbClr val="0000CC"/>
                </a:solidFill>
              </a:rPr>
              <a:t>sự</a:t>
            </a:r>
            <a:r>
              <a:rPr lang="en-US" altLang="en-US" sz="3200" i="1" dirty="0">
                <a:solidFill>
                  <a:srgbClr val="0000CC"/>
                </a:solidFill>
              </a:rPr>
              <a:t> </a:t>
            </a:r>
            <a:r>
              <a:rPr lang="en-US" altLang="en-US" sz="3200" i="1" dirty="0" err="1">
                <a:solidFill>
                  <a:srgbClr val="0000CC"/>
                </a:solidFill>
              </a:rPr>
              <a:t>chính</a:t>
            </a:r>
            <a:r>
              <a:rPr lang="en-US" altLang="en-US" sz="3200" i="1" dirty="0">
                <a:solidFill>
                  <a:srgbClr val="0000CC"/>
                </a:solidFill>
              </a:rPr>
              <a:t> </a:t>
            </a:r>
            <a:r>
              <a:rPr lang="en-US" altLang="en-US" sz="3200" i="1" dirty="0" err="1">
                <a:solidFill>
                  <a:srgbClr val="0000CC"/>
                </a:solidFill>
              </a:rPr>
              <a:t>xác</a:t>
            </a:r>
            <a:r>
              <a:rPr lang="en-US" altLang="en-US" sz="3200" i="1" dirty="0">
                <a:solidFill>
                  <a:srgbClr val="0000CC"/>
                </a:solidFill>
              </a:rPr>
              <a:t> </a:t>
            </a:r>
            <a:r>
              <a:rPr lang="en-US" altLang="en-US" sz="3200" i="1" dirty="0" err="1">
                <a:solidFill>
                  <a:srgbClr val="0000CC"/>
                </a:solidFill>
              </a:rPr>
              <a:t>của</a:t>
            </a:r>
            <a:r>
              <a:rPr lang="en-US" altLang="en-US" sz="3200" i="1" dirty="0">
                <a:solidFill>
                  <a:srgbClr val="0000CC"/>
                </a:solidFill>
              </a:rPr>
              <a:t> </a:t>
            </a:r>
            <a:r>
              <a:rPr lang="en-US" altLang="en-US" sz="3200" i="1" dirty="0" err="1">
                <a:solidFill>
                  <a:srgbClr val="0000CC"/>
                </a:solidFill>
              </a:rPr>
              <a:t>thông</a:t>
            </a:r>
            <a:r>
              <a:rPr lang="en-US" altLang="en-US" sz="3200" i="1" dirty="0">
                <a:solidFill>
                  <a:srgbClr val="0000CC"/>
                </a:solidFill>
              </a:rPr>
              <a:t> tin </a:t>
            </a:r>
            <a:r>
              <a:rPr lang="en-US" altLang="en-US" sz="3200" i="1" dirty="0" err="1">
                <a:solidFill>
                  <a:srgbClr val="0000CC"/>
                </a:solidFill>
              </a:rPr>
              <a:t>còn</a:t>
            </a:r>
            <a:r>
              <a:rPr lang="en-US" altLang="en-US" sz="3200" i="1" dirty="0">
                <a:solidFill>
                  <a:srgbClr val="0000CC"/>
                </a:solidFill>
              </a:rPr>
              <a:t> </a:t>
            </a:r>
            <a:r>
              <a:rPr lang="en-US" altLang="en-US" sz="3200" i="1" dirty="0" err="1">
                <a:solidFill>
                  <a:srgbClr val="0000CC"/>
                </a:solidFill>
              </a:rPr>
              <a:t>được</a:t>
            </a:r>
            <a:r>
              <a:rPr lang="en-US" altLang="en-US" sz="3200" i="1" dirty="0">
                <a:solidFill>
                  <a:srgbClr val="0000CC"/>
                </a:solidFill>
              </a:rPr>
              <a:t> </a:t>
            </a:r>
            <a:r>
              <a:rPr lang="en-US" altLang="en-US" sz="3200" i="1" dirty="0" err="1">
                <a:solidFill>
                  <a:srgbClr val="0000CC"/>
                </a:solidFill>
              </a:rPr>
              <a:t>đánh</a:t>
            </a:r>
            <a:r>
              <a:rPr lang="en-US" altLang="en-US" sz="3200" i="1" dirty="0">
                <a:solidFill>
                  <a:srgbClr val="0000CC"/>
                </a:solidFill>
              </a:rPr>
              <a:t> </a:t>
            </a:r>
            <a:r>
              <a:rPr lang="en-US" altLang="en-US" sz="3200" i="1" dirty="0" err="1">
                <a:solidFill>
                  <a:srgbClr val="0000CC"/>
                </a:solidFill>
              </a:rPr>
              <a:t>giá</a:t>
            </a:r>
            <a:r>
              <a:rPr lang="en-US" altLang="en-US" sz="3200" i="1" dirty="0">
                <a:solidFill>
                  <a:srgbClr val="0000CC"/>
                </a:solidFill>
              </a:rPr>
              <a:t> </a:t>
            </a:r>
            <a:r>
              <a:rPr lang="en-US" altLang="en-US" sz="3200" i="1" dirty="0" err="1">
                <a:solidFill>
                  <a:srgbClr val="0000CC"/>
                </a:solidFill>
              </a:rPr>
              <a:t>bởi</a:t>
            </a:r>
            <a:r>
              <a:rPr lang="en-US" altLang="en-US" sz="3200" i="1" dirty="0">
                <a:solidFill>
                  <a:srgbClr val="0000CC"/>
                </a:solidFill>
              </a:rPr>
              <a:t>: </a:t>
            </a:r>
          </a:p>
        </p:txBody>
      </p:sp>
      <p:sp>
        <p:nvSpPr>
          <p:cNvPr id="5" name="Rectangle 12">
            <a:extLst>
              <a:ext uri="{FF2B5EF4-FFF2-40B4-BE49-F238E27FC236}">
                <a16:creationId xmlns:a16="http://schemas.microsoft.com/office/drawing/2014/main" id="{48AA2405-8A78-4E6D-93C2-EF8ED2DFC3AB}"/>
              </a:ext>
            </a:extLst>
          </p:cNvPr>
          <p:cNvSpPr>
            <a:spLocks noChangeArrowheads="1"/>
          </p:cNvSpPr>
          <p:nvPr/>
        </p:nvSpPr>
        <p:spPr bwMode="auto">
          <a:xfrm>
            <a:off x="1351438" y="153992"/>
            <a:ext cx="1069988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3200" b="1">
                <a:solidFill>
                  <a:srgbClr val="FF0000"/>
                </a:solidFill>
              </a:rPr>
              <a:t>CÁC BIỆN PHÁP ĐẢM BẢO AN TOÀN THÔNG TIN</a:t>
            </a:r>
            <a:endParaRPr lang="en-US" altLang="en-US" sz="3200" b="1" dirty="0">
              <a:solidFill>
                <a:srgbClr val="FF0000"/>
              </a:solidFill>
            </a:endParaRPr>
          </a:p>
        </p:txBody>
      </p:sp>
    </p:spTree>
    <p:extLst>
      <p:ext uri="{BB962C8B-B14F-4D97-AF65-F5344CB8AC3E}">
        <p14:creationId xmlns:p14="http://schemas.microsoft.com/office/powerpoint/2010/main" val="3756312042"/>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idx="4294967295"/>
          </p:nvPr>
        </p:nvSpPr>
        <p:spPr>
          <a:xfrm>
            <a:off x="1077621" y="191068"/>
            <a:ext cx="9953794" cy="600502"/>
          </a:xfrm>
          <a:prstGeom prst="rect">
            <a:avLst/>
          </a:prstGeom>
        </p:spPr>
        <p:txBody>
          <a:bodyPr>
            <a:normAutofit/>
          </a:bodyPr>
          <a:lstStyle/>
          <a:p>
            <a:pPr algn="ctr"/>
            <a:r>
              <a:rPr lang="en-US" altLang="en-US" sz="3600" b="1">
                <a:solidFill>
                  <a:srgbClr val="FF0000"/>
                </a:solidFill>
              </a:rPr>
              <a:t>CÁC CHIẾN LƯỢC AN TOÀN THÔNG TIN</a:t>
            </a:r>
            <a:endParaRPr lang="en-US" altLang="en-US" sz="3600" b="1" dirty="0">
              <a:solidFill>
                <a:srgbClr val="FF0000"/>
              </a:solidFill>
            </a:endParaRPr>
          </a:p>
        </p:txBody>
      </p:sp>
      <p:sp>
        <p:nvSpPr>
          <p:cNvPr id="326659" name="Rectangle 3"/>
          <p:cNvSpPr>
            <a:spLocks noGrp="1" noChangeArrowheads="1"/>
          </p:cNvSpPr>
          <p:nvPr>
            <p:ph type="body" idx="4294967295"/>
          </p:nvPr>
        </p:nvSpPr>
        <p:spPr>
          <a:xfrm>
            <a:off x="668214" y="1315470"/>
            <a:ext cx="10972801" cy="5275262"/>
          </a:xfrm>
          <a:prstGeom prst="rect">
            <a:avLst/>
          </a:prstGeom>
        </p:spPr>
        <p:txBody>
          <a:bodyPr/>
          <a:lstStyle/>
          <a:p>
            <a:pPr marL="457200" indent="-457200" algn="just">
              <a:lnSpc>
                <a:spcPct val="110000"/>
              </a:lnSpc>
              <a:buClr>
                <a:srgbClr val="C00000"/>
              </a:buClr>
              <a:buFont typeface="Wingdings" panose="05000000000000000000" pitchFamily="2" charset="2"/>
              <a:buChar char="v"/>
            </a:pPr>
            <a:r>
              <a:rPr lang="en-US" altLang="en-US" b="1" dirty="0" err="1">
                <a:solidFill>
                  <a:schemeClr val="tx2"/>
                </a:solidFill>
              </a:rPr>
              <a:t>Giới</a:t>
            </a:r>
            <a:r>
              <a:rPr lang="en-US" altLang="en-US" b="1" dirty="0">
                <a:solidFill>
                  <a:schemeClr val="tx2"/>
                </a:solidFill>
              </a:rPr>
              <a:t> </a:t>
            </a:r>
            <a:r>
              <a:rPr lang="en-US" altLang="en-US" b="1" dirty="0" err="1">
                <a:solidFill>
                  <a:schemeClr val="tx2"/>
                </a:solidFill>
              </a:rPr>
              <a:t>hạn</a:t>
            </a:r>
            <a:r>
              <a:rPr lang="en-US" altLang="en-US" b="1" dirty="0">
                <a:solidFill>
                  <a:schemeClr val="tx2"/>
                </a:solidFill>
              </a:rPr>
              <a:t> </a:t>
            </a:r>
            <a:r>
              <a:rPr lang="en-US" altLang="en-US" b="1" dirty="0" err="1">
                <a:solidFill>
                  <a:schemeClr val="tx2"/>
                </a:solidFill>
              </a:rPr>
              <a:t>quyền</a:t>
            </a:r>
            <a:r>
              <a:rPr lang="en-US" altLang="en-US" b="1" dirty="0">
                <a:solidFill>
                  <a:schemeClr val="tx2"/>
                </a:solidFill>
              </a:rPr>
              <a:t> </a:t>
            </a:r>
            <a:r>
              <a:rPr lang="en-US" altLang="en-US" b="1" dirty="0" err="1">
                <a:solidFill>
                  <a:schemeClr val="tx2"/>
                </a:solidFill>
              </a:rPr>
              <a:t>hạn</a:t>
            </a:r>
            <a:r>
              <a:rPr lang="en-US" altLang="en-US" b="1" dirty="0">
                <a:solidFill>
                  <a:schemeClr val="tx2"/>
                </a:solidFill>
              </a:rPr>
              <a:t> </a:t>
            </a:r>
            <a:r>
              <a:rPr lang="en-US" altLang="en-US" b="1" dirty="0" err="1">
                <a:solidFill>
                  <a:schemeClr val="tx2"/>
                </a:solidFill>
              </a:rPr>
              <a:t>tối</a:t>
            </a:r>
            <a:r>
              <a:rPr lang="en-US" altLang="en-US" b="1" dirty="0">
                <a:solidFill>
                  <a:schemeClr val="tx2"/>
                </a:solidFill>
              </a:rPr>
              <a:t> </a:t>
            </a:r>
            <a:r>
              <a:rPr lang="en-US" altLang="en-US" b="1" dirty="0" err="1">
                <a:solidFill>
                  <a:schemeClr val="tx2"/>
                </a:solidFill>
              </a:rPr>
              <a:t>thiểu</a:t>
            </a:r>
            <a:r>
              <a:rPr lang="en-US" altLang="en-US" i="1" dirty="0"/>
              <a:t> </a:t>
            </a:r>
            <a:r>
              <a:rPr lang="en-US" altLang="en-US" i="1" dirty="0">
                <a:solidFill>
                  <a:srgbClr val="FF0000"/>
                </a:solidFill>
              </a:rPr>
              <a:t>(Last Privilege)</a:t>
            </a:r>
            <a:r>
              <a:rPr lang="en-US" altLang="en-US" i="1" dirty="0"/>
              <a:t>:</a:t>
            </a:r>
            <a:r>
              <a:rPr lang="en-US" altLang="en-US" dirty="0" err="1"/>
              <a:t>theo</a:t>
            </a:r>
            <a:r>
              <a:rPr lang="en-US" altLang="en-US" dirty="0"/>
              <a:t> </a:t>
            </a:r>
            <a:r>
              <a:rPr lang="en-US" altLang="en-US" dirty="0" err="1"/>
              <a:t>nguyên</a:t>
            </a:r>
            <a:r>
              <a:rPr lang="en-US" altLang="en-US" dirty="0"/>
              <a:t> </a:t>
            </a:r>
            <a:r>
              <a:rPr lang="en-US" altLang="en-US" dirty="0" err="1"/>
              <a:t>tắc</a:t>
            </a:r>
            <a:r>
              <a:rPr lang="en-US" altLang="en-US" dirty="0"/>
              <a:t> </a:t>
            </a:r>
            <a:r>
              <a:rPr lang="en-US" altLang="en-US" dirty="0" err="1"/>
              <a:t>này</a:t>
            </a:r>
            <a:r>
              <a:rPr lang="en-US" altLang="en-US" dirty="0"/>
              <a:t> </a:t>
            </a:r>
            <a:r>
              <a:rPr lang="en-US" altLang="en-US" dirty="0" err="1"/>
              <a:t>bất</a:t>
            </a:r>
            <a:r>
              <a:rPr lang="en-US" altLang="en-US" dirty="0"/>
              <a:t> </a:t>
            </a:r>
            <a:r>
              <a:rPr lang="en-US" altLang="en-US" dirty="0" err="1"/>
              <a:t>kỳ</a:t>
            </a:r>
            <a:r>
              <a:rPr lang="en-US" altLang="en-US" dirty="0"/>
              <a:t> </a:t>
            </a:r>
            <a:r>
              <a:rPr lang="en-US" altLang="en-US" dirty="0" err="1"/>
              <a:t>một</a:t>
            </a:r>
            <a:r>
              <a:rPr lang="en-US" altLang="en-US" dirty="0"/>
              <a:t> </a:t>
            </a:r>
            <a:r>
              <a:rPr lang="en-US" altLang="en-US" dirty="0" err="1"/>
              <a:t>đối</a:t>
            </a:r>
            <a:r>
              <a:rPr lang="en-US" altLang="en-US" dirty="0"/>
              <a:t> </a:t>
            </a:r>
            <a:r>
              <a:rPr lang="en-US" altLang="en-US" dirty="0" err="1"/>
              <a:t>tượng</a:t>
            </a:r>
            <a:r>
              <a:rPr lang="en-US" altLang="en-US" dirty="0"/>
              <a:t> </a:t>
            </a:r>
            <a:r>
              <a:rPr lang="en-US" altLang="en-US" dirty="0" err="1"/>
              <a:t>nào</a:t>
            </a:r>
            <a:r>
              <a:rPr lang="en-US" altLang="en-US" dirty="0"/>
              <a:t> </a:t>
            </a:r>
            <a:r>
              <a:rPr lang="en-US" altLang="en-US" dirty="0" err="1"/>
              <a:t>cùng</a:t>
            </a:r>
            <a:r>
              <a:rPr lang="en-US" altLang="en-US" dirty="0"/>
              <a:t> </a:t>
            </a:r>
            <a:r>
              <a:rPr lang="en-US" altLang="en-US" dirty="0" err="1"/>
              <a:t>chỉ</a:t>
            </a:r>
            <a:r>
              <a:rPr lang="en-US" altLang="en-US" dirty="0"/>
              <a:t> </a:t>
            </a:r>
            <a:r>
              <a:rPr lang="en-US" altLang="en-US" dirty="0" err="1"/>
              <a:t>có</a:t>
            </a:r>
            <a:r>
              <a:rPr lang="en-US" altLang="en-US" dirty="0"/>
              <a:t> </a:t>
            </a:r>
            <a:r>
              <a:rPr lang="en-US" altLang="en-US" dirty="0" err="1"/>
              <a:t>những</a:t>
            </a:r>
            <a:r>
              <a:rPr lang="en-US" altLang="en-US" dirty="0"/>
              <a:t> </a:t>
            </a:r>
            <a:r>
              <a:rPr lang="en-US" altLang="en-US" dirty="0" err="1"/>
              <a:t>quyền</a:t>
            </a:r>
            <a:r>
              <a:rPr lang="en-US" altLang="en-US" dirty="0"/>
              <a:t> </a:t>
            </a:r>
            <a:r>
              <a:rPr lang="en-US" altLang="en-US" dirty="0" err="1"/>
              <a:t>hạn</a:t>
            </a:r>
            <a:r>
              <a:rPr lang="en-US" altLang="en-US" dirty="0"/>
              <a:t> </a:t>
            </a:r>
            <a:r>
              <a:rPr lang="en-US" altLang="en-US" dirty="0" err="1"/>
              <a:t>nhất</a:t>
            </a:r>
            <a:r>
              <a:rPr lang="en-US" altLang="en-US" dirty="0"/>
              <a:t> </a:t>
            </a:r>
            <a:r>
              <a:rPr lang="en-US" altLang="en-US" dirty="0" err="1"/>
              <a:t>định</a:t>
            </a:r>
            <a:r>
              <a:rPr lang="en-US" altLang="en-US" dirty="0"/>
              <a:t> </a:t>
            </a:r>
            <a:r>
              <a:rPr lang="en-US" altLang="en-US" dirty="0" err="1"/>
              <a:t>đối</a:t>
            </a:r>
            <a:r>
              <a:rPr lang="en-US" altLang="en-US" dirty="0"/>
              <a:t> </a:t>
            </a:r>
            <a:r>
              <a:rPr lang="en-US" altLang="en-US" dirty="0" err="1"/>
              <a:t>với</a:t>
            </a:r>
            <a:r>
              <a:rPr lang="en-US" altLang="en-US" dirty="0"/>
              <a:t> </a:t>
            </a:r>
            <a:r>
              <a:rPr lang="en-US" altLang="en-US" dirty="0" err="1"/>
              <a:t>tài</a:t>
            </a:r>
            <a:r>
              <a:rPr lang="en-US" altLang="en-US" dirty="0"/>
              <a:t> </a:t>
            </a:r>
            <a:r>
              <a:rPr lang="en-US" altLang="en-US" dirty="0" err="1"/>
              <a:t>nguyên</a:t>
            </a:r>
            <a:r>
              <a:rPr lang="en-US" altLang="en-US" dirty="0"/>
              <a:t> </a:t>
            </a:r>
            <a:r>
              <a:rPr lang="en-US" altLang="en-US" dirty="0" err="1"/>
              <a:t>mạng</a:t>
            </a:r>
            <a:r>
              <a:rPr lang="en-US" altLang="en-US" dirty="0"/>
              <a:t>. </a:t>
            </a:r>
          </a:p>
          <a:p>
            <a:pPr marL="457200" indent="-457200" algn="just">
              <a:lnSpc>
                <a:spcPct val="110000"/>
              </a:lnSpc>
              <a:buClr>
                <a:srgbClr val="C00000"/>
              </a:buClr>
              <a:buFont typeface="Wingdings" panose="05000000000000000000" pitchFamily="2" charset="2"/>
              <a:buChar char="v"/>
            </a:pPr>
            <a:r>
              <a:rPr lang="en-US" altLang="en-US" b="1" dirty="0" err="1">
                <a:solidFill>
                  <a:schemeClr val="tx2"/>
                </a:solidFill>
              </a:rPr>
              <a:t>Bảo</a:t>
            </a:r>
            <a:r>
              <a:rPr lang="en-US" altLang="en-US" b="1" dirty="0">
                <a:solidFill>
                  <a:schemeClr val="tx2"/>
                </a:solidFill>
              </a:rPr>
              <a:t> </a:t>
            </a:r>
            <a:r>
              <a:rPr lang="en-US" altLang="en-US" b="1" dirty="0" err="1">
                <a:solidFill>
                  <a:schemeClr val="tx2"/>
                </a:solidFill>
              </a:rPr>
              <a:t>vệ</a:t>
            </a:r>
            <a:r>
              <a:rPr lang="en-US" altLang="en-US" b="1" dirty="0">
                <a:solidFill>
                  <a:schemeClr val="tx2"/>
                </a:solidFill>
              </a:rPr>
              <a:t> </a:t>
            </a:r>
            <a:r>
              <a:rPr lang="en-US" altLang="en-US" b="1" dirty="0" err="1">
                <a:solidFill>
                  <a:schemeClr val="tx2"/>
                </a:solidFill>
              </a:rPr>
              <a:t>theo</a:t>
            </a:r>
            <a:r>
              <a:rPr lang="en-US" altLang="en-US" b="1" dirty="0">
                <a:solidFill>
                  <a:schemeClr val="tx2"/>
                </a:solidFill>
              </a:rPr>
              <a:t> </a:t>
            </a:r>
            <a:r>
              <a:rPr lang="en-US" altLang="en-US" b="1" dirty="0" err="1">
                <a:solidFill>
                  <a:schemeClr val="tx2"/>
                </a:solidFill>
              </a:rPr>
              <a:t>chiều</a:t>
            </a:r>
            <a:r>
              <a:rPr lang="en-US" altLang="en-US" b="1" dirty="0">
                <a:solidFill>
                  <a:schemeClr val="tx2"/>
                </a:solidFill>
              </a:rPr>
              <a:t> </a:t>
            </a:r>
            <a:r>
              <a:rPr lang="en-US" altLang="en-US" b="1" dirty="0" err="1">
                <a:solidFill>
                  <a:schemeClr val="tx2"/>
                </a:solidFill>
              </a:rPr>
              <a:t>sâu</a:t>
            </a:r>
            <a:r>
              <a:rPr lang="en-US" altLang="en-US" i="1" dirty="0"/>
              <a:t> </a:t>
            </a:r>
            <a:r>
              <a:rPr lang="en-US" altLang="en-US" i="1" dirty="0">
                <a:solidFill>
                  <a:srgbClr val="FF0000"/>
                </a:solidFill>
              </a:rPr>
              <a:t>(</a:t>
            </a:r>
            <a:r>
              <a:rPr lang="en-US" altLang="en-US" i="1" dirty="0" err="1">
                <a:solidFill>
                  <a:srgbClr val="FF0000"/>
                </a:solidFill>
              </a:rPr>
              <a:t>Defence</a:t>
            </a:r>
            <a:r>
              <a:rPr lang="en-US" altLang="en-US" i="1" dirty="0">
                <a:solidFill>
                  <a:srgbClr val="FF0000"/>
                </a:solidFill>
              </a:rPr>
              <a:t> In Depth)</a:t>
            </a:r>
            <a:r>
              <a:rPr lang="en-US" altLang="en-US" i="1" dirty="0"/>
              <a:t>:</a:t>
            </a:r>
            <a:r>
              <a:rPr lang="en-US" altLang="en-US" dirty="0" err="1"/>
              <a:t>Không</a:t>
            </a:r>
            <a:r>
              <a:rPr lang="en-US" altLang="en-US" dirty="0"/>
              <a:t> </a:t>
            </a:r>
            <a:r>
              <a:rPr lang="en-US" altLang="en-US" dirty="0" err="1"/>
              <a:t>nên</a:t>
            </a:r>
            <a:r>
              <a:rPr lang="en-US" altLang="en-US" dirty="0"/>
              <a:t> </a:t>
            </a:r>
            <a:r>
              <a:rPr lang="en-US" altLang="en-US" dirty="0" err="1"/>
              <a:t>dựa</a:t>
            </a:r>
            <a:r>
              <a:rPr lang="en-US" altLang="en-US" dirty="0"/>
              <a:t> </a:t>
            </a:r>
            <a:r>
              <a:rPr lang="en-US" altLang="en-US" dirty="0" err="1"/>
              <a:t>vào</a:t>
            </a:r>
            <a:r>
              <a:rPr lang="en-US" altLang="en-US" dirty="0"/>
              <a:t> </a:t>
            </a:r>
            <a:r>
              <a:rPr lang="en-US" altLang="en-US" dirty="0" err="1"/>
              <a:t>một</a:t>
            </a:r>
            <a:r>
              <a:rPr lang="en-US" altLang="en-US" dirty="0"/>
              <a:t> </a:t>
            </a:r>
            <a:r>
              <a:rPr lang="en-US" altLang="en-US" dirty="0" err="1"/>
              <a:t>chế</a:t>
            </a:r>
            <a:r>
              <a:rPr lang="en-US" altLang="en-US" dirty="0"/>
              <a:t> </a:t>
            </a:r>
            <a:r>
              <a:rPr lang="en-US" altLang="en-US" dirty="0" err="1"/>
              <a:t>độ</a:t>
            </a:r>
            <a:r>
              <a:rPr lang="en-US" altLang="en-US" dirty="0"/>
              <a:t> an </a:t>
            </a:r>
            <a:r>
              <a:rPr lang="en-US" altLang="en-US" dirty="0" err="1"/>
              <a:t>toàn</a:t>
            </a:r>
            <a:r>
              <a:rPr lang="en-US" altLang="en-US" dirty="0"/>
              <a:t> </a:t>
            </a:r>
            <a:r>
              <a:rPr lang="en-US" altLang="en-US" dirty="0" err="1"/>
              <a:t>nào</a:t>
            </a:r>
            <a:r>
              <a:rPr lang="en-US" altLang="en-US" dirty="0"/>
              <a:t> </a:t>
            </a:r>
            <a:r>
              <a:rPr lang="en-US" altLang="en-US" dirty="0" err="1"/>
              <a:t>dù</a:t>
            </a:r>
            <a:r>
              <a:rPr lang="en-US" altLang="en-US" dirty="0"/>
              <a:t> </a:t>
            </a:r>
            <a:r>
              <a:rPr lang="en-US" altLang="en-US" dirty="0" err="1"/>
              <a:t>cho</a:t>
            </a:r>
            <a:r>
              <a:rPr lang="en-US" altLang="en-US" dirty="0"/>
              <a:t> </a:t>
            </a:r>
            <a:r>
              <a:rPr lang="en-US" altLang="en-US" dirty="0" err="1"/>
              <a:t>chúng</a:t>
            </a:r>
            <a:r>
              <a:rPr lang="en-US" altLang="en-US" dirty="0"/>
              <a:t> </a:t>
            </a:r>
            <a:r>
              <a:rPr lang="en-US" altLang="en-US" dirty="0" err="1"/>
              <a:t>rất</a:t>
            </a:r>
            <a:r>
              <a:rPr lang="en-US" altLang="en-US" dirty="0"/>
              <a:t> </a:t>
            </a:r>
            <a:r>
              <a:rPr lang="en-US" altLang="en-US" dirty="0" err="1"/>
              <a:t>mạnh</a:t>
            </a:r>
            <a:r>
              <a:rPr lang="en-US" altLang="en-US" dirty="0"/>
              <a:t>, </a:t>
            </a:r>
            <a:r>
              <a:rPr lang="en-US" altLang="en-US" dirty="0" err="1"/>
              <a:t>mà</a:t>
            </a:r>
            <a:r>
              <a:rPr lang="en-US" altLang="en-US" dirty="0"/>
              <a:t> </a:t>
            </a:r>
            <a:r>
              <a:rPr lang="en-US" altLang="en-US" dirty="0" err="1"/>
              <a:t>nên</a:t>
            </a:r>
            <a:r>
              <a:rPr lang="en-US" altLang="en-US" dirty="0"/>
              <a:t> </a:t>
            </a:r>
            <a:r>
              <a:rPr lang="en-US" altLang="en-US" dirty="0" err="1"/>
              <a:t>tạo</a:t>
            </a:r>
            <a:r>
              <a:rPr lang="en-US" altLang="en-US" dirty="0"/>
              <a:t> </a:t>
            </a:r>
            <a:r>
              <a:rPr lang="en-US" altLang="en-US" dirty="0" err="1"/>
              <a:t>nhiều</a:t>
            </a:r>
            <a:r>
              <a:rPr lang="en-US" altLang="en-US" dirty="0"/>
              <a:t> </a:t>
            </a:r>
            <a:r>
              <a:rPr lang="en-US" altLang="en-US" dirty="0" err="1"/>
              <a:t>cơ</a:t>
            </a:r>
            <a:r>
              <a:rPr lang="en-US" altLang="en-US" dirty="0"/>
              <a:t> </a:t>
            </a:r>
            <a:r>
              <a:rPr lang="en-US" altLang="en-US" dirty="0" err="1"/>
              <a:t>chế</a:t>
            </a:r>
            <a:r>
              <a:rPr lang="en-US" altLang="en-US" dirty="0"/>
              <a:t> an </a:t>
            </a:r>
            <a:r>
              <a:rPr lang="en-US" altLang="en-US" dirty="0" err="1"/>
              <a:t>toàn</a:t>
            </a:r>
            <a:r>
              <a:rPr lang="en-US" altLang="en-US" dirty="0"/>
              <a:t> </a:t>
            </a:r>
            <a:r>
              <a:rPr lang="en-US" altLang="en-US" dirty="0" err="1"/>
              <a:t>để</a:t>
            </a:r>
            <a:r>
              <a:rPr lang="en-US" altLang="en-US" dirty="0"/>
              <a:t> </a:t>
            </a:r>
            <a:r>
              <a:rPr lang="en-US" altLang="en-US" dirty="0" err="1"/>
              <a:t>tương</a:t>
            </a:r>
            <a:r>
              <a:rPr lang="en-US" altLang="en-US" dirty="0"/>
              <a:t> </a:t>
            </a:r>
            <a:r>
              <a:rPr lang="en-US" altLang="en-US" dirty="0" err="1"/>
              <a:t>hỗ</a:t>
            </a:r>
            <a:r>
              <a:rPr lang="en-US" altLang="en-US" dirty="0"/>
              <a:t> </a:t>
            </a:r>
            <a:r>
              <a:rPr lang="en-US" altLang="en-US" dirty="0" err="1"/>
              <a:t>lẫn</a:t>
            </a:r>
            <a:r>
              <a:rPr lang="en-US" altLang="en-US" dirty="0"/>
              <a:t> </a:t>
            </a:r>
            <a:r>
              <a:rPr lang="en-US" altLang="en-US" dirty="0" err="1"/>
              <a:t>nhau</a:t>
            </a:r>
            <a:r>
              <a:rPr lang="en-US" altLang="en-US" dirty="0"/>
              <a:t>.</a:t>
            </a:r>
          </a:p>
          <a:p>
            <a:pPr marL="457200" indent="-457200" algn="just">
              <a:lnSpc>
                <a:spcPct val="110000"/>
              </a:lnSpc>
              <a:buClr>
                <a:srgbClr val="C00000"/>
              </a:buClr>
              <a:buFont typeface="Wingdings" panose="05000000000000000000" pitchFamily="2" charset="2"/>
              <a:buChar char="v"/>
            </a:pPr>
            <a:r>
              <a:rPr lang="en-US" altLang="en-US" b="1" dirty="0" err="1">
                <a:solidFill>
                  <a:schemeClr val="tx2"/>
                </a:solidFill>
              </a:rPr>
              <a:t>Nút</a:t>
            </a:r>
            <a:r>
              <a:rPr lang="en-US" altLang="en-US" b="1" dirty="0">
                <a:solidFill>
                  <a:schemeClr val="tx2"/>
                </a:solidFill>
              </a:rPr>
              <a:t> </a:t>
            </a:r>
            <a:r>
              <a:rPr lang="en-US" altLang="en-US" b="1" dirty="0" err="1">
                <a:solidFill>
                  <a:schemeClr val="tx2"/>
                </a:solidFill>
              </a:rPr>
              <a:t>thắt</a:t>
            </a:r>
            <a:r>
              <a:rPr lang="en-US" altLang="en-US" i="1" dirty="0"/>
              <a:t> </a:t>
            </a:r>
            <a:r>
              <a:rPr lang="en-US" altLang="en-US" i="1" dirty="0">
                <a:solidFill>
                  <a:srgbClr val="FF0000"/>
                </a:solidFill>
              </a:rPr>
              <a:t>(Choke Point)</a:t>
            </a:r>
            <a:r>
              <a:rPr lang="en-US" altLang="en-US" i="1" dirty="0"/>
              <a:t>:</a:t>
            </a:r>
            <a:r>
              <a:rPr lang="en-US" altLang="en-US" dirty="0"/>
              <a:t> </a:t>
            </a:r>
            <a:r>
              <a:rPr lang="en-US" altLang="en-US" dirty="0" err="1"/>
              <a:t>Tạo</a:t>
            </a:r>
            <a:r>
              <a:rPr lang="en-US" altLang="en-US" dirty="0"/>
              <a:t> ra </a:t>
            </a:r>
            <a:r>
              <a:rPr lang="en-US" altLang="en-US" dirty="0" err="1"/>
              <a:t>một</a:t>
            </a:r>
            <a:r>
              <a:rPr lang="en-US" altLang="en-US" dirty="0"/>
              <a:t> “</a:t>
            </a:r>
            <a:r>
              <a:rPr lang="en-US" altLang="en-US" dirty="0" err="1"/>
              <a:t>cửa</a:t>
            </a:r>
            <a:r>
              <a:rPr lang="en-US" altLang="en-US" dirty="0"/>
              <a:t> </a:t>
            </a:r>
            <a:r>
              <a:rPr lang="en-US" altLang="en-US" dirty="0" err="1"/>
              <a:t>khẩu</a:t>
            </a:r>
            <a:r>
              <a:rPr lang="en-US" altLang="en-US" dirty="0"/>
              <a:t>” </a:t>
            </a:r>
            <a:r>
              <a:rPr lang="en-US" altLang="en-US" dirty="0" err="1"/>
              <a:t>hẹp</a:t>
            </a:r>
            <a:r>
              <a:rPr lang="en-US" altLang="en-US" dirty="0"/>
              <a:t>, </a:t>
            </a:r>
            <a:r>
              <a:rPr lang="en-US" altLang="en-US" dirty="0" err="1"/>
              <a:t>và</a:t>
            </a:r>
            <a:r>
              <a:rPr lang="en-US" altLang="en-US" dirty="0"/>
              <a:t> </a:t>
            </a:r>
            <a:r>
              <a:rPr lang="en-US" altLang="en-US" dirty="0" err="1"/>
              <a:t>chỉ</a:t>
            </a:r>
            <a:r>
              <a:rPr lang="en-US" altLang="en-US" dirty="0"/>
              <a:t> </a:t>
            </a:r>
            <a:r>
              <a:rPr lang="en-US" altLang="en-US" dirty="0" err="1"/>
              <a:t>cho</a:t>
            </a:r>
            <a:r>
              <a:rPr lang="en-US" altLang="en-US" dirty="0"/>
              <a:t> </a:t>
            </a:r>
            <a:r>
              <a:rPr lang="en-US" altLang="en-US" dirty="0" err="1"/>
              <a:t>phép</a:t>
            </a:r>
            <a:r>
              <a:rPr lang="en-US" altLang="en-US" dirty="0"/>
              <a:t> </a:t>
            </a:r>
            <a:r>
              <a:rPr lang="en-US" altLang="en-US" dirty="0" err="1"/>
              <a:t>thông</a:t>
            </a:r>
            <a:r>
              <a:rPr lang="en-US" altLang="en-US" dirty="0"/>
              <a:t> tin </a:t>
            </a:r>
            <a:r>
              <a:rPr lang="en-US" altLang="en-US" dirty="0" err="1"/>
              <a:t>đi</a:t>
            </a:r>
            <a:r>
              <a:rPr lang="en-US" altLang="en-US" dirty="0"/>
              <a:t> </a:t>
            </a:r>
            <a:r>
              <a:rPr lang="en-US" altLang="en-US" dirty="0" err="1"/>
              <a:t>vào</a:t>
            </a:r>
            <a:r>
              <a:rPr lang="en-US" altLang="en-US" dirty="0"/>
              <a:t> </a:t>
            </a:r>
            <a:r>
              <a:rPr lang="en-US" altLang="en-US" dirty="0" err="1"/>
              <a:t>hệ</a:t>
            </a:r>
            <a:r>
              <a:rPr lang="en-US" altLang="en-US" dirty="0"/>
              <a:t> </a:t>
            </a:r>
            <a:r>
              <a:rPr lang="en-US" altLang="en-US" dirty="0" err="1"/>
              <a:t>thống</a:t>
            </a:r>
            <a:r>
              <a:rPr lang="en-US" altLang="en-US" dirty="0"/>
              <a:t> </a:t>
            </a:r>
            <a:r>
              <a:rPr lang="en-US" altLang="en-US" dirty="0" err="1"/>
              <a:t>của</a:t>
            </a:r>
            <a:r>
              <a:rPr lang="en-US" altLang="en-US" dirty="0"/>
              <a:t> </a:t>
            </a:r>
            <a:r>
              <a:rPr lang="en-US" altLang="en-US" dirty="0" err="1"/>
              <a:t>mình</a:t>
            </a:r>
            <a:r>
              <a:rPr lang="en-US" altLang="en-US" dirty="0"/>
              <a:t> </a:t>
            </a:r>
            <a:r>
              <a:rPr lang="en-US" altLang="en-US" dirty="0" err="1"/>
              <a:t>bằng</a:t>
            </a:r>
            <a:r>
              <a:rPr lang="en-US" altLang="en-US" dirty="0"/>
              <a:t> con </a:t>
            </a:r>
            <a:r>
              <a:rPr lang="en-US" altLang="en-US" dirty="0" err="1"/>
              <a:t>đường</a:t>
            </a:r>
            <a:r>
              <a:rPr lang="en-US" altLang="en-US" dirty="0"/>
              <a:t> </a:t>
            </a:r>
            <a:r>
              <a:rPr lang="en-US" altLang="en-US" dirty="0" err="1"/>
              <a:t>duy</a:t>
            </a:r>
            <a:r>
              <a:rPr lang="en-US" altLang="en-US" dirty="0"/>
              <a:t> </a:t>
            </a:r>
            <a:r>
              <a:rPr lang="en-US" altLang="en-US" dirty="0" err="1"/>
              <a:t>nhất</a:t>
            </a:r>
            <a:r>
              <a:rPr lang="en-US" altLang="en-US" dirty="0"/>
              <a:t> </a:t>
            </a:r>
            <a:r>
              <a:rPr lang="en-US" altLang="en-US" dirty="0" err="1"/>
              <a:t>chính</a:t>
            </a:r>
            <a:r>
              <a:rPr lang="en-US" altLang="en-US" dirty="0"/>
              <a:t> </a:t>
            </a:r>
            <a:r>
              <a:rPr lang="en-US" altLang="en-US" dirty="0" err="1"/>
              <a:t>là</a:t>
            </a:r>
            <a:r>
              <a:rPr lang="en-US" altLang="en-US" dirty="0"/>
              <a:t> “</a:t>
            </a:r>
            <a:r>
              <a:rPr lang="en-US" altLang="en-US" dirty="0" err="1"/>
              <a:t>cửa</a:t>
            </a:r>
            <a:r>
              <a:rPr lang="en-US" altLang="en-US" dirty="0"/>
              <a:t> </a:t>
            </a:r>
            <a:r>
              <a:rPr lang="en-US" altLang="en-US" dirty="0" err="1"/>
              <a:t>khẩu</a:t>
            </a:r>
            <a:r>
              <a:rPr lang="en-US" altLang="en-US" dirty="0"/>
              <a:t>” </a:t>
            </a:r>
            <a:r>
              <a:rPr lang="en-US" altLang="en-US" dirty="0" err="1"/>
              <a:t>này</a:t>
            </a:r>
            <a:r>
              <a:rPr lang="en-US" altLang="en-US" dirty="0"/>
              <a:t>.  </a:t>
            </a:r>
          </a:p>
        </p:txBody>
      </p:sp>
    </p:spTree>
    <p:extLst>
      <p:ext uri="{BB962C8B-B14F-4D97-AF65-F5344CB8AC3E}">
        <p14:creationId xmlns:p14="http://schemas.microsoft.com/office/powerpoint/2010/main" val="957480207"/>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3" name="Rectangle 3"/>
          <p:cNvSpPr>
            <a:spLocks noGrp="1" noChangeArrowheads="1"/>
          </p:cNvSpPr>
          <p:nvPr>
            <p:ph type="body" idx="4294967295"/>
          </p:nvPr>
        </p:nvSpPr>
        <p:spPr>
          <a:xfrm>
            <a:off x="586153" y="1582738"/>
            <a:ext cx="11066585" cy="5275262"/>
          </a:xfrm>
          <a:prstGeom prst="rect">
            <a:avLst/>
          </a:prstGeom>
        </p:spPr>
        <p:txBody>
          <a:bodyPr/>
          <a:lstStyle/>
          <a:p>
            <a:pPr marL="457200" indent="-457200" algn="just">
              <a:lnSpc>
                <a:spcPct val="110000"/>
              </a:lnSpc>
              <a:buClr>
                <a:srgbClr val="C00000"/>
              </a:buClr>
              <a:buFont typeface="Wingdings" panose="05000000000000000000" pitchFamily="2" charset="2"/>
              <a:buChar char="v"/>
            </a:pPr>
            <a:r>
              <a:rPr lang="en-US" altLang="en-US" b="1">
                <a:solidFill>
                  <a:schemeClr val="tx2"/>
                </a:solidFill>
              </a:rPr>
              <a:t>Điểm nối yếu nhất</a:t>
            </a:r>
            <a:r>
              <a:rPr lang="en-US" altLang="en-US" i="1">
                <a:solidFill>
                  <a:srgbClr val="0000FF"/>
                </a:solidFill>
              </a:rPr>
              <a:t> </a:t>
            </a:r>
            <a:r>
              <a:rPr lang="en-US" altLang="en-US" i="1">
                <a:solidFill>
                  <a:srgbClr val="FF0000"/>
                </a:solidFill>
              </a:rPr>
              <a:t>(Weakest Link):</a:t>
            </a:r>
            <a:r>
              <a:rPr lang="en-US" altLang="en-US"/>
              <a:t>Chiến lược này dựa trên nguyên tắc: “ Một dây xích chỉ chắc tại mắt duy nhất, một bức tường chỉ cứng tại điểm yếu nhất”.</a:t>
            </a:r>
          </a:p>
          <a:p>
            <a:pPr marL="457200" indent="-457200" algn="just">
              <a:lnSpc>
                <a:spcPct val="110000"/>
              </a:lnSpc>
              <a:buClr>
                <a:srgbClr val="C00000"/>
              </a:buClr>
              <a:buFont typeface="Wingdings" panose="05000000000000000000" pitchFamily="2" charset="2"/>
              <a:buChar char="v"/>
            </a:pPr>
            <a:r>
              <a:rPr lang="en-US" altLang="en-US" b="1">
                <a:solidFill>
                  <a:schemeClr val="tx2"/>
                </a:solidFill>
              </a:rPr>
              <a:t>Tính toàn cục</a:t>
            </a:r>
            <a:r>
              <a:rPr lang="en-US" altLang="en-US" i="1">
                <a:solidFill>
                  <a:schemeClr val="tx2"/>
                </a:solidFill>
              </a:rPr>
              <a:t>:</a:t>
            </a:r>
            <a:r>
              <a:rPr lang="en-US" altLang="en-US"/>
              <a:t> Các hệ thống an toàn đòi hỏi phải có tính toàn cục của các hệ thống cục bộ.</a:t>
            </a:r>
          </a:p>
          <a:p>
            <a:pPr marL="457200" indent="-457200" algn="just">
              <a:lnSpc>
                <a:spcPct val="110000"/>
              </a:lnSpc>
              <a:buClr>
                <a:srgbClr val="C00000"/>
              </a:buClr>
              <a:buFont typeface="Wingdings" panose="05000000000000000000" pitchFamily="2" charset="2"/>
              <a:buChar char="v"/>
            </a:pPr>
            <a:r>
              <a:rPr lang="en-US" altLang="en-US" b="1">
                <a:solidFill>
                  <a:schemeClr val="tx2"/>
                </a:solidFill>
              </a:rPr>
              <a:t>Tính đa dạng bảo vệ</a:t>
            </a:r>
            <a:r>
              <a:rPr lang="en-US" altLang="en-US" i="1">
                <a:solidFill>
                  <a:schemeClr val="tx2"/>
                </a:solidFill>
              </a:rPr>
              <a:t>:</a:t>
            </a:r>
            <a:r>
              <a:rPr lang="en-US" altLang="en-US" b="1"/>
              <a:t> </a:t>
            </a:r>
            <a:r>
              <a:rPr lang="en-US" altLang="en-US"/>
              <a:t>Cần phải sử dụng nhiều biện pháp bảo vệ khác nhau cho hệ thống khác nhau, nếu không có kẻ tấn công vào được một hệ thống thì chúng cũng dễ dàng tấn công vào các hệ thống khác. </a:t>
            </a:r>
          </a:p>
        </p:txBody>
      </p:sp>
      <p:sp>
        <p:nvSpPr>
          <p:cNvPr id="327687" name="Rectangle 7"/>
          <p:cNvSpPr>
            <a:spLocks noGrp="1" noChangeArrowheads="1"/>
          </p:cNvSpPr>
          <p:nvPr>
            <p:ph type="title" idx="4294967295"/>
          </p:nvPr>
        </p:nvSpPr>
        <p:spPr>
          <a:xfrm>
            <a:off x="830722" y="199030"/>
            <a:ext cx="10317924" cy="742666"/>
          </a:xfrm>
          <a:prstGeom prst="rect">
            <a:avLst/>
          </a:prstGeom>
          <a:noFill/>
          <a:ln/>
        </p:spPr>
        <p:txBody>
          <a:bodyPr>
            <a:normAutofit/>
          </a:bodyPr>
          <a:lstStyle/>
          <a:p>
            <a:pPr algn="ctr"/>
            <a:r>
              <a:rPr lang="en-US" altLang="en-US" sz="3600" b="1">
                <a:solidFill>
                  <a:srgbClr val="FF0000"/>
                </a:solidFill>
              </a:rPr>
              <a:t>CÁC CHIẾN LƯỢC AN TOÀN THÔNG TIN</a:t>
            </a:r>
            <a:endParaRPr lang="en-US" altLang="en-US" sz="3600" b="1" dirty="0">
              <a:solidFill>
                <a:srgbClr val="FF0000"/>
              </a:solidFill>
            </a:endParaRPr>
          </a:p>
        </p:txBody>
      </p:sp>
    </p:spTree>
    <p:extLst>
      <p:ext uri="{BB962C8B-B14F-4D97-AF65-F5344CB8AC3E}">
        <p14:creationId xmlns:p14="http://schemas.microsoft.com/office/powerpoint/2010/main" val="2298083247"/>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645920" y="287482"/>
            <a:ext cx="10158153" cy="911225"/>
          </a:xfrm>
          <a:prstGeom prst="rect">
            <a:avLst/>
          </a:prstGeom>
        </p:spPr>
        <p:txBody>
          <a:bodyPr>
            <a:normAutofit/>
          </a:bodyPr>
          <a:lstStyle/>
          <a:p>
            <a:r>
              <a:rPr lang="en-US" sz="4000" b="1">
                <a:solidFill>
                  <a:srgbClr val="FF0000"/>
                </a:solidFill>
                <a:latin typeface="+mn-lt"/>
              </a:rPr>
              <a:t>NỘI DUNG </a:t>
            </a:r>
            <a:endParaRPr lang="en-US" sz="4000" b="1" dirty="0">
              <a:solidFill>
                <a:srgbClr val="FF0000"/>
              </a:solidFill>
              <a:latin typeface="+mn-lt"/>
            </a:endParaRPr>
          </a:p>
        </p:txBody>
      </p:sp>
      <p:sp>
        <p:nvSpPr>
          <p:cNvPr id="5" name="Slide Number Placeholder 4"/>
          <p:cNvSpPr>
            <a:spLocks noGrp="1"/>
          </p:cNvSpPr>
          <p:nvPr>
            <p:ph type="sldNum" sz="quarter" idx="4294967295"/>
          </p:nvPr>
        </p:nvSpPr>
        <p:spPr>
          <a:xfrm>
            <a:off x="9448800" y="6356350"/>
            <a:ext cx="2743200" cy="365125"/>
          </a:xfrm>
          <a:prstGeom prst="rect">
            <a:avLst/>
          </a:prstGeom>
        </p:spPr>
        <p:txBody>
          <a:bodyPr/>
          <a:lstStyle/>
          <a:p>
            <a:fld id="{FE9C8E4C-FB50-4F0A-BC9F-C747403F1FFC}" type="slidenum">
              <a:rPr lang="en-US" smtClean="0"/>
              <a:t>2</a:t>
            </a:fld>
            <a:endParaRPr lang="en-US"/>
          </a:p>
        </p:txBody>
      </p:sp>
      <p:graphicFrame>
        <p:nvGraphicFramePr>
          <p:cNvPr id="7" name="Diagram 6">
            <a:extLst>
              <a:ext uri="{FF2B5EF4-FFF2-40B4-BE49-F238E27FC236}">
                <a16:creationId xmlns:a16="http://schemas.microsoft.com/office/drawing/2014/main" id="{347AC145-11FB-4BC9-8DF4-BE4BF5425D3D}"/>
              </a:ext>
            </a:extLst>
          </p:cNvPr>
          <p:cNvGraphicFramePr/>
          <p:nvPr>
            <p:extLst>
              <p:ext uri="{D42A27DB-BD31-4B8C-83A1-F6EECF244321}">
                <p14:modId xmlns:p14="http://schemas.microsoft.com/office/powerpoint/2010/main" val="4294666642"/>
              </p:ext>
            </p:extLst>
          </p:nvPr>
        </p:nvGraphicFramePr>
        <p:xfrm>
          <a:off x="1400628" y="1393372"/>
          <a:ext cx="9419772" cy="45707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85271258"/>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7" name="Rectangle 3"/>
          <p:cNvSpPr>
            <a:spLocks noGrp="1" noChangeArrowheads="1"/>
          </p:cNvSpPr>
          <p:nvPr>
            <p:ph type="body" idx="4294967295"/>
          </p:nvPr>
        </p:nvSpPr>
        <p:spPr>
          <a:xfrm>
            <a:off x="327546" y="1257490"/>
            <a:ext cx="11682484" cy="5054600"/>
          </a:xfrm>
          <a:prstGeom prst="rect">
            <a:avLst/>
          </a:prstGeom>
        </p:spPr>
        <p:txBody>
          <a:bodyPr/>
          <a:lstStyle/>
          <a:p>
            <a:pPr marL="457200" indent="-457200" algn="just">
              <a:lnSpc>
                <a:spcPct val="110000"/>
              </a:lnSpc>
              <a:buClr>
                <a:srgbClr val="C00000"/>
              </a:buClr>
              <a:buFont typeface="Wingdings" panose="05000000000000000000" pitchFamily="2" charset="2"/>
              <a:buChar char="v"/>
            </a:pPr>
            <a:r>
              <a:rPr lang="en-US" altLang="en-US" b="1">
                <a:solidFill>
                  <a:schemeClr val="tx2"/>
                </a:solidFill>
              </a:rPr>
              <a:t>Quyền truy nhập</a:t>
            </a:r>
            <a:r>
              <a:rPr lang="en-US" altLang="en-US"/>
              <a:t>: Là lớp bảo vệ trong cùng nhằm kiểm soát các tài nguyên của mạng và quyền hạn trên tài nguyên đó. </a:t>
            </a:r>
          </a:p>
          <a:p>
            <a:pPr marL="457200" indent="-457200" algn="just">
              <a:lnSpc>
                <a:spcPct val="110000"/>
              </a:lnSpc>
              <a:buClr>
                <a:srgbClr val="C00000"/>
              </a:buClr>
              <a:buFont typeface="Wingdings" panose="05000000000000000000" pitchFamily="2" charset="2"/>
              <a:buChar char="v"/>
            </a:pPr>
            <a:r>
              <a:rPr lang="en-US" altLang="en-US" b="1">
                <a:solidFill>
                  <a:schemeClr val="tx2"/>
                </a:solidFill>
              </a:rPr>
              <a:t>Đăng ký tên /mật khẩu</a:t>
            </a:r>
            <a:r>
              <a:rPr lang="en-US" altLang="en-US"/>
              <a:t>: Thực ra đây cũng là kiểm soát quyền truy nhập, nhưng không phải truy nhập ở mức thông tin mà ở mức hệ thống. </a:t>
            </a:r>
          </a:p>
          <a:p>
            <a:pPr marL="457200" indent="-457200" algn="just">
              <a:lnSpc>
                <a:spcPct val="110000"/>
              </a:lnSpc>
              <a:buClr>
                <a:srgbClr val="C00000"/>
              </a:buClr>
              <a:buFont typeface="Wingdings" panose="05000000000000000000" pitchFamily="2" charset="2"/>
              <a:buChar char="v"/>
            </a:pPr>
            <a:r>
              <a:rPr lang="en-US" altLang="en-US" b="1">
                <a:solidFill>
                  <a:schemeClr val="tx2"/>
                </a:solidFill>
              </a:rPr>
              <a:t>Mã hoá dữ liệu</a:t>
            </a:r>
            <a:r>
              <a:rPr lang="en-US" altLang="en-US" i="1">
                <a:solidFill>
                  <a:schemeClr val="tx2"/>
                </a:solidFill>
              </a:rPr>
              <a:t>:</a:t>
            </a:r>
            <a:r>
              <a:rPr lang="en-US" altLang="en-US"/>
              <a:t> Dữ liệu bị biến đổi từ dạng nhận thức được sang dạng không nhận thức được theo một thuật toán nào đó và sẽ được biến đổi ngược lại ở trạm nhận (giải mã). </a:t>
            </a:r>
          </a:p>
          <a:p>
            <a:pPr marL="457200" indent="-457200" algn="just">
              <a:lnSpc>
                <a:spcPct val="110000"/>
              </a:lnSpc>
              <a:buClr>
                <a:srgbClr val="C00000"/>
              </a:buClr>
              <a:buFont typeface="Wingdings" panose="05000000000000000000" pitchFamily="2" charset="2"/>
              <a:buChar char="v"/>
            </a:pPr>
            <a:r>
              <a:rPr lang="en-US" altLang="en-US" b="1">
                <a:solidFill>
                  <a:schemeClr val="tx2"/>
                </a:solidFill>
              </a:rPr>
              <a:t>Bảo vệ vật lý</a:t>
            </a:r>
            <a:r>
              <a:rPr lang="en-US" altLang="en-US" i="1">
                <a:solidFill>
                  <a:schemeClr val="tx2"/>
                </a:solidFill>
              </a:rPr>
              <a:t>:</a:t>
            </a:r>
            <a:r>
              <a:rPr lang="en-US" altLang="en-US"/>
              <a:t> Ngăn cản các truy nhập vật lý vào hệ thống. </a:t>
            </a:r>
          </a:p>
        </p:txBody>
      </p:sp>
      <p:sp>
        <p:nvSpPr>
          <p:cNvPr id="328710" name="Rectangle 6"/>
          <p:cNvSpPr>
            <a:spLocks noChangeArrowheads="1"/>
          </p:cNvSpPr>
          <p:nvPr/>
        </p:nvSpPr>
        <p:spPr bwMode="auto">
          <a:xfrm>
            <a:off x="1491331" y="185800"/>
            <a:ext cx="72676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b="1">
                <a:solidFill>
                  <a:srgbClr val="FF0000"/>
                </a:solidFill>
              </a:rPr>
              <a:t>CÁC MỨC BẢO VỆ TRÊN MẠNG</a:t>
            </a:r>
            <a:endParaRPr lang="en-US" altLang="en-US" sz="3600" b="1" dirty="0">
              <a:solidFill>
                <a:srgbClr val="FF0000"/>
              </a:solidFill>
            </a:endParaRPr>
          </a:p>
        </p:txBody>
      </p:sp>
    </p:spTree>
    <p:extLst>
      <p:ext uri="{BB962C8B-B14F-4D97-AF65-F5344CB8AC3E}">
        <p14:creationId xmlns:p14="http://schemas.microsoft.com/office/powerpoint/2010/main" val="3040347713"/>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1" name="Rectangle 3"/>
          <p:cNvSpPr>
            <a:spLocks noGrp="1" noChangeArrowheads="1"/>
          </p:cNvSpPr>
          <p:nvPr>
            <p:ph type="body" idx="4294967295"/>
          </p:nvPr>
        </p:nvSpPr>
        <p:spPr>
          <a:xfrm>
            <a:off x="480645" y="1275546"/>
            <a:ext cx="5471624" cy="4281192"/>
          </a:xfrm>
          <a:prstGeom prst="rect">
            <a:avLst/>
          </a:prstGeom>
        </p:spPr>
        <p:txBody>
          <a:bodyPr/>
          <a:lstStyle/>
          <a:p>
            <a:pPr marL="0" indent="0" algn="just">
              <a:lnSpc>
                <a:spcPct val="110000"/>
              </a:lnSpc>
              <a:buNone/>
            </a:pPr>
            <a:r>
              <a:rPr lang="en-US" altLang="en-US" sz="3200" b="1" dirty="0" err="1">
                <a:solidFill>
                  <a:srgbClr val="0070C0"/>
                </a:solidFill>
              </a:rPr>
              <a:t>Tường</a:t>
            </a:r>
            <a:r>
              <a:rPr lang="en-US" altLang="en-US" sz="3200" b="1" dirty="0">
                <a:solidFill>
                  <a:srgbClr val="0070C0"/>
                </a:solidFill>
              </a:rPr>
              <a:t> </a:t>
            </a:r>
            <a:r>
              <a:rPr lang="en-US" altLang="en-US" sz="3200" b="1" dirty="0" err="1">
                <a:solidFill>
                  <a:srgbClr val="0070C0"/>
                </a:solidFill>
              </a:rPr>
              <a:t>lửa</a:t>
            </a:r>
            <a:r>
              <a:rPr lang="en-US" altLang="en-US" sz="3200" dirty="0"/>
              <a:t>: </a:t>
            </a:r>
            <a:r>
              <a:rPr lang="en-US" altLang="en-US" sz="3200" dirty="0" err="1"/>
              <a:t>Ngăn</a:t>
            </a:r>
            <a:r>
              <a:rPr lang="en-US" altLang="en-US" sz="3200" dirty="0"/>
              <a:t> </a:t>
            </a:r>
            <a:r>
              <a:rPr lang="en-US" altLang="en-US" sz="3200" dirty="0" err="1"/>
              <a:t>chặn</a:t>
            </a:r>
            <a:r>
              <a:rPr lang="en-US" altLang="en-US" sz="3200" dirty="0"/>
              <a:t> </a:t>
            </a:r>
            <a:r>
              <a:rPr lang="en-US" altLang="en-US" sz="3200" dirty="0" err="1"/>
              <a:t>thâm</a:t>
            </a:r>
            <a:r>
              <a:rPr lang="en-US" altLang="en-US" sz="3200" dirty="0"/>
              <a:t> </a:t>
            </a:r>
            <a:r>
              <a:rPr lang="en-US" altLang="en-US" sz="3200" dirty="0" err="1"/>
              <a:t>nhập</a:t>
            </a:r>
            <a:r>
              <a:rPr lang="en-US" altLang="en-US" sz="3200" dirty="0"/>
              <a:t> </a:t>
            </a:r>
            <a:r>
              <a:rPr lang="en-US" altLang="en-US" sz="3200" dirty="0" err="1"/>
              <a:t>trái</a:t>
            </a:r>
            <a:r>
              <a:rPr lang="en-US" altLang="en-US" sz="3200" dirty="0"/>
              <a:t> </a:t>
            </a:r>
            <a:r>
              <a:rPr lang="en-US" altLang="en-US" sz="3200" dirty="0" err="1"/>
              <a:t>phép</a:t>
            </a:r>
            <a:r>
              <a:rPr lang="en-US" altLang="en-US" sz="3200" dirty="0"/>
              <a:t> </a:t>
            </a:r>
            <a:r>
              <a:rPr lang="en-US" altLang="en-US" sz="3200" dirty="0" err="1"/>
              <a:t>và</a:t>
            </a:r>
            <a:r>
              <a:rPr lang="en-US" altLang="en-US" sz="3200" dirty="0"/>
              <a:t> </a:t>
            </a:r>
            <a:r>
              <a:rPr lang="en-US" altLang="en-US" sz="3200" dirty="0" err="1"/>
              <a:t>lọc</a:t>
            </a:r>
            <a:r>
              <a:rPr lang="en-US" altLang="en-US" sz="3200" dirty="0"/>
              <a:t> </a:t>
            </a:r>
            <a:r>
              <a:rPr lang="en-US" altLang="en-US" sz="3200" dirty="0" err="1"/>
              <a:t>bỏ</a:t>
            </a:r>
            <a:r>
              <a:rPr lang="en-US" altLang="en-US" sz="3200" dirty="0"/>
              <a:t> </a:t>
            </a:r>
            <a:r>
              <a:rPr lang="en-US" altLang="en-US" sz="3200" dirty="0" err="1"/>
              <a:t>các</a:t>
            </a:r>
            <a:r>
              <a:rPr lang="en-US" altLang="en-US" sz="3200" dirty="0"/>
              <a:t> </a:t>
            </a:r>
            <a:r>
              <a:rPr lang="en-US" altLang="en-US" sz="3200" dirty="0" err="1"/>
              <a:t>gói</a:t>
            </a:r>
            <a:r>
              <a:rPr lang="en-US" altLang="en-US" sz="3200" dirty="0"/>
              <a:t> tin </a:t>
            </a:r>
            <a:r>
              <a:rPr lang="en-US" altLang="en-US" sz="3200" dirty="0" err="1"/>
              <a:t>không</a:t>
            </a:r>
            <a:r>
              <a:rPr lang="en-US" altLang="en-US" sz="3200" dirty="0"/>
              <a:t> </a:t>
            </a:r>
            <a:r>
              <a:rPr lang="en-US" altLang="en-US" sz="3200" dirty="0" err="1"/>
              <a:t>muốn</a:t>
            </a:r>
            <a:r>
              <a:rPr lang="en-US" altLang="en-US" sz="3200" dirty="0"/>
              <a:t> </a:t>
            </a:r>
            <a:r>
              <a:rPr lang="en-US" altLang="en-US" sz="3200" dirty="0" err="1"/>
              <a:t>gửi</a:t>
            </a:r>
            <a:r>
              <a:rPr lang="en-US" altLang="en-US" sz="3200" dirty="0"/>
              <a:t> </a:t>
            </a:r>
            <a:r>
              <a:rPr lang="en-US" altLang="en-US" sz="3200" dirty="0" err="1"/>
              <a:t>hoặc</a:t>
            </a:r>
            <a:r>
              <a:rPr lang="en-US" altLang="en-US" sz="3200" dirty="0"/>
              <a:t> </a:t>
            </a:r>
            <a:r>
              <a:rPr lang="en-US" altLang="en-US" sz="3200" dirty="0" err="1"/>
              <a:t>nhận</a:t>
            </a:r>
            <a:r>
              <a:rPr lang="en-US" altLang="en-US" sz="3200" dirty="0"/>
              <a:t> </a:t>
            </a:r>
            <a:r>
              <a:rPr lang="en-US" altLang="en-US" sz="3200" dirty="0" err="1"/>
              <a:t>vì</a:t>
            </a:r>
            <a:r>
              <a:rPr lang="en-US" altLang="en-US" sz="3200" dirty="0"/>
              <a:t> </a:t>
            </a:r>
            <a:r>
              <a:rPr lang="en-US" altLang="en-US" sz="3200" dirty="0" err="1"/>
              <a:t>các</a:t>
            </a:r>
            <a:r>
              <a:rPr lang="en-US" altLang="en-US" sz="3200" dirty="0"/>
              <a:t> </a:t>
            </a:r>
            <a:r>
              <a:rPr lang="en-US" altLang="en-US" sz="3200" dirty="0" err="1"/>
              <a:t>lý</a:t>
            </a:r>
            <a:r>
              <a:rPr lang="en-US" altLang="en-US" sz="3200" dirty="0"/>
              <a:t> do </a:t>
            </a:r>
            <a:r>
              <a:rPr lang="en-US" altLang="en-US" sz="3200" dirty="0" err="1"/>
              <a:t>nào</a:t>
            </a:r>
            <a:r>
              <a:rPr lang="en-US" altLang="en-US" sz="3200" dirty="0"/>
              <a:t> </a:t>
            </a:r>
            <a:r>
              <a:rPr lang="en-US" altLang="en-US" sz="3200" dirty="0" err="1"/>
              <a:t>đó</a:t>
            </a:r>
            <a:r>
              <a:rPr lang="en-US" altLang="en-US" sz="3200" dirty="0"/>
              <a:t> </a:t>
            </a:r>
            <a:r>
              <a:rPr lang="en-US" altLang="en-US" sz="3200" dirty="0" err="1"/>
              <a:t>để</a:t>
            </a:r>
            <a:r>
              <a:rPr lang="en-US" altLang="en-US" sz="3200" dirty="0"/>
              <a:t> </a:t>
            </a:r>
            <a:r>
              <a:rPr lang="en-US" altLang="en-US" sz="3200" dirty="0" err="1"/>
              <a:t>bảo</a:t>
            </a:r>
            <a:r>
              <a:rPr lang="en-US" altLang="en-US" sz="3200" dirty="0"/>
              <a:t> </a:t>
            </a:r>
            <a:r>
              <a:rPr lang="en-US" altLang="en-US" sz="3200" dirty="0" err="1"/>
              <a:t>vệ</a:t>
            </a:r>
            <a:r>
              <a:rPr lang="en-US" altLang="en-US" sz="3200" dirty="0"/>
              <a:t> </a:t>
            </a:r>
            <a:r>
              <a:rPr lang="en-US" altLang="en-US" sz="3200" dirty="0" err="1"/>
              <a:t>một</a:t>
            </a:r>
            <a:r>
              <a:rPr lang="en-US" altLang="en-US" sz="3200" dirty="0"/>
              <a:t> </a:t>
            </a:r>
            <a:r>
              <a:rPr lang="en-US" altLang="en-US" sz="3200" dirty="0" err="1"/>
              <a:t>máy</a:t>
            </a:r>
            <a:r>
              <a:rPr lang="en-US" altLang="en-US" sz="3200" dirty="0"/>
              <a:t> </a:t>
            </a:r>
            <a:r>
              <a:rPr lang="en-US" altLang="en-US" sz="3200" dirty="0" err="1"/>
              <a:t>tính</a:t>
            </a:r>
            <a:r>
              <a:rPr lang="en-US" altLang="en-US" sz="3200" dirty="0"/>
              <a:t> </a:t>
            </a:r>
            <a:r>
              <a:rPr lang="en-US" altLang="en-US" sz="3200" dirty="0" err="1"/>
              <a:t>hoặc</a:t>
            </a:r>
            <a:r>
              <a:rPr lang="en-US" altLang="en-US" sz="3200" dirty="0"/>
              <a:t> </a:t>
            </a:r>
            <a:r>
              <a:rPr lang="en-US" altLang="en-US" sz="3200" dirty="0" err="1"/>
              <a:t>cả</a:t>
            </a:r>
            <a:r>
              <a:rPr lang="en-US" altLang="en-US" sz="3200" dirty="0"/>
              <a:t> </a:t>
            </a:r>
            <a:r>
              <a:rPr lang="en-US" altLang="en-US" sz="3200" dirty="0" err="1"/>
              <a:t>mạng</a:t>
            </a:r>
            <a:r>
              <a:rPr lang="en-US" altLang="en-US" sz="3200" dirty="0"/>
              <a:t> </a:t>
            </a:r>
            <a:r>
              <a:rPr lang="en-US" altLang="en-US" sz="3200" dirty="0" err="1"/>
              <a:t>nội</a:t>
            </a:r>
            <a:r>
              <a:rPr lang="en-US" altLang="en-US" sz="3200" dirty="0"/>
              <a:t> </a:t>
            </a:r>
            <a:r>
              <a:rPr lang="en-US" altLang="en-US" sz="3200" dirty="0" err="1"/>
              <a:t>bộ</a:t>
            </a:r>
            <a:r>
              <a:rPr lang="en-US" altLang="en-US" sz="3200" dirty="0"/>
              <a:t> (intranet).</a:t>
            </a:r>
          </a:p>
        </p:txBody>
      </p:sp>
      <p:pic>
        <p:nvPicPr>
          <p:cNvPr id="329733"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18582" t="2336" r="5103" b="12378"/>
          <a:stretch/>
        </p:blipFill>
        <p:spPr bwMode="auto">
          <a:xfrm>
            <a:off x="6367814" y="1275546"/>
            <a:ext cx="5471624" cy="5008023"/>
          </a:xfrm>
          <a:prstGeom prst="rect">
            <a:avLst/>
          </a:prstGeom>
          <a:solidFill>
            <a:srgbClr val="333399"/>
          </a:solidFill>
        </p:spPr>
      </p:pic>
      <p:sp>
        <p:nvSpPr>
          <p:cNvPr id="5" name="Rectangle 6">
            <a:extLst>
              <a:ext uri="{FF2B5EF4-FFF2-40B4-BE49-F238E27FC236}">
                <a16:creationId xmlns:a16="http://schemas.microsoft.com/office/drawing/2014/main" id="{CDC9E16B-816C-4425-B95D-2B4AA3031011}"/>
              </a:ext>
            </a:extLst>
          </p:cNvPr>
          <p:cNvSpPr>
            <a:spLocks noChangeArrowheads="1"/>
          </p:cNvSpPr>
          <p:nvPr/>
        </p:nvSpPr>
        <p:spPr bwMode="auto">
          <a:xfrm>
            <a:off x="1491331" y="185800"/>
            <a:ext cx="72676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b="1">
                <a:solidFill>
                  <a:srgbClr val="FF0000"/>
                </a:solidFill>
              </a:rPr>
              <a:t>CÁC MỨC BẢO VỆ TRÊN MẠNG</a:t>
            </a:r>
            <a:endParaRPr lang="en-US" altLang="en-US" sz="3600" b="1" dirty="0">
              <a:solidFill>
                <a:srgbClr val="FF0000"/>
              </a:solidFill>
            </a:endParaRPr>
          </a:p>
        </p:txBody>
      </p:sp>
    </p:spTree>
    <p:extLst>
      <p:ext uri="{BB962C8B-B14F-4D97-AF65-F5344CB8AC3E}">
        <p14:creationId xmlns:p14="http://schemas.microsoft.com/office/powerpoint/2010/main" val="3332803361"/>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type="body" idx="4294967295"/>
          </p:nvPr>
        </p:nvSpPr>
        <p:spPr>
          <a:xfrm>
            <a:off x="341195" y="1383323"/>
            <a:ext cx="11204811" cy="4488625"/>
          </a:xfrm>
          <a:prstGeom prst="rect">
            <a:avLst/>
          </a:prstGeom>
        </p:spPr>
        <p:txBody>
          <a:bodyPr/>
          <a:lstStyle/>
          <a:p>
            <a:pPr marL="457200" indent="-457200" algn="just">
              <a:lnSpc>
                <a:spcPct val="110000"/>
              </a:lnSpc>
              <a:buClr>
                <a:srgbClr val="C00000"/>
              </a:buClr>
              <a:buFont typeface="Wingdings" panose="05000000000000000000" pitchFamily="2" charset="2"/>
              <a:buChar char="v"/>
            </a:pPr>
            <a:r>
              <a:rPr lang="en-US" altLang="en-US" b="1">
                <a:solidFill>
                  <a:srgbClr val="0070C0"/>
                </a:solidFill>
              </a:rPr>
              <a:t>Quản trị mạng</a:t>
            </a:r>
            <a:r>
              <a:rPr lang="en-US" altLang="en-US"/>
              <a:t>: Công tác quản trị mạng máy tính phải được thực hiện một cách khoa học đảm bảo các yêu cầu sau :</a:t>
            </a:r>
          </a:p>
          <a:p>
            <a:pPr marL="1371600" lvl="2" indent="-457200" algn="just">
              <a:lnSpc>
                <a:spcPct val="110000"/>
              </a:lnSpc>
              <a:spcBef>
                <a:spcPts val="1000"/>
              </a:spcBef>
              <a:buClr>
                <a:srgbClr val="C00000"/>
              </a:buClr>
              <a:buFont typeface="Wingdings" panose="05000000000000000000" pitchFamily="2" charset="2"/>
              <a:buChar char="Ø"/>
            </a:pPr>
            <a:r>
              <a:rPr lang="en-US" altLang="en-US" sz="2600"/>
              <a:t>Toàn bộ hệ thống hoạt động bình thường trong giờ làm việc.</a:t>
            </a:r>
          </a:p>
          <a:p>
            <a:pPr marL="1371600" lvl="2" indent="-457200" algn="just">
              <a:lnSpc>
                <a:spcPct val="110000"/>
              </a:lnSpc>
              <a:spcBef>
                <a:spcPts val="1000"/>
              </a:spcBef>
              <a:buClr>
                <a:srgbClr val="C00000"/>
              </a:buClr>
              <a:buFont typeface="Wingdings" panose="05000000000000000000" pitchFamily="2" charset="2"/>
              <a:buChar char="Ø"/>
            </a:pPr>
            <a:r>
              <a:rPr lang="en-US" altLang="en-US" sz="2600"/>
              <a:t>Có hệ thống dự phòng khi có sự cố về phần cứng hoặc phần mềm xảy ra.</a:t>
            </a:r>
          </a:p>
          <a:p>
            <a:pPr marL="1371600" lvl="2" indent="-457200" algn="just">
              <a:lnSpc>
                <a:spcPct val="110000"/>
              </a:lnSpc>
              <a:spcBef>
                <a:spcPts val="1000"/>
              </a:spcBef>
              <a:buClr>
                <a:srgbClr val="C00000"/>
              </a:buClr>
              <a:buFont typeface="Wingdings" panose="05000000000000000000" pitchFamily="2" charset="2"/>
              <a:buChar char="Ø"/>
            </a:pPr>
            <a:r>
              <a:rPr lang="en-US" altLang="en-US" sz="2600"/>
              <a:t>Backup dữ liệu quan trọng theo định kỳ.</a:t>
            </a:r>
          </a:p>
          <a:p>
            <a:pPr marL="1371600" lvl="2" indent="-457200" algn="just">
              <a:lnSpc>
                <a:spcPct val="110000"/>
              </a:lnSpc>
              <a:spcBef>
                <a:spcPts val="1000"/>
              </a:spcBef>
              <a:buClr>
                <a:srgbClr val="C00000"/>
              </a:buClr>
              <a:buFont typeface="Wingdings" panose="05000000000000000000" pitchFamily="2" charset="2"/>
              <a:buChar char="Ø"/>
            </a:pPr>
            <a:r>
              <a:rPr lang="en-US" altLang="en-US" sz="2600"/>
              <a:t>Bảo dưỡng mạng theo định kỳ.</a:t>
            </a:r>
          </a:p>
          <a:p>
            <a:pPr marL="1371600" lvl="2" indent="-457200" algn="just">
              <a:lnSpc>
                <a:spcPct val="110000"/>
              </a:lnSpc>
              <a:spcBef>
                <a:spcPts val="1000"/>
              </a:spcBef>
              <a:buClr>
                <a:srgbClr val="C00000"/>
              </a:buClr>
              <a:buFont typeface="Wingdings" panose="05000000000000000000" pitchFamily="2" charset="2"/>
              <a:buChar char="Ø"/>
            </a:pPr>
            <a:r>
              <a:rPr lang="en-US" altLang="en-US" sz="2600"/>
              <a:t>Bảo mật dữ liệu, phân quyền truy cập, tổ chức nhóm làm việc trên mạng. </a:t>
            </a:r>
          </a:p>
        </p:txBody>
      </p:sp>
      <p:sp>
        <p:nvSpPr>
          <p:cNvPr id="4" name="Rectangle 6">
            <a:extLst>
              <a:ext uri="{FF2B5EF4-FFF2-40B4-BE49-F238E27FC236}">
                <a16:creationId xmlns:a16="http://schemas.microsoft.com/office/drawing/2014/main" id="{624D4A7C-7E3E-4716-AB77-FAE1C3B3B0A2}"/>
              </a:ext>
            </a:extLst>
          </p:cNvPr>
          <p:cNvSpPr>
            <a:spLocks noChangeArrowheads="1"/>
          </p:cNvSpPr>
          <p:nvPr/>
        </p:nvSpPr>
        <p:spPr bwMode="auto">
          <a:xfrm>
            <a:off x="1491331" y="185800"/>
            <a:ext cx="72676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b="1">
                <a:solidFill>
                  <a:srgbClr val="FF0000"/>
                </a:solidFill>
              </a:rPr>
              <a:t>CÁC MỨC BẢO VỆ TRÊN MẠNG</a:t>
            </a:r>
            <a:endParaRPr lang="en-US" altLang="en-US" sz="3600" b="1" dirty="0">
              <a:solidFill>
                <a:srgbClr val="FF0000"/>
              </a:solidFill>
            </a:endParaRPr>
          </a:p>
        </p:txBody>
      </p:sp>
    </p:spTree>
    <p:extLst>
      <p:ext uri="{BB962C8B-B14F-4D97-AF65-F5344CB8AC3E}">
        <p14:creationId xmlns:p14="http://schemas.microsoft.com/office/powerpoint/2010/main" val="3980328007"/>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ChangeArrowheads="1"/>
          </p:cNvSpPr>
          <p:nvPr/>
        </p:nvSpPr>
        <p:spPr bwMode="auto">
          <a:xfrm>
            <a:off x="1524000" y="-92364"/>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900" b="1">
                <a:solidFill>
                  <a:schemeClr val="tx2"/>
                </a:solidFill>
                <a:latin typeface="Arial" panose="020B0604020202020204" pitchFamily="34" charset="0"/>
                <a:cs typeface="Arial" panose="020B0604020202020204" pitchFamily="34" charset="0"/>
              </a:defRPr>
            </a:lvl1pPr>
            <a:lvl2pPr>
              <a:defRPr sz="3900" b="1">
                <a:solidFill>
                  <a:schemeClr val="tx2"/>
                </a:solidFill>
                <a:latin typeface="Arial" panose="020B0604020202020204" pitchFamily="34" charset="0"/>
                <a:cs typeface="Arial" panose="020B0604020202020204" pitchFamily="34" charset="0"/>
              </a:defRPr>
            </a:lvl2pPr>
            <a:lvl3pPr>
              <a:defRPr sz="3900" b="1">
                <a:solidFill>
                  <a:schemeClr val="tx2"/>
                </a:solidFill>
                <a:latin typeface="Arial" panose="020B0604020202020204" pitchFamily="34" charset="0"/>
                <a:cs typeface="Arial" panose="020B0604020202020204" pitchFamily="34" charset="0"/>
              </a:defRPr>
            </a:lvl3pPr>
            <a:lvl4pPr>
              <a:defRPr sz="3900" b="1">
                <a:solidFill>
                  <a:schemeClr val="tx2"/>
                </a:solidFill>
                <a:latin typeface="Arial" panose="020B0604020202020204" pitchFamily="34" charset="0"/>
                <a:cs typeface="Arial" panose="020B0604020202020204" pitchFamily="34" charset="0"/>
              </a:defRPr>
            </a:lvl4pPr>
            <a:lvl5pPr>
              <a:defRPr sz="3900" b="1">
                <a:solidFill>
                  <a:schemeClr val="tx2"/>
                </a:solidFill>
                <a:latin typeface="Arial" panose="020B0604020202020204" pitchFamily="34" charset="0"/>
                <a:cs typeface="Arial" panose="020B0604020202020204" pitchFamily="34" charset="0"/>
              </a:defRPr>
            </a:lvl5pPr>
            <a:lvl6pPr marL="457200"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6pPr>
            <a:lvl7pPr marL="914400"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7pPr>
            <a:lvl8pPr marL="1371600"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8pPr>
            <a:lvl9pPr marL="1828800"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9pPr>
          </a:lstStyle>
          <a:p>
            <a:r>
              <a:rPr lang="en-US" altLang="en-US" sz="3600">
                <a:solidFill>
                  <a:srgbClr val="FF0000"/>
                </a:solidFill>
                <a:latin typeface="+mj-lt"/>
              </a:rPr>
              <a:t>CÁC PHƯƠNG PHÁP BẢO MẬT</a:t>
            </a:r>
            <a:endParaRPr lang="en-US" altLang="en-US" sz="3600" dirty="0">
              <a:solidFill>
                <a:srgbClr val="FF0000"/>
              </a:solidFill>
              <a:latin typeface="+mj-lt"/>
            </a:endParaRPr>
          </a:p>
        </p:txBody>
      </p:sp>
      <p:sp>
        <p:nvSpPr>
          <p:cNvPr id="348163" name="Rectangle 3"/>
          <p:cNvSpPr>
            <a:spLocks noGrp="1" noChangeArrowheads="1"/>
          </p:cNvSpPr>
          <p:nvPr>
            <p:ph type="body" idx="4294967295"/>
          </p:nvPr>
        </p:nvSpPr>
        <p:spPr>
          <a:xfrm>
            <a:off x="445136" y="1377735"/>
            <a:ext cx="11436825" cy="2942230"/>
          </a:xfrm>
          <a:prstGeom prst="rect">
            <a:avLst/>
          </a:prstGeom>
          <a:noFill/>
          <a:ln/>
        </p:spPr>
        <p:txBody>
          <a:bodyPr/>
          <a:lstStyle/>
          <a:p>
            <a:pPr marL="457200" indent="-457200">
              <a:buClr>
                <a:srgbClr val="C00000"/>
              </a:buClr>
              <a:buFont typeface="Wingdings" panose="05000000000000000000" pitchFamily="2" charset="2"/>
              <a:buChar char="v"/>
            </a:pPr>
            <a:r>
              <a:rPr lang="en-US" altLang="en-US" sz="3200" b="1" dirty="0" err="1"/>
              <a:t>Các</a:t>
            </a:r>
            <a:r>
              <a:rPr lang="en-US" altLang="en-US" sz="3200" b="1" dirty="0"/>
              <a:t> </a:t>
            </a:r>
            <a:r>
              <a:rPr lang="en-US" altLang="en-US" sz="3200" b="1" dirty="0" err="1"/>
              <a:t>phương</a:t>
            </a:r>
            <a:r>
              <a:rPr lang="en-US" altLang="en-US" sz="3200" b="1" dirty="0"/>
              <a:t> </a:t>
            </a:r>
            <a:r>
              <a:rPr lang="en-US" altLang="en-US" sz="3200" b="1" dirty="0" err="1"/>
              <a:t>pháp</a:t>
            </a:r>
            <a:r>
              <a:rPr lang="en-US" altLang="en-US" sz="3200" b="1" dirty="0"/>
              <a:t> </a:t>
            </a:r>
            <a:r>
              <a:rPr lang="en-US" altLang="en-US" sz="3200" b="1" dirty="0" err="1"/>
              <a:t>quan</a:t>
            </a:r>
            <a:r>
              <a:rPr lang="en-US" altLang="en-US" sz="3200" b="1" dirty="0"/>
              <a:t> </a:t>
            </a:r>
            <a:r>
              <a:rPr lang="en-US" altLang="en-US" sz="3200" b="1" dirty="0" err="1"/>
              <a:t>trọng</a:t>
            </a:r>
            <a:endParaRPr lang="en-US" altLang="en-US" sz="3200" b="1" dirty="0"/>
          </a:p>
          <a:p>
            <a:pPr marL="914400" lvl="1" indent="-457200">
              <a:lnSpc>
                <a:spcPct val="110000"/>
              </a:lnSpc>
              <a:spcBef>
                <a:spcPts val="1200"/>
              </a:spcBef>
              <a:buClr>
                <a:srgbClr val="C00000"/>
              </a:buClr>
              <a:buFont typeface="Wingdings" panose="05000000000000000000" pitchFamily="2" charset="2"/>
              <a:buChar char="§"/>
            </a:pPr>
            <a:r>
              <a:rPr lang="en-US" altLang="en-US" sz="2800" b="1" dirty="0" err="1">
                <a:solidFill>
                  <a:srgbClr val="0000CC"/>
                </a:solidFill>
              </a:rPr>
              <a:t>Viết</a:t>
            </a:r>
            <a:r>
              <a:rPr lang="en-US" altLang="en-US" sz="2800" b="1" dirty="0">
                <a:solidFill>
                  <a:srgbClr val="0000CC"/>
                </a:solidFill>
              </a:rPr>
              <a:t> </a:t>
            </a:r>
            <a:r>
              <a:rPr lang="en-US" altLang="en-US" sz="2800" b="1" dirty="0" err="1">
                <a:solidFill>
                  <a:srgbClr val="0000CC"/>
                </a:solidFill>
              </a:rPr>
              <a:t>mật</a:t>
            </a:r>
            <a:r>
              <a:rPr lang="en-US" altLang="en-US" sz="2800" b="1" dirty="0">
                <a:solidFill>
                  <a:srgbClr val="0000CC"/>
                </a:solidFill>
              </a:rPr>
              <a:t> </a:t>
            </a:r>
            <a:r>
              <a:rPr lang="en-US" altLang="en-US" sz="2800" b="1" dirty="0" err="1">
                <a:solidFill>
                  <a:srgbClr val="0000CC"/>
                </a:solidFill>
              </a:rPr>
              <a:t>mã</a:t>
            </a:r>
            <a:r>
              <a:rPr lang="en-US" altLang="en-US" sz="2800" dirty="0">
                <a:solidFill>
                  <a:srgbClr val="FF9933"/>
                </a:solidFill>
              </a:rPr>
              <a:t>:</a:t>
            </a:r>
            <a:r>
              <a:rPr lang="en-US" altLang="en-US" sz="2800" dirty="0"/>
              <a:t> </a:t>
            </a:r>
            <a:r>
              <a:rPr lang="en-US" altLang="en-US" sz="2800" dirty="0" err="1"/>
              <a:t>đảm</a:t>
            </a:r>
            <a:r>
              <a:rPr lang="en-US" altLang="en-US" sz="2800" dirty="0"/>
              <a:t> </a:t>
            </a:r>
            <a:r>
              <a:rPr lang="en-US" altLang="en-US" sz="2800" dirty="0" err="1"/>
              <a:t>bảo</a:t>
            </a:r>
            <a:r>
              <a:rPr lang="en-US" altLang="en-US" sz="2800" dirty="0"/>
              <a:t> </a:t>
            </a:r>
            <a:r>
              <a:rPr lang="en-US" altLang="en-US" sz="2800" dirty="0" err="1"/>
              <a:t>tính</a:t>
            </a:r>
            <a:r>
              <a:rPr lang="en-US" altLang="en-US" sz="2800" dirty="0"/>
              <a:t> </a:t>
            </a:r>
            <a:r>
              <a:rPr lang="en-US" altLang="en-US" sz="2800" dirty="0" err="1"/>
              <a:t>bí</a:t>
            </a:r>
            <a:r>
              <a:rPr lang="en-US" altLang="en-US" sz="2800" dirty="0"/>
              <a:t> </a:t>
            </a:r>
            <a:r>
              <a:rPr lang="en-US" altLang="en-US" sz="2800" dirty="0" err="1"/>
              <a:t>mật</a:t>
            </a:r>
            <a:r>
              <a:rPr lang="en-US" altLang="en-US" sz="2800" dirty="0"/>
              <a:t> </a:t>
            </a:r>
            <a:r>
              <a:rPr lang="en-US" altLang="en-US" sz="2800" dirty="0" err="1"/>
              <a:t>của</a:t>
            </a:r>
            <a:r>
              <a:rPr lang="en-US" altLang="en-US" sz="2800" dirty="0"/>
              <a:t> </a:t>
            </a:r>
            <a:r>
              <a:rPr lang="en-US" altLang="en-US" sz="2800" dirty="0" err="1"/>
              <a:t>thông</a:t>
            </a:r>
            <a:r>
              <a:rPr lang="en-US" altLang="en-US" sz="2800" dirty="0"/>
              <a:t> tin </a:t>
            </a:r>
            <a:r>
              <a:rPr lang="en-US" altLang="en-US" sz="2800" dirty="0" err="1"/>
              <a:t>truyền</a:t>
            </a:r>
            <a:r>
              <a:rPr lang="en-US" altLang="en-US" sz="2800" dirty="0"/>
              <a:t> </a:t>
            </a:r>
            <a:r>
              <a:rPr lang="en-US" altLang="en-US" sz="2800" dirty="0" err="1"/>
              <a:t>thông</a:t>
            </a:r>
            <a:endParaRPr lang="en-US" altLang="en-US" sz="2800" dirty="0"/>
          </a:p>
          <a:p>
            <a:pPr marL="914400" lvl="1" indent="-457200">
              <a:lnSpc>
                <a:spcPct val="110000"/>
              </a:lnSpc>
              <a:spcBef>
                <a:spcPts val="1200"/>
              </a:spcBef>
              <a:buClr>
                <a:srgbClr val="C00000"/>
              </a:buClr>
              <a:buFont typeface="Wingdings" panose="05000000000000000000" pitchFamily="2" charset="2"/>
              <a:buChar char="§"/>
            </a:pPr>
            <a:r>
              <a:rPr lang="en-US" altLang="en-US" sz="2800" b="1" dirty="0" err="1">
                <a:solidFill>
                  <a:srgbClr val="0000CC"/>
                </a:solidFill>
              </a:rPr>
              <a:t>Xác</a:t>
            </a:r>
            <a:r>
              <a:rPr lang="en-US" altLang="en-US" sz="2800" b="1" dirty="0">
                <a:solidFill>
                  <a:srgbClr val="0000CC"/>
                </a:solidFill>
              </a:rPr>
              <a:t> </a:t>
            </a:r>
            <a:r>
              <a:rPr lang="en-US" altLang="en-US" sz="2800" b="1" dirty="0" err="1">
                <a:solidFill>
                  <a:srgbClr val="0000CC"/>
                </a:solidFill>
              </a:rPr>
              <a:t>thực</a:t>
            </a:r>
            <a:r>
              <a:rPr lang="en-US" altLang="en-US" sz="2800" b="1" dirty="0">
                <a:solidFill>
                  <a:srgbClr val="0000CC"/>
                </a:solidFill>
              </a:rPr>
              <a:t> </a:t>
            </a:r>
            <a:r>
              <a:rPr lang="en-US" altLang="en-US" sz="2800" b="1" dirty="0" err="1">
                <a:solidFill>
                  <a:srgbClr val="0000CC"/>
                </a:solidFill>
              </a:rPr>
              <a:t>quyền</a:t>
            </a:r>
            <a:r>
              <a:rPr lang="en-US" altLang="en-US" sz="2800" dirty="0">
                <a:solidFill>
                  <a:srgbClr val="0000CC"/>
                </a:solidFill>
              </a:rPr>
              <a:t>:</a:t>
            </a:r>
            <a:r>
              <a:rPr lang="en-US" altLang="en-US" sz="2800" dirty="0"/>
              <a:t> </a:t>
            </a:r>
            <a:r>
              <a:rPr lang="en-US" altLang="en-US" sz="2800" dirty="0" err="1"/>
              <a:t>được</a:t>
            </a:r>
            <a:r>
              <a:rPr lang="en-US" altLang="en-US" sz="2800" dirty="0"/>
              <a:t> </a:t>
            </a:r>
            <a:r>
              <a:rPr lang="en-US" altLang="en-US" sz="2800" dirty="0" err="1"/>
              <a:t>sử</a:t>
            </a:r>
            <a:r>
              <a:rPr lang="en-US" altLang="en-US" sz="2800" dirty="0"/>
              <a:t> </a:t>
            </a:r>
            <a:r>
              <a:rPr lang="en-US" altLang="en-US" sz="2800" dirty="0" err="1"/>
              <a:t>dụng</a:t>
            </a:r>
            <a:r>
              <a:rPr lang="en-US" altLang="en-US" sz="2800" dirty="0"/>
              <a:t> </a:t>
            </a:r>
            <a:r>
              <a:rPr lang="en-US" altLang="en-US" sz="2800" dirty="0" err="1"/>
              <a:t>để</a:t>
            </a:r>
            <a:r>
              <a:rPr lang="en-US" altLang="en-US" sz="2800" dirty="0"/>
              <a:t> </a:t>
            </a:r>
            <a:r>
              <a:rPr lang="en-US" altLang="en-US" sz="2800" dirty="0" err="1"/>
              <a:t>xác</a:t>
            </a:r>
            <a:r>
              <a:rPr lang="en-US" altLang="en-US" sz="2800" dirty="0"/>
              <a:t> </a:t>
            </a:r>
            <a:r>
              <a:rPr lang="en-US" altLang="en-US" sz="2800" dirty="0" err="1"/>
              <a:t>minh</a:t>
            </a:r>
            <a:r>
              <a:rPr lang="en-US" altLang="en-US" sz="2800" dirty="0"/>
              <a:t>, </a:t>
            </a:r>
            <a:r>
              <a:rPr lang="en-US" altLang="en-US" sz="2800" dirty="0" err="1"/>
              <a:t>nhận</a:t>
            </a:r>
            <a:r>
              <a:rPr lang="en-US" altLang="en-US" sz="2800" dirty="0"/>
              <a:t> </a:t>
            </a:r>
            <a:r>
              <a:rPr lang="en-US" altLang="en-US" sz="2800" dirty="0" err="1"/>
              <a:t>dạng</a:t>
            </a:r>
            <a:r>
              <a:rPr lang="en-US" altLang="en-US" sz="2800" dirty="0"/>
              <a:t> </a:t>
            </a:r>
            <a:r>
              <a:rPr lang="en-US" altLang="en-US" sz="2800" dirty="0" err="1"/>
              <a:t>quyền</a:t>
            </a:r>
            <a:r>
              <a:rPr lang="en-US" altLang="en-US" sz="2800" dirty="0"/>
              <a:t> </a:t>
            </a:r>
            <a:r>
              <a:rPr lang="en-US" altLang="en-US" sz="2800" dirty="0" err="1"/>
              <a:t>hạn</a:t>
            </a:r>
            <a:r>
              <a:rPr lang="en-US" altLang="en-US" sz="2800" dirty="0"/>
              <a:t> </a:t>
            </a:r>
            <a:r>
              <a:rPr lang="en-US" altLang="en-US" sz="2800" dirty="0" err="1"/>
              <a:t>của</a:t>
            </a:r>
            <a:r>
              <a:rPr lang="en-US" altLang="en-US" sz="2800" dirty="0"/>
              <a:t> </a:t>
            </a:r>
            <a:r>
              <a:rPr lang="en-US" altLang="en-US" sz="2800" dirty="0" err="1"/>
              <a:t>các</a:t>
            </a:r>
            <a:r>
              <a:rPr lang="en-US" altLang="en-US" sz="2800" dirty="0"/>
              <a:t> </a:t>
            </a:r>
            <a:r>
              <a:rPr lang="en-US" altLang="en-US" sz="2800" dirty="0" err="1"/>
              <a:t>thành</a:t>
            </a:r>
            <a:r>
              <a:rPr lang="en-US" altLang="en-US" sz="2800" dirty="0"/>
              <a:t> </a:t>
            </a:r>
            <a:r>
              <a:rPr lang="en-US" altLang="en-US" sz="2800" dirty="0" err="1"/>
              <a:t>viên</a:t>
            </a:r>
            <a:r>
              <a:rPr lang="en-US" altLang="en-US" sz="2800" dirty="0"/>
              <a:t> </a:t>
            </a:r>
            <a:r>
              <a:rPr lang="en-US" altLang="en-US" sz="2800" dirty="0" err="1"/>
              <a:t>tham</a:t>
            </a:r>
            <a:r>
              <a:rPr lang="en-US" altLang="en-US" sz="2800" dirty="0"/>
              <a:t> </a:t>
            </a:r>
            <a:r>
              <a:rPr lang="en-US" altLang="en-US" sz="2800" dirty="0" err="1"/>
              <a:t>gia</a:t>
            </a:r>
            <a:r>
              <a:rPr lang="en-US" altLang="en-US" sz="2800" dirty="0"/>
              <a:t>.</a:t>
            </a:r>
          </a:p>
        </p:txBody>
      </p:sp>
    </p:spTree>
    <p:extLst>
      <p:ext uri="{BB962C8B-B14F-4D97-AF65-F5344CB8AC3E}">
        <p14:creationId xmlns:p14="http://schemas.microsoft.com/office/powerpoint/2010/main" val="3947347650"/>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9" name="Rectangle 3"/>
          <p:cNvSpPr>
            <a:spLocks noGrp="1" noChangeArrowheads="1"/>
          </p:cNvSpPr>
          <p:nvPr>
            <p:ph type="body" idx="4294967295"/>
          </p:nvPr>
        </p:nvSpPr>
        <p:spPr>
          <a:xfrm>
            <a:off x="644769" y="1277816"/>
            <a:ext cx="11007970" cy="5000154"/>
          </a:xfrm>
          <a:prstGeom prst="rect">
            <a:avLst/>
          </a:prstGeom>
        </p:spPr>
        <p:txBody>
          <a:bodyPr/>
          <a:lstStyle/>
          <a:p>
            <a:pPr marL="457200" indent="-457200" algn="just">
              <a:lnSpc>
                <a:spcPct val="110000"/>
              </a:lnSpc>
              <a:spcBef>
                <a:spcPts val="1200"/>
              </a:spcBef>
              <a:buClr>
                <a:srgbClr val="C00000"/>
              </a:buClr>
              <a:buFont typeface="Wingdings" panose="05000000000000000000" pitchFamily="2" charset="2"/>
              <a:buChar char="v"/>
            </a:pPr>
            <a:r>
              <a:rPr lang="en-US" altLang="en-US"/>
              <a:t>Mật mã là một ngành khoa học chuyên nghiên cứu các phương pháp truyền tin bí mật. Mật mã bao gồm : Lập mã và phá mã. </a:t>
            </a:r>
          </a:p>
          <a:p>
            <a:pPr marL="914400" lvl="1" indent="-457200" algn="just">
              <a:lnSpc>
                <a:spcPct val="110000"/>
              </a:lnSpc>
              <a:spcBef>
                <a:spcPts val="1200"/>
              </a:spcBef>
              <a:buClr>
                <a:srgbClr val="C00000"/>
              </a:buClr>
              <a:buFont typeface="Wingdings" panose="05000000000000000000" pitchFamily="2" charset="2"/>
              <a:buChar char="§"/>
            </a:pPr>
            <a:r>
              <a:rPr lang="en-US" altLang="en-US" sz="2600" b="1">
                <a:solidFill>
                  <a:schemeClr val="tx2"/>
                </a:solidFill>
              </a:rPr>
              <a:t>Lập mã bao gồm hai quá trình</a:t>
            </a:r>
            <a:r>
              <a:rPr lang="en-US" altLang="en-US" sz="2600" b="1"/>
              <a:t>:</a:t>
            </a:r>
            <a:r>
              <a:rPr lang="en-US" altLang="en-US" sz="2600"/>
              <a:t> mã hóa và giải mã.Các sản phẩm của lĩnh vực này là các hệ mã mật , các hàm băm, các hệ chữ ký điện tử, các cơ chế phân phối, quản lý khóa và các giao thức mật mã. </a:t>
            </a:r>
          </a:p>
          <a:p>
            <a:pPr marL="914400" lvl="1" indent="-457200" algn="just">
              <a:lnSpc>
                <a:spcPct val="110000"/>
              </a:lnSpc>
              <a:spcBef>
                <a:spcPts val="1200"/>
              </a:spcBef>
              <a:buClr>
                <a:srgbClr val="C00000"/>
              </a:buClr>
              <a:buFont typeface="Wingdings" panose="05000000000000000000" pitchFamily="2" charset="2"/>
              <a:buChar char="§"/>
            </a:pPr>
            <a:r>
              <a:rPr lang="en-US" altLang="en-US" sz="2600" b="1">
                <a:solidFill>
                  <a:schemeClr val="tx2"/>
                </a:solidFill>
              </a:rPr>
              <a:t>Phá mã</a:t>
            </a:r>
            <a:r>
              <a:rPr lang="en-US" altLang="en-US" sz="2600"/>
              <a:t>: Nghiên cứu các phương pháp phá mã hoặc tạo mã giả. Sản phẩm của lĩnh vực này là các phương pháp phá mã , các phương pháp giả mạo chữ ký, các phương pháp tấn công các hàm băm và các giao thức mật mã </a:t>
            </a:r>
          </a:p>
          <a:p>
            <a:pPr lvl="1" algn="just">
              <a:lnSpc>
                <a:spcPct val="110000"/>
              </a:lnSpc>
              <a:spcBef>
                <a:spcPts val="1200"/>
              </a:spcBef>
            </a:pPr>
            <a:endParaRPr lang="en-US" altLang="en-US" sz="2800"/>
          </a:p>
          <a:p>
            <a:pPr algn="just">
              <a:lnSpc>
                <a:spcPct val="110000"/>
              </a:lnSpc>
              <a:spcBef>
                <a:spcPts val="1200"/>
              </a:spcBef>
            </a:pPr>
            <a:endParaRPr lang="en-US" altLang="en-US"/>
          </a:p>
          <a:p>
            <a:pPr algn="just">
              <a:lnSpc>
                <a:spcPct val="110000"/>
              </a:lnSpc>
              <a:spcBef>
                <a:spcPts val="1200"/>
              </a:spcBef>
              <a:buFont typeface="Wingdings" panose="05000000000000000000" pitchFamily="2" charset="2"/>
              <a:buNone/>
            </a:pPr>
            <a:endParaRPr lang="en-US" altLang="en-US"/>
          </a:p>
          <a:p>
            <a:pPr algn="just">
              <a:lnSpc>
                <a:spcPct val="110000"/>
              </a:lnSpc>
              <a:spcBef>
                <a:spcPts val="1200"/>
              </a:spcBef>
            </a:pPr>
            <a:endParaRPr lang="en-US" altLang="en-US"/>
          </a:p>
        </p:txBody>
      </p:sp>
      <p:sp>
        <p:nvSpPr>
          <p:cNvPr id="331781" name="Rectangle 5"/>
          <p:cNvSpPr>
            <a:spLocks noChangeArrowheads="1"/>
          </p:cNvSpPr>
          <p:nvPr/>
        </p:nvSpPr>
        <p:spPr bwMode="auto">
          <a:xfrm>
            <a:off x="1531927" y="151582"/>
            <a:ext cx="855554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b="1">
                <a:solidFill>
                  <a:srgbClr val="FF0000"/>
                </a:solidFill>
              </a:rPr>
              <a:t>AN TOÀN THÔNG TIN BẰNG MẬT MÃ</a:t>
            </a:r>
            <a:endParaRPr lang="en-US" altLang="en-US" sz="3600" b="1" dirty="0">
              <a:solidFill>
                <a:srgbClr val="FF0000"/>
              </a:solidFill>
            </a:endParaRPr>
          </a:p>
        </p:txBody>
      </p:sp>
    </p:spTree>
    <p:extLst>
      <p:ext uri="{BB962C8B-B14F-4D97-AF65-F5344CB8AC3E}">
        <p14:creationId xmlns:p14="http://schemas.microsoft.com/office/powerpoint/2010/main" val="4156897224"/>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9A85522-2202-4901-A80B-546131D375C1}"/>
              </a:ext>
            </a:extLst>
          </p:cNvPr>
          <p:cNvGrpSpPr/>
          <p:nvPr/>
        </p:nvGrpSpPr>
        <p:grpSpPr>
          <a:xfrm>
            <a:off x="3640016" y="1816222"/>
            <a:ext cx="8382000" cy="4449762"/>
            <a:chOff x="3393831" y="1886561"/>
            <a:chExt cx="8382000" cy="4449762"/>
          </a:xfrm>
        </p:grpSpPr>
        <p:sp>
          <p:nvSpPr>
            <p:cNvPr id="393221" name="Line 7"/>
            <p:cNvSpPr>
              <a:spLocks noChangeShapeType="1"/>
            </p:cNvSpPr>
            <p:nvPr/>
          </p:nvSpPr>
          <p:spPr bwMode="auto">
            <a:xfrm>
              <a:off x="5679831" y="3362936"/>
              <a:ext cx="4092575" cy="0"/>
            </a:xfrm>
            <a:prstGeom prst="line">
              <a:avLst/>
            </a:prstGeom>
            <a:noFill/>
            <a:ln w="28575">
              <a:solidFill>
                <a:srgbClr val="3399FF"/>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3223" name="Text Box 9"/>
            <p:cNvSpPr txBox="1">
              <a:spLocks noChangeArrowheads="1"/>
            </p:cNvSpPr>
            <p:nvPr/>
          </p:nvSpPr>
          <p:spPr bwMode="auto">
            <a:xfrm>
              <a:off x="3393831" y="1886561"/>
              <a:ext cx="8382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he-IL" sz="2400">
                  <a:solidFill>
                    <a:srgbClr val="0033CC"/>
                  </a:solidFill>
                  <a:latin typeface="Rockwell" panose="02060603020205020403" pitchFamily="18" charset="0"/>
                  <a:cs typeface="Times New Roman" panose="02020603050405020304" pitchFamily="18" charset="0"/>
                </a:rPr>
                <a:t>GỬI </a:t>
              </a:r>
              <a:r>
                <a:rPr lang="en-US" altLang="he-IL" sz="2400">
                  <a:latin typeface="Rockwell" panose="02060603020205020403" pitchFamily="18" charset="0"/>
                  <a:cs typeface="Times New Roman" panose="02020603050405020304" pitchFamily="18" charset="0"/>
                </a:rPr>
                <a:t>và </a:t>
              </a:r>
              <a:r>
                <a:rPr lang="en-US" altLang="he-IL" sz="2400">
                  <a:solidFill>
                    <a:srgbClr val="FF0000"/>
                  </a:solidFill>
                  <a:latin typeface="Rockwell" panose="02060603020205020403" pitchFamily="18" charset="0"/>
                  <a:cs typeface="Times New Roman" panose="02020603050405020304" pitchFamily="18" charset="0"/>
                </a:rPr>
                <a:t>NHẬN</a:t>
              </a:r>
              <a:r>
                <a:rPr lang="en-US" altLang="he-IL" sz="2400">
                  <a:latin typeface="Rockwell" panose="02060603020205020403" pitchFamily="18" charset="0"/>
                  <a:cs typeface="Times New Roman" panose="02020603050405020304" pitchFamily="18" charset="0"/>
                </a:rPr>
                <a:t> trao đổi với nhau trong khi </a:t>
              </a:r>
              <a:r>
                <a:rPr lang="en-US" altLang="he-IL" sz="2400">
                  <a:solidFill>
                    <a:srgbClr val="00B050"/>
                  </a:solidFill>
                  <a:latin typeface="Rockwell" panose="02060603020205020403" pitchFamily="18" charset="0"/>
                  <a:cs typeface="Times New Roman" panose="02020603050405020304" pitchFamily="18" charset="0"/>
                </a:rPr>
                <a:t>TRUNG GIAN </a:t>
              </a:r>
              <a:r>
                <a:rPr lang="en-US" altLang="he-IL" sz="2400">
                  <a:latin typeface="Rockwell" panose="02060603020205020403" pitchFamily="18" charset="0"/>
                  <a:cs typeface="Times New Roman" panose="02020603050405020304" pitchFamily="18" charset="0"/>
                </a:rPr>
                <a:t>tìm cách “nghe lén”</a:t>
              </a:r>
            </a:p>
          </p:txBody>
        </p:sp>
        <p:sp>
          <p:nvSpPr>
            <p:cNvPr id="393224" name="Line 10"/>
            <p:cNvSpPr>
              <a:spLocks noChangeShapeType="1"/>
            </p:cNvSpPr>
            <p:nvPr/>
          </p:nvSpPr>
          <p:spPr bwMode="auto">
            <a:xfrm flipH="1" flipV="1">
              <a:off x="7640394" y="3439136"/>
              <a:ext cx="46038" cy="977900"/>
            </a:xfrm>
            <a:prstGeom prst="line">
              <a:avLst/>
            </a:prstGeom>
            <a:noFill/>
            <a:ln w="28575">
              <a:solidFill>
                <a:srgbClr val="3399FF"/>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 name="Text Box 11"/>
            <p:cNvSpPr txBox="1">
              <a:spLocks noChangeArrowheads="1"/>
            </p:cNvSpPr>
            <p:nvPr/>
          </p:nvSpPr>
          <p:spPr bwMode="auto">
            <a:xfrm>
              <a:off x="4363794" y="4202723"/>
              <a:ext cx="782638" cy="457200"/>
            </a:xfrm>
            <a:prstGeom prst="rect">
              <a:avLst/>
            </a:prstGeom>
            <a:noFill/>
            <a:ln w="9525">
              <a:noFill/>
              <a:miter lim="800000"/>
              <a:headEnd/>
              <a:tailEnd/>
            </a:ln>
            <a:effectLst/>
          </p:spPr>
          <p:txBody>
            <a:bodyPr wrap="none" anchor="ctr">
              <a:spAutoFit/>
            </a:bodyPr>
            <a:lstStyle/>
            <a:p>
              <a:pPr algn="ctr" rtl="1">
                <a:spcBef>
                  <a:spcPct val="50000"/>
                </a:spcBef>
                <a:defRPr/>
              </a:pPr>
              <a:r>
                <a:rPr lang="en-US" altLang="en-US" sz="2400">
                  <a:solidFill>
                    <a:srgbClr val="0033CC"/>
                  </a:solidFill>
                  <a:effectLst>
                    <a:outerShdw blurRad="38100" dist="38100" dir="2700000" algn="tl">
                      <a:srgbClr val="C0C0C0"/>
                    </a:outerShdw>
                  </a:effectLst>
                  <a:latin typeface="Rockwell"/>
                  <a:cs typeface="Times New Roman" pitchFamily="18" charset="0"/>
                </a:rPr>
                <a:t>GỬI</a:t>
              </a:r>
            </a:p>
          </p:txBody>
        </p:sp>
        <p:sp>
          <p:nvSpPr>
            <p:cNvPr id="32" name="Text Box 12"/>
            <p:cNvSpPr txBox="1">
              <a:spLocks noChangeArrowheads="1"/>
            </p:cNvSpPr>
            <p:nvPr/>
          </p:nvSpPr>
          <p:spPr bwMode="auto">
            <a:xfrm>
              <a:off x="10121656" y="4201136"/>
              <a:ext cx="1038225" cy="461963"/>
            </a:xfrm>
            <a:prstGeom prst="rect">
              <a:avLst/>
            </a:prstGeom>
            <a:noFill/>
            <a:ln w="9525">
              <a:noFill/>
              <a:miter lim="800000"/>
              <a:headEnd/>
              <a:tailEnd/>
            </a:ln>
            <a:effectLst/>
          </p:spPr>
          <p:txBody>
            <a:bodyPr wrap="none" anchor="ctr">
              <a:spAutoFit/>
            </a:bodyPr>
            <a:lstStyle/>
            <a:p>
              <a:pPr algn="ctr" rtl="1">
                <a:defRPr/>
              </a:pPr>
              <a:r>
                <a:rPr lang="en-US" altLang="en-US" sz="2400" dirty="0" err="1">
                  <a:solidFill>
                    <a:srgbClr val="FF0000"/>
                  </a:solidFill>
                  <a:effectLst>
                    <a:outerShdw blurRad="38100" dist="38100" dir="2700000" algn="tl">
                      <a:srgbClr val="C0C0C0"/>
                    </a:outerShdw>
                  </a:effectLst>
                  <a:latin typeface="Rockwell"/>
                  <a:cs typeface="Times New Roman" pitchFamily="18" charset="0"/>
                </a:rPr>
                <a:t>NHẬN</a:t>
              </a:r>
              <a:endParaRPr lang="en-US" altLang="en-US" sz="2400" dirty="0">
                <a:solidFill>
                  <a:srgbClr val="FF0000"/>
                </a:solidFill>
                <a:effectLst>
                  <a:outerShdw blurRad="38100" dist="38100" dir="2700000" algn="tl">
                    <a:srgbClr val="C0C0C0"/>
                  </a:outerShdw>
                </a:effectLst>
                <a:latin typeface="Rockwell"/>
                <a:cs typeface="Times New Roman" pitchFamily="18" charset="0"/>
              </a:endParaRPr>
            </a:p>
          </p:txBody>
        </p:sp>
        <p:sp>
          <p:nvSpPr>
            <p:cNvPr id="33" name="Text Box 13"/>
            <p:cNvSpPr txBox="1">
              <a:spLocks noChangeArrowheads="1"/>
            </p:cNvSpPr>
            <p:nvPr/>
          </p:nvSpPr>
          <p:spPr bwMode="auto">
            <a:xfrm>
              <a:off x="6657731" y="5879123"/>
              <a:ext cx="2159000" cy="457200"/>
            </a:xfrm>
            <a:prstGeom prst="rect">
              <a:avLst/>
            </a:prstGeom>
            <a:noFill/>
            <a:ln w="9525">
              <a:noFill/>
              <a:miter lim="800000"/>
              <a:headEnd/>
              <a:tailEnd/>
            </a:ln>
            <a:effectLst/>
          </p:spPr>
          <p:txBody>
            <a:bodyPr wrap="none" anchor="ctr">
              <a:spAutoFit/>
            </a:bodyPr>
            <a:lstStyle/>
            <a:p>
              <a:pPr algn="ctr" rtl="1">
                <a:spcBef>
                  <a:spcPct val="50000"/>
                </a:spcBef>
                <a:defRPr/>
              </a:pPr>
              <a:r>
                <a:rPr lang="en-US" altLang="he-IL" sz="2400">
                  <a:solidFill>
                    <a:srgbClr val="00B050"/>
                  </a:solidFill>
                  <a:effectLst>
                    <a:outerShdw blurRad="38100" dist="38100" dir="2700000" algn="tl">
                      <a:srgbClr val="C0C0C0"/>
                    </a:outerShdw>
                  </a:effectLst>
                  <a:latin typeface="Rockwell"/>
                  <a:cs typeface="Times New Roman" pitchFamily="18" charset="0"/>
                </a:rPr>
                <a:t>TRUNG GIAN</a:t>
              </a:r>
              <a:endParaRPr lang="en-US" altLang="en-US" sz="2400">
                <a:solidFill>
                  <a:srgbClr val="00B050"/>
                </a:solidFill>
                <a:effectLst>
                  <a:outerShdw blurRad="38100" dist="38100" dir="2700000" algn="tl">
                    <a:srgbClr val="C0C0C0"/>
                  </a:outerShdw>
                </a:effectLst>
                <a:latin typeface="Rockwell"/>
                <a:cs typeface="Times New Roman" pitchFamily="18" charset="0"/>
              </a:endParaRPr>
            </a:p>
          </p:txBody>
        </p:sp>
        <p:pic>
          <p:nvPicPr>
            <p:cNvPr id="393228" name="Picture 5" descr="MCj0230739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32031" y="2677136"/>
              <a:ext cx="1593850" cy="157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3229" name="Picture 4" descr="MCj023075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99431" y="2678723"/>
              <a:ext cx="1231900" cy="156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3230" name="Picture 6" descr="MCj0232650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0031" y="4429736"/>
              <a:ext cx="811213"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Oval 36"/>
            <p:cNvSpPr/>
            <p:nvPr/>
          </p:nvSpPr>
          <p:spPr bwMode="auto">
            <a:xfrm>
              <a:off x="7584831" y="328673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5" name="Rectangle 5">
            <a:extLst>
              <a:ext uri="{FF2B5EF4-FFF2-40B4-BE49-F238E27FC236}">
                <a16:creationId xmlns:a16="http://schemas.microsoft.com/office/drawing/2014/main" id="{8947AF44-7D0E-4620-BEB9-14F86C62C2EF}"/>
              </a:ext>
            </a:extLst>
          </p:cNvPr>
          <p:cNvSpPr>
            <a:spLocks noChangeArrowheads="1"/>
          </p:cNvSpPr>
          <p:nvPr/>
        </p:nvSpPr>
        <p:spPr bwMode="auto">
          <a:xfrm>
            <a:off x="1481520" y="199808"/>
            <a:ext cx="85972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b="1">
                <a:solidFill>
                  <a:srgbClr val="FF0000"/>
                </a:solidFill>
              </a:rPr>
              <a:t>AN TOÀN THÔNG TIN BẰNG MẬT MÃ</a:t>
            </a:r>
            <a:endParaRPr lang="en-US" altLang="en-US" sz="3600" b="1" dirty="0">
              <a:solidFill>
                <a:srgbClr val="FF0000"/>
              </a:solidFill>
            </a:endParaRPr>
          </a:p>
        </p:txBody>
      </p:sp>
      <p:sp>
        <p:nvSpPr>
          <p:cNvPr id="3" name="Arrow: Pentagon 2">
            <a:extLst>
              <a:ext uri="{FF2B5EF4-FFF2-40B4-BE49-F238E27FC236}">
                <a16:creationId xmlns:a16="http://schemas.microsoft.com/office/drawing/2014/main" id="{1D8B20EF-FF2C-4CA0-A4A2-E7DD76B25FFD}"/>
              </a:ext>
            </a:extLst>
          </p:cNvPr>
          <p:cNvSpPr/>
          <p:nvPr/>
        </p:nvSpPr>
        <p:spPr>
          <a:xfrm>
            <a:off x="164124" y="4741983"/>
            <a:ext cx="6893168" cy="1576385"/>
          </a:xfrm>
          <a:prstGeom prst="homePlate">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a:solidFill>
                  <a:srgbClr val="0070C0"/>
                </a:solidFill>
              </a:rPr>
              <a:t>Trong khi 2 bên đang trao đổi, có 1 người ở giữa có thể chặn thông tin để nghe lén</a:t>
            </a:r>
          </a:p>
          <a:p>
            <a:pPr>
              <a:spcBef>
                <a:spcPts val="600"/>
              </a:spcBef>
            </a:pPr>
            <a:r>
              <a:rPr lang="en-US" sz="2600" b="1">
                <a:solidFill>
                  <a:srgbClr val="0070C0"/>
                </a:solidFill>
                <a:sym typeface="Wingdings" panose="05000000000000000000" pitchFamily="2" charset="2"/>
              </a:rPr>
              <a:t> cần mã hóa thông tin trên đường truyền</a:t>
            </a:r>
            <a:endParaRPr lang="en-US" sz="2600" b="1">
              <a:solidFill>
                <a:srgbClr val="0070C0"/>
              </a:solidFill>
            </a:endParaRPr>
          </a:p>
        </p:txBody>
      </p:sp>
    </p:spTree>
    <p:extLst>
      <p:ext uri="{BB962C8B-B14F-4D97-AF65-F5344CB8AC3E}">
        <p14:creationId xmlns:p14="http://schemas.microsoft.com/office/powerpoint/2010/main" val="1025645673"/>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1" name="Rectangle 3"/>
          <p:cNvSpPr>
            <a:spLocks noGrp="1" noChangeArrowheads="1"/>
          </p:cNvSpPr>
          <p:nvPr>
            <p:ph type="body" idx="4294967295"/>
          </p:nvPr>
        </p:nvSpPr>
        <p:spPr>
          <a:xfrm>
            <a:off x="382137" y="1826525"/>
            <a:ext cx="6264848" cy="3714466"/>
          </a:xfrm>
          <a:prstGeom prst="rect">
            <a:avLst/>
          </a:prstGeom>
        </p:spPr>
        <p:txBody>
          <a:bodyPr/>
          <a:lstStyle/>
          <a:p>
            <a:pPr marL="457200" indent="-457200">
              <a:buClr>
                <a:srgbClr val="C00000"/>
              </a:buClr>
              <a:buFont typeface="Wingdings" panose="05000000000000000000" pitchFamily="2" charset="2"/>
              <a:buChar char="v"/>
            </a:pPr>
            <a:r>
              <a:rPr lang="en-US" altLang="en-US"/>
              <a:t> Một trong những nghệ thuật để bảo vệ thông tin là biến đổi nó thành một định dạng mới khó đọc.</a:t>
            </a:r>
          </a:p>
          <a:p>
            <a:pPr marL="457200" indent="-457200">
              <a:buClr>
                <a:srgbClr val="C00000"/>
              </a:buClr>
              <a:buFont typeface="Wingdings" panose="05000000000000000000" pitchFamily="2" charset="2"/>
              <a:buChar char="v"/>
            </a:pPr>
            <a:r>
              <a:rPr lang="en-US" altLang="en-US"/>
              <a:t>Viết mật mã có liên quan đến việc mã hoá các thông báo trước khi gửi chúng đi và tiến hành giải mã chúng lúc nhận được.</a:t>
            </a:r>
          </a:p>
        </p:txBody>
      </p:sp>
      <p:pic>
        <p:nvPicPr>
          <p:cNvPr id="345092" name="Picture 4"/>
          <p:cNvPicPr>
            <a:picLocks noChangeAspect="1" noChangeArrowheads="1"/>
          </p:cNvPicPr>
          <p:nvPr/>
        </p:nvPicPr>
        <p:blipFill>
          <a:blip r:embed="rId3">
            <a:lum bright="-14000" contrast="20000"/>
            <a:extLst>
              <a:ext uri="{28A0092B-C50C-407E-A947-70E740481C1C}">
                <a14:useLocalDpi xmlns:a14="http://schemas.microsoft.com/office/drawing/2010/main" val="0"/>
              </a:ext>
            </a:extLst>
          </a:blip>
          <a:srcRect/>
          <a:stretch>
            <a:fillRect/>
          </a:stretch>
        </p:blipFill>
        <p:spPr bwMode="auto">
          <a:xfrm>
            <a:off x="6820468" y="1173329"/>
            <a:ext cx="4862015" cy="436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a:extLst>
              <a:ext uri="{FF2B5EF4-FFF2-40B4-BE49-F238E27FC236}">
                <a16:creationId xmlns:a16="http://schemas.microsoft.com/office/drawing/2014/main" id="{FC67B468-C59A-4E21-944E-C4A419396187}"/>
              </a:ext>
            </a:extLst>
          </p:cNvPr>
          <p:cNvSpPr>
            <a:spLocks noChangeArrowheads="1"/>
          </p:cNvSpPr>
          <p:nvPr/>
        </p:nvSpPr>
        <p:spPr bwMode="auto">
          <a:xfrm>
            <a:off x="1531927" y="151582"/>
            <a:ext cx="85972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b="1">
                <a:solidFill>
                  <a:srgbClr val="FF0000"/>
                </a:solidFill>
              </a:rPr>
              <a:t>AN TOÀN THÔNG TIN BẰNG MẬT MÃ</a:t>
            </a:r>
            <a:endParaRPr lang="en-US" altLang="en-US" sz="3600" b="1" dirty="0">
              <a:solidFill>
                <a:srgbClr val="FF0000"/>
              </a:solidFill>
            </a:endParaRPr>
          </a:p>
        </p:txBody>
      </p:sp>
    </p:spTree>
    <p:extLst>
      <p:ext uri="{BB962C8B-B14F-4D97-AF65-F5344CB8AC3E}">
        <p14:creationId xmlns:p14="http://schemas.microsoft.com/office/powerpoint/2010/main" val="353128515"/>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Quora vs. Wikipedia – Q&amp;A not effective in Social Media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856" y="1236757"/>
            <a:ext cx="5037756" cy="4385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089675"/>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5" name="Rectangle 5"/>
          <p:cNvSpPr>
            <a:spLocks noGrp="1" noChangeArrowheads="1"/>
          </p:cNvSpPr>
          <p:nvPr>
            <p:ph type="body" idx="4294967295"/>
          </p:nvPr>
        </p:nvSpPr>
        <p:spPr>
          <a:xfrm>
            <a:off x="434667" y="1289539"/>
            <a:ext cx="11322666" cy="2520462"/>
          </a:xfrm>
          <a:prstGeom prst="rect">
            <a:avLst/>
          </a:prstGeom>
          <a:noFill/>
          <a:ln/>
        </p:spPr>
        <p:txBody>
          <a:bodyPr/>
          <a:lstStyle/>
          <a:p>
            <a:pPr marL="457200" indent="-457200">
              <a:lnSpc>
                <a:spcPct val="110000"/>
              </a:lnSpc>
              <a:buClr>
                <a:srgbClr val="C00000"/>
              </a:buClr>
              <a:buFont typeface="Wingdings" panose="05000000000000000000" pitchFamily="2" charset="2"/>
              <a:buChar char="v"/>
            </a:pPr>
            <a:r>
              <a:rPr lang="vi-VN" altLang="en-US"/>
              <a:t>Bảo mật thông tin (Information Security) là bảo vệ thông tin của cá nhân người dùng</a:t>
            </a:r>
            <a:endParaRPr lang="en-US" altLang="en-US"/>
          </a:p>
          <a:p>
            <a:pPr marL="457200" indent="-457200">
              <a:lnSpc>
                <a:spcPct val="110000"/>
              </a:lnSpc>
              <a:buClr>
                <a:srgbClr val="C00000"/>
              </a:buClr>
              <a:buFont typeface="Wingdings" panose="05000000000000000000" pitchFamily="2" charset="2"/>
              <a:buChar char="v"/>
            </a:pPr>
            <a:r>
              <a:rPr lang="vi-VN" altLang="en-US"/>
              <a:t>Bảo mật thông tin là duy trì tính bảo mật, tính toàn vẹn toàn diện và tính sẵn sàng cho toàn bộ thông tin. </a:t>
            </a:r>
            <a:endParaRPr lang="en-US" altLang="en-US"/>
          </a:p>
        </p:txBody>
      </p:sp>
      <p:sp>
        <p:nvSpPr>
          <p:cNvPr id="296966" name="Rectangle 6"/>
          <p:cNvSpPr>
            <a:spLocks noGrp="1" noChangeArrowheads="1"/>
          </p:cNvSpPr>
          <p:nvPr>
            <p:ph type="title" idx="4294967295"/>
          </p:nvPr>
        </p:nvSpPr>
        <p:spPr>
          <a:xfrm>
            <a:off x="1048948" y="273216"/>
            <a:ext cx="7506268" cy="569912"/>
          </a:xfrm>
          <a:prstGeom prst="rect">
            <a:avLst/>
          </a:prstGeom>
          <a:noFill/>
          <a:ln/>
        </p:spPr>
        <p:txBody>
          <a:bodyPr>
            <a:normAutofit fontScale="90000"/>
          </a:bodyPr>
          <a:lstStyle/>
          <a:p>
            <a:pPr algn="ctr"/>
            <a:r>
              <a:rPr lang="en-US" altLang="en-US" sz="3600" b="1">
                <a:solidFill>
                  <a:srgbClr val="FF0000"/>
                </a:solidFill>
              </a:rPr>
              <a:t>BẢO MẬ THÔNG TIN LÀ GÌ?</a:t>
            </a:r>
            <a:endParaRPr lang="en-US" altLang="en-US" sz="3600" b="1" dirty="0">
              <a:solidFill>
                <a:srgbClr val="FF0000"/>
              </a:solidFill>
            </a:endParaRPr>
          </a:p>
        </p:txBody>
      </p:sp>
      <p:pic>
        <p:nvPicPr>
          <p:cNvPr id="1026" name="Picture 2">
            <a:extLst>
              <a:ext uri="{FF2B5EF4-FFF2-40B4-BE49-F238E27FC236}">
                <a16:creationId xmlns:a16="http://schemas.microsoft.com/office/drawing/2014/main" id="{AA444361-F00B-4CF8-8989-A5E55E0CB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8544" y="3054228"/>
            <a:ext cx="4408789" cy="305349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a:extLst>
              <a:ext uri="{FF2B5EF4-FFF2-40B4-BE49-F238E27FC236}">
                <a16:creationId xmlns:a16="http://schemas.microsoft.com/office/drawing/2014/main" id="{42A349FE-404A-4883-BBD0-71AE2D61D5B9}"/>
              </a:ext>
            </a:extLst>
          </p:cNvPr>
          <p:cNvSpPr txBox="1">
            <a:spLocks noChangeArrowheads="1"/>
          </p:cNvSpPr>
          <p:nvPr/>
        </p:nvSpPr>
        <p:spPr>
          <a:xfrm>
            <a:off x="434668" y="3411412"/>
            <a:ext cx="6669517" cy="2239107"/>
          </a:xfrm>
          <a:prstGeom prst="rect">
            <a:avLst/>
          </a:prstGeom>
          <a:no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10000"/>
              </a:lnSpc>
              <a:buClr>
                <a:srgbClr val="C00000"/>
              </a:buClr>
              <a:buFont typeface="Wingdings" panose="05000000000000000000" pitchFamily="2" charset="2"/>
              <a:buChar char="v"/>
            </a:pPr>
            <a:r>
              <a:rPr lang="vi-VN" altLang="en-US"/>
              <a:t>Bảo mật thông tin là một loạt các chiến lược nhằm ngăn chặn những truy cập, hành vi trái phép liên quan tới tài sản, dữ liệu, thông tin riêng của tổ chức/ cá nhân</a:t>
            </a:r>
            <a:r>
              <a:rPr lang="en-US" altLang="en-US"/>
              <a:t>.</a:t>
            </a:r>
            <a:endParaRPr lang="en-US" altLang="en-US" dirty="0"/>
          </a:p>
        </p:txBody>
      </p:sp>
    </p:spTree>
    <p:extLst>
      <p:ext uri="{BB962C8B-B14F-4D97-AF65-F5344CB8AC3E}">
        <p14:creationId xmlns:p14="http://schemas.microsoft.com/office/powerpoint/2010/main" val="389863964"/>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5" name="Rectangle 5"/>
          <p:cNvSpPr>
            <a:spLocks noGrp="1" noChangeArrowheads="1"/>
          </p:cNvSpPr>
          <p:nvPr>
            <p:ph type="body" idx="4294967295"/>
          </p:nvPr>
        </p:nvSpPr>
        <p:spPr>
          <a:xfrm>
            <a:off x="434667" y="1289539"/>
            <a:ext cx="11322666" cy="4818184"/>
          </a:xfrm>
          <a:prstGeom prst="rect">
            <a:avLst/>
          </a:prstGeom>
          <a:noFill/>
          <a:ln/>
        </p:spPr>
        <p:txBody>
          <a:bodyPr/>
          <a:lstStyle/>
          <a:p>
            <a:pPr marL="457200" indent="-457200">
              <a:lnSpc>
                <a:spcPct val="110000"/>
              </a:lnSpc>
              <a:buClr>
                <a:srgbClr val="C00000"/>
              </a:buClr>
              <a:buFont typeface="Wingdings" panose="05000000000000000000" pitchFamily="2" charset="2"/>
              <a:buChar char="v"/>
            </a:pPr>
            <a:r>
              <a:rPr lang="vi-VN" altLang="en-US"/>
              <a:t>Thông tin, dữ liệu được ví như tài sản trong nhà của bạn vậy. Nếu bạn để quên hoặc làm mất ở đâu đó thì rất có thể thông tin của bạn sẽ bị mất, hoặc bị chiếm đoạt. Còn đối với chuyên ngành CNTT thì bảo mật thông tin được ví như hệ thống máy tính, dữ liệu… Đó là những tài sản vô cùng quan trọng, giá trị.</a:t>
            </a:r>
            <a:endParaRPr lang="en-US" altLang="en-US"/>
          </a:p>
          <a:p>
            <a:pPr marL="457200" indent="-457200">
              <a:lnSpc>
                <a:spcPct val="110000"/>
              </a:lnSpc>
              <a:buClr>
                <a:srgbClr val="C00000"/>
              </a:buClr>
              <a:buFont typeface="Wingdings" panose="05000000000000000000" pitchFamily="2" charset="2"/>
              <a:buChar char="v"/>
            </a:pPr>
            <a:r>
              <a:rPr lang="vi-VN" altLang="en-US"/>
              <a:t>Hiện nay tình hình hacker ngày càng nguy hiểm, khó lường. Việc đảm bảo tính năng bảo mật thông tin là vô cùng quan trọng vì thông tin đó có thể liên quan tới bạn, tới công ty và doanh nghiệp của bạn. Nếu bạn để lộ ra ngoài hoặc kém bảo mật thì chuyện tin tặc nhòm ngó là khả năng rất cao.</a:t>
            </a:r>
          </a:p>
        </p:txBody>
      </p:sp>
      <p:sp>
        <p:nvSpPr>
          <p:cNvPr id="296966" name="Rectangle 6"/>
          <p:cNvSpPr>
            <a:spLocks noGrp="1" noChangeArrowheads="1"/>
          </p:cNvSpPr>
          <p:nvPr>
            <p:ph type="title" idx="4294967295"/>
          </p:nvPr>
        </p:nvSpPr>
        <p:spPr>
          <a:xfrm>
            <a:off x="1048948" y="273216"/>
            <a:ext cx="7506268" cy="569912"/>
          </a:xfrm>
          <a:prstGeom prst="rect">
            <a:avLst/>
          </a:prstGeom>
          <a:noFill/>
          <a:ln/>
        </p:spPr>
        <p:txBody>
          <a:bodyPr>
            <a:normAutofit fontScale="90000"/>
          </a:bodyPr>
          <a:lstStyle/>
          <a:p>
            <a:pPr algn="ctr"/>
            <a:r>
              <a:rPr lang="en-US" altLang="en-US" sz="3600" b="1">
                <a:solidFill>
                  <a:srgbClr val="FF0000"/>
                </a:solidFill>
              </a:rPr>
              <a:t>TẠI SAO CẦN BẢO MẬT THÔNG TIN</a:t>
            </a:r>
            <a:endParaRPr lang="en-US" altLang="en-US" sz="3600" b="1" dirty="0">
              <a:solidFill>
                <a:srgbClr val="FF0000"/>
              </a:solidFill>
            </a:endParaRPr>
          </a:p>
        </p:txBody>
      </p:sp>
    </p:spTree>
    <p:extLst>
      <p:ext uri="{BB962C8B-B14F-4D97-AF65-F5344CB8AC3E}">
        <p14:creationId xmlns:p14="http://schemas.microsoft.com/office/powerpoint/2010/main" val="1364916422"/>
      </p:ext>
    </p:extLst>
  </p:cSld>
  <p:clrMapOvr>
    <a:masterClrMapping/>
  </p:clrMapOvr>
  <mc:AlternateContent xmlns:mc="http://schemas.openxmlformats.org/markup-compatibility/2006">
    <mc:Choice xmlns:p14="http://schemas.microsoft.com/office/powerpoint/2010/main" Requires="p14">
      <p:transition spd="slow" p14:dur="1750" advClick="0">
        <p14:doors dir="vert"/>
      </p:transition>
    </mc:Choice>
    <mc:Fallback>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5" name="Rectangle 5"/>
          <p:cNvSpPr>
            <a:spLocks noGrp="1" noChangeArrowheads="1"/>
          </p:cNvSpPr>
          <p:nvPr>
            <p:ph type="body" idx="4294967295"/>
          </p:nvPr>
        </p:nvSpPr>
        <p:spPr>
          <a:xfrm>
            <a:off x="434667" y="1289539"/>
            <a:ext cx="11322666" cy="4818184"/>
          </a:xfrm>
          <a:prstGeom prst="rect">
            <a:avLst/>
          </a:prstGeom>
          <a:noFill/>
          <a:ln/>
        </p:spPr>
        <p:txBody>
          <a:bodyPr/>
          <a:lstStyle/>
          <a:p>
            <a:pPr marL="457200" indent="-457200">
              <a:lnSpc>
                <a:spcPct val="110000"/>
              </a:lnSpc>
              <a:spcAft>
                <a:spcPts val="1200"/>
              </a:spcAft>
              <a:buClr>
                <a:srgbClr val="C00000"/>
              </a:buClr>
              <a:buFont typeface="Wingdings" panose="05000000000000000000" pitchFamily="2" charset="2"/>
              <a:buChar char="v"/>
            </a:pPr>
            <a:r>
              <a:rPr lang="en-US" altLang="en-US" b="1"/>
              <a:t>Mục đích của việc bảo mật thông tin bao gồm:</a:t>
            </a:r>
          </a:p>
          <a:p>
            <a:pPr marL="914400" lvl="1" indent="-457200">
              <a:lnSpc>
                <a:spcPct val="110000"/>
              </a:lnSpc>
              <a:buClr>
                <a:srgbClr val="C00000"/>
              </a:buClr>
              <a:buFont typeface="Wingdings" panose="05000000000000000000" pitchFamily="2" charset="2"/>
              <a:buChar char="§"/>
            </a:pPr>
            <a:r>
              <a:rPr lang="en-US" altLang="en-US" sz="2600">
                <a:solidFill>
                  <a:srgbClr val="0070C0"/>
                </a:solidFill>
              </a:rPr>
              <a:t>Phát hiện nhanh chóng hiện tượng đánh cắp dữ liệu</a:t>
            </a:r>
            <a:r>
              <a:rPr lang="en-US" altLang="en-US" sz="2600"/>
              <a:t>: nhanh chóng phát hiện ra các hành vi vi phạm, ảnh hưởng tới cá nhân, tổ chức.</a:t>
            </a:r>
          </a:p>
          <a:p>
            <a:pPr marL="914400" lvl="1" indent="-457200">
              <a:lnSpc>
                <a:spcPct val="110000"/>
              </a:lnSpc>
              <a:buClr>
                <a:srgbClr val="C00000"/>
              </a:buClr>
              <a:buFont typeface="Wingdings" panose="05000000000000000000" pitchFamily="2" charset="2"/>
              <a:buChar char="§"/>
            </a:pPr>
            <a:r>
              <a:rPr lang="vi-VN" altLang="en-US" sz="2600">
                <a:solidFill>
                  <a:srgbClr val="0070C0"/>
                </a:solidFill>
              </a:rPr>
              <a:t>Ngăn chặn tin tặc đánh cắp danh tính</a:t>
            </a:r>
            <a:r>
              <a:rPr lang="vi-VN" altLang="en-US" sz="2600"/>
              <a:t>: </a:t>
            </a:r>
            <a:r>
              <a:rPr lang="en-US" altLang="en-US" sz="2600"/>
              <a:t>t</a:t>
            </a:r>
            <a:r>
              <a:rPr lang="vi-VN" altLang="en-US" sz="2600"/>
              <a:t>hiết lập các biện pháp để ngăn chặn sự tấn</a:t>
            </a:r>
            <a:r>
              <a:rPr lang="en-US" altLang="en-US" sz="2600"/>
              <a:t> </a:t>
            </a:r>
            <a:r>
              <a:rPr lang="vi-VN" altLang="en-US" sz="2600"/>
              <a:t>công từ tác nhân vật lý, các tác nhân kỹ thuật hoặc các hành vi vi phạm chính sách bảo</a:t>
            </a:r>
            <a:r>
              <a:rPr lang="en-US" altLang="en-US" sz="2600"/>
              <a:t> </a:t>
            </a:r>
            <a:r>
              <a:rPr lang="vi-VN" altLang="en-US" sz="2600"/>
              <a:t>mật</a:t>
            </a:r>
            <a:r>
              <a:rPr lang="en-US" altLang="en-US" sz="2600"/>
              <a:t>.</a:t>
            </a:r>
            <a:endParaRPr lang="en-US" altLang="en-US" sz="2600">
              <a:solidFill>
                <a:srgbClr val="0070C0"/>
              </a:solidFill>
            </a:endParaRPr>
          </a:p>
          <a:p>
            <a:pPr marL="914400" lvl="1" indent="-457200">
              <a:lnSpc>
                <a:spcPct val="110000"/>
              </a:lnSpc>
              <a:buClr>
                <a:srgbClr val="C00000"/>
              </a:buClr>
              <a:buFont typeface="Wingdings" panose="05000000000000000000" pitchFamily="2" charset="2"/>
              <a:buChar char="§"/>
            </a:pPr>
            <a:r>
              <a:rPr lang="vi-VN" altLang="en-US" sz="2600">
                <a:solidFill>
                  <a:srgbClr val="0070C0"/>
                </a:solidFill>
              </a:rPr>
              <a:t>Đảm bảo những trao đổi thông tin dữ liệu, giao dịch, kinh doanh an toàn</a:t>
            </a:r>
            <a:r>
              <a:rPr lang="vi-VN" altLang="en-US" sz="2600"/>
              <a:t>: </a:t>
            </a:r>
            <a:r>
              <a:rPr lang="en-US" altLang="en-US" sz="2600"/>
              <a:t>v</a:t>
            </a:r>
            <a:r>
              <a:rPr lang="vi-VN" altLang="en-US" sz="2600"/>
              <a:t>ới mục tiêu</a:t>
            </a:r>
            <a:r>
              <a:rPr lang="en-US" altLang="en-US" sz="2600"/>
              <a:t> </a:t>
            </a:r>
            <a:r>
              <a:rPr lang="vi-VN" altLang="en-US" sz="2600"/>
              <a:t>đảm bảo hệ thống, cá nhân luôn ở trạng thái tốt nhất</a:t>
            </a:r>
            <a:r>
              <a:rPr lang="en-US" altLang="en-US" sz="2600"/>
              <a:t>.</a:t>
            </a:r>
          </a:p>
          <a:p>
            <a:pPr marL="914400" lvl="1" indent="-457200">
              <a:lnSpc>
                <a:spcPct val="110000"/>
              </a:lnSpc>
              <a:buClr>
                <a:srgbClr val="C00000"/>
              </a:buClr>
              <a:buFont typeface="Wingdings" panose="05000000000000000000" pitchFamily="2" charset="2"/>
              <a:buChar char="§"/>
            </a:pPr>
            <a:r>
              <a:rPr lang="en-US" altLang="en-US" sz="2600">
                <a:solidFill>
                  <a:srgbClr val="0070C0"/>
                </a:solidFill>
              </a:rPr>
              <a:t>Tránh hậu quả dính tới pháp luật.</a:t>
            </a:r>
            <a:endParaRPr lang="vi-VN" altLang="en-US" sz="2600"/>
          </a:p>
        </p:txBody>
      </p:sp>
      <p:sp>
        <p:nvSpPr>
          <p:cNvPr id="296966" name="Rectangle 6"/>
          <p:cNvSpPr>
            <a:spLocks noGrp="1" noChangeArrowheads="1"/>
          </p:cNvSpPr>
          <p:nvPr>
            <p:ph type="title" idx="4294967295"/>
          </p:nvPr>
        </p:nvSpPr>
        <p:spPr>
          <a:xfrm>
            <a:off x="1048947" y="273216"/>
            <a:ext cx="9079791" cy="569912"/>
          </a:xfrm>
          <a:prstGeom prst="rect">
            <a:avLst/>
          </a:prstGeom>
          <a:noFill/>
          <a:ln/>
        </p:spPr>
        <p:txBody>
          <a:bodyPr>
            <a:normAutofit fontScale="90000"/>
          </a:bodyPr>
          <a:lstStyle/>
          <a:p>
            <a:pPr algn="ctr"/>
            <a:r>
              <a:rPr lang="en-US" altLang="en-US" sz="3600" b="1">
                <a:solidFill>
                  <a:srgbClr val="FF0000"/>
                </a:solidFill>
              </a:rPr>
              <a:t>MỤC ĐÍCH CỦA BẢO MẬT THÔNG TIN</a:t>
            </a:r>
            <a:endParaRPr lang="en-US" altLang="en-US" sz="3600" b="1" dirty="0">
              <a:solidFill>
                <a:srgbClr val="FF0000"/>
              </a:solidFill>
            </a:endParaRPr>
          </a:p>
        </p:txBody>
      </p:sp>
    </p:spTree>
    <p:extLst>
      <p:ext uri="{BB962C8B-B14F-4D97-AF65-F5344CB8AC3E}">
        <p14:creationId xmlns:p14="http://schemas.microsoft.com/office/powerpoint/2010/main" val="370059831"/>
      </p:ext>
    </p:extLst>
  </p:cSld>
  <p:clrMapOvr>
    <a:masterClrMapping/>
  </p:clrMapOvr>
  <mc:AlternateContent xmlns:mc="http://schemas.openxmlformats.org/markup-compatibility/2006">
    <mc:Choice xmlns:p14="http://schemas.microsoft.com/office/powerpoint/2010/main" Requires="p14">
      <p:transition spd="slow" p14:dur="1750" advClick="0">
        <p14:doors dir="vert"/>
      </p:transition>
    </mc:Choice>
    <mc:Fallback>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5" name="Rectangle 5"/>
          <p:cNvSpPr>
            <a:spLocks noGrp="1" noChangeArrowheads="1"/>
          </p:cNvSpPr>
          <p:nvPr>
            <p:ph type="body" idx="4294967295"/>
          </p:nvPr>
        </p:nvSpPr>
        <p:spPr>
          <a:xfrm>
            <a:off x="434667" y="1289539"/>
            <a:ext cx="6341271" cy="4818184"/>
          </a:xfrm>
          <a:prstGeom prst="rect">
            <a:avLst/>
          </a:prstGeom>
          <a:noFill/>
          <a:ln/>
        </p:spPr>
        <p:txBody>
          <a:bodyPr/>
          <a:lstStyle/>
          <a:p>
            <a:pPr marL="457200" indent="-457200">
              <a:lnSpc>
                <a:spcPct val="110000"/>
              </a:lnSpc>
              <a:buClr>
                <a:srgbClr val="C00000"/>
              </a:buClr>
              <a:buFont typeface="Wingdings" panose="05000000000000000000" pitchFamily="2" charset="2"/>
              <a:buChar char="v"/>
            </a:pPr>
            <a:r>
              <a:rPr lang="vi-VN" altLang="en-US" b="1">
                <a:solidFill>
                  <a:srgbClr val="0070C0"/>
                </a:solidFill>
              </a:rPr>
              <a:t>Tính bảo mật:</a:t>
            </a:r>
            <a:r>
              <a:rPr lang="vi-VN" altLang="en-US"/>
              <a:t> Đảm bảo thông tin đó là duy nhất, những người muốn tiếp cận phải được phân quyền truy cập.</a:t>
            </a:r>
          </a:p>
          <a:p>
            <a:pPr marL="457200" indent="-457200">
              <a:lnSpc>
                <a:spcPct val="110000"/>
              </a:lnSpc>
              <a:buClr>
                <a:srgbClr val="C00000"/>
              </a:buClr>
              <a:buFont typeface="Wingdings" panose="05000000000000000000" pitchFamily="2" charset="2"/>
              <a:buChar char="v"/>
            </a:pPr>
            <a:r>
              <a:rPr lang="vi-VN" altLang="en-US" b="1">
                <a:solidFill>
                  <a:srgbClr val="0070C0"/>
                </a:solidFill>
              </a:rPr>
              <a:t>Tính toàn vẹn</a:t>
            </a:r>
            <a:r>
              <a:rPr lang="en-US" altLang="en-US"/>
              <a:t>:</a:t>
            </a:r>
            <a:r>
              <a:rPr lang="vi-VN" altLang="en-US"/>
              <a:t> Bảo vệ sự hoàn chỉnh toàn diện cho hệ thống thông tin.</a:t>
            </a:r>
          </a:p>
          <a:p>
            <a:pPr marL="457200" indent="-457200">
              <a:lnSpc>
                <a:spcPct val="110000"/>
              </a:lnSpc>
              <a:buClr>
                <a:srgbClr val="C00000"/>
              </a:buClr>
              <a:buFont typeface="Wingdings" panose="05000000000000000000" pitchFamily="2" charset="2"/>
              <a:buChar char="v"/>
            </a:pPr>
            <a:r>
              <a:rPr lang="vi-VN" altLang="en-US" b="1">
                <a:solidFill>
                  <a:srgbClr val="0070C0"/>
                </a:solidFill>
              </a:rPr>
              <a:t>Tính sẵn sàng</a:t>
            </a:r>
            <a:r>
              <a:rPr lang="en-US" altLang="en-US"/>
              <a:t>:</a:t>
            </a:r>
            <a:r>
              <a:rPr lang="vi-VN" altLang="en-US"/>
              <a:t> Việc  bảo mật thông tin luôn phải sẵn sàng, có thể thực hiện bất cứ đâu, bất cứ khi nào.</a:t>
            </a:r>
            <a:endParaRPr lang="en-US" altLang="en-US"/>
          </a:p>
        </p:txBody>
      </p:sp>
      <p:sp>
        <p:nvSpPr>
          <p:cNvPr id="296966" name="Rectangle 6"/>
          <p:cNvSpPr>
            <a:spLocks noGrp="1" noChangeArrowheads="1"/>
          </p:cNvSpPr>
          <p:nvPr>
            <p:ph type="title" idx="4294967295"/>
          </p:nvPr>
        </p:nvSpPr>
        <p:spPr>
          <a:xfrm>
            <a:off x="1048947" y="273216"/>
            <a:ext cx="9501821" cy="569912"/>
          </a:xfrm>
          <a:prstGeom prst="rect">
            <a:avLst/>
          </a:prstGeom>
          <a:noFill/>
          <a:ln/>
        </p:spPr>
        <p:txBody>
          <a:bodyPr>
            <a:normAutofit fontScale="90000"/>
          </a:bodyPr>
          <a:lstStyle/>
          <a:p>
            <a:pPr algn="ctr"/>
            <a:r>
              <a:rPr lang="en-US" altLang="en-US" sz="3600" b="1">
                <a:solidFill>
                  <a:srgbClr val="FF0000"/>
                </a:solidFill>
              </a:rPr>
              <a:t>CÁC YẾU TỐ TRONG BẢO MẬT THÔNG TIN</a:t>
            </a:r>
            <a:endParaRPr lang="en-US" altLang="en-US" sz="3600" b="1" dirty="0">
              <a:solidFill>
                <a:srgbClr val="FF0000"/>
              </a:solidFill>
            </a:endParaRPr>
          </a:p>
        </p:txBody>
      </p:sp>
      <p:grpSp>
        <p:nvGrpSpPr>
          <p:cNvPr id="5" name="Group 4">
            <a:extLst>
              <a:ext uri="{FF2B5EF4-FFF2-40B4-BE49-F238E27FC236}">
                <a16:creationId xmlns:a16="http://schemas.microsoft.com/office/drawing/2014/main" id="{5EC37AF5-4D24-45F2-A65D-5F48C1C0E3D7}"/>
              </a:ext>
            </a:extLst>
          </p:cNvPr>
          <p:cNvGrpSpPr/>
          <p:nvPr/>
        </p:nvGrpSpPr>
        <p:grpSpPr>
          <a:xfrm>
            <a:off x="7490133" y="1536055"/>
            <a:ext cx="4267200" cy="3785890"/>
            <a:chOff x="3733800" y="2314576"/>
            <a:chExt cx="4267200" cy="3785890"/>
          </a:xfrm>
        </p:grpSpPr>
        <p:sp>
          <p:nvSpPr>
            <p:cNvPr id="6" name="AutoShape 25">
              <a:extLst>
                <a:ext uri="{FF2B5EF4-FFF2-40B4-BE49-F238E27FC236}">
                  <a16:creationId xmlns:a16="http://schemas.microsoft.com/office/drawing/2014/main" id="{3D2888C6-66E8-481F-8DD0-36AA591B83F5}"/>
                </a:ext>
              </a:extLst>
            </p:cNvPr>
            <p:cNvSpPr>
              <a:spLocks noChangeArrowheads="1"/>
            </p:cNvSpPr>
            <p:nvPr/>
          </p:nvSpPr>
          <p:spPr bwMode="auto">
            <a:xfrm>
              <a:off x="3733800" y="2438400"/>
              <a:ext cx="4267200" cy="3124200"/>
            </a:xfrm>
            <a:prstGeom prst="triangle">
              <a:avLst>
                <a:gd name="adj" fmla="val 50000"/>
              </a:avLst>
            </a:prstGeom>
            <a:solidFill>
              <a:srgbClr val="3333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buClr>
                  <a:schemeClr val="tx2"/>
                </a:buClr>
              </a:pPr>
              <a:r>
                <a:rPr lang="en-US" altLang="en-US" sz="2400" b="1">
                  <a:solidFill>
                    <a:schemeClr val="bg1"/>
                  </a:solidFill>
                </a:rPr>
                <a:t>Bảo mật </a:t>
              </a:r>
            </a:p>
            <a:p>
              <a:pPr algn="ctr" eaLnBrk="0" hangingPunct="0">
                <a:buClr>
                  <a:schemeClr val="tx2"/>
                </a:buClr>
              </a:pPr>
              <a:r>
                <a:rPr lang="en-US" altLang="en-US" sz="2400" b="1">
                  <a:solidFill>
                    <a:schemeClr val="bg1"/>
                  </a:solidFill>
                </a:rPr>
                <a:t>thông tin</a:t>
              </a:r>
            </a:p>
          </p:txBody>
        </p:sp>
        <p:sp>
          <p:nvSpPr>
            <p:cNvPr id="7" name="Text Box 27">
              <a:extLst>
                <a:ext uri="{FF2B5EF4-FFF2-40B4-BE49-F238E27FC236}">
                  <a16:creationId xmlns:a16="http://schemas.microsoft.com/office/drawing/2014/main" id="{1603C50E-A1EB-4E99-AD07-BC9EA7C96135}"/>
                </a:ext>
              </a:extLst>
            </p:cNvPr>
            <p:cNvSpPr txBox="1">
              <a:spLocks noChangeArrowheads="1"/>
            </p:cNvSpPr>
            <p:nvPr/>
          </p:nvSpPr>
          <p:spPr bwMode="auto">
            <a:xfrm rot="18222905">
              <a:off x="2860676" y="3651677"/>
              <a:ext cx="3505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2400">
                  <a:solidFill>
                    <a:srgbClr val="FF0000"/>
                  </a:solidFill>
                  <a:latin typeface="Times New Roman" panose="02020603050405020304" pitchFamily="18" charset="0"/>
                </a:rPr>
                <a:t>Tính bí mật</a:t>
              </a:r>
            </a:p>
            <a:p>
              <a:pPr algn="ctr" eaLnBrk="0" hangingPunct="0"/>
              <a:endParaRPr lang="en-US" altLang="en-US" sz="2400">
                <a:solidFill>
                  <a:srgbClr val="FF0000"/>
                </a:solidFill>
                <a:latin typeface="Times New Roman" panose="02020603050405020304" pitchFamily="18" charset="0"/>
              </a:endParaRPr>
            </a:p>
          </p:txBody>
        </p:sp>
        <p:sp>
          <p:nvSpPr>
            <p:cNvPr id="8" name="Text Box 28">
              <a:extLst>
                <a:ext uri="{FF2B5EF4-FFF2-40B4-BE49-F238E27FC236}">
                  <a16:creationId xmlns:a16="http://schemas.microsoft.com/office/drawing/2014/main" id="{8589EAAE-4900-4635-A514-BCB0B21D465C}"/>
                </a:ext>
              </a:extLst>
            </p:cNvPr>
            <p:cNvSpPr txBox="1">
              <a:spLocks noChangeArrowheads="1"/>
            </p:cNvSpPr>
            <p:nvPr/>
          </p:nvSpPr>
          <p:spPr bwMode="auto">
            <a:xfrm rot="3318109">
              <a:off x="5942231" y="3350053"/>
              <a:ext cx="189186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a:solidFill>
                    <a:srgbClr val="FF0000"/>
                  </a:solidFill>
                  <a:latin typeface="Times New Roman" panose="02020603050405020304" pitchFamily="18" charset="0"/>
                </a:rPr>
                <a:t>Tính toàn vẹn</a:t>
              </a:r>
            </a:p>
            <a:p>
              <a:pPr algn="ctr" eaLnBrk="0" hangingPunct="0"/>
              <a:endParaRPr lang="en-US" altLang="en-US" sz="2400">
                <a:solidFill>
                  <a:srgbClr val="FF0000"/>
                </a:solidFill>
                <a:latin typeface="Times New Roman" panose="02020603050405020304" pitchFamily="18" charset="0"/>
              </a:endParaRPr>
            </a:p>
          </p:txBody>
        </p:sp>
        <p:sp>
          <p:nvSpPr>
            <p:cNvPr id="9" name="Text Box 29">
              <a:extLst>
                <a:ext uri="{FF2B5EF4-FFF2-40B4-BE49-F238E27FC236}">
                  <a16:creationId xmlns:a16="http://schemas.microsoft.com/office/drawing/2014/main" id="{65DA27FE-784B-4579-B18E-0157CB1315BC}"/>
                </a:ext>
              </a:extLst>
            </p:cNvPr>
            <p:cNvSpPr txBox="1">
              <a:spLocks noChangeArrowheads="1"/>
            </p:cNvSpPr>
            <p:nvPr/>
          </p:nvSpPr>
          <p:spPr bwMode="auto">
            <a:xfrm>
              <a:off x="4865899" y="5638801"/>
              <a:ext cx="18934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a:solidFill>
                    <a:srgbClr val="FF0000"/>
                  </a:solidFill>
                  <a:latin typeface="Times New Roman" panose="02020603050405020304" pitchFamily="18" charset="0"/>
                </a:rPr>
                <a:t>Tính sẵn sàng</a:t>
              </a:r>
            </a:p>
          </p:txBody>
        </p:sp>
      </p:grpSp>
    </p:spTree>
    <p:extLst>
      <p:ext uri="{BB962C8B-B14F-4D97-AF65-F5344CB8AC3E}">
        <p14:creationId xmlns:p14="http://schemas.microsoft.com/office/powerpoint/2010/main" val="2726352615"/>
      </p:ext>
    </p:extLst>
  </p:cSld>
  <p:clrMapOvr>
    <a:masterClrMapping/>
  </p:clrMapOvr>
  <mc:AlternateContent xmlns:mc="http://schemas.openxmlformats.org/markup-compatibility/2006">
    <mc:Choice xmlns:p14="http://schemas.microsoft.com/office/powerpoint/2010/main" Requires="p14">
      <p:transition spd="slow" p14:dur="1750" advClick="0">
        <p14:doors dir="vert"/>
      </p:transition>
    </mc:Choice>
    <mc:Fallback>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5" name="Rectangle 5"/>
          <p:cNvSpPr>
            <a:spLocks noGrp="1" noChangeArrowheads="1"/>
          </p:cNvSpPr>
          <p:nvPr>
            <p:ph type="body" idx="4294967295"/>
          </p:nvPr>
        </p:nvSpPr>
        <p:spPr>
          <a:xfrm>
            <a:off x="434667" y="1289539"/>
            <a:ext cx="11300133" cy="4818184"/>
          </a:xfrm>
          <a:prstGeom prst="rect">
            <a:avLst/>
          </a:prstGeom>
          <a:noFill/>
          <a:ln/>
        </p:spPr>
        <p:txBody>
          <a:bodyPr/>
          <a:lstStyle/>
          <a:p>
            <a:pPr marL="457200" indent="-457200">
              <a:lnSpc>
                <a:spcPct val="110000"/>
              </a:lnSpc>
              <a:buClr>
                <a:srgbClr val="C00000"/>
              </a:buClr>
              <a:buFont typeface="Wingdings" panose="05000000000000000000" pitchFamily="2" charset="2"/>
              <a:buChar char="v"/>
            </a:pPr>
            <a:r>
              <a:rPr lang="en-US" altLang="en-US" b="1"/>
              <a:t>Ba hình thức chính đe dọa an toàn thông tin</a:t>
            </a:r>
          </a:p>
          <a:p>
            <a:pPr marL="914400" lvl="1" indent="-457200">
              <a:lnSpc>
                <a:spcPct val="110000"/>
              </a:lnSpc>
              <a:buClr>
                <a:srgbClr val="C00000"/>
              </a:buClr>
              <a:buFont typeface="Wingdings" panose="05000000000000000000" pitchFamily="2" charset="2"/>
              <a:buChar char="§"/>
            </a:pPr>
            <a:r>
              <a:rPr lang="vi-VN" altLang="en-US" sz="2600" b="1">
                <a:solidFill>
                  <a:srgbClr val="0070C0"/>
                </a:solidFill>
              </a:rPr>
              <a:t>Phá hoại:</a:t>
            </a:r>
            <a:r>
              <a:rPr lang="vi-VN" altLang="en-US" sz="2600"/>
              <a:t> kẻ thù phá hỏng thiết bị phần cứng hoặc phần mềm hoạt động trên hệ thống</a:t>
            </a:r>
          </a:p>
          <a:p>
            <a:pPr marL="914400" lvl="1" indent="-457200">
              <a:lnSpc>
                <a:spcPct val="110000"/>
              </a:lnSpc>
              <a:buClr>
                <a:srgbClr val="C00000"/>
              </a:buClr>
              <a:buFont typeface="Wingdings" panose="05000000000000000000" pitchFamily="2" charset="2"/>
              <a:buChar char="§"/>
            </a:pPr>
            <a:r>
              <a:rPr lang="vi-VN" altLang="en-US" sz="2600" b="1">
                <a:solidFill>
                  <a:srgbClr val="0070C0"/>
                </a:solidFill>
              </a:rPr>
              <a:t>Sửa đổi: </a:t>
            </a:r>
            <a:r>
              <a:rPr lang="vi-VN" altLang="en-US" sz="2600"/>
              <a:t>Tài sản của hệ thống bị sửa đổi trái phép. Điều này thường làm cho hệ thống không làm đúng chức năng của nó. Chẳng hạn như thay đổi mật khẩu, quyền ngƣời dùng trong hệ thống làm họ không thể truy cập vào hệ thống để làm việc.</a:t>
            </a:r>
          </a:p>
          <a:p>
            <a:pPr marL="914400" lvl="1" indent="-457200">
              <a:lnSpc>
                <a:spcPct val="110000"/>
              </a:lnSpc>
              <a:buClr>
                <a:srgbClr val="C00000"/>
              </a:buClr>
              <a:buFont typeface="Wingdings" panose="05000000000000000000" pitchFamily="2" charset="2"/>
              <a:buChar char="§"/>
            </a:pPr>
            <a:r>
              <a:rPr lang="vi-VN" altLang="en-US" sz="2600" b="1">
                <a:solidFill>
                  <a:srgbClr val="0070C0"/>
                </a:solidFill>
              </a:rPr>
              <a:t>Can thiệp: </a:t>
            </a:r>
            <a:r>
              <a:rPr lang="vi-VN" altLang="en-US" sz="2600"/>
              <a:t>Tài sản bị truy cập bởi những người không có thẩm quyền. Các truyền thông thực hiện trên hệ thống bị ngăn chặn, sửa đổi.</a:t>
            </a:r>
            <a:endParaRPr lang="en-US" altLang="en-US" sz="2600"/>
          </a:p>
        </p:txBody>
      </p:sp>
      <p:sp>
        <p:nvSpPr>
          <p:cNvPr id="296966" name="Rectangle 6"/>
          <p:cNvSpPr>
            <a:spLocks noGrp="1" noChangeArrowheads="1"/>
          </p:cNvSpPr>
          <p:nvPr>
            <p:ph type="title" idx="4294967295"/>
          </p:nvPr>
        </p:nvSpPr>
        <p:spPr>
          <a:xfrm>
            <a:off x="1048947" y="273216"/>
            <a:ext cx="9501821" cy="569912"/>
          </a:xfrm>
          <a:prstGeom prst="rect">
            <a:avLst/>
          </a:prstGeom>
          <a:noFill/>
          <a:ln/>
        </p:spPr>
        <p:txBody>
          <a:bodyPr>
            <a:normAutofit fontScale="90000"/>
          </a:bodyPr>
          <a:lstStyle/>
          <a:p>
            <a:pPr algn="ctr"/>
            <a:r>
              <a:rPr lang="en-US" altLang="en-US" sz="3600" b="1">
                <a:solidFill>
                  <a:srgbClr val="FF0000"/>
                </a:solidFill>
              </a:rPr>
              <a:t>NGUY CƠ VÀ PHÂN LOẠI CÁC NGUY CƠ</a:t>
            </a:r>
            <a:endParaRPr lang="en-US" altLang="en-US" sz="3600" b="1" dirty="0">
              <a:solidFill>
                <a:srgbClr val="FF0000"/>
              </a:solidFill>
            </a:endParaRPr>
          </a:p>
        </p:txBody>
      </p:sp>
    </p:spTree>
    <p:extLst>
      <p:ext uri="{BB962C8B-B14F-4D97-AF65-F5344CB8AC3E}">
        <p14:creationId xmlns:p14="http://schemas.microsoft.com/office/powerpoint/2010/main" val="3433368443"/>
      </p:ext>
    </p:extLst>
  </p:cSld>
  <p:clrMapOvr>
    <a:masterClrMapping/>
  </p:clrMapOvr>
  <mc:AlternateContent xmlns:mc="http://schemas.openxmlformats.org/markup-compatibility/2006">
    <mc:Choice xmlns:p14="http://schemas.microsoft.com/office/powerpoint/2010/main" Requires="p14">
      <p:transition spd="slow" p14:dur="1750" advClick="0">
        <p14:doors dir="vert"/>
      </p:transition>
    </mc:Choice>
    <mc:Fallback>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5" name="Rectangle 5"/>
          <p:cNvSpPr>
            <a:spLocks noGrp="1" noChangeArrowheads="1"/>
          </p:cNvSpPr>
          <p:nvPr>
            <p:ph type="body" idx="4294967295"/>
          </p:nvPr>
        </p:nvSpPr>
        <p:spPr>
          <a:xfrm>
            <a:off x="434667" y="1289539"/>
            <a:ext cx="11300133" cy="4818184"/>
          </a:xfrm>
          <a:prstGeom prst="rect">
            <a:avLst/>
          </a:prstGeom>
          <a:noFill/>
          <a:ln/>
        </p:spPr>
        <p:txBody>
          <a:bodyPr/>
          <a:lstStyle/>
          <a:p>
            <a:pPr marL="457200" indent="-457200">
              <a:lnSpc>
                <a:spcPct val="110000"/>
              </a:lnSpc>
              <a:buClr>
                <a:srgbClr val="C00000"/>
              </a:buClr>
              <a:buFont typeface="Wingdings" panose="05000000000000000000" pitchFamily="2" charset="2"/>
              <a:buChar char="v"/>
            </a:pPr>
            <a:r>
              <a:rPr lang="en-US" altLang="en-US" b="1"/>
              <a:t>Ba đối tượng đe dọa chính</a:t>
            </a:r>
          </a:p>
          <a:p>
            <a:pPr marL="914400" lvl="1" indent="-457200">
              <a:lnSpc>
                <a:spcPct val="110000"/>
              </a:lnSpc>
              <a:buClr>
                <a:srgbClr val="C00000"/>
              </a:buClr>
              <a:buFont typeface="Wingdings" panose="05000000000000000000" pitchFamily="2" charset="2"/>
              <a:buChar char="§"/>
            </a:pPr>
            <a:r>
              <a:rPr lang="vi-VN" altLang="en-US" sz="2600" b="1">
                <a:solidFill>
                  <a:srgbClr val="0070C0"/>
                </a:solidFill>
              </a:rPr>
              <a:t>Các đối tượng từ ngay bên trong hệ thống (insider)</a:t>
            </a:r>
            <a:r>
              <a:rPr lang="en-US" altLang="en-US" sz="2600" b="1">
                <a:solidFill>
                  <a:srgbClr val="0070C0"/>
                </a:solidFill>
              </a:rPr>
              <a:t>:</a:t>
            </a:r>
            <a:r>
              <a:rPr lang="vi-VN" altLang="en-US" sz="2600" b="1">
                <a:solidFill>
                  <a:srgbClr val="0070C0"/>
                </a:solidFill>
              </a:rPr>
              <a:t> </a:t>
            </a:r>
            <a:r>
              <a:rPr lang="vi-VN" altLang="en-US" sz="2600"/>
              <a:t>đây là những người có quyền truy cập hợp pháp đối với hệ thống.</a:t>
            </a:r>
          </a:p>
          <a:p>
            <a:pPr marL="914400" lvl="1" indent="-457200">
              <a:lnSpc>
                <a:spcPct val="110000"/>
              </a:lnSpc>
              <a:buClr>
                <a:srgbClr val="C00000"/>
              </a:buClr>
              <a:buFont typeface="Wingdings" panose="05000000000000000000" pitchFamily="2" charset="2"/>
              <a:buChar char="§"/>
            </a:pPr>
            <a:r>
              <a:rPr lang="vi-VN" altLang="en-US" sz="2600" b="1">
                <a:solidFill>
                  <a:srgbClr val="0070C0"/>
                </a:solidFill>
              </a:rPr>
              <a:t>Những đối tượng bên ngoài hệ thống (hacker, cracker)</a:t>
            </a:r>
            <a:r>
              <a:rPr lang="en-US" altLang="en-US" sz="2600" b="1">
                <a:solidFill>
                  <a:srgbClr val="0070C0"/>
                </a:solidFill>
              </a:rPr>
              <a:t>:</a:t>
            </a:r>
            <a:r>
              <a:rPr lang="vi-VN" altLang="en-US" sz="2600" b="1">
                <a:solidFill>
                  <a:srgbClr val="0070C0"/>
                </a:solidFill>
              </a:rPr>
              <a:t> </a:t>
            </a:r>
            <a:r>
              <a:rPr lang="vi-VN" altLang="en-US" sz="2600"/>
              <a:t>thường các đối tượng này tấn công qua những đường kết nối với hệ thống như Internet chẳng hạn.</a:t>
            </a:r>
          </a:p>
          <a:p>
            <a:pPr marL="914400" lvl="1" indent="-457200">
              <a:lnSpc>
                <a:spcPct val="110000"/>
              </a:lnSpc>
              <a:buClr>
                <a:srgbClr val="C00000"/>
              </a:buClr>
              <a:buFont typeface="Wingdings" panose="05000000000000000000" pitchFamily="2" charset="2"/>
              <a:buChar char="§"/>
            </a:pPr>
            <a:r>
              <a:rPr lang="vi-VN" altLang="en-US" sz="2600" b="1">
                <a:solidFill>
                  <a:srgbClr val="0070C0"/>
                </a:solidFill>
              </a:rPr>
              <a:t>Các phần mềm (chẳng hạn nhƣ spyware, adware …) chạy trên hệ thống</a:t>
            </a:r>
            <a:r>
              <a:rPr lang="vi-VN" altLang="en-US" sz="2600"/>
              <a:t>.</a:t>
            </a:r>
            <a:endParaRPr lang="en-US" altLang="en-US" sz="2600"/>
          </a:p>
        </p:txBody>
      </p:sp>
      <p:sp>
        <p:nvSpPr>
          <p:cNvPr id="296966" name="Rectangle 6"/>
          <p:cNvSpPr>
            <a:spLocks noGrp="1" noChangeArrowheads="1"/>
          </p:cNvSpPr>
          <p:nvPr>
            <p:ph type="title" idx="4294967295"/>
          </p:nvPr>
        </p:nvSpPr>
        <p:spPr>
          <a:xfrm>
            <a:off x="1048947" y="273216"/>
            <a:ext cx="9501821" cy="569912"/>
          </a:xfrm>
          <a:prstGeom prst="rect">
            <a:avLst/>
          </a:prstGeom>
          <a:noFill/>
          <a:ln/>
        </p:spPr>
        <p:txBody>
          <a:bodyPr>
            <a:normAutofit fontScale="90000"/>
          </a:bodyPr>
          <a:lstStyle/>
          <a:p>
            <a:pPr algn="ctr"/>
            <a:r>
              <a:rPr lang="en-US" altLang="en-US" sz="3600" b="1">
                <a:solidFill>
                  <a:srgbClr val="FF0000"/>
                </a:solidFill>
              </a:rPr>
              <a:t>NGUY CƠ VÀ PHÂN LOẠI CÁC NGUY CƠ</a:t>
            </a:r>
            <a:endParaRPr lang="en-US" altLang="en-US" sz="3600" b="1" dirty="0">
              <a:solidFill>
                <a:srgbClr val="FF0000"/>
              </a:solidFill>
            </a:endParaRPr>
          </a:p>
        </p:txBody>
      </p:sp>
    </p:spTree>
    <p:extLst>
      <p:ext uri="{BB962C8B-B14F-4D97-AF65-F5344CB8AC3E}">
        <p14:creationId xmlns:p14="http://schemas.microsoft.com/office/powerpoint/2010/main" val="3797077174"/>
      </p:ext>
    </p:extLst>
  </p:cSld>
  <p:clrMapOvr>
    <a:masterClrMapping/>
  </p:clrMapOvr>
  <mc:AlternateContent xmlns:mc="http://schemas.openxmlformats.org/markup-compatibility/2006">
    <mc:Choice xmlns:p14="http://schemas.microsoft.com/office/powerpoint/2010/main" Requires="p14">
      <p:transition spd="slow" p14:dur="1750" advClick="0">
        <p14:doors dir="vert"/>
      </p:transition>
    </mc:Choice>
    <mc:Fallback>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5" name="Rectangle 5"/>
          <p:cNvSpPr>
            <a:spLocks noGrp="1" noChangeArrowheads="1"/>
          </p:cNvSpPr>
          <p:nvPr>
            <p:ph type="body" idx="4294967295"/>
          </p:nvPr>
        </p:nvSpPr>
        <p:spPr>
          <a:xfrm>
            <a:off x="434667" y="1289539"/>
            <a:ext cx="11300133" cy="4818184"/>
          </a:xfrm>
          <a:prstGeom prst="rect">
            <a:avLst/>
          </a:prstGeom>
          <a:noFill/>
          <a:ln/>
        </p:spPr>
        <p:txBody>
          <a:bodyPr/>
          <a:lstStyle/>
          <a:p>
            <a:pPr marL="457200" indent="-457200">
              <a:lnSpc>
                <a:spcPct val="110000"/>
              </a:lnSpc>
              <a:buClr>
                <a:srgbClr val="C00000"/>
              </a:buClr>
              <a:buFont typeface="Wingdings" panose="05000000000000000000" pitchFamily="2" charset="2"/>
              <a:buChar char="v"/>
            </a:pPr>
            <a:r>
              <a:rPr lang="vi-VN" altLang="en-US"/>
              <a:t>Những nguy cơ từ virus máy tính Malware.</a:t>
            </a:r>
          </a:p>
          <a:p>
            <a:pPr marL="457200" indent="-457200">
              <a:lnSpc>
                <a:spcPct val="110000"/>
              </a:lnSpc>
              <a:buClr>
                <a:srgbClr val="C00000"/>
              </a:buClr>
              <a:buFont typeface="Wingdings" panose="05000000000000000000" pitchFamily="2" charset="2"/>
              <a:buChar char="v"/>
            </a:pPr>
            <a:r>
              <a:rPr lang="vi-VN" altLang="en-US"/>
              <a:t>Lừa đảo qua mạng.</a:t>
            </a:r>
          </a:p>
          <a:p>
            <a:pPr marL="457200" indent="-457200">
              <a:lnSpc>
                <a:spcPct val="110000"/>
              </a:lnSpc>
              <a:buClr>
                <a:srgbClr val="C00000"/>
              </a:buClr>
              <a:buFont typeface="Wingdings" panose="05000000000000000000" pitchFamily="2" charset="2"/>
              <a:buChar char="v"/>
            </a:pPr>
            <a:r>
              <a:rPr lang="vi-VN" altLang="en-US"/>
              <a:t>Nguy cơ mất an ninh thông tin qua thiết bị di động thông minh.</a:t>
            </a:r>
            <a:endParaRPr lang="en-US" altLang="en-US"/>
          </a:p>
          <a:p>
            <a:pPr marL="457200" indent="-457200">
              <a:lnSpc>
                <a:spcPct val="110000"/>
              </a:lnSpc>
              <a:buClr>
                <a:srgbClr val="C00000"/>
              </a:buClr>
              <a:buFont typeface="Wingdings" panose="05000000000000000000" pitchFamily="2" charset="2"/>
              <a:buChar char="v"/>
            </a:pPr>
            <a:r>
              <a:rPr lang="vi-VN" altLang="en-US"/>
              <a:t>Nguy cơ mất an toàn, an ninh mạng khi sử dụng hệ điều hành Window XP sau thời điểm Microsoft kết thúc các dịch vụ và hỗ trợ</a:t>
            </a:r>
            <a:endParaRPr lang="en-US" altLang="en-US"/>
          </a:p>
        </p:txBody>
      </p:sp>
      <p:sp>
        <p:nvSpPr>
          <p:cNvPr id="296966" name="Rectangle 6"/>
          <p:cNvSpPr>
            <a:spLocks noGrp="1" noChangeArrowheads="1"/>
          </p:cNvSpPr>
          <p:nvPr>
            <p:ph type="title" idx="4294967295"/>
          </p:nvPr>
        </p:nvSpPr>
        <p:spPr>
          <a:xfrm>
            <a:off x="1048947" y="273216"/>
            <a:ext cx="9501821" cy="569912"/>
          </a:xfrm>
          <a:prstGeom prst="rect">
            <a:avLst/>
          </a:prstGeom>
          <a:noFill/>
          <a:ln/>
        </p:spPr>
        <p:txBody>
          <a:bodyPr>
            <a:normAutofit fontScale="90000"/>
          </a:bodyPr>
          <a:lstStyle/>
          <a:p>
            <a:pPr algn="ctr"/>
            <a:r>
              <a:rPr lang="en-US" altLang="en-US" sz="3600" b="1">
                <a:solidFill>
                  <a:srgbClr val="FF0000"/>
                </a:solidFill>
              </a:rPr>
              <a:t>NGUY CƠ VÀ PHÂN LOẠI CÁC NGUY CƠ</a:t>
            </a:r>
            <a:endParaRPr lang="en-US" altLang="en-US" sz="3600" b="1" dirty="0">
              <a:solidFill>
                <a:srgbClr val="FF0000"/>
              </a:solidFill>
            </a:endParaRPr>
          </a:p>
        </p:txBody>
      </p:sp>
    </p:spTree>
    <p:extLst>
      <p:ext uri="{BB962C8B-B14F-4D97-AF65-F5344CB8AC3E}">
        <p14:creationId xmlns:p14="http://schemas.microsoft.com/office/powerpoint/2010/main" val="818441928"/>
      </p:ext>
    </p:extLst>
  </p:cSld>
  <p:clrMapOvr>
    <a:masterClrMapping/>
  </p:clrMapOvr>
  <mc:AlternateContent xmlns:mc="http://schemas.openxmlformats.org/markup-compatibility/2006">
    <mc:Choice xmlns:p14="http://schemas.microsoft.com/office/powerpoint/2010/main" Requires="p14">
      <p:transition spd="slow" p14:dur="1750" advClick="0">
        <p14:doors dir="vert"/>
      </p:transition>
    </mc:Choice>
    <mc:Fallback>
      <p:transition spd="slow" advClick="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THAI">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包图主题2">
  <a:themeElements>
    <a:clrScheme name="自定义 190">
      <a:dk1>
        <a:sysClr val="windowText" lastClr="000000"/>
      </a:dk1>
      <a:lt1>
        <a:sysClr val="window" lastClr="FFFFFF"/>
      </a:lt1>
      <a:dk2>
        <a:srgbClr val="44546A"/>
      </a:dk2>
      <a:lt2>
        <a:srgbClr val="E7E6E6"/>
      </a:lt2>
      <a:accent1>
        <a:srgbClr val="DF213B"/>
      </a:accent1>
      <a:accent2>
        <a:srgbClr val="595959"/>
      </a:accent2>
      <a:accent3>
        <a:srgbClr val="DF213B"/>
      </a:accent3>
      <a:accent4>
        <a:srgbClr val="595959"/>
      </a:accent4>
      <a:accent5>
        <a:srgbClr val="DF213B"/>
      </a:accent5>
      <a:accent6>
        <a:srgbClr val="595959"/>
      </a:accent6>
      <a:hlink>
        <a:srgbClr val="DF213B"/>
      </a:hlink>
      <a:folHlink>
        <a:srgbClr val="954F72"/>
      </a:folHlink>
    </a:clrScheme>
    <a:fontScheme name="NTHAI">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60CD753C1D6C9419661183C5D1677C3" ma:contentTypeVersion="4" ma:contentTypeDescription="Create a new document." ma:contentTypeScope="" ma:versionID="c5980b69ebcab4ffa719fcc8496b4abb">
  <xsd:schema xmlns:xsd="http://www.w3.org/2001/XMLSchema" xmlns:xs="http://www.w3.org/2001/XMLSchema" xmlns:p="http://schemas.microsoft.com/office/2006/metadata/properties" xmlns:ns2="3498a131-afed-47bd-b7a1-c89bbe150c11" targetNamespace="http://schemas.microsoft.com/office/2006/metadata/properties" ma:root="true" ma:fieldsID="753163a1641a185938d485cac0a483e8" ns2:_="">
    <xsd:import namespace="3498a131-afed-47bd-b7a1-c89bbe150c1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98a131-afed-47bd-b7a1-c89bbe150c1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A3B2BA-9838-4726-8B83-F1CDE3D3C5B6}">
  <ds:schemaRefs>
    <ds:schemaRef ds:uri="http://schemas.microsoft.com/office/2006/documentManagement/types"/>
    <ds:schemaRef ds:uri="http://schemas.openxmlformats.org/package/2006/metadata/core-properties"/>
    <ds:schemaRef ds:uri="http://purl.org/dc/dcmitype/"/>
    <ds:schemaRef ds:uri="3498a131-afed-47bd-b7a1-c89bbe150c11"/>
    <ds:schemaRef ds:uri="http://purl.org/dc/elements/1.1/"/>
    <ds:schemaRef ds:uri="http://schemas.microsoft.com/office/2006/metadata/properties"/>
    <ds:schemaRef ds:uri="http://schemas.microsoft.com/office/infopath/2007/PartnerControls"/>
    <ds:schemaRef ds:uri="http://www.w3.org/XML/1998/namespace"/>
    <ds:schemaRef ds:uri="http://purl.org/dc/terms/"/>
  </ds:schemaRefs>
</ds:datastoreItem>
</file>

<file path=customXml/itemProps2.xml><?xml version="1.0" encoding="utf-8"?>
<ds:datastoreItem xmlns:ds="http://schemas.openxmlformats.org/officeDocument/2006/customXml" ds:itemID="{87B871F8-E5EA-4882-B799-7AD9469D0715}">
  <ds:schemaRefs>
    <ds:schemaRef ds:uri="http://schemas.microsoft.com/sharepoint/v3/contenttype/forms"/>
  </ds:schemaRefs>
</ds:datastoreItem>
</file>

<file path=customXml/itemProps3.xml><?xml version="1.0" encoding="utf-8"?>
<ds:datastoreItem xmlns:ds="http://schemas.openxmlformats.org/officeDocument/2006/customXml" ds:itemID="{2C2F6D62-DF74-4B87-A113-5519B5B08A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98a131-afed-47bd-b7a1-c89bbe150c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774</TotalTime>
  <Words>2929</Words>
  <Application>Microsoft Office PowerPoint</Application>
  <PresentationFormat>Widescreen</PresentationFormat>
  <Paragraphs>168</Paragraphs>
  <Slides>27</Slides>
  <Notes>18</Notes>
  <HiddenSlides>0</HiddenSlides>
  <MMClips>1</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微软雅黑</vt:lpstr>
      <vt:lpstr>Arial</vt:lpstr>
      <vt:lpstr>Calibri</vt:lpstr>
      <vt:lpstr>Cambria</vt:lpstr>
      <vt:lpstr>Rockwell</vt:lpstr>
      <vt:lpstr>Times New Roman</vt:lpstr>
      <vt:lpstr>Wingdings</vt:lpstr>
      <vt:lpstr>Office Theme</vt:lpstr>
      <vt:lpstr>包图主题2</vt:lpstr>
      <vt:lpstr>PowerPoint Presentation</vt:lpstr>
      <vt:lpstr>NỘI DUNG </vt:lpstr>
      <vt:lpstr>BẢO MẬ THÔNG TIN LÀ GÌ?</vt:lpstr>
      <vt:lpstr>TẠI SAO CẦN BẢO MẬT THÔNG TIN</vt:lpstr>
      <vt:lpstr>MỤC ĐÍCH CỦA BẢO MẬT THÔNG TIN</vt:lpstr>
      <vt:lpstr>CÁC YẾU TỐ TRONG BẢO MẬT THÔNG TIN</vt:lpstr>
      <vt:lpstr>NGUY CƠ VÀ PHÂN LOẠI CÁC NGUY CƠ</vt:lpstr>
      <vt:lpstr>NGUY CƠ VÀ PHÂN LOẠI CÁC NGUY CƠ</vt:lpstr>
      <vt:lpstr>NGUY CƠ VÀ PHÂN LOẠI CÁC NGUY CƠ</vt:lpstr>
      <vt:lpstr>NGUY CƠ VÀ PHÂN LOẠI CÁC NGUY CƠ</vt:lpstr>
      <vt:lpstr>NGUY CƠ VÀ PHÂN LOẠI CÁC NGUY CƠ</vt:lpstr>
      <vt:lpstr>NGUY CƠ VÀ PHÂN LOẠI CÁC NGUY CƠ</vt:lpstr>
      <vt:lpstr>NGUY CƠ VÀ PHÂN LOẠI CÁC NGUY CƠ</vt:lpstr>
      <vt:lpstr>TÁC HẠI TỪ NHỮNG NGUY CƠ</vt:lpstr>
      <vt:lpstr>TÁC HẠI TỪ NHỮNG NGUY CƠ</vt:lpstr>
      <vt:lpstr>CÁC BIỆN PHÁP ĐẢM BẢO AN TOÀN THÔNG TIN</vt:lpstr>
      <vt:lpstr>PowerPoint Presentation</vt:lpstr>
      <vt:lpstr>CÁC CHIẾN LƯỢC AN TOÀN THÔNG TIN</vt:lpstr>
      <vt:lpstr>CÁC CHIẾN LƯỢC AN TOÀN THÔNG TIN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Tony</dc:creator>
  <cp:lastModifiedBy>Bùi Minh Phụng - Khoa Công nghệ thông tin - VLSET</cp:lastModifiedBy>
  <cp:revision>67</cp:revision>
  <dcterms:created xsi:type="dcterms:W3CDTF">2020-02-01T05:23:59Z</dcterms:created>
  <dcterms:modified xsi:type="dcterms:W3CDTF">2022-11-21T00:38:56Z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0x010100860CD753C1D6C9419661183C5D1677C3</vt:lpwstr>
  </property>
</Properties>
</file>