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168D-B34D-93F1-28EA-4C05523F7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26B15-B853-D07B-CC8C-3D1FE9776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649CF-9D0A-BB63-55CA-667C6381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1AB-EA2E-46E8-8149-2B85522F0E71}" type="datetimeFigureOut">
              <a:rPr lang="en-US" smtClean="0"/>
              <a:t>05/12/22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CDDBD-735C-A263-93BC-EB1A9EA6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A17E-6B49-6901-ABB9-E35C5F9B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3AE8-08FD-40AD-AE13-2EFE2681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3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4D98-19F8-E9A2-8CBC-CE891EE9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6C8C4-8492-F1E4-CFD2-37A9551AF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22E95-9CD1-BE47-ADA2-F41195CF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1AB-EA2E-46E8-8149-2B85522F0E71}" type="datetimeFigureOut">
              <a:rPr lang="en-US" smtClean="0"/>
              <a:t>05/12/22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7250D-B2A8-FFC8-4698-560FA24B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D9B8-3D99-6EA6-AA85-A4957CCC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3AE8-08FD-40AD-AE13-2EFE2681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DDFB9-2BA7-40B6-D3BA-B9EB3760E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B76F6-BE32-5921-4728-9F354FA1C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D97B-1969-6C3D-25A8-C7F23488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1AB-EA2E-46E8-8149-2B85522F0E71}" type="datetimeFigureOut">
              <a:rPr lang="en-US" smtClean="0"/>
              <a:t>05/12/22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CB8CE-E5B9-599A-9AFF-CC643B5F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F91B-462C-92F1-E03F-4E450C62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3AE8-08FD-40AD-AE13-2EFE2681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5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5828-72F8-8AD3-D28A-ABF52F8E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42AC1-F33B-B11F-840C-11509B0D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71977-8FF3-17D8-5C2C-130A723D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1AB-EA2E-46E8-8149-2B85522F0E71}" type="datetimeFigureOut">
              <a:rPr lang="en-US" smtClean="0"/>
              <a:t>05/12/22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EA3EA-DA90-F5CB-BFF3-03B3994A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07E27-699B-604D-393A-9BFF9673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3AE8-08FD-40AD-AE13-2EFE2681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7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8FAC-8317-7FEC-D4D2-07F9E4FC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66597-AA10-56C0-CECB-814F4DB0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0281-05C9-F530-AC36-EAEFC8D2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1AB-EA2E-46E8-8149-2B85522F0E71}" type="datetimeFigureOut">
              <a:rPr lang="en-US" smtClean="0"/>
              <a:t>05/12/22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2948-5160-7057-47F1-E324BEB0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2E98C-21F8-F3D1-9CC2-DBEB593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3AE8-08FD-40AD-AE13-2EFE2681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0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EBFE-6DEB-B7DA-092B-637CAD67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3546-AE4C-5E53-4B85-BFB561FC3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91D2-96BE-7D2D-9F38-F66C4DC67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978A-A7C6-4FC9-5936-3054AC5A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1AB-EA2E-46E8-8149-2B85522F0E71}" type="datetimeFigureOut">
              <a:rPr lang="en-US" smtClean="0"/>
              <a:t>05/12/22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C8B2E-9E6B-978D-5041-67319A98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110D1-0C15-4CDF-AE3F-A65D58D5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3AE8-08FD-40AD-AE13-2EFE2681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2EB7-D311-A3DE-C436-6AC04295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F77C2-4378-BE63-DD6A-30F00336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1118A-5BF8-B307-BE15-CC3D210E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7861C-5C6E-A624-F98B-AD270D3E7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4AFFF-5A6B-1851-398A-EC782D8A3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8067D-6CAA-6F99-97AE-33841853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1AB-EA2E-46E8-8149-2B85522F0E71}" type="datetimeFigureOut">
              <a:rPr lang="en-US" smtClean="0"/>
              <a:t>05/12/22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BAF6C-FDC3-0015-1A84-75483D85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304B7-0D8D-24FB-C776-FAB2D2CE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3AE8-08FD-40AD-AE13-2EFE2681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01EB-94E1-BAEF-1C3A-095826CF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63DE6-236E-3AEE-A0B3-09D66426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1AB-EA2E-46E8-8149-2B85522F0E71}" type="datetimeFigureOut">
              <a:rPr lang="en-US" smtClean="0"/>
              <a:t>05/12/22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CDB51-617D-54E3-C117-F03CED8D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CE11F-43A7-0093-470F-CC40CB8C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3AE8-08FD-40AD-AE13-2EFE2681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0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3CC69-B3F0-BFBC-22DF-84D60A0E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1AB-EA2E-46E8-8149-2B85522F0E71}" type="datetimeFigureOut">
              <a:rPr lang="en-US" smtClean="0"/>
              <a:t>05/12/22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F4BAD-B276-0574-E525-74617642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B03B7-BB06-63CC-497C-ECD3A442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3AE8-08FD-40AD-AE13-2EFE2681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F77E-99D9-AECB-CECA-B8B1DEE1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2D13-B657-E7C4-4F4B-A3450D61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EC9CE-9011-27E8-EA7D-DD2AE9D55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58D54-B6F9-124B-E1B0-BB42FC00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1AB-EA2E-46E8-8149-2B85522F0E71}" type="datetimeFigureOut">
              <a:rPr lang="en-US" smtClean="0"/>
              <a:t>05/12/22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239BF-F202-9CCD-6630-8612AA0E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391A9-B978-AF97-020F-704A1E26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3AE8-08FD-40AD-AE13-2EFE2681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A1AA-8BD9-E571-6C40-7CB1CE02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C5553-7801-55D3-EC8E-BD75F6609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CC511-1D94-B03E-F4A6-9EB682616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D8DCD-DDE0-FCDD-9549-FA4763BE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1AB-EA2E-46E8-8149-2B85522F0E71}" type="datetimeFigureOut">
              <a:rPr lang="en-US" smtClean="0"/>
              <a:t>05/12/22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77C83-02E9-A8DA-6B15-47C63B74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1A479-5802-F223-0359-B40C515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3AE8-08FD-40AD-AE13-2EFE2681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8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2DC47-B0BA-5383-DE17-418154DA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8F232-A8AF-EAD8-C5FA-46E707EF8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91E7-288D-6EF5-D28D-03614C7A4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31AB-EA2E-46E8-8149-2B85522F0E71}" type="datetimeFigureOut">
              <a:rPr lang="en-US" smtClean="0"/>
              <a:t>05/12/22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1588-319B-3847-89E4-E68631FA2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3E89-C44F-4102-5D0D-338C0B128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63AE8-08FD-40AD-AE13-2EFE2681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4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8682-6CE8-BC8D-06A0-5BD8FEEFE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D436E-B597-72A3-5CD3-10E400540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F309-108E-7FAA-B256-781AC843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40C6-2BD1-F18B-9211-EA7D6333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239545"/>
          </a:xfrm>
        </p:spPr>
        <p:txBody>
          <a:bodyPr>
            <a:normAutofit fontScale="25000" lnSpcReduction="20000"/>
          </a:bodyPr>
          <a:lstStyle/>
          <a:p>
            <a:pPr marL="1467485" indent="-1196975" algn="ctr">
              <a:lnSpc>
                <a:spcPct val="150000"/>
              </a:lnSpc>
              <a:spcBef>
                <a:spcPts val="295"/>
              </a:spcBef>
              <a:spcAft>
                <a:spcPts val="0"/>
              </a:spcAft>
            </a:pPr>
            <a:r>
              <a:rPr lang="vi-VN" sz="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 CẤU CỦA BÁO CÁO THỰC TẬP</a:t>
            </a:r>
            <a:endParaRPr lang="en-US" sz="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vi-VN" sz="4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6840" indent="0" algn="just">
              <a:lnSpc>
                <a:spcPct val="150000"/>
              </a:lnSpc>
              <a:buNone/>
            </a:pP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 báo cáo thực tập nên có kết cấu như sau: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5440" algn="just">
              <a:lnSpc>
                <a:spcPct val="150000"/>
              </a:lnSpc>
            </a:pPr>
            <a:r>
              <a:rPr lang="en-US" sz="7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tắt</a:t>
            </a:r>
            <a:endParaRPr lang="en-US" sz="7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5440" algn="just">
              <a:lnSpc>
                <a:spcPct val="150000"/>
              </a:lnSpc>
            </a:pP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lục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5440" algn="just">
              <a:lnSpc>
                <a:spcPct val="150000"/>
              </a:lnSpc>
            </a:pPr>
            <a:r>
              <a:rPr lang="en-US" sz="7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lục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5440" algn="just">
              <a:lnSpc>
                <a:spcPct val="150000"/>
              </a:lnSpc>
              <a:spcBef>
                <a:spcPts val="905"/>
              </a:spcBef>
            </a:pPr>
            <a:r>
              <a:rPr lang="vi-VN" sz="7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1. TỔNG QUAN VỀ CÔNG TY THỰC TẬP</a:t>
            </a:r>
            <a:endParaRPr lang="en-US" sz="7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385445" lvl="1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1.1 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 tiêu và ý nghĩa của đợt thực tập, lý do chọn chủ đề.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385445" lvl="1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1.1.1 </a:t>
            </a:r>
            <a:r>
              <a:rPr lang="en-US" sz="7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sz="7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nghĩa</a:t>
            </a:r>
            <a:endParaRPr lang="en-US" sz="7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385445" lvl="1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1.1.2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7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ý</a:t>
            </a: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do </a:t>
            </a:r>
            <a:r>
              <a:rPr lang="en-US" sz="7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385445" lvl="1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1.2 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 tin chung về công ty (Thông tin về sản phẩm và dịch vụ, đối tác, Khách hàng, đối thủ cạnh tranh của Công ty; Tình hình kinh doanh của Công ty)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385445" lvl="1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1.3 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 trình hình thành và phát triển của công ty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5344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F309-108E-7FAA-B256-781AC843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2E31BF-E39F-FB52-9643-8CCCC816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32500" lnSpcReduction="20000"/>
          </a:bodyPr>
          <a:lstStyle/>
          <a:p>
            <a:pPr marL="455613" marR="385445" lvl="1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1.4 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 cấu tổ chức của công ty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2" indent="0" algn="just">
              <a:lnSpc>
                <a:spcPct val="150000"/>
              </a:lnSpc>
              <a:spcBef>
                <a:spcPts val="5"/>
              </a:spcBef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1.4.1 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Sơ đồ tổ chức </a:t>
            </a:r>
            <a:r>
              <a:rPr lang="vi-VN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2" indent="0" algn="just">
              <a:lnSpc>
                <a:spcPct val="150000"/>
              </a:lnSpc>
              <a:spcBef>
                <a:spcPts val="5"/>
              </a:spcBef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1.4.2 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 năng các phòng b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385445" lvl="1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1.5.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Sơ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Business Canvas	</a:t>
            </a:r>
          </a:p>
          <a:p>
            <a:pPr marL="457200" marR="385445" lvl="1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1.6.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385445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1.6.1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385445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1.6.2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8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F309-108E-7FAA-B256-781AC843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08F85-C7F9-F805-AD6A-F0EE9CF1C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698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116840" indent="0" algn="just">
              <a:lnSpc>
                <a:spcPct val="150000"/>
              </a:lnSpc>
              <a:buNone/>
            </a:pPr>
            <a:r>
              <a:rPr lang="en-US" sz="7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2. CÁC CÔNG VIỆC THỰC TẬP TẠI CÔNG TY ….</a:t>
            </a:r>
            <a:endParaRPr lang="en-US" sz="7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385445" lvl="1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2.1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thiệu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phận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ty/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phòng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/…..)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phận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SV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marR="385445" lvl="1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2.2 Công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chuyên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môn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914400" marR="385445" lvl="2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2.2.1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trình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99720" marR="385445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.2.2 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(SV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sơ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chứng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…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385445" lvl="1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2.3 Công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rèn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457200" marR="385445" lvl="1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2.4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kỳ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Công ty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5"/>
              </a:spcBef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2.5 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 tích các vấn đề còn tồn tại ở nơi thực tập (bộ phận thực tập) và nêu các giải pháp khắc phục (nếu có).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2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F309-108E-7FAA-B256-781AC843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08F85-C7F9-F805-AD6A-F0EE9CF1C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698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5"/>
              </a:spcBef>
              <a:buNone/>
            </a:pPr>
            <a:r>
              <a:rPr lang="vi-VN" sz="7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3. KẾT LUẬN VÀ BÀI HỌC KINH NGHIỆM</a:t>
            </a:r>
            <a:endParaRPr lang="en-US" sz="7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385445" lvl="1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300355" algn="l"/>
              </a:tabLst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 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Nêu những lý thuyết có thể áp dụng vào công việc nơi thực tập.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385445" lvl="1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300355" algn="l"/>
              </a:tabLst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 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Nêu những bài học rút ra được từ việc phân tích nói</a:t>
            </a:r>
            <a:r>
              <a:rPr lang="vi-VN" sz="7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trên.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385445" lvl="1" indent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300355" algn="l"/>
              </a:tabLst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3.3 </a:t>
            </a:r>
            <a:r>
              <a:rPr lang="vi-V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 xuất giải pháp nâng cao hiệu quả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9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F309-108E-7FAA-B256-781AC843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09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9DFA98-95E6-CCA7-4BF9-65F42124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07"/>
            <a:ext cx="10515600" cy="5286375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5"/>
              </a:spcBef>
              <a:buFont typeface="+mj-lt"/>
              <a:buAutoNum type="arabicPeriod"/>
              <a:tabLst>
                <a:tab pos="803275" algn="l"/>
              </a:tabLs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Khổ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A4</a:t>
            </a:r>
          </a:p>
          <a:p>
            <a:pPr marL="342900" lvl="0" indent="-342900">
              <a:lnSpc>
                <a:spcPct val="150000"/>
              </a:lnSpc>
              <a:spcBef>
                <a:spcPts val="295"/>
              </a:spcBef>
              <a:spcAft>
                <a:spcPts val="0"/>
              </a:spcAft>
              <a:buFont typeface="+mj-lt"/>
              <a:buAutoNum type="arabicPeriod"/>
              <a:tabLst>
                <a:tab pos="803275" algn="l"/>
              </a:tabLs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Kiểu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chữ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(font):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 New Roman, font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Unicode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1062990" algn="l"/>
                <a:tab pos="1063625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Tiêu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1 (heading 1):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viết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hoa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cỡ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chữ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20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in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đậm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canh</a:t>
            </a:r>
            <a:r>
              <a:rPr lang="en-US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giữa</a:t>
            </a:r>
            <a:endParaRPr lang="en-US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1062990" algn="l"/>
                <a:tab pos="1063625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Tiêu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2 (heading 2):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viết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hoa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cỡ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chữ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16, in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đậm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canh</a:t>
            </a:r>
            <a:r>
              <a:rPr lang="en-US" spc="-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trái</a:t>
            </a:r>
            <a:endParaRPr lang="en-US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1062990" algn="l"/>
                <a:tab pos="1063625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Tiêu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3 (heading 3):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viết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thường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cỡ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chữ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16, in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đậm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canh</a:t>
            </a:r>
            <a:r>
              <a:rPr lang="en-US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trái</a:t>
            </a:r>
            <a:endParaRPr lang="en-US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1062990" algn="l"/>
                <a:tab pos="1063625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Văn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(body text):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viết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thường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cỡ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chữ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13,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canh</a:t>
            </a:r>
            <a:r>
              <a:rPr lang="en-US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justified</a:t>
            </a:r>
          </a:p>
          <a:p>
            <a:pPr marL="742950" lvl="1" indent="-285750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1062990" algn="l"/>
                <a:tab pos="1063625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Tên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bảng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biểu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sơ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đồ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…: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viết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thường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cỡ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chữ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13, in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đậm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canh</a:t>
            </a:r>
            <a:r>
              <a:rPr lang="en-US" spc="-7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giữa</a:t>
            </a:r>
            <a:endParaRPr lang="en-US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567690" lvl="1" indent="-28575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1062990" algn="l"/>
                <a:tab pos="1063625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Nguồn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: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viết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thường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cỡ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chữ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11, in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nghiêng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nằm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phía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dưới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bên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phải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bảng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biểu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hay</a:t>
            </a:r>
            <a:r>
              <a:rPr lang="en-US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hình</a:t>
            </a:r>
            <a:endParaRPr lang="en-US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588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F309-108E-7FAA-B256-781AC843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09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9DFA98-95E6-CCA7-4BF9-65F42124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07"/>
            <a:ext cx="10515600" cy="5286375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Font typeface="+mj-lt"/>
              <a:buAutoNum type="arabicPeriod" startAt="3"/>
              <a:tabLst>
                <a:tab pos="80327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Paragraph:</a:t>
            </a:r>
          </a:p>
          <a:p>
            <a:pPr marL="572135" indent="0">
              <a:lnSpc>
                <a:spcPct val="15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dòng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(line spacing)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Multiple (at 1.5)</a:t>
            </a:r>
          </a:p>
          <a:p>
            <a:pPr marL="572135" indent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đoạn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(spacing)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Before: 6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After: 6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pt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Font typeface="+mj-lt"/>
              <a:buAutoNum type="arabicPeriod" startAt="4"/>
              <a:tabLst>
                <a:tab pos="803275" algn="l"/>
              </a:tabLst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lề</a:t>
            </a:r>
            <a:r>
              <a:rPr lang="en-US" sz="2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(margin)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295"/>
              </a:spcBef>
              <a:spcAft>
                <a:spcPts val="0"/>
              </a:spcAft>
              <a:buSzPts val="1200"/>
              <a:buNone/>
              <a:tabLst>
                <a:tab pos="1062990" algn="l"/>
                <a:tab pos="1063625" algn="l"/>
                <a:tab pos="17170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Top	: 2,0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cm</a:t>
            </a:r>
          </a:p>
          <a:p>
            <a:pPr marL="457200" lvl="1" indent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200"/>
              <a:buNone/>
              <a:tabLst>
                <a:tab pos="1062990" algn="l"/>
                <a:tab pos="1063625" algn="l"/>
                <a:tab pos="17170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Bottom	: 2,0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cm</a:t>
            </a:r>
          </a:p>
          <a:p>
            <a:pPr marL="457200" lvl="1" indent="0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SzPts val="1200"/>
              <a:buNone/>
              <a:tabLst>
                <a:tab pos="1062990" algn="l"/>
                <a:tab pos="1063625" algn="l"/>
                <a:tab pos="17170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Left	: 3,0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cm</a:t>
            </a:r>
          </a:p>
          <a:p>
            <a:pPr marL="457200" lvl="1" indent="0">
              <a:lnSpc>
                <a:spcPct val="150000"/>
              </a:lnSpc>
              <a:spcBef>
                <a:spcPts val="265"/>
              </a:spcBef>
              <a:spcAft>
                <a:spcPts val="0"/>
              </a:spcAft>
              <a:buSzPts val="1200"/>
              <a:buNone/>
              <a:tabLst>
                <a:tab pos="1062990" algn="l"/>
                <a:tab pos="1063625" algn="l"/>
                <a:tab pos="17170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Right	: 2,0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cm</a:t>
            </a:r>
          </a:p>
          <a:p>
            <a:pPr marL="457200" lvl="1" indent="0">
              <a:lnSpc>
                <a:spcPct val="150000"/>
              </a:lnSpc>
              <a:spcBef>
                <a:spcPts val="285"/>
              </a:spcBef>
              <a:spcAft>
                <a:spcPts val="0"/>
              </a:spcAft>
              <a:buSzPts val="1200"/>
              <a:buNone/>
              <a:tabLst>
                <a:tab pos="1062990" algn="l"/>
                <a:tab pos="1063625" algn="l"/>
                <a:tab pos="17170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Header	: 1,5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cm</a:t>
            </a:r>
          </a:p>
          <a:p>
            <a:pPr marL="457200" lvl="1" indent="0">
              <a:lnSpc>
                <a:spcPct val="150000"/>
              </a:lnSpc>
              <a:spcBef>
                <a:spcPts val="265"/>
              </a:spcBef>
              <a:spcAft>
                <a:spcPts val="0"/>
              </a:spcAft>
              <a:buSzPts val="1200"/>
              <a:buNone/>
              <a:tabLst>
                <a:tab pos="1062990" algn="l"/>
                <a:tab pos="1063625" algn="l"/>
                <a:tab pos="17170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Footer	: 1,5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275673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F309-108E-7FAA-B256-781AC843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09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9DFA98-95E6-CCA7-4BF9-65F42124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08"/>
            <a:ext cx="10515600" cy="5267902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50000"/>
              </a:lnSpc>
              <a:spcBef>
                <a:spcPts val="260"/>
              </a:spcBef>
              <a:buFont typeface="+mj-lt"/>
              <a:buAutoNum type="arabicPeriod" startAt="5"/>
              <a:tabLst>
                <a:tab pos="803275" algn="l"/>
              </a:tabLst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canh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0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0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Rập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(1,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2,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3…),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(I, II, III,…)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 dirty="0"/>
          </a:p>
          <a:p>
            <a:pPr marL="457200" lvl="1" indent="0">
              <a:lnSpc>
                <a:spcPct val="150000"/>
              </a:lnSpc>
              <a:spcBef>
                <a:spcPts val="265"/>
              </a:spcBef>
              <a:spcAft>
                <a:spcPts val="0"/>
              </a:spcAft>
              <a:buSzPts val="1200"/>
              <a:buNone/>
              <a:tabLst>
                <a:tab pos="1062990" algn="l"/>
                <a:tab pos="1063625" algn="l"/>
                <a:tab pos="171704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952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727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Office Theme</vt:lpstr>
      <vt:lpstr>TH9</vt:lpstr>
      <vt:lpstr>Yêu cầu kết cấu các đề mục</vt:lpstr>
      <vt:lpstr>Yêu cầu kết cấu các đề mục</vt:lpstr>
      <vt:lpstr>Yêu cầu kết cấu các đề mục</vt:lpstr>
      <vt:lpstr>Yêu cầu kết cấu các đề mục</vt:lpstr>
      <vt:lpstr>Yêu cầu định dạng trang và nội dung</vt:lpstr>
      <vt:lpstr>Yêu cầu định dạng trang và nội dung</vt:lpstr>
      <vt:lpstr>Yêu cầu định dạng trang và nội 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TH9</dc:title>
  <dc:creator>Nguyễn Thái Hải - Khoa Công nghệ thông tin - VLSET</dc:creator>
  <cp:lastModifiedBy>Nguyễn Thái Hải - Khoa Công nghệ thông tin - VLSET</cp:lastModifiedBy>
  <cp:revision>1</cp:revision>
  <dcterms:created xsi:type="dcterms:W3CDTF">2022-12-05T07:25:54Z</dcterms:created>
  <dcterms:modified xsi:type="dcterms:W3CDTF">2022-12-05T08:32:45Z</dcterms:modified>
</cp:coreProperties>
</file>