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62" r:id="rId4"/>
    <p:sldId id="263" r:id="rId5"/>
  </p:sldIdLst>
  <p:sldSz cx="9144000" cy="5143500" type="screen16x9"/>
  <p:notesSz cx="6858000" cy="9144000"/>
  <p:embeddedFontLst>
    <p:embeddedFont>
      <p:font typeface="Average" panose="020B0604020202020204" charset="0"/>
      <p:regular r:id="rId7"/>
    </p:embeddedFont>
    <p:embeddedFont>
      <p:font typeface="Oswald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3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133702210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133702210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6f16a54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6f16a54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6f16a54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6f16a54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07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6f16a54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6f16a54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54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2665268" y="476198"/>
            <a:ext cx="3813464" cy="781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 smtClean="0"/>
              <a:t>MIND RUSH</a:t>
            </a:r>
            <a:endParaRPr sz="3600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latin typeface="+mj-lt"/>
              </a:rPr>
              <a:t>                                          </a:t>
            </a:r>
            <a:r>
              <a:rPr lang="pt-BR" sz="2000" dirty="0">
                <a:solidFill>
                  <a:srgbClr val="FF9900"/>
                </a:solidFill>
                <a:latin typeface="+mj-lt"/>
              </a:rPr>
              <a:t>            Autores:</a:t>
            </a:r>
            <a:endParaRPr sz="2000" dirty="0">
              <a:solidFill>
                <a:srgbClr val="FF9900"/>
              </a:solidFill>
              <a:latin typeface="+mj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FF9900"/>
                </a:solidFill>
                <a:latin typeface="+mj-lt"/>
              </a:rPr>
              <a:t>Pedro Mattos </a:t>
            </a:r>
            <a:r>
              <a:rPr lang="pt-BR" sz="2000" dirty="0" err="1">
                <a:solidFill>
                  <a:srgbClr val="FF9900"/>
                </a:solidFill>
                <a:latin typeface="+mj-lt"/>
              </a:rPr>
              <a:t>Ev</a:t>
            </a:r>
            <a:endParaRPr sz="2000" dirty="0">
              <a:solidFill>
                <a:srgbClr val="FF9900"/>
              </a:solidFill>
              <a:latin typeface="+mj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FF9900"/>
                </a:solidFill>
                <a:latin typeface="+mj-lt"/>
              </a:rPr>
              <a:t>Henrique dos Santos da Silva</a:t>
            </a:r>
            <a:endParaRPr sz="2000" dirty="0">
              <a:solidFill>
                <a:srgbClr val="FF9900"/>
              </a:solidFill>
              <a:latin typeface="+mj-l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2000" dirty="0">
                <a:solidFill>
                  <a:srgbClr val="FF9900"/>
                </a:solidFill>
                <a:latin typeface="+mj-lt"/>
              </a:rPr>
              <a:t>Guilherme </a:t>
            </a:r>
            <a:r>
              <a:rPr lang="pt-BR" sz="2000" dirty="0" err="1">
                <a:solidFill>
                  <a:srgbClr val="FF9900"/>
                </a:solidFill>
                <a:latin typeface="+mj-lt"/>
              </a:rPr>
              <a:t>Zang</a:t>
            </a:r>
            <a:r>
              <a:rPr lang="pt-BR" sz="2000" dirty="0">
                <a:solidFill>
                  <a:srgbClr val="FF9900"/>
                </a:solidFill>
                <a:latin typeface="+mj-lt"/>
              </a:rPr>
              <a:t> de Borba</a:t>
            </a:r>
            <a:endParaRPr sz="2000" dirty="0">
              <a:solidFill>
                <a:srgbClr val="FF99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Conceito </a:t>
            </a:r>
            <a:r>
              <a:rPr lang="pt-BR" dirty="0"/>
              <a:t>do Game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pt-BR" sz="2000" dirty="0" smtClean="0">
                <a:solidFill>
                  <a:srgbClr val="FFC000"/>
                </a:solidFill>
                <a:latin typeface="+mn-lt"/>
              </a:rPr>
              <a:t>O </a:t>
            </a:r>
            <a:r>
              <a:rPr lang="pt-BR" sz="2000" dirty="0">
                <a:solidFill>
                  <a:srgbClr val="FFC000"/>
                </a:solidFill>
                <a:latin typeface="+mn-lt"/>
              </a:rPr>
              <a:t>jogo conta a história de um homem que sofre de Alzheimer e está lutando para resistir a esse mal. É abordada a ideia de uma luta interna dentro do cérebro do personagem. O estilo do jogo </a:t>
            </a:r>
            <a:r>
              <a:rPr lang="pt-BR" sz="2000" i="1" dirty="0" err="1">
                <a:solidFill>
                  <a:srgbClr val="FFC000"/>
                </a:solidFill>
                <a:latin typeface="+mn-lt"/>
              </a:rPr>
              <a:t>arcade</a:t>
            </a:r>
            <a:r>
              <a:rPr lang="pt-BR" sz="2000" dirty="0">
                <a:solidFill>
                  <a:srgbClr val="FFC000"/>
                </a:solidFill>
                <a:latin typeface="+mn-lt"/>
              </a:rPr>
              <a:t> de labirinto com tema infantil.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Dificuldade do Grupo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pt-BR" sz="2000" dirty="0" smtClean="0">
                <a:solidFill>
                  <a:srgbClr val="FFC000"/>
                </a:solidFill>
                <a:latin typeface="+mn-lt"/>
              </a:rPr>
              <a:t>Ao fazer as mecânicas do jogo tivemos dificuldade para fazer a movimentação do personagem principal e dos inimigos. Ao pensar em uma ideia para o jogo, tivemos dificuldade em encontrar uma ideia que fosse fora do modelo de jogo de plataforma e que encaixasse o tema família.</a:t>
            </a:r>
            <a:endParaRPr lang="pt-BR" sz="2000" dirty="0">
              <a:solidFill>
                <a:srgbClr val="FFC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839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dirty="0"/>
              <a:t> Como Foram Resolvidos os Problemas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pt-BR" sz="2000" dirty="0" smtClean="0">
                <a:solidFill>
                  <a:srgbClr val="FFC000"/>
                </a:solidFill>
                <a:latin typeface="+mn-lt"/>
              </a:rPr>
              <a:t>Conseguimos criar o movimentos dos personagens depois de pesquisa de jogos que tivesse essa mesma mecânica e com a ajuda do professor Luiz. A escolha da história foi inspirada no jogo “</a:t>
            </a:r>
            <a:r>
              <a:rPr lang="pt-BR" sz="2000" dirty="0" err="1" smtClean="0">
                <a:solidFill>
                  <a:srgbClr val="FFC000"/>
                </a:solidFill>
                <a:latin typeface="+mn-lt"/>
              </a:rPr>
              <a:t>That</a:t>
            </a:r>
            <a:r>
              <a:rPr lang="pt-BR" sz="2000" dirty="0" smtClean="0">
                <a:solidFill>
                  <a:srgbClr val="FFC000"/>
                </a:solidFill>
                <a:latin typeface="+mn-lt"/>
              </a:rPr>
              <a:t> Dragon, </a:t>
            </a:r>
            <a:r>
              <a:rPr lang="pt-BR" sz="2000" dirty="0" err="1" smtClean="0">
                <a:solidFill>
                  <a:srgbClr val="FFC000"/>
                </a:solidFill>
                <a:latin typeface="+mn-lt"/>
              </a:rPr>
              <a:t>Cancer</a:t>
            </a:r>
            <a:r>
              <a:rPr lang="pt-BR" sz="2000" dirty="0" smtClean="0">
                <a:solidFill>
                  <a:srgbClr val="FFC000"/>
                </a:solidFill>
                <a:latin typeface="+mn-lt"/>
              </a:rPr>
              <a:t>” que aborda um tema pesado como a morte de um ente querido utilizando um jogo com história lúdica.</a:t>
            </a:r>
            <a:endParaRPr lang="pt-BR" sz="2000" dirty="0">
              <a:solidFill>
                <a:srgbClr val="FFC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1645600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Apresentação na tela (16:9)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Average</vt:lpstr>
      <vt:lpstr>Arial</vt:lpstr>
      <vt:lpstr>Oswald</vt:lpstr>
      <vt:lpstr>Slate</vt:lpstr>
      <vt:lpstr>MIND RUSH</vt:lpstr>
      <vt:lpstr>Conceito do Game</vt:lpstr>
      <vt:lpstr>Dificuldade do Grupo</vt:lpstr>
      <vt:lpstr> Como Foram Resolvidos os Problemas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 RUSH</dc:title>
  <cp:lastModifiedBy>Base</cp:lastModifiedBy>
  <cp:revision>1</cp:revision>
  <dcterms:modified xsi:type="dcterms:W3CDTF">2019-05-02T21:44:16Z</dcterms:modified>
</cp:coreProperties>
</file>