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5" r:id="rId2"/>
    <p:sldId id="315" r:id="rId3"/>
    <p:sldId id="299" r:id="rId4"/>
    <p:sldId id="328" r:id="rId5"/>
    <p:sldId id="323" r:id="rId6"/>
    <p:sldId id="329" r:id="rId7"/>
    <p:sldId id="324" r:id="rId8"/>
    <p:sldId id="325" r:id="rId9"/>
    <p:sldId id="326" r:id="rId10"/>
    <p:sldId id="322" r:id="rId11"/>
  </p:sldIdLst>
  <p:sldSz cx="12192000" cy="6858000"/>
  <p:notesSz cx="6858000" cy="9144000"/>
  <p:embeddedFontLst>
    <p:embeddedFont>
      <p:font typeface="微软雅黑" panose="020B0503020204020204" pitchFamily="34" charset="-122"/>
      <p:regular r:id="rId13"/>
      <p:bold r:id="rId14"/>
    </p:embeddedFont>
    <p:embeddedFont>
      <p:font typeface="Montserrat Light" panose="00000400000000000000" pitchFamily="2" charset="0"/>
      <p:regular r:id="rId15"/>
      <p:italic r:id="rId16"/>
    </p:embeddedFont>
    <p:embeddedFont>
      <p:font typeface="Novecento wide Bold" panose="00000805000000000000" pitchFamily="50" charset="0"/>
      <p:bold r:id="rId17"/>
    </p:embeddedFont>
    <p:embeddedFont>
      <p:font typeface="Sitka Text" panose="02000505000000020004" pitchFamily="2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F3E856-E00F-4731-B9BA-1D000EE14DC7}"/>
              </a:ext>
            </a:extLst>
          </p:cNvPr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宽屏</PresentationFormat>
  <Paragraphs>42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Montserrat Light</vt:lpstr>
      <vt:lpstr>等线</vt:lpstr>
      <vt:lpstr>等线 Light</vt:lpstr>
      <vt:lpstr>Novecento wide Bold</vt:lpstr>
      <vt:lpstr>Sitka Text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邓 志聪</cp:lastModifiedBy>
  <cp:revision>6</cp:revision>
  <dcterms:created xsi:type="dcterms:W3CDTF">2022-04-30T16:30:33Z</dcterms:created>
  <dcterms:modified xsi:type="dcterms:W3CDTF">2022-04-30T16:41:46Z</dcterms:modified>
</cp:coreProperties>
</file>